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75" r:id="rId10"/>
    <p:sldId id="262" r:id="rId11"/>
    <p:sldId id="263" r:id="rId12"/>
    <p:sldId id="264" r:id="rId13"/>
    <p:sldId id="265" r:id="rId14"/>
    <p:sldId id="272" r:id="rId15"/>
    <p:sldId id="266" r:id="rId16"/>
    <p:sldId id="269" r:id="rId17"/>
    <p:sldId id="267" r:id="rId18"/>
    <p:sldId id="271" r:id="rId19"/>
    <p:sldId id="270" r:id="rId20"/>
    <p:sldId id="277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3" userDrawn="1">
          <p15:clr>
            <a:srgbClr val="A4A3A4"/>
          </p15:clr>
        </p15:guide>
        <p15:guide id="2" pos="3447" userDrawn="1">
          <p15:clr>
            <a:srgbClr val="A4A3A4"/>
          </p15:clr>
        </p15:guide>
        <p15:guide id="3" orient="horz" pos="1344" userDrawn="1">
          <p15:clr>
            <a:srgbClr val="A4A3A4"/>
          </p15:clr>
        </p15:guide>
        <p15:guide id="4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96"/>
      </p:cViewPr>
      <p:guideLst>
        <p:guide orient="horz" pos="1593"/>
        <p:guide pos="3447"/>
        <p:guide orient="horz" pos="1344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608087" y="6085425"/>
            <a:ext cx="446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178" rtl="0" eaLnBrk="1" latinLnBrk="0" hangingPunct="1"/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</a:t>
            </a:r>
            <a:r>
              <a:rPr lang="de-DE" sz="1200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SmartCinema</a:t>
            </a:r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2017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5171575" y="6085429"/>
            <a:ext cx="947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178" rtl="0" eaLnBrk="1" latinLnBrk="0" hangingPunct="1"/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21.06.2017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6373064" y="6085429"/>
            <a:ext cx="582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178" rtl="0" eaLnBrk="1" latinLnBrk="0" hangingPunct="1"/>
            <a:fld id="{5ED3DCAB-1E9B-48A1-B7A2-07913618C9F2}" type="slidenum">
              <a:rPr lang="de-DE" sz="12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marL="0" algn="r" defTabSz="457178" rtl="0" eaLnBrk="1" latinLnBrk="0" hangingPunct="1"/>
              <a:t>‹Nr.›</a:t>
            </a:fld>
            <a:endParaRPr lang="de-DE" sz="12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81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6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351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86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831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69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55C6B4A9-1611-4792-9094-5F34BCA07E0B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83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2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5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5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9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6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7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9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608087" y="6085425"/>
            <a:ext cx="446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178" rtl="0" eaLnBrk="1" latinLnBrk="0" hangingPunct="1"/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</a:t>
            </a:r>
            <a:r>
              <a:rPr lang="de-DE" sz="1200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SmartCinema</a:t>
            </a:r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2017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5171575" y="6085429"/>
            <a:ext cx="947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178" rtl="0" eaLnBrk="1" latinLnBrk="0" hangingPunct="1"/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21.06.2017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6373064" y="6085429"/>
            <a:ext cx="582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178" rtl="0" eaLnBrk="1" latinLnBrk="0" hangingPunct="1"/>
            <a:fld id="{5ED3DCAB-1E9B-48A1-B7A2-07913618C9F2}" type="slidenum">
              <a:rPr lang="de-DE" sz="12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marL="0" algn="r" defTabSz="457178" rtl="0" eaLnBrk="1" latinLnBrk="0" hangingPunct="1"/>
              <a:t>‹Nr.›</a:t>
            </a:fld>
            <a:endParaRPr lang="de-DE" sz="12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626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tinf15b4-kino/kino-we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enkins.genosse-einhorn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cinema.tinf15b4.d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dirty="0"/>
              <a:t>Final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30595" y="4050833"/>
            <a:ext cx="5826719" cy="1616721"/>
          </a:xfrm>
        </p:spPr>
        <p:txBody>
          <a:bodyPr>
            <a:normAutofit/>
          </a:bodyPr>
          <a:lstStyle/>
          <a:p>
            <a:pPr algn="l"/>
            <a:r>
              <a:rPr lang="de-DE" sz="1400" dirty="0"/>
              <a:t>Marco </a:t>
            </a:r>
            <a:r>
              <a:rPr lang="de-DE" sz="1400" dirty="0" err="1"/>
              <a:t>Herglotz</a:t>
            </a:r>
            <a:endParaRPr lang="de-DE" sz="1400" dirty="0"/>
          </a:p>
          <a:p>
            <a:pPr algn="l"/>
            <a:r>
              <a:rPr lang="de-DE" sz="1400" dirty="0"/>
              <a:t>Jonas </a:t>
            </a:r>
            <a:r>
              <a:rPr lang="de-DE" sz="1400" dirty="0" err="1"/>
              <a:t>Kümmerlin</a:t>
            </a:r>
            <a:endParaRPr lang="de-DE" sz="1400" dirty="0"/>
          </a:p>
          <a:p>
            <a:pPr algn="l"/>
            <a:r>
              <a:rPr lang="de-DE" sz="1400" dirty="0"/>
              <a:t>Christian Gutermann</a:t>
            </a:r>
          </a:p>
          <a:p>
            <a:pPr algn="l"/>
            <a:r>
              <a:rPr lang="de-DE" sz="1400" dirty="0"/>
              <a:t>Simon Knab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86" y="273510"/>
            <a:ext cx="6037907" cy="213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7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Versionierung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GIT / github.com</a:t>
            </a:r>
          </a:p>
          <a:p>
            <a:pPr lvl="1"/>
            <a:r>
              <a:rPr lang="de-DE" sz="1200" dirty="0">
                <a:hlinkClick r:id="rId2"/>
              </a:rPr>
              <a:t>https://github.com/tinf15b4-kino/kino-web</a:t>
            </a:r>
            <a:endParaRPr lang="de-DE" sz="1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658" y="2077699"/>
            <a:ext cx="896909" cy="90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1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Versionierung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Ausschnitt aus unserem GIT-Repository</a:t>
            </a:r>
            <a:endParaRPr lang="de-DE" sz="12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713276"/>
            <a:ext cx="6347713" cy="16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8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Software-Architektur</a:t>
            </a:r>
            <a:br>
              <a:rPr lang="de-DE" dirty="0"/>
            </a:br>
            <a:r>
              <a:rPr lang="de-DE" sz="2800" dirty="0">
                <a:sym typeface="Wingdings 3" panose="05040102010807070707" pitchFamily="18" charset="2"/>
              </a:rPr>
              <a:t> </a:t>
            </a:r>
            <a:r>
              <a:rPr lang="de-DE" sz="2800" dirty="0"/>
              <a:t>MVC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495"/>
          <a:stretch/>
        </p:blipFill>
        <p:spPr>
          <a:xfrm>
            <a:off x="960438" y="2133600"/>
            <a:ext cx="5638800" cy="3188718"/>
          </a:xfrm>
        </p:spPr>
      </p:pic>
    </p:spTree>
    <p:extLst>
      <p:ext uri="{BB962C8B-B14F-4D97-AF65-F5344CB8AC3E}">
        <p14:creationId xmlns:p14="http://schemas.microsoft.com/office/powerpoint/2010/main" val="309918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Software-Architektur</a:t>
            </a:r>
            <a:br>
              <a:rPr lang="de-DE" dirty="0"/>
            </a:br>
            <a:r>
              <a:rPr lang="de-DE" sz="2800" dirty="0">
                <a:sym typeface="Wingdings 3" panose="05040102010807070707" pitchFamily="18" charset="2"/>
              </a:rPr>
              <a:t> </a:t>
            </a:r>
            <a:r>
              <a:rPr lang="de-DE" sz="2800" dirty="0"/>
              <a:t>MVC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51407"/>
            <a:ext cx="6348413" cy="3744526"/>
          </a:xfrm>
        </p:spPr>
      </p:pic>
    </p:spTree>
    <p:extLst>
      <p:ext uri="{BB962C8B-B14F-4D97-AF65-F5344CB8AC3E}">
        <p14:creationId xmlns:p14="http://schemas.microsoft.com/office/powerpoint/2010/main" val="69571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Software-Architektur</a:t>
            </a:r>
            <a:br>
              <a:rPr lang="de-DE" dirty="0"/>
            </a:br>
            <a:r>
              <a:rPr lang="de-DE" sz="2800" dirty="0">
                <a:sym typeface="Wingdings 3" panose="05040102010807070707" pitchFamily="18" charset="2"/>
              </a:rPr>
              <a:t> </a:t>
            </a:r>
            <a:r>
              <a:rPr lang="de-DE" sz="2800" dirty="0"/>
              <a:t>Patterns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Template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(Schablonenmethode)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23" y="2740041"/>
            <a:ext cx="5042264" cy="25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2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047" y="2038717"/>
            <a:ext cx="2381582" cy="1419423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762" y="4033387"/>
            <a:ext cx="2920151" cy="70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15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View</a:t>
            </a:r>
            <a:endParaRPr lang="de-DE" sz="28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709"/>
          <a:stretch/>
        </p:blipFill>
        <p:spPr>
          <a:xfrm>
            <a:off x="1533045" y="2133600"/>
            <a:ext cx="4493585" cy="3892685"/>
          </a:xfrm>
        </p:spPr>
      </p:pic>
    </p:spTree>
    <p:extLst>
      <p:ext uri="{BB962C8B-B14F-4D97-AF65-F5344CB8AC3E}">
        <p14:creationId xmlns:p14="http://schemas.microsoft.com/office/powerpoint/2010/main" val="3972866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Continous</a:t>
            </a:r>
            <a:r>
              <a:rPr lang="de-DE" dirty="0"/>
              <a:t> Integration</a:t>
            </a:r>
            <a:br>
              <a:rPr lang="de-DE" dirty="0"/>
            </a:br>
            <a:r>
              <a:rPr lang="de-DE" sz="2800" dirty="0">
                <a:sym typeface="Wingdings 3" panose="05040102010807070707" pitchFamily="18" charset="2"/>
              </a:rPr>
              <a:t> </a:t>
            </a:r>
            <a:r>
              <a:rPr lang="de-DE" sz="2800" dirty="0" err="1"/>
              <a:t>Deployment</a:t>
            </a:r>
            <a:r>
              <a:rPr lang="de-DE" sz="2800" dirty="0"/>
              <a:t> Tool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Jenkins</a:t>
            </a:r>
          </a:p>
          <a:p>
            <a:pPr lvl="1"/>
            <a:r>
              <a:rPr lang="de-DE" sz="1200" dirty="0">
                <a:hlinkClick r:id="rId2"/>
              </a:rPr>
              <a:t>https://jenkins.genosse-einhorn.de/</a:t>
            </a:r>
            <a:endParaRPr lang="de-DE" sz="1200" dirty="0"/>
          </a:p>
          <a:p>
            <a:pPr lvl="1"/>
            <a:endParaRPr lang="de-DE" sz="1200" dirty="0"/>
          </a:p>
          <a:p>
            <a:pPr marL="0" indent="0">
              <a:buNone/>
            </a:pP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906" y="2116348"/>
            <a:ext cx="606414" cy="83381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3247918"/>
            <a:ext cx="6347713" cy="156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51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Continous</a:t>
            </a:r>
            <a:r>
              <a:rPr lang="de-DE" dirty="0"/>
              <a:t> Integration</a:t>
            </a:r>
            <a:br>
              <a:rPr lang="de-DE" dirty="0"/>
            </a:br>
            <a:r>
              <a:rPr lang="de-DE" sz="2800" dirty="0">
                <a:sym typeface="Wingdings 3" panose="05040102010807070707" pitchFamily="18" charset="2"/>
              </a:rPr>
              <a:t> </a:t>
            </a:r>
            <a:r>
              <a:rPr lang="de-DE" sz="2800" dirty="0" err="1"/>
              <a:t>Testing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r>
              <a:rPr lang="de-DE" dirty="0"/>
              <a:t> mit </a:t>
            </a:r>
            <a:r>
              <a:rPr lang="de-DE" dirty="0" err="1"/>
              <a:t>JUnit</a:t>
            </a:r>
            <a:endParaRPr lang="de-DE" dirty="0"/>
          </a:p>
          <a:p>
            <a:r>
              <a:rPr lang="de-DE" dirty="0" err="1"/>
              <a:t>Functional</a:t>
            </a:r>
            <a:r>
              <a:rPr lang="de-DE" dirty="0"/>
              <a:t> Tests mit </a:t>
            </a:r>
            <a:r>
              <a:rPr lang="de-DE" dirty="0" err="1"/>
              <a:t>Cucumber</a:t>
            </a:r>
            <a:r>
              <a:rPr lang="de-DE" dirty="0"/>
              <a:t>/</a:t>
            </a:r>
            <a:r>
              <a:rPr lang="de-DE" dirty="0" err="1"/>
              <a:t>Selenium</a:t>
            </a:r>
            <a:endParaRPr lang="de-DE" dirty="0"/>
          </a:p>
          <a:p>
            <a:r>
              <a:rPr lang="de-DE" dirty="0"/>
              <a:t>Load Tests mit Apache </a:t>
            </a:r>
            <a:r>
              <a:rPr lang="de-DE" dirty="0" err="1"/>
              <a:t>Bench</a:t>
            </a:r>
            <a:r>
              <a:rPr lang="de-DE" dirty="0"/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37243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Continous</a:t>
            </a:r>
            <a:r>
              <a:rPr lang="de-DE" dirty="0"/>
              <a:t> Integration</a:t>
            </a:r>
            <a:br>
              <a:rPr lang="de-DE" dirty="0"/>
            </a:br>
            <a:r>
              <a:rPr lang="de-DE" sz="2800" dirty="0">
                <a:sym typeface="Wingdings 3" panose="05040102010807070707" pitchFamily="18" charset="2"/>
              </a:rPr>
              <a:t> Metriken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Sonarqube</a:t>
            </a:r>
            <a:endParaRPr lang="de-DE" dirty="0"/>
          </a:p>
          <a:p>
            <a:pPr lvl="1"/>
            <a:r>
              <a:rPr lang="de-DE" sz="1200" dirty="0"/>
              <a:t>https://sonarcloud.io/dashboard?id=de.tinf15b4.kino%3AHEAD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955627"/>
            <a:ext cx="6347713" cy="169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4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relevanten Film- und Kino-Informationen für meine Umgebung an einem Ort!</a:t>
            </a:r>
          </a:p>
          <a:p>
            <a:r>
              <a:rPr lang="de-DE" dirty="0"/>
              <a:t>Verfügbar als Android App und Web-Anwendung!</a:t>
            </a:r>
          </a:p>
        </p:txBody>
      </p:sp>
    </p:spTree>
    <p:extLst>
      <p:ext uri="{BB962C8B-B14F-4D97-AF65-F5344CB8AC3E}">
        <p14:creationId xmlns:p14="http://schemas.microsoft.com/office/powerpoint/2010/main" val="2753092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https://smartcinema.tinf15b4.de/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5393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30595" y="3034259"/>
            <a:ext cx="5826719" cy="1646302"/>
          </a:xfrm>
        </p:spPr>
        <p:txBody>
          <a:bodyPr/>
          <a:lstStyle/>
          <a:p>
            <a:pPr algn="l"/>
            <a:r>
              <a:rPr lang="de-DE" sz="4800" dirty="0"/>
              <a:t>Vielen Dank für Ihre Aufmerksamkeit!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86" y="273510"/>
            <a:ext cx="6037907" cy="213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3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Informationen sind </a:t>
            </a:r>
            <a:r>
              <a:rPr lang="de-DE" dirty="0" err="1"/>
              <a:t>up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-date</a:t>
            </a:r>
          </a:p>
          <a:p>
            <a:pPr lvl="1"/>
            <a:r>
              <a:rPr lang="de-DE" dirty="0"/>
              <a:t>Ein Datensatz</a:t>
            </a:r>
          </a:p>
          <a:p>
            <a:r>
              <a:rPr lang="de-DE" dirty="0"/>
              <a:t>Kurze Wartezeiten</a:t>
            </a:r>
          </a:p>
          <a:p>
            <a:pPr lvl="1"/>
            <a:r>
              <a:rPr lang="de-DE" dirty="0"/>
              <a:t>Weniger als eine Sekunde</a:t>
            </a:r>
          </a:p>
          <a:p>
            <a:r>
              <a:rPr lang="de-DE" dirty="0"/>
              <a:t>99% </a:t>
            </a:r>
            <a:r>
              <a:rPr lang="de-DE" dirty="0" err="1"/>
              <a:t>Uptime</a:t>
            </a:r>
            <a:endParaRPr lang="de-DE" dirty="0"/>
          </a:p>
          <a:p>
            <a:r>
              <a:rPr lang="de-DE" dirty="0"/>
              <a:t>Wartungsarbeiten beeinflussen nicht den laufenden Betrieb</a:t>
            </a:r>
          </a:p>
        </p:txBody>
      </p:sp>
    </p:spTree>
    <p:extLst>
      <p:ext uri="{BB962C8B-B14F-4D97-AF65-F5344CB8AC3E}">
        <p14:creationId xmlns:p14="http://schemas.microsoft.com/office/powerpoint/2010/main" val="292687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r>
              <a:rPr lang="de-DE" dirty="0"/>
              <a:t> &amp; </a:t>
            </a:r>
            <a:r>
              <a:rPr lang="de-DE" dirty="0" err="1"/>
              <a:t>Use</a:t>
            </a:r>
            <a:r>
              <a:rPr lang="de-DE" dirty="0"/>
              <a:t>-Cases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622" y="2160588"/>
            <a:ext cx="4560368" cy="3881437"/>
          </a:xfrm>
        </p:spPr>
      </p:pic>
    </p:spTree>
    <p:extLst>
      <p:ext uri="{BB962C8B-B14F-4D97-AF65-F5344CB8AC3E}">
        <p14:creationId xmlns:p14="http://schemas.microsoft.com/office/powerpoint/2010/main" val="338961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Methodik (RUP)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326" y="2160588"/>
            <a:ext cx="5770961" cy="3881437"/>
          </a:xfrm>
        </p:spPr>
      </p:pic>
    </p:spTree>
    <p:extLst>
      <p:ext uri="{BB962C8B-B14F-4D97-AF65-F5344CB8AC3E}">
        <p14:creationId xmlns:p14="http://schemas.microsoft.com/office/powerpoint/2010/main" val="381976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Kurzfristige Planung</a:t>
            </a:r>
          </a:p>
          <a:p>
            <a:pPr lvl="1"/>
            <a:r>
              <a:rPr lang="de-DE" dirty="0" err="1"/>
              <a:t>Jira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Langristige</a:t>
            </a:r>
            <a:r>
              <a:rPr lang="de-DE" dirty="0"/>
              <a:t> Planung</a:t>
            </a:r>
          </a:p>
          <a:p>
            <a:pPr lvl="1"/>
            <a:r>
              <a:rPr lang="de-DE" dirty="0"/>
              <a:t>MS-Project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676" y="2084963"/>
            <a:ext cx="960873" cy="9608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871" y="3294312"/>
            <a:ext cx="1762484" cy="80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4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Kostenschätzung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Zeitabschätzung mit </a:t>
            </a:r>
            <a:r>
              <a:rPr lang="de-DE" dirty="0" err="1"/>
              <a:t>Function</a:t>
            </a:r>
            <a:r>
              <a:rPr lang="de-DE" dirty="0"/>
              <a:t> Points - Vorher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92" y="2576763"/>
            <a:ext cx="5315692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0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7870" y="2507115"/>
            <a:ext cx="5229955" cy="31532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Kostenschätzung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Zeitabschätzung mit </a:t>
            </a:r>
            <a:r>
              <a:rPr lang="de-DE" dirty="0" err="1"/>
              <a:t>Function</a:t>
            </a:r>
            <a:r>
              <a:rPr lang="de-DE" dirty="0"/>
              <a:t> Points - Nachher</a:t>
            </a:r>
          </a:p>
        </p:txBody>
      </p:sp>
    </p:spTree>
    <p:extLst>
      <p:ext uri="{BB962C8B-B14F-4D97-AF65-F5344CB8AC3E}">
        <p14:creationId xmlns:p14="http://schemas.microsoft.com/office/powerpoint/2010/main" val="26951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 Management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2133600"/>
            <a:ext cx="6348413" cy="2716998"/>
          </a:xfrm>
        </p:spPr>
      </p:pic>
    </p:spTree>
    <p:extLst>
      <p:ext uri="{BB962C8B-B14F-4D97-AF65-F5344CB8AC3E}">
        <p14:creationId xmlns:p14="http://schemas.microsoft.com/office/powerpoint/2010/main" val="2222360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149</Words>
  <Application>Microsoft Office PowerPoint</Application>
  <PresentationFormat>Bildschirmpräsentation (4:3)</PresentationFormat>
  <Paragraphs>52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Facette</vt:lpstr>
      <vt:lpstr>Final Presentation</vt:lpstr>
      <vt:lpstr>Vision</vt:lpstr>
      <vt:lpstr>Anforderungen</vt:lpstr>
      <vt:lpstr>Scope &amp; Use-Cases</vt:lpstr>
      <vt:lpstr>Projekt Methodik (RUP)</vt:lpstr>
      <vt:lpstr>Projekt Management</vt:lpstr>
      <vt:lpstr>Kostenschätzung</vt:lpstr>
      <vt:lpstr>Kostenschätzung</vt:lpstr>
      <vt:lpstr>Risiko Management</vt:lpstr>
      <vt:lpstr>Versionierung</vt:lpstr>
      <vt:lpstr>Versionierung</vt:lpstr>
      <vt:lpstr>Software-Architektur  MVC</vt:lpstr>
      <vt:lpstr>Software-Architektur  MVC</vt:lpstr>
      <vt:lpstr>Software-Architektur  Patterns</vt:lpstr>
      <vt:lpstr>Frameworks</vt:lpstr>
      <vt:lpstr>Deployment View</vt:lpstr>
      <vt:lpstr>Continous Integration  Deployment Tool</vt:lpstr>
      <vt:lpstr>Continous Integration  Testing</vt:lpstr>
      <vt:lpstr>Continous Integration  Metriken</vt:lpstr>
      <vt:lpstr>Live Demo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Simon Knab</dc:creator>
  <cp:lastModifiedBy>Simon Knab</cp:lastModifiedBy>
  <cp:revision>19</cp:revision>
  <dcterms:created xsi:type="dcterms:W3CDTF">2017-06-20T14:28:41Z</dcterms:created>
  <dcterms:modified xsi:type="dcterms:W3CDTF">2017-06-20T22:21:00Z</dcterms:modified>
</cp:coreProperties>
</file>