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58" r:id="rId6"/>
    <p:sldId id="260" r:id="rId7"/>
    <p:sldId id="262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32" y="5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928B-CBD0-4B0D-B4F4-7D88ABC33FCF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C384-D662-45D6-A3A5-A75694F4C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40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928B-CBD0-4B0D-B4F4-7D88ABC33FCF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C384-D662-45D6-A3A5-A75694F4C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13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928B-CBD0-4B0D-B4F4-7D88ABC33FCF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C384-D662-45D6-A3A5-A75694F4C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01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928B-CBD0-4B0D-B4F4-7D88ABC33FCF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C384-D662-45D6-A3A5-A75694F4C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84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928B-CBD0-4B0D-B4F4-7D88ABC33FCF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C384-D662-45D6-A3A5-A75694F4C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05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928B-CBD0-4B0D-B4F4-7D88ABC33FCF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C384-D662-45D6-A3A5-A75694F4C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57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928B-CBD0-4B0D-B4F4-7D88ABC33FCF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C384-D662-45D6-A3A5-A75694F4C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76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928B-CBD0-4B0D-B4F4-7D88ABC33FCF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C384-D662-45D6-A3A5-A75694F4C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24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928B-CBD0-4B0D-B4F4-7D88ABC33FCF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C384-D662-45D6-A3A5-A75694F4C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4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928B-CBD0-4B0D-B4F4-7D88ABC33FCF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C384-D662-45D6-A3A5-A75694F4C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83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928B-CBD0-4B0D-B4F4-7D88ABC33FCF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C384-D662-45D6-A3A5-A75694F4C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0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4928B-CBD0-4B0D-B4F4-7D88ABC33FCF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C384-D662-45D6-A3A5-A75694F4C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93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228975" y="2676525"/>
            <a:ext cx="6191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/>
              <a:t>12/3 </a:t>
            </a:r>
            <a:r>
              <a:rPr lang="zh-TW" altLang="en-US" sz="7200" dirty="0" smtClean="0"/>
              <a:t>進度報告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97264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Python 3.7.1 Shel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952500"/>
            <a:ext cx="5648325" cy="5621588"/>
          </a:xfrm>
          <a:prstGeom prst="rect">
            <a:avLst/>
          </a:prstGeom>
        </p:spPr>
      </p:pic>
      <p:pic>
        <p:nvPicPr>
          <p:cNvPr id="7" name="圖片 6" descr="Fig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78"/>
          <a:stretch/>
        </p:blipFill>
        <p:spPr>
          <a:xfrm>
            <a:off x="6496050" y="121275"/>
            <a:ext cx="5000625" cy="67367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09550" y="121275"/>
            <a:ext cx="1781175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chemeClr val="tx1"/>
                </a:solidFill>
              </a:rPr>
              <a:t>結果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54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524749" y="2166372"/>
            <a:ext cx="4524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 smtClean="0"/>
              <a:t>1.</a:t>
            </a:r>
            <a:r>
              <a:rPr lang="zh-TW" altLang="en-US" sz="2800" dirty="0" smtClean="0"/>
              <a:t> 加入預設停止詞英文字庫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smtClean="0"/>
              <a:t>2.</a:t>
            </a:r>
            <a:r>
              <a:rPr lang="zh-TW" altLang="en-US" sz="2800" dirty="0" smtClean="0"/>
              <a:t> 將文字做斷詞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smtClean="0"/>
              <a:t>3.</a:t>
            </a:r>
            <a:r>
              <a:rPr lang="zh-TW" altLang="en-US" sz="2800" dirty="0" smtClean="0"/>
              <a:t> 使用停止詞篩選</a:t>
            </a:r>
            <a:endParaRPr lang="en-US" altLang="zh-TW" sz="2800" dirty="0" smtClean="0"/>
          </a:p>
          <a:p>
            <a:pPr>
              <a:lnSpc>
                <a:spcPct val="150000"/>
              </a:lnSpc>
            </a:pPr>
            <a:r>
              <a:rPr lang="en-US" altLang="zh-TW" sz="2800" dirty="0" smtClean="0"/>
              <a:t>4.</a:t>
            </a:r>
            <a:r>
              <a:rPr lang="zh-TW" altLang="en-US" sz="2800" dirty="0" smtClean="0"/>
              <a:t> 計算</a:t>
            </a:r>
            <a:r>
              <a:rPr lang="zh-TW" altLang="en-US" sz="2800" dirty="0"/>
              <a:t>出文字次數</a:t>
            </a:r>
          </a:p>
        </p:txBody>
      </p:sp>
      <p:pic>
        <p:nvPicPr>
          <p:cNvPr id="6" name="圖片 5" descr="*rfc1883_nltk_test.py - D:\Desktop\測試用\rfc1883_nltk_test.py (3.7.1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2" b="28619"/>
          <a:stretch/>
        </p:blipFill>
        <p:spPr>
          <a:xfrm>
            <a:off x="266700" y="887231"/>
            <a:ext cx="7029450" cy="52359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449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Python 3.7.1 Shel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041" y="476250"/>
            <a:ext cx="6258978" cy="62293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546041" y="1666875"/>
            <a:ext cx="911659" cy="476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546040" y="2705100"/>
            <a:ext cx="911659" cy="4476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460315" y="4495800"/>
            <a:ext cx="535031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圖說文字 6"/>
          <p:cNvSpPr/>
          <p:nvPr/>
        </p:nvSpPr>
        <p:spPr>
          <a:xfrm>
            <a:off x="269440" y="885825"/>
            <a:ext cx="3076575" cy="1190625"/>
          </a:xfrm>
          <a:prstGeom prst="wedgeRectCallout">
            <a:avLst>
              <a:gd name="adj1" fmla="val 48517"/>
              <a:gd name="adj2" fmla="val 897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tx1"/>
                </a:solidFill>
              </a:rPr>
              <a:t>處理後的文字次數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列表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32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00" y="1452209"/>
            <a:ext cx="10202699" cy="5058481"/>
          </a:xfrm>
          <a:prstGeom prst="rect">
            <a:avLst/>
          </a:prstGeom>
        </p:spPr>
      </p:pic>
      <p:sp>
        <p:nvSpPr>
          <p:cNvPr id="5" name="矩形圖說文字 4"/>
          <p:cNvSpPr/>
          <p:nvPr/>
        </p:nvSpPr>
        <p:spPr>
          <a:xfrm>
            <a:off x="666749" y="390525"/>
            <a:ext cx="4486275" cy="657225"/>
          </a:xfrm>
          <a:prstGeom prst="wedgeRectCallout">
            <a:avLst>
              <a:gd name="adj1" fmla="val -11216"/>
              <a:gd name="adj2" fmla="val 10093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tx1"/>
                </a:solidFill>
              </a:rPr>
              <a:t>使用</a:t>
            </a:r>
            <a:r>
              <a:rPr lang="en-US" altLang="zh-TW" sz="2800" b="1" dirty="0">
                <a:solidFill>
                  <a:schemeClr val="tx1"/>
                </a:solidFill>
              </a:rPr>
              <a:t>shell script</a:t>
            </a:r>
            <a:r>
              <a:rPr lang="zh-TW" altLang="en-US" sz="2800" b="1" dirty="0">
                <a:solidFill>
                  <a:schemeClr val="tx1"/>
                </a:solidFill>
              </a:rPr>
              <a:t>做處理</a:t>
            </a:r>
          </a:p>
        </p:txBody>
      </p:sp>
    </p:spTree>
    <p:extLst>
      <p:ext uri="{BB962C8B-B14F-4D97-AF65-F5344CB8AC3E}">
        <p14:creationId xmlns:p14="http://schemas.microsoft.com/office/powerpoint/2010/main" val="141969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967658"/>
            <a:ext cx="9931400" cy="558554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30299" y="2676525"/>
            <a:ext cx="4143375" cy="2981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095999" y="2676524"/>
            <a:ext cx="4391025" cy="29813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30300" y="1847849"/>
            <a:ext cx="4143375" cy="6286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圖說文字 8"/>
          <p:cNvSpPr/>
          <p:nvPr/>
        </p:nvSpPr>
        <p:spPr>
          <a:xfrm>
            <a:off x="8324850" y="1505141"/>
            <a:ext cx="3324225" cy="633900"/>
          </a:xfrm>
          <a:prstGeom prst="wedgeRoundRectCallout">
            <a:avLst>
              <a:gd name="adj1" fmla="val -34992"/>
              <a:gd name="adj2" fmla="val 109582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ysClr val="windowText" lastClr="000000"/>
                </a:solidFill>
              </a:rPr>
              <a:t>移除編號、頁首頁尾、頁碼</a:t>
            </a:r>
          </a:p>
        </p:txBody>
      </p:sp>
      <p:sp>
        <p:nvSpPr>
          <p:cNvPr id="10" name="矩形圖說文字 9"/>
          <p:cNvSpPr/>
          <p:nvPr/>
        </p:nvSpPr>
        <p:spPr>
          <a:xfrm>
            <a:off x="352425" y="247650"/>
            <a:ext cx="2438400" cy="619996"/>
          </a:xfrm>
          <a:prstGeom prst="wedgeRectCallout">
            <a:avLst>
              <a:gd name="adj1" fmla="val 70343"/>
              <a:gd name="adj2" fmla="val 5729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tx1"/>
                </a:solidFill>
              </a:rPr>
              <a:t>文件預處理</a:t>
            </a:r>
          </a:p>
        </p:txBody>
      </p:sp>
    </p:spTree>
    <p:extLst>
      <p:ext uri="{BB962C8B-B14F-4D97-AF65-F5344CB8AC3E}">
        <p14:creationId xmlns:p14="http://schemas.microsoft.com/office/powerpoint/2010/main" val="152456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Python 3.7.1 Shel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11" r="40311" b="45623"/>
          <a:stretch/>
        </p:blipFill>
        <p:spPr>
          <a:xfrm>
            <a:off x="171450" y="2466975"/>
            <a:ext cx="5447270" cy="3505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圖片 2" descr="Python 3.7.1 Shell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" t="17541" r="24756" b="40979"/>
          <a:stretch/>
        </p:blipFill>
        <p:spPr>
          <a:xfrm>
            <a:off x="5736508" y="2466975"/>
            <a:ext cx="6360242" cy="3505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文字方塊 3"/>
          <p:cNvSpPr txBox="1"/>
          <p:nvPr/>
        </p:nvSpPr>
        <p:spPr>
          <a:xfrm>
            <a:off x="466725" y="695325"/>
            <a:ext cx="6486525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token = </a:t>
            </a:r>
            <a:r>
              <a:rPr lang="en-US" altLang="zh-TW" sz="2400" dirty="0" err="1" smtClean="0"/>
              <a:t>word_tokenize</a:t>
            </a:r>
            <a:r>
              <a:rPr lang="en-US" altLang="zh-TW" sz="2400" dirty="0" smtClean="0"/>
              <a:t>(text)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zh-TW" sz="2400" dirty="0" smtClean="0"/>
              <a:t>text1 = </a:t>
            </a:r>
            <a:r>
              <a:rPr lang="en-US" altLang="zh-TW" sz="2400" dirty="0" err="1" smtClean="0"/>
              <a:t>word_tokenize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text.lower</a:t>
            </a:r>
            <a:r>
              <a:rPr lang="en-US" altLang="zh-TW" sz="2400" dirty="0" smtClean="0"/>
              <a:t>())</a:t>
            </a:r>
          </a:p>
          <a:p>
            <a:r>
              <a:rPr lang="zh-TW" altLang="en-US" sz="2400" dirty="0" smtClean="0"/>
              <a:t>轉換大</a:t>
            </a:r>
            <a:r>
              <a:rPr lang="zh-TW" altLang="en-US" sz="2400" dirty="0"/>
              <a:t>小寫</a:t>
            </a:r>
          </a:p>
        </p:txBody>
      </p:sp>
    </p:spTree>
    <p:extLst>
      <p:ext uri="{BB962C8B-B14F-4D97-AF65-F5344CB8AC3E}">
        <p14:creationId xmlns:p14="http://schemas.microsoft.com/office/powerpoint/2010/main" val="386074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Python 3.7.1 Shel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08"/>
          <a:stretch/>
        </p:blipFill>
        <p:spPr>
          <a:xfrm>
            <a:off x="2174441" y="1230303"/>
            <a:ext cx="8141134" cy="5484822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57176" y="266700"/>
            <a:ext cx="3343274" cy="578882"/>
          </a:xfrm>
          <a:prstGeom prst="wedgeRoundRectCallout">
            <a:avLst>
              <a:gd name="adj1" fmla="val 32850"/>
              <a:gd name="adj2" fmla="val 108132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/>
              <a:t>預設停止詞詞彙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9139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Python 3.7.1 Shel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1190624"/>
            <a:ext cx="5407221" cy="5381625"/>
          </a:xfrm>
          <a:prstGeom prst="rect">
            <a:avLst/>
          </a:prstGeom>
        </p:spPr>
      </p:pic>
      <p:pic>
        <p:nvPicPr>
          <p:cNvPr id="4" name="圖片 3" descr="Python 3.7.1 Shell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04824" y="1190625"/>
            <a:ext cx="5407221" cy="53816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04824" y="340053"/>
            <a:ext cx="4400550" cy="523220"/>
          </a:xfrm>
          <a:prstGeom prst="wedgeRectCallout">
            <a:avLst>
              <a:gd name="adj1" fmla="val 23080"/>
              <a:gd name="adj2" fmla="val 10886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/>
              <a:t>加入停止詞前後比較</a:t>
            </a:r>
            <a:endParaRPr lang="en-US" altLang="zh-TW" sz="2800" b="1" dirty="0" smtClean="0"/>
          </a:p>
        </p:txBody>
      </p:sp>
      <p:sp>
        <p:nvSpPr>
          <p:cNvPr id="6" name="矩形 5"/>
          <p:cNvSpPr/>
          <p:nvPr/>
        </p:nvSpPr>
        <p:spPr>
          <a:xfrm>
            <a:off x="609600" y="2368550"/>
            <a:ext cx="539750" cy="142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419225" y="2854325"/>
            <a:ext cx="933450" cy="1460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23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Python 3.7.1 Shel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5" y="962025"/>
            <a:ext cx="5797395" cy="5769952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09549" y="146992"/>
            <a:ext cx="2600325" cy="523220"/>
          </a:xfrm>
          <a:prstGeom prst="wedgeRectCallout">
            <a:avLst>
              <a:gd name="adj1" fmla="val 41851"/>
              <a:gd name="adj2" fmla="val 8483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/>
              <a:t>計算文字次數</a:t>
            </a:r>
            <a:endParaRPr lang="zh-TW" altLang="en-US" sz="2800" b="1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69"/>
          <a:stretch/>
        </p:blipFill>
        <p:spPr>
          <a:xfrm>
            <a:off x="6367023" y="2666939"/>
            <a:ext cx="5644002" cy="8764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7038976" y="1724025"/>
            <a:ext cx="3745486" cy="523220"/>
          </a:xfrm>
          <a:prstGeom prst="wedgeRectCallout">
            <a:avLst>
              <a:gd name="adj1" fmla="val -24618"/>
              <a:gd name="adj2" fmla="val 12439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/>
              <a:t>加入新的</a:t>
            </a:r>
            <a:r>
              <a:rPr lang="zh-TW" altLang="en-US" sz="2800" b="1" dirty="0"/>
              <a:t>停止詞詞彙</a:t>
            </a:r>
            <a:endParaRPr lang="en-US" altLang="zh-TW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40959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軟正黑體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63</Words>
  <Application>Microsoft Office PowerPoint</Application>
  <PresentationFormat>寬螢幕</PresentationFormat>
  <Paragraphs>15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微軟正黑體</vt:lpstr>
      <vt:lpstr>Arial</vt:lpstr>
      <vt:lpstr>Symbol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ting</dc:creator>
  <cp:lastModifiedBy>ting</cp:lastModifiedBy>
  <cp:revision>7</cp:revision>
  <dcterms:created xsi:type="dcterms:W3CDTF">2020-12-03T02:25:39Z</dcterms:created>
  <dcterms:modified xsi:type="dcterms:W3CDTF">2020-12-03T03:20:35Z</dcterms:modified>
</cp:coreProperties>
</file>