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08" y="27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6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4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928B-CBD0-4B0D-B4F4-7D88ABC33FCF}" type="datetimeFigureOut">
              <a:rPr lang="zh-TW" altLang="en-US" smtClean="0"/>
              <a:t>2020/12/17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762250" y="2828835"/>
            <a:ext cx="666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12/17 </a:t>
            </a:r>
            <a:r>
              <a:rPr lang="zh-TW" altLang="en-US" sz="7200" dirty="0" smtClean="0"/>
              <a:t>進度報告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726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rfc1702.txt - 記事本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" y="2362199"/>
            <a:ext cx="3956065" cy="4342021"/>
          </a:xfrm>
          <a:prstGeom prst="rect">
            <a:avLst/>
          </a:prstGeom>
        </p:spPr>
      </p:pic>
      <p:pic>
        <p:nvPicPr>
          <p:cNvPr id="3" name="圖片 2" descr="rfc1883.txt - 記事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04" y="2360611"/>
            <a:ext cx="3956064" cy="4342021"/>
          </a:xfrm>
          <a:prstGeom prst="rect">
            <a:avLst/>
          </a:prstGeom>
        </p:spPr>
      </p:pic>
      <p:pic>
        <p:nvPicPr>
          <p:cNvPr id="4" name="圖片 3" descr="rfc2734.txt - 記事本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56" y="2362198"/>
            <a:ext cx="3956065" cy="434202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95852" y="781050"/>
            <a:ext cx="3723673" cy="1171575"/>
          </a:xfrm>
          <a:prstGeom prst="wedgeRoundRectCallout">
            <a:avLst>
              <a:gd name="adj1" fmla="val -16333"/>
              <a:gd name="adj2" fmla="val 764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RFC 1702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Generic Routing Encapsulation over IPv4 networks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4051918" y="781050"/>
            <a:ext cx="3749058" cy="1171575"/>
          </a:xfrm>
          <a:prstGeom prst="wedgeRoundRectCallout">
            <a:avLst>
              <a:gd name="adj1" fmla="val -16333"/>
              <a:gd name="adj2" fmla="val 764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RFC 1883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Internet Protocol, Version </a:t>
            </a:r>
            <a:r>
              <a:rPr lang="en-US" altLang="zh-TW" dirty="0" smtClean="0">
                <a:solidFill>
                  <a:schemeClr val="tx1"/>
                </a:solidFill>
              </a:rPr>
              <a:t>6 (IPv6) Specification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8007983" y="781049"/>
            <a:ext cx="3669667" cy="1171575"/>
          </a:xfrm>
          <a:prstGeom prst="wedgeRoundRectCallout">
            <a:avLst>
              <a:gd name="adj1" fmla="val -16333"/>
              <a:gd name="adj2" fmla="val 764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RFC 2734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IPv4 over IEEE 1394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93675" y="76201"/>
            <a:ext cx="2828925" cy="590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Input data :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609206"/>
            <a:ext cx="10555173" cy="56395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24025" y="685800"/>
            <a:ext cx="4533900" cy="65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647824" y="3000374"/>
            <a:ext cx="9496425" cy="42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7824" y="3714750"/>
            <a:ext cx="8343901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924800" y="238125"/>
            <a:ext cx="3219449" cy="8953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顯示文字轉成向量的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dataframe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94856"/>
            <a:ext cx="9492381" cy="5365258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8"/>
          <a:stretch/>
        </p:blipFill>
        <p:spPr>
          <a:xfrm>
            <a:off x="5861963" y="316446"/>
            <a:ext cx="5606137" cy="17625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3290782"/>
            <a:ext cx="6477000" cy="3238501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685800" y="5695950"/>
            <a:ext cx="3352800" cy="1019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利用</a:t>
            </a:r>
            <a:r>
              <a:rPr lang="en-US" altLang="zh-TW" sz="2400" dirty="0" smtClean="0">
                <a:solidFill>
                  <a:schemeClr val="tx1"/>
                </a:solidFill>
              </a:rPr>
              <a:t>K-means</a:t>
            </a:r>
            <a:r>
              <a:rPr lang="zh-TW" altLang="en-US" sz="2400" dirty="0">
                <a:solidFill>
                  <a:schemeClr val="tx1"/>
                </a:solidFill>
              </a:rPr>
              <a:t>分</a:t>
            </a:r>
            <a:r>
              <a:rPr lang="zh-TW" altLang="en-US" sz="2400" dirty="0" smtClean="0">
                <a:solidFill>
                  <a:schemeClr val="tx1"/>
                </a:solidFill>
              </a:rPr>
              <a:t>群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再</a:t>
            </a:r>
            <a:r>
              <a:rPr lang="zh-TW" altLang="en-US" sz="2400" dirty="0" smtClean="0">
                <a:solidFill>
                  <a:schemeClr val="tx1"/>
                </a:solidFill>
              </a:rPr>
              <a:t>輸出</a:t>
            </a:r>
            <a:r>
              <a:rPr lang="zh-TW" altLang="en-US" sz="2400" dirty="0">
                <a:solidFill>
                  <a:schemeClr val="tx1"/>
                </a:solidFill>
              </a:rPr>
              <a:t>文字雲</a:t>
            </a:r>
          </a:p>
        </p:txBody>
      </p:sp>
      <p:sp>
        <p:nvSpPr>
          <p:cNvPr id="11" name="圓角矩形圖說文字 10"/>
          <p:cNvSpPr/>
          <p:nvPr/>
        </p:nvSpPr>
        <p:spPr>
          <a:xfrm>
            <a:off x="10248900" y="125946"/>
            <a:ext cx="1704975" cy="702729"/>
          </a:xfrm>
          <a:prstGeom prst="wedgeRoundRectCallout">
            <a:avLst>
              <a:gd name="adj1" fmla="val -73347"/>
              <a:gd name="adj2" fmla="val 4282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分群結果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800" y="3320204"/>
            <a:ext cx="4330700" cy="290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2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 r="18416"/>
          <a:stretch/>
        </p:blipFill>
        <p:spPr>
          <a:xfrm>
            <a:off x="2854940" y="209550"/>
            <a:ext cx="6482120" cy="36451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064290"/>
            <a:ext cx="5391150" cy="2695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4064290"/>
            <a:ext cx="5391150" cy="269557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409575" y="914400"/>
            <a:ext cx="1905000" cy="1117745"/>
          </a:xfrm>
          <a:prstGeom prst="wedgeRoundRectCallout">
            <a:avLst>
              <a:gd name="adj1" fmla="val 75681"/>
              <a:gd name="adj2" fmla="val 3969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分成兩群的輸出結果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4610100"/>
            <a:ext cx="4248152" cy="21240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166686"/>
            <a:ext cx="4248152" cy="21240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4" y="2388393"/>
            <a:ext cx="4248152" cy="212407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857831"/>
            <a:ext cx="6472273" cy="52153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圓角矩形圖說文字 6"/>
          <p:cNvSpPr/>
          <p:nvPr/>
        </p:nvSpPr>
        <p:spPr>
          <a:xfrm>
            <a:off x="4000500" y="166686"/>
            <a:ext cx="1905000" cy="1117745"/>
          </a:xfrm>
          <a:prstGeom prst="wedgeRoundRectCallout">
            <a:avLst>
              <a:gd name="adj1" fmla="val -77819"/>
              <a:gd name="adj2" fmla="val 7122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分成</a:t>
            </a:r>
            <a:r>
              <a:rPr lang="zh-TW" altLang="en-US" sz="2400" dirty="0">
                <a:solidFill>
                  <a:schemeClr val="tx1"/>
                </a:solidFill>
              </a:rPr>
              <a:t>三</a:t>
            </a:r>
            <a:r>
              <a:rPr lang="zh-TW" altLang="en-US" sz="2400" dirty="0" smtClean="0">
                <a:solidFill>
                  <a:schemeClr val="tx1"/>
                </a:solidFill>
              </a:rPr>
              <a:t>群的輸出結果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體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61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</dc:creator>
  <cp:lastModifiedBy>ting</cp:lastModifiedBy>
  <cp:revision>11</cp:revision>
  <dcterms:created xsi:type="dcterms:W3CDTF">2020-12-03T02:25:39Z</dcterms:created>
  <dcterms:modified xsi:type="dcterms:W3CDTF">2020-12-17T02:16:51Z</dcterms:modified>
</cp:coreProperties>
</file>