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48" y="108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4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0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4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6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4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3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0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928B-CBD0-4B0D-B4F4-7D88ABC33FCF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C384-D662-45D6-A3A5-A75694F4C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3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762250" y="2828835"/>
            <a:ext cx="666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12/31 </a:t>
            </a:r>
            <a:r>
              <a:rPr lang="zh-TW" altLang="en-US" sz="7200" dirty="0" smtClean="0"/>
              <a:t>進度報告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726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90" y="1757075"/>
            <a:ext cx="8928019" cy="4474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/>
          <p:cNvSpPr txBox="1"/>
          <p:nvPr/>
        </p:nvSpPr>
        <p:spPr>
          <a:xfrm>
            <a:off x="670411" y="897466"/>
            <a:ext cx="4434990" cy="40011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將</a:t>
            </a:r>
            <a:r>
              <a:rPr lang="en-US" altLang="zh-TW" sz="2000" dirty="0" smtClean="0"/>
              <a:t>RFC</a:t>
            </a:r>
            <a:r>
              <a:rPr lang="zh-TW" altLang="en-US" sz="2000" dirty="0" smtClean="0"/>
              <a:t>文件分成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個年份一個資料夾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36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607" y="642807"/>
            <a:ext cx="5484953" cy="5967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五邊形 3"/>
          <p:cNvSpPr/>
          <p:nvPr/>
        </p:nvSpPr>
        <p:spPr>
          <a:xfrm>
            <a:off x="914400" y="795866"/>
            <a:ext cx="3852334" cy="136313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1969-1973</a:t>
            </a:r>
            <a:r>
              <a:rPr lang="zh-TW" altLang="en-US" sz="2000" dirty="0" smtClean="0">
                <a:solidFill>
                  <a:schemeClr val="tx1"/>
                </a:solidFill>
              </a:rPr>
              <a:t>年的</a:t>
            </a:r>
            <a:r>
              <a:rPr lang="en-US" altLang="zh-TW" sz="2000" dirty="0">
                <a:solidFill>
                  <a:schemeClr val="tx1"/>
                </a:solidFill>
              </a:rPr>
              <a:t>RFC</a:t>
            </a:r>
            <a:r>
              <a:rPr lang="zh-TW" altLang="en-US" sz="2000" dirty="0" smtClean="0">
                <a:solidFill>
                  <a:schemeClr val="tx1"/>
                </a:solidFill>
              </a:rPr>
              <a:t>文件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共</a:t>
            </a:r>
            <a:r>
              <a:rPr lang="en-US" altLang="zh-TW" sz="2000" dirty="0" smtClean="0">
                <a:solidFill>
                  <a:schemeClr val="tx1"/>
                </a:solidFill>
              </a:rPr>
              <a:t>555</a:t>
            </a:r>
            <a:r>
              <a:rPr lang="zh-TW" altLang="en-US" sz="2000" dirty="0" smtClean="0">
                <a:solidFill>
                  <a:schemeClr val="tx1"/>
                </a:solidFill>
              </a:rPr>
              <a:t>篇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Tf-idf</a:t>
            </a:r>
            <a:r>
              <a:rPr lang="zh-TW" altLang="en-US" sz="2000" dirty="0" smtClean="0">
                <a:solidFill>
                  <a:schemeClr val="tx1"/>
                </a:solidFill>
              </a:rPr>
              <a:t>篩選出最前的</a:t>
            </a: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r>
              <a:rPr lang="zh-TW" altLang="en-US" sz="2000" dirty="0" smtClean="0">
                <a:solidFill>
                  <a:schemeClr val="tx1"/>
                </a:solidFill>
              </a:rPr>
              <a:t>個單字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邊形 3"/>
          <p:cNvSpPr/>
          <p:nvPr/>
        </p:nvSpPr>
        <p:spPr>
          <a:xfrm>
            <a:off x="414866" y="304799"/>
            <a:ext cx="3852334" cy="136313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1969-1973</a:t>
            </a:r>
            <a:r>
              <a:rPr lang="zh-TW" altLang="en-US" sz="2000" dirty="0" smtClean="0">
                <a:solidFill>
                  <a:schemeClr val="tx1"/>
                </a:solidFill>
              </a:rPr>
              <a:t>年的</a:t>
            </a:r>
            <a:r>
              <a:rPr lang="en-US" altLang="zh-TW" sz="2000" dirty="0">
                <a:solidFill>
                  <a:schemeClr val="tx1"/>
                </a:solidFill>
              </a:rPr>
              <a:t>RFC</a:t>
            </a:r>
            <a:r>
              <a:rPr lang="zh-TW" altLang="en-US" sz="2000" dirty="0" smtClean="0">
                <a:solidFill>
                  <a:schemeClr val="tx1"/>
                </a:solidFill>
              </a:rPr>
              <a:t>文件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000" dirty="0" smtClean="0">
                <a:solidFill>
                  <a:schemeClr val="tx1"/>
                </a:solidFill>
              </a:rPr>
              <a:t>共</a:t>
            </a:r>
            <a:r>
              <a:rPr lang="en-US" altLang="zh-TW" sz="2000" dirty="0" smtClean="0">
                <a:solidFill>
                  <a:schemeClr val="tx1"/>
                </a:solidFill>
              </a:rPr>
              <a:t>555</a:t>
            </a:r>
            <a:r>
              <a:rPr lang="zh-TW" altLang="en-US" sz="2000" dirty="0" smtClean="0">
                <a:solidFill>
                  <a:schemeClr val="tx1"/>
                </a:solidFill>
              </a:rPr>
              <a:t>篇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Tf-idf</a:t>
            </a:r>
            <a:r>
              <a:rPr lang="zh-TW" altLang="en-US" sz="2000" dirty="0" smtClean="0">
                <a:solidFill>
                  <a:schemeClr val="tx1"/>
                </a:solidFill>
              </a:rPr>
              <a:t>篩選出最前的</a:t>
            </a:r>
            <a:r>
              <a:rPr lang="en-US" altLang="zh-TW" sz="2000" dirty="0" smtClean="0">
                <a:solidFill>
                  <a:schemeClr val="tx1"/>
                </a:solidFill>
              </a:rPr>
              <a:t>50</a:t>
            </a:r>
            <a:r>
              <a:rPr lang="zh-TW" altLang="en-US" sz="2000" dirty="0" smtClean="0">
                <a:solidFill>
                  <a:schemeClr val="tx1"/>
                </a:solidFill>
              </a:rPr>
              <a:t>個單字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54204"/>
              </p:ext>
            </p:extLst>
          </p:nvPr>
        </p:nvGraphicFramePr>
        <p:xfrm>
          <a:off x="4521199" y="304799"/>
          <a:ext cx="70104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3645001984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362089698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601677145"/>
                    </a:ext>
                  </a:extLst>
                </a:gridCol>
              </a:tblGrid>
              <a:tr h="54483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host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network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user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imp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protocol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message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pdp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10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system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socket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bbn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connection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telnet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nic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tip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site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command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process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meeting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link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control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would</a:t>
                      </a:r>
                    </a:p>
                    <a:p>
                      <a:pPr algn="ctr"/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ucla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character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mail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ftp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ncp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information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time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1973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terminal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line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bit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computer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1971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messages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nwg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group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graphics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360</a:t>
                      </a:r>
                    </a:p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altLang="zh-TW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6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體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140</Words>
  <Application>Microsoft Office PowerPoint</Application>
  <PresentationFormat>寬螢幕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微軟正黑體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ting</dc:creator>
  <cp:lastModifiedBy>ting</cp:lastModifiedBy>
  <cp:revision>15</cp:revision>
  <dcterms:created xsi:type="dcterms:W3CDTF">2020-12-03T02:25:39Z</dcterms:created>
  <dcterms:modified xsi:type="dcterms:W3CDTF">2020-12-30T03:08:57Z</dcterms:modified>
</cp:coreProperties>
</file>