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4" r:id="rId4"/>
    <p:sldId id="258" r:id="rId5"/>
    <p:sldId id="265" r:id="rId6"/>
    <p:sldId id="266" r:id="rId7"/>
    <p:sldId id="259" r:id="rId8"/>
    <p:sldId id="267" r:id="rId9"/>
    <p:sldId id="268" r:id="rId10"/>
    <p:sldId id="260" r:id="rId11"/>
    <p:sldId id="269" r:id="rId12"/>
    <p:sldId id="270" r:id="rId13"/>
    <p:sldId id="261" r:id="rId14"/>
    <p:sldId id="271" r:id="rId15"/>
    <p:sldId id="272" r:id="rId16"/>
    <p:sldId id="273" r:id="rId17"/>
    <p:sldId id="262" r:id="rId18"/>
    <p:sldId id="263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8AAF3-4BBB-801B-898B-C8A1A1EB8CBA}" v="164" dt="2024-09-27T09:23:56.198"/>
    <p1510:client id="{F3F4B3F3-D33E-13B1-0884-46E1AD775692}" v="151" dt="2024-09-27T12:26:54.708"/>
    <p1510:client id="{FF74079F-F959-CBCB-A3EB-63A48154B516}" v="2" dt="2024-09-27T06:26:29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游婷婷" userId="S::112598059@cc.ntut.edu.tw::abd4b459-e84e-42a3-a3eb-bac8d9685694" providerId="AD" clId="Web-{AF942E03-4BAF-FDA7-DC63-A8AC571FCA27}"/>
    <pc:docChg chg="modSld">
      <pc:chgData name="游婷婷" userId="S::112598059@cc.ntut.edu.tw::abd4b459-e84e-42a3-a3eb-bac8d9685694" providerId="AD" clId="Web-{AF942E03-4BAF-FDA7-DC63-A8AC571FCA27}" dt="2024-09-27T14:26:25.570" v="0"/>
      <pc:docMkLst>
        <pc:docMk/>
      </pc:docMkLst>
      <pc:sldChg chg="modNotes">
        <pc:chgData name="游婷婷" userId="S::112598059@cc.ntut.edu.tw::abd4b459-e84e-42a3-a3eb-bac8d9685694" providerId="AD" clId="Web-{AF942E03-4BAF-FDA7-DC63-A8AC571FCA27}" dt="2024-09-27T14:26:25.570" v="0"/>
        <pc:sldMkLst>
          <pc:docMk/>
          <pc:sldMk cId="175433747" sldId="267"/>
        </pc:sldMkLst>
      </pc:sldChg>
    </pc:docChg>
  </pc:docChgLst>
  <pc:docChgLst>
    <pc:chgData name="游婷婷" userId="S::112598059@cc.ntut.edu.tw::abd4b459-e84e-42a3-a3eb-bac8d9685694" providerId="AD" clId="Web-{F3F4B3F3-D33E-13B1-0884-46E1AD775692}"/>
    <pc:docChg chg="addSld delSld modSld">
      <pc:chgData name="游婷婷" userId="S::112598059@cc.ntut.edu.tw::abd4b459-e84e-42a3-a3eb-bac8d9685694" providerId="AD" clId="Web-{F3F4B3F3-D33E-13B1-0884-46E1AD775692}" dt="2024-09-27T12:26:54.708" v="150" actId="1076"/>
      <pc:docMkLst>
        <pc:docMk/>
      </pc:docMkLst>
      <pc:sldChg chg="addSp modSp addAnim delAnim">
        <pc:chgData name="游婷婷" userId="S::112598059@cc.ntut.edu.tw::abd4b459-e84e-42a3-a3eb-bac8d9685694" providerId="AD" clId="Web-{F3F4B3F3-D33E-13B1-0884-46E1AD775692}" dt="2024-09-27T12:18:52.306" v="42" actId="1076"/>
        <pc:sldMkLst>
          <pc:docMk/>
          <pc:sldMk cId="335450546" sldId="257"/>
        </pc:sldMkLst>
        <pc:picChg chg="mod">
          <ac:chgData name="游婷婷" userId="S::112598059@cc.ntut.edu.tw::abd4b459-e84e-42a3-a3eb-bac8d9685694" providerId="AD" clId="Web-{F3F4B3F3-D33E-13B1-0884-46E1AD775692}" dt="2024-09-27T12:18:17.555" v="35" actId="14100"/>
          <ac:picMkLst>
            <pc:docMk/>
            <pc:sldMk cId="335450546" sldId="257"/>
            <ac:picMk id="2" creationId="{7D5FCA89-C18D-6CBE-B124-C61A994139E9}"/>
          </ac:picMkLst>
        </pc:picChg>
        <pc:picChg chg="add mod">
          <ac:chgData name="游婷婷" userId="S::112598059@cc.ntut.edu.tw::abd4b459-e84e-42a3-a3eb-bac8d9685694" providerId="AD" clId="Web-{F3F4B3F3-D33E-13B1-0884-46E1AD775692}" dt="2024-09-27T12:18:52.306" v="42" actId="1076"/>
          <ac:picMkLst>
            <pc:docMk/>
            <pc:sldMk cId="335450546" sldId="257"/>
            <ac:picMk id="4" creationId="{9D2BB349-9803-D086-BB1F-A83B1F800E85}"/>
          </ac:picMkLst>
        </pc:picChg>
      </pc:sldChg>
      <pc:sldChg chg="addSp modSp">
        <pc:chgData name="游婷婷" userId="S::112598059@cc.ntut.edu.tw::abd4b459-e84e-42a3-a3eb-bac8d9685694" providerId="AD" clId="Web-{F3F4B3F3-D33E-13B1-0884-46E1AD775692}" dt="2024-09-27T12:20:04.745" v="63" actId="1076"/>
        <pc:sldMkLst>
          <pc:docMk/>
          <pc:sldMk cId="2467697506" sldId="258"/>
        </pc:sldMkLst>
        <pc:picChg chg="mod">
          <ac:chgData name="游婷婷" userId="S::112598059@cc.ntut.edu.tw::abd4b459-e84e-42a3-a3eb-bac8d9685694" providerId="AD" clId="Web-{F3F4B3F3-D33E-13B1-0884-46E1AD775692}" dt="2024-09-27T12:19:43.885" v="56" actId="14100"/>
          <ac:picMkLst>
            <pc:docMk/>
            <pc:sldMk cId="2467697506" sldId="258"/>
            <ac:picMk id="2" creationId="{57CCD12B-19A3-4D98-80CC-99A342DAC3DD}"/>
          </ac:picMkLst>
        </pc:picChg>
        <pc:picChg chg="add mod">
          <ac:chgData name="游婷婷" userId="S::112598059@cc.ntut.edu.tw::abd4b459-e84e-42a3-a3eb-bac8d9685694" providerId="AD" clId="Web-{F3F4B3F3-D33E-13B1-0884-46E1AD775692}" dt="2024-09-27T12:20:04.745" v="63" actId="1076"/>
          <ac:picMkLst>
            <pc:docMk/>
            <pc:sldMk cId="2467697506" sldId="258"/>
            <ac:picMk id="4" creationId="{F38C7266-2095-546A-F1D4-D51585B7CFA2}"/>
          </ac:picMkLst>
        </pc:picChg>
      </pc:sldChg>
      <pc:sldChg chg="addSp modSp">
        <pc:chgData name="游婷婷" userId="S::112598059@cc.ntut.edu.tw::abd4b459-e84e-42a3-a3eb-bac8d9685694" providerId="AD" clId="Web-{F3F4B3F3-D33E-13B1-0884-46E1AD775692}" dt="2024-09-27T12:16:50.803" v="20" actId="1076"/>
        <pc:sldMkLst>
          <pc:docMk/>
          <pc:sldMk cId="3768436764" sldId="259"/>
        </pc:sldMkLst>
        <pc:picChg chg="mod">
          <ac:chgData name="游婷婷" userId="S::112598059@cc.ntut.edu.tw::abd4b459-e84e-42a3-a3eb-bac8d9685694" providerId="AD" clId="Web-{F3F4B3F3-D33E-13B1-0884-46E1AD775692}" dt="2024-09-27T12:16:25.552" v="15" actId="1076"/>
          <ac:picMkLst>
            <pc:docMk/>
            <pc:sldMk cId="3768436764" sldId="259"/>
            <ac:picMk id="2" creationId="{D334C660-252D-3379-5A82-F47149FC7145}"/>
          </ac:picMkLst>
        </pc:picChg>
        <pc:picChg chg="add mod">
          <ac:chgData name="游婷婷" userId="S::112598059@cc.ntut.edu.tw::abd4b459-e84e-42a3-a3eb-bac8d9685694" providerId="AD" clId="Web-{F3F4B3F3-D33E-13B1-0884-46E1AD775692}" dt="2024-09-27T12:16:50.803" v="20" actId="1076"/>
          <ac:picMkLst>
            <pc:docMk/>
            <pc:sldMk cId="3768436764" sldId="259"/>
            <ac:picMk id="4" creationId="{AC12F4D5-1CCA-31FD-8C02-189EAC253AC0}"/>
          </ac:picMkLst>
        </pc:picChg>
      </pc:sldChg>
      <pc:sldChg chg="addSp modSp">
        <pc:chgData name="游婷婷" userId="S::112598059@cc.ntut.edu.tw::abd4b459-e84e-42a3-a3eb-bac8d9685694" providerId="AD" clId="Web-{F3F4B3F3-D33E-13B1-0884-46E1AD775692}" dt="2024-09-27T12:23:59.251" v="101" actId="1076"/>
        <pc:sldMkLst>
          <pc:docMk/>
          <pc:sldMk cId="3744987009" sldId="260"/>
        </pc:sldMkLst>
        <pc:picChg chg="mod">
          <ac:chgData name="游婷婷" userId="S::112598059@cc.ntut.edu.tw::abd4b459-e84e-42a3-a3eb-bac8d9685694" providerId="AD" clId="Web-{F3F4B3F3-D33E-13B1-0884-46E1AD775692}" dt="2024-09-27T12:23:40.344" v="95" actId="14100"/>
          <ac:picMkLst>
            <pc:docMk/>
            <pc:sldMk cId="3744987009" sldId="260"/>
            <ac:picMk id="2" creationId="{CDFD6573-4D86-3822-5513-62BB221CB339}"/>
          </ac:picMkLst>
        </pc:picChg>
        <pc:picChg chg="add mod">
          <ac:chgData name="游婷婷" userId="S::112598059@cc.ntut.edu.tw::abd4b459-e84e-42a3-a3eb-bac8d9685694" providerId="AD" clId="Web-{F3F4B3F3-D33E-13B1-0884-46E1AD775692}" dt="2024-09-27T12:23:59.251" v="101" actId="1076"/>
          <ac:picMkLst>
            <pc:docMk/>
            <pc:sldMk cId="3744987009" sldId="260"/>
            <ac:picMk id="4" creationId="{7B718974-1271-AFC8-EED7-967518CF75D5}"/>
          </ac:picMkLst>
        </pc:picChg>
      </pc:sldChg>
      <pc:sldChg chg="addSp modSp">
        <pc:chgData name="游婷婷" userId="S::112598059@cc.ntut.edu.tw::abd4b459-e84e-42a3-a3eb-bac8d9685694" providerId="AD" clId="Web-{F3F4B3F3-D33E-13B1-0884-46E1AD775692}" dt="2024-09-27T12:25:16.799" v="118" actId="1076"/>
        <pc:sldMkLst>
          <pc:docMk/>
          <pc:sldMk cId="1473677852" sldId="261"/>
        </pc:sldMkLst>
        <pc:picChg chg="mod">
          <ac:chgData name="游婷婷" userId="S::112598059@cc.ntut.edu.tw::abd4b459-e84e-42a3-a3eb-bac8d9685694" providerId="AD" clId="Web-{F3F4B3F3-D33E-13B1-0884-46E1AD775692}" dt="2024-09-27T12:24:32.908" v="109" actId="14100"/>
          <ac:picMkLst>
            <pc:docMk/>
            <pc:sldMk cId="1473677852" sldId="261"/>
            <ac:picMk id="2" creationId="{295F2650-B230-09F4-62B6-D3BA83F89771}"/>
          </ac:picMkLst>
        </pc:picChg>
        <pc:picChg chg="add mod">
          <ac:chgData name="游婷婷" userId="S::112598059@cc.ntut.edu.tw::abd4b459-e84e-42a3-a3eb-bac8d9685694" providerId="AD" clId="Web-{F3F4B3F3-D33E-13B1-0884-46E1AD775692}" dt="2024-09-27T12:25:16.799" v="118" actId="1076"/>
          <ac:picMkLst>
            <pc:docMk/>
            <pc:sldMk cId="1473677852" sldId="261"/>
            <ac:picMk id="4" creationId="{21278AAD-A861-8CA3-2E91-563CC87C9E7B}"/>
          </ac:picMkLst>
        </pc:picChg>
      </pc:sldChg>
      <pc:sldChg chg="addSp modSp">
        <pc:chgData name="游婷婷" userId="S::112598059@cc.ntut.edu.tw::abd4b459-e84e-42a3-a3eb-bac8d9685694" providerId="AD" clId="Web-{F3F4B3F3-D33E-13B1-0884-46E1AD775692}" dt="2024-09-27T12:26:32.379" v="144" actId="1076"/>
        <pc:sldMkLst>
          <pc:docMk/>
          <pc:sldMk cId="2110691020" sldId="262"/>
        </pc:sldMkLst>
        <pc:picChg chg="mod">
          <ac:chgData name="游婷婷" userId="S::112598059@cc.ntut.edu.tw::abd4b459-e84e-42a3-a3eb-bac8d9685694" providerId="AD" clId="Web-{F3F4B3F3-D33E-13B1-0884-46E1AD775692}" dt="2024-09-27T12:26:07.316" v="135" actId="14100"/>
          <ac:picMkLst>
            <pc:docMk/>
            <pc:sldMk cId="2110691020" sldId="262"/>
            <ac:picMk id="3" creationId="{E1351B13-F809-BFFC-2755-577AA85B15E2}"/>
          </ac:picMkLst>
        </pc:picChg>
        <pc:picChg chg="add mod">
          <ac:chgData name="游婷婷" userId="S::112598059@cc.ntut.edu.tw::abd4b459-e84e-42a3-a3eb-bac8d9685694" providerId="AD" clId="Web-{F3F4B3F3-D33E-13B1-0884-46E1AD775692}" dt="2024-09-27T12:26:32.379" v="144" actId="1076"/>
          <ac:picMkLst>
            <pc:docMk/>
            <pc:sldMk cId="2110691020" sldId="262"/>
            <ac:picMk id="4" creationId="{E5560F24-1A33-F24B-34F0-893C731C0530}"/>
          </ac:picMkLst>
        </pc:picChg>
      </pc:sldChg>
      <pc:sldChg chg="addSp modSp">
        <pc:chgData name="游婷婷" userId="S::112598059@cc.ntut.edu.tw::abd4b459-e84e-42a3-a3eb-bac8d9685694" providerId="AD" clId="Web-{F3F4B3F3-D33E-13B1-0884-46E1AD775692}" dt="2024-09-27T12:26:54.708" v="150" actId="1076"/>
        <pc:sldMkLst>
          <pc:docMk/>
          <pc:sldMk cId="642861573" sldId="263"/>
        </pc:sldMkLst>
        <pc:picChg chg="mod">
          <ac:chgData name="游婷婷" userId="S::112598059@cc.ntut.edu.tw::abd4b459-e84e-42a3-a3eb-bac8d9685694" providerId="AD" clId="Web-{F3F4B3F3-D33E-13B1-0884-46E1AD775692}" dt="2024-09-27T12:26:23.254" v="140" actId="14100"/>
          <ac:picMkLst>
            <pc:docMk/>
            <pc:sldMk cId="642861573" sldId="263"/>
            <ac:picMk id="2" creationId="{ADEDECF1-4004-C8E0-54EE-BD69CE45B57C}"/>
          </ac:picMkLst>
        </pc:picChg>
        <pc:picChg chg="add mod">
          <ac:chgData name="游婷婷" userId="S::112598059@cc.ntut.edu.tw::abd4b459-e84e-42a3-a3eb-bac8d9685694" providerId="AD" clId="Web-{F3F4B3F3-D33E-13B1-0884-46E1AD775692}" dt="2024-09-27T12:26:54.708" v="150" actId="1076"/>
          <ac:picMkLst>
            <pc:docMk/>
            <pc:sldMk cId="642861573" sldId="263"/>
            <ac:picMk id="4" creationId="{FB6FD0E0-F39D-64F9-3530-534FBF1C3C65}"/>
          </ac:picMkLst>
        </pc:picChg>
      </pc:sldChg>
      <pc:sldChg chg="addSp delSp modSp">
        <pc:chgData name="游婷婷" userId="S::112598059@cc.ntut.edu.tw::abd4b459-e84e-42a3-a3eb-bac8d9685694" providerId="AD" clId="Web-{F3F4B3F3-D33E-13B1-0884-46E1AD775692}" dt="2024-09-27T12:22:30.655" v="86" actId="1076"/>
        <pc:sldMkLst>
          <pc:docMk/>
          <pc:sldMk cId="3874265391" sldId="264"/>
        </pc:sldMkLst>
        <pc:picChg chg="add del mod">
          <ac:chgData name="游婷婷" userId="S::112598059@cc.ntut.edu.tw::abd4b459-e84e-42a3-a3eb-bac8d9685694" providerId="AD" clId="Web-{F3F4B3F3-D33E-13B1-0884-46E1AD775692}" dt="2024-09-27T12:22:05.170" v="83" actId="1076"/>
          <ac:picMkLst>
            <pc:docMk/>
            <pc:sldMk cId="3874265391" sldId="264"/>
            <ac:picMk id="3" creationId="{3DBD6987-1BDF-3564-0548-15D274CD0A47}"/>
          </ac:picMkLst>
        </pc:picChg>
        <pc:picChg chg="add del mod">
          <ac:chgData name="游婷婷" userId="S::112598059@cc.ntut.edu.tw::abd4b459-e84e-42a3-a3eb-bac8d9685694" providerId="AD" clId="Web-{F3F4B3F3-D33E-13B1-0884-46E1AD775692}" dt="2024-09-27T12:22:02.357" v="82"/>
          <ac:picMkLst>
            <pc:docMk/>
            <pc:sldMk cId="3874265391" sldId="264"/>
            <ac:picMk id="5" creationId="{A695398F-36E9-8D3B-832B-4DEF0269C152}"/>
          </ac:picMkLst>
        </pc:picChg>
        <pc:picChg chg="add mod">
          <ac:chgData name="游婷婷" userId="S::112598059@cc.ntut.edu.tw::abd4b459-e84e-42a3-a3eb-bac8d9685694" providerId="AD" clId="Web-{F3F4B3F3-D33E-13B1-0884-46E1AD775692}" dt="2024-09-27T12:22:30.655" v="86" actId="1076"/>
          <ac:picMkLst>
            <pc:docMk/>
            <pc:sldMk cId="3874265391" sldId="264"/>
            <ac:picMk id="7" creationId="{F27FB112-79C1-E97B-17CA-F31048FC917B}"/>
          </ac:picMkLst>
        </pc:picChg>
        <pc:cxnChg chg="add del mod">
          <ac:chgData name="游婷婷" userId="S::112598059@cc.ntut.edu.tw::abd4b459-e84e-42a3-a3eb-bac8d9685694" providerId="AD" clId="Web-{F3F4B3F3-D33E-13B1-0884-46E1AD775692}" dt="2024-09-27T12:13:04.891" v="10"/>
          <ac:cxnSpMkLst>
            <pc:docMk/>
            <pc:sldMk cId="3874265391" sldId="264"/>
            <ac:cxnSpMk id="2" creationId="{9F03F88D-35D8-C39D-2C0F-FCE6FC4F4990}"/>
          </ac:cxnSpMkLst>
        </pc:cxnChg>
      </pc:sldChg>
      <pc:sldChg chg="addSp modSp">
        <pc:chgData name="游婷婷" userId="S::112598059@cc.ntut.edu.tw::abd4b459-e84e-42a3-a3eb-bac8d9685694" providerId="AD" clId="Web-{F3F4B3F3-D33E-13B1-0884-46E1AD775692}" dt="2024-09-27T12:20:38.605" v="71" actId="1076"/>
        <pc:sldMkLst>
          <pc:docMk/>
          <pc:sldMk cId="3944144981" sldId="265"/>
        </pc:sldMkLst>
        <pc:picChg chg="mod">
          <ac:chgData name="游婷婷" userId="S::112598059@cc.ntut.edu.tw::abd4b459-e84e-42a3-a3eb-bac8d9685694" providerId="AD" clId="Web-{F3F4B3F3-D33E-13B1-0884-46E1AD775692}" dt="2024-09-27T12:20:16.480" v="66" actId="14100"/>
          <ac:picMkLst>
            <pc:docMk/>
            <pc:sldMk cId="3944144981" sldId="265"/>
            <ac:picMk id="3" creationId="{7D1062C0-7547-4390-1D58-14C377966AEA}"/>
          </ac:picMkLst>
        </pc:picChg>
        <pc:picChg chg="add mod">
          <ac:chgData name="游婷婷" userId="S::112598059@cc.ntut.edu.tw::abd4b459-e84e-42a3-a3eb-bac8d9685694" providerId="AD" clId="Web-{F3F4B3F3-D33E-13B1-0884-46E1AD775692}" dt="2024-09-27T12:20:38.605" v="71" actId="1076"/>
          <ac:picMkLst>
            <pc:docMk/>
            <pc:sldMk cId="3944144981" sldId="265"/>
            <ac:picMk id="4" creationId="{D9FF375B-B1EE-24B6-7336-728A43E5A487}"/>
          </ac:picMkLst>
        </pc:picChg>
      </pc:sldChg>
      <pc:sldChg chg="addSp modSp">
        <pc:chgData name="游婷婷" userId="S::112598059@cc.ntut.edu.tw::abd4b459-e84e-42a3-a3eb-bac8d9685694" providerId="AD" clId="Web-{F3F4B3F3-D33E-13B1-0884-46E1AD775692}" dt="2024-09-27T12:20:57.199" v="76" actId="1076"/>
        <pc:sldMkLst>
          <pc:docMk/>
          <pc:sldMk cId="3254774589" sldId="266"/>
        </pc:sldMkLst>
        <pc:picChg chg="add mod">
          <ac:chgData name="游婷婷" userId="S::112598059@cc.ntut.edu.tw::abd4b459-e84e-42a3-a3eb-bac8d9685694" providerId="AD" clId="Web-{F3F4B3F3-D33E-13B1-0884-46E1AD775692}" dt="2024-09-27T12:20:57.199" v="76" actId="1076"/>
          <ac:picMkLst>
            <pc:docMk/>
            <pc:sldMk cId="3254774589" sldId="266"/>
            <ac:picMk id="3" creationId="{113B8736-2F85-E239-FCE0-A38D23BB8088}"/>
          </ac:picMkLst>
        </pc:picChg>
        <pc:picChg chg="mod">
          <ac:chgData name="游婷婷" userId="S::112598059@cc.ntut.edu.tw::abd4b459-e84e-42a3-a3eb-bac8d9685694" providerId="AD" clId="Web-{F3F4B3F3-D33E-13B1-0884-46E1AD775692}" dt="2024-09-27T12:20:48.152" v="74" actId="14100"/>
          <ac:picMkLst>
            <pc:docMk/>
            <pc:sldMk cId="3254774589" sldId="266"/>
            <ac:picMk id="5" creationId="{B7133E37-D07A-CDBF-74AD-A2F3284155E5}"/>
          </ac:picMkLst>
        </pc:picChg>
      </pc:sldChg>
      <pc:sldChg chg="addSp modSp">
        <pc:chgData name="游婷婷" userId="S::112598059@cc.ntut.edu.tw::abd4b459-e84e-42a3-a3eb-bac8d9685694" providerId="AD" clId="Web-{F3F4B3F3-D33E-13B1-0884-46E1AD775692}" dt="2024-09-27T12:17:27.038" v="29" actId="1076"/>
        <pc:sldMkLst>
          <pc:docMk/>
          <pc:sldMk cId="175433747" sldId="267"/>
        </pc:sldMkLst>
        <pc:picChg chg="mod">
          <ac:chgData name="游婷婷" userId="S::112598059@cc.ntut.edu.tw::abd4b459-e84e-42a3-a3eb-bac8d9685694" providerId="AD" clId="Web-{F3F4B3F3-D33E-13B1-0884-46E1AD775692}" dt="2024-09-27T12:17:01.381" v="23" actId="14100"/>
          <ac:picMkLst>
            <pc:docMk/>
            <pc:sldMk cId="175433747" sldId="267"/>
            <ac:picMk id="3" creationId="{27CD7A9F-34D6-50F4-8BE9-F3D39F9F048D}"/>
          </ac:picMkLst>
        </pc:picChg>
        <pc:picChg chg="add mod">
          <ac:chgData name="游婷婷" userId="S::112598059@cc.ntut.edu.tw::abd4b459-e84e-42a3-a3eb-bac8d9685694" providerId="AD" clId="Web-{F3F4B3F3-D33E-13B1-0884-46E1AD775692}" dt="2024-09-27T12:17:27.038" v="29" actId="1076"/>
          <ac:picMkLst>
            <pc:docMk/>
            <pc:sldMk cId="175433747" sldId="267"/>
            <ac:picMk id="4" creationId="{4B1767DB-719B-647F-3D30-5FA1770D0C77}"/>
          </ac:picMkLst>
        </pc:picChg>
      </pc:sldChg>
      <pc:sldChg chg="addSp modSp">
        <pc:chgData name="游婷婷" userId="S::112598059@cc.ntut.edu.tw::abd4b459-e84e-42a3-a3eb-bac8d9685694" providerId="AD" clId="Web-{F3F4B3F3-D33E-13B1-0884-46E1AD775692}" dt="2024-09-27T12:23:30.406" v="92" actId="1076"/>
        <pc:sldMkLst>
          <pc:docMk/>
          <pc:sldMk cId="787523434" sldId="268"/>
        </pc:sldMkLst>
        <pc:picChg chg="add mod">
          <ac:chgData name="游婷婷" userId="S::112598059@cc.ntut.edu.tw::abd4b459-e84e-42a3-a3eb-bac8d9685694" providerId="AD" clId="Web-{F3F4B3F3-D33E-13B1-0884-46E1AD775692}" dt="2024-09-27T12:23:30.406" v="92" actId="1076"/>
          <ac:picMkLst>
            <pc:docMk/>
            <pc:sldMk cId="787523434" sldId="268"/>
            <ac:picMk id="3" creationId="{D3EAA697-E3BF-21EC-C196-75216ABF2F86}"/>
          </ac:picMkLst>
        </pc:picChg>
        <pc:picChg chg="mod">
          <ac:chgData name="游婷婷" userId="S::112598059@cc.ntut.edu.tw::abd4b459-e84e-42a3-a3eb-bac8d9685694" providerId="AD" clId="Web-{F3F4B3F3-D33E-13B1-0884-46E1AD775692}" dt="2024-09-27T12:17:36.788" v="32" actId="14100"/>
          <ac:picMkLst>
            <pc:docMk/>
            <pc:sldMk cId="787523434" sldId="268"/>
            <ac:picMk id="5" creationId="{44B57544-46D2-590D-3E6C-951A7B546C49}"/>
          </ac:picMkLst>
        </pc:picChg>
      </pc:sldChg>
      <pc:sldChg chg="addSp modSp">
        <pc:chgData name="游婷婷" userId="S::112598059@cc.ntut.edu.tw::abd4b459-e84e-42a3-a3eb-bac8d9685694" providerId="AD" clId="Web-{F3F4B3F3-D33E-13B1-0884-46E1AD775692}" dt="2024-09-27T12:24:16.001" v="106" actId="1076"/>
        <pc:sldMkLst>
          <pc:docMk/>
          <pc:sldMk cId="4263587396" sldId="269"/>
        </pc:sldMkLst>
        <pc:picChg chg="mod">
          <ac:chgData name="游婷婷" userId="S::112598059@cc.ntut.edu.tw::abd4b459-e84e-42a3-a3eb-bac8d9685694" providerId="AD" clId="Web-{F3F4B3F3-D33E-13B1-0884-46E1AD775692}" dt="2024-09-27T12:23:47.750" v="98" actId="14100"/>
          <ac:picMkLst>
            <pc:docMk/>
            <pc:sldMk cId="4263587396" sldId="269"/>
            <ac:picMk id="3" creationId="{D5F78521-3EDB-36B0-6222-010078215AEA}"/>
          </ac:picMkLst>
        </pc:picChg>
        <pc:picChg chg="add mod">
          <ac:chgData name="游婷婷" userId="S::112598059@cc.ntut.edu.tw::abd4b459-e84e-42a3-a3eb-bac8d9685694" providerId="AD" clId="Web-{F3F4B3F3-D33E-13B1-0884-46E1AD775692}" dt="2024-09-27T12:24:16.001" v="106" actId="1076"/>
          <ac:picMkLst>
            <pc:docMk/>
            <pc:sldMk cId="4263587396" sldId="269"/>
            <ac:picMk id="4" creationId="{2EC1F0F8-0BD4-B03A-04A6-5E72BD21FF42}"/>
          </ac:picMkLst>
        </pc:picChg>
      </pc:sldChg>
      <pc:sldChg chg="addSp modSp">
        <pc:chgData name="游婷婷" userId="S::112598059@cc.ntut.edu.tw::abd4b459-e84e-42a3-a3eb-bac8d9685694" providerId="AD" clId="Web-{F3F4B3F3-D33E-13B1-0884-46E1AD775692}" dt="2024-09-27T12:24:42.627" v="112" actId="1076"/>
        <pc:sldMkLst>
          <pc:docMk/>
          <pc:sldMk cId="1553252232" sldId="270"/>
        </pc:sldMkLst>
        <pc:picChg chg="add mod">
          <ac:chgData name="游婷婷" userId="S::112598059@cc.ntut.edu.tw::abd4b459-e84e-42a3-a3eb-bac8d9685694" providerId="AD" clId="Web-{F3F4B3F3-D33E-13B1-0884-46E1AD775692}" dt="2024-09-27T12:24:42.627" v="112" actId="1076"/>
          <ac:picMkLst>
            <pc:docMk/>
            <pc:sldMk cId="1553252232" sldId="270"/>
            <ac:picMk id="3" creationId="{60C220E7-8A2F-578E-9E9F-F302FD06469E}"/>
          </ac:picMkLst>
        </pc:picChg>
        <pc:picChg chg="mod">
          <ac:chgData name="游婷婷" userId="S::112598059@cc.ntut.edu.tw::abd4b459-e84e-42a3-a3eb-bac8d9685694" providerId="AD" clId="Web-{F3F4B3F3-D33E-13B1-0884-46E1AD775692}" dt="2024-09-27T12:24:07.688" v="103" actId="14100"/>
          <ac:picMkLst>
            <pc:docMk/>
            <pc:sldMk cId="1553252232" sldId="270"/>
            <ac:picMk id="5" creationId="{795BD1A3-9ECA-71C3-4765-907B6C0A66C8}"/>
          </ac:picMkLst>
        </pc:picChg>
      </pc:sldChg>
      <pc:sldChg chg="addSp modSp">
        <pc:chgData name="游婷婷" userId="S::112598059@cc.ntut.edu.tw::abd4b459-e84e-42a3-a3eb-bac8d9685694" providerId="AD" clId="Web-{F3F4B3F3-D33E-13B1-0884-46E1AD775692}" dt="2024-09-27T12:25:39.222" v="125" actId="1076"/>
        <pc:sldMkLst>
          <pc:docMk/>
          <pc:sldMk cId="3859542723" sldId="271"/>
        </pc:sldMkLst>
        <pc:picChg chg="mod">
          <ac:chgData name="游婷婷" userId="S::112598059@cc.ntut.edu.tw::abd4b459-e84e-42a3-a3eb-bac8d9685694" providerId="AD" clId="Web-{F3F4B3F3-D33E-13B1-0884-46E1AD775692}" dt="2024-09-27T12:25:01.127" v="115" actId="14100"/>
          <ac:picMkLst>
            <pc:docMk/>
            <pc:sldMk cId="3859542723" sldId="271"/>
            <ac:picMk id="3" creationId="{E91B111C-2976-E85D-6FF6-8164C6957F54}"/>
          </ac:picMkLst>
        </pc:picChg>
        <pc:picChg chg="add mod">
          <ac:chgData name="游婷婷" userId="S::112598059@cc.ntut.edu.tw::abd4b459-e84e-42a3-a3eb-bac8d9685694" providerId="AD" clId="Web-{F3F4B3F3-D33E-13B1-0884-46E1AD775692}" dt="2024-09-27T12:25:39.222" v="125" actId="1076"/>
          <ac:picMkLst>
            <pc:docMk/>
            <pc:sldMk cId="3859542723" sldId="271"/>
            <ac:picMk id="4" creationId="{9E7D3EC3-BABD-D785-E454-6708CE45F12C}"/>
          </ac:picMkLst>
        </pc:picChg>
      </pc:sldChg>
      <pc:sldChg chg="addSp modSp">
        <pc:chgData name="游婷婷" userId="S::112598059@cc.ntut.edu.tw::abd4b459-e84e-42a3-a3eb-bac8d9685694" providerId="AD" clId="Web-{F3F4B3F3-D33E-13B1-0884-46E1AD775692}" dt="2024-09-27T12:25:57.378" v="132" actId="1076"/>
        <pc:sldMkLst>
          <pc:docMk/>
          <pc:sldMk cId="3977201898" sldId="272"/>
        </pc:sldMkLst>
        <pc:picChg chg="add mod">
          <ac:chgData name="游婷婷" userId="S::112598059@cc.ntut.edu.tw::abd4b459-e84e-42a3-a3eb-bac8d9685694" providerId="AD" clId="Web-{F3F4B3F3-D33E-13B1-0884-46E1AD775692}" dt="2024-09-27T12:25:57.378" v="132" actId="1076"/>
          <ac:picMkLst>
            <pc:docMk/>
            <pc:sldMk cId="3977201898" sldId="272"/>
            <ac:picMk id="3" creationId="{4AEFF654-8696-59B9-5CA3-B4BA0F74C832}"/>
          </ac:picMkLst>
        </pc:picChg>
        <pc:picChg chg="mod">
          <ac:chgData name="游婷婷" userId="S::112598059@cc.ntut.edu.tw::abd4b459-e84e-42a3-a3eb-bac8d9685694" providerId="AD" clId="Web-{F3F4B3F3-D33E-13B1-0884-46E1AD775692}" dt="2024-09-27T12:25:26.956" v="121" actId="14100"/>
          <ac:picMkLst>
            <pc:docMk/>
            <pc:sldMk cId="3977201898" sldId="272"/>
            <ac:picMk id="4" creationId="{3B17A86C-5786-91AF-ED38-86CE00F68024}"/>
          </ac:picMkLst>
        </pc:picChg>
      </pc:sldChg>
      <pc:sldChg chg="addSp modSp">
        <pc:chgData name="游婷婷" userId="S::112598059@cc.ntut.edu.tw::abd4b459-e84e-42a3-a3eb-bac8d9685694" providerId="AD" clId="Web-{F3F4B3F3-D33E-13B1-0884-46E1AD775692}" dt="2024-09-27T12:26:12.879" v="137" actId="1076"/>
        <pc:sldMkLst>
          <pc:docMk/>
          <pc:sldMk cId="2025103363" sldId="273"/>
        </pc:sldMkLst>
        <pc:picChg chg="mod">
          <ac:chgData name="游婷婷" userId="S::112598059@cc.ntut.edu.tw::abd4b459-e84e-42a3-a3eb-bac8d9685694" providerId="AD" clId="Web-{F3F4B3F3-D33E-13B1-0884-46E1AD775692}" dt="2024-09-27T12:25:47.378" v="128" actId="14100"/>
          <ac:picMkLst>
            <pc:docMk/>
            <pc:sldMk cId="2025103363" sldId="273"/>
            <ac:picMk id="2" creationId="{AF499488-F353-2C93-D945-91A058A21A08}"/>
          </ac:picMkLst>
        </pc:picChg>
        <pc:picChg chg="add mod">
          <ac:chgData name="游婷婷" userId="S::112598059@cc.ntut.edu.tw::abd4b459-e84e-42a3-a3eb-bac8d9685694" providerId="AD" clId="Web-{F3F4B3F3-D33E-13B1-0884-46E1AD775692}" dt="2024-09-27T12:26:12.879" v="137" actId="1076"/>
          <ac:picMkLst>
            <pc:docMk/>
            <pc:sldMk cId="2025103363" sldId="273"/>
            <ac:picMk id="4" creationId="{C26A78AB-85BC-0F33-F703-2FA7957762E8}"/>
          </ac:picMkLst>
        </pc:picChg>
      </pc:sldChg>
      <pc:sldChg chg="modSp">
        <pc:chgData name="游婷婷" userId="S::112598059@cc.ntut.edu.tw::abd4b459-e84e-42a3-a3eb-bac8d9685694" providerId="AD" clId="Web-{F3F4B3F3-D33E-13B1-0884-46E1AD775692}" dt="2024-09-27T12:26:41.083" v="147" actId="14100"/>
        <pc:sldMkLst>
          <pc:docMk/>
          <pc:sldMk cId="3773700017" sldId="274"/>
        </pc:sldMkLst>
        <pc:picChg chg="mod">
          <ac:chgData name="游婷婷" userId="S::112598059@cc.ntut.edu.tw::abd4b459-e84e-42a3-a3eb-bac8d9685694" providerId="AD" clId="Web-{F3F4B3F3-D33E-13B1-0884-46E1AD775692}" dt="2024-09-27T12:26:41.083" v="147" actId="14100"/>
          <ac:picMkLst>
            <pc:docMk/>
            <pc:sldMk cId="3773700017" sldId="274"/>
            <ac:picMk id="3" creationId="{17E4A075-E1BD-757D-9177-28DADC29B309}"/>
          </ac:picMkLst>
        </pc:picChg>
      </pc:sldChg>
      <pc:sldChg chg="delSp add del replId">
        <pc:chgData name="游婷婷" userId="S::112598059@cc.ntut.edu.tw::abd4b459-e84e-42a3-a3eb-bac8d9685694" providerId="AD" clId="Web-{F3F4B3F3-D33E-13B1-0884-46E1AD775692}" dt="2024-09-27T12:13:01.844" v="9"/>
        <pc:sldMkLst>
          <pc:docMk/>
          <pc:sldMk cId="1549963324" sldId="275"/>
        </pc:sldMkLst>
        <pc:cxnChg chg="del">
          <ac:chgData name="游婷婷" userId="S::112598059@cc.ntut.edu.tw::abd4b459-e84e-42a3-a3eb-bac8d9685694" providerId="AD" clId="Web-{F3F4B3F3-D33E-13B1-0884-46E1AD775692}" dt="2024-09-27T12:12:51.375" v="8"/>
          <ac:cxnSpMkLst>
            <pc:docMk/>
            <pc:sldMk cId="1549963324" sldId="275"/>
            <ac:cxnSpMk id="2" creationId="{9F03F88D-35D8-C39D-2C0F-FCE6FC4F4990}"/>
          </ac:cxnSpMkLst>
        </pc:cxnChg>
      </pc:sldChg>
    </pc:docChg>
  </pc:docChgLst>
  <pc:docChgLst>
    <pc:chgData name="游婷婷" userId="S::112598059@cc.ntut.edu.tw::abd4b459-e84e-42a3-a3eb-bac8d9685694" providerId="AD" clId="Web-{5E7CAD24-0B73-0F97-B694-0F3928BFFA9E}"/>
    <pc:docChg chg="addSld modSld sldOrd">
      <pc:chgData name="游婷婷" userId="S::112598059@cc.ntut.edu.tw::abd4b459-e84e-42a3-a3eb-bac8d9685694" providerId="AD" clId="Web-{5E7CAD24-0B73-0F97-B694-0F3928BFFA9E}" dt="2024-09-21T07:07:50.202" v="16"/>
      <pc:docMkLst>
        <pc:docMk/>
      </pc:docMkLst>
      <pc:sldChg chg="modNotes">
        <pc:chgData name="游婷婷" userId="S::112598059@cc.ntut.edu.tw::abd4b459-e84e-42a3-a3eb-bac8d9685694" providerId="AD" clId="Web-{5E7CAD24-0B73-0F97-B694-0F3928BFFA9E}" dt="2024-09-21T07:02:55.436" v="5"/>
        <pc:sldMkLst>
          <pc:docMk/>
          <pc:sldMk cId="3744987009" sldId="260"/>
        </pc:sldMkLst>
      </pc:sldChg>
      <pc:sldChg chg="delSp add ord replId modNotes">
        <pc:chgData name="游婷婷" userId="S::112598059@cc.ntut.edu.tw::abd4b459-e84e-42a3-a3eb-bac8d9685694" providerId="AD" clId="Web-{5E7CAD24-0B73-0F97-B694-0F3928BFFA9E}" dt="2024-09-21T07:03:24.265" v="10"/>
        <pc:sldMkLst>
          <pc:docMk/>
          <pc:sldMk cId="1473677852" sldId="261"/>
        </pc:sldMkLst>
        <pc:spChg chg="del">
          <ac:chgData name="游婷婷" userId="S::112598059@cc.ntut.edu.tw::abd4b459-e84e-42a3-a3eb-bac8d9685694" providerId="AD" clId="Web-{5E7CAD24-0B73-0F97-B694-0F3928BFFA9E}" dt="2024-09-21T07:03:21.874" v="9"/>
          <ac:spMkLst>
            <pc:docMk/>
            <pc:sldMk cId="1473677852" sldId="261"/>
            <ac:spMk id="4" creationId="{9F38B282-72F0-618D-A41B-55CE6589CFFA}"/>
          </ac:spMkLst>
        </pc:spChg>
      </pc:sldChg>
      <pc:sldChg chg="delSp add replId modNotes">
        <pc:chgData name="游婷婷" userId="S::112598059@cc.ntut.edu.tw::abd4b459-e84e-42a3-a3eb-bac8d9685694" providerId="AD" clId="Web-{5E7CAD24-0B73-0F97-B694-0F3928BFFA9E}" dt="2024-09-21T07:05:29.144" v="12"/>
        <pc:sldMkLst>
          <pc:docMk/>
          <pc:sldMk cId="2110691020" sldId="262"/>
        </pc:sldMkLst>
        <pc:spChg chg="del">
          <ac:chgData name="游婷婷" userId="S::112598059@cc.ntut.edu.tw::abd4b459-e84e-42a3-a3eb-bac8d9685694" providerId="AD" clId="Web-{5E7CAD24-0B73-0F97-B694-0F3928BFFA9E}" dt="2024-09-21T07:03:49.579" v="11"/>
          <ac:spMkLst>
            <pc:docMk/>
            <pc:sldMk cId="2110691020" sldId="262"/>
            <ac:spMk id="4" creationId="{9F38B282-72F0-618D-A41B-55CE6589CFFA}"/>
          </ac:spMkLst>
        </pc:spChg>
      </pc:sldChg>
      <pc:sldChg chg="add replId modNotes">
        <pc:chgData name="游婷婷" userId="S::112598059@cc.ntut.edu.tw::abd4b459-e84e-42a3-a3eb-bac8d9685694" providerId="AD" clId="Web-{5E7CAD24-0B73-0F97-B694-0F3928BFFA9E}" dt="2024-09-21T07:07:50.202" v="16"/>
        <pc:sldMkLst>
          <pc:docMk/>
          <pc:sldMk cId="642861573" sldId="263"/>
        </pc:sldMkLst>
      </pc:sldChg>
    </pc:docChg>
  </pc:docChgLst>
  <pc:docChgLst>
    <pc:chgData name="游婷婷" userId="S::112598059@cc.ntut.edu.tw::abd4b459-e84e-42a3-a3eb-bac8d9685694" providerId="AD" clId="Web-{FF74079F-F959-CBCB-A3EB-63A48154B516}"/>
    <pc:docChg chg="modSld">
      <pc:chgData name="游婷婷" userId="S::112598059@cc.ntut.edu.tw::abd4b459-e84e-42a3-a3eb-bac8d9685694" providerId="AD" clId="Web-{FF74079F-F959-CBCB-A3EB-63A48154B516}" dt="2024-09-27T06:26:29.833" v="1"/>
      <pc:docMkLst>
        <pc:docMk/>
      </pc:docMkLst>
      <pc:sldChg chg="modTransition">
        <pc:chgData name="游婷婷" userId="S::112598059@cc.ntut.edu.tw::abd4b459-e84e-42a3-a3eb-bac8d9685694" providerId="AD" clId="Web-{FF74079F-F959-CBCB-A3EB-63A48154B516}" dt="2024-09-27T06:26:29.833" v="1"/>
        <pc:sldMkLst>
          <pc:docMk/>
          <pc:sldMk cId="2592129946" sldId="256"/>
        </pc:sldMkLst>
      </pc:sldChg>
    </pc:docChg>
  </pc:docChgLst>
  <pc:docChgLst>
    <pc:chgData name="游婷婷" userId="S::112598059@cc.ntut.edu.tw::abd4b459-e84e-42a3-a3eb-bac8d9685694" providerId="AD" clId="Web-{30DAAF68-7AB6-0467-D0BA-8D545100E1F5}"/>
    <pc:docChg chg="modSld sldOrd">
      <pc:chgData name="游婷婷" userId="S::112598059@cc.ntut.edu.tw::abd4b459-e84e-42a3-a3eb-bac8d9685694" providerId="AD" clId="Web-{30DAAF68-7AB6-0467-D0BA-8D545100E1F5}" dt="2024-09-22T05:17:39.214" v="18"/>
      <pc:docMkLst>
        <pc:docMk/>
      </pc:docMkLst>
      <pc:sldChg chg="modNotes">
        <pc:chgData name="游婷婷" userId="S::112598059@cc.ntut.edu.tw::abd4b459-e84e-42a3-a3eb-bac8d9685694" providerId="AD" clId="Web-{30DAAF68-7AB6-0467-D0BA-8D545100E1F5}" dt="2024-09-22T04:45:44.774" v="0"/>
        <pc:sldMkLst>
          <pc:docMk/>
          <pc:sldMk cId="335450546" sldId="257"/>
        </pc:sldMkLst>
      </pc:sldChg>
      <pc:sldChg chg="modNotes">
        <pc:chgData name="游婷婷" userId="S::112598059@cc.ntut.edu.tw::abd4b459-e84e-42a3-a3eb-bac8d9685694" providerId="AD" clId="Web-{30DAAF68-7AB6-0467-D0BA-8D545100E1F5}" dt="2024-09-22T04:45:56.977" v="2"/>
        <pc:sldMkLst>
          <pc:docMk/>
          <pc:sldMk cId="2467697506" sldId="258"/>
        </pc:sldMkLst>
      </pc:sldChg>
      <pc:sldChg chg="modNotes">
        <pc:chgData name="游婷婷" userId="S::112598059@cc.ntut.edu.tw::abd4b459-e84e-42a3-a3eb-bac8d9685694" providerId="AD" clId="Web-{30DAAF68-7AB6-0467-D0BA-8D545100E1F5}" dt="2024-09-22T04:46:16.587" v="5"/>
        <pc:sldMkLst>
          <pc:docMk/>
          <pc:sldMk cId="3768436764" sldId="259"/>
        </pc:sldMkLst>
      </pc:sldChg>
      <pc:sldChg chg="modNotes">
        <pc:chgData name="游婷婷" userId="S::112598059@cc.ntut.edu.tw::abd4b459-e84e-42a3-a3eb-bac8d9685694" providerId="AD" clId="Web-{30DAAF68-7AB6-0467-D0BA-8D545100E1F5}" dt="2024-09-22T05:08:09.072" v="15"/>
        <pc:sldMkLst>
          <pc:docMk/>
          <pc:sldMk cId="3744987009" sldId="260"/>
        </pc:sldMkLst>
      </pc:sldChg>
      <pc:sldChg chg="modNotes">
        <pc:chgData name="游婷婷" userId="S::112598059@cc.ntut.edu.tw::abd4b459-e84e-42a3-a3eb-bac8d9685694" providerId="AD" clId="Web-{30DAAF68-7AB6-0467-D0BA-8D545100E1F5}" dt="2024-09-22T05:14:02.956" v="16"/>
        <pc:sldMkLst>
          <pc:docMk/>
          <pc:sldMk cId="1473677852" sldId="261"/>
        </pc:sldMkLst>
      </pc:sldChg>
      <pc:sldChg chg="ord modNotes">
        <pc:chgData name="游婷婷" userId="S::112598059@cc.ntut.edu.tw::abd4b459-e84e-42a3-a3eb-bac8d9685694" providerId="AD" clId="Web-{30DAAF68-7AB6-0467-D0BA-8D545100E1F5}" dt="2024-09-22T04:47:00.448" v="12"/>
        <pc:sldMkLst>
          <pc:docMk/>
          <pc:sldMk cId="2110691020" sldId="262"/>
        </pc:sldMkLst>
      </pc:sldChg>
      <pc:sldChg chg="ord modNotes">
        <pc:chgData name="游婷婷" userId="S::112598059@cc.ntut.edu.tw::abd4b459-e84e-42a3-a3eb-bac8d9685694" providerId="AD" clId="Web-{30DAAF68-7AB6-0467-D0BA-8D545100E1F5}" dt="2024-09-22T05:17:39.214" v="18"/>
        <pc:sldMkLst>
          <pc:docMk/>
          <pc:sldMk cId="642861573" sldId="263"/>
        </pc:sldMkLst>
      </pc:sldChg>
    </pc:docChg>
  </pc:docChgLst>
  <pc:docChgLst>
    <pc:chgData name="游婷婷" userId="S::112598059@cc.ntut.edu.tw::abd4b459-e84e-42a3-a3eb-bac8d9685694" providerId="AD" clId="Web-{4DBD08EF-BEAD-3EC5-CE98-601B4D201E90}"/>
    <pc:docChg chg="addSld delSld modSld">
      <pc:chgData name="游婷婷" userId="S::112598059@cc.ntut.edu.tw::abd4b459-e84e-42a3-a3eb-bac8d9685694" providerId="AD" clId="Web-{4DBD08EF-BEAD-3EC5-CE98-601B4D201E90}" dt="2024-09-21T06:03:13.290" v="55" actId="1076"/>
      <pc:docMkLst>
        <pc:docMk/>
      </pc:docMkLst>
      <pc:sldChg chg="addSp delSp modSp mod setBg modClrScheme chgLayout">
        <pc:chgData name="游婷婷" userId="S::112598059@cc.ntut.edu.tw::abd4b459-e84e-42a3-a3eb-bac8d9685694" providerId="AD" clId="Web-{4DBD08EF-BEAD-3EC5-CE98-601B4D201E90}" dt="2024-09-21T05:50:27.482" v="22"/>
        <pc:sldMkLst>
          <pc:docMk/>
          <pc:sldMk cId="2592129946" sldId="256"/>
        </pc:sldMkLst>
        <pc:spChg chg="del">
          <ac:chgData name="游婷婷" userId="S::112598059@cc.ntut.edu.tw::abd4b459-e84e-42a3-a3eb-bac8d9685694" providerId="AD" clId="Web-{4DBD08EF-BEAD-3EC5-CE98-601B4D201E90}" dt="2024-09-21T05:49:01.008" v="1"/>
          <ac:spMkLst>
            <pc:docMk/>
            <pc:sldMk cId="2592129946" sldId="256"/>
            <ac:spMk id="2" creationId="{00000000-0000-0000-0000-000000000000}"/>
          </ac:spMkLst>
        </pc:spChg>
        <pc:spChg chg="del">
          <ac:chgData name="游婷婷" userId="S::112598059@cc.ntut.edu.tw::abd4b459-e84e-42a3-a3eb-bac8d9685694" providerId="AD" clId="Web-{4DBD08EF-BEAD-3EC5-CE98-601B4D201E90}" dt="2024-09-21T05:49:01.008" v="1"/>
          <ac:spMkLst>
            <pc:docMk/>
            <pc:sldMk cId="2592129946" sldId="256"/>
            <ac:spMk id="3" creationId="{00000000-0000-0000-0000-000000000000}"/>
          </ac:spMkLst>
        </pc:spChg>
        <pc:spChg chg="add mod">
          <ac:chgData name="游婷婷" userId="S::112598059@cc.ntut.edu.tw::abd4b459-e84e-42a3-a3eb-bac8d9685694" providerId="AD" clId="Web-{4DBD08EF-BEAD-3EC5-CE98-601B4D201E90}" dt="2024-09-21T05:50:21.216" v="21" actId="1076"/>
          <ac:spMkLst>
            <pc:docMk/>
            <pc:sldMk cId="2592129946" sldId="256"/>
            <ac:spMk id="4" creationId="{9F38B282-72F0-618D-A41B-55CE6589CFFA}"/>
          </ac:spMkLst>
        </pc:spChg>
      </pc:sldChg>
      <pc:sldChg chg="new del">
        <pc:chgData name="游婷婷" userId="S::112598059@cc.ntut.edu.tw::abd4b459-e84e-42a3-a3eb-bac8d9685694" providerId="AD" clId="Web-{4DBD08EF-BEAD-3EC5-CE98-601B4D201E90}" dt="2024-09-21T05:50:32.841" v="23"/>
        <pc:sldMkLst>
          <pc:docMk/>
          <pc:sldMk cId="1743461814" sldId="257"/>
        </pc:sldMkLst>
      </pc:sldChg>
      <pc:sldChg chg="addSp delSp modSp add replId modTransition addAnim delAnim modNotes">
        <pc:chgData name="游婷婷" userId="S::112598059@cc.ntut.edu.tw::abd4b459-e84e-42a3-a3eb-bac8d9685694" providerId="AD" clId="Web-{4DBD08EF-BEAD-3EC5-CE98-601B4D201E90}" dt="2024-09-21T06:03:13.290" v="55" actId="1076"/>
        <pc:sldMkLst>
          <pc:docMk/>
          <pc:sldMk cId="3466218599" sldId="257"/>
        </pc:sldMkLst>
        <pc:spChg chg="del mod">
          <ac:chgData name="游婷婷" userId="S::112598059@cc.ntut.edu.tw::abd4b459-e84e-42a3-a3eb-bac8d9685694" providerId="AD" clId="Web-{4DBD08EF-BEAD-3EC5-CE98-601B4D201E90}" dt="2024-09-21T05:53:01.409" v="31"/>
          <ac:spMkLst>
            <pc:docMk/>
            <pc:sldMk cId="3466218599" sldId="257"/>
            <ac:spMk id="4" creationId="{9F38B282-72F0-618D-A41B-55CE6589CFFA}"/>
          </ac:spMkLst>
        </pc:spChg>
        <pc:picChg chg="add mod">
          <ac:chgData name="游婷婷" userId="S::112598059@cc.ntut.edu.tw::abd4b459-e84e-42a3-a3eb-bac8d9685694" providerId="AD" clId="Web-{4DBD08EF-BEAD-3EC5-CE98-601B4D201E90}" dt="2024-09-21T06:00:49.817" v="36" actId="1076"/>
          <ac:picMkLst>
            <pc:docMk/>
            <pc:sldMk cId="3466218599" sldId="257"/>
            <ac:picMk id="2" creationId="{0E1BE932-5403-AFB7-415E-95C557F108BE}"/>
          </ac:picMkLst>
        </pc:picChg>
        <pc:picChg chg="add mod">
          <ac:chgData name="游婷婷" userId="S::112598059@cc.ntut.edu.tw::abd4b459-e84e-42a3-a3eb-bac8d9685694" providerId="AD" clId="Web-{4DBD08EF-BEAD-3EC5-CE98-601B4D201E90}" dt="2024-09-21T06:03:13.290" v="55" actId="1076"/>
          <ac:picMkLst>
            <pc:docMk/>
            <pc:sldMk cId="3466218599" sldId="257"/>
            <ac:picMk id="3" creationId="{0152A9C5-1F55-225E-EFC8-8936CCA7AF99}"/>
          </ac:picMkLst>
        </pc:picChg>
      </pc:sldChg>
    </pc:docChg>
  </pc:docChgLst>
  <pc:docChgLst>
    <pc:chgData name="游婷婷" userId="S::112598059@cc.ntut.edu.tw::abd4b459-e84e-42a3-a3eb-bac8d9685694" providerId="AD" clId="Web-{688BE6F1-D1C2-0E4A-0EB2-6DDD0C900F93}"/>
    <pc:docChg chg="modSld sldOrd">
      <pc:chgData name="游婷婷" userId="S::112598059@cc.ntut.edu.tw::abd4b459-e84e-42a3-a3eb-bac8d9685694" providerId="AD" clId="Web-{688BE6F1-D1C2-0E4A-0EB2-6DDD0C900F93}" dt="2024-09-22T06:16:55.059" v="7"/>
      <pc:docMkLst>
        <pc:docMk/>
      </pc:docMkLst>
      <pc:sldChg chg="ord">
        <pc:chgData name="游婷婷" userId="S::112598059@cc.ntut.edu.tw::abd4b459-e84e-42a3-a3eb-bac8d9685694" providerId="AD" clId="Web-{688BE6F1-D1C2-0E4A-0EB2-6DDD0C900F93}" dt="2024-09-22T04:47:51.976" v="0"/>
        <pc:sldMkLst>
          <pc:docMk/>
          <pc:sldMk cId="2110691020" sldId="262"/>
        </pc:sldMkLst>
      </pc:sldChg>
      <pc:sldChg chg="modNotes">
        <pc:chgData name="游婷婷" userId="S::112598059@cc.ntut.edu.tw::abd4b459-e84e-42a3-a3eb-bac8d9685694" providerId="AD" clId="Web-{688BE6F1-D1C2-0E4A-0EB2-6DDD0C900F93}" dt="2024-09-22T06:16:55.059" v="7"/>
        <pc:sldMkLst>
          <pc:docMk/>
          <pc:sldMk cId="642861573" sldId="263"/>
        </pc:sldMkLst>
      </pc:sldChg>
    </pc:docChg>
  </pc:docChgLst>
  <pc:docChgLst>
    <pc:chgData name="游婷婷" userId="S::112598059@cc.ntut.edu.tw::abd4b459-e84e-42a3-a3eb-bac8d9685694" providerId="AD" clId="Web-{4FB1CE38-9FDA-FFCA-61A0-74BE15FF9EC1}"/>
    <pc:docChg chg="modSld">
      <pc:chgData name="游婷婷" userId="S::112598059@cc.ntut.edu.tw::abd4b459-e84e-42a3-a3eb-bac8d9685694" providerId="AD" clId="Web-{4FB1CE38-9FDA-FFCA-61A0-74BE15FF9EC1}" dt="2024-09-22T03:01:45.486" v="64"/>
      <pc:docMkLst>
        <pc:docMk/>
      </pc:docMkLst>
      <pc:sldChg chg="modNotes">
        <pc:chgData name="游婷婷" userId="S::112598059@cc.ntut.edu.tw::abd4b459-e84e-42a3-a3eb-bac8d9685694" providerId="AD" clId="Web-{4FB1CE38-9FDA-FFCA-61A0-74BE15FF9EC1}" dt="2024-09-22T02:37:14.194" v="1"/>
        <pc:sldMkLst>
          <pc:docMk/>
          <pc:sldMk cId="2592129946" sldId="256"/>
        </pc:sldMkLst>
      </pc:sldChg>
      <pc:sldChg chg="addSp modSp modTransition addAnim modAnim modNotes">
        <pc:chgData name="游婷婷" userId="S::112598059@cc.ntut.edu.tw::abd4b459-e84e-42a3-a3eb-bac8d9685694" providerId="AD" clId="Web-{4FB1CE38-9FDA-FFCA-61A0-74BE15FF9EC1}" dt="2024-09-22T02:47:19.260" v="28"/>
        <pc:sldMkLst>
          <pc:docMk/>
          <pc:sldMk cId="1473677852" sldId="261"/>
        </pc:sldMkLst>
        <pc:picChg chg="add mod">
          <ac:chgData name="游婷婷" userId="S::112598059@cc.ntut.edu.tw::abd4b459-e84e-42a3-a3eb-bac8d9685694" providerId="AD" clId="Web-{4FB1CE38-9FDA-FFCA-61A0-74BE15FF9EC1}" dt="2024-09-22T02:39:18.470" v="8" actId="1076"/>
          <ac:picMkLst>
            <pc:docMk/>
            <pc:sldMk cId="1473677852" sldId="261"/>
            <ac:picMk id="2" creationId="{295F2650-B230-09F4-62B6-D3BA83F89771}"/>
          </ac:picMkLst>
        </pc:picChg>
        <pc:picChg chg="add mod">
          <ac:chgData name="游婷婷" userId="S::112598059@cc.ntut.edu.tw::abd4b459-e84e-42a3-a3eb-bac8d9685694" providerId="AD" clId="Web-{4FB1CE38-9FDA-FFCA-61A0-74BE15FF9EC1}" dt="2024-09-22T02:43:20.511" v="16" actId="14100"/>
          <ac:picMkLst>
            <pc:docMk/>
            <pc:sldMk cId="1473677852" sldId="261"/>
            <ac:picMk id="3" creationId="{E91B111C-2976-E85D-6FF6-8164C6957F54}"/>
          </ac:picMkLst>
        </pc:picChg>
        <pc:picChg chg="add mod">
          <ac:chgData name="游婷婷" userId="S::112598059@cc.ntut.edu.tw::abd4b459-e84e-42a3-a3eb-bac8d9685694" providerId="AD" clId="Web-{4FB1CE38-9FDA-FFCA-61A0-74BE15FF9EC1}" dt="2024-09-22T02:47:09.541" v="27" actId="14100"/>
          <ac:picMkLst>
            <pc:docMk/>
            <pc:sldMk cId="1473677852" sldId="261"/>
            <ac:picMk id="4" creationId="{3B17A86C-5786-91AF-ED38-86CE00F68024}"/>
          </ac:picMkLst>
        </pc:picChg>
      </pc:sldChg>
      <pc:sldChg chg="addSp modSp modTransition addAnim modAnim modNotes">
        <pc:chgData name="游婷婷" userId="S::112598059@cc.ntut.edu.tw::abd4b459-e84e-42a3-a3eb-bac8d9685694" providerId="AD" clId="Web-{4FB1CE38-9FDA-FFCA-61A0-74BE15FF9EC1}" dt="2024-09-22T03:01:36.689" v="63"/>
        <pc:sldMkLst>
          <pc:docMk/>
          <pc:sldMk cId="2110691020" sldId="262"/>
        </pc:sldMkLst>
        <pc:picChg chg="add mod">
          <ac:chgData name="游婷婷" userId="S::112598059@cc.ntut.edu.tw::abd4b459-e84e-42a3-a3eb-bac8d9685694" providerId="AD" clId="Web-{4FB1CE38-9FDA-FFCA-61A0-74BE15FF9EC1}" dt="2024-09-22T02:49:50.703" v="38" actId="1076"/>
          <ac:picMkLst>
            <pc:docMk/>
            <pc:sldMk cId="2110691020" sldId="262"/>
            <ac:picMk id="2" creationId="{AF499488-F353-2C93-D945-91A058A21A08}"/>
          </ac:picMkLst>
        </pc:picChg>
        <pc:picChg chg="add mod">
          <ac:chgData name="游婷婷" userId="S::112598059@cc.ntut.edu.tw::abd4b459-e84e-42a3-a3eb-bac8d9685694" providerId="AD" clId="Web-{4FB1CE38-9FDA-FFCA-61A0-74BE15FF9EC1}" dt="2024-09-22T03:00:50.359" v="60" actId="1076"/>
          <ac:picMkLst>
            <pc:docMk/>
            <pc:sldMk cId="2110691020" sldId="262"/>
            <ac:picMk id="3" creationId="{E1351B13-F809-BFFC-2755-577AA85B15E2}"/>
          </ac:picMkLst>
        </pc:picChg>
      </pc:sldChg>
      <pc:sldChg chg="addSp modSp modTransition addAnim modAnim">
        <pc:chgData name="游婷婷" userId="S::112598059@cc.ntut.edu.tw::abd4b459-e84e-42a3-a3eb-bac8d9685694" providerId="AD" clId="Web-{4FB1CE38-9FDA-FFCA-61A0-74BE15FF9EC1}" dt="2024-09-22T03:01:45.486" v="64"/>
        <pc:sldMkLst>
          <pc:docMk/>
          <pc:sldMk cId="642861573" sldId="263"/>
        </pc:sldMkLst>
        <pc:picChg chg="add mod">
          <ac:chgData name="游婷婷" userId="S::112598059@cc.ntut.edu.tw::abd4b459-e84e-42a3-a3eb-bac8d9685694" providerId="AD" clId="Web-{4FB1CE38-9FDA-FFCA-61A0-74BE15FF9EC1}" dt="2024-09-22T02:56:21.955" v="52" actId="1076"/>
          <ac:picMkLst>
            <pc:docMk/>
            <pc:sldMk cId="642861573" sldId="263"/>
            <ac:picMk id="2" creationId="{ADEDECF1-4004-C8E0-54EE-BD69CE45B57C}"/>
          </ac:picMkLst>
        </pc:picChg>
        <pc:picChg chg="add mod">
          <ac:chgData name="游婷婷" userId="S::112598059@cc.ntut.edu.tw::abd4b459-e84e-42a3-a3eb-bac8d9685694" providerId="AD" clId="Web-{4FB1CE38-9FDA-FFCA-61A0-74BE15FF9EC1}" dt="2024-09-22T03:01:04.532" v="62" actId="1076"/>
          <ac:picMkLst>
            <pc:docMk/>
            <pc:sldMk cId="642861573" sldId="263"/>
            <ac:picMk id="3" creationId="{17E4A075-E1BD-757D-9177-28DADC29B309}"/>
          </ac:picMkLst>
        </pc:picChg>
      </pc:sldChg>
    </pc:docChg>
  </pc:docChgLst>
  <pc:docChgLst>
    <pc:chgData name="游婷婷" userId="S::112598059@cc.ntut.edu.tw::abd4b459-e84e-42a3-a3eb-bac8d9685694" providerId="AD" clId="Web-{E50FAA27-3412-FBF8-EC36-DF52E70B9320}"/>
    <pc:docChg chg="addSld delSld modSld">
      <pc:chgData name="游婷婷" userId="S::112598059@cc.ntut.edu.tw::abd4b459-e84e-42a3-a3eb-bac8d9685694" providerId="AD" clId="Web-{E50FAA27-3412-FBF8-EC36-DF52E70B9320}" dt="2024-09-21T06:06:49.888" v="16"/>
      <pc:docMkLst>
        <pc:docMk/>
      </pc:docMkLst>
      <pc:sldChg chg="delSp modSp del addAnim delAnim">
        <pc:chgData name="游婷婷" userId="S::112598059@cc.ntut.edu.tw::abd4b459-e84e-42a3-a3eb-bac8d9685694" providerId="AD" clId="Web-{E50FAA27-3412-FBF8-EC36-DF52E70B9320}" dt="2024-09-21T06:05:38.682" v="10"/>
        <pc:sldMkLst>
          <pc:docMk/>
          <pc:sldMk cId="3466218599" sldId="257"/>
        </pc:sldMkLst>
        <pc:picChg chg="del mod">
          <ac:chgData name="游婷婷" userId="S::112598059@cc.ntut.edu.tw::abd4b459-e84e-42a3-a3eb-bac8d9685694" providerId="AD" clId="Web-{E50FAA27-3412-FBF8-EC36-DF52E70B9320}" dt="2024-09-21T06:04:23.820" v="3"/>
          <ac:picMkLst>
            <pc:docMk/>
            <pc:sldMk cId="3466218599" sldId="257"/>
            <ac:picMk id="3" creationId="{0152A9C5-1F55-225E-EFC8-8936CCA7AF99}"/>
          </ac:picMkLst>
        </pc:picChg>
      </pc:sldChg>
      <pc:sldChg chg="addSp delSp modSp add replId addAnim delAnim">
        <pc:chgData name="游婷婷" userId="S::112598059@cc.ntut.edu.tw::abd4b459-e84e-42a3-a3eb-bac8d9685694" providerId="AD" clId="Web-{E50FAA27-3412-FBF8-EC36-DF52E70B9320}" dt="2024-09-21T06:06:49.888" v="16"/>
        <pc:sldMkLst>
          <pc:docMk/>
          <pc:sldMk cId="408844337" sldId="258"/>
        </pc:sldMkLst>
        <pc:picChg chg="add del">
          <ac:chgData name="游婷婷" userId="S::112598059@cc.ntut.edu.tw::abd4b459-e84e-42a3-a3eb-bac8d9685694" providerId="AD" clId="Web-{E50FAA27-3412-FBF8-EC36-DF52E70B9320}" dt="2024-09-21T06:05:32.338" v="9"/>
          <ac:picMkLst>
            <pc:docMk/>
            <pc:sldMk cId="408844337" sldId="258"/>
            <ac:picMk id="2" creationId="{0E1BE932-5403-AFB7-415E-95C557F108BE}"/>
          </ac:picMkLst>
        </pc:picChg>
        <pc:picChg chg="mod">
          <ac:chgData name="游婷婷" userId="S::112598059@cc.ntut.edu.tw::abd4b459-e84e-42a3-a3eb-bac8d9685694" providerId="AD" clId="Web-{E50FAA27-3412-FBF8-EC36-DF52E70B9320}" dt="2024-09-21T06:06:27.699" v="14" actId="1076"/>
          <ac:picMkLst>
            <pc:docMk/>
            <pc:sldMk cId="408844337" sldId="258"/>
            <ac:picMk id="3" creationId="{0152A9C5-1F55-225E-EFC8-8936CCA7AF99}"/>
          </ac:picMkLst>
        </pc:picChg>
      </pc:sldChg>
    </pc:docChg>
  </pc:docChgLst>
  <pc:docChgLst>
    <pc:chgData name="游婷婷" userId="S::112598059@cc.ntut.edu.tw::abd4b459-e84e-42a3-a3eb-bac8d9685694" providerId="AD" clId="Web-{1A78AAF3-4BBB-801B-898B-C8A1A1EB8CBA}"/>
    <pc:docChg chg="addSld modSld sldOrd">
      <pc:chgData name="游婷婷" userId="S::112598059@cc.ntut.edu.tw::abd4b459-e84e-42a3-a3eb-bac8d9685694" providerId="AD" clId="Web-{1A78AAF3-4BBB-801B-898B-C8A1A1EB8CBA}" dt="2024-09-27T09:23:56.198" v="249" actId="1076"/>
      <pc:docMkLst>
        <pc:docMk/>
      </pc:docMkLst>
      <pc:sldChg chg="delSp modSp modTransition delAnim modAnim modNotes">
        <pc:chgData name="游婷婷" userId="S::112598059@cc.ntut.edu.tw::abd4b459-e84e-42a3-a3eb-bac8d9685694" providerId="AD" clId="Web-{1A78AAF3-4BBB-801B-898B-C8A1A1EB8CBA}" dt="2024-09-27T09:13:57.806" v="55"/>
        <pc:sldMkLst>
          <pc:docMk/>
          <pc:sldMk cId="335450546" sldId="257"/>
        </pc:sldMkLst>
        <pc:picChg chg="mod">
          <ac:chgData name="游婷婷" userId="S::112598059@cc.ntut.edu.tw::abd4b459-e84e-42a3-a3eb-bac8d9685694" providerId="AD" clId="Web-{1A78AAF3-4BBB-801B-898B-C8A1A1EB8CBA}" dt="2024-09-27T09:08:32.313" v="33" actId="1076"/>
          <ac:picMkLst>
            <pc:docMk/>
            <pc:sldMk cId="335450546" sldId="257"/>
            <ac:picMk id="2" creationId="{7D5FCA89-C18D-6CBE-B124-C61A994139E9}"/>
          </ac:picMkLst>
        </pc:picChg>
        <pc:picChg chg="del mod modCrop">
          <ac:chgData name="游婷婷" userId="S::112598059@cc.ntut.edu.tw::abd4b459-e84e-42a3-a3eb-bac8d9685694" providerId="AD" clId="Web-{1A78AAF3-4BBB-801B-898B-C8A1A1EB8CBA}" dt="2024-09-27T09:11:25.224" v="47"/>
          <ac:picMkLst>
            <pc:docMk/>
            <pc:sldMk cId="335450546" sldId="257"/>
            <ac:picMk id="3" creationId="{3DBD6987-1BDF-3564-0548-15D274CD0A47}"/>
          </ac:picMkLst>
        </pc:picChg>
      </pc:sldChg>
      <pc:sldChg chg="delSp modTransition delAnim modNotes">
        <pc:chgData name="游婷婷" userId="S::112598059@cc.ntut.edu.tw::abd4b459-e84e-42a3-a3eb-bac8d9685694" providerId="AD" clId="Web-{1A78AAF3-4BBB-801B-898B-C8A1A1EB8CBA}" dt="2024-09-27T09:21:30.960" v="223"/>
        <pc:sldMkLst>
          <pc:docMk/>
          <pc:sldMk cId="2467697506" sldId="258"/>
        </pc:sldMkLst>
        <pc:picChg chg="del">
          <ac:chgData name="游婷婷" userId="S::112598059@cc.ntut.edu.tw::abd4b459-e84e-42a3-a3eb-bac8d9685694" providerId="AD" clId="Web-{1A78AAF3-4BBB-801B-898B-C8A1A1EB8CBA}" dt="2024-09-27T09:14:36.198" v="66"/>
          <ac:picMkLst>
            <pc:docMk/>
            <pc:sldMk cId="2467697506" sldId="258"/>
            <ac:picMk id="3" creationId="{7D1062C0-7547-4390-1D58-14C377966AEA}"/>
          </ac:picMkLst>
        </pc:picChg>
        <pc:picChg chg="del">
          <ac:chgData name="游婷婷" userId="S::112598059@cc.ntut.edu.tw::abd4b459-e84e-42a3-a3eb-bac8d9685694" providerId="AD" clId="Web-{1A78AAF3-4BBB-801B-898B-C8A1A1EB8CBA}" dt="2024-09-27T09:14:22.729" v="64"/>
          <ac:picMkLst>
            <pc:docMk/>
            <pc:sldMk cId="2467697506" sldId="258"/>
            <ac:picMk id="5" creationId="{B7133E37-D07A-CDBF-74AD-A2F3284155E5}"/>
          </ac:picMkLst>
        </pc:picChg>
      </pc:sldChg>
      <pc:sldChg chg="delSp modSp modTransition delAnim modNotes">
        <pc:chgData name="游婷婷" userId="S::112598059@cc.ntut.edu.tw::abd4b459-e84e-42a3-a3eb-bac8d9685694" providerId="AD" clId="Web-{1A78AAF3-4BBB-801B-898B-C8A1A1EB8CBA}" dt="2024-09-27T09:21:46.179" v="226"/>
        <pc:sldMkLst>
          <pc:docMk/>
          <pc:sldMk cId="3768436764" sldId="259"/>
        </pc:sldMkLst>
        <pc:picChg chg="del">
          <ac:chgData name="游婷婷" userId="S::112598059@cc.ntut.edu.tw::abd4b459-e84e-42a3-a3eb-bac8d9685694" providerId="AD" clId="Web-{1A78AAF3-4BBB-801B-898B-C8A1A1EB8CBA}" dt="2024-09-27T09:16:09.857" v="104"/>
          <ac:picMkLst>
            <pc:docMk/>
            <pc:sldMk cId="3768436764" sldId="259"/>
            <ac:picMk id="3" creationId="{27CD7A9F-34D6-50F4-8BE9-F3D39F9F048D}"/>
          </ac:picMkLst>
        </pc:picChg>
        <pc:picChg chg="del mod">
          <ac:chgData name="游婷婷" userId="S::112598059@cc.ntut.edu.tw::abd4b459-e84e-42a3-a3eb-bac8d9685694" providerId="AD" clId="Web-{1A78AAF3-4BBB-801B-898B-C8A1A1EB8CBA}" dt="2024-09-27T09:16:08.497" v="103"/>
          <ac:picMkLst>
            <pc:docMk/>
            <pc:sldMk cId="3768436764" sldId="259"/>
            <ac:picMk id="5" creationId="{44B57544-46D2-590D-3E6C-951A7B546C49}"/>
          </ac:picMkLst>
        </pc:picChg>
      </pc:sldChg>
      <pc:sldChg chg="delSp modTransition delAnim modNotes">
        <pc:chgData name="游婷婷" userId="S::112598059@cc.ntut.edu.tw::abd4b459-e84e-42a3-a3eb-bac8d9685694" providerId="AD" clId="Web-{1A78AAF3-4BBB-801B-898B-C8A1A1EB8CBA}" dt="2024-09-27T09:21:56.163" v="229"/>
        <pc:sldMkLst>
          <pc:docMk/>
          <pc:sldMk cId="3744987009" sldId="260"/>
        </pc:sldMkLst>
        <pc:picChg chg="del">
          <ac:chgData name="游婷婷" userId="S::112598059@cc.ntut.edu.tw::abd4b459-e84e-42a3-a3eb-bac8d9685694" providerId="AD" clId="Web-{1A78AAF3-4BBB-801B-898B-C8A1A1EB8CBA}" dt="2024-09-27T09:16:52.358" v="123"/>
          <ac:picMkLst>
            <pc:docMk/>
            <pc:sldMk cId="3744987009" sldId="260"/>
            <ac:picMk id="3" creationId="{D5F78521-3EDB-36B0-6222-010078215AEA}"/>
          </ac:picMkLst>
        </pc:picChg>
        <pc:picChg chg="del">
          <ac:chgData name="游婷婷" userId="S::112598059@cc.ntut.edu.tw::abd4b459-e84e-42a3-a3eb-bac8d9685694" providerId="AD" clId="Web-{1A78AAF3-4BBB-801B-898B-C8A1A1EB8CBA}" dt="2024-09-27T09:16:51.530" v="122"/>
          <ac:picMkLst>
            <pc:docMk/>
            <pc:sldMk cId="3744987009" sldId="260"/>
            <ac:picMk id="5" creationId="{795BD1A3-9ECA-71C3-4765-907B6C0A66C8}"/>
          </ac:picMkLst>
        </pc:picChg>
      </pc:sldChg>
      <pc:sldChg chg="delSp modSp modTransition delAnim modNotes">
        <pc:chgData name="游婷婷" userId="S::112598059@cc.ntut.edu.tw::abd4b459-e84e-42a3-a3eb-bac8d9685694" providerId="AD" clId="Web-{1A78AAF3-4BBB-801B-898B-C8A1A1EB8CBA}" dt="2024-09-27T09:23:47.338" v="243" actId="1076"/>
        <pc:sldMkLst>
          <pc:docMk/>
          <pc:sldMk cId="1473677852" sldId="261"/>
        </pc:sldMkLst>
        <pc:picChg chg="mod">
          <ac:chgData name="游婷婷" userId="S::112598059@cc.ntut.edu.tw::abd4b459-e84e-42a3-a3eb-bac8d9685694" providerId="AD" clId="Web-{1A78AAF3-4BBB-801B-898B-C8A1A1EB8CBA}" dt="2024-09-27T09:23:47.338" v="243" actId="1076"/>
          <ac:picMkLst>
            <pc:docMk/>
            <pc:sldMk cId="1473677852" sldId="261"/>
            <ac:picMk id="2" creationId="{295F2650-B230-09F4-62B6-D3BA83F89771}"/>
          </ac:picMkLst>
        </pc:picChg>
        <pc:picChg chg="del">
          <ac:chgData name="游婷婷" userId="S::112598059@cc.ntut.edu.tw::abd4b459-e84e-42a3-a3eb-bac8d9685694" providerId="AD" clId="Web-{1A78AAF3-4BBB-801B-898B-C8A1A1EB8CBA}" dt="2024-09-27T09:17:58.704" v="147"/>
          <ac:picMkLst>
            <pc:docMk/>
            <pc:sldMk cId="1473677852" sldId="261"/>
            <ac:picMk id="3" creationId="{E91B111C-2976-E85D-6FF6-8164C6957F54}"/>
          </ac:picMkLst>
        </pc:picChg>
        <pc:picChg chg="del">
          <ac:chgData name="游婷婷" userId="S::112598059@cc.ntut.edu.tw::abd4b459-e84e-42a3-a3eb-bac8d9685694" providerId="AD" clId="Web-{1A78AAF3-4BBB-801B-898B-C8A1A1EB8CBA}" dt="2024-09-27T09:17:57.875" v="146"/>
          <ac:picMkLst>
            <pc:docMk/>
            <pc:sldMk cId="1473677852" sldId="261"/>
            <ac:picMk id="4" creationId="{3B17A86C-5786-91AF-ED38-86CE00F68024}"/>
          </ac:picMkLst>
        </pc:picChg>
      </pc:sldChg>
      <pc:sldChg chg="delSp modSp ord modTransition delAnim modNotes">
        <pc:chgData name="游婷婷" userId="S::112598059@cc.ntut.edu.tw::abd4b459-e84e-42a3-a3eb-bac8d9685694" providerId="AD" clId="Web-{1A78AAF3-4BBB-801B-898B-C8A1A1EB8CBA}" dt="2024-09-27T09:22:22.211" v="236"/>
        <pc:sldMkLst>
          <pc:docMk/>
          <pc:sldMk cId="2110691020" sldId="262"/>
        </pc:sldMkLst>
        <pc:picChg chg="del">
          <ac:chgData name="游婷婷" userId="S::112598059@cc.ntut.edu.tw::abd4b459-e84e-42a3-a3eb-bac8d9685694" providerId="AD" clId="Web-{1A78AAF3-4BBB-801B-898B-C8A1A1EB8CBA}" dt="2024-09-27T09:19:53.629" v="202"/>
          <ac:picMkLst>
            <pc:docMk/>
            <pc:sldMk cId="2110691020" sldId="262"/>
            <ac:picMk id="2" creationId="{AF499488-F353-2C93-D945-91A058A21A08}"/>
          </ac:picMkLst>
        </pc:picChg>
        <pc:picChg chg="mod">
          <ac:chgData name="游婷婷" userId="S::112598059@cc.ntut.edu.tw::abd4b459-e84e-42a3-a3eb-bac8d9685694" providerId="AD" clId="Web-{1A78AAF3-4BBB-801B-898B-C8A1A1EB8CBA}" dt="2024-09-27T09:19:57.318" v="203" actId="1076"/>
          <ac:picMkLst>
            <pc:docMk/>
            <pc:sldMk cId="2110691020" sldId="262"/>
            <ac:picMk id="3" creationId="{E1351B13-F809-BFFC-2755-577AA85B15E2}"/>
          </ac:picMkLst>
        </pc:picChg>
      </pc:sldChg>
      <pc:sldChg chg="delSp modSp ord modTransition delAnim modNotes">
        <pc:chgData name="游婷婷" userId="S::112598059@cc.ntut.edu.tw::abd4b459-e84e-42a3-a3eb-bac8d9685694" providerId="AD" clId="Web-{1A78AAF3-4BBB-801B-898B-C8A1A1EB8CBA}" dt="2024-09-27T09:22:29.774" v="239"/>
        <pc:sldMkLst>
          <pc:docMk/>
          <pc:sldMk cId="642861573" sldId="263"/>
        </pc:sldMkLst>
        <pc:picChg chg="mod">
          <ac:chgData name="游婷婷" userId="S::112598059@cc.ntut.edu.tw::abd4b459-e84e-42a3-a3eb-bac8d9685694" providerId="AD" clId="Web-{1A78AAF3-4BBB-801B-898B-C8A1A1EB8CBA}" dt="2024-09-27T09:22:27.227" v="238" actId="1076"/>
          <ac:picMkLst>
            <pc:docMk/>
            <pc:sldMk cId="642861573" sldId="263"/>
            <ac:picMk id="2" creationId="{ADEDECF1-4004-C8E0-54EE-BD69CE45B57C}"/>
          </ac:picMkLst>
        </pc:picChg>
        <pc:picChg chg="del">
          <ac:chgData name="游婷婷" userId="S::112598059@cc.ntut.edu.tw::abd4b459-e84e-42a3-a3eb-bac8d9685694" providerId="AD" clId="Web-{1A78AAF3-4BBB-801B-898B-C8A1A1EB8CBA}" dt="2024-09-27T09:20:31.224" v="217"/>
          <ac:picMkLst>
            <pc:docMk/>
            <pc:sldMk cId="642861573" sldId="263"/>
            <ac:picMk id="3" creationId="{17E4A075-E1BD-757D-9177-28DADC29B309}"/>
          </ac:picMkLst>
        </pc:picChg>
      </pc:sldChg>
      <pc:sldChg chg="delSp modSp add replId delAnim modNotes">
        <pc:chgData name="游婷婷" userId="S::112598059@cc.ntut.edu.tw::abd4b459-e84e-42a3-a3eb-bac8d9685694" providerId="AD" clId="Web-{1A78AAF3-4BBB-801B-898B-C8A1A1EB8CBA}" dt="2024-09-27T09:21:25.147" v="222"/>
        <pc:sldMkLst>
          <pc:docMk/>
          <pc:sldMk cId="3874265391" sldId="264"/>
        </pc:sldMkLst>
        <pc:picChg chg="del">
          <ac:chgData name="游婷婷" userId="S::112598059@cc.ntut.edu.tw::abd4b459-e84e-42a3-a3eb-bac8d9685694" providerId="AD" clId="Web-{1A78AAF3-4BBB-801B-898B-C8A1A1EB8CBA}" dt="2024-09-27T09:11:28.974" v="49"/>
          <ac:picMkLst>
            <pc:docMk/>
            <pc:sldMk cId="3874265391" sldId="264"/>
            <ac:picMk id="2" creationId="{7D5FCA89-C18D-6CBE-B124-C61A994139E9}"/>
          </ac:picMkLst>
        </pc:picChg>
        <pc:picChg chg="mod">
          <ac:chgData name="游婷婷" userId="S::112598059@cc.ntut.edu.tw::abd4b459-e84e-42a3-a3eb-bac8d9685694" providerId="AD" clId="Web-{1A78AAF3-4BBB-801B-898B-C8A1A1EB8CBA}" dt="2024-09-27T09:11:32.271" v="50" actId="1076"/>
          <ac:picMkLst>
            <pc:docMk/>
            <pc:sldMk cId="3874265391" sldId="264"/>
            <ac:picMk id="3" creationId="{3DBD6987-1BDF-3564-0548-15D274CD0A47}"/>
          </ac:picMkLst>
        </pc:picChg>
      </pc:sldChg>
      <pc:sldChg chg="delSp modSp add replId modTransition delAnim modNotes">
        <pc:chgData name="游婷婷" userId="S::112598059@cc.ntut.edu.tw::abd4b459-e84e-42a3-a3eb-bac8d9685694" providerId="AD" clId="Web-{1A78AAF3-4BBB-801B-898B-C8A1A1EB8CBA}" dt="2024-09-27T09:21:37.819" v="224"/>
        <pc:sldMkLst>
          <pc:docMk/>
          <pc:sldMk cId="3944144981" sldId="265"/>
        </pc:sldMkLst>
        <pc:picChg chg="del">
          <ac:chgData name="游婷婷" userId="S::112598059@cc.ntut.edu.tw::abd4b459-e84e-42a3-a3eb-bac8d9685694" providerId="AD" clId="Web-{1A78AAF3-4BBB-801B-898B-C8A1A1EB8CBA}" dt="2024-09-27T09:15:02.699" v="73"/>
          <ac:picMkLst>
            <pc:docMk/>
            <pc:sldMk cId="3944144981" sldId="265"/>
            <ac:picMk id="2" creationId="{57CCD12B-19A3-4D98-80CC-99A342DAC3DD}"/>
          </ac:picMkLst>
        </pc:picChg>
        <pc:picChg chg="mod">
          <ac:chgData name="游婷婷" userId="S::112598059@cc.ntut.edu.tw::abd4b459-e84e-42a3-a3eb-bac8d9685694" providerId="AD" clId="Web-{1A78AAF3-4BBB-801B-898B-C8A1A1EB8CBA}" dt="2024-09-27T09:15:05.996" v="74" actId="1076"/>
          <ac:picMkLst>
            <pc:docMk/>
            <pc:sldMk cId="3944144981" sldId="265"/>
            <ac:picMk id="3" creationId="{7D1062C0-7547-4390-1D58-14C377966AEA}"/>
          </ac:picMkLst>
        </pc:picChg>
        <pc:picChg chg="del mod">
          <ac:chgData name="游婷婷" userId="S::112598059@cc.ntut.edu.tw::abd4b459-e84e-42a3-a3eb-bac8d9685694" providerId="AD" clId="Web-{1A78AAF3-4BBB-801B-898B-C8A1A1EB8CBA}" dt="2024-09-27T09:15:00.245" v="71"/>
          <ac:picMkLst>
            <pc:docMk/>
            <pc:sldMk cId="3944144981" sldId="265"/>
            <ac:picMk id="5" creationId="{B7133E37-D07A-CDBF-74AD-A2F3284155E5}"/>
          </ac:picMkLst>
        </pc:picChg>
      </pc:sldChg>
      <pc:sldChg chg="delSp modSp add replId delAnim modNotes">
        <pc:chgData name="游婷婷" userId="S::112598059@cc.ntut.edu.tw::abd4b459-e84e-42a3-a3eb-bac8d9685694" providerId="AD" clId="Web-{1A78AAF3-4BBB-801B-898B-C8A1A1EB8CBA}" dt="2024-09-27T09:21:43.069" v="225"/>
        <pc:sldMkLst>
          <pc:docMk/>
          <pc:sldMk cId="3254774589" sldId="266"/>
        </pc:sldMkLst>
        <pc:picChg chg="del">
          <ac:chgData name="游婷婷" userId="S::112598059@cc.ntut.edu.tw::abd4b459-e84e-42a3-a3eb-bac8d9685694" providerId="AD" clId="Web-{1A78AAF3-4BBB-801B-898B-C8A1A1EB8CBA}" dt="2024-09-27T09:15:19.762" v="82"/>
          <ac:picMkLst>
            <pc:docMk/>
            <pc:sldMk cId="3254774589" sldId="266"/>
            <ac:picMk id="2" creationId="{57CCD12B-19A3-4D98-80CC-99A342DAC3DD}"/>
          </ac:picMkLst>
        </pc:picChg>
        <pc:picChg chg="del">
          <ac:chgData name="游婷婷" userId="S::112598059@cc.ntut.edu.tw::abd4b459-e84e-42a3-a3eb-bac8d9685694" providerId="AD" clId="Web-{1A78AAF3-4BBB-801B-898B-C8A1A1EB8CBA}" dt="2024-09-27T09:15:18.496" v="81"/>
          <ac:picMkLst>
            <pc:docMk/>
            <pc:sldMk cId="3254774589" sldId="266"/>
            <ac:picMk id="3" creationId="{7D1062C0-7547-4390-1D58-14C377966AEA}"/>
          </ac:picMkLst>
        </pc:picChg>
        <pc:picChg chg="mod">
          <ac:chgData name="游婷婷" userId="S::112598059@cc.ntut.edu.tw::abd4b459-e84e-42a3-a3eb-bac8d9685694" providerId="AD" clId="Web-{1A78AAF3-4BBB-801B-898B-C8A1A1EB8CBA}" dt="2024-09-27T09:15:21.981" v="83" actId="1076"/>
          <ac:picMkLst>
            <pc:docMk/>
            <pc:sldMk cId="3254774589" sldId="266"/>
            <ac:picMk id="5" creationId="{B7133E37-D07A-CDBF-74AD-A2F3284155E5}"/>
          </ac:picMkLst>
        </pc:picChg>
      </pc:sldChg>
      <pc:sldChg chg="delSp modSp add replId modTransition delAnim modNotes">
        <pc:chgData name="游婷婷" userId="S::112598059@cc.ntut.edu.tw::abd4b459-e84e-42a3-a3eb-bac8d9685694" providerId="AD" clId="Web-{1A78AAF3-4BBB-801B-898B-C8A1A1EB8CBA}" dt="2024-09-27T09:21:48.960" v="227"/>
        <pc:sldMkLst>
          <pc:docMk/>
          <pc:sldMk cId="175433747" sldId="267"/>
        </pc:sldMkLst>
        <pc:picChg chg="del">
          <ac:chgData name="游婷婷" userId="S::112598059@cc.ntut.edu.tw::abd4b459-e84e-42a3-a3eb-bac8d9685694" providerId="AD" clId="Web-{1A78AAF3-4BBB-801B-898B-C8A1A1EB8CBA}" dt="2024-09-27T09:16:04.997" v="100"/>
          <ac:picMkLst>
            <pc:docMk/>
            <pc:sldMk cId="175433747" sldId="267"/>
            <ac:picMk id="2" creationId="{D334C660-252D-3379-5A82-F47149FC7145}"/>
          </ac:picMkLst>
        </pc:picChg>
        <pc:picChg chg="mod">
          <ac:chgData name="游婷婷" userId="S::112598059@cc.ntut.edu.tw::abd4b459-e84e-42a3-a3eb-bac8d9685694" providerId="AD" clId="Web-{1A78AAF3-4BBB-801B-898B-C8A1A1EB8CBA}" dt="2024-09-27T09:16:06.607" v="101" actId="1076"/>
          <ac:picMkLst>
            <pc:docMk/>
            <pc:sldMk cId="175433747" sldId="267"/>
            <ac:picMk id="3" creationId="{27CD7A9F-34D6-50F4-8BE9-F3D39F9F048D}"/>
          </ac:picMkLst>
        </pc:picChg>
        <pc:picChg chg="del">
          <ac:chgData name="游婷婷" userId="S::112598059@cc.ntut.edu.tw::abd4b459-e84e-42a3-a3eb-bac8d9685694" providerId="AD" clId="Web-{1A78AAF3-4BBB-801B-898B-C8A1A1EB8CBA}" dt="2024-09-27T09:16:03.841" v="98"/>
          <ac:picMkLst>
            <pc:docMk/>
            <pc:sldMk cId="175433747" sldId="267"/>
            <ac:picMk id="5" creationId="{44B57544-46D2-590D-3E6C-951A7B546C49}"/>
          </ac:picMkLst>
        </pc:picChg>
      </pc:sldChg>
      <pc:sldChg chg="delSp modSp add replId modTransition delAnim modNotes">
        <pc:chgData name="游婷婷" userId="S::112598059@cc.ntut.edu.tw::abd4b459-e84e-42a3-a3eb-bac8d9685694" providerId="AD" clId="Web-{1A78AAF3-4BBB-801B-898B-C8A1A1EB8CBA}" dt="2024-09-27T09:21:52.585" v="228"/>
        <pc:sldMkLst>
          <pc:docMk/>
          <pc:sldMk cId="787523434" sldId="268"/>
        </pc:sldMkLst>
        <pc:picChg chg="del">
          <ac:chgData name="游婷婷" userId="S::112598059@cc.ntut.edu.tw::abd4b459-e84e-42a3-a3eb-bac8d9685694" providerId="AD" clId="Web-{1A78AAF3-4BBB-801B-898B-C8A1A1EB8CBA}" dt="2024-09-27T09:16:20.576" v="111"/>
          <ac:picMkLst>
            <pc:docMk/>
            <pc:sldMk cId="787523434" sldId="268"/>
            <ac:picMk id="2" creationId="{D334C660-252D-3379-5A82-F47149FC7145}"/>
          </ac:picMkLst>
        </pc:picChg>
        <pc:picChg chg="del">
          <ac:chgData name="游婷婷" userId="S::112598059@cc.ntut.edu.tw::abd4b459-e84e-42a3-a3eb-bac8d9685694" providerId="AD" clId="Web-{1A78AAF3-4BBB-801B-898B-C8A1A1EB8CBA}" dt="2024-09-27T09:16:19.779" v="110"/>
          <ac:picMkLst>
            <pc:docMk/>
            <pc:sldMk cId="787523434" sldId="268"/>
            <ac:picMk id="3" creationId="{27CD7A9F-34D6-50F4-8BE9-F3D39F9F048D}"/>
          </ac:picMkLst>
        </pc:picChg>
        <pc:picChg chg="mod">
          <ac:chgData name="游婷婷" userId="S::112598059@cc.ntut.edu.tw::abd4b459-e84e-42a3-a3eb-bac8d9685694" providerId="AD" clId="Web-{1A78AAF3-4BBB-801B-898B-C8A1A1EB8CBA}" dt="2024-09-27T09:16:23.763" v="112" actId="1076"/>
          <ac:picMkLst>
            <pc:docMk/>
            <pc:sldMk cId="787523434" sldId="268"/>
            <ac:picMk id="5" creationId="{44B57544-46D2-590D-3E6C-951A7B546C49}"/>
          </ac:picMkLst>
        </pc:picChg>
      </pc:sldChg>
      <pc:sldChg chg="delSp modSp add replId modTransition delAnim modNotes">
        <pc:chgData name="游婷婷" userId="S::112598059@cc.ntut.edu.tw::abd4b459-e84e-42a3-a3eb-bac8d9685694" providerId="AD" clId="Web-{1A78AAF3-4BBB-801B-898B-C8A1A1EB8CBA}" dt="2024-09-27T09:21:59.960" v="230"/>
        <pc:sldMkLst>
          <pc:docMk/>
          <pc:sldMk cId="4263587396" sldId="269"/>
        </pc:sldMkLst>
        <pc:picChg chg="del">
          <ac:chgData name="游婷婷" userId="S::112598059@cc.ntut.edu.tw::abd4b459-e84e-42a3-a3eb-bac8d9685694" providerId="AD" clId="Web-{1A78AAF3-4BBB-801B-898B-C8A1A1EB8CBA}" dt="2024-09-27T09:17:20.359" v="133"/>
          <ac:picMkLst>
            <pc:docMk/>
            <pc:sldMk cId="4263587396" sldId="269"/>
            <ac:picMk id="2" creationId="{CDFD6573-4D86-3822-5513-62BB221CB339}"/>
          </ac:picMkLst>
        </pc:picChg>
        <pc:picChg chg="mod">
          <ac:chgData name="游婷婷" userId="S::112598059@cc.ntut.edu.tw::abd4b459-e84e-42a3-a3eb-bac8d9685694" providerId="AD" clId="Web-{1A78AAF3-4BBB-801B-898B-C8A1A1EB8CBA}" dt="2024-09-27T09:17:21.718" v="134" actId="1076"/>
          <ac:picMkLst>
            <pc:docMk/>
            <pc:sldMk cId="4263587396" sldId="269"/>
            <ac:picMk id="3" creationId="{D5F78521-3EDB-36B0-6222-010078215AEA}"/>
          </ac:picMkLst>
        </pc:picChg>
        <pc:picChg chg="del">
          <ac:chgData name="游婷婷" userId="S::112598059@cc.ntut.edu.tw::abd4b459-e84e-42a3-a3eb-bac8d9685694" providerId="AD" clId="Web-{1A78AAF3-4BBB-801B-898B-C8A1A1EB8CBA}" dt="2024-09-27T09:17:18.921" v="131"/>
          <ac:picMkLst>
            <pc:docMk/>
            <pc:sldMk cId="4263587396" sldId="269"/>
            <ac:picMk id="5" creationId="{795BD1A3-9ECA-71C3-4765-907B6C0A66C8}"/>
          </ac:picMkLst>
        </pc:picChg>
      </pc:sldChg>
      <pc:sldChg chg="delSp modSp add replId modTransition delAnim modNotes">
        <pc:chgData name="游婷婷" userId="S::112598059@cc.ntut.edu.tw::abd4b459-e84e-42a3-a3eb-bac8d9685694" providerId="AD" clId="Web-{1A78AAF3-4BBB-801B-898B-C8A1A1EB8CBA}" dt="2024-09-27T09:23:49.557" v="244" actId="1076"/>
        <pc:sldMkLst>
          <pc:docMk/>
          <pc:sldMk cId="1553252232" sldId="270"/>
        </pc:sldMkLst>
        <pc:picChg chg="del">
          <ac:chgData name="游婷婷" userId="S::112598059@cc.ntut.edu.tw::abd4b459-e84e-42a3-a3eb-bac8d9685694" providerId="AD" clId="Web-{1A78AAF3-4BBB-801B-898B-C8A1A1EB8CBA}" dt="2024-09-27T09:17:24.703" v="137"/>
          <ac:picMkLst>
            <pc:docMk/>
            <pc:sldMk cId="1553252232" sldId="270"/>
            <ac:picMk id="2" creationId="{CDFD6573-4D86-3822-5513-62BB221CB339}"/>
          </ac:picMkLst>
        </pc:picChg>
        <pc:picChg chg="del">
          <ac:chgData name="游婷婷" userId="S::112598059@cc.ntut.edu.tw::abd4b459-e84e-42a3-a3eb-bac8d9685694" providerId="AD" clId="Web-{1A78AAF3-4BBB-801B-898B-C8A1A1EB8CBA}" dt="2024-09-27T09:17:23.984" v="136"/>
          <ac:picMkLst>
            <pc:docMk/>
            <pc:sldMk cId="1553252232" sldId="270"/>
            <ac:picMk id="3" creationId="{D5F78521-3EDB-36B0-6222-010078215AEA}"/>
          </ac:picMkLst>
        </pc:picChg>
        <pc:picChg chg="mod">
          <ac:chgData name="游婷婷" userId="S::112598059@cc.ntut.edu.tw::abd4b459-e84e-42a3-a3eb-bac8d9685694" providerId="AD" clId="Web-{1A78AAF3-4BBB-801B-898B-C8A1A1EB8CBA}" dt="2024-09-27T09:23:49.557" v="244" actId="1076"/>
          <ac:picMkLst>
            <pc:docMk/>
            <pc:sldMk cId="1553252232" sldId="270"/>
            <ac:picMk id="5" creationId="{795BD1A3-9ECA-71C3-4765-907B6C0A66C8}"/>
          </ac:picMkLst>
        </pc:picChg>
      </pc:sldChg>
      <pc:sldChg chg="delSp modSp add replId modTransition delAnim modNotes">
        <pc:chgData name="游婷婷" userId="S::112598059@cc.ntut.edu.tw::abd4b459-e84e-42a3-a3eb-bac8d9685694" providerId="AD" clId="Web-{1A78AAF3-4BBB-801B-898B-C8A1A1EB8CBA}" dt="2024-09-27T09:23:44.713" v="242" actId="1076"/>
        <pc:sldMkLst>
          <pc:docMk/>
          <pc:sldMk cId="3859542723" sldId="271"/>
        </pc:sldMkLst>
        <pc:picChg chg="del">
          <ac:chgData name="游婷婷" userId="S::112598059@cc.ntut.edu.tw::abd4b459-e84e-42a3-a3eb-bac8d9685694" providerId="AD" clId="Web-{1A78AAF3-4BBB-801B-898B-C8A1A1EB8CBA}" dt="2024-09-27T09:18:10.891" v="154"/>
          <ac:picMkLst>
            <pc:docMk/>
            <pc:sldMk cId="3859542723" sldId="271"/>
            <ac:picMk id="2" creationId="{295F2650-B230-09F4-62B6-D3BA83F89771}"/>
          </ac:picMkLst>
        </pc:picChg>
        <pc:picChg chg="mod">
          <ac:chgData name="游婷婷" userId="S::112598059@cc.ntut.edu.tw::abd4b459-e84e-42a3-a3eb-bac8d9685694" providerId="AD" clId="Web-{1A78AAF3-4BBB-801B-898B-C8A1A1EB8CBA}" dt="2024-09-27T09:23:44.713" v="242" actId="1076"/>
          <ac:picMkLst>
            <pc:docMk/>
            <pc:sldMk cId="3859542723" sldId="271"/>
            <ac:picMk id="3" creationId="{E91B111C-2976-E85D-6FF6-8164C6957F54}"/>
          </ac:picMkLst>
        </pc:picChg>
        <pc:picChg chg="del mod">
          <ac:chgData name="游婷婷" userId="S::112598059@cc.ntut.edu.tw::abd4b459-e84e-42a3-a3eb-bac8d9685694" providerId="AD" clId="Web-{1A78AAF3-4BBB-801B-898B-C8A1A1EB8CBA}" dt="2024-09-27T09:18:09.470" v="152"/>
          <ac:picMkLst>
            <pc:docMk/>
            <pc:sldMk cId="3859542723" sldId="271"/>
            <ac:picMk id="4" creationId="{3B17A86C-5786-91AF-ED38-86CE00F68024}"/>
          </ac:picMkLst>
        </pc:picChg>
      </pc:sldChg>
      <pc:sldChg chg="delSp modSp add replId modTransition delAnim modNotes">
        <pc:chgData name="游婷婷" userId="S::112598059@cc.ntut.edu.tw::abd4b459-e84e-42a3-a3eb-bac8d9685694" providerId="AD" clId="Web-{1A78AAF3-4BBB-801B-898B-C8A1A1EB8CBA}" dt="2024-09-27T09:23:56.198" v="249" actId="1076"/>
        <pc:sldMkLst>
          <pc:docMk/>
          <pc:sldMk cId="3977201898" sldId="272"/>
        </pc:sldMkLst>
        <pc:picChg chg="del">
          <ac:chgData name="游婷婷" userId="S::112598059@cc.ntut.edu.tw::abd4b459-e84e-42a3-a3eb-bac8d9685694" providerId="AD" clId="Web-{1A78AAF3-4BBB-801B-898B-C8A1A1EB8CBA}" dt="2024-09-27T09:23:54.964" v="248"/>
          <ac:picMkLst>
            <pc:docMk/>
            <pc:sldMk cId="3977201898" sldId="272"/>
            <ac:picMk id="2" creationId="{295F2650-B230-09F4-62B6-D3BA83F89771}"/>
          </ac:picMkLst>
        </pc:picChg>
        <pc:picChg chg="del">
          <ac:chgData name="游婷婷" userId="S::112598059@cc.ntut.edu.tw::abd4b459-e84e-42a3-a3eb-bac8d9685694" providerId="AD" clId="Web-{1A78AAF3-4BBB-801B-898B-C8A1A1EB8CBA}" dt="2024-09-27T09:23:54.010" v="247"/>
          <ac:picMkLst>
            <pc:docMk/>
            <pc:sldMk cId="3977201898" sldId="272"/>
            <ac:picMk id="3" creationId="{E91B111C-2976-E85D-6FF6-8164C6957F54}"/>
          </ac:picMkLst>
        </pc:picChg>
        <pc:picChg chg="mod">
          <ac:chgData name="游婷婷" userId="S::112598059@cc.ntut.edu.tw::abd4b459-e84e-42a3-a3eb-bac8d9685694" providerId="AD" clId="Web-{1A78AAF3-4BBB-801B-898B-C8A1A1EB8CBA}" dt="2024-09-27T09:23:56.198" v="249" actId="1076"/>
          <ac:picMkLst>
            <pc:docMk/>
            <pc:sldMk cId="3977201898" sldId="272"/>
            <ac:picMk id="4" creationId="{3B17A86C-5786-91AF-ED38-86CE00F68024}"/>
          </ac:picMkLst>
        </pc:picChg>
      </pc:sldChg>
      <pc:sldChg chg="delSp modSp add replId delAnim modNotes">
        <pc:chgData name="游婷婷" userId="S::112598059@cc.ntut.edu.tw::abd4b459-e84e-42a3-a3eb-bac8d9685694" providerId="AD" clId="Web-{1A78AAF3-4BBB-801B-898B-C8A1A1EB8CBA}" dt="2024-09-27T09:23:51.401" v="245" actId="1076"/>
        <pc:sldMkLst>
          <pc:docMk/>
          <pc:sldMk cId="2025103363" sldId="273"/>
        </pc:sldMkLst>
        <pc:picChg chg="mod">
          <ac:chgData name="游婷婷" userId="S::112598059@cc.ntut.edu.tw::abd4b459-e84e-42a3-a3eb-bac8d9685694" providerId="AD" clId="Web-{1A78AAF3-4BBB-801B-898B-C8A1A1EB8CBA}" dt="2024-09-27T09:23:51.401" v="245" actId="1076"/>
          <ac:picMkLst>
            <pc:docMk/>
            <pc:sldMk cId="2025103363" sldId="273"/>
            <ac:picMk id="2" creationId="{AF499488-F353-2C93-D945-91A058A21A08}"/>
          </ac:picMkLst>
        </pc:picChg>
        <pc:picChg chg="del">
          <ac:chgData name="游婷婷" userId="S::112598059@cc.ntut.edu.tw::abd4b459-e84e-42a3-a3eb-bac8d9685694" providerId="AD" clId="Web-{1A78AAF3-4BBB-801B-898B-C8A1A1EB8CBA}" dt="2024-09-27T09:19:45.347" v="199"/>
          <ac:picMkLst>
            <pc:docMk/>
            <pc:sldMk cId="2025103363" sldId="273"/>
            <ac:picMk id="3" creationId="{E1351B13-F809-BFFC-2755-577AA85B15E2}"/>
          </ac:picMkLst>
        </pc:picChg>
      </pc:sldChg>
      <pc:sldChg chg="delSp modSp add ord replId modTransition delAnim modNotes">
        <pc:chgData name="游婷婷" userId="S::112598059@cc.ntut.edu.tw::abd4b459-e84e-42a3-a3eb-bac8d9685694" providerId="AD" clId="Web-{1A78AAF3-4BBB-801B-898B-C8A1A1EB8CBA}" dt="2024-09-27T09:22:34.602" v="240"/>
        <pc:sldMkLst>
          <pc:docMk/>
          <pc:sldMk cId="3773700017" sldId="274"/>
        </pc:sldMkLst>
        <pc:picChg chg="del">
          <ac:chgData name="游婷婷" userId="S::112598059@cc.ntut.edu.tw::abd4b459-e84e-42a3-a3eb-bac8d9685694" providerId="AD" clId="Web-{1A78AAF3-4BBB-801B-898B-C8A1A1EB8CBA}" dt="2024-09-27T09:20:08.879" v="209"/>
          <ac:picMkLst>
            <pc:docMk/>
            <pc:sldMk cId="3773700017" sldId="274"/>
            <ac:picMk id="2" creationId="{ADEDECF1-4004-C8E0-54EE-BD69CE45B57C}"/>
          </ac:picMkLst>
        </pc:picChg>
        <pc:picChg chg="mod">
          <ac:chgData name="游婷婷" userId="S::112598059@cc.ntut.edu.tw::abd4b459-e84e-42a3-a3eb-bac8d9685694" providerId="AD" clId="Web-{1A78AAF3-4BBB-801B-898B-C8A1A1EB8CBA}" dt="2024-09-27T09:20:13.442" v="212" actId="1076"/>
          <ac:picMkLst>
            <pc:docMk/>
            <pc:sldMk cId="3773700017" sldId="274"/>
            <ac:picMk id="3" creationId="{17E4A075-E1BD-757D-9177-28DADC29B309}"/>
          </ac:picMkLst>
        </pc:picChg>
      </pc:sldChg>
    </pc:docChg>
  </pc:docChgLst>
  <pc:docChgLst>
    <pc:chgData name="游婷婷" userId="S::112598059@cc.ntut.edu.tw::abd4b459-e84e-42a3-a3eb-bac8d9685694" providerId="AD" clId="Web-{8316E20F-613F-8B51-104B-855E83AFDD10}"/>
    <pc:docChg chg="addSld delSld modSld">
      <pc:chgData name="游婷婷" userId="S::112598059@cc.ntut.edu.tw::abd4b459-e84e-42a3-a3eb-bac8d9685694" providerId="AD" clId="Web-{8316E20F-613F-8B51-104B-855E83AFDD10}" dt="2024-09-21T06:09:59.721" v="14"/>
      <pc:docMkLst>
        <pc:docMk/>
      </pc:docMkLst>
      <pc:sldChg chg="delSp modTransition addAnim delAnim modAnim">
        <pc:chgData name="游婷婷" userId="S::112598059@cc.ntut.edu.tw::abd4b459-e84e-42a3-a3eb-bac8d9685694" providerId="AD" clId="Web-{8316E20F-613F-8B51-104B-855E83AFDD10}" dt="2024-09-21T06:09:59.721" v="14"/>
        <pc:sldMkLst>
          <pc:docMk/>
          <pc:sldMk cId="408844337" sldId="258"/>
        </pc:sldMkLst>
        <pc:picChg chg="del">
          <ac:chgData name="游婷婷" userId="S::112598059@cc.ntut.edu.tw::abd4b459-e84e-42a3-a3eb-bac8d9685694" providerId="AD" clId="Web-{8316E20F-613F-8B51-104B-855E83AFDD10}" dt="2024-09-21T06:07:39.390" v="3"/>
          <ac:picMkLst>
            <pc:docMk/>
            <pc:sldMk cId="408844337" sldId="258"/>
            <ac:picMk id="3" creationId="{0152A9C5-1F55-225E-EFC8-8936CCA7AF99}"/>
          </ac:picMkLst>
        </pc:picChg>
      </pc:sldChg>
      <pc:sldChg chg="new del">
        <pc:chgData name="游婷婷" userId="S::112598059@cc.ntut.edu.tw::abd4b459-e84e-42a3-a3eb-bac8d9685694" providerId="AD" clId="Web-{8316E20F-613F-8B51-104B-855E83AFDD10}" dt="2024-09-21T06:07:33.374" v="1"/>
        <pc:sldMkLst>
          <pc:docMk/>
          <pc:sldMk cId="229684020" sldId="259"/>
        </pc:sldMkLst>
      </pc:sldChg>
      <pc:sldChg chg="delSp modSp add replId addAnim">
        <pc:chgData name="游婷婷" userId="S::112598059@cc.ntut.edu.tw::abd4b459-e84e-42a3-a3eb-bac8d9685694" providerId="AD" clId="Web-{8316E20F-613F-8B51-104B-855E83AFDD10}" dt="2024-09-21T06:08:23.578" v="8"/>
        <pc:sldMkLst>
          <pc:docMk/>
          <pc:sldMk cId="2360398738" sldId="259"/>
        </pc:sldMkLst>
        <pc:picChg chg="del">
          <ac:chgData name="游婷婷" userId="S::112598059@cc.ntut.edu.tw::abd4b459-e84e-42a3-a3eb-bac8d9685694" providerId="AD" clId="Web-{8316E20F-613F-8B51-104B-855E83AFDD10}" dt="2024-09-21T06:07:42.202" v="4"/>
          <ac:picMkLst>
            <pc:docMk/>
            <pc:sldMk cId="2360398738" sldId="259"/>
            <ac:picMk id="2" creationId="{0E1BE932-5403-AFB7-415E-95C557F108BE}"/>
          </ac:picMkLst>
        </pc:picChg>
        <pc:picChg chg="mod">
          <ac:chgData name="游婷婷" userId="S::112598059@cc.ntut.edu.tw::abd4b459-e84e-42a3-a3eb-bac8d9685694" providerId="AD" clId="Web-{8316E20F-613F-8B51-104B-855E83AFDD10}" dt="2024-09-21T06:07:45.827" v="5" actId="1076"/>
          <ac:picMkLst>
            <pc:docMk/>
            <pc:sldMk cId="2360398738" sldId="259"/>
            <ac:picMk id="3" creationId="{0152A9C5-1F55-225E-EFC8-8936CCA7AF99}"/>
          </ac:picMkLst>
        </pc:picChg>
      </pc:sldChg>
    </pc:docChg>
  </pc:docChgLst>
  <pc:docChgLst>
    <pc:chgData name="游婷婷" userId="S::112598059@cc.ntut.edu.tw::abd4b459-e84e-42a3-a3eb-bac8d9685694" providerId="AD" clId="Web-{1A55BC18-3293-5D59-53AA-F474BDB272CB}"/>
    <pc:docChg chg="modSld">
      <pc:chgData name="游婷婷" userId="S::112598059@cc.ntut.edu.tw::abd4b459-e84e-42a3-a3eb-bac8d9685694" providerId="AD" clId="Web-{1A55BC18-3293-5D59-53AA-F474BDB272CB}" dt="2024-09-27T12:33:31.114" v="24"/>
      <pc:docMkLst>
        <pc:docMk/>
      </pc:docMkLst>
      <pc:sldChg chg="modNotes">
        <pc:chgData name="游婷婷" userId="S::112598059@cc.ntut.edu.tw::abd4b459-e84e-42a3-a3eb-bac8d9685694" providerId="AD" clId="Web-{1A55BC18-3293-5D59-53AA-F474BDB272CB}" dt="2024-09-27T12:28:52.230" v="9"/>
        <pc:sldMkLst>
          <pc:docMk/>
          <pc:sldMk cId="2592129946" sldId="256"/>
        </pc:sldMkLst>
      </pc:sldChg>
      <pc:sldChg chg="modNotes">
        <pc:chgData name="游婷婷" userId="S::112598059@cc.ntut.edu.tw::abd4b459-e84e-42a3-a3eb-bac8d9685694" providerId="AD" clId="Web-{1A55BC18-3293-5D59-53AA-F474BDB272CB}" dt="2024-09-27T12:29:45.013" v="13"/>
        <pc:sldMkLst>
          <pc:docMk/>
          <pc:sldMk cId="2467697506" sldId="258"/>
        </pc:sldMkLst>
      </pc:sldChg>
      <pc:sldChg chg="modNotes">
        <pc:chgData name="游婷婷" userId="S::112598059@cc.ntut.edu.tw::abd4b459-e84e-42a3-a3eb-bac8d9685694" providerId="AD" clId="Web-{1A55BC18-3293-5D59-53AA-F474BDB272CB}" dt="2024-09-27T12:32:51.737" v="22"/>
        <pc:sldMkLst>
          <pc:docMk/>
          <pc:sldMk cId="1473677852" sldId="261"/>
        </pc:sldMkLst>
      </pc:sldChg>
      <pc:sldChg chg="modNotes">
        <pc:chgData name="游婷婷" userId="S::112598059@cc.ntut.edu.tw::abd4b459-e84e-42a3-a3eb-bac8d9685694" providerId="AD" clId="Web-{1A55BC18-3293-5D59-53AA-F474BDB272CB}" dt="2024-09-27T12:29:13.246" v="10"/>
        <pc:sldMkLst>
          <pc:docMk/>
          <pc:sldMk cId="3874265391" sldId="264"/>
        </pc:sldMkLst>
      </pc:sldChg>
      <pc:sldChg chg="modNotes">
        <pc:chgData name="游婷婷" userId="S::112598059@cc.ntut.edu.tw::abd4b459-e84e-42a3-a3eb-bac8d9685694" providerId="AD" clId="Web-{1A55BC18-3293-5D59-53AA-F474BDB272CB}" dt="2024-09-27T12:30:02.873" v="14"/>
        <pc:sldMkLst>
          <pc:docMk/>
          <pc:sldMk cId="3254774589" sldId="266"/>
        </pc:sldMkLst>
      </pc:sldChg>
      <pc:sldChg chg="modNotes">
        <pc:chgData name="游婷婷" userId="S::112598059@cc.ntut.edu.tw::abd4b459-e84e-42a3-a3eb-bac8d9685694" providerId="AD" clId="Web-{1A55BC18-3293-5D59-53AA-F474BDB272CB}" dt="2024-09-27T12:31:13.813" v="18"/>
        <pc:sldMkLst>
          <pc:docMk/>
          <pc:sldMk cId="787523434" sldId="268"/>
        </pc:sldMkLst>
      </pc:sldChg>
      <pc:sldChg chg="modNotes">
        <pc:chgData name="游婷婷" userId="S::112598059@cc.ntut.edu.tw::abd4b459-e84e-42a3-a3eb-bac8d9685694" providerId="AD" clId="Web-{1A55BC18-3293-5D59-53AA-F474BDB272CB}" dt="2024-09-27T12:32:45.456" v="21"/>
        <pc:sldMkLst>
          <pc:docMk/>
          <pc:sldMk cId="1553252232" sldId="270"/>
        </pc:sldMkLst>
      </pc:sldChg>
      <pc:sldChg chg="modNotes">
        <pc:chgData name="游婷婷" userId="S::112598059@cc.ntut.edu.tw::abd4b459-e84e-42a3-a3eb-bac8d9685694" providerId="AD" clId="Web-{1A55BC18-3293-5D59-53AA-F474BDB272CB}" dt="2024-09-27T12:33:20.035" v="23"/>
        <pc:sldMkLst>
          <pc:docMk/>
          <pc:sldMk cId="3977201898" sldId="272"/>
        </pc:sldMkLst>
      </pc:sldChg>
      <pc:sldChg chg="modNotes">
        <pc:chgData name="游婷婷" userId="S::112598059@cc.ntut.edu.tw::abd4b459-e84e-42a3-a3eb-bac8d9685694" providerId="AD" clId="Web-{1A55BC18-3293-5D59-53AA-F474BDB272CB}" dt="2024-09-27T12:33:31.114" v="24"/>
        <pc:sldMkLst>
          <pc:docMk/>
          <pc:sldMk cId="2025103363" sldId="273"/>
        </pc:sldMkLst>
      </pc:sldChg>
    </pc:docChg>
  </pc:docChgLst>
  <pc:docChgLst>
    <pc:chgData name="游婷婷" userId="S::112598059@cc.ntut.edu.tw::abd4b459-e84e-42a3-a3eb-bac8d9685694" providerId="AD" clId="Web-{E938CC56-BA3E-D5AC-B988-26E4D68D9540}"/>
    <pc:docChg chg="addSld delSld modSld sldOrd">
      <pc:chgData name="游婷婷" userId="S::112598059@cc.ntut.edu.tw::abd4b459-e84e-42a3-a3eb-bac8d9685694" providerId="AD" clId="Web-{E938CC56-BA3E-D5AC-B988-26E4D68D9540}" dt="2024-09-21T06:59:50.728" v="160"/>
      <pc:docMkLst>
        <pc:docMk/>
      </pc:docMkLst>
      <pc:sldChg chg="addSp delSp modSp add replId modTransition addAnim delAnim modAnim modNotes">
        <pc:chgData name="游婷婷" userId="S::112598059@cc.ntut.edu.tw::abd4b459-e84e-42a3-a3eb-bac8d9685694" providerId="AD" clId="Web-{E938CC56-BA3E-D5AC-B988-26E4D68D9540}" dt="2024-09-21T06:22:50.097" v="57"/>
        <pc:sldMkLst>
          <pc:docMk/>
          <pc:sldMk cId="335450546" sldId="257"/>
        </pc:sldMkLst>
        <pc:spChg chg="del">
          <ac:chgData name="游婷婷" userId="S::112598059@cc.ntut.edu.tw::abd4b459-e84e-42a3-a3eb-bac8d9685694" providerId="AD" clId="Web-{E938CC56-BA3E-D5AC-B988-26E4D68D9540}" dt="2024-09-21T06:12:08.206" v="8"/>
          <ac:spMkLst>
            <pc:docMk/>
            <pc:sldMk cId="335450546" sldId="257"/>
            <ac:spMk id="4" creationId="{9F38B282-72F0-618D-A41B-55CE6589CFFA}"/>
          </ac:spMkLst>
        </pc:spChg>
        <pc:picChg chg="add mod">
          <ac:chgData name="游婷婷" userId="S::112598059@cc.ntut.edu.tw::abd4b459-e84e-42a3-a3eb-bac8d9685694" providerId="AD" clId="Web-{E938CC56-BA3E-D5AC-B988-26E4D68D9540}" dt="2024-09-21T06:12:30.316" v="13" actId="1076"/>
          <ac:picMkLst>
            <pc:docMk/>
            <pc:sldMk cId="335450546" sldId="257"/>
            <ac:picMk id="2" creationId="{7D5FCA89-C18D-6CBE-B124-C61A994139E9}"/>
          </ac:picMkLst>
        </pc:picChg>
        <pc:picChg chg="add mod">
          <ac:chgData name="游婷婷" userId="S::112598059@cc.ntut.edu.tw::abd4b459-e84e-42a3-a3eb-bac8d9685694" providerId="AD" clId="Web-{E938CC56-BA3E-D5AC-B988-26E4D68D9540}" dt="2024-09-21T06:19:40.508" v="43" actId="1076"/>
          <ac:picMkLst>
            <pc:docMk/>
            <pc:sldMk cId="335450546" sldId="257"/>
            <ac:picMk id="3" creationId="{3DBD6987-1BDF-3564-0548-15D274CD0A47}"/>
          </ac:picMkLst>
        </pc:picChg>
      </pc:sldChg>
      <pc:sldChg chg="del addAnim delAnim modAnim modNotes">
        <pc:chgData name="游婷婷" userId="S::112598059@cc.ntut.edu.tw::abd4b459-e84e-42a3-a3eb-bac8d9685694" providerId="AD" clId="Web-{E938CC56-BA3E-D5AC-B988-26E4D68D9540}" dt="2024-09-21T06:11:56.174" v="5"/>
        <pc:sldMkLst>
          <pc:docMk/>
          <pc:sldMk cId="408844337" sldId="258"/>
        </pc:sldMkLst>
      </pc:sldChg>
      <pc:sldChg chg="addSp delSp modSp add del replId modTransition addAnim">
        <pc:chgData name="游婷婷" userId="S::112598059@cc.ntut.edu.tw::abd4b459-e84e-42a3-a3eb-bac8d9685694" providerId="AD" clId="Web-{E938CC56-BA3E-D5AC-B988-26E4D68D9540}" dt="2024-09-21T06:19:42.243" v="44"/>
        <pc:sldMkLst>
          <pc:docMk/>
          <pc:sldMk cId="1423978824" sldId="258"/>
        </pc:sldMkLst>
        <pc:picChg chg="del">
          <ac:chgData name="游婷婷" userId="S::112598059@cc.ntut.edu.tw::abd4b459-e84e-42a3-a3eb-bac8d9685694" providerId="AD" clId="Web-{E938CC56-BA3E-D5AC-B988-26E4D68D9540}" dt="2024-09-21T06:13:50.240" v="22"/>
          <ac:picMkLst>
            <pc:docMk/>
            <pc:sldMk cId="1423978824" sldId="258"/>
            <ac:picMk id="2" creationId="{7D5FCA89-C18D-6CBE-B124-C61A994139E9}"/>
          </ac:picMkLst>
        </pc:picChg>
        <pc:picChg chg="add mod">
          <ac:chgData name="游婷婷" userId="S::112598059@cc.ntut.edu.tw::abd4b459-e84e-42a3-a3eb-bac8d9685694" providerId="AD" clId="Web-{E938CC56-BA3E-D5AC-B988-26E4D68D9540}" dt="2024-09-21T06:14:17.663" v="29" actId="1076"/>
          <ac:picMkLst>
            <pc:docMk/>
            <pc:sldMk cId="1423978824" sldId="258"/>
            <ac:picMk id="3" creationId="{A6B8D8CA-E2DB-78C6-EBAC-52A45245F5C2}"/>
          </ac:picMkLst>
        </pc:picChg>
      </pc:sldChg>
      <pc:sldChg chg="addSp delSp modSp add ord replId modTransition addAnim modAnim modNotes">
        <pc:chgData name="游婷婷" userId="S::112598059@cc.ntut.edu.tw::abd4b459-e84e-42a3-a3eb-bac8d9685694" providerId="AD" clId="Web-{E938CC56-BA3E-D5AC-B988-26E4D68D9540}" dt="2024-09-21T06:44:33.918" v="102"/>
        <pc:sldMkLst>
          <pc:docMk/>
          <pc:sldMk cId="2467697506" sldId="258"/>
        </pc:sldMkLst>
        <pc:spChg chg="del mod">
          <ac:chgData name="游婷婷" userId="S::112598059@cc.ntut.edu.tw::abd4b459-e84e-42a3-a3eb-bac8d9685694" providerId="AD" clId="Web-{E938CC56-BA3E-D5AC-B988-26E4D68D9540}" dt="2024-09-21T06:23:15.176" v="63"/>
          <ac:spMkLst>
            <pc:docMk/>
            <pc:sldMk cId="2467697506" sldId="258"/>
            <ac:spMk id="4" creationId="{9F38B282-72F0-618D-A41B-55CE6589CFFA}"/>
          </ac:spMkLst>
        </pc:spChg>
        <pc:picChg chg="add mod">
          <ac:chgData name="游婷婷" userId="S::112598059@cc.ntut.edu.tw::abd4b459-e84e-42a3-a3eb-bac8d9685694" providerId="AD" clId="Web-{E938CC56-BA3E-D5AC-B988-26E4D68D9540}" dt="2024-09-21T06:31:30.800" v="69" actId="1076"/>
          <ac:picMkLst>
            <pc:docMk/>
            <pc:sldMk cId="2467697506" sldId="258"/>
            <ac:picMk id="2" creationId="{57CCD12B-19A3-4D98-80CC-99A342DAC3DD}"/>
          </ac:picMkLst>
        </pc:picChg>
        <pc:picChg chg="add mod">
          <ac:chgData name="游婷婷" userId="S::112598059@cc.ntut.edu.tw::abd4b459-e84e-42a3-a3eb-bac8d9685694" providerId="AD" clId="Web-{E938CC56-BA3E-D5AC-B988-26E4D68D9540}" dt="2024-09-21T06:39:13.721" v="79" actId="1076"/>
          <ac:picMkLst>
            <pc:docMk/>
            <pc:sldMk cId="2467697506" sldId="258"/>
            <ac:picMk id="3" creationId="{7D1062C0-7547-4390-1D58-14C377966AEA}"/>
          </ac:picMkLst>
        </pc:picChg>
        <pc:picChg chg="add mod">
          <ac:chgData name="游婷婷" userId="S::112598059@cc.ntut.edu.tw::abd4b459-e84e-42a3-a3eb-bac8d9685694" providerId="AD" clId="Web-{E938CC56-BA3E-D5AC-B988-26E4D68D9540}" dt="2024-09-21T06:42:15.977" v="95" actId="14100"/>
          <ac:picMkLst>
            <pc:docMk/>
            <pc:sldMk cId="2467697506" sldId="258"/>
            <ac:picMk id="5" creationId="{B7133E37-D07A-CDBF-74AD-A2F3284155E5}"/>
          </ac:picMkLst>
        </pc:picChg>
      </pc:sldChg>
      <pc:sldChg chg="del modNotes">
        <pc:chgData name="游婷婷" userId="S::112598059@cc.ntut.edu.tw::abd4b459-e84e-42a3-a3eb-bac8d9685694" providerId="AD" clId="Web-{E938CC56-BA3E-D5AC-B988-26E4D68D9540}" dt="2024-09-21T06:11:58.955" v="6"/>
        <pc:sldMkLst>
          <pc:docMk/>
          <pc:sldMk cId="2360398738" sldId="259"/>
        </pc:sldMkLst>
      </pc:sldChg>
      <pc:sldChg chg="addSp delSp modSp add ord replId modTransition addAnim modAnim modNotes">
        <pc:chgData name="游婷婷" userId="S::112598059@cc.ntut.edu.tw::abd4b459-e84e-42a3-a3eb-bac8d9685694" providerId="AD" clId="Web-{E938CC56-BA3E-D5AC-B988-26E4D68D9540}" dt="2024-09-21T06:53:31.420" v="135"/>
        <pc:sldMkLst>
          <pc:docMk/>
          <pc:sldMk cId="3768436764" sldId="259"/>
        </pc:sldMkLst>
        <pc:spChg chg="del">
          <ac:chgData name="游婷婷" userId="S::112598059@cc.ntut.edu.tw::abd4b459-e84e-42a3-a3eb-bac8d9685694" providerId="AD" clId="Web-{E938CC56-BA3E-D5AC-B988-26E4D68D9540}" dt="2024-09-21T06:44:50.825" v="105"/>
          <ac:spMkLst>
            <pc:docMk/>
            <pc:sldMk cId="3768436764" sldId="259"/>
            <ac:spMk id="4" creationId="{9F38B282-72F0-618D-A41B-55CE6589CFFA}"/>
          </ac:spMkLst>
        </pc:spChg>
        <pc:picChg chg="add mod">
          <ac:chgData name="游婷婷" userId="S::112598059@cc.ntut.edu.tw::abd4b459-e84e-42a3-a3eb-bac8d9685694" providerId="AD" clId="Web-{E938CC56-BA3E-D5AC-B988-26E4D68D9540}" dt="2024-09-21T06:47:12.564" v="110" actId="1076"/>
          <ac:picMkLst>
            <pc:docMk/>
            <pc:sldMk cId="3768436764" sldId="259"/>
            <ac:picMk id="2" creationId="{D334C660-252D-3379-5A82-F47149FC7145}"/>
          </ac:picMkLst>
        </pc:picChg>
        <pc:picChg chg="add mod">
          <ac:chgData name="游婷婷" userId="S::112598059@cc.ntut.edu.tw::abd4b459-e84e-42a3-a3eb-bac8d9685694" providerId="AD" clId="Web-{E938CC56-BA3E-D5AC-B988-26E4D68D9540}" dt="2024-09-21T06:48:34.489" v="114" actId="14100"/>
          <ac:picMkLst>
            <pc:docMk/>
            <pc:sldMk cId="3768436764" sldId="259"/>
            <ac:picMk id="3" creationId="{27CD7A9F-34D6-50F4-8BE9-F3D39F9F048D}"/>
          </ac:picMkLst>
        </pc:picChg>
        <pc:picChg chg="add mod">
          <ac:chgData name="游婷婷" userId="S::112598059@cc.ntut.edu.tw::abd4b459-e84e-42a3-a3eb-bac8d9685694" providerId="AD" clId="Web-{E938CC56-BA3E-D5AC-B988-26E4D68D9540}" dt="2024-09-21T06:50:20.555" v="120" actId="14100"/>
          <ac:picMkLst>
            <pc:docMk/>
            <pc:sldMk cId="3768436764" sldId="259"/>
            <ac:picMk id="5" creationId="{44B57544-46D2-590D-3E6C-951A7B546C49}"/>
          </ac:picMkLst>
        </pc:picChg>
      </pc:sldChg>
      <pc:sldChg chg="addSp delSp modSp add ord replId modTransition addAnim modAnim modNotes">
        <pc:chgData name="游婷婷" userId="S::112598059@cc.ntut.edu.tw::abd4b459-e84e-42a3-a3eb-bac8d9685694" providerId="AD" clId="Web-{E938CC56-BA3E-D5AC-B988-26E4D68D9540}" dt="2024-09-21T06:59:50.728" v="160"/>
        <pc:sldMkLst>
          <pc:docMk/>
          <pc:sldMk cId="3744987009" sldId="260"/>
        </pc:sldMkLst>
        <pc:spChg chg="del">
          <ac:chgData name="游婷婷" userId="S::112598059@cc.ntut.edu.tw::abd4b459-e84e-42a3-a3eb-bac8d9685694" providerId="AD" clId="Web-{E938CC56-BA3E-D5AC-B988-26E4D68D9540}" dt="2024-09-21T06:52:23.168" v="126"/>
          <ac:spMkLst>
            <pc:docMk/>
            <pc:sldMk cId="3744987009" sldId="260"/>
            <ac:spMk id="4" creationId="{9F38B282-72F0-618D-A41B-55CE6589CFFA}"/>
          </ac:spMkLst>
        </pc:spChg>
        <pc:picChg chg="add mod">
          <ac:chgData name="游婷婷" userId="S::112598059@cc.ntut.edu.tw::abd4b459-e84e-42a3-a3eb-bac8d9685694" providerId="AD" clId="Web-{E938CC56-BA3E-D5AC-B988-26E4D68D9540}" dt="2024-09-21T06:56:09.331" v="147" actId="1076"/>
          <ac:picMkLst>
            <pc:docMk/>
            <pc:sldMk cId="3744987009" sldId="260"/>
            <ac:picMk id="2" creationId="{CDFD6573-4D86-3822-5513-62BB221CB339}"/>
          </ac:picMkLst>
        </pc:picChg>
        <pc:picChg chg="add mod">
          <ac:chgData name="游婷婷" userId="S::112598059@cc.ntut.edu.tw::abd4b459-e84e-42a3-a3eb-bac8d9685694" providerId="AD" clId="Web-{E938CC56-BA3E-D5AC-B988-26E4D68D9540}" dt="2024-09-21T06:57:55.944" v="151" actId="14100"/>
          <ac:picMkLst>
            <pc:docMk/>
            <pc:sldMk cId="3744987009" sldId="260"/>
            <ac:picMk id="3" creationId="{D5F78521-3EDB-36B0-6222-010078215AEA}"/>
          </ac:picMkLst>
        </pc:picChg>
        <pc:picChg chg="add mod">
          <ac:chgData name="游婷婷" userId="S::112598059@cc.ntut.edu.tw::abd4b459-e84e-42a3-a3eb-bac8d9685694" providerId="AD" clId="Web-{E938CC56-BA3E-D5AC-B988-26E4D68D9540}" dt="2024-09-21T06:59:30.915" v="157" actId="14100"/>
          <ac:picMkLst>
            <pc:docMk/>
            <pc:sldMk cId="3744987009" sldId="260"/>
            <ac:picMk id="5" creationId="{795BD1A3-9ECA-71C3-4765-907B6C0A66C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DC1FD-86F5-4589-B58A-F6E533DDCD42}" type="datetimeFigureOut">
              <a:t>9/27/2024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D5D82-E352-4385-A544-740BF22CE91E}" type="slidenum"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874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大家好，今天來分享一下我的冒險故事</a:t>
            </a:r>
            <a:endParaRPr lang="en-US" altLang="zh-TW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D5D82-E352-4385-A544-740BF22CE91E}" type="slidenum">
              <a:rPr lang="en-US" altLang="zh-TW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768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/>
              <a:t>Generate image content for the protagonist's restaurant work performance has improved greatly. The main character is a high school girl with short brown hair, brown eyes, wearing a yellow dress, white collar, red bow tie, and anime style.</a:t>
            </a:r>
          </a:p>
          <a:p>
            <a:endParaRPr lang="zh-TW" altLang="en-US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</a:rPr>
              <a:t>經過幾個月的努力，我的工作表現也有了很大提升。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D5D82-E352-4385-A544-740BF22CE91E}" type="slidenum">
              <a:rPr lang="en-US" altLang="zh-TW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54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>
                <a:ea typeface="新細明體"/>
              </a:rPr>
              <a:t>Generate pictures of the protagonist skillfully dealing with different types of customers and begin to understand the details behind the operation of the restaurant. The main character is a high school girl with short brown hair, brown eyes, wearing a yellow dress, white collar, red bow tie, and anime style.</a:t>
            </a:r>
            <a:endParaRPr lang="zh-TW">
              <a:ea typeface="新細明體"/>
              <a:cs typeface="Calibri"/>
            </a:endParaRPr>
          </a:p>
          <a:p>
            <a:endParaRPr lang="zh-TW">
              <a:ea typeface="新細明體"/>
            </a:endParaRPr>
          </a:p>
          <a:p>
            <a:endParaRPr lang="zh-TW" altLang="en-US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</a:rPr>
              <a:t>我能熟練地應對不同類型的客人，也開始理解餐廳運作背後的細節。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D5D82-E352-4385-A544-740BF22CE91E}" type="slidenum">
              <a:rPr lang="en-US" altLang="zh-TW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664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/>
              </a:rPr>
              <a:t>Generate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image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content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for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protagonist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to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be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praised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by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manager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of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restaurant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for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my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progress.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main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character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is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high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school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girl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with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short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brown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hair,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brown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eyes,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wearing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yellow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dress,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white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collar,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red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bow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tie,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and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anime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style.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  <a:cs typeface="Calibri"/>
            </a:endParaRPr>
          </a:p>
          <a:p>
            <a:r>
              <a:rPr lang="zh-TW">
                <a:ea typeface="新細明體"/>
              </a:rPr>
              <a:t>餐廳經理注意到了我的進步，並對我的表現給予了高度肯定，這讓我感到非常</a:t>
            </a:r>
            <a:r>
              <a:rPr lang="zh-TW" altLang="en-US">
                <a:ea typeface="新細明體"/>
              </a:rPr>
              <a:t>開心</a:t>
            </a:r>
            <a:r>
              <a:rPr lang="zh-TW">
                <a:ea typeface="新細明體"/>
              </a:rPr>
              <a:t>。</a:t>
            </a:r>
            <a:endParaRPr lang="zh-TW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D5D82-E352-4385-A544-740BF22CE91E}" type="slidenum">
              <a:rPr lang="en-US" altLang="zh-TW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892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/>
              <a:t>Generate a picture of the main character working in a restaurant. The main character is a high school girl with short brown hair, brown eyes, wearing a yellow dress, white collar, red bow tie, and an anime style!</a:t>
            </a:r>
          </a:p>
          <a:p>
            <a:endParaRPr lang="zh-TW">
              <a:ea typeface="新細明體"/>
              <a:cs typeface="Calibri"/>
            </a:endParaRPr>
          </a:p>
          <a:p>
            <a:endParaRPr lang="zh-TW" altLang="en-US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</a:rPr>
              <a:t>就在我逐漸適應工作的時候，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D5D82-E352-4385-A544-740BF22CE91E}" type="slidenum">
              <a:rPr lang="en-US" altLang="zh-TW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788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/>
              </a:rPr>
              <a:t>Generated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image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content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for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protagonist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working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in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restaurant,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accidentally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spilled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whole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pot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of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soup,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dirtying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clothes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of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several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customers.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main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character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is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high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school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girl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with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short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brown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hair,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brown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eyes,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wearing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yellow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dress,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white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collar,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red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bow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tie,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and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anime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style!</a:t>
            </a:r>
            <a:endParaRPr lang="zh-TW">
              <a:ea typeface="新細明體" panose="02020500000000000000" pitchFamily="18" charset="-120"/>
              <a:cs typeface="Calibri" panose="020F0502020204030204"/>
            </a:endParaRPr>
          </a:p>
          <a:p>
            <a:endParaRPr lang="en-US" altLang="zh-TW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</a:rPr>
              <a:t>一次忙碌的晚餐時段，我不小心打翻了整鍋湯，弄髒了幾個客人的衣服。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D5D82-E352-4385-A544-740BF22CE91E}" type="slidenum">
              <a:rPr lang="en-US" altLang="zh-TW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49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>
                <a:ea typeface="新細明體"/>
              </a:rPr>
              <a:t>Generate a picture of the main character </a:t>
            </a:r>
            <a:r>
              <a:rPr lang="en-US" altLang="zh-TW">
                <a:ea typeface="新細明體"/>
              </a:rPr>
              <a:t>worried being fired</a:t>
            </a:r>
            <a:r>
              <a:rPr lang="zh-TW">
                <a:ea typeface="新細明體"/>
              </a:rPr>
              <a:t>. The main character is a high school girl with short brown hair, brown eyes, wearing a yellow dress, white collar, red bow tie, and an anime style!</a:t>
            </a:r>
          </a:p>
          <a:p>
            <a:endParaRPr lang="zh-TW" altLang="en-US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</a:rPr>
              <a:t>當時我感到非常緊張，覺得自己可能會被解僱。</a:t>
            </a:r>
            <a:endParaRPr lang="zh-TW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D5D82-E352-4385-A544-740BF22CE91E}" type="slidenum">
              <a:rPr lang="en-US" altLang="zh-TW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543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/>
              <a:t>Generated image content for protagonist Instead of blaming me, the manager of the restaurant encouraged me to calm down. The main character is a high school girl. The protagonist is a high school girl with short brown hair, brown eyes, wearing a yellow dress, white collar, red bow tie, and an anime style!</a:t>
            </a:r>
          </a:p>
          <a:p>
            <a:endParaRPr lang="zh-TW" altLang="en-US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</a:rPr>
              <a:t>然而，經理沒有責怪我，反而鼓勵我冷靜處理問題。</a:t>
            </a:r>
            <a:endParaRPr lang="zh-TW">
              <a:ea typeface="新細明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D5D82-E352-4385-A544-740BF22CE91E}" type="slidenum">
              <a:rPr lang="en-US" altLang="zh-TW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605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/>
              </a:rPr>
              <a:t>Generate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picture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content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for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protagonist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to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apologize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to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restaurant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guests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and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help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colleagues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to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clean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up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scene.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protagonist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is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high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school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girl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with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short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brown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hair,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brown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eyes,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wearing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yellow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dress,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white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collar,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red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bow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tie,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and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anime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style!</a:t>
            </a:r>
            <a:endParaRPr lang="zh-TW">
              <a:ea typeface="新細明體" panose="02020500000000000000" pitchFamily="18" charset="-120"/>
              <a:cs typeface="Calibri" panose="020F0502020204030204"/>
            </a:endParaRPr>
          </a:p>
          <a:p>
            <a:endParaRPr lang="en-US" altLang="zh-TW">
              <a:ea typeface="新細明體"/>
              <a:cs typeface="Calibri"/>
            </a:endParaRPr>
          </a:p>
          <a:p>
            <a:endParaRPr lang="zh-TW" altLang="en-US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</a:rPr>
              <a:t>我馬上向客人道歉，並協助同事清理現場。這次意外教會我如何在壓力下保持冷靜並迅速解決問題。</a:t>
            </a:r>
            <a:endParaRPr lang="zh-TW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D5D82-E352-4385-A544-740BF22CE91E}" type="slidenum">
              <a:rPr lang="en-US" altLang="zh-TW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548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/>
              <a:t>Generated image content for the protagonist restaurant part-time job experience allows him to learn the work skills and understand the sense of responsibility and the importance of coping with challenges, the protagonist is a high school girl, short brown hair, brown eyes, wearing a yellow dress, white collar, red bow tie, to be anime style!</a:t>
            </a:r>
          </a:p>
          <a:p>
            <a:endParaRPr lang="zh-TW" altLang="en-US">
              <a:ea typeface="新細明體"/>
            </a:endParaRPr>
          </a:p>
          <a:p>
            <a:r>
              <a:rPr lang="zh-TW">
                <a:ea typeface="新細明體"/>
              </a:rPr>
              <a:t>這次打工經歷讓我學到了工作技能，並明白了責任感和應對挑戰的重要性。</a:t>
            </a:r>
            <a:endParaRPr lang="zh-TW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D5D82-E352-4385-A544-740BF22CE91E}" type="slidenum">
              <a:rPr lang="en-US" altLang="zh-TW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583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>
              <a:ea typeface="新細明體"/>
              <a:cs typeface="Calibri"/>
            </a:endParaRPr>
          </a:p>
          <a:p>
            <a:r>
              <a:rPr lang="zh-TW">
                <a:ea typeface="新細明體"/>
              </a:rPr>
              <a:t>Generated image content for the protagonist did not give up the restaurant part-time job, the protagonist is a high school girl, short brown hair, brown eyes, wearing a yellow dress, white collar, red bow tie, to be anime style!</a:t>
            </a:r>
            <a:endParaRPr lang="zh-TW"/>
          </a:p>
          <a:p>
            <a:endParaRPr lang="zh-TW" altLang="en-US">
              <a:ea typeface="新細明體"/>
            </a:endParaRPr>
          </a:p>
          <a:p>
            <a:r>
              <a:rPr lang="zh-TW">
                <a:ea typeface="新細明體"/>
              </a:rPr>
              <a:t>雖然起初很困難，但我很慶幸沒有放棄，這些寶貴的經驗將成為我未來生活中的重要財富。</a:t>
            </a:r>
            <a:r>
              <a:rPr lang="zh-TW" altLang="en-US">
                <a:ea typeface="新細明體"/>
              </a:rPr>
              <a:t>以上是我的冒險故事，謝謝大家。</a:t>
            </a:r>
            <a:endParaRPr lang="zh-TW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D5D82-E352-4385-A544-740BF22CE91E}" type="slidenum">
              <a:rPr lang="en-US" altLang="zh-TW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94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/>
              <a:t>Generate a picture of the protagonist going to work in a restaurant, the protagonist is a high school girl with short brown hair, brown eyes, wearing a yellow dress, white collar, red bow tie, and anime style!</a:t>
            </a:r>
          </a:p>
          <a:p>
            <a:endParaRPr lang="zh-TW">
              <a:ea typeface="新細明體"/>
            </a:endParaRPr>
          </a:p>
          <a:p>
            <a:endParaRPr lang="zh-TW" altLang="en-US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</a:rPr>
              <a:t>我的目標是想通過在當地餐廳的打工，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D5D82-E352-4385-A544-740BF22CE91E}" type="slidenum">
              <a:rPr lang="en-US" altLang="zh-TW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494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/>
              </a:rPr>
              <a:t>Generate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picture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content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for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protagonist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to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learn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practical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experience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of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catering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industry,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to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develop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their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sense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of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responsibility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and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interpersonal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communication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skills,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but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also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hope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to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earn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some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pocket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money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to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ease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burden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on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family.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protagonist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is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high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school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girl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with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short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brown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hair,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brown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eyes,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wearing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yellow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dress,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white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collar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and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red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bow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tie.</a:t>
            </a:r>
            <a:endParaRPr lang="zh-TW">
              <a:ea typeface="新細明體"/>
            </a:endParaRPr>
          </a:p>
          <a:p>
            <a:endParaRPr lang="zh-TW">
              <a:ea typeface="新細明體"/>
            </a:endParaRPr>
          </a:p>
          <a:p>
            <a:r>
              <a:rPr lang="zh-TW" altLang="en-US">
                <a:ea typeface="新細明體"/>
              </a:rPr>
              <a:t>學習到餐飲業的實際經驗，培養自己的責任感與人際溝通能力，同時也希望能賺取一些零用錢來減輕家裡的負擔。</a:t>
            </a:r>
            <a:endParaRPr lang="zh-TW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D5D82-E352-4385-A544-740BF22CE91E}" type="slidenum">
              <a:rPr lang="en-US" altLang="zh-TW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29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/>
              <a:t>Generate images for the main character to learn restaurant part-time, at first, the work is more difficult than expected. The main character is a high school girl with short brown hair, brown eyes, wearing a yellow dress, white collar, red bow tie, anime style, and can be divided into several stages of the picture!</a:t>
            </a:r>
          </a:p>
          <a:p>
            <a:endParaRPr lang="zh-TW">
              <a:ea typeface="新細明體"/>
              <a:cs typeface="Calibri"/>
            </a:endParaRPr>
          </a:p>
          <a:p>
            <a:endParaRPr lang="en-US" altLang="zh-TW">
              <a:ea typeface="新細明體"/>
              <a:cs typeface="Calibri"/>
            </a:endParaRPr>
          </a:p>
          <a:p>
            <a:endParaRPr lang="en-US" altLang="zh-TW">
              <a:ea typeface="新細明體"/>
              <a:cs typeface="Calibri"/>
            </a:endParaRPr>
          </a:p>
          <a:p>
            <a:endParaRPr lang="zh-TW" altLang="en-US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</a:rPr>
              <a:t>一開始，餐廳的工作比我想的還要困難。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D5D82-E352-4385-A544-740BF22CE91E}" type="slidenum">
              <a:rPr lang="en-US" altLang="zh-TW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699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/>
              <a:t>Generate images for the main character to learn restaurant part-time, at first, the work is more difficult than expected. The main character is a high school girl with short brown hair, brown eyes, wearing a yellow dress, white collar, red bow tie, anime style, and can be divided into several stages of the picture!</a:t>
            </a:r>
          </a:p>
          <a:p>
            <a:endParaRPr lang="zh-TW">
              <a:ea typeface="新細明體"/>
              <a:cs typeface="Calibri"/>
            </a:endParaRPr>
          </a:p>
          <a:p>
            <a:r>
              <a:rPr lang="en-US" altLang="zh-TW">
                <a:ea typeface="新細明體"/>
              </a:rPr>
              <a:t>Generated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picture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content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for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protagonist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to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learn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restaurant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part-time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work,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thought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part-time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work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is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just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simple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delivery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and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cleaning,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but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every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day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to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face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large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number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of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customers,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memorize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complex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menu,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and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often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meet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picky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customers.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main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character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is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high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school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girl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with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short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brown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hair,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brown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eyes,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wearing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yellow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dress,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white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collar,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red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bow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tie,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anime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style.</a:t>
            </a:r>
            <a:endParaRPr lang="en-US" altLang="zh-TW">
              <a:ea typeface="新細明體"/>
              <a:cs typeface="Calibri"/>
            </a:endParaRPr>
          </a:p>
          <a:p>
            <a:endParaRPr lang="en-US" altLang="zh-TW">
              <a:ea typeface="新細明體"/>
              <a:cs typeface="Calibri"/>
            </a:endParaRPr>
          </a:p>
          <a:p>
            <a:endParaRPr lang="en-US" altLang="zh-TW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</a:rPr>
              <a:t>我以為打工只是簡單的送餐和清潔，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D5D82-E352-4385-A544-740BF22CE91E}" type="slidenum">
              <a:rPr lang="en-US" altLang="zh-TW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102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/>
              <a:t>Generate images for the main character to learn restaurant part-time, at first, the work is more difficult than expected. The main character is a high school girl with short brown hair, brown eyes, wearing a yellow dress, white collar, red bow tie, anime style, and can be divided into several stages of the picture!</a:t>
            </a:r>
          </a:p>
          <a:p>
            <a:endParaRPr lang="zh-TW">
              <a:ea typeface="新細明體"/>
              <a:cs typeface="Calibri"/>
            </a:endParaRPr>
          </a:p>
          <a:p>
            <a:r>
              <a:rPr lang="en-US" altLang="zh-TW">
                <a:ea typeface="新細明體"/>
              </a:rPr>
              <a:t>Generated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picture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content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for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protagonist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to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learn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restaurant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part-time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work,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thought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part-time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work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is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just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simple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delivery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and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cleaning,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but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every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day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to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face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large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number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of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customers,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memorize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complex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menu,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and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often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meet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picky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customers.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The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main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character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is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high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school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girl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with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short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brown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hair,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brown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eyes,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wearing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yellow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dress,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white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collar,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red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bow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tie,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anime</a:t>
            </a:r>
            <a:r>
              <a:rPr lang="zh-TW" altLang="en-US">
                <a:ea typeface="新細明體"/>
              </a:rPr>
              <a:t> </a:t>
            </a:r>
            <a:r>
              <a:rPr lang="en-US" altLang="zh-TW">
                <a:ea typeface="新細明體"/>
              </a:rPr>
              <a:t>style.</a:t>
            </a:r>
            <a:endParaRPr lang="en-US" altLang="zh-TW">
              <a:ea typeface="新細明體"/>
              <a:cs typeface="Calibri"/>
            </a:endParaRPr>
          </a:p>
          <a:p>
            <a:endParaRPr lang="en-US" altLang="zh-TW">
              <a:ea typeface="新細明體"/>
              <a:cs typeface="Calibri"/>
            </a:endParaRPr>
          </a:p>
          <a:p>
            <a:endParaRPr lang="en-US" altLang="zh-TW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</a:rPr>
              <a:t>但每天都要面對大量的顧客、記住複雜的菜單，而且還經常遇到挑剔的客人。我開始感到壓力很大，甚至懷疑自己是否能堅持下去。</a:t>
            </a:r>
            <a:endParaRPr lang="zh-TW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D5D82-E352-4385-A544-740BF22CE91E}" type="slidenum">
              <a:rPr lang="en-US" altLang="zh-TW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932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/>
              <a:t>Generate image content for Main character does not give up easily. The main character is a high school girl with short brown hair, brown eyes, wearing a yellow dress, white collar, red bow tie, and anime style.</a:t>
            </a:r>
          </a:p>
          <a:p>
            <a:endParaRPr lang="zh-TW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</a:rPr>
              <a:t>但我不想輕易放棄。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D5D82-E352-4385-A544-740BF22CE91E}" type="slidenum">
              <a:rPr lang="en-US" altLang="zh-TW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190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>
                <a:ea typeface="新細明體"/>
              </a:rPr>
              <a:t>image content for the protagonist begins to try to memorize the details of each dish. The main character is a high school girl with short brown hair, brown eyes, wearing a yellow dress, white collar, red bow tie, and anime style.</a:t>
            </a:r>
            <a:endParaRPr lang="zh-TW">
              <a:ea typeface="新細明體"/>
              <a:cs typeface="Calibri"/>
            </a:endParaRPr>
          </a:p>
          <a:p>
            <a:endParaRPr lang="zh-TW" altLang="en-US">
              <a:ea typeface="新細明體"/>
            </a:endParaRPr>
          </a:p>
          <a:p>
            <a:endParaRPr lang="zh-TW" altLang="en-US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</a:rPr>
              <a:t>為了適應工作，我開始記住每道菜的細節，</a:t>
            </a:r>
            <a:endParaRPr lang="zh-TW">
              <a:ea typeface="新細明體"/>
            </a:endParaRPr>
          </a:p>
          <a:p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D5D82-E352-4385-A544-740BF22CE91E}" type="slidenum">
              <a:rPr lang="en-US" altLang="zh-TW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610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>
                <a:ea typeface="新細明體"/>
              </a:rPr>
              <a:t>Generate a picture of the protagonist asking a senior colleague for advice on how to deal with a busy situation. The main character is a high school girl with short brown hair, brown eyes, wearing a yellow dress, white collar, red bow tie, and anime style.</a:t>
            </a:r>
            <a:endParaRPr lang="zh-TW">
              <a:ea typeface="新細明體"/>
              <a:cs typeface="Calibri"/>
            </a:endParaRPr>
          </a:p>
          <a:p>
            <a:endParaRPr lang="zh-TW" altLang="en-US">
              <a:ea typeface="新細明體"/>
            </a:endParaRPr>
          </a:p>
          <a:p>
            <a:endParaRPr lang="zh-TW" altLang="en-US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</a:rPr>
              <a:t>當沒客人時，我就會</a:t>
            </a:r>
            <a:r>
              <a:rPr lang="zh-TW">
                <a:ea typeface="新細明體"/>
              </a:rPr>
              <a:t>請教</a:t>
            </a:r>
            <a:r>
              <a:rPr lang="zh-TW" altLang="en-US">
                <a:ea typeface="新細明體"/>
              </a:rPr>
              <a:t>資深的同事如何處理繁忙時的狀況。我還主動承擔更多責任，學會了如何高效管理時間和應對突發狀況。</a:t>
            </a:r>
            <a:endParaRPr lang="zh-TW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D5D82-E352-4385-A544-740BF22CE91E}" type="slidenum">
              <a:rPr lang="en-US" altLang="zh-TW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52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2024/9/27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F38B282-72F0-618D-A41B-55CE6589CFFA}"/>
              </a:ext>
            </a:extLst>
          </p:cNvPr>
          <p:cNvSpPr txBox="1"/>
          <p:nvPr/>
        </p:nvSpPr>
        <p:spPr>
          <a:xfrm>
            <a:off x="671001" y="2221365"/>
            <a:ext cx="542584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6000">
                <a:ea typeface="新細明體"/>
              </a:rPr>
              <a:t>冒險故事</a:t>
            </a:r>
          </a:p>
          <a:p>
            <a:r>
              <a:rPr lang="zh-TW" altLang="en-US" sz="6000">
                <a:ea typeface="新細明體"/>
              </a:rPr>
              <a:t>(VTube Studio)</a:t>
            </a: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日本動畫, 卡通, 姬髮式, 漫畫 的圖片&#10;&#10;自動產生的描述">
            <a:extLst>
              <a:ext uri="{FF2B5EF4-FFF2-40B4-BE49-F238E27FC236}">
                <a16:creationId xmlns:a16="http://schemas.microsoft.com/office/drawing/2014/main" id="{CDFD6573-4D86-3822-5513-62BB221CB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" y="-1905"/>
            <a:ext cx="6881863" cy="6861811"/>
          </a:xfrm>
          <a:prstGeom prst="rect">
            <a:avLst/>
          </a:prstGeom>
        </p:spPr>
      </p:pic>
      <p:pic>
        <p:nvPicPr>
          <p:cNvPr id="4" name="圖片 3" descr="一張含有 日本動畫, 卡通, 漫畫, 虛構角色 的圖片&#10;&#10;自動產生的描述">
            <a:extLst>
              <a:ext uri="{FF2B5EF4-FFF2-40B4-BE49-F238E27FC236}">
                <a16:creationId xmlns:a16="http://schemas.microsoft.com/office/drawing/2014/main" id="{7B718974-1271-AFC8-EED7-967518CF7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74" y="-6859045"/>
            <a:ext cx="6860951" cy="686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87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日本動畫, 卡通, 漫畫, 虛構角色 的圖片&#10;&#10;自動產生的描述">
            <a:extLst>
              <a:ext uri="{FF2B5EF4-FFF2-40B4-BE49-F238E27FC236}">
                <a16:creationId xmlns:a16="http://schemas.microsoft.com/office/drawing/2014/main" id="{D5F78521-3EDB-36B0-6222-010078215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74" y="-1045"/>
            <a:ext cx="6860951" cy="6860951"/>
          </a:xfrm>
          <a:prstGeom prst="rect">
            <a:avLst/>
          </a:prstGeom>
        </p:spPr>
      </p:pic>
      <p:pic>
        <p:nvPicPr>
          <p:cNvPr id="4" name="圖片 3" descr="一張含有 日本動畫, 卡通, 漫畫, 動畫 的圖片&#10;&#10;自動產生的描述">
            <a:extLst>
              <a:ext uri="{FF2B5EF4-FFF2-40B4-BE49-F238E27FC236}">
                <a16:creationId xmlns:a16="http://schemas.microsoft.com/office/drawing/2014/main" id="{2EC1F0F8-0BD4-B03A-04A6-5E72BD21F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" y="-6858987"/>
            <a:ext cx="6853407" cy="686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87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日本動畫, 卡通, 漫畫, 動畫 的圖片&#10;&#10;自動產生的描述">
            <a:extLst>
              <a:ext uri="{FF2B5EF4-FFF2-40B4-BE49-F238E27FC236}">
                <a16:creationId xmlns:a16="http://schemas.microsoft.com/office/drawing/2014/main" id="{795BD1A3-9ECA-71C3-4765-907B6C0A6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" y="-987"/>
            <a:ext cx="6853407" cy="6860951"/>
          </a:xfrm>
          <a:prstGeom prst="rect">
            <a:avLst/>
          </a:prstGeom>
        </p:spPr>
      </p:pic>
      <p:pic>
        <p:nvPicPr>
          <p:cNvPr id="3" name="圖片 2" descr="一張含有 卡通, 日本動畫, 洋娃娃, 姬髮式 的圖片&#10;&#10;自動產生的描述">
            <a:extLst>
              <a:ext uri="{FF2B5EF4-FFF2-40B4-BE49-F238E27FC236}">
                <a16:creationId xmlns:a16="http://schemas.microsoft.com/office/drawing/2014/main" id="{60C220E7-8A2F-578E-9E9F-F302FD064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09" y="-6857139"/>
            <a:ext cx="6822500" cy="68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52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卡通, 日本動畫, 洋娃娃, 姬髮式 的圖片&#10;&#10;自動產生的描述">
            <a:extLst>
              <a:ext uri="{FF2B5EF4-FFF2-40B4-BE49-F238E27FC236}">
                <a16:creationId xmlns:a16="http://schemas.microsoft.com/office/drawing/2014/main" id="{295F2650-B230-09F4-62B6-D3BA83F89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09" y="861"/>
            <a:ext cx="6822500" cy="6856279"/>
          </a:xfrm>
          <a:prstGeom prst="rect">
            <a:avLst/>
          </a:prstGeom>
        </p:spPr>
      </p:pic>
      <p:pic>
        <p:nvPicPr>
          <p:cNvPr id="4" name="圖片 3" descr="一張含有 日本動畫, 卡通, 漫畫, 虛構小說 的圖片&#10;&#10;自動產生的描述">
            <a:extLst>
              <a:ext uri="{FF2B5EF4-FFF2-40B4-BE49-F238E27FC236}">
                <a16:creationId xmlns:a16="http://schemas.microsoft.com/office/drawing/2014/main" id="{21278AAD-A861-8CA3-2E91-563CC87C9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297" y="6855747"/>
            <a:ext cx="6872629" cy="685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77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日本動畫, 卡通, 漫畫, 虛構小說 的圖片&#10;&#10;自動產生的描述">
            <a:extLst>
              <a:ext uri="{FF2B5EF4-FFF2-40B4-BE49-F238E27FC236}">
                <a16:creationId xmlns:a16="http://schemas.microsoft.com/office/drawing/2014/main" id="{E91B111C-2976-E85D-6FF6-8164C6957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" y="-2253"/>
            <a:ext cx="6872629" cy="6859358"/>
          </a:xfrm>
          <a:prstGeom prst="rect">
            <a:avLst/>
          </a:prstGeom>
        </p:spPr>
      </p:pic>
      <p:pic>
        <p:nvPicPr>
          <p:cNvPr id="4" name="圖片 3" descr="一張含有 卡通, 日本動畫, 漫畫, 姬髮式 的圖片&#10;&#10;自動產生的描述">
            <a:extLst>
              <a:ext uri="{FF2B5EF4-FFF2-40B4-BE49-F238E27FC236}">
                <a16:creationId xmlns:a16="http://schemas.microsoft.com/office/drawing/2014/main" id="{9E7D3EC3-BABD-D785-E454-6708CE45F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" y="6855941"/>
            <a:ext cx="6872629" cy="685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42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卡通, 日本動畫, 漫畫, 姬髮式 的圖片&#10;&#10;自動產生的描述">
            <a:extLst>
              <a:ext uri="{FF2B5EF4-FFF2-40B4-BE49-F238E27FC236}">
                <a16:creationId xmlns:a16="http://schemas.microsoft.com/office/drawing/2014/main" id="{3B17A86C-5786-91AF-ED38-86CE00F68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" y="-2059"/>
            <a:ext cx="6872629" cy="6859164"/>
          </a:xfrm>
          <a:prstGeom prst="rect">
            <a:avLst/>
          </a:prstGeom>
        </p:spPr>
      </p:pic>
      <p:pic>
        <p:nvPicPr>
          <p:cNvPr id="3" name="圖片 2" descr="一張含有 日本動畫, 卡通, 服裝, 姬髮式 的圖片&#10;&#10;自動產生的描述">
            <a:extLst>
              <a:ext uri="{FF2B5EF4-FFF2-40B4-BE49-F238E27FC236}">
                <a16:creationId xmlns:a16="http://schemas.microsoft.com/office/drawing/2014/main" id="{4AEFF654-8696-59B9-5CA3-B4BA0F74C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42" y="6860030"/>
            <a:ext cx="6876644" cy="685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018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日本動畫, 卡通, 服裝, 姬髮式 的圖片&#10;&#10;自動產生的描述">
            <a:extLst>
              <a:ext uri="{FF2B5EF4-FFF2-40B4-BE49-F238E27FC236}">
                <a16:creationId xmlns:a16="http://schemas.microsoft.com/office/drawing/2014/main" id="{AF499488-F353-2C93-D945-91A058A21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2" y="2030"/>
            <a:ext cx="6876644" cy="6855862"/>
          </a:xfrm>
          <a:prstGeom prst="rect">
            <a:avLst/>
          </a:prstGeom>
        </p:spPr>
      </p:pic>
      <p:pic>
        <p:nvPicPr>
          <p:cNvPr id="4" name="圖片 3" descr="一張含有 卡通, 日本動畫, 服裝, 女孩 的圖片&#10;&#10;自動產生的描述">
            <a:extLst>
              <a:ext uri="{FF2B5EF4-FFF2-40B4-BE49-F238E27FC236}">
                <a16:creationId xmlns:a16="http://schemas.microsoft.com/office/drawing/2014/main" id="{C26A78AB-85BC-0F33-F703-2FA795776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56236" y="2857"/>
            <a:ext cx="6849129" cy="68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03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卡通, 日本動畫, 服裝, 女孩 的圖片&#10;&#10;自動產生的描述">
            <a:extLst>
              <a:ext uri="{FF2B5EF4-FFF2-40B4-BE49-F238E27FC236}">
                <a16:creationId xmlns:a16="http://schemas.microsoft.com/office/drawing/2014/main" id="{E1351B13-F809-BFFC-2755-577AA85B1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" y="2857"/>
            <a:ext cx="6849129" cy="6856251"/>
          </a:xfrm>
          <a:prstGeom prst="rect">
            <a:avLst/>
          </a:prstGeom>
        </p:spPr>
      </p:pic>
      <p:pic>
        <p:nvPicPr>
          <p:cNvPr id="4" name="圖片 3" descr="一張含有 日本動畫, 卡通, 漫畫, 姬髮式 的圖片&#10;&#10;自動產生的描述">
            <a:extLst>
              <a:ext uri="{FF2B5EF4-FFF2-40B4-BE49-F238E27FC236}">
                <a16:creationId xmlns:a16="http://schemas.microsoft.com/office/drawing/2014/main" id="{E5560F24-1A33-F24B-34F0-893C731C0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69229" y="121"/>
            <a:ext cx="6870493" cy="685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91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日本動畫, 卡通, 漫畫, 姬髮式 的圖片&#10;&#10;自動產生的描述">
            <a:extLst>
              <a:ext uri="{FF2B5EF4-FFF2-40B4-BE49-F238E27FC236}">
                <a16:creationId xmlns:a16="http://schemas.microsoft.com/office/drawing/2014/main" id="{ADEDECF1-4004-C8E0-54EE-BD69CE45B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" y="121"/>
            <a:ext cx="6870493" cy="6856445"/>
          </a:xfrm>
          <a:prstGeom prst="rect">
            <a:avLst/>
          </a:prstGeom>
        </p:spPr>
      </p:pic>
      <p:pic>
        <p:nvPicPr>
          <p:cNvPr id="4" name="圖片 3" descr="一張含有 日本動畫, 卡通, 漫畫, 動畫卡通 的圖片&#10;&#10;自動產生的描述">
            <a:extLst>
              <a:ext uri="{FF2B5EF4-FFF2-40B4-BE49-F238E27FC236}">
                <a16:creationId xmlns:a16="http://schemas.microsoft.com/office/drawing/2014/main" id="{FB6FD0E0-F39D-64F9-3530-534FBF1C3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854" y="-6856465"/>
            <a:ext cx="6900338" cy="685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61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日本動畫, 卡通, 漫畫, 動畫卡通 的圖片&#10;&#10;自動產生的描述">
            <a:extLst>
              <a:ext uri="{FF2B5EF4-FFF2-40B4-BE49-F238E27FC236}">
                <a16:creationId xmlns:a16="http://schemas.microsoft.com/office/drawing/2014/main" id="{17E4A075-E1BD-757D-9177-28DADC29B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" y="1535"/>
            <a:ext cx="6900338" cy="685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00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日本動畫, 卡通, 姬髮式, 服裝 的圖片&#10;&#10;自動產生的描述">
            <a:extLst>
              <a:ext uri="{FF2B5EF4-FFF2-40B4-BE49-F238E27FC236}">
                <a16:creationId xmlns:a16="http://schemas.microsoft.com/office/drawing/2014/main" id="{7D5FCA89-C18D-6CBE-B124-C61A99413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98" y="-3136"/>
            <a:ext cx="6875387" cy="6860872"/>
          </a:xfrm>
          <a:prstGeom prst="rect">
            <a:avLst/>
          </a:prstGeom>
        </p:spPr>
      </p:pic>
      <p:pic>
        <p:nvPicPr>
          <p:cNvPr id="4" name="圖片 3" descr="一張含有 日本動畫, 服裝, 動畫卡通, 圖解 的圖片&#10;&#10;自動產生的描述">
            <a:extLst>
              <a:ext uri="{FF2B5EF4-FFF2-40B4-BE49-F238E27FC236}">
                <a16:creationId xmlns:a16="http://schemas.microsoft.com/office/drawing/2014/main" id="{9D2BB349-9803-D086-BB1F-A83B1F800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47" y="6859192"/>
            <a:ext cx="6875785" cy="686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0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日本動畫, 服裝, 動畫卡通, 圖解 的圖片&#10;&#10;自動產生的描述">
            <a:extLst>
              <a:ext uri="{FF2B5EF4-FFF2-40B4-BE49-F238E27FC236}">
                <a16:creationId xmlns:a16="http://schemas.microsoft.com/office/drawing/2014/main" id="{3DBD6987-1BDF-3564-0548-15D274CD0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47" y="-5492"/>
            <a:ext cx="6781442" cy="6860260"/>
          </a:xfrm>
          <a:prstGeom prst="rect">
            <a:avLst/>
          </a:prstGeom>
        </p:spPr>
      </p:pic>
      <p:pic>
        <p:nvPicPr>
          <p:cNvPr id="7" name="圖片 6" descr="一張含有 日本動畫, 卡通, 動畫卡通, 漫畫 的圖片&#10;&#10;自動產生的描述">
            <a:extLst>
              <a:ext uri="{FF2B5EF4-FFF2-40B4-BE49-F238E27FC236}">
                <a16:creationId xmlns:a16="http://schemas.microsoft.com/office/drawing/2014/main" id="{F27FB112-79C1-E97B-17CA-F31048FC9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4835" y="6858838"/>
            <a:ext cx="6861348" cy="685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5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日本動畫, 卡通, 動畫卡通, 漫畫 的圖片&#10;&#10;自動產生的描述">
            <a:extLst>
              <a:ext uri="{FF2B5EF4-FFF2-40B4-BE49-F238E27FC236}">
                <a16:creationId xmlns:a16="http://schemas.microsoft.com/office/drawing/2014/main" id="{57CCD12B-19A3-4D98-80CC-99A342DAC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" y="838"/>
            <a:ext cx="6861348" cy="6856323"/>
          </a:xfrm>
          <a:prstGeom prst="rect">
            <a:avLst/>
          </a:prstGeom>
        </p:spPr>
      </p:pic>
      <p:pic>
        <p:nvPicPr>
          <p:cNvPr id="4" name="圖片 3" descr="一張含有 日本動畫, 卡通, 動畫卡通, 漫畫 的圖片&#10;&#10;自動產生的描述">
            <a:extLst>
              <a:ext uri="{FF2B5EF4-FFF2-40B4-BE49-F238E27FC236}">
                <a16:creationId xmlns:a16="http://schemas.microsoft.com/office/drawing/2014/main" id="{F38C7266-2095-546A-F1D4-D51585B7C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63303" y="-2027"/>
            <a:ext cx="6863302" cy="685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97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日本動畫, 卡通, 動畫卡通, 漫畫 的圖片&#10;&#10;自動產生的描述">
            <a:extLst>
              <a:ext uri="{FF2B5EF4-FFF2-40B4-BE49-F238E27FC236}">
                <a16:creationId xmlns:a16="http://schemas.microsoft.com/office/drawing/2014/main" id="{7D1062C0-7547-4390-1D58-14C377966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" y="-2027"/>
            <a:ext cx="6856045" cy="6858557"/>
          </a:xfrm>
          <a:prstGeom prst="rect">
            <a:avLst/>
          </a:prstGeom>
        </p:spPr>
      </p:pic>
      <p:pic>
        <p:nvPicPr>
          <p:cNvPr id="4" name="圖片 3" descr="一張含有 日本動畫, 卡通, 漫畫, 動畫卡通 的圖片&#10;&#10;自動產生的描述">
            <a:extLst>
              <a:ext uri="{FF2B5EF4-FFF2-40B4-BE49-F238E27FC236}">
                <a16:creationId xmlns:a16="http://schemas.microsoft.com/office/drawing/2014/main" id="{D9FF375B-B1EE-24B6-7336-728A43E5A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54626" y="366"/>
            <a:ext cx="6854091" cy="685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44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日本動畫, 卡通, 漫畫, 動畫卡通 的圖片&#10;&#10;自動產生的描述">
            <a:extLst>
              <a:ext uri="{FF2B5EF4-FFF2-40B4-BE49-F238E27FC236}">
                <a16:creationId xmlns:a16="http://schemas.microsoft.com/office/drawing/2014/main" id="{B7133E37-D07A-CDBF-74AD-A2F328415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" y="366"/>
            <a:ext cx="6904891" cy="6856324"/>
          </a:xfrm>
          <a:prstGeom prst="rect">
            <a:avLst/>
          </a:prstGeom>
        </p:spPr>
      </p:pic>
      <p:pic>
        <p:nvPicPr>
          <p:cNvPr id="3" name="圖片 2" descr="一張含有 日本動畫, 卡通, 漫畫, 圖解 的圖片&#10;&#10;自動產生的描述">
            <a:extLst>
              <a:ext uri="{FF2B5EF4-FFF2-40B4-BE49-F238E27FC236}">
                <a16:creationId xmlns:a16="http://schemas.microsoft.com/office/drawing/2014/main" id="{113B8736-2F85-E239-FCE0-A38D23BB8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15615" y="6716"/>
            <a:ext cx="6817658" cy="684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74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日本動畫, 卡通, 漫畫, 圖解 的圖片&#10;&#10;自動產生的描述">
            <a:extLst>
              <a:ext uri="{FF2B5EF4-FFF2-40B4-BE49-F238E27FC236}">
                <a16:creationId xmlns:a16="http://schemas.microsoft.com/office/drawing/2014/main" id="{D334C660-252D-3379-5A82-F47149FC7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" y="-541"/>
            <a:ext cx="6817658" cy="6843933"/>
          </a:xfrm>
          <a:prstGeom prst="rect">
            <a:avLst/>
          </a:prstGeom>
        </p:spPr>
      </p:pic>
      <p:pic>
        <p:nvPicPr>
          <p:cNvPr id="4" name="圖片 3" descr="一張含有 日本動畫, 卡通, 食物, 漫畫 的圖片&#10;&#10;自動產生的描述">
            <a:extLst>
              <a:ext uri="{FF2B5EF4-FFF2-40B4-BE49-F238E27FC236}">
                <a16:creationId xmlns:a16="http://schemas.microsoft.com/office/drawing/2014/main" id="{AC12F4D5-1CCA-31FD-8C02-189EAC253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60" y="6847092"/>
            <a:ext cx="6815262" cy="68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36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日本動畫, 卡通, 食物, 漫畫 的圖片&#10;&#10;自動產生的描述">
            <a:extLst>
              <a:ext uri="{FF2B5EF4-FFF2-40B4-BE49-F238E27FC236}">
                <a16:creationId xmlns:a16="http://schemas.microsoft.com/office/drawing/2014/main" id="{27CD7A9F-34D6-50F4-8BE9-F3D39F9F0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4" y="-2775"/>
            <a:ext cx="6754265" cy="6863121"/>
          </a:xfrm>
          <a:prstGeom prst="rect">
            <a:avLst/>
          </a:prstGeom>
        </p:spPr>
      </p:pic>
      <p:pic>
        <p:nvPicPr>
          <p:cNvPr id="4" name="圖片 3" descr="一張含有 日本動畫, 卡通, 漫畫, 姬髮式 的圖片&#10;&#10;自動產生的描述">
            <a:extLst>
              <a:ext uri="{FF2B5EF4-FFF2-40B4-BE49-F238E27FC236}">
                <a16:creationId xmlns:a16="http://schemas.microsoft.com/office/drawing/2014/main" id="{4B1767DB-719B-647F-3D30-5FA1770D0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" y="6855777"/>
            <a:ext cx="6754157" cy="68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3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日本動畫, 卡通, 漫畫, 姬髮式 的圖片&#10;&#10;自動產生的描述">
            <a:extLst>
              <a:ext uri="{FF2B5EF4-FFF2-40B4-BE49-F238E27FC236}">
                <a16:creationId xmlns:a16="http://schemas.microsoft.com/office/drawing/2014/main" id="{44B57544-46D2-590D-3E6C-951A7B546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" y="-2223"/>
            <a:ext cx="6826728" cy="6863121"/>
          </a:xfrm>
          <a:prstGeom prst="rect">
            <a:avLst/>
          </a:prstGeom>
        </p:spPr>
      </p:pic>
      <p:pic>
        <p:nvPicPr>
          <p:cNvPr id="3" name="圖片 2" descr="一張含有 日本動畫, 卡通, 姬髮式, 漫畫 的圖片&#10;&#10;自動產生的描述">
            <a:extLst>
              <a:ext uri="{FF2B5EF4-FFF2-40B4-BE49-F238E27FC236}">
                <a16:creationId xmlns:a16="http://schemas.microsoft.com/office/drawing/2014/main" id="{D3EAA697-E3BF-21EC-C196-75216ABF2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" y="6856095"/>
            <a:ext cx="6821705" cy="68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23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19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2024-09-21T05:48:46Z</dcterms:created>
  <dcterms:modified xsi:type="dcterms:W3CDTF">2024-09-27T14:26:26Z</dcterms:modified>
</cp:coreProperties>
</file>