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62" r:id="rId6"/>
    <p:sldId id="261" r:id="rId7"/>
    <p:sldId id="260" r:id="rId8"/>
    <p:sldId id="259"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9FE75-E65D-C145-F16B-EA03B4ABFFF9}" v="135" dt="2024-09-20T11:16:39.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游婷婷" userId="S::112598059@cc.ntut.edu.tw::abd4b459-e84e-42a3-a3eb-bac8d9685694" providerId="AD" clId="Web-{4029FE75-E65D-C145-F16B-EA03B4ABFFF9}"/>
    <pc:docChg chg="addSld delSld modSld addMainMaster delMainMaster">
      <pc:chgData name="游婷婷" userId="S::112598059@cc.ntut.edu.tw::abd4b459-e84e-42a3-a3eb-bac8d9685694" providerId="AD" clId="Web-{4029FE75-E65D-C145-F16B-EA03B4ABFFF9}" dt="2024-09-20T13:40:58.206" v="186"/>
      <pc:docMkLst>
        <pc:docMk/>
      </pc:docMkLst>
      <pc:sldChg chg="addSp delSp modSp mod setBg modClrScheme chgLayout modNotes">
        <pc:chgData name="游婷婷" userId="S::112598059@cc.ntut.edu.tw::abd4b459-e84e-42a3-a3eb-bac8d9685694" providerId="AD" clId="Web-{4029FE75-E65D-C145-F16B-EA03B4ABFFF9}" dt="2024-09-20T09:13:45.466" v="54"/>
        <pc:sldMkLst>
          <pc:docMk/>
          <pc:sldMk cId="2592129946" sldId="256"/>
        </pc:sldMkLst>
        <pc:spChg chg="del mod ord">
          <ac:chgData name="游婷婷" userId="S::112598059@cc.ntut.edu.tw::abd4b459-e84e-42a3-a3eb-bac8d9685694" providerId="AD" clId="Web-{4029FE75-E65D-C145-F16B-EA03B4ABFFF9}" dt="2024-09-20T09:08:14.115" v="3"/>
          <ac:spMkLst>
            <pc:docMk/>
            <pc:sldMk cId="2592129946" sldId="256"/>
            <ac:spMk id="2" creationId="{00000000-0000-0000-0000-000000000000}"/>
          </ac:spMkLst>
        </pc:spChg>
        <pc:spChg chg="mod ord">
          <ac:chgData name="游婷婷" userId="S::112598059@cc.ntut.edu.tw::abd4b459-e84e-42a3-a3eb-bac8d9685694" providerId="AD" clId="Web-{4029FE75-E65D-C145-F16B-EA03B4ABFFF9}" dt="2024-09-20T09:10:50.181" v="43" actId="1076"/>
          <ac:spMkLst>
            <pc:docMk/>
            <pc:sldMk cId="2592129946" sldId="256"/>
            <ac:spMk id="3" creationId="{00000000-0000-0000-0000-000000000000}"/>
          </ac:spMkLst>
        </pc:spChg>
        <pc:spChg chg="add del mod ord">
          <ac:chgData name="游婷婷" userId="S::112598059@cc.ntut.edu.tw::abd4b459-e84e-42a3-a3eb-bac8d9685694" providerId="AD" clId="Web-{4029FE75-E65D-C145-F16B-EA03B4ABFFF9}" dt="2024-09-20T09:08:28.365" v="6"/>
          <ac:spMkLst>
            <pc:docMk/>
            <pc:sldMk cId="2592129946" sldId="256"/>
            <ac:spMk id="4" creationId="{4F13160B-0893-048C-04B9-73A39CD33B7D}"/>
          </ac:spMkLst>
        </pc:spChg>
        <pc:spChg chg="add del mod ord">
          <ac:chgData name="游婷婷" userId="S::112598059@cc.ntut.edu.tw::abd4b459-e84e-42a3-a3eb-bac8d9685694" providerId="AD" clId="Web-{4029FE75-E65D-C145-F16B-EA03B4ABFFF9}" dt="2024-09-20T09:08:17.865" v="4"/>
          <ac:spMkLst>
            <pc:docMk/>
            <pc:sldMk cId="2592129946" sldId="256"/>
            <ac:spMk id="5" creationId="{C6EF37F4-46FC-A60D-9465-093CCE46F435}"/>
          </ac:spMkLst>
        </pc:spChg>
        <pc:spChg chg="add del mod ord">
          <ac:chgData name="游婷婷" userId="S::112598059@cc.ntut.edu.tw::abd4b459-e84e-42a3-a3eb-bac8d9685694" providerId="AD" clId="Web-{4029FE75-E65D-C145-F16B-EA03B4ABFFF9}" dt="2024-09-20T09:08:21.146" v="5"/>
          <ac:spMkLst>
            <pc:docMk/>
            <pc:sldMk cId="2592129946" sldId="256"/>
            <ac:spMk id="6" creationId="{928B507D-19B0-12C1-A2BC-9286F5251EE0}"/>
          </ac:spMkLst>
        </pc:spChg>
        <pc:spChg chg="add del">
          <ac:chgData name="游婷婷" userId="S::112598059@cc.ntut.edu.tw::abd4b459-e84e-42a3-a3eb-bac8d9685694" providerId="AD" clId="Web-{4029FE75-E65D-C145-F16B-EA03B4ABFFF9}" dt="2024-09-20T09:07:50.473" v="1"/>
          <ac:spMkLst>
            <pc:docMk/>
            <pc:sldMk cId="2592129946" sldId="256"/>
            <ac:spMk id="8" creationId="{551580BD-7D80-4957-A58D-916E994AB787}"/>
          </ac:spMkLst>
        </pc:spChg>
        <pc:spChg chg="add del">
          <ac:chgData name="游婷婷" userId="S::112598059@cc.ntut.edu.tw::abd4b459-e84e-42a3-a3eb-bac8d9685694" providerId="AD" clId="Web-{4029FE75-E65D-C145-F16B-EA03B4ABFFF9}" dt="2024-09-20T09:07:50.473" v="1"/>
          <ac:spMkLst>
            <pc:docMk/>
            <pc:sldMk cId="2592129946" sldId="256"/>
            <ac:spMk id="10" creationId="{1083FDF1-CB0C-4EFE-9AAE-1C9EED259F33}"/>
          </ac:spMkLst>
        </pc:spChg>
        <pc:spChg chg="add del">
          <ac:chgData name="游婷婷" userId="S::112598059@cc.ntut.edu.tw::abd4b459-e84e-42a3-a3eb-bac8d9685694" providerId="AD" clId="Web-{4029FE75-E65D-C145-F16B-EA03B4ABFFF9}" dt="2024-09-20T09:07:50.473" v="1"/>
          <ac:spMkLst>
            <pc:docMk/>
            <pc:sldMk cId="2592129946" sldId="256"/>
            <ac:spMk id="12" creationId="{CB59DE95-F3B9-4A35-9681-78FA926F024B}"/>
          </ac:spMkLst>
        </pc:spChg>
        <pc:spChg chg="add del">
          <ac:chgData name="游婷婷" userId="S::112598059@cc.ntut.edu.tw::abd4b459-e84e-42a3-a3eb-bac8d9685694" providerId="AD" clId="Web-{4029FE75-E65D-C145-F16B-EA03B4ABFFF9}" dt="2024-09-20T09:07:50.473" v="1"/>
          <ac:spMkLst>
            <pc:docMk/>
            <pc:sldMk cId="2592129946" sldId="256"/>
            <ac:spMk id="14" creationId="{1AB6C18D-3CB8-4F78-9BF0-A9B29651AD17}"/>
          </ac:spMkLst>
        </pc:spChg>
        <pc:spChg chg="add del">
          <ac:chgData name="游婷婷" userId="S::112598059@cc.ntut.edu.tw::abd4b459-e84e-42a3-a3eb-bac8d9685694" providerId="AD" clId="Web-{4029FE75-E65D-C145-F16B-EA03B4ABFFF9}" dt="2024-09-20T09:07:50.473" v="1"/>
          <ac:spMkLst>
            <pc:docMk/>
            <pc:sldMk cId="2592129946" sldId="256"/>
            <ac:spMk id="16" creationId="{18B59AA7-E08B-426D-8CCD-F0BE96AE52D4}"/>
          </ac:spMkLst>
        </pc:spChg>
        <pc:spChg chg="add del">
          <ac:chgData name="游婷婷" userId="S::112598059@cc.ntut.edu.tw::abd4b459-e84e-42a3-a3eb-bac8d9685694" providerId="AD" clId="Web-{4029FE75-E65D-C145-F16B-EA03B4ABFFF9}" dt="2024-09-20T09:07:50.473" v="1"/>
          <ac:spMkLst>
            <pc:docMk/>
            <pc:sldMk cId="2592129946" sldId="256"/>
            <ac:spMk id="18" creationId="{23EAE99B-D975-46A5-A79F-8B0DB83C644C}"/>
          </ac:spMkLst>
        </pc:spChg>
        <pc:cxnChg chg="add del">
          <ac:chgData name="游婷婷" userId="S::112598059@cc.ntut.edu.tw::abd4b459-e84e-42a3-a3eb-bac8d9685694" providerId="AD" clId="Web-{4029FE75-E65D-C145-F16B-EA03B4ABFFF9}" dt="2024-09-20T09:07:50.473" v="1"/>
          <ac:cxnSpMkLst>
            <pc:docMk/>
            <pc:sldMk cId="2592129946" sldId="256"/>
            <ac:cxnSpMk id="20" creationId="{3F65C608-2429-428E-BDC9-29C15CF307B9}"/>
          </ac:cxnSpMkLst>
        </pc:cxnChg>
        <pc:cxnChg chg="add del">
          <ac:chgData name="游婷婷" userId="S::112598059@cc.ntut.edu.tw::abd4b459-e84e-42a3-a3eb-bac8d9685694" providerId="AD" clId="Web-{4029FE75-E65D-C145-F16B-EA03B4ABFFF9}" dt="2024-09-20T09:07:50.473" v="1"/>
          <ac:cxnSpMkLst>
            <pc:docMk/>
            <pc:sldMk cId="2592129946" sldId="256"/>
            <ac:cxnSpMk id="22" creationId="{5E687E3B-9C6D-4102-8F38-DCB77C49C6FD}"/>
          </ac:cxnSpMkLst>
        </pc:cxnChg>
        <pc:cxnChg chg="add del">
          <ac:chgData name="游婷婷" userId="S::112598059@cc.ntut.edu.tw::abd4b459-e84e-42a3-a3eb-bac8d9685694" providerId="AD" clId="Web-{4029FE75-E65D-C145-F16B-EA03B4ABFFF9}" dt="2024-09-20T09:07:50.473" v="1"/>
          <ac:cxnSpMkLst>
            <pc:docMk/>
            <pc:sldMk cId="2592129946" sldId="256"/>
            <ac:cxnSpMk id="24" creationId="{573C7C39-C73B-4051-B742-C9086B7BE3EC}"/>
          </ac:cxnSpMkLst>
        </pc:cxnChg>
      </pc:sldChg>
      <pc:sldChg chg="addSp delSp modSp new mod setBg modClrScheme chgLayout modNotes">
        <pc:chgData name="游婷婷" userId="S::112598059@cc.ntut.edu.tw::abd4b459-e84e-42a3-a3eb-bac8d9685694" providerId="AD" clId="Web-{4029FE75-E65D-C145-F16B-EA03B4ABFFF9}" dt="2024-09-20T12:14:07.327" v="181"/>
        <pc:sldMkLst>
          <pc:docMk/>
          <pc:sldMk cId="2590338539" sldId="257"/>
        </pc:sldMkLst>
        <pc:spChg chg="mod ord">
          <ac:chgData name="游婷婷" userId="S::112598059@cc.ntut.edu.tw::abd4b459-e84e-42a3-a3eb-bac8d9685694" providerId="AD" clId="Web-{4029FE75-E65D-C145-F16B-EA03B4ABFFF9}" dt="2024-09-20T10:10:58.206" v="123" actId="1076"/>
          <ac:spMkLst>
            <pc:docMk/>
            <pc:sldMk cId="2590338539" sldId="257"/>
            <ac:spMk id="2" creationId="{4D304FF5-CB65-0CF1-FB02-EC84912FF4F0}"/>
          </ac:spMkLst>
        </pc:spChg>
        <pc:spChg chg="del mod ord">
          <ac:chgData name="游婷婷" userId="S::112598059@cc.ntut.edu.tw::abd4b459-e84e-42a3-a3eb-bac8d9685694" providerId="AD" clId="Web-{4029FE75-E65D-C145-F16B-EA03B4ABFFF9}" dt="2024-09-20T09:14:51.374" v="63"/>
          <ac:spMkLst>
            <pc:docMk/>
            <pc:sldMk cId="2590338539" sldId="257"/>
            <ac:spMk id="3" creationId="{F519626C-2038-5CB9-4BC0-1DB9D578EDCC}"/>
          </ac:spMkLst>
        </pc:spChg>
        <pc:spChg chg="del mod ord">
          <ac:chgData name="游婷婷" userId="S::112598059@cc.ntut.edu.tw::abd4b459-e84e-42a3-a3eb-bac8d9685694" providerId="AD" clId="Web-{4029FE75-E65D-C145-F16B-EA03B4ABFFF9}" dt="2024-09-20T09:14:47.687" v="62"/>
          <ac:spMkLst>
            <pc:docMk/>
            <pc:sldMk cId="2590338539" sldId="257"/>
            <ac:spMk id="4" creationId="{EC312014-08ED-A78C-33C6-03C389AE0816}"/>
          </ac:spMkLst>
        </pc:spChg>
        <pc:spChg chg="del">
          <ac:chgData name="游婷婷" userId="S::112598059@cc.ntut.edu.tw::abd4b459-e84e-42a3-a3eb-bac8d9685694" providerId="AD" clId="Web-{4029FE75-E65D-C145-F16B-EA03B4ABFFF9}" dt="2024-09-20T09:14:15.952" v="58"/>
          <ac:spMkLst>
            <pc:docMk/>
            <pc:sldMk cId="2590338539" sldId="257"/>
            <ac:spMk id="5" creationId="{21AF2584-8860-B276-C747-09896F48D71B}"/>
          </ac:spMkLst>
        </pc:spChg>
        <pc:spChg chg="del">
          <ac:chgData name="游婷婷" userId="S::112598059@cc.ntut.edu.tw::abd4b459-e84e-42a3-a3eb-bac8d9685694" providerId="AD" clId="Web-{4029FE75-E65D-C145-F16B-EA03B4ABFFF9}" dt="2024-09-20T09:14:15.952" v="58"/>
          <ac:spMkLst>
            <pc:docMk/>
            <pc:sldMk cId="2590338539" sldId="257"/>
            <ac:spMk id="6" creationId="{8357DB72-4DF9-8C84-275A-DBA32DA8DB5A}"/>
          </ac:spMkLst>
        </pc:spChg>
        <pc:picChg chg="add mod">
          <ac:chgData name="游婷婷" userId="S::112598059@cc.ntut.edu.tw::abd4b459-e84e-42a3-a3eb-bac8d9685694" providerId="AD" clId="Web-{4029FE75-E65D-C145-F16B-EA03B4ABFFF9}" dt="2024-09-20T10:11:01.831" v="124" actId="1076"/>
          <ac:picMkLst>
            <pc:docMk/>
            <pc:sldMk cId="2590338539" sldId="257"/>
            <ac:picMk id="3" creationId="{B80540BC-9FAC-9E67-DEDA-A8EBB23EC2B8}"/>
          </ac:picMkLst>
        </pc:picChg>
      </pc:sldChg>
      <pc:sldChg chg="addSp modSp add replId modNotes">
        <pc:chgData name="游婷婷" userId="S::112598059@cc.ntut.edu.tw::abd4b459-e84e-42a3-a3eb-bac8d9685694" providerId="AD" clId="Web-{4029FE75-E65D-C145-F16B-EA03B4ABFFF9}" dt="2024-09-20T10:54:40.817" v="137"/>
        <pc:sldMkLst>
          <pc:docMk/>
          <pc:sldMk cId="2543029130" sldId="258"/>
        </pc:sldMkLst>
        <pc:spChg chg="mod">
          <ac:chgData name="游婷婷" userId="S::112598059@cc.ntut.edu.tw::abd4b459-e84e-42a3-a3eb-bac8d9685694" providerId="AD" clId="Web-{4029FE75-E65D-C145-F16B-EA03B4ABFFF9}" dt="2024-09-20T10:53:46.362" v="132" actId="1076"/>
          <ac:spMkLst>
            <pc:docMk/>
            <pc:sldMk cId="2543029130" sldId="258"/>
            <ac:spMk id="2" creationId="{4D304FF5-CB65-0CF1-FB02-EC84912FF4F0}"/>
          </ac:spMkLst>
        </pc:spChg>
        <pc:picChg chg="add mod">
          <ac:chgData name="游婷婷" userId="S::112598059@cc.ntut.edu.tw::abd4b459-e84e-42a3-a3eb-bac8d9685694" providerId="AD" clId="Web-{4029FE75-E65D-C145-F16B-EA03B4ABFFF9}" dt="2024-09-20T10:53:58.472" v="136" actId="1076"/>
          <ac:picMkLst>
            <pc:docMk/>
            <pc:sldMk cId="2543029130" sldId="258"/>
            <ac:picMk id="3" creationId="{73A5F3C3-2F2A-57E6-5E1E-8D6905CBF865}"/>
          </ac:picMkLst>
        </pc:picChg>
      </pc:sldChg>
      <pc:sldChg chg="new del">
        <pc:chgData name="游婷婷" userId="S::112598059@cc.ntut.edu.tw::abd4b459-e84e-42a3-a3eb-bac8d9685694" providerId="AD" clId="Web-{4029FE75-E65D-C145-F16B-EA03B4ABFFF9}" dt="2024-09-20T09:14:10.045" v="57"/>
        <pc:sldMkLst>
          <pc:docMk/>
          <pc:sldMk cId="3884471484" sldId="258"/>
        </pc:sldMkLst>
      </pc:sldChg>
      <pc:sldChg chg="addSp modSp add replId modNotes">
        <pc:chgData name="游婷婷" userId="S::112598059@cc.ntut.edu.tw::abd4b459-e84e-42a3-a3eb-bac8d9685694" providerId="AD" clId="Web-{4029FE75-E65D-C145-F16B-EA03B4ABFFF9}" dt="2024-09-20T11:54:09.023" v="180"/>
        <pc:sldMkLst>
          <pc:docMk/>
          <pc:sldMk cId="2796569426" sldId="259"/>
        </pc:sldMkLst>
        <pc:spChg chg="mod">
          <ac:chgData name="游婷婷" userId="S::112598059@cc.ntut.edu.tw::abd4b459-e84e-42a3-a3eb-bac8d9685694" providerId="AD" clId="Web-{4029FE75-E65D-C145-F16B-EA03B4ABFFF9}" dt="2024-09-20T11:16:29.545" v="164" actId="1076"/>
          <ac:spMkLst>
            <pc:docMk/>
            <pc:sldMk cId="2796569426" sldId="259"/>
            <ac:spMk id="2" creationId="{4D304FF5-CB65-0CF1-FB02-EC84912FF4F0}"/>
          </ac:spMkLst>
        </pc:spChg>
        <pc:picChg chg="add mod">
          <ac:chgData name="游婷婷" userId="S::112598059@cc.ntut.edu.tw::abd4b459-e84e-42a3-a3eb-bac8d9685694" providerId="AD" clId="Web-{4029FE75-E65D-C145-F16B-EA03B4ABFFF9}" dt="2024-09-20T11:16:39.123" v="165" actId="14100"/>
          <ac:picMkLst>
            <pc:docMk/>
            <pc:sldMk cId="2796569426" sldId="259"/>
            <ac:picMk id="3" creationId="{49FE64C7-3E1D-9421-2CFE-1A9D234ABB6E}"/>
          </ac:picMkLst>
        </pc:picChg>
      </pc:sldChg>
      <pc:sldChg chg="addSp modSp add replId modNotes">
        <pc:chgData name="游婷婷" userId="S::112598059@cc.ntut.edu.tw::abd4b459-e84e-42a3-a3eb-bac8d9685694" providerId="AD" clId="Web-{4029FE75-E65D-C145-F16B-EA03B4ABFFF9}" dt="2024-09-20T13:40:58.206" v="186"/>
        <pc:sldMkLst>
          <pc:docMk/>
          <pc:sldMk cId="3887073577" sldId="260"/>
        </pc:sldMkLst>
        <pc:spChg chg="mod">
          <ac:chgData name="游婷婷" userId="S::112598059@cc.ntut.edu.tw::abd4b459-e84e-42a3-a3eb-bac8d9685694" providerId="AD" clId="Web-{4029FE75-E65D-C145-F16B-EA03B4ABFFF9}" dt="2024-09-20T11:15:52.419" v="160" actId="1076"/>
          <ac:spMkLst>
            <pc:docMk/>
            <pc:sldMk cId="3887073577" sldId="260"/>
            <ac:spMk id="2" creationId="{4D304FF5-CB65-0CF1-FB02-EC84912FF4F0}"/>
          </ac:spMkLst>
        </pc:spChg>
        <pc:picChg chg="add mod">
          <ac:chgData name="游婷婷" userId="S::112598059@cc.ntut.edu.tw::abd4b459-e84e-42a3-a3eb-bac8d9685694" providerId="AD" clId="Web-{4029FE75-E65D-C145-F16B-EA03B4ABFFF9}" dt="2024-09-20T11:16:06.529" v="161" actId="14100"/>
          <ac:picMkLst>
            <pc:docMk/>
            <pc:sldMk cId="3887073577" sldId="260"/>
            <ac:picMk id="3" creationId="{BE2FE79C-5230-7E72-34F3-C877C13AB6E7}"/>
          </ac:picMkLst>
        </pc:picChg>
      </pc:sldChg>
      <pc:sldChg chg="addSp modSp add replId modNotes">
        <pc:chgData name="游婷婷" userId="S::112598059@cc.ntut.edu.tw::abd4b459-e84e-42a3-a3eb-bac8d9685694" providerId="AD" clId="Web-{4029FE75-E65D-C145-F16B-EA03B4ABFFF9}" dt="2024-09-20T13:39:45.157" v="185"/>
        <pc:sldMkLst>
          <pc:docMk/>
          <pc:sldMk cId="1389995766" sldId="261"/>
        </pc:sldMkLst>
        <pc:spChg chg="mod">
          <ac:chgData name="游婷婷" userId="S::112598059@cc.ntut.edu.tw::abd4b459-e84e-42a3-a3eb-bac8d9685694" providerId="AD" clId="Web-{4029FE75-E65D-C145-F16B-EA03B4ABFFF9}" dt="2024-09-20T11:12:47.413" v="155" actId="1076"/>
          <ac:spMkLst>
            <pc:docMk/>
            <pc:sldMk cId="1389995766" sldId="261"/>
            <ac:spMk id="2" creationId="{4D304FF5-CB65-0CF1-FB02-EC84912FF4F0}"/>
          </ac:spMkLst>
        </pc:spChg>
        <pc:picChg chg="add mod">
          <ac:chgData name="游婷婷" userId="S::112598059@cc.ntut.edu.tw::abd4b459-e84e-42a3-a3eb-bac8d9685694" providerId="AD" clId="Web-{4029FE75-E65D-C145-F16B-EA03B4ABFFF9}" dt="2024-09-20T11:12:56.757" v="157" actId="14100"/>
          <ac:picMkLst>
            <pc:docMk/>
            <pc:sldMk cId="1389995766" sldId="261"/>
            <ac:picMk id="3" creationId="{F8AE136A-29D8-D19E-2DA6-F0A6F1C12EB2}"/>
          </ac:picMkLst>
        </pc:picChg>
      </pc:sldChg>
      <pc:sldChg chg="addSp modSp add replId modNotes">
        <pc:chgData name="游婷婷" userId="S::112598059@cc.ntut.edu.tw::abd4b459-e84e-42a3-a3eb-bac8d9685694" providerId="AD" clId="Web-{4029FE75-E65D-C145-F16B-EA03B4ABFFF9}" dt="2024-09-20T11:52:22.818" v="174"/>
        <pc:sldMkLst>
          <pc:docMk/>
          <pc:sldMk cId="1841088744" sldId="262"/>
        </pc:sldMkLst>
        <pc:spChg chg="mod">
          <ac:chgData name="游婷婷" userId="S::112598059@cc.ntut.edu.tw::abd4b459-e84e-42a3-a3eb-bac8d9685694" providerId="AD" clId="Web-{4029FE75-E65D-C145-F16B-EA03B4ABFFF9}" dt="2024-09-20T11:10:21.706" v="149" actId="1076"/>
          <ac:spMkLst>
            <pc:docMk/>
            <pc:sldMk cId="1841088744" sldId="262"/>
            <ac:spMk id="2" creationId="{4D304FF5-CB65-0CF1-FB02-EC84912FF4F0}"/>
          </ac:spMkLst>
        </pc:spChg>
        <pc:picChg chg="add mod">
          <ac:chgData name="游婷婷" userId="S::112598059@cc.ntut.edu.tw::abd4b459-e84e-42a3-a3eb-bac8d9685694" providerId="AD" clId="Web-{4029FE75-E65D-C145-F16B-EA03B4ABFFF9}" dt="2024-09-20T11:10:42.003" v="152" actId="14100"/>
          <ac:picMkLst>
            <pc:docMk/>
            <pc:sldMk cId="1841088744" sldId="262"/>
            <ac:picMk id="3" creationId="{1D53289D-7EBA-83F9-C523-25F941C400D6}"/>
          </ac:picMkLst>
        </pc:picChg>
      </pc:sldChg>
      <pc:sldChg chg="addSp delSp modSp add replId modNotes">
        <pc:chgData name="游婷婷" userId="S::112598059@cc.ntut.edu.tw::abd4b459-e84e-42a3-a3eb-bac8d9685694" providerId="AD" clId="Web-{4029FE75-E65D-C145-F16B-EA03B4ABFFF9}" dt="2024-09-20T12:14:40.093" v="182"/>
        <pc:sldMkLst>
          <pc:docMk/>
          <pc:sldMk cId="4037367823" sldId="263"/>
        </pc:sldMkLst>
        <pc:spChg chg="mod">
          <ac:chgData name="游婷婷" userId="S::112598059@cc.ntut.edu.tw::abd4b459-e84e-42a3-a3eb-bac8d9685694" providerId="AD" clId="Web-{4029FE75-E65D-C145-F16B-EA03B4ABFFF9}" dt="2024-09-20T10:58:04.964" v="144" actId="1076"/>
          <ac:spMkLst>
            <pc:docMk/>
            <pc:sldMk cId="4037367823" sldId="263"/>
            <ac:spMk id="2" creationId="{4D304FF5-CB65-0CF1-FB02-EC84912FF4F0}"/>
          </ac:spMkLst>
        </pc:spChg>
        <pc:spChg chg="add del mod">
          <ac:chgData name="游婷婷" userId="S::112598059@cc.ntut.edu.tw::abd4b459-e84e-42a3-a3eb-bac8d9685694" providerId="AD" clId="Web-{4029FE75-E65D-C145-F16B-EA03B4ABFFF9}" dt="2024-09-20T10:57:33.994" v="141"/>
          <ac:spMkLst>
            <pc:docMk/>
            <pc:sldMk cId="4037367823" sldId="263"/>
            <ac:spMk id="3" creationId="{925C7224-1267-41DE-18F5-1D8F9F9E2837}"/>
          </ac:spMkLst>
        </pc:spChg>
        <pc:picChg chg="add mod">
          <ac:chgData name="游婷婷" userId="S::112598059@cc.ntut.edu.tw::abd4b459-e84e-42a3-a3eb-bac8d9685694" providerId="AD" clId="Web-{4029FE75-E65D-C145-F16B-EA03B4ABFFF9}" dt="2024-09-20T10:58:13.808" v="146" actId="14100"/>
          <ac:picMkLst>
            <pc:docMk/>
            <pc:sldMk cId="4037367823" sldId="263"/>
            <ac:picMk id="4" creationId="{105BB8C2-CF0E-8562-3266-0F3BD92F9360}"/>
          </ac:picMkLst>
        </pc:picChg>
      </pc:sldChg>
      <pc:sldMasterChg chg="add del addSldLayout delSldLayout">
        <pc:chgData name="游婷婷" userId="S::112598059@cc.ntut.edu.tw::abd4b459-e84e-42a3-a3eb-bac8d9685694" providerId="AD" clId="Web-{4029FE75-E65D-C145-F16B-EA03B4ABFFF9}" dt="2024-09-20T09:07:50.473" v="1"/>
        <pc:sldMasterMkLst>
          <pc:docMk/>
          <pc:sldMasterMk cId="3221134675" sldId="2147483648"/>
        </pc:sldMasterMkLst>
        <pc:sldLayoutChg chg="add del">
          <pc:chgData name="游婷婷" userId="S::112598059@cc.ntut.edu.tw::abd4b459-e84e-42a3-a3eb-bac8d9685694" providerId="AD" clId="Web-{4029FE75-E65D-C145-F16B-EA03B4ABFFF9}" dt="2024-09-20T09:07:50.473" v="1"/>
          <pc:sldLayoutMkLst>
            <pc:docMk/>
            <pc:sldMasterMk cId="3221134675" sldId="2147483648"/>
            <pc:sldLayoutMk cId="1334484747" sldId="2147483649"/>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2392236802" sldId="2147483650"/>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2154042259" sldId="2147483651"/>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597651056" sldId="2147483652"/>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1644048710" sldId="2147483653"/>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1864656770" sldId="2147483654"/>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3410961386" sldId="2147483655"/>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361526853" sldId="2147483656"/>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3012263201" sldId="2147483657"/>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118045649" sldId="2147483658"/>
          </pc:sldLayoutMkLst>
        </pc:sldLayoutChg>
        <pc:sldLayoutChg chg="add del">
          <pc:chgData name="游婷婷" userId="S::112598059@cc.ntut.edu.tw::abd4b459-e84e-42a3-a3eb-bac8d9685694" providerId="AD" clId="Web-{4029FE75-E65D-C145-F16B-EA03B4ABFFF9}" dt="2024-09-20T09:07:50.473" v="1"/>
          <pc:sldLayoutMkLst>
            <pc:docMk/>
            <pc:sldMasterMk cId="3221134675" sldId="2147483648"/>
            <pc:sldLayoutMk cId="4095651481" sldId="2147483659"/>
          </pc:sldLayoutMkLst>
        </pc:sldLayoutChg>
      </pc:sldMasterChg>
      <pc:sldMasterChg chg="add del addSldLayout delSldLayout">
        <pc:chgData name="游婷婷" userId="S::112598059@cc.ntut.edu.tw::abd4b459-e84e-42a3-a3eb-bac8d9685694" providerId="AD" clId="Web-{4029FE75-E65D-C145-F16B-EA03B4ABFFF9}" dt="2024-09-20T09:07:50.473" v="1"/>
        <pc:sldMasterMkLst>
          <pc:docMk/>
          <pc:sldMasterMk cId="4125484728" sldId="2147483699"/>
        </pc:sldMasterMkLst>
        <pc:sldLayoutChg chg="add del">
          <pc:chgData name="游婷婷" userId="S::112598059@cc.ntut.edu.tw::abd4b459-e84e-42a3-a3eb-bac8d9685694" providerId="AD" clId="Web-{4029FE75-E65D-C145-F16B-EA03B4ABFFF9}" dt="2024-09-20T09:07:50.473" v="1"/>
          <pc:sldLayoutMkLst>
            <pc:docMk/>
            <pc:sldMasterMk cId="4125484728" sldId="2147483699"/>
            <pc:sldLayoutMk cId="2036185429" sldId="2147483688"/>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2818766165" sldId="2147483689"/>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3844012955" sldId="2147483690"/>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769046051" sldId="2147483691"/>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3042342063" sldId="2147483692"/>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1886534164" sldId="2147483693"/>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2955121441" sldId="2147483694"/>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2126906416" sldId="2147483695"/>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3286406856" sldId="2147483696"/>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2061406849" sldId="2147483697"/>
          </pc:sldLayoutMkLst>
        </pc:sldLayoutChg>
        <pc:sldLayoutChg chg="add del">
          <pc:chgData name="游婷婷" userId="S::112598059@cc.ntut.edu.tw::abd4b459-e84e-42a3-a3eb-bac8d9685694" providerId="AD" clId="Web-{4029FE75-E65D-C145-F16B-EA03B4ABFFF9}" dt="2024-09-20T09:07:50.473" v="1"/>
          <pc:sldLayoutMkLst>
            <pc:docMk/>
            <pc:sldMasterMk cId="4125484728" sldId="2147483699"/>
            <pc:sldLayoutMk cId="3221949381"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E29F1-4616-4302-8FB5-D4056D84FDED}" type="datetimeFigureOut">
              <a:t>9/20/2024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6AAFC-1079-4C01-B4BB-3E15A44E30C2}" type="slidenum">
              <a:t>‹#›</a:t>
            </a:fld>
            <a:endParaRPr lang="zh-TW" altLang="en-US"/>
          </a:p>
        </p:txBody>
      </p:sp>
    </p:spTree>
    <p:extLst>
      <p:ext uri="{BB962C8B-B14F-4D97-AF65-F5344CB8AC3E}">
        <p14:creationId xmlns:p14="http://schemas.microsoft.com/office/powerpoint/2010/main" val="319477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大家好，接下來用故事七步驟來跟大家分享我的故事</a:t>
            </a:r>
            <a:endParaRPr lang="en-US">
              <a:cs typeface="Calibri"/>
            </a:endParaRPr>
          </a:p>
        </p:txBody>
      </p:sp>
      <p:sp>
        <p:nvSpPr>
          <p:cNvPr id="4" name="投影片編號版面配置區 3"/>
          <p:cNvSpPr>
            <a:spLocks noGrp="1"/>
          </p:cNvSpPr>
          <p:nvPr>
            <p:ph type="sldNum" sz="quarter" idx="5"/>
          </p:nvPr>
        </p:nvSpPr>
        <p:spPr/>
        <p:txBody>
          <a:bodyPr/>
          <a:lstStyle/>
          <a:p>
            <a:fld id="{C936AAFC-1079-4C01-B4BB-3E15A44E30C2}" type="slidenum">
              <a:t>1</a:t>
            </a:fld>
            <a:endParaRPr lang="zh-TW" altLang="en-US"/>
          </a:p>
        </p:txBody>
      </p:sp>
    </p:spTree>
    <p:extLst>
      <p:ext uri="{BB962C8B-B14F-4D97-AF65-F5344CB8AC3E}">
        <p14:creationId xmlns:p14="http://schemas.microsoft.com/office/powerpoint/2010/main" val="309720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t>Generate a picture of a girl high school student with short brown hair, brown eyes, wearing a yellow dress with a white collar and a red bow tie, and dreaming of becoming a chef.</a:t>
            </a:r>
          </a:p>
          <a:p>
            <a:endParaRPr lang="zh-TW" altLang="en-US">
              <a:ea typeface="新細明體"/>
              <a:cs typeface="Calibri" panose="020F0502020204030204"/>
            </a:endParaRPr>
          </a:p>
          <a:p>
            <a:endParaRPr lang="zh-TW" altLang="en-US">
              <a:ea typeface="新細明體"/>
            </a:endParaRPr>
          </a:p>
          <a:p>
            <a:r>
              <a:rPr lang="zh-TW"/>
              <a:t>我是一名高中生，從小對料理充滿興趣。看到食材變成美味佳餚，讓我非常開心。我的夢想是成為專業廚師，開一間自己的餐廳，讓大家品嚐我的料理。</a:t>
            </a:r>
          </a:p>
          <a:p>
            <a:endParaRPr lang="zh-TW"/>
          </a:p>
        </p:txBody>
      </p:sp>
      <p:sp>
        <p:nvSpPr>
          <p:cNvPr id="4" name="投影片編號版面配置區 3"/>
          <p:cNvSpPr>
            <a:spLocks noGrp="1"/>
          </p:cNvSpPr>
          <p:nvPr>
            <p:ph type="sldNum" sz="quarter" idx="5"/>
          </p:nvPr>
        </p:nvSpPr>
        <p:spPr/>
        <p:txBody>
          <a:bodyPr/>
          <a:lstStyle/>
          <a:p>
            <a:fld id="{C936AAFC-1079-4C01-B4BB-3E15A44E30C2}" type="slidenum">
              <a:rPr lang="en-US" altLang="zh-TW"/>
              <a:t>2</a:t>
            </a:fld>
            <a:endParaRPr lang="zh-TW" altLang="en-US"/>
          </a:p>
        </p:txBody>
      </p:sp>
    </p:spTree>
    <p:extLst>
      <p:ext uri="{BB962C8B-B14F-4D97-AF65-F5344CB8AC3E}">
        <p14:creationId xmlns:p14="http://schemas.microsoft.com/office/powerpoint/2010/main" val="47394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t>Generate a picture, content to be Family members think that being a chef is heavy and hard work, and worry that the income from this career is not stable, and their opposition makes me start to doubt whether my dream is realistic. The main character is a female high school student with short brown hair, brown eyes, wearing a yellow dress with a white collar and a red bow tie</a:t>
            </a:r>
          </a:p>
          <a:p>
            <a:endParaRPr lang="zh-TW" altLang="en-US">
              <a:ea typeface="新細明體"/>
            </a:endParaRPr>
          </a:p>
          <a:p>
            <a:r>
              <a:rPr lang="zh-TW" altLang="en-US">
                <a:ea typeface="新細明體"/>
              </a:rPr>
              <a:t>不過，家人認為當廚師工作繁重且辛苦，還擔心這個行業收入不穩定，希望我能選擇一個更穩定的職業。他們的反對讓我開始懷疑自己的夢想是否現實。</a:t>
            </a:r>
            <a:endParaRPr lang="zh-TW">
              <a:ea typeface="新細明體"/>
              <a:cs typeface="Calibri"/>
            </a:endParaRPr>
          </a:p>
        </p:txBody>
      </p:sp>
      <p:sp>
        <p:nvSpPr>
          <p:cNvPr id="4" name="投影片編號版面配置區 3"/>
          <p:cNvSpPr>
            <a:spLocks noGrp="1"/>
          </p:cNvSpPr>
          <p:nvPr>
            <p:ph type="sldNum" sz="quarter" idx="5"/>
          </p:nvPr>
        </p:nvSpPr>
        <p:spPr/>
        <p:txBody>
          <a:bodyPr/>
          <a:lstStyle/>
          <a:p>
            <a:fld id="{C936AAFC-1079-4C01-B4BB-3E15A44E30C2}" type="slidenum">
              <a:rPr lang="en-US" altLang="zh-TW"/>
              <a:t>3</a:t>
            </a:fld>
            <a:endParaRPr lang="zh-TW" altLang="en-US"/>
          </a:p>
        </p:txBody>
      </p:sp>
    </p:spTree>
    <p:extLst>
      <p:ext uri="{BB962C8B-B14F-4D97-AF65-F5344CB8AC3E}">
        <p14:creationId xmlns:p14="http://schemas.microsoft.com/office/powerpoint/2010/main" val="347889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t>Generate a picture, after continuous learning and practice, my cooking skills gradually improved, not only gained the appreciation of my family and friends. This made me even more determined to become a chef. The protagonist is a female middle school student with short brown hair, brown eyes, wearing a yellow dress with a white collar and a red bow tie</a:t>
            </a:r>
          </a:p>
          <a:p>
            <a:r>
              <a:rPr lang="zh-TW"/>
              <a:t>為了證明自己，我在課後自學烹飪，觀看節目、閱讀食譜，並在家中實驗。此外，我週末在當地餐廳打工，學習餐廳運作，體驗廚師的工作環境。</a:t>
            </a:r>
          </a:p>
          <a:p>
            <a:endParaRPr lang="zh-TW"/>
          </a:p>
        </p:txBody>
      </p:sp>
      <p:sp>
        <p:nvSpPr>
          <p:cNvPr id="4" name="投影片編號版面配置區 3"/>
          <p:cNvSpPr>
            <a:spLocks noGrp="1"/>
          </p:cNvSpPr>
          <p:nvPr>
            <p:ph type="sldNum" sz="quarter" idx="5"/>
          </p:nvPr>
        </p:nvSpPr>
        <p:spPr/>
        <p:txBody>
          <a:bodyPr/>
          <a:lstStyle/>
          <a:p>
            <a:fld id="{C936AAFC-1079-4C01-B4BB-3E15A44E30C2}" type="slidenum">
              <a:rPr lang="en-US" altLang="zh-TW"/>
              <a:t>4</a:t>
            </a:fld>
            <a:endParaRPr lang="zh-TW" altLang="en-US"/>
          </a:p>
        </p:txBody>
      </p:sp>
    </p:spTree>
    <p:extLst>
      <p:ext uri="{BB962C8B-B14F-4D97-AF65-F5344CB8AC3E}">
        <p14:creationId xmlns:p14="http://schemas.microsoft.com/office/powerpoint/2010/main" val="108289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t>Generating a picture, the protagonist makes dishes that are appreciated by his family and friends, making him determined to become a chef. The protagonist is a female middle school student with short brown hair, brown eyes, wearing a yellow dress with a white collar and a red bow tie</a:t>
            </a:r>
          </a:p>
          <a:p>
            <a:endParaRPr lang="zh-TW" altLang="en-US">
              <a:ea typeface="新細明體"/>
            </a:endParaRPr>
          </a:p>
          <a:p>
            <a:r>
              <a:rPr lang="zh-TW" altLang="en-US">
                <a:ea typeface="新細明體"/>
              </a:rPr>
              <a:t>經過不斷的學習與實踐，我的廚藝漸漸得到了提升，不僅獲得了家人與朋友的讚賞。這讓我更加堅定了想成為廚師的決心。</a:t>
            </a:r>
            <a:endParaRPr lang="zh-TW">
              <a:ea typeface="新細明體"/>
              <a:cs typeface="Calibri"/>
            </a:endParaRPr>
          </a:p>
        </p:txBody>
      </p:sp>
      <p:sp>
        <p:nvSpPr>
          <p:cNvPr id="4" name="投影片編號版面配置區 3"/>
          <p:cNvSpPr>
            <a:spLocks noGrp="1"/>
          </p:cNvSpPr>
          <p:nvPr>
            <p:ph type="sldNum" sz="quarter" idx="5"/>
          </p:nvPr>
        </p:nvSpPr>
        <p:spPr/>
        <p:txBody>
          <a:bodyPr/>
          <a:lstStyle/>
          <a:p>
            <a:fld id="{C936AAFC-1079-4C01-B4BB-3E15A44E30C2}" type="slidenum">
              <a:rPr lang="en-US" altLang="zh-TW"/>
              <a:t>5</a:t>
            </a:fld>
            <a:endParaRPr lang="zh-TW" altLang="en-US"/>
          </a:p>
        </p:txBody>
      </p:sp>
    </p:spTree>
    <p:extLst>
      <p:ext uri="{BB962C8B-B14F-4D97-AF65-F5344CB8AC3E}">
        <p14:creationId xmlns:p14="http://schemas.microsoft.com/office/powerpoint/2010/main" val="402531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t>Generate a picture where the protagonist's plans are disrupted by an epidemic. The restaurant was closed and I could not continue to work part-time, which made me feel a bit lost because I could not continue to learn in a real-world setting. The protagonist is a female middle school student with short brown hair, brown eyes, wearing a yellow dress with a white collar and a red bow tie</a:t>
            </a:r>
          </a:p>
          <a:p>
            <a:endParaRPr lang="zh-TW">
              <a:ea typeface="新細明體"/>
            </a:endParaRPr>
          </a:p>
          <a:p>
            <a:r>
              <a:rPr lang="zh-TW" altLang="en-US">
                <a:ea typeface="新細明體"/>
              </a:rPr>
              <a:t>然而，當我以為一切都步上正軌時，突如其來的疫情打亂了計畫。餐廳歇業，我無法再繼續打工，這讓我感到有些迷茫，因為無法繼續在實際環境中學習。</a:t>
            </a:r>
            <a:endParaRPr lang="zh-TW">
              <a:ea typeface="新細明體"/>
              <a:cs typeface="Calibri"/>
            </a:endParaRPr>
          </a:p>
        </p:txBody>
      </p:sp>
      <p:sp>
        <p:nvSpPr>
          <p:cNvPr id="4" name="投影片編號版面配置區 3"/>
          <p:cNvSpPr>
            <a:spLocks noGrp="1"/>
          </p:cNvSpPr>
          <p:nvPr>
            <p:ph type="sldNum" sz="quarter" idx="5"/>
          </p:nvPr>
        </p:nvSpPr>
        <p:spPr/>
        <p:txBody>
          <a:bodyPr/>
          <a:lstStyle/>
          <a:p>
            <a:fld id="{C936AAFC-1079-4C01-B4BB-3E15A44E30C2}" type="slidenum">
              <a:rPr lang="en-US" altLang="zh-TW"/>
              <a:t>6</a:t>
            </a:fld>
            <a:endParaRPr lang="zh-TW" altLang="en-US"/>
          </a:p>
        </p:txBody>
      </p:sp>
    </p:spTree>
    <p:extLst>
      <p:ext uri="{BB962C8B-B14F-4D97-AF65-F5344CB8AC3E}">
        <p14:creationId xmlns:p14="http://schemas.microsoft.com/office/powerpoint/2010/main" val="167730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t>Generate a picture of the protagonist sharing my cooking tips online, which unexpectedly gained a lot of attention. The protagonist is a female middle school student with short brown hair, brown eyes, wearing a yellow dress with a white collar and a red bow tie</a:t>
            </a:r>
          </a:p>
          <a:p>
            <a:endParaRPr lang="zh-TW">
              <a:ea typeface="新細明體"/>
            </a:endParaRPr>
          </a:p>
          <a:p>
            <a:r>
              <a:rPr lang="zh-TW">
                <a:ea typeface="新細明體"/>
              </a:rPr>
              <a:t>在困難時期，我反而嘗試新的烹飪方法，特別是用簡單食材創作料理，並在網</a:t>
            </a:r>
            <a:r>
              <a:rPr lang="zh-TW" altLang="en-US">
                <a:ea typeface="新細明體"/>
              </a:rPr>
              <a:t>路</a:t>
            </a:r>
            <a:r>
              <a:rPr lang="zh-TW">
                <a:ea typeface="新細明體"/>
              </a:rPr>
              <a:t>上分享心得，意外獲得了許多關注，為我開啟了新的道路。</a:t>
            </a:r>
            <a:endParaRPr lang="zh-TW">
              <a:ea typeface="新細明體"/>
              <a:cs typeface="Calibri" panose="020F0502020204030204"/>
            </a:endParaRPr>
          </a:p>
          <a:p>
            <a:endParaRPr lang="zh-TW"/>
          </a:p>
        </p:txBody>
      </p:sp>
      <p:sp>
        <p:nvSpPr>
          <p:cNvPr id="4" name="投影片編號版面配置區 3"/>
          <p:cNvSpPr>
            <a:spLocks noGrp="1"/>
          </p:cNvSpPr>
          <p:nvPr>
            <p:ph type="sldNum" sz="quarter" idx="5"/>
          </p:nvPr>
        </p:nvSpPr>
        <p:spPr/>
        <p:txBody>
          <a:bodyPr/>
          <a:lstStyle/>
          <a:p>
            <a:fld id="{C936AAFC-1079-4C01-B4BB-3E15A44E30C2}" type="slidenum">
              <a:rPr lang="en-US" altLang="zh-TW"/>
              <a:t>7</a:t>
            </a:fld>
            <a:endParaRPr lang="zh-TW" altLang="en-US"/>
          </a:p>
        </p:txBody>
      </p:sp>
    </p:spTree>
    <p:extLst>
      <p:ext uri="{BB962C8B-B14F-4D97-AF65-F5344CB8AC3E}">
        <p14:creationId xmlns:p14="http://schemas.microsoft.com/office/powerpoint/2010/main" val="3034520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t>Generate a picture, will continue to improve their skills and touch more people with their cuisine. The protagonist is a female middle school student with short brown hair, brown eyes, wearing a yellow dress with a white collar and a red bow tie</a:t>
            </a:r>
            <a:endParaRPr lang="zh-TW" altLang="en-US"/>
          </a:p>
          <a:p>
            <a:endParaRPr lang="en-US"/>
          </a:p>
          <a:p>
            <a:r>
              <a:rPr lang="en-US"/>
              <a:t>雖然過程比我想像的更艱難，但這些經歷讓我更加確信，成為廚師不只是我的夢想，而是我能實現的目標。未來，我會繼續提升技術，用我的料理感動更多人。</a:t>
            </a:r>
            <a:r>
              <a:rPr lang="zh-TW" altLang="en-US">
                <a:ea typeface="新細明體"/>
              </a:rPr>
              <a:t>以上為我的自我介紹</a:t>
            </a:r>
            <a:r>
              <a:rPr lang="en-US"/>
              <a:t>，</a:t>
            </a:r>
            <a:r>
              <a:rPr lang="zh-TW" altLang="en-US">
                <a:ea typeface="新細明體"/>
              </a:rPr>
              <a:t>謝謝大家</a:t>
            </a:r>
            <a:r>
              <a:rPr lang="en-US"/>
              <a:t>。</a:t>
            </a: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C936AAFC-1079-4C01-B4BB-3E15A44E30C2}" type="slidenum">
              <a:rPr lang="en-US" altLang="zh-TW"/>
              <a:t>8</a:t>
            </a:fld>
            <a:endParaRPr lang="zh-TW" altLang="en-US"/>
          </a:p>
        </p:txBody>
      </p:sp>
    </p:spTree>
    <p:extLst>
      <p:ext uri="{BB962C8B-B14F-4D97-AF65-F5344CB8AC3E}">
        <p14:creationId xmlns:p14="http://schemas.microsoft.com/office/powerpoint/2010/main" val="1635713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75EF9D-446A-4BA9-9A8F-8795C824CFA3}" type="datetimeFigureOut">
              <a:rPr lang="zh-TW" altLang="en-US" smtClean="0"/>
              <a:t>2024/9/20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副標題 2"/>
          <p:cNvSpPr>
            <a:spLocks noGrp="1"/>
          </p:cNvSpPr>
          <p:nvPr>
            <p:ph type="body" idx="1"/>
          </p:nvPr>
        </p:nvSpPr>
        <p:spPr>
          <a:xfrm>
            <a:off x="476647" y="435491"/>
            <a:ext cx="5141150" cy="4046020"/>
          </a:xfrm>
        </p:spPr>
        <p:txBody>
          <a:bodyPr vert="horz" lIns="91440" tIns="45720" rIns="91440" bIns="45720" rtlCol="0" anchor="b">
            <a:noAutofit/>
          </a:bodyPr>
          <a:lstStyle/>
          <a:p>
            <a:r>
              <a:rPr lang="zh-TW" altLang="en-US" sz="6000">
                <a:latin typeface="新細明體"/>
                <a:ea typeface="新細明體"/>
              </a:rPr>
              <a:t>自我介紹</a:t>
            </a:r>
          </a:p>
          <a:p>
            <a:r>
              <a:rPr lang="zh-TW" altLang="en-US" sz="6000">
                <a:latin typeface="新細明體"/>
                <a:ea typeface="新細明體"/>
              </a:rPr>
              <a:t>(niziima Live)</a:t>
            </a:r>
          </a:p>
        </p:txBody>
      </p:sp>
    </p:spTree>
    <p:extLst>
      <p:ext uri="{BB962C8B-B14F-4D97-AF65-F5344CB8AC3E}">
        <p14:creationId xmlns:p14="http://schemas.microsoft.com/office/powerpoint/2010/main" val="259212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04FF5-CB65-0CF1-FB02-EC84912FF4F0}"/>
              </a:ext>
            </a:extLst>
          </p:cNvPr>
          <p:cNvSpPr>
            <a:spLocks noGrp="1"/>
          </p:cNvSpPr>
          <p:nvPr>
            <p:ph type="title"/>
          </p:nvPr>
        </p:nvSpPr>
        <p:spPr>
          <a:xfrm>
            <a:off x="839788" y="-155121"/>
            <a:ext cx="3932237" cy="1600200"/>
          </a:xfrm>
        </p:spPr>
        <p:txBody>
          <a:bodyPr>
            <a:normAutofit/>
          </a:bodyPr>
          <a:lstStyle/>
          <a:p>
            <a:r>
              <a:rPr lang="zh-TW" altLang="en-US" sz="4800">
                <a:ea typeface="新細明體"/>
              </a:rPr>
              <a:t>1.目標</a:t>
            </a:r>
            <a:endParaRPr lang="zh-TW" altLang="en-US" sz="4800"/>
          </a:p>
        </p:txBody>
      </p:sp>
      <p:pic>
        <p:nvPicPr>
          <p:cNvPr id="3" name="圖片 2" descr="一張含有 卡通, 日本動畫, 姬髮式, 漫畫 的圖片&#10;&#10;自動產生的描述">
            <a:extLst>
              <a:ext uri="{FF2B5EF4-FFF2-40B4-BE49-F238E27FC236}">
                <a16:creationId xmlns:a16="http://schemas.microsoft.com/office/drawing/2014/main" id="{B80540BC-9FAC-9E67-DEDA-A8EBB23EC2B8}"/>
              </a:ext>
            </a:extLst>
          </p:cNvPr>
          <p:cNvPicPr>
            <a:picLocks noChangeAspect="1"/>
          </p:cNvPicPr>
          <p:nvPr/>
        </p:nvPicPr>
        <p:blipFill>
          <a:blip r:embed="rId3"/>
          <a:stretch>
            <a:fillRect/>
          </a:stretch>
        </p:blipFill>
        <p:spPr>
          <a:xfrm>
            <a:off x="839244" y="1445788"/>
            <a:ext cx="5230585" cy="5203371"/>
          </a:xfrm>
          <a:prstGeom prst="rect">
            <a:avLst/>
          </a:prstGeom>
        </p:spPr>
      </p:pic>
    </p:spTree>
    <p:extLst>
      <p:ext uri="{BB962C8B-B14F-4D97-AF65-F5344CB8AC3E}">
        <p14:creationId xmlns:p14="http://schemas.microsoft.com/office/powerpoint/2010/main" val="25903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04FF5-CB65-0CF1-FB02-EC84912FF4F0}"/>
              </a:ext>
            </a:extLst>
          </p:cNvPr>
          <p:cNvSpPr>
            <a:spLocks noGrp="1"/>
          </p:cNvSpPr>
          <p:nvPr>
            <p:ph type="title"/>
          </p:nvPr>
        </p:nvSpPr>
        <p:spPr>
          <a:xfrm>
            <a:off x="744538" y="1361"/>
            <a:ext cx="3932237" cy="1600200"/>
          </a:xfrm>
        </p:spPr>
        <p:txBody>
          <a:bodyPr>
            <a:normAutofit/>
          </a:bodyPr>
          <a:lstStyle/>
          <a:p>
            <a:r>
              <a:rPr lang="zh-TW" altLang="en-US" sz="4800">
                <a:ea typeface="新細明體"/>
              </a:rPr>
              <a:t>2.阻礙</a:t>
            </a:r>
            <a:endParaRPr lang="zh-TW" altLang="en-US" sz="4800"/>
          </a:p>
        </p:txBody>
      </p:sp>
      <p:pic>
        <p:nvPicPr>
          <p:cNvPr id="3" name="圖片 2" descr="一張含有 日本動畫, 人的臉孔, 圖解, 動畫卡通 的圖片&#10;&#10;自動產生的描述">
            <a:extLst>
              <a:ext uri="{FF2B5EF4-FFF2-40B4-BE49-F238E27FC236}">
                <a16:creationId xmlns:a16="http://schemas.microsoft.com/office/drawing/2014/main" id="{73A5F3C3-2F2A-57E6-5E1E-8D6905CBF865}"/>
              </a:ext>
            </a:extLst>
          </p:cNvPr>
          <p:cNvPicPr>
            <a:picLocks noChangeAspect="1"/>
          </p:cNvPicPr>
          <p:nvPr/>
        </p:nvPicPr>
        <p:blipFill>
          <a:blip r:embed="rId3"/>
          <a:stretch>
            <a:fillRect/>
          </a:stretch>
        </p:blipFill>
        <p:spPr>
          <a:xfrm>
            <a:off x="747839" y="1600935"/>
            <a:ext cx="5216978" cy="5203371"/>
          </a:xfrm>
          <a:prstGeom prst="rect">
            <a:avLst/>
          </a:prstGeom>
        </p:spPr>
      </p:pic>
    </p:spTree>
    <p:extLst>
      <p:ext uri="{BB962C8B-B14F-4D97-AF65-F5344CB8AC3E}">
        <p14:creationId xmlns:p14="http://schemas.microsoft.com/office/powerpoint/2010/main" val="254302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04FF5-CB65-0CF1-FB02-EC84912FF4F0}"/>
              </a:ext>
            </a:extLst>
          </p:cNvPr>
          <p:cNvSpPr>
            <a:spLocks noGrp="1"/>
          </p:cNvSpPr>
          <p:nvPr>
            <p:ph type="title"/>
          </p:nvPr>
        </p:nvSpPr>
        <p:spPr>
          <a:xfrm>
            <a:off x="839788" y="1361"/>
            <a:ext cx="3932237" cy="1600200"/>
          </a:xfrm>
        </p:spPr>
        <p:txBody>
          <a:bodyPr>
            <a:normAutofit/>
          </a:bodyPr>
          <a:lstStyle/>
          <a:p>
            <a:r>
              <a:rPr lang="zh-TW" altLang="en-US" sz="4800">
                <a:ea typeface="新細明體"/>
              </a:rPr>
              <a:t>3.努力</a:t>
            </a:r>
            <a:endParaRPr lang="zh-TW" altLang="en-US" sz="4800"/>
          </a:p>
        </p:txBody>
      </p:sp>
      <p:pic>
        <p:nvPicPr>
          <p:cNvPr id="4" name="圖片 3" descr="一張含有 服裝, 人員, 人的臉孔, 洋娃娃 的圖片&#10;&#10;自動產生的描述">
            <a:extLst>
              <a:ext uri="{FF2B5EF4-FFF2-40B4-BE49-F238E27FC236}">
                <a16:creationId xmlns:a16="http://schemas.microsoft.com/office/drawing/2014/main" id="{105BB8C2-CF0E-8562-3266-0F3BD92F9360}"/>
              </a:ext>
            </a:extLst>
          </p:cNvPr>
          <p:cNvPicPr>
            <a:picLocks noChangeAspect="1"/>
          </p:cNvPicPr>
          <p:nvPr/>
        </p:nvPicPr>
        <p:blipFill>
          <a:blip r:embed="rId3"/>
          <a:stretch>
            <a:fillRect/>
          </a:stretch>
        </p:blipFill>
        <p:spPr>
          <a:xfrm>
            <a:off x="842246" y="1601055"/>
            <a:ext cx="5053692" cy="5060496"/>
          </a:xfrm>
          <a:prstGeom prst="rect">
            <a:avLst/>
          </a:prstGeom>
        </p:spPr>
      </p:pic>
    </p:spTree>
    <p:extLst>
      <p:ext uri="{BB962C8B-B14F-4D97-AF65-F5344CB8AC3E}">
        <p14:creationId xmlns:p14="http://schemas.microsoft.com/office/powerpoint/2010/main" val="403736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04FF5-CB65-0CF1-FB02-EC84912FF4F0}"/>
              </a:ext>
            </a:extLst>
          </p:cNvPr>
          <p:cNvSpPr>
            <a:spLocks noGrp="1"/>
          </p:cNvSpPr>
          <p:nvPr>
            <p:ph type="title"/>
          </p:nvPr>
        </p:nvSpPr>
        <p:spPr>
          <a:xfrm>
            <a:off x="751342" y="1361"/>
            <a:ext cx="3932237" cy="1600200"/>
          </a:xfrm>
        </p:spPr>
        <p:txBody>
          <a:bodyPr>
            <a:normAutofit/>
          </a:bodyPr>
          <a:lstStyle/>
          <a:p>
            <a:r>
              <a:rPr lang="zh-TW" altLang="en-US" sz="4800">
                <a:ea typeface="新細明體"/>
              </a:rPr>
              <a:t>4.結果</a:t>
            </a:r>
            <a:endParaRPr lang="zh-TW" altLang="en-US" sz="4800"/>
          </a:p>
        </p:txBody>
      </p:sp>
      <p:pic>
        <p:nvPicPr>
          <p:cNvPr id="3" name="圖片 2" descr="一張含有 日本動畫, 卡通, 服裝, 食物 的圖片&#10;&#10;自動產生的描述">
            <a:extLst>
              <a:ext uri="{FF2B5EF4-FFF2-40B4-BE49-F238E27FC236}">
                <a16:creationId xmlns:a16="http://schemas.microsoft.com/office/drawing/2014/main" id="{1D53289D-7EBA-83F9-C523-25F941C400D6}"/>
              </a:ext>
            </a:extLst>
          </p:cNvPr>
          <p:cNvPicPr>
            <a:picLocks noChangeAspect="1"/>
          </p:cNvPicPr>
          <p:nvPr/>
        </p:nvPicPr>
        <p:blipFill>
          <a:blip r:embed="rId3"/>
          <a:stretch>
            <a:fillRect/>
          </a:stretch>
        </p:blipFill>
        <p:spPr>
          <a:xfrm>
            <a:off x="752475" y="1575708"/>
            <a:ext cx="5012871" cy="5026478"/>
          </a:xfrm>
          <a:prstGeom prst="rect">
            <a:avLst/>
          </a:prstGeom>
        </p:spPr>
      </p:pic>
    </p:spTree>
    <p:extLst>
      <p:ext uri="{BB962C8B-B14F-4D97-AF65-F5344CB8AC3E}">
        <p14:creationId xmlns:p14="http://schemas.microsoft.com/office/powerpoint/2010/main" val="184108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04FF5-CB65-0CF1-FB02-EC84912FF4F0}"/>
              </a:ext>
            </a:extLst>
          </p:cNvPr>
          <p:cNvSpPr>
            <a:spLocks noGrp="1"/>
          </p:cNvSpPr>
          <p:nvPr>
            <p:ph type="title"/>
          </p:nvPr>
        </p:nvSpPr>
        <p:spPr>
          <a:xfrm>
            <a:off x="812574" y="117021"/>
            <a:ext cx="3932237" cy="1600200"/>
          </a:xfrm>
        </p:spPr>
        <p:txBody>
          <a:bodyPr>
            <a:normAutofit/>
          </a:bodyPr>
          <a:lstStyle/>
          <a:p>
            <a:r>
              <a:rPr lang="zh-TW" altLang="en-US" sz="4800">
                <a:ea typeface="新細明體"/>
              </a:rPr>
              <a:t>5.意外</a:t>
            </a:r>
            <a:endParaRPr lang="zh-TW" altLang="en-US" sz="4800"/>
          </a:p>
        </p:txBody>
      </p:sp>
      <p:pic>
        <p:nvPicPr>
          <p:cNvPr id="3" name="圖片 2" descr="一張含有 卡通, 日本動畫, 動畫, 動畫卡通 的圖片&#10;&#10;自動產生的描述">
            <a:extLst>
              <a:ext uri="{FF2B5EF4-FFF2-40B4-BE49-F238E27FC236}">
                <a16:creationId xmlns:a16="http://schemas.microsoft.com/office/drawing/2014/main" id="{F8AE136A-29D8-D19E-2DA6-F0A6F1C12EB2}"/>
              </a:ext>
            </a:extLst>
          </p:cNvPr>
          <p:cNvPicPr>
            <a:picLocks noChangeAspect="1"/>
          </p:cNvPicPr>
          <p:nvPr/>
        </p:nvPicPr>
        <p:blipFill>
          <a:blip r:embed="rId3"/>
          <a:stretch>
            <a:fillRect/>
          </a:stretch>
        </p:blipFill>
        <p:spPr>
          <a:xfrm>
            <a:off x="766082" y="1745797"/>
            <a:ext cx="4931229" cy="4999264"/>
          </a:xfrm>
          <a:prstGeom prst="rect">
            <a:avLst/>
          </a:prstGeom>
        </p:spPr>
      </p:pic>
    </p:spTree>
    <p:extLst>
      <p:ext uri="{BB962C8B-B14F-4D97-AF65-F5344CB8AC3E}">
        <p14:creationId xmlns:p14="http://schemas.microsoft.com/office/powerpoint/2010/main" val="138999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04FF5-CB65-0CF1-FB02-EC84912FF4F0}"/>
              </a:ext>
            </a:extLst>
          </p:cNvPr>
          <p:cNvSpPr>
            <a:spLocks noGrp="1"/>
          </p:cNvSpPr>
          <p:nvPr>
            <p:ph type="title"/>
          </p:nvPr>
        </p:nvSpPr>
        <p:spPr>
          <a:xfrm>
            <a:off x="839788" y="1361"/>
            <a:ext cx="3932237" cy="1600200"/>
          </a:xfrm>
        </p:spPr>
        <p:txBody>
          <a:bodyPr>
            <a:normAutofit/>
          </a:bodyPr>
          <a:lstStyle/>
          <a:p>
            <a:r>
              <a:rPr lang="zh-TW" altLang="en-US" sz="4800">
                <a:ea typeface="新細明體"/>
              </a:rPr>
              <a:t>6.轉彎</a:t>
            </a:r>
            <a:endParaRPr lang="zh-TW" altLang="en-US" sz="4800"/>
          </a:p>
        </p:txBody>
      </p:sp>
      <p:pic>
        <p:nvPicPr>
          <p:cNvPr id="3" name="圖片 2" descr="一張含有 日本動畫, 卡通, 漫畫, 人的臉孔 的圖片&#10;&#10;自動產生的描述">
            <a:extLst>
              <a:ext uri="{FF2B5EF4-FFF2-40B4-BE49-F238E27FC236}">
                <a16:creationId xmlns:a16="http://schemas.microsoft.com/office/drawing/2014/main" id="{BE2FE79C-5230-7E72-34F3-C877C13AB6E7}"/>
              </a:ext>
            </a:extLst>
          </p:cNvPr>
          <p:cNvPicPr>
            <a:picLocks noChangeAspect="1"/>
          </p:cNvPicPr>
          <p:nvPr/>
        </p:nvPicPr>
        <p:blipFill>
          <a:blip r:embed="rId3"/>
          <a:stretch>
            <a:fillRect/>
          </a:stretch>
        </p:blipFill>
        <p:spPr>
          <a:xfrm>
            <a:off x="840921" y="1602922"/>
            <a:ext cx="5094514" cy="5094514"/>
          </a:xfrm>
          <a:prstGeom prst="rect">
            <a:avLst/>
          </a:prstGeom>
        </p:spPr>
      </p:pic>
    </p:spTree>
    <p:extLst>
      <p:ext uri="{BB962C8B-B14F-4D97-AF65-F5344CB8AC3E}">
        <p14:creationId xmlns:p14="http://schemas.microsoft.com/office/powerpoint/2010/main" val="388707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04FF5-CB65-0CF1-FB02-EC84912FF4F0}"/>
              </a:ext>
            </a:extLst>
          </p:cNvPr>
          <p:cNvSpPr>
            <a:spLocks noGrp="1"/>
          </p:cNvSpPr>
          <p:nvPr>
            <p:ph type="title"/>
          </p:nvPr>
        </p:nvSpPr>
        <p:spPr>
          <a:xfrm>
            <a:off x="839788" y="1361"/>
            <a:ext cx="3932237" cy="1600200"/>
          </a:xfrm>
        </p:spPr>
        <p:txBody>
          <a:bodyPr>
            <a:normAutofit/>
          </a:bodyPr>
          <a:lstStyle/>
          <a:p>
            <a:r>
              <a:rPr lang="zh-TW" altLang="en-US" sz="4800">
                <a:ea typeface="新細明體"/>
              </a:rPr>
              <a:t>7.結局</a:t>
            </a:r>
            <a:endParaRPr lang="zh-TW" altLang="en-US" sz="4800"/>
          </a:p>
        </p:txBody>
      </p:sp>
      <p:pic>
        <p:nvPicPr>
          <p:cNvPr id="3" name="圖片 2" descr="一張含有 日本動畫, 卡通, 服裝, 漫畫 的圖片&#10;&#10;自動產生的描述">
            <a:extLst>
              <a:ext uri="{FF2B5EF4-FFF2-40B4-BE49-F238E27FC236}">
                <a16:creationId xmlns:a16="http://schemas.microsoft.com/office/drawing/2014/main" id="{49FE64C7-3E1D-9421-2CFE-1A9D234ABB6E}"/>
              </a:ext>
            </a:extLst>
          </p:cNvPr>
          <p:cNvPicPr>
            <a:picLocks noChangeAspect="1"/>
          </p:cNvPicPr>
          <p:nvPr/>
        </p:nvPicPr>
        <p:blipFill>
          <a:blip r:embed="rId3"/>
          <a:stretch>
            <a:fillRect/>
          </a:stretch>
        </p:blipFill>
        <p:spPr>
          <a:xfrm>
            <a:off x="840921" y="1609726"/>
            <a:ext cx="4999264" cy="5006067"/>
          </a:xfrm>
          <a:prstGeom prst="rect">
            <a:avLst/>
          </a:prstGeom>
        </p:spPr>
      </p:pic>
    </p:spTree>
    <p:extLst>
      <p:ext uri="{BB962C8B-B14F-4D97-AF65-F5344CB8AC3E}">
        <p14:creationId xmlns:p14="http://schemas.microsoft.com/office/powerpoint/2010/main" val="27965694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佈景主題</vt:lpstr>
      <vt:lpstr>PowerPoint Presentation</vt:lpstr>
      <vt:lpstr>1.目標</vt:lpstr>
      <vt:lpstr>2.阻礙</vt:lpstr>
      <vt:lpstr>3.努力</vt:lpstr>
      <vt:lpstr>4.結果</vt:lpstr>
      <vt:lpstr>5.意外</vt:lpstr>
      <vt:lpstr>6.轉彎</vt:lpstr>
      <vt:lpstr>7.結局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2024-09-20T09:07:02Z</dcterms:created>
  <dcterms:modified xsi:type="dcterms:W3CDTF">2024-09-20T13:41:18Z</dcterms:modified>
</cp:coreProperties>
</file>