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8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41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0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0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2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3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8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3468-5900-4BA9-BD68-B79BA4133BC7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70BD-3689-4E7B-9AC2-F7CE7DB1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r>
              <a:rPr lang="ko-KR" altLang="en-US" dirty="0"/>
              <a:t> 방지법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201302423 </a:t>
            </a:r>
            <a:r>
              <a:rPr lang="ko-KR" altLang="en-US" dirty="0"/>
              <a:t>신종욱</a:t>
            </a:r>
          </a:p>
        </p:txBody>
      </p:sp>
    </p:spTree>
    <p:extLst>
      <p:ext uri="{BB962C8B-B14F-4D97-AF65-F5344CB8AC3E}">
        <p14:creationId xmlns:p14="http://schemas.microsoft.com/office/powerpoint/2010/main" val="338935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ko-KR" altLang="en-US" dirty="0"/>
              <a:t>이전 알고리즘과 </a:t>
            </a:r>
            <a:r>
              <a:rPr lang="ko-KR" altLang="en-US" dirty="0" err="1"/>
              <a:t>다른점</a:t>
            </a:r>
            <a:endParaRPr lang="ko-KR" altLang="en-US" dirty="0"/>
          </a:p>
          <a:p>
            <a:pPr lvl="0" fontAlgn="base"/>
            <a:r>
              <a:rPr lang="ko-KR" altLang="en-US" dirty="0"/>
              <a:t>모든 프로세스를 스캔을 위해선 하나의 프로세스의 상태에서 확장으로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만약 그 프로세스가 문제가 발견된다면 그 반복은 중지합니다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새로운 프로세스를 프로세스 세트에 추가하거나 삭제하는 것은 문제를 일으키지 않습니다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이 알고리즘은 </a:t>
            </a:r>
            <a:r>
              <a:rPr lang="ko-KR" altLang="en-US" dirty="0" err="1"/>
              <a:t>데드락상태</a:t>
            </a:r>
            <a:r>
              <a:rPr lang="ko-KR" altLang="en-US" dirty="0"/>
              <a:t> 방지법을 최소한의 </a:t>
            </a:r>
            <a:r>
              <a:rPr lang="ko-KR" altLang="en-US" dirty="0" err="1"/>
              <a:t>작업만으로할</a:t>
            </a:r>
            <a:r>
              <a:rPr lang="ko-KR" altLang="en-US" dirty="0"/>
              <a:t> 수 있도록 설계하였습니다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알고리즘는</a:t>
            </a:r>
            <a:r>
              <a:rPr lang="ko-KR" altLang="en-US" dirty="0"/>
              <a:t> 자원요청이 순서를 </a:t>
            </a:r>
            <a:r>
              <a:rPr lang="ko-KR" altLang="en-US" dirty="0" err="1"/>
              <a:t>결정하진</a:t>
            </a:r>
            <a:r>
              <a:rPr lang="ko-KR" altLang="en-US" dirty="0"/>
              <a:t> 않으면 </a:t>
            </a:r>
            <a:r>
              <a:rPr lang="ko-KR" altLang="en-US" dirty="0" err="1"/>
              <a:t>안전하지않을땐</a:t>
            </a:r>
            <a:r>
              <a:rPr lang="ko-KR" altLang="en-US" dirty="0"/>
              <a:t> 어떻게 진행할지는 결정하지않습니다</a:t>
            </a:r>
            <a:r>
              <a:rPr lang="en-US" altLang="ko-KR" dirty="0"/>
              <a:t>. </a:t>
            </a:r>
            <a:r>
              <a:rPr lang="ko-KR" altLang="en-US" dirty="0"/>
              <a:t>이것은 할당시스템설계에서 </a:t>
            </a:r>
            <a:r>
              <a:rPr lang="ko-KR" altLang="en-US" dirty="0" err="1"/>
              <a:t>발견됨으로시스템마다</a:t>
            </a:r>
            <a:r>
              <a:rPr lang="ko-KR" altLang="en-US" dirty="0"/>
              <a:t> 다릅니다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4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논문을 읽고 </a:t>
            </a:r>
            <a:r>
              <a:rPr lang="ko-KR" altLang="en-US" dirty="0" err="1"/>
              <a:t>배운점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 err="1"/>
              <a:t>데드락상태으로부터</a:t>
            </a:r>
            <a:r>
              <a:rPr lang="ko-KR" altLang="en-US" dirty="0"/>
              <a:t> </a:t>
            </a:r>
            <a:r>
              <a:rPr lang="ko-KR" altLang="en-US" dirty="0" err="1"/>
              <a:t>안전할때가</a:t>
            </a:r>
            <a:r>
              <a:rPr lang="ko-KR" altLang="en-US" dirty="0"/>
              <a:t> 어떠한 할당 상태인지 알게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비평 </a:t>
            </a:r>
            <a:r>
              <a:rPr lang="en-US" altLang="ko-KR" dirty="0"/>
              <a:t>: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현재는 과학의 발전으로 리소스가 상당히 많은데 </a:t>
            </a:r>
            <a:r>
              <a:rPr lang="ko-KR" altLang="en-US" dirty="0" err="1"/>
              <a:t>데드락이</a:t>
            </a:r>
            <a:r>
              <a:rPr lang="ko-KR" altLang="en-US" dirty="0"/>
              <a:t> 일어날</a:t>
            </a: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일이 많은가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(</a:t>
            </a:r>
            <a:r>
              <a:rPr lang="ko-KR" altLang="en-US" dirty="0"/>
              <a:t>계속 이런 연산을 </a:t>
            </a:r>
            <a:r>
              <a:rPr lang="ko-KR" altLang="en-US" dirty="0" err="1"/>
              <a:t>하다보면</a:t>
            </a:r>
            <a:r>
              <a:rPr lang="ko-KR" altLang="en-US" dirty="0"/>
              <a:t> 오버헤드가 </a:t>
            </a:r>
            <a:r>
              <a:rPr lang="ko-KR" altLang="en-US" dirty="0" err="1"/>
              <a:t>아까울수도</a:t>
            </a:r>
            <a:r>
              <a:rPr lang="en-US" altLang="ko-KR" dirty="0"/>
              <a:t>..)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프로세스의 우선순위가 있다면 어떻게 </a:t>
            </a:r>
            <a:r>
              <a:rPr lang="ko-KR" altLang="en-US" dirty="0" err="1"/>
              <a:t>할것인가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/>
            <a:r>
              <a:rPr lang="ko-KR" altLang="en-US" dirty="0"/>
              <a:t>내 생각 </a:t>
            </a:r>
            <a:r>
              <a:rPr lang="en-US" altLang="ko-KR" dirty="0"/>
              <a:t>:</a:t>
            </a:r>
            <a:endParaRPr lang="ko-KR" altLang="en-US" dirty="0"/>
          </a:p>
          <a:p>
            <a:pPr marL="0" indent="0" fontAlgn="base">
              <a:buNone/>
            </a:pPr>
            <a:r>
              <a:rPr lang="ko-KR" altLang="en-US" dirty="0"/>
              <a:t>과학의 발전으로 성능이 많이 발전하였음으로 실행때마다 확인하는 법보단</a:t>
            </a: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 일단 실행하고 일정시간마다 </a:t>
            </a:r>
            <a:r>
              <a:rPr lang="ko-KR" altLang="en-US" dirty="0" err="1"/>
              <a:t>프로세스중</a:t>
            </a:r>
            <a:r>
              <a:rPr lang="ko-KR" altLang="en-US" dirty="0"/>
              <a:t> </a:t>
            </a:r>
            <a:r>
              <a:rPr lang="ko-KR" altLang="en-US" dirty="0" err="1"/>
              <a:t>데드락상태가</a:t>
            </a:r>
            <a:r>
              <a:rPr lang="ko-KR" altLang="en-US" dirty="0"/>
              <a:t> 있는지 확인하는 </a:t>
            </a:r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/>
              <a:t>프로그램을 써서 </a:t>
            </a:r>
            <a:r>
              <a:rPr lang="ko-KR" altLang="en-US" dirty="0" err="1"/>
              <a:t>데드락일</a:t>
            </a:r>
            <a:r>
              <a:rPr lang="ko-KR" altLang="en-US" dirty="0"/>
              <a:t> 경우 </a:t>
            </a:r>
            <a:r>
              <a:rPr lang="ko-KR" altLang="en-US" dirty="0" err="1"/>
              <a:t>해결하는것도</a:t>
            </a:r>
            <a:r>
              <a:rPr lang="ko-KR" altLang="en-US" dirty="0"/>
              <a:t> </a:t>
            </a:r>
            <a:r>
              <a:rPr lang="ko-KR" altLang="en-US" dirty="0" err="1"/>
              <a:t>괜찮을거</a:t>
            </a:r>
            <a:r>
              <a:rPr lang="ko-KR" altLang="en-US" dirty="0"/>
              <a:t> 같다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0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8748" y="119880"/>
            <a:ext cx="11430000" cy="6062895"/>
            <a:chOff x="328748" y="119880"/>
            <a:chExt cx="11430000" cy="6062895"/>
          </a:xfrm>
        </p:grpSpPr>
        <p:pic>
          <p:nvPicPr>
            <p:cNvPr id="1026" name="Picture 2" descr="deadlock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48" y="119880"/>
              <a:ext cx="11430000" cy="600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40528" y="119880"/>
              <a:ext cx="3657600" cy="224676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5400" dirty="0"/>
            </a:p>
            <a:p>
              <a:pPr algn="ctr"/>
              <a:r>
                <a:rPr lang="en-US" altLang="ko-KR" sz="5400" dirty="0"/>
                <a:t>Process 1</a:t>
              </a:r>
            </a:p>
            <a:p>
              <a:pPr algn="ctr"/>
              <a:endParaRPr lang="en-US" altLang="ko-KR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94738" y="119880"/>
              <a:ext cx="3657600" cy="224676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5400" dirty="0"/>
            </a:p>
            <a:p>
              <a:pPr algn="ctr"/>
              <a:r>
                <a:rPr lang="en-US" altLang="ko-KR" sz="5400" dirty="0"/>
                <a:t>Process 2</a:t>
              </a:r>
            </a:p>
            <a:p>
              <a:pPr algn="ctr"/>
              <a:endParaRPr lang="en-US" altLang="ko-KR" sz="3200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2006353" y="3879543"/>
              <a:ext cx="2303232" cy="2303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Resource 1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7920361" y="3879543"/>
              <a:ext cx="2303232" cy="2303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Resource 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514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알려진 해결책들의 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효율적이지 못하다</a:t>
            </a:r>
            <a:endParaRPr lang="en-US" altLang="ko-KR" dirty="0"/>
          </a:p>
          <a:p>
            <a:r>
              <a:rPr lang="ko-KR" altLang="en-US" dirty="0"/>
              <a:t>범용적이지 못하다</a:t>
            </a:r>
            <a:endParaRPr lang="en-US" altLang="ko-KR" dirty="0"/>
          </a:p>
          <a:p>
            <a:r>
              <a:rPr lang="ko-KR" altLang="en-US" dirty="0" err="1"/>
              <a:t>데드락으로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안전 할 수 </a:t>
            </a:r>
            <a:r>
              <a:rPr lang="ko-KR" altLang="en-US" dirty="0" err="1"/>
              <a:t>도있는데</a:t>
            </a:r>
            <a:r>
              <a:rPr lang="ko-KR" altLang="en-US" dirty="0"/>
              <a:t> 실행을 막는다</a:t>
            </a:r>
          </a:p>
        </p:txBody>
      </p:sp>
    </p:spTree>
    <p:extLst>
      <p:ext uri="{BB962C8B-B14F-4D97-AF65-F5344CB8AC3E}">
        <p14:creationId xmlns:p14="http://schemas.microsoft.com/office/powerpoint/2010/main" val="41563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할당상태 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R1:</a:t>
            </a:r>
            <a:r>
              <a:rPr lang="ko-KR" altLang="en-US" dirty="0"/>
              <a:t>자원의 </a:t>
            </a:r>
            <a:r>
              <a:rPr lang="ko-KR" altLang="en-US" dirty="0" err="1"/>
              <a:t>사용가능한수</a:t>
            </a:r>
            <a:r>
              <a:rPr lang="en-US" altLang="ko-KR" dirty="0"/>
              <a:t>(a)</a:t>
            </a:r>
            <a:r>
              <a:rPr lang="ko-KR" altLang="en-US" dirty="0"/>
              <a:t>가 프로세스를 해결하기위한 </a:t>
            </a:r>
            <a:r>
              <a:rPr lang="ko-KR" altLang="en-US" dirty="0" err="1"/>
              <a:t>총자원수</a:t>
            </a:r>
            <a:r>
              <a:rPr lang="en-US" altLang="ko-KR" dirty="0"/>
              <a:t>(b)</a:t>
            </a:r>
            <a:r>
              <a:rPr lang="ko-KR" altLang="en-US" dirty="0"/>
              <a:t>보다 많거나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R2:</a:t>
            </a:r>
            <a:r>
              <a:rPr lang="ko-KR" altLang="en-US" dirty="0"/>
              <a:t>해결하기위한 </a:t>
            </a:r>
            <a:r>
              <a:rPr lang="ko-KR" altLang="en-US" dirty="0" err="1"/>
              <a:t>총자원수</a:t>
            </a:r>
            <a:r>
              <a:rPr lang="en-US" altLang="ko-KR" dirty="0"/>
              <a:t>(b)</a:t>
            </a:r>
            <a:r>
              <a:rPr lang="ko-KR" altLang="en-US" dirty="0"/>
              <a:t>보다 </a:t>
            </a:r>
            <a:r>
              <a:rPr lang="ko-KR" altLang="en-US" dirty="0" err="1"/>
              <a:t>현재할당된</a:t>
            </a:r>
            <a:r>
              <a:rPr lang="ko-KR" altLang="en-US" dirty="0"/>
              <a:t> </a:t>
            </a:r>
            <a:r>
              <a:rPr lang="ko-KR" altLang="en-US" dirty="0" err="1"/>
              <a:t>자원수</a:t>
            </a:r>
            <a:r>
              <a:rPr lang="en-US" altLang="ko-KR" dirty="0"/>
              <a:t>(c)</a:t>
            </a:r>
            <a:r>
              <a:rPr lang="ko-KR" altLang="en-US" dirty="0"/>
              <a:t>가 작거나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R3:</a:t>
            </a:r>
            <a:r>
              <a:rPr lang="ko-KR" altLang="en-US" dirty="0"/>
              <a:t>할당된 </a:t>
            </a:r>
            <a:r>
              <a:rPr lang="ko-KR" altLang="en-US" dirty="0" err="1"/>
              <a:t>자원수</a:t>
            </a:r>
            <a:r>
              <a:rPr lang="en-US" altLang="ko-KR" dirty="0"/>
              <a:t>(c)</a:t>
            </a:r>
            <a:r>
              <a:rPr lang="ko-KR" altLang="en-US" dirty="0"/>
              <a:t>는 사용가능한 </a:t>
            </a:r>
            <a:r>
              <a:rPr lang="ko-KR" altLang="en-US" dirty="0" err="1"/>
              <a:t>자원수</a:t>
            </a:r>
            <a:r>
              <a:rPr lang="en-US" altLang="ko-KR" dirty="0"/>
              <a:t>(a)</a:t>
            </a:r>
            <a:r>
              <a:rPr lang="ko-KR" altLang="en-US" dirty="0"/>
              <a:t>보다 작거나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r(t):t</a:t>
            </a:r>
            <a:r>
              <a:rPr lang="ko-KR" altLang="en-US" dirty="0"/>
              <a:t>시간일때 </a:t>
            </a:r>
            <a:r>
              <a:rPr lang="ko-KR" altLang="en-US" dirty="0" err="1"/>
              <a:t>할당후</a:t>
            </a:r>
            <a:r>
              <a:rPr lang="ko-KR" altLang="en-US" dirty="0"/>
              <a:t> 현재 남은 사용가능 </a:t>
            </a:r>
            <a:r>
              <a:rPr lang="ko-KR" altLang="en-US" dirty="0" err="1"/>
              <a:t>자원수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71" y="2205315"/>
            <a:ext cx="4145641" cy="9396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861" y="3613461"/>
            <a:ext cx="4160160" cy="10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0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114" y="262779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B-C(t’)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6768" y="2997123"/>
            <a:ext cx="793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나온값은</a:t>
            </a:r>
            <a:r>
              <a:rPr lang="ko-KR" altLang="en-US" dirty="0"/>
              <a:t> 프로세서들의 남은 필요자원수로서 자원요청과 같다고 </a:t>
            </a:r>
            <a:r>
              <a:rPr lang="ko-KR" altLang="en-US" dirty="0" err="1"/>
              <a:t>볼수있다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r(t’)</a:t>
            </a:r>
            <a:r>
              <a:rPr lang="ko-KR" altLang="en-US" dirty="0"/>
              <a:t>가 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753" y="3320288"/>
            <a:ext cx="586872" cy="8216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50625" y="3578039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임으로 남은 자원으로 현재 </a:t>
            </a:r>
            <a:r>
              <a:rPr lang="en-US" altLang="ko-KR" dirty="0"/>
              <a:t>P2</a:t>
            </a:r>
            <a:r>
              <a:rPr lang="ko-KR" altLang="en-US" dirty="0"/>
              <a:t>의 프로세스를 끝 </a:t>
            </a:r>
            <a:r>
              <a:rPr lang="ko-KR" altLang="en-US" dirty="0" err="1"/>
              <a:t>낼수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52077" y="4332303"/>
            <a:ext cx="7989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</a:t>
            </a:r>
            <a:r>
              <a:rPr lang="en-US" altLang="ko-KR" dirty="0"/>
              <a:t>P2</a:t>
            </a:r>
            <a:r>
              <a:rPr lang="ko-KR" altLang="en-US" dirty="0"/>
              <a:t>를 끝내고 자원을 </a:t>
            </a:r>
            <a:r>
              <a:rPr lang="ko-KR" altLang="en-US" dirty="0" err="1"/>
              <a:t>반환받은후</a:t>
            </a:r>
            <a:r>
              <a:rPr lang="ko-KR" altLang="en-US" dirty="0"/>
              <a:t> </a:t>
            </a:r>
            <a:r>
              <a:rPr lang="en-US" altLang="ko-KR" dirty="0"/>
              <a:t>P1</a:t>
            </a:r>
            <a:r>
              <a:rPr lang="ko-KR" altLang="en-US" dirty="0"/>
              <a:t>을 </a:t>
            </a:r>
            <a:r>
              <a:rPr lang="ko-KR" altLang="en-US" dirty="0" err="1"/>
              <a:t>끝낼수가</a:t>
            </a:r>
            <a:r>
              <a:rPr lang="ko-KR" altLang="en-US" dirty="0"/>
              <a:t> 있으므로 </a:t>
            </a:r>
            <a:endParaRPr lang="en-US" altLang="ko-KR" dirty="0"/>
          </a:p>
          <a:p>
            <a:r>
              <a:rPr lang="ko-KR" altLang="en-US" dirty="0" err="1"/>
              <a:t>데드락이</a:t>
            </a:r>
            <a:r>
              <a:rPr lang="ko-KR" altLang="en-US" dirty="0"/>
              <a:t> </a:t>
            </a:r>
            <a:r>
              <a:rPr lang="ko-KR" altLang="en-US" dirty="0" err="1"/>
              <a:t>걸릴일이</a:t>
            </a:r>
            <a:r>
              <a:rPr lang="ko-KR" altLang="en-US" dirty="0"/>
              <a:t> 없는 작업입니다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이경우 할당상태가 </a:t>
            </a:r>
            <a:r>
              <a:rPr lang="ko-KR" altLang="en-US" dirty="0" err="1"/>
              <a:t>안전하다고합니다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423173" y="2915205"/>
            <a:ext cx="2133595" cy="815893"/>
            <a:chOff x="427607" y="3252774"/>
            <a:chExt cx="2133595" cy="815893"/>
          </a:xfrm>
        </p:grpSpPr>
        <p:sp>
          <p:nvSpPr>
            <p:cNvPr id="23" name="TextBox 22"/>
            <p:cNvSpPr txBox="1"/>
            <p:nvPr/>
          </p:nvSpPr>
          <p:spPr>
            <a:xfrm>
              <a:off x="560773" y="3348361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43</a:t>
              </a:r>
            </a:p>
            <a:p>
              <a:r>
                <a:rPr lang="en-US" altLang="ko-KR" dirty="0"/>
                <a:t>34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72466" y="3348360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11</a:t>
              </a:r>
            </a:p>
            <a:p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84159" y="3348360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32</a:t>
              </a:r>
            </a:p>
            <a:p>
              <a:r>
                <a:rPr lang="en-US" altLang="ko-KR" dirty="0"/>
                <a:t>22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607" y="3277927"/>
              <a:ext cx="221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</a:t>
              </a:r>
              <a:endParaRPr lang="ko-KR" altLang="en-US" sz="4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30394" y="3269049"/>
              <a:ext cx="221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</a:t>
              </a:r>
              <a:endParaRPr lang="ko-KR" altLang="en-US" sz="4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9517" y="3252774"/>
              <a:ext cx="221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</a:t>
              </a:r>
              <a:endParaRPr lang="ko-KR" altLang="en-US" sz="4000" dirty="0"/>
            </a:p>
          </p:txBody>
        </p:sp>
        <p:sp>
          <p:nvSpPr>
            <p:cNvPr id="29" name="TextBox 28"/>
            <p:cNvSpPr txBox="1"/>
            <p:nvPr/>
          </p:nvSpPr>
          <p:spPr>
            <a:xfrm rot="10800000">
              <a:off x="926232" y="3350427"/>
              <a:ext cx="221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</a:t>
              </a:r>
              <a:endParaRPr lang="ko-KR" altLang="en-US" sz="40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0800000">
              <a:off x="1620171" y="3360781"/>
              <a:ext cx="221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</a:t>
              </a:r>
              <a:endParaRPr lang="ko-KR" altLang="en-US" sz="40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0800000">
              <a:off x="2339260" y="3351906"/>
              <a:ext cx="221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(</a:t>
              </a:r>
              <a:endParaRPr lang="ko-KR" altLang="en-US" sz="4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68076" y="3406505"/>
              <a:ext cx="3113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-</a:t>
              </a:r>
              <a:endParaRPr lang="ko-KR" alt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69860" y="3392159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=</a:t>
              </a:r>
              <a:endParaRPr lang="ko-KR" altLang="en-US" sz="2400" dirty="0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7"/>
            <a:ext cx="7848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6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373" y="3195961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43</a:t>
            </a:r>
          </a:p>
          <a:p>
            <a:r>
              <a:rPr lang="en-US" altLang="ko-KR" dirty="0"/>
              <a:t>34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0066" y="319596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</a:p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1759" y="319596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</a:p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207" y="3125527"/>
            <a:ext cx="22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977994" y="3116649"/>
            <a:ext cx="22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</a:t>
            </a:r>
            <a:endParaRPr lang="ko-KR" alt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697117" y="3100374"/>
            <a:ext cx="22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773832" y="3198027"/>
            <a:ext cx="22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 rot="10800000">
            <a:off x="1467771" y="3208381"/>
            <a:ext cx="22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 rot="10800000">
            <a:off x="2186860" y="3199506"/>
            <a:ext cx="221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(</a:t>
            </a:r>
            <a:endParaRPr lang="ko-KR" alt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15676" y="3254105"/>
            <a:ext cx="311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7460" y="323975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49" y="261667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B-C(t’’)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07689" y="2986005"/>
            <a:ext cx="2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이경우에는 </a:t>
            </a:r>
            <a:r>
              <a:rPr lang="en-US" altLang="ko-KR" dirty="0"/>
              <a:t>r(t’’)</a:t>
            </a:r>
            <a:r>
              <a:rPr lang="ko-KR" altLang="en-US" dirty="0"/>
              <a:t>가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67" y="2835005"/>
            <a:ext cx="656753" cy="7604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15379" y="2835005"/>
            <a:ext cx="431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라서 현재 남은 자원으로 </a:t>
            </a:r>
            <a:r>
              <a:rPr lang="ko-KR" altLang="en-US" dirty="0" err="1"/>
              <a:t>해결할수</a:t>
            </a:r>
            <a:r>
              <a:rPr lang="ko-KR" altLang="en-US" dirty="0"/>
              <a:t> 있는 프로세스가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9699" y="4163627"/>
            <a:ext cx="6545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r>
              <a:rPr lang="ko-KR" altLang="en-US" dirty="0"/>
              <a:t>과 </a:t>
            </a:r>
            <a:r>
              <a:rPr lang="en-US" altLang="ko-KR" dirty="0"/>
              <a:t>P2</a:t>
            </a:r>
            <a:r>
              <a:rPr lang="ko-KR" altLang="en-US" dirty="0"/>
              <a:t>는 남은 자원으로 프로세스를 </a:t>
            </a:r>
            <a:r>
              <a:rPr lang="ko-KR" altLang="en-US" dirty="0" err="1"/>
              <a:t>종료할수없기때문에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자원이 </a:t>
            </a:r>
            <a:r>
              <a:rPr lang="ko-KR" altLang="en-US" dirty="0" err="1"/>
              <a:t>생길때까지</a:t>
            </a:r>
            <a:r>
              <a:rPr lang="ko-KR" altLang="en-US" dirty="0"/>
              <a:t> 영원히 기다리는 </a:t>
            </a:r>
            <a:r>
              <a:rPr lang="ko-KR" altLang="en-US" dirty="0" err="1"/>
              <a:t>데드락</a:t>
            </a:r>
            <a:r>
              <a:rPr lang="ko-KR" altLang="en-US" dirty="0"/>
              <a:t> 상태에 빠집니다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5"/>
            <a:ext cx="80391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3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안전한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앞의 예로서 </a:t>
            </a:r>
            <a:r>
              <a:rPr lang="ko-KR" altLang="en-US" dirty="0" err="1"/>
              <a:t>데드락상태에</a:t>
            </a:r>
            <a:r>
              <a:rPr lang="ko-KR" altLang="en-US" dirty="0"/>
              <a:t> </a:t>
            </a:r>
            <a:r>
              <a:rPr lang="ko-KR" altLang="en-US" dirty="0" err="1"/>
              <a:t>빠질때와</a:t>
            </a:r>
            <a:r>
              <a:rPr lang="ko-KR" altLang="en-US" dirty="0"/>
              <a:t>  </a:t>
            </a:r>
            <a:r>
              <a:rPr lang="ko-KR" altLang="en-US" dirty="0" err="1"/>
              <a:t>피해갈때를</a:t>
            </a:r>
            <a:r>
              <a:rPr lang="ko-KR" altLang="en-US" dirty="0"/>
              <a:t> 보았는데       정리하자면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R4 : </a:t>
            </a:r>
            <a:r>
              <a:rPr lang="ko-KR" altLang="en-US" dirty="0"/>
              <a:t>남은 가용자원과 프로세스에 할당된 자원을 합쳐 프로세스를 순차적으로 모두다 </a:t>
            </a:r>
            <a:r>
              <a:rPr lang="ko-KR" altLang="en-US" dirty="0" err="1"/>
              <a:t>종료시키는</a:t>
            </a:r>
            <a:r>
              <a:rPr lang="ko-KR" altLang="en-US" dirty="0"/>
              <a:t> 순서가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fontAlgn="base"/>
            <a:r>
              <a:rPr lang="ko-KR" altLang="en-US" dirty="0"/>
              <a:t>이론 </a:t>
            </a:r>
            <a:r>
              <a:rPr lang="en-US" altLang="ko-KR" dirty="0"/>
              <a:t>1: </a:t>
            </a:r>
            <a:r>
              <a:rPr lang="ko-KR" altLang="en-US" dirty="0"/>
              <a:t>요청 된 자원이 모두 할당 될 때까지 자원을 반환할 프로세스가 없을 때</a:t>
            </a:r>
            <a:r>
              <a:rPr lang="en-US" altLang="ko-KR" dirty="0"/>
              <a:t>, </a:t>
            </a:r>
            <a:r>
              <a:rPr lang="ko-KR" altLang="en-US" dirty="0"/>
              <a:t>할당 상태가 안전하면 프로세스가 교착 상태에 빠지지 않습니다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7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좀 더 빠르게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 </a:t>
            </a:r>
            <a:r>
              <a:rPr lang="en-US" altLang="ko-KR" dirty="0"/>
              <a:t>2: </a:t>
            </a:r>
            <a:r>
              <a:rPr lang="ko-KR" altLang="en-US" dirty="0"/>
              <a:t>할당상태가 안전하고 하위 시퀀스가 </a:t>
            </a:r>
            <a:r>
              <a:rPr lang="en-US" altLang="ko-KR" dirty="0"/>
              <a:t>R4</a:t>
            </a:r>
            <a:r>
              <a:rPr lang="ko-KR" altLang="en-US" dirty="0"/>
              <a:t>의 조건을 만족한다면 해당 시퀀스는 안전한 상태로 확장 </a:t>
            </a:r>
            <a:r>
              <a:rPr lang="ko-KR" altLang="en-US" dirty="0" err="1"/>
              <a:t>시킬수</a:t>
            </a:r>
            <a:r>
              <a:rPr lang="ko-KR" altLang="en-US" dirty="0"/>
              <a:t> </a:t>
            </a:r>
            <a:r>
              <a:rPr lang="ko-KR" altLang="en-US" dirty="0" err="1"/>
              <a:t>있씁니다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이론으로 모든 순서를 탐색하며 </a:t>
            </a:r>
            <a:r>
              <a:rPr lang="ko-KR" altLang="en-US" dirty="0" err="1"/>
              <a:t>찾는거보다</a:t>
            </a:r>
            <a:r>
              <a:rPr lang="ko-KR" altLang="en-US" dirty="0"/>
              <a:t> 한 상태에서 확장하는 식으로 안전한지 판단하면 됩니다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ko-KR" altLang="en-US" dirty="0" err="1"/>
              <a:t>하위시퀀스로</a:t>
            </a:r>
            <a:r>
              <a:rPr lang="ko-KR" altLang="en-US" dirty="0"/>
              <a:t> </a:t>
            </a:r>
            <a:r>
              <a:rPr lang="ko-KR" altLang="en-US" dirty="0" err="1"/>
              <a:t>확장될수</a:t>
            </a:r>
            <a:r>
              <a:rPr lang="ko-KR" altLang="en-US" dirty="0"/>
              <a:t> </a:t>
            </a:r>
            <a:r>
              <a:rPr lang="ko-KR" altLang="en-US" dirty="0" err="1"/>
              <a:t>없을땐</a:t>
            </a:r>
            <a:r>
              <a:rPr lang="ko-KR" altLang="en-US" dirty="0"/>
              <a:t> 그 아래 시퀀스로 탐색할 필요가 없어서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시간을 아낄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69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만약 프로세스가 자원을 할당하여 안전한 상태가 변화했는데 만약 어떤 </a:t>
            </a:r>
            <a:r>
              <a:rPr lang="ko-KR" altLang="en-US" dirty="0" err="1"/>
              <a:t>시퀸스가</a:t>
            </a:r>
            <a:r>
              <a:rPr lang="ko-KR" altLang="en-US" dirty="0"/>
              <a:t> 해당 프로세스를 포함하고 있고 </a:t>
            </a:r>
            <a:r>
              <a:rPr lang="en-US" altLang="ko-KR" dirty="0"/>
              <a:t>R4</a:t>
            </a:r>
            <a:r>
              <a:rPr lang="ko-KR" altLang="en-US" dirty="0"/>
              <a:t>조건을 만족하면 변화된 상태는 안전하다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이 이론은 자원이 </a:t>
            </a:r>
            <a:r>
              <a:rPr lang="ko-KR" altLang="en-US" dirty="0" err="1"/>
              <a:t>충분할경우에</a:t>
            </a:r>
            <a:r>
              <a:rPr lang="ko-KR" altLang="en-US" dirty="0"/>
              <a:t> 소요시간을 줄일 수 있습니다</a:t>
            </a:r>
            <a:r>
              <a:rPr lang="en-US" altLang="ko-KR" dirty="0"/>
              <a:t>. </a:t>
            </a:r>
            <a:r>
              <a:rPr lang="ko-KR" altLang="en-US" dirty="0"/>
              <a:t>안전한 시퀀스가 ​​여러 개 존재하기 때문에 프로세스의 첫 번째 요소 중 하나가 안전한 시퀀스가 있을 가능성이 높습니다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38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479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데드락 방지법</vt:lpstr>
      <vt:lpstr>PowerPoint 프레젠테이션</vt:lpstr>
      <vt:lpstr>알려진 해결책들의 문제점</vt:lpstr>
      <vt:lpstr>할당상태 조건</vt:lpstr>
      <vt:lpstr>PowerPoint 프레젠테이션</vt:lpstr>
      <vt:lpstr>PowerPoint 프레젠테이션</vt:lpstr>
      <vt:lpstr>안전한 상태</vt:lpstr>
      <vt:lpstr>좀 더 빠르게</vt:lpstr>
      <vt:lpstr>이론 3</vt:lpstr>
      <vt:lpstr>결론</vt:lpstr>
      <vt:lpstr>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데드락 방지법</dc:title>
  <dc:creator>신종욱</dc:creator>
  <cp:lastModifiedBy>신종욱</cp:lastModifiedBy>
  <cp:revision>11</cp:revision>
  <dcterms:created xsi:type="dcterms:W3CDTF">2017-06-03T01:43:26Z</dcterms:created>
  <dcterms:modified xsi:type="dcterms:W3CDTF">2017-06-08T05:20:06Z</dcterms:modified>
</cp:coreProperties>
</file>