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20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5ECBB9F-EDE4-46AE-BBFC-E68F0BFD20D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5/17/18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6B5E444-F854-48FE-8FE5-1BF64DDE1F2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3" descr=""/>
          <p:cNvPicPr/>
          <p:nvPr/>
        </p:nvPicPr>
        <p:blipFill>
          <a:blip r:embed="rId1"/>
          <a:srcRect l="6086" t="16280" r="42923" b="21216"/>
          <a:stretch/>
        </p:blipFill>
        <p:spPr>
          <a:xfrm>
            <a:off x="882360" y="265320"/>
            <a:ext cx="7170480" cy="659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1" descr=""/>
          <p:cNvPicPr/>
          <p:nvPr/>
        </p:nvPicPr>
        <p:blipFill>
          <a:blip r:embed="rId1"/>
          <a:srcRect l="5920" t="16063" r="23190" b="16831"/>
          <a:stretch/>
        </p:blipFill>
        <p:spPr>
          <a:xfrm>
            <a:off x="112320" y="0"/>
            <a:ext cx="8879400" cy="630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"/>
          <p:cNvPicPr/>
          <p:nvPr/>
        </p:nvPicPr>
        <p:blipFill>
          <a:blip r:embed="rId1"/>
          <a:srcRect l="4603" t="15842" r="27136" b="21216"/>
          <a:stretch/>
        </p:blipFill>
        <p:spPr>
          <a:xfrm>
            <a:off x="0" y="0"/>
            <a:ext cx="8907120" cy="615996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112320" y="6160320"/>
            <a:ext cx="9031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Can this be re-written well with   the  ?  :  operator  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Or is it best left with  if else statements ?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Application>LibreOffice/5.4.6.2$Linux_X86_64 LibreOffice_project/40m0$Build-2</Application>
  <Words>22</Words>
  <Paragraphs>2</Paragraphs>
  <Company>Kingsborough Community College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2018-05-16T15:25:52Z</dcterms:created>
  <dc:creator>new</dc:creator>
  <dc:description/>
  <dc:language>en-US</dc:language>
  <cp:lastModifiedBy>new</cp:lastModifiedBy>
  <cp:lastPrinted>2018-05-16T15:30:30Z</cp:lastPrinted>
  <dcterms:modified xsi:type="dcterms:W3CDTF">2018-05-16T16:41:45Z</dcterms:modified>
  <cp:revision>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Kingsborough Community College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Letter Paper (8.5x11 in)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