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6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EA0E0-6D94-4B40-ACD6-7268B6ABDF0E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3C30-5C51-4F1E-B107-9B7E5870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9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E3C30-5C51-4F1E-B107-9B7E5870F1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1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6F32-A64B-43C4-9247-98B9A215F9A9}" type="datetime1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Choo-Yee 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D482-7019-44E7-B7A0-0C7B4073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BC25-96DF-477E-8A1F-5AC3A87C0BC1}" type="datetime1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Choo-Yee 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D482-7019-44E7-B7A0-0C7B4073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F785-CE29-4394-9010-CB26ACF9F106}" type="datetime1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Choo-Yee 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D482-7019-44E7-B7A0-0C7B4073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3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845D-A90B-454C-8DDF-7BCBC3D87B06}" type="datetime1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Choo-Yee 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D482-7019-44E7-B7A0-0C7B4073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0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6B4E-A6BE-4AA4-B29E-136FFD355488}" type="datetime1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Choo-Yee 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D482-7019-44E7-B7A0-0C7B4073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8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87BA-37D8-4841-B093-3841CE453B1D}" type="datetime1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Choo-Yee 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D482-7019-44E7-B7A0-0C7B4073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28C3-6FF0-4AF7-9638-84559A280A60}" type="datetime1">
              <a:rPr lang="en-US" smtClean="0"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Choo-Yee 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D482-7019-44E7-B7A0-0C7B4073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1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39F2-71CF-4E19-B5F3-AF497B1597B2}" type="datetime1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Choo-Yee 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D482-7019-44E7-B7A0-0C7B4073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58BF-3ADD-46EF-B16A-2008571A659A}" type="datetime1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Choo-Yee 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D482-7019-44E7-B7A0-0C7B4073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7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0E94-B59A-4982-A707-C0887E97E6E6}" type="datetime1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Choo-Yee 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D482-7019-44E7-B7A0-0C7B4073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6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FC94-5351-42AA-9AA4-C94D4E04F2C7}" type="datetime1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Choo-Yee 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D482-7019-44E7-B7A0-0C7B4073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7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033EB-75FC-4098-A10D-21551EA33058}" type="datetime1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created by Choo-Yee 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1D482-7019-44E7-B7A0-0C7B4073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1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XX/yyy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B44jvGEdrk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Lab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5000" dirty="0" err="1" smtClean="0">
                <a:solidFill>
                  <a:srgbClr val="FF0000"/>
                </a:solidFill>
              </a:rPr>
              <a:t>Git</a:t>
            </a:r>
            <a:r>
              <a:rPr lang="en-US" altLang="zh-CN" sz="5000" dirty="0" smtClean="0">
                <a:solidFill>
                  <a:srgbClr val="FF0000"/>
                </a:solidFill>
              </a:rPr>
              <a:t> and GitHub</a:t>
            </a:r>
            <a:endParaRPr lang="en-US" sz="50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Choo-Yee 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D482-7019-44E7-B7A0-0C7B4073E1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6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6374" y="1690688"/>
            <a:ext cx="6067425" cy="435133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3848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Navigate to </a:t>
            </a:r>
            <a:r>
              <a:rPr lang="en-US" altLang="zh-CN" dirty="0">
                <a:hlinkClick r:id="rId3"/>
              </a:rPr>
              <a:t>https://git-scm.com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 to download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.</a:t>
            </a:r>
          </a:p>
          <a:p>
            <a:r>
              <a:rPr lang="en-US" dirty="0" smtClean="0"/>
              <a:t>Select the appropriate platform.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79684" y="4789489"/>
            <a:ext cx="1707354" cy="9255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Choo-Yee Ting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D482-7019-44E7-B7A0-0C7B4073E1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2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276725" cy="4351338"/>
          </a:xfrm>
        </p:spPr>
        <p:txBody>
          <a:bodyPr/>
          <a:lstStyle/>
          <a:p>
            <a:r>
              <a:rPr lang="en-US" dirty="0" smtClean="0"/>
              <a:t>After installing </a:t>
            </a:r>
            <a:r>
              <a:rPr lang="en-US" dirty="0" err="1" smtClean="0"/>
              <a:t>git</a:t>
            </a:r>
            <a:r>
              <a:rPr lang="en-US" dirty="0" smtClean="0"/>
              <a:t>, execute the </a:t>
            </a:r>
            <a:r>
              <a:rPr lang="en-US" dirty="0" err="1" smtClean="0"/>
              <a:t>Git</a:t>
            </a:r>
            <a:r>
              <a:rPr lang="en-US" dirty="0" smtClean="0"/>
              <a:t> Bash program.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5" y="1825625"/>
            <a:ext cx="6581416" cy="435133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Choo-Yee 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D482-7019-44E7-B7A0-0C7B4073E1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9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Bash Commands: Cloning a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Type the following commands: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user.name "YOUR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NAME“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"YOUR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EMAIL“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Navigate to the directory/folder where you want to place the clone copy of the remote repo. E.g., I want to place to clone repo into the directory </a:t>
            </a:r>
            <a:r>
              <a:rPr lang="en-US" b="1" dirty="0" smtClean="0">
                <a:cs typeface="Courier New" panose="02070309020205020404" pitchFamily="49" charset="0"/>
              </a:rPr>
              <a:t>Dropbox\Teaching\TMA7021_DMAnalytics</a:t>
            </a:r>
            <a:r>
              <a:rPr lang="en-US" dirty="0" smtClean="0">
                <a:cs typeface="Courier New" panose="02070309020205020404" pitchFamily="49" charset="0"/>
              </a:rPr>
              <a:t>, I type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cd Dropbox/Teaching/TMA7021_DMAnalytics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Choo-Yee 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D482-7019-44E7-B7A0-0C7B4073E1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7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Bash Commands: Cloning a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To list the content of the folder, you type: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ls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Before cloning, make sure you have copied the URL (see slide 9). 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To start cloning the remote repo </a:t>
            </a:r>
            <a:r>
              <a:rPr lang="en-US" u="sng" dirty="0" smtClean="0">
                <a:cs typeface="Courier New" panose="02070309020205020404" pitchFamily="49" charset="0"/>
              </a:rPr>
              <a:t>TMA</a:t>
            </a:r>
            <a:r>
              <a:rPr lang="en-US" altLang="zh-CN" u="sng" dirty="0" smtClean="0">
                <a:cs typeface="Courier New" panose="02070309020205020404" pitchFamily="49" charset="0"/>
              </a:rPr>
              <a:t>7021</a:t>
            </a:r>
            <a:r>
              <a:rPr lang="en-US" altLang="zh-CN" dirty="0" smtClean="0">
                <a:cs typeface="Courier New" panose="02070309020205020404" pitchFamily="49" charset="0"/>
              </a:rPr>
              <a:t>, you type:</a:t>
            </a:r>
            <a:endParaRPr lang="en-US" b="1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github.com/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XXX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/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yyy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.git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ls </a:t>
            </a:r>
            <a:r>
              <a:rPr lang="en-US" dirty="0" smtClean="0">
                <a:cs typeface="Courier New" panose="02070309020205020404" pitchFamily="49" charset="0"/>
              </a:rPr>
              <a:t>to check the content of the directory/folder, you should see TMA7021 created. Navigate into TMA7021 by using the command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TMA7021</a:t>
            </a: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Choo-Yee 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D482-7019-44E7-B7A0-0C7B4073E1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24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Check the content of TMA7021 by issuing the command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 smtClean="0"/>
              <a:t>. You should see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README.md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Open the file using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notepad and you will see </a:t>
            </a:r>
          </a:p>
          <a:p>
            <a:pPr marL="0" indent="0">
              <a:buNone/>
            </a:pPr>
            <a:r>
              <a:rPr lang="en-US" dirty="0" smtClean="0"/>
              <a:t>   the content. You can edit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the content.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created by Choo-Yee 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D482-7019-44E7-B7A0-0C7B4073E1F0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4" y="2771775"/>
            <a:ext cx="9572626" cy="876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9605" t="59115" r="20864" b="13541"/>
          <a:stretch/>
        </p:blipFill>
        <p:spPr>
          <a:xfrm>
            <a:off x="5581649" y="4001294"/>
            <a:ext cx="5143501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42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File to Remote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en-US" dirty="0" smtClean="0"/>
              <a:t>If you are using Windows, use the File Explorer to navigate </a:t>
            </a:r>
            <a:r>
              <a:rPr lang="en-US" b="1" dirty="0" smtClean="0"/>
              <a:t>TMA7021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a new file named </a:t>
            </a:r>
            <a:r>
              <a:rPr lang="en-US" b="1" dirty="0" smtClean="0"/>
              <a:t>testing.txt</a:t>
            </a:r>
            <a:r>
              <a:rPr lang="en-US" dirty="0" smtClean="0"/>
              <a:t>. The content of the file should be “</a:t>
            </a:r>
            <a:r>
              <a:rPr lang="en-US" i="1" dirty="0" smtClean="0"/>
              <a:t>This is my first test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Choo-Yee 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D482-7019-44E7-B7A0-0C7B4073E1F0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19" y="1825625"/>
            <a:ext cx="6024562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File to Remote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Bash, check whether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testing.text</a:t>
            </a:r>
            <a:r>
              <a:rPr lang="en-US" dirty="0" smtClean="0"/>
              <a:t> is inside TMA7021.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Type the following set of commands to add the file into your remote repo: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testing.txt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–m “adding new file”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</a:p>
          <a:p>
            <a:r>
              <a:rPr lang="en-US" dirty="0" smtClean="0"/>
              <a:t>Key in your username and password of your GitHub account.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created by Choo-Yee 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D482-7019-44E7-B7A0-0C7B4073E1F0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59" y="2443162"/>
            <a:ext cx="10304441" cy="96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3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File to Remote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Message is shown indicating that file has been successfully uploaded to your GitHub repo.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Choo-Yee 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D482-7019-44E7-B7A0-0C7B4073E1F0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2568575"/>
            <a:ext cx="64484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9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File to Remote Repo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540" y="1847850"/>
            <a:ext cx="8075988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Choo-Yee 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D482-7019-44E7-B7A0-0C7B4073E1F0}" type="slidenum">
              <a:rPr lang="en-US" smtClean="0"/>
              <a:t>18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93322" y="3666331"/>
            <a:ext cx="1328736" cy="714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40632" y="1690688"/>
            <a:ext cx="2769268" cy="2271712"/>
          </a:xfrm>
          <a:prstGeom prst="wedgeRoundRectCallout">
            <a:avLst>
              <a:gd name="adj1" fmla="val 86135"/>
              <a:gd name="adj2" fmla="val 499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 smtClean="0"/>
              <a:t>Refresh your GitHub and </a:t>
            </a:r>
            <a:r>
              <a:rPr lang="en-US" sz="2500" dirty="0" smtClean="0"/>
              <a:t>testing.txt is added </a:t>
            </a:r>
            <a:r>
              <a:rPr lang="en-US" sz="2500" dirty="0" smtClean="0"/>
              <a:t>to your remote repo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389926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a Local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you need to remove the current local repo, so that you can re-clone the remote repo,  the command is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TMA7021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Make sure you know what you are doing.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Choo-Yee 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D482-7019-44E7-B7A0-0C7B4073E1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7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Towards the end of this lab, you should be able to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Differentiate between </a:t>
            </a:r>
            <a:r>
              <a:rPr lang="en-US" dirty="0" err="1" smtClean="0">
                <a:solidFill>
                  <a:srgbClr val="0000CC"/>
                </a:solidFill>
              </a:rPr>
              <a:t>Git</a:t>
            </a:r>
            <a:r>
              <a:rPr lang="en-US" dirty="0" smtClean="0">
                <a:solidFill>
                  <a:srgbClr val="0000CC"/>
                </a:solidFill>
              </a:rPr>
              <a:t> and GitHub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Create a GitHub account</a:t>
            </a:r>
          </a:p>
          <a:p>
            <a:r>
              <a:rPr lang="en-US" altLang="zh-CN" dirty="0" smtClean="0">
                <a:solidFill>
                  <a:srgbClr val="0000CC"/>
                </a:solidFill>
              </a:rPr>
              <a:t>Maintain both local and remote repositories using </a:t>
            </a:r>
            <a:r>
              <a:rPr lang="en-US" altLang="zh-CN" dirty="0" err="1" smtClean="0">
                <a:solidFill>
                  <a:srgbClr val="0000CC"/>
                </a:solidFill>
              </a:rPr>
              <a:t>Git</a:t>
            </a:r>
            <a:r>
              <a:rPr lang="en-US" altLang="zh-CN" dirty="0" smtClean="0">
                <a:solidFill>
                  <a:srgbClr val="0000CC"/>
                </a:solidFill>
              </a:rPr>
              <a:t> commands.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Choo-Yee 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D482-7019-44E7-B7A0-0C7B4073E1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76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a File from both Local and Remote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you need to remove a file (in this example testing.txt) from both local and remote repo, the command is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testing.txt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 -m "remove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testing.txt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</a:p>
          <a:p>
            <a:pPr marL="0" indent="0">
              <a:buNone/>
            </a:pPr>
            <a:r>
              <a:rPr lang="en-US" dirty="0"/>
              <a:t>You will need to key in username and password.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Make sure you know what you are doing.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Choo-Yee 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D482-7019-44E7-B7A0-0C7B4073E1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6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/>
              <a:t>Git</a:t>
            </a:r>
            <a:r>
              <a:rPr lang="en-US" dirty="0"/>
              <a:t> is a free and open source distributed version control system designed to handle everything from small to very large projects with speed and efficiency.</a:t>
            </a:r>
          </a:p>
          <a:p>
            <a:pPr marL="0" indent="0" algn="r">
              <a:buNone/>
            </a:pPr>
            <a:r>
              <a:rPr lang="en-US" dirty="0" smtClean="0"/>
              <a:t>(</a:t>
            </a:r>
            <a:r>
              <a:rPr lang="en-US" dirty="0"/>
              <a:t>https://</a:t>
            </a:r>
            <a:r>
              <a:rPr lang="en-US" b="1" dirty="0"/>
              <a:t>git</a:t>
            </a:r>
            <a:r>
              <a:rPr lang="en-US" dirty="0"/>
              <a:t>-scm.com/</a:t>
            </a:r>
            <a:r>
              <a:rPr lang="en-US" dirty="0" smtClean="0"/>
              <a:t>, 2015)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Choo-Yee 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D482-7019-44E7-B7A0-0C7B4073E1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</a:t>
            </a:r>
            <a:r>
              <a:rPr lang="en-US" dirty="0" smtClean="0"/>
              <a:t> website </a:t>
            </a:r>
            <a:r>
              <a:rPr lang="en-US" dirty="0"/>
              <a:t>on which you can </a:t>
            </a:r>
            <a:r>
              <a:rPr lang="en-US" dirty="0" smtClean="0"/>
              <a:t>host</a:t>
            </a:r>
            <a:r>
              <a:rPr lang="en-US" dirty="0"/>
              <a:t> </a:t>
            </a:r>
            <a:r>
              <a:rPr lang="en-US" dirty="0" smtClean="0"/>
              <a:t>and publish </a:t>
            </a:r>
            <a:r>
              <a:rPr lang="en-US" dirty="0"/>
              <a:t>your </a:t>
            </a:r>
            <a:r>
              <a:rPr lang="en-US" dirty="0" err="1"/>
              <a:t>Git</a:t>
            </a:r>
            <a:r>
              <a:rPr lang="en-US" dirty="0"/>
              <a:t> repositories </a:t>
            </a:r>
            <a:r>
              <a:rPr lang="en-US" dirty="0" smtClean="0"/>
              <a:t>as well as collaborate </a:t>
            </a:r>
            <a:r>
              <a:rPr lang="en-US" dirty="0"/>
              <a:t>with </a:t>
            </a:r>
            <a:r>
              <a:rPr lang="en-US" dirty="0" smtClean="0"/>
              <a:t>others.</a:t>
            </a:r>
          </a:p>
          <a:p>
            <a:pPr algn="just"/>
            <a:r>
              <a:rPr lang="en-US" dirty="0" smtClean="0"/>
              <a:t>Provides basic functionalities to maintain your repositories.</a:t>
            </a:r>
          </a:p>
          <a:p>
            <a:r>
              <a:rPr lang="en-US" dirty="0" smtClean="0"/>
              <a:t>The difference between </a:t>
            </a:r>
            <a:r>
              <a:rPr lang="en-US" dirty="0" err="1" smtClean="0"/>
              <a:t>Git</a:t>
            </a:r>
            <a:r>
              <a:rPr lang="en-US" dirty="0" smtClean="0"/>
              <a:t> and GitHub can </a:t>
            </a:r>
            <a:r>
              <a:rPr lang="en-US" dirty="0"/>
              <a:t>be found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youtu.be/B44jvGEdrko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Choo-Yee 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D482-7019-44E7-B7A0-0C7B4073E1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8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GitHub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19550" cy="4351338"/>
          </a:xfrm>
        </p:spPr>
        <p:txBody>
          <a:bodyPr/>
          <a:lstStyle/>
          <a:p>
            <a:r>
              <a:rPr lang="en-US" dirty="0" smtClean="0"/>
              <a:t>Navigate to </a:t>
            </a:r>
            <a:r>
              <a:rPr lang="en-US" dirty="0" smtClean="0">
                <a:hlinkClick r:id="rId2"/>
              </a:rPr>
              <a:t>https://github.com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Create a new account by clicking at the “sign up” button.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637" y="1825625"/>
            <a:ext cx="6543675" cy="431093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Choo-Yee 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D482-7019-44E7-B7A0-0C7B4073E1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9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33850" cy="4351338"/>
          </a:xfrm>
        </p:spPr>
        <p:txBody>
          <a:bodyPr/>
          <a:lstStyle/>
          <a:p>
            <a:r>
              <a:rPr lang="en-US" dirty="0" smtClean="0"/>
              <a:t>Using your username and password, once log in, you should see your username appear at the right-upper corner of the webpage.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926" y="1825625"/>
            <a:ext cx="6238874" cy="435133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44026" y="1985963"/>
            <a:ext cx="771525" cy="714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Choo-Yee 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D482-7019-44E7-B7A0-0C7B4073E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0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Account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679" b="66764"/>
          <a:stretch/>
        </p:blipFill>
        <p:spPr>
          <a:xfrm>
            <a:off x="5881118" y="2568574"/>
            <a:ext cx="5472682" cy="23606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415338" y="3034505"/>
            <a:ext cx="771525" cy="714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41338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Click at the “+” sign to create a new repository.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Choo-Yee Ting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D482-7019-44E7-B7A0-0C7B4073E1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0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Account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7750" y="1797050"/>
            <a:ext cx="6496050" cy="435133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3848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Type “</a:t>
            </a:r>
            <a:r>
              <a:rPr lang="en-US" altLang="zh-CN" b="1" u="sng" dirty="0" smtClean="0"/>
              <a:t>TMA7021</a:t>
            </a:r>
            <a:r>
              <a:rPr lang="zh-CN" altLang="en-US" dirty="0" smtClean="0"/>
              <a:t>” </a:t>
            </a:r>
            <a:r>
              <a:rPr lang="en-US" altLang="zh-CN" dirty="0" smtClean="0"/>
              <a:t>at the “Repository name”</a:t>
            </a:r>
          </a:p>
          <a:p>
            <a:r>
              <a:rPr lang="en-US" dirty="0" smtClean="0"/>
              <a:t>Put some description to your repository (optional).</a:t>
            </a:r>
          </a:p>
          <a:p>
            <a:r>
              <a:rPr lang="en-US" dirty="0"/>
              <a:t>Tick at the checkbox “Initialize this repository with a README”</a:t>
            </a:r>
          </a:p>
          <a:p>
            <a:r>
              <a:rPr lang="en-US" dirty="0"/>
              <a:t>Lastly, click at the “</a:t>
            </a:r>
            <a:r>
              <a:rPr lang="en-US" b="1" dirty="0"/>
              <a:t>Create </a:t>
            </a:r>
            <a:r>
              <a:rPr lang="en-US" altLang="zh-CN" b="1" dirty="0"/>
              <a:t>repository</a:t>
            </a:r>
            <a:r>
              <a:rPr lang="en-US" altLang="zh-CN" dirty="0"/>
              <a:t>” button.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629402" y="2500313"/>
            <a:ext cx="1328736" cy="714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07897" y="3203576"/>
            <a:ext cx="1328736" cy="714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7897" y="4398964"/>
            <a:ext cx="469105" cy="4444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Choo-Yee Ting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D482-7019-44E7-B7A0-0C7B4073E1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3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Account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3463" y="1825625"/>
            <a:ext cx="6510337" cy="435133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3848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 new repository TMA7021 has been successfully created for you!</a:t>
            </a:r>
          </a:p>
          <a:p>
            <a:r>
              <a:rPr lang="en-US" dirty="0" smtClean="0"/>
              <a:t>The content of the README.md file is “TMA7021” and “For MMU M.CS(SESA) class”</a:t>
            </a:r>
          </a:p>
          <a:p>
            <a:r>
              <a:rPr lang="en-US" dirty="0" smtClean="0"/>
              <a:t>At the </a:t>
            </a:r>
            <a:r>
              <a:rPr lang="en-US" b="1" dirty="0" smtClean="0"/>
              <a:t>HTTPS clone URL</a:t>
            </a:r>
            <a:r>
              <a:rPr lang="en-US" b="1" dirty="0"/>
              <a:t> </a:t>
            </a:r>
            <a:r>
              <a:rPr lang="en-US" dirty="0" smtClean="0"/>
              <a:t>section, copy the URL.</a:t>
            </a:r>
          </a:p>
        </p:txBody>
      </p:sp>
      <p:sp>
        <p:nvSpPr>
          <p:cNvPr id="6" name="Oval 5"/>
          <p:cNvSpPr/>
          <p:nvPr/>
        </p:nvSpPr>
        <p:spPr>
          <a:xfrm>
            <a:off x="5293522" y="2346326"/>
            <a:ext cx="1328736" cy="714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31632" y="4718051"/>
            <a:ext cx="1540668" cy="11683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250905" y="5302250"/>
            <a:ext cx="601579" cy="584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Choo-Yee Ting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D482-7019-44E7-B7A0-0C7B4073E1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8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766</Words>
  <Application>Microsoft Office PowerPoint</Application>
  <PresentationFormat>Widescreen</PresentationFormat>
  <Paragraphs>130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Courier New</vt:lpstr>
      <vt:lpstr>Office Theme</vt:lpstr>
      <vt:lpstr>Lab 1</vt:lpstr>
      <vt:lpstr>Objectives</vt:lpstr>
      <vt:lpstr>What is Git?</vt:lpstr>
      <vt:lpstr>What is GitHub?</vt:lpstr>
      <vt:lpstr>Creating a GitHub Account</vt:lpstr>
      <vt:lpstr>Creating a GitHub Account</vt:lpstr>
      <vt:lpstr>Creating a GitHub Account</vt:lpstr>
      <vt:lpstr>Creating a GitHub Account</vt:lpstr>
      <vt:lpstr>Creating a GitHub Account</vt:lpstr>
      <vt:lpstr>Installing Git</vt:lpstr>
      <vt:lpstr>Git Bash</vt:lpstr>
      <vt:lpstr>Git Bash Commands: Cloning a Repo</vt:lpstr>
      <vt:lpstr>Git Bash Commands: Cloning a Repo</vt:lpstr>
      <vt:lpstr>Creating a GitHub Account</vt:lpstr>
      <vt:lpstr>Adding a File to Remote Repo</vt:lpstr>
      <vt:lpstr>Adding a File to Remote Repo</vt:lpstr>
      <vt:lpstr>Adding a File to Remote Repo</vt:lpstr>
      <vt:lpstr>Adding a File to Remote Repo</vt:lpstr>
      <vt:lpstr>Remove a Local Repo</vt:lpstr>
      <vt:lpstr>Remove a File from both Local and Remote Repo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Choo-Yee Ting</dc:creator>
  <cp:lastModifiedBy>Choo-Yee Ting</cp:lastModifiedBy>
  <cp:revision>50</cp:revision>
  <dcterms:created xsi:type="dcterms:W3CDTF">2015-06-03T07:33:00Z</dcterms:created>
  <dcterms:modified xsi:type="dcterms:W3CDTF">2015-06-05T11:34:45Z</dcterms:modified>
</cp:coreProperties>
</file>