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 snapToObjects="1">
      <p:cViewPr>
        <p:scale>
          <a:sx n="291" d="100"/>
          <a:sy n="291" d="100"/>
        </p:scale>
        <p:origin x="136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2B66-BAEE-6848-94BB-A9A8C953D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D07AC-DBA4-134E-9889-13DF2F2DA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BABD5-26BB-DD4C-A481-B5228B30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5784-074D-4E43-993B-1C621FBD87E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26478-3B4E-4644-92AC-029A552C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4061A-5972-CF46-8ECC-97772BDA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CB21-5A48-8E4E-88E9-BF497173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5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1A1A-3F26-CA42-8A05-91F880B6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E5DC7-F646-3E41-8800-0F6261979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3CBC-925F-A047-BAAA-2E2528F4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5784-074D-4E43-993B-1C621FBD87E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42422-2B1D-8943-B5C5-D6AB6D65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D4D5A-A400-2A45-B455-EBF8565A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CB21-5A48-8E4E-88E9-BF497173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0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B9593-BB43-4F4F-BD01-C2433D168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71E6D-B880-5148-A1E5-DD4350997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44002-53D0-494F-A1AD-FDB163B6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5784-074D-4E43-993B-1C621FBD87E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9CEE0-3154-9F4C-AB2E-2F49ED94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E40C4-9C6A-BD44-B12D-6917FA07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CB21-5A48-8E4E-88E9-BF497173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8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7406-5F58-1D4E-9EC7-FA5502A4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19E6B-33DC-224D-B874-F088A2F39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A08CB-76E6-9145-ADC1-8F06B443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5784-074D-4E43-993B-1C621FBD87E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A207-3854-574F-A3D5-311A66FA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D7045-B12D-E44A-B315-8E838496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CB21-5A48-8E4E-88E9-BF497173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A815-0902-904D-988B-F3E6CBAC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B12A0-5712-2342-A1CA-2839D2B7C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7CFD3-2C6B-1C40-96D6-5C954B03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5784-074D-4E43-993B-1C621FBD87E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AE763-2129-8744-9127-1A112D9A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46AE1-5F80-6745-AA54-3CF9E8B6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CB21-5A48-8E4E-88E9-BF497173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9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6F77-8E62-F74A-A82E-32D75A14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5D68B-C078-D045-8619-093C351A9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C731A-55B8-C64B-94A7-EB481FAC4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4755D-7E88-FB42-A907-9328DBBE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5784-074D-4E43-993B-1C621FBD87E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54EEE-64E3-0C43-B407-C0C9619F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D34A7-5F83-F344-83D8-7785839D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CB21-5A48-8E4E-88E9-BF497173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0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93F2-A1DD-E04F-BDFD-44DAABDA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2CEE1-18AB-C045-96AD-FFA8C2F95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5BB29-66FF-6A49-9130-EBCB32DE3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11C06-1878-A74A-A8A1-7E62E350D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C8096-B4B4-DE45-8592-15B888CB2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4936B-DB5E-A642-B050-48F3E9D7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5784-074D-4E43-993B-1C621FBD87E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C2471-B146-0F47-9131-64253E76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38376-D313-3D46-84FE-A3E38F94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CB21-5A48-8E4E-88E9-BF497173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1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B487-F933-1943-A203-CDE54D44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57D71-93A7-BF4C-A361-F9E3831F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5784-074D-4E43-993B-1C621FBD87E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E176F-6357-1D4D-991B-F22FDAF7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18FA4-96B9-E241-AEA7-ACDD7F4F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CB21-5A48-8E4E-88E9-BF497173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4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A3756-732E-9243-A84E-59181B09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5784-074D-4E43-993B-1C621FBD87E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0BC8D-3EEB-B94A-AE4C-FC4D24B3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A5CC7-28F2-7146-B16A-C944FACC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CB21-5A48-8E4E-88E9-BF497173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6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C901-0380-054F-8A6D-17CEBFB49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362B-7E35-114B-8499-00CD376FB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D3D44-7132-3844-9D3C-F7251C5EF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FC6FF-34E9-4348-A4FA-63E8834B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5784-074D-4E43-993B-1C621FBD87E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22616-827C-1C42-BA7E-4C00EABD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7CE2-F731-7D41-82C5-E48EEC7D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CB21-5A48-8E4E-88E9-BF497173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BB8D-1C38-464B-B5F0-7C20DD3F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27A8A-D190-0540-9E30-6918AB16D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CA76E-0C8B-3F40-8219-A29EBEEC9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D98AB-0847-5741-AA98-FE2B5293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5784-074D-4E43-993B-1C621FBD87E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73442-CF9F-054B-B0D2-D23FAC43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D86BE-44D6-E647-B608-1D26F1E7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CB21-5A48-8E4E-88E9-BF497173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3E5C6-BDE8-454C-99BF-7D4459AE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3C2E0-140E-574E-8E9D-75D7A26D5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BAC57-85C9-F44C-A152-1E2E381A7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B5784-074D-4E43-993B-1C621FBD87E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DDC9E-7514-8D4D-8A90-AC079D3A6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D9A3A-F891-9345-85DE-EE3058862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1CB21-5A48-8E4E-88E9-BF497173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6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C777-6EBA-6047-A781-E9A4F0AAF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6D836-7E01-C74A-A56B-2B93F56C7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8D6DFC3D-2E66-3743-8C77-3E256054B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3" y="417513"/>
            <a:ext cx="1016000" cy="762000"/>
          </a:xfrm>
          <a:prstGeom prst="rect">
            <a:avLst/>
          </a:prstGeom>
        </p:spPr>
      </p:pic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D77427F4-574B-4B4D-8D36-44FCE5FCC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9" r="8009"/>
          <a:stretch/>
        </p:blipFill>
        <p:spPr>
          <a:xfrm>
            <a:off x="201613" y="1307637"/>
            <a:ext cx="1016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6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Tingfeng Xia</dc:creator>
  <cp:lastModifiedBy>Tingfeng Xia</cp:lastModifiedBy>
  <cp:revision>1</cp:revision>
  <dcterms:created xsi:type="dcterms:W3CDTF">2019-11-17T20:20:59Z</dcterms:created>
  <dcterms:modified xsi:type="dcterms:W3CDTF">2019-11-17T20:25:55Z</dcterms:modified>
</cp:coreProperties>
</file>