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itchFamily="2" charset="77"/>
      <p:regular r:id="rId10"/>
      <p:bold r:id="rId11"/>
      <p:italic r:id="rId12"/>
    </p:embeddedFont>
    <p:embeddedFont>
      <p:font typeface="Oswald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743c01e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743c01e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43c01e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43c01e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43c01e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43c01e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43c01e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43c01e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743c01ecd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743c01ecd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743c01ecd_0_2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743c01ecd_0_2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43c01ecd_0_2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43c01ecd_0_2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0" y="-144700"/>
            <a:ext cx="8520600" cy="17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Project 1:</a:t>
            </a:r>
            <a:endParaRPr sz="398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Battleship game</a:t>
            </a:r>
            <a:endParaRPr sz="398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49825" y="3594900"/>
            <a:ext cx="2274000" cy="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Eric x Ting</a:t>
            </a:r>
            <a:endParaRPr sz="2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Project description: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719300"/>
            <a:ext cx="8520600" cy="3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en" sz="1900" dirty="0">
                <a:latin typeface="Oswald"/>
                <a:ea typeface="Oswald"/>
                <a:cs typeface="Oswald"/>
                <a:sym typeface="Oswald"/>
              </a:rPr>
              <a:t>Objective: 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dirty="0">
                <a:latin typeface="Oswald"/>
                <a:ea typeface="Oswald"/>
                <a:cs typeface="Oswald"/>
                <a:sym typeface="Oswald"/>
              </a:rPr>
              <a:t>to apply what we have learnt in week 1 and create a game with Python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Font typeface="Oswald"/>
              <a:buChar char="●"/>
            </a:pPr>
            <a:r>
              <a:rPr lang="en" sz="1900" dirty="0">
                <a:latin typeface="Oswald"/>
                <a:ea typeface="Oswald"/>
                <a:cs typeface="Oswald"/>
                <a:sym typeface="Oswald"/>
              </a:rPr>
              <a:t>The game - Battleship: 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  <a:p>
            <a:pPr lvl="0" indent="0">
              <a:spcBef>
                <a:spcPts val="1200"/>
              </a:spcBef>
              <a:buNone/>
            </a:pP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This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is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a 2-player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guessing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game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.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goal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is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to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sink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all of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opponent's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ships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placed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on a 10x10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grid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by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correctly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guessing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their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locations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before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opponent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sinks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 all of </a:t>
            </a:r>
            <a:r>
              <a:rPr lang="fr-FR" sz="1900" dirty="0" err="1">
                <a:latin typeface="Oswald"/>
                <a:ea typeface="Oswald"/>
                <a:cs typeface="Oswald"/>
                <a:sym typeface="Oswald"/>
              </a:rPr>
              <a:t>yours</a:t>
            </a:r>
            <a:r>
              <a:rPr lang="fr-FR" sz="1900" dirty="0">
                <a:latin typeface="Oswald"/>
                <a:ea typeface="Oswald"/>
                <a:cs typeface="Oswald"/>
                <a:sym typeface="Oswald"/>
              </a:rPr>
              <a:t>.</a:t>
            </a: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Our project workflow: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69625" y="1981100"/>
            <a:ext cx="8520600" cy="3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Plan the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project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on JIRA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Draw the flowchart of the algorithm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Code the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game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with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many</a:t>
            </a:r>
            <a:r>
              <a:rPr lang="fr-FR" sz="2000" dirty="0">
                <a:latin typeface="Oswald"/>
                <a:ea typeface="Oswald"/>
                <a:cs typeface="Oswald"/>
                <a:sym typeface="Oswald"/>
              </a:rPr>
              <a:t> test &amp; recode </a:t>
            </a:r>
            <a:r>
              <a:rPr lang="fr-FR" sz="2000" dirty="0" err="1">
                <a:latin typeface="Oswald"/>
                <a:ea typeface="Oswald"/>
                <a:cs typeface="Oswald"/>
                <a:sym typeface="Oswald"/>
              </a:rPr>
              <a:t>iterations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Present the game to the class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Logic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behind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codes: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5161DAF-BF02-0047-9A65-1051099C4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33" y="0"/>
            <a:ext cx="5735041" cy="50417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Challenges encountered: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04375" y="18158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Tight schedule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Complex conditions involving 2 players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Convert user-friendly coordinates into grid coordinates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Coding logic thinking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Object-oriented programming: very powerful, but complex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Continuous improvement: it never stops!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33200" y="1994100"/>
            <a:ext cx="28776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latin typeface="Oswald"/>
                <a:ea typeface="Oswald"/>
                <a:cs typeface="Oswald"/>
                <a:sym typeface="Oswald"/>
              </a:rPr>
              <a:t>Demo time!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675" y="0"/>
            <a:ext cx="1663599" cy="16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612" y="1663600"/>
            <a:ext cx="3306776" cy="200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4629925" y="915850"/>
            <a:ext cx="1712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Oswald"/>
                <a:ea typeface="Oswald"/>
                <a:cs typeface="Oswald"/>
                <a:sym typeface="Oswald"/>
              </a:rPr>
              <a:t>Thank you</a:t>
            </a:r>
            <a:endParaRPr sz="3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142</Words>
  <Application>Microsoft Macintosh PowerPoint</Application>
  <PresentationFormat>Affichage à l'écran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Old Standard TT</vt:lpstr>
      <vt:lpstr>Oswald</vt:lpstr>
      <vt:lpstr>Paperback</vt:lpstr>
      <vt:lpstr>Project 1: Battleship game</vt:lpstr>
      <vt:lpstr>Project description:</vt:lpstr>
      <vt:lpstr>Our project workflow:</vt:lpstr>
      <vt:lpstr>Logic  behind  the  codes:</vt:lpstr>
      <vt:lpstr>Challenges encountered:</vt:lpstr>
      <vt:lpstr>Demo time!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Battleship game</dc:title>
  <cp:lastModifiedBy>Eric Martinet</cp:lastModifiedBy>
  <cp:revision>3</cp:revision>
  <dcterms:modified xsi:type="dcterms:W3CDTF">2022-02-27T17:23:47Z</dcterms:modified>
</cp:coreProperties>
</file>