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mKJQyODoec6d6y2CfKhrvnlI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9d3e641e7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9d3e641e7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d3e641e7_0_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19d3e641e7_0_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title"/>
          </p:nvPr>
        </p:nvSpPr>
        <p:spPr>
          <a:xfrm>
            <a:off x="5524815" y="4425949"/>
            <a:ext cx="723836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132933" y="2933894"/>
            <a:ext cx="18022132" cy="3326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5524815" y="4425949"/>
            <a:ext cx="723836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5524815" y="4425949"/>
            <a:ext cx="723836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5524815" y="4425949"/>
            <a:ext cx="723836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132933" y="2933894"/>
            <a:ext cx="18022132" cy="3326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0" y="0"/>
            <a:ext cx="18287999" cy="102849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1"/>
          <p:cNvSpPr txBox="1"/>
          <p:nvPr>
            <p:ph type="title"/>
          </p:nvPr>
        </p:nvSpPr>
        <p:spPr>
          <a:xfrm>
            <a:off x="3825000" y="570425"/>
            <a:ext cx="10638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00"/>
              <a:t>CYBERBULLYING</a:t>
            </a:r>
            <a:endParaRPr sz="9700"/>
          </a:p>
        </p:txBody>
      </p:sp>
      <p:sp>
        <p:nvSpPr>
          <p:cNvPr id="46" name="Google Shape;46;p1"/>
          <p:cNvSpPr txBox="1"/>
          <p:nvPr/>
        </p:nvSpPr>
        <p:spPr>
          <a:xfrm>
            <a:off x="5609500" y="8021075"/>
            <a:ext cx="12414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TING HAO KAO &amp; SHIRIN ABOUSALIH</a:t>
            </a:r>
            <a:endParaRPr sz="5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type="title"/>
          </p:nvPr>
        </p:nvSpPr>
        <p:spPr>
          <a:xfrm>
            <a:off x="344253" y="311150"/>
            <a:ext cx="167304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PROJECT DESCRIPTION:</a:t>
            </a:r>
            <a:endParaRPr sz="8000"/>
          </a:p>
        </p:txBody>
      </p:sp>
      <p:sp>
        <p:nvSpPr>
          <p:cNvPr id="52" name="Google Shape;52;p2"/>
          <p:cNvSpPr/>
          <p:nvPr/>
        </p:nvSpPr>
        <p:spPr>
          <a:xfrm>
            <a:off x="1357286" y="3668886"/>
            <a:ext cx="247195" cy="2471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2"/>
          <p:cNvSpPr txBox="1"/>
          <p:nvPr/>
        </p:nvSpPr>
        <p:spPr>
          <a:xfrm>
            <a:off x="1896909" y="3200022"/>
            <a:ext cx="14886940" cy="386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the dataset, each row represents a tweet in  Turkish and has a sentiment column  ("IsCyberbullying") that gives the information if  the tweet has or not cyberbullies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454052" y="311150"/>
            <a:ext cx="63513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PROCESS:</a:t>
            </a:r>
            <a:endParaRPr sz="8000"/>
          </a:p>
        </p:txBody>
      </p:sp>
      <p:sp>
        <p:nvSpPr>
          <p:cNvPr id="59" name="Google Shape;59;p3"/>
          <p:cNvSpPr/>
          <p:nvPr/>
        </p:nvSpPr>
        <p:spPr>
          <a:xfrm>
            <a:off x="1732079" y="3469977"/>
            <a:ext cx="283845" cy="283845"/>
          </a:xfrm>
          <a:custGeom>
            <a:rect b="b" l="l" r="r" t="t"/>
            <a:pathLst>
              <a:path extrusionOk="0" h="283845" w="283844">
                <a:moveTo>
                  <a:pt x="141810" y="283620"/>
                </a:moveTo>
                <a:lnTo>
                  <a:pt x="100644" y="277518"/>
                </a:lnTo>
                <a:lnTo>
                  <a:pt x="63025" y="259717"/>
                </a:lnTo>
                <a:lnTo>
                  <a:pt x="32188" y="231773"/>
                </a:lnTo>
                <a:lnTo>
                  <a:pt x="10794" y="196084"/>
                </a:lnTo>
                <a:lnTo>
                  <a:pt x="681" y="155713"/>
                </a:lnTo>
                <a:lnTo>
                  <a:pt x="0" y="141810"/>
                </a:lnTo>
                <a:lnTo>
                  <a:pt x="170" y="134841"/>
                </a:lnTo>
                <a:lnTo>
                  <a:pt x="8285" y="94041"/>
                </a:lnTo>
                <a:lnTo>
                  <a:pt x="27911" y="57326"/>
                </a:lnTo>
                <a:lnTo>
                  <a:pt x="57326" y="27915"/>
                </a:lnTo>
                <a:lnTo>
                  <a:pt x="94043" y="8281"/>
                </a:lnTo>
                <a:lnTo>
                  <a:pt x="134843" y="170"/>
                </a:lnTo>
                <a:lnTo>
                  <a:pt x="141810" y="0"/>
                </a:lnTo>
                <a:lnTo>
                  <a:pt x="148777" y="170"/>
                </a:lnTo>
                <a:lnTo>
                  <a:pt x="189576" y="8281"/>
                </a:lnTo>
                <a:lnTo>
                  <a:pt x="226293" y="27915"/>
                </a:lnTo>
                <a:lnTo>
                  <a:pt x="255709" y="57326"/>
                </a:lnTo>
                <a:lnTo>
                  <a:pt x="275335" y="94041"/>
                </a:lnTo>
                <a:lnTo>
                  <a:pt x="283450" y="134841"/>
                </a:lnTo>
                <a:lnTo>
                  <a:pt x="283620" y="141810"/>
                </a:lnTo>
                <a:lnTo>
                  <a:pt x="283450" y="148779"/>
                </a:lnTo>
                <a:lnTo>
                  <a:pt x="275335" y="189578"/>
                </a:lnTo>
                <a:lnTo>
                  <a:pt x="255709" y="226294"/>
                </a:lnTo>
                <a:lnTo>
                  <a:pt x="226293" y="255705"/>
                </a:lnTo>
                <a:lnTo>
                  <a:pt x="189576" y="275335"/>
                </a:lnTo>
                <a:lnTo>
                  <a:pt x="148777" y="283450"/>
                </a:lnTo>
                <a:lnTo>
                  <a:pt x="141810" y="2836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3"/>
          <p:cNvSpPr/>
          <p:nvPr/>
        </p:nvSpPr>
        <p:spPr>
          <a:xfrm>
            <a:off x="1732079" y="4570426"/>
            <a:ext cx="283845" cy="283845"/>
          </a:xfrm>
          <a:custGeom>
            <a:rect b="b" l="l" r="r" t="t"/>
            <a:pathLst>
              <a:path extrusionOk="0" h="283845" w="283844">
                <a:moveTo>
                  <a:pt x="141810" y="283620"/>
                </a:moveTo>
                <a:lnTo>
                  <a:pt x="100644" y="277518"/>
                </a:lnTo>
                <a:lnTo>
                  <a:pt x="63025" y="259717"/>
                </a:lnTo>
                <a:lnTo>
                  <a:pt x="32188" y="231773"/>
                </a:lnTo>
                <a:lnTo>
                  <a:pt x="10794" y="196084"/>
                </a:lnTo>
                <a:lnTo>
                  <a:pt x="681" y="155713"/>
                </a:lnTo>
                <a:lnTo>
                  <a:pt x="0" y="141810"/>
                </a:lnTo>
                <a:lnTo>
                  <a:pt x="170" y="134841"/>
                </a:lnTo>
                <a:lnTo>
                  <a:pt x="8285" y="94041"/>
                </a:lnTo>
                <a:lnTo>
                  <a:pt x="27911" y="57326"/>
                </a:lnTo>
                <a:lnTo>
                  <a:pt x="57326" y="27915"/>
                </a:lnTo>
                <a:lnTo>
                  <a:pt x="94043" y="8281"/>
                </a:lnTo>
                <a:lnTo>
                  <a:pt x="134843" y="170"/>
                </a:lnTo>
                <a:lnTo>
                  <a:pt x="141810" y="0"/>
                </a:lnTo>
                <a:lnTo>
                  <a:pt x="148777" y="170"/>
                </a:lnTo>
                <a:lnTo>
                  <a:pt x="189576" y="8281"/>
                </a:lnTo>
                <a:lnTo>
                  <a:pt x="226293" y="27915"/>
                </a:lnTo>
                <a:lnTo>
                  <a:pt x="255709" y="57326"/>
                </a:lnTo>
                <a:lnTo>
                  <a:pt x="275335" y="94041"/>
                </a:lnTo>
                <a:lnTo>
                  <a:pt x="283450" y="134841"/>
                </a:lnTo>
                <a:lnTo>
                  <a:pt x="283620" y="141810"/>
                </a:lnTo>
                <a:lnTo>
                  <a:pt x="283450" y="148779"/>
                </a:lnTo>
                <a:lnTo>
                  <a:pt x="275335" y="189578"/>
                </a:lnTo>
                <a:lnTo>
                  <a:pt x="255709" y="226294"/>
                </a:lnTo>
                <a:lnTo>
                  <a:pt x="226293" y="255705"/>
                </a:lnTo>
                <a:lnTo>
                  <a:pt x="189576" y="275335"/>
                </a:lnTo>
                <a:lnTo>
                  <a:pt x="148777" y="283450"/>
                </a:lnTo>
                <a:lnTo>
                  <a:pt x="141810" y="2836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3"/>
          <p:cNvSpPr/>
          <p:nvPr/>
        </p:nvSpPr>
        <p:spPr>
          <a:xfrm>
            <a:off x="1732079" y="5670875"/>
            <a:ext cx="283845" cy="283845"/>
          </a:xfrm>
          <a:custGeom>
            <a:rect b="b" l="l" r="r" t="t"/>
            <a:pathLst>
              <a:path extrusionOk="0" h="283845" w="283844">
                <a:moveTo>
                  <a:pt x="141810" y="283620"/>
                </a:moveTo>
                <a:lnTo>
                  <a:pt x="100644" y="277518"/>
                </a:lnTo>
                <a:lnTo>
                  <a:pt x="63025" y="259717"/>
                </a:lnTo>
                <a:lnTo>
                  <a:pt x="32188" y="231773"/>
                </a:lnTo>
                <a:lnTo>
                  <a:pt x="10794" y="196072"/>
                </a:lnTo>
                <a:lnTo>
                  <a:pt x="681" y="155713"/>
                </a:lnTo>
                <a:lnTo>
                  <a:pt x="0" y="141810"/>
                </a:lnTo>
                <a:lnTo>
                  <a:pt x="170" y="134841"/>
                </a:lnTo>
                <a:lnTo>
                  <a:pt x="8285" y="94041"/>
                </a:lnTo>
                <a:lnTo>
                  <a:pt x="27911" y="57324"/>
                </a:lnTo>
                <a:lnTo>
                  <a:pt x="57326" y="27915"/>
                </a:lnTo>
                <a:lnTo>
                  <a:pt x="94043" y="8285"/>
                </a:lnTo>
                <a:lnTo>
                  <a:pt x="134843" y="170"/>
                </a:lnTo>
                <a:lnTo>
                  <a:pt x="141810" y="0"/>
                </a:lnTo>
                <a:lnTo>
                  <a:pt x="148777" y="170"/>
                </a:lnTo>
                <a:lnTo>
                  <a:pt x="189576" y="8285"/>
                </a:lnTo>
                <a:lnTo>
                  <a:pt x="226293" y="27915"/>
                </a:lnTo>
                <a:lnTo>
                  <a:pt x="255709" y="57324"/>
                </a:lnTo>
                <a:lnTo>
                  <a:pt x="275335" y="94041"/>
                </a:lnTo>
                <a:lnTo>
                  <a:pt x="283450" y="134841"/>
                </a:lnTo>
                <a:lnTo>
                  <a:pt x="283620" y="141810"/>
                </a:lnTo>
                <a:lnTo>
                  <a:pt x="283450" y="148779"/>
                </a:lnTo>
                <a:lnTo>
                  <a:pt x="275335" y="189574"/>
                </a:lnTo>
                <a:lnTo>
                  <a:pt x="255709" y="226294"/>
                </a:lnTo>
                <a:lnTo>
                  <a:pt x="226293" y="255705"/>
                </a:lnTo>
                <a:lnTo>
                  <a:pt x="189576" y="275335"/>
                </a:lnTo>
                <a:lnTo>
                  <a:pt x="148777" y="283450"/>
                </a:lnTo>
                <a:lnTo>
                  <a:pt x="141810" y="2836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132933" y="2933894"/>
            <a:ext cx="180222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232660" marR="1677035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To clean our dataset with Pandas  Database storing through SQLalchemy</a:t>
            </a:r>
            <a:endParaRPr sz="6000"/>
          </a:p>
          <a:p>
            <a:pPr indent="0" lvl="0" marL="223266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en-US" sz="6000"/>
              <a:t>To show	 at least 3 output tables with queries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d3e641e7_0_0"/>
          <p:cNvSpPr txBox="1"/>
          <p:nvPr>
            <p:ph type="title"/>
          </p:nvPr>
        </p:nvSpPr>
        <p:spPr>
          <a:xfrm>
            <a:off x="454050" y="311150"/>
            <a:ext cx="7758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CHALLENGES</a:t>
            </a:r>
            <a:r>
              <a:rPr lang="en-US" sz="8000"/>
              <a:t>:</a:t>
            </a:r>
            <a:endParaRPr sz="8000"/>
          </a:p>
        </p:txBody>
      </p:sp>
      <p:sp>
        <p:nvSpPr>
          <p:cNvPr id="68" name="Google Shape;68;g119d3e641e7_0_0"/>
          <p:cNvSpPr/>
          <p:nvPr/>
        </p:nvSpPr>
        <p:spPr>
          <a:xfrm>
            <a:off x="1732079" y="3469977"/>
            <a:ext cx="283844" cy="283845"/>
          </a:xfrm>
          <a:custGeom>
            <a:rect b="b" l="l" r="r" t="t"/>
            <a:pathLst>
              <a:path extrusionOk="0" h="283845" w="283844">
                <a:moveTo>
                  <a:pt x="141810" y="283620"/>
                </a:moveTo>
                <a:lnTo>
                  <a:pt x="100644" y="277518"/>
                </a:lnTo>
                <a:lnTo>
                  <a:pt x="63025" y="259717"/>
                </a:lnTo>
                <a:lnTo>
                  <a:pt x="32188" y="231773"/>
                </a:lnTo>
                <a:lnTo>
                  <a:pt x="10794" y="196084"/>
                </a:lnTo>
                <a:lnTo>
                  <a:pt x="681" y="155713"/>
                </a:lnTo>
                <a:lnTo>
                  <a:pt x="0" y="141810"/>
                </a:lnTo>
                <a:lnTo>
                  <a:pt x="170" y="134841"/>
                </a:lnTo>
                <a:lnTo>
                  <a:pt x="8285" y="94041"/>
                </a:lnTo>
                <a:lnTo>
                  <a:pt x="27911" y="57326"/>
                </a:lnTo>
                <a:lnTo>
                  <a:pt x="57326" y="27915"/>
                </a:lnTo>
                <a:lnTo>
                  <a:pt x="94043" y="8281"/>
                </a:lnTo>
                <a:lnTo>
                  <a:pt x="134843" y="170"/>
                </a:lnTo>
                <a:lnTo>
                  <a:pt x="141810" y="0"/>
                </a:lnTo>
                <a:lnTo>
                  <a:pt x="148777" y="170"/>
                </a:lnTo>
                <a:lnTo>
                  <a:pt x="189576" y="8281"/>
                </a:lnTo>
                <a:lnTo>
                  <a:pt x="226293" y="27915"/>
                </a:lnTo>
                <a:lnTo>
                  <a:pt x="255709" y="57326"/>
                </a:lnTo>
                <a:lnTo>
                  <a:pt x="275335" y="94041"/>
                </a:lnTo>
                <a:lnTo>
                  <a:pt x="283450" y="134841"/>
                </a:lnTo>
                <a:lnTo>
                  <a:pt x="283620" y="141810"/>
                </a:lnTo>
                <a:lnTo>
                  <a:pt x="283450" y="148779"/>
                </a:lnTo>
                <a:lnTo>
                  <a:pt x="275335" y="189578"/>
                </a:lnTo>
                <a:lnTo>
                  <a:pt x="255709" y="226294"/>
                </a:lnTo>
                <a:lnTo>
                  <a:pt x="226293" y="255705"/>
                </a:lnTo>
                <a:lnTo>
                  <a:pt x="189576" y="275335"/>
                </a:lnTo>
                <a:lnTo>
                  <a:pt x="148777" y="283450"/>
                </a:lnTo>
                <a:lnTo>
                  <a:pt x="141810" y="2836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g119d3e641e7_0_0"/>
          <p:cNvSpPr/>
          <p:nvPr/>
        </p:nvSpPr>
        <p:spPr>
          <a:xfrm>
            <a:off x="1732079" y="4570426"/>
            <a:ext cx="283844" cy="283845"/>
          </a:xfrm>
          <a:custGeom>
            <a:rect b="b" l="l" r="r" t="t"/>
            <a:pathLst>
              <a:path extrusionOk="0" h="283845" w="283844">
                <a:moveTo>
                  <a:pt x="141810" y="283620"/>
                </a:moveTo>
                <a:lnTo>
                  <a:pt x="100644" y="277518"/>
                </a:lnTo>
                <a:lnTo>
                  <a:pt x="63025" y="259717"/>
                </a:lnTo>
                <a:lnTo>
                  <a:pt x="32188" y="231773"/>
                </a:lnTo>
                <a:lnTo>
                  <a:pt x="10794" y="196084"/>
                </a:lnTo>
                <a:lnTo>
                  <a:pt x="681" y="155713"/>
                </a:lnTo>
                <a:lnTo>
                  <a:pt x="0" y="141810"/>
                </a:lnTo>
                <a:lnTo>
                  <a:pt x="170" y="134841"/>
                </a:lnTo>
                <a:lnTo>
                  <a:pt x="8285" y="94041"/>
                </a:lnTo>
                <a:lnTo>
                  <a:pt x="27911" y="57326"/>
                </a:lnTo>
                <a:lnTo>
                  <a:pt x="57326" y="27915"/>
                </a:lnTo>
                <a:lnTo>
                  <a:pt x="94043" y="8281"/>
                </a:lnTo>
                <a:lnTo>
                  <a:pt x="134843" y="170"/>
                </a:lnTo>
                <a:lnTo>
                  <a:pt x="141810" y="0"/>
                </a:lnTo>
                <a:lnTo>
                  <a:pt x="148777" y="170"/>
                </a:lnTo>
                <a:lnTo>
                  <a:pt x="189576" y="8281"/>
                </a:lnTo>
                <a:lnTo>
                  <a:pt x="226293" y="27915"/>
                </a:lnTo>
                <a:lnTo>
                  <a:pt x="255709" y="57326"/>
                </a:lnTo>
                <a:lnTo>
                  <a:pt x="275335" y="94041"/>
                </a:lnTo>
                <a:lnTo>
                  <a:pt x="283450" y="134841"/>
                </a:lnTo>
                <a:lnTo>
                  <a:pt x="283620" y="141810"/>
                </a:lnTo>
                <a:lnTo>
                  <a:pt x="283450" y="148779"/>
                </a:lnTo>
                <a:lnTo>
                  <a:pt x="275335" y="189578"/>
                </a:lnTo>
                <a:lnTo>
                  <a:pt x="255709" y="226294"/>
                </a:lnTo>
                <a:lnTo>
                  <a:pt x="226293" y="255705"/>
                </a:lnTo>
                <a:lnTo>
                  <a:pt x="189576" y="275335"/>
                </a:lnTo>
                <a:lnTo>
                  <a:pt x="148777" y="283450"/>
                </a:lnTo>
                <a:lnTo>
                  <a:pt x="141810" y="2836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g119d3e641e7_0_0"/>
          <p:cNvSpPr/>
          <p:nvPr/>
        </p:nvSpPr>
        <p:spPr>
          <a:xfrm>
            <a:off x="1732079" y="5670875"/>
            <a:ext cx="283844" cy="283845"/>
          </a:xfrm>
          <a:custGeom>
            <a:rect b="b" l="l" r="r" t="t"/>
            <a:pathLst>
              <a:path extrusionOk="0" h="283845" w="283844">
                <a:moveTo>
                  <a:pt x="141810" y="283620"/>
                </a:moveTo>
                <a:lnTo>
                  <a:pt x="100644" y="277518"/>
                </a:lnTo>
                <a:lnTo>
                  <a:pt x="63025" y="259717"/>
                </a:lnTo>
                <a:lnTo>
                  <a:pt x="32188" y="231773"/>
                </a:lnTo>
                <a:lnTo>
                  <a:pt x="10794" y="196072"/>
                </a:lnTo>
                <a:lnTo>
                  <a:pt x="681" y="155713"/>
                </a:lnTo>
                <a:lnTo>
                  <a:pt x="0" y="141810"/>
                </a:lnTo>
                <a:lnTo>
                  <a:pt x="170" y="134841"/>
                </a:lnTo>
                <a:lnTo>
                  <a:pt x="8285" y="94041"/>
                </a:lnTo>
                <a:lnTo>
                  <a:pt x="27911" y="57324"/>
                </a:lnTo>
                <a:lnTo>
                  <a:pt x="57326" y="27915"/>
                </a:lnTo>
                <a:lnTo>
                  <a:pt x="94043" y="8285"/>
                </a:lnTo>
                <a:lnTo>
                  <a:pt x="134843" y="170"/>
                </a:lnTo>
                <a:lnTo>
                  <a:pt x="141810" y="0"/>
                </a:lnTo>
                <a:lnTo>
                  <a:pt x="148777" y="170"/>
                </a:lnTo>
                <a:lnTo>
                  <a:pt x="189576" y="8285"/>
                </a:lnTo>
                <a:lnTo>
                  <a:pt x="226293" y="27915"/>
                </a:lnTo>
                <a:lnTo>
                  <a:pt x="255709" y="57324"/>
                </a:lnTo>
                <a:lnTo>
                  <a:pt x="275335" y="94041"/>
                </a:lnTo>
                <a:lnTo>
                  <a:pt x="283450" y="134841"/>
                </a:lnTo>
                <a:lnTo>
                  <a:pt x="283620" y="141810"/>
                </a:lnTo>
                <a:lnTo>
                  <a:pt x="283450" y="148779"/>
                </a:lnTo>
                <a:lnTo>
                  <a:pt x="275335" y="189574"/>
                </a:lnTo>
                <a:lnTo>
                  <a:pt x="255709" y="226294"/>
                </a:lnTo>
                <a:lnTo>
                  <a:pt x="226293" y="255705"/>
                </a:lnTo>
                <a:lnTo>
                  <a:pt x="189576" y="275335"/>
                </a:lnTo>
                <a:lnTo>
                  <a:pt x="148777" y="283450"/>
                </a:lnTo>
                <a:lnTo>
                  <a:pt x="141810" y="2836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g119d3e641e7_0_0"/>
          <p:cNvSpPr txBox="1"/>
          <p:nvPr>
            <p:ph idx="1" type="body"/>
          </p:nvPr>
        </p:nvSpPr>
        <p:spPr>
          <a:xfrm>
            <a:off x="132933" y="2933894"/>
            <a:ext cx="180222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232660" marR="1677035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Removing Mojibake</a:t>
            </a:r>
            <a:endParaRPr sz="6000"/>
          </a:p>
          <a:p>
            <a:pPr indent="0" lvl="0" marL="2232660" marR="1677035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Abnormal Tweet ID and User ID</a:t>
            </a:r>
            <a:endParaRPr sz="6000"/>
          </a:p>
          <a:p>
            <a:pPr indent="0" lvl="0" marL="223266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lang="en-US" sz="6000"/>
              <a:t>Deciding which columns to drop </a:t>
            </a:r>
            <a:endParaRPr sz="6000"/>
          </a:p>
        </p:txBody>
      </p:sp>
      <p:pic>
        <p:nvPicPr>
          <p:cNvPr id="72" name="Google Shape;72;g119d3e641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3600" y="2678700"/>
            <a:ext cx="3829750" cy="56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228600" y="2467525"/>
            <a:ext cx="8704500" cy="621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9337425" y="2467525"/>
            <a:ext cx="8602500" cy="621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 txBox="1"/>
          <p:nvPr>
            <p:ph type="title"/>
          </p:nvPr>
        </p:nvSpPr>
        <p:spPr>
          <a:xfrm>
            <a:off x="-12700" y="311150"/>
            <a:ext cx="153735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INITIAL	&amp;	FINAL	DATASET	: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d3e641e7_0_9"/>
          <p:cNvSpPr txBox="1"/>
          <p:nvPr>
            <p:ph type="title"/>
          </p:nvPr>
        </p:nvSpPr>
        <p:spPr>
          <a:xfrm>
            <a:off x="471626" y="311150"/>
            <a:ext cx="154074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MAIN OBSERVATIONS</a:t>
            </a:r>
            <a:r>
              <a:rPr lang="en-US" sz="8000"/>
              <a:t>:</a:t>
            </a:r>
            <a:endParaRPr sz="8000"/>
          </a:p>
        </p:txBody>
      </p:sp>
      <p:sp>
        <p:nvSpPr>
          <p:cNvPr id="85" name="Google Shape;85;g119d3e641e7_0_9"/>
          <p:cNvSpPr txBox="1"/>
          <p:nvPr/>
        </p:nvSpPr>
        <p:spPr>
          <a:xfrm>
            <a:off x="7702050" y="5539150"/>
            <a:ext cx="101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19d3e641e7_0_9"/>
          <p:cNvSpPr txBox="1"/>
          <p:nvPr/>
        </p:nvSpPr>
        <p:spPr>
          <a:xfrm>
            <a:off x="1195825" y="1987100"/>
            <a:ext cx="15720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More than 60% of Cyberbullying cases are from accounts with less than 3 years of existence</a:t>
            </a:r>
            <a:endParaRPr sz="4800">
              <a:solidFill>
                <a:schemeClr val="lt1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More than 70% of Cyberbullying cases are texts with less than 100 characters</a:t>
            </a:r>
            <a:endParaRPr sz="4800">
              <a:solidFill>
                <a:schemeClr val="lt1"/>
              </a:solidFill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●"/>
            </a:pPr>
            <a:r>
              <a:rPr lang="en-US" sz="4800">
                <a:solidFill>
                  <a:schemeClr val="lt1"/>
                </a:solidFill>
              </a:rPr>
              <a:t>More than 76% of Cyberbullying cases have less than 3 punctuations in the texts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87" name="Google Shape;87;g119d3e641e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388" y="6842700"/>
            <a:ext cx="12617874" cy="29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5524815" y="4425949"/>
            <a:ext cx="723836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	TIME	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973352" y="2653645"/>
            <a:ext cx="10398760" cy="316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8125">
            <a:spAutoFit/>
          </a:bodyPr>
          <a:lstStyle/>
          <a:p>
            <a:pPr indent="0" lvl="0" marL="2806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/>
              <a:t>THANK YOU</a:t>
            </a:r>
            <a:endParaRPr sz="8600"/>
          </a:p>
          <a:p>
            <a:pPr indent="0" lvl="0" marL="0" rtl="0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None/>
            </a:pPr>
            <a:r>
              <a:rPr lang="en-US"/>
              <a:t>ANY	QUESTIONS	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2022-03-13T20:54:23Z</dcterms:created>
  <dc:creator>Shirin Abousalih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2022-03-13T00:00:00Z</vt:filetime>
  </property>
  <property fmtid="{D5CDD505-2E9C-101B-9397-08002B2CF9AE}" pid="3" name="Creator">
    <vt:lpwstr>Canva</vt:lpwstr>
  </property>
  <property fmtid="{D5CDD505-2E9C-101B-9397-08002B2CF9AE}" pid="4" name="LastSaved">
    <vt:filetime>2022-03-13T00:00:00Z</vt:filetime>
  </property>
</Properties>
</file>