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88" r:id="rId3"/>
    <p:sldId id="262" r:id="rId4"/>
    <p:sldId id="261" r:id="rId5"/>
    <p:sldId id="259" r:id="rId6"/>
    <p:sldId id="258" r:id="rId7"/>
    <p:sldId id="268" r:id="rId8"/>
    <p:sldId id="296" r:id="rId9"/>
    <p:sldId id="297" r:id="rId10"/>
    <p:sldId id="257" r:id="rId11"/>
    <p:sldId id="260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ontserrat" panose="020B0604020202020204" charset="0"/>
      <p:regular r:id="rId48"/>
      <p:bold r:id="rId49"/>
      <p:italic r:id="rId50"/>
      <p:boldItalic r:id="rId51"/>
    </p:embeddedFont>
    <p:embeddedFont>
      <p:font typeface="Oswald" panose="020B0604020202020204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mills" userId="a27517193c91d1fa" providerId="LiveId" clId="{7CA3F62F-018C-4C6F-B701-9D46F39B0457}"/>
    <pc:docChg chg="modSld">
      <pc:chgData name="josh mills" userId="a27517193c91d1fa" providerId="LiveId" clId="{7CA3F62F-018C-4C6F-B701-9D46F39B0457}" dt="2021-05-01T02:16:03.515" v="3" actId="20577"/>
      <pc:docMkLst>
        <pc:docMk/>
      </pc:docMkLst>
      <pc:sldChg chg="modSp mod">
        <pc:chgData name="josh mills" userId="a27517193c91d1fa" providerId="LiveId" clId="{7CA3F62F-018C-4C6F-B701-9D46F39B0457}" dt="2021-05-01T02:16:03.515" v="3" actId="20577"/>
        <pc:sldMkLst>
          <pc:docMk/>
          <pc:sldMk cId="0" sldId="258"/>
        </pc:sldMkLst>
        <pc:spChg chg="mod">
          <ac:chgData name="josh mills" userId="a27517193c91d1fa" providerId="LiveId" clId="{7CA3F62F-018C-4C6F-B701-9D46F39B0457}" dt="2021-05-01T02:16:03.515" v="3" actId="20577"/>
          <ac:spMkLst>
            <pc:docMk/>
            <pc:sldMk cId="0" sldId="258"/>
            <ac:spMk id="4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and the Housing Market  </a:t>
            </a:r>
            <a:endParaRPr dirty="0"/>
          </a:p>
        </p:txBody>
      </p:sp>
      <p:pic>
        <p:nvPicPr>
          <p:cNvPr id="1030" name="Picture 6" descr="Airbnb Logo Downloa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2805671"/>
            <a:ext cx="1925015" cy="20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Did the number of Airbnb listings affect the change in price over a given time period?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 TEAM MEMBERS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7" name="Google Shape;917;p45"/>
          <p:cNvSpPr txBox="1"/>
          <p:nvPr/>
        </p:nvSpPr>
        <p:spPr>
          <a:xfrm>
            <a:off x="3031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Niraj Khatri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031667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Clay Bazzle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3760184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Grace Arhin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5488701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 Mills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Profile photo for 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8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3;p45"/>
          <p:cNvSpPr txBox="1"/>
          <p:nvPr/>
        </p:nvSpPr>
        <p:spPr>
          <a:xfrm>
            <a:off x="7217218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 Jennings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Profile photo for Grace Arh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16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Clay Ba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7" y="1565632"/>
            <a:ext cx="1371599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Josh Mi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6" y="1565632"/>
            <a:ext cx="144201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98729" y="28094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Does AirBnB Have an Impact on Housing?</a:t>
            </a:r>
            <a:endParaRPr sz="4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spcBef>
                <a:spcPts val="600"/>
              </a:spcBef>
            </a:pPr>
            <a:r>
              <a:rPr lang="en-US" dirty="0"/>
              <a:t>About Airbnb and This Study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Airbnb is a member of the sharing economy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Controversies in the renting industry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Short term housing vs long term housing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40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Airbnb Listings vs</a:t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Did the number of Airbnb listings affect the change in home sell price over a given time period?</a:t>
            </a:r>
          </a:p>
          <a:p>
            <a:pPr marL="0" lvl="0" indent="0" algn="ctr">
              <a:buNone/>
            </a:pPr>
            <a:endParaRPr lang="en-US"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Listings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732817507"/>
              </p:ext>
            </p:extLst>
          </p:nvPr>
        </p:nvGraphicFramePr>
        <p:xfrm>
          <a:off x="101050" y="567143"/>
          <a:ext cx="3341806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</a:t>
                      </a:r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of Listings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2,074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3,339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6,397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2,488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31,536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6,408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45,756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12,404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7,053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6,575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27" y="515772"/>
            <a:ext cx="4327198" cy="36022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4" y="566250"/>
            <a:ext cx="4325112" cy="3591288"/>
          </a:xfrm>
          <a:prstGeom prst="rect">
            <a:avLst/>
          </a:prstGeom>
        </p:spPr>
      </p:pic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Housing Price Change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577831349"/>
              </p:ext>
            </p:extLst>
          </p:nvPr>
        </p:nvGraphicFramePr>
        <p:xfrm>
          <a:off x="101052" y="566250"/>
          <a:ext cx="3341804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% Change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31.30%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48.00%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110.82%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60.06%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20.71%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78.80%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105.07%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85.29%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0"/>
            <a:ext cx="5487650" cy="3658433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00CEF6"/>
                </a:solidFill>
              </a:rPr>
              <a:t>From the given data, it appears that the Airbnb listing count has little to no effect on the change in housing prices over multiple years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" name="Google Shape;659;p31"/>
          <p:cNvSpPr txBox="1">
            <a:spLocks/>
          </p:cNvSpPr>
          <p:nvPr/>
        </p:nvSpPr>
        <p:spPr>
          <a:xfrm>
            <a:off x="6906491" y="393908"/>
            <a:ext cx="1780309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00CEF6"/>
                </a:solidFill>
              </a:rPr>
              <a:t>The correlation between both factors is .06</a:t>
            </a:r>
          </a:p>
        </p:txBody>
      </p:sp>
    </p:spTree>
    <p:extLst>
      <p:ext uri="{BB962C8B-B14F-4D97-AF65-F5344CB8AC3E}">
        <p14:creationId xmlns:p14="http://schemas.microsoft.com/office/powerpoint/2010/main" val="4203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build="p"/>
      <p:bldP spid="23" grpId="0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1616</Words>
  <Application>Microsoft Office PowerPoint</Application>
  <PresentationFormat>On-screen Show (16:9)</PresentationFormat>
  <Paragraphs>405</Paragraphs>
  <Slides>41</Slides>
  <Notes>41</Notes>
  <HiddenSlides>32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Oswald</vt:lpstr>
      <vt:lpstr>Calibri</vt:lpstr>
      <vt:lpstr>Source Sans Pro</vt:lpstr>
      <vt:lpstr>Montserrat</vt:lpstr>
      <vt:lpstr>Quince template</vt:lpstr>
      <vt:lpstr>Airbnb and the Housing Market  </vt:lpstr>
      <vt:lpstr>A1 TEAM MEMBERS</vt:lpstr>
      <vt:lpstr>Does AirBnB Have an Impact on Housing?</vt:lpstr>
      <vt:lpstr>About Airbnb and This Study</vt:lpstr>
      <vt:lpstr>Number of Airbnb Listings vs Housing Prices     </vt:lpstr>
      <vt:lpstr>Hypthoesis:</vt:lpstr>
      <vt:lpstr>Airbnb Listings by City</vt:lpstr>
      <vt:lpstr>Housing Price Change by City</vt:lpstr>
      <vt:lpstr>PowerPoint Presentation</vt:lpstr>
      <vt:lpstr>INSTRUCTIONS FOR USE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Niraj Khatri</dc:creator>
  <cp:lastModifiedBy>josh mills</cp:lastModifiedBy>
  <cp:revision>17</cp:revision>
  <dcterms:modified xsi:type="dcterms:W3CDTF">2021-05-01T02:16:07Z</dcterms:modified>
</cp:coreProperties>
</file>