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77BC4-0299-4F8D-86BB-6A6D9104CD0A}" type="datetimeFigureOut">
              <a:rPr lang="zh-CN" altLang="en-US" smtClean="0"/>
              <a:pPr/>
              <a:t>2016/7/12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C3332-422E-4CCC-A1A4-60D93C3454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C3332-422E-4CCC-A1A4-60D93C34541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C3332-422E-4CCC-A1A4-60D93C34541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CF</a:t>
            </a:r>
            <a:r>
              <a:rPr lang="zh-CN" altLang="en-US" dirty="0" smtClean="0"/>
              <a:t>手游</a:t>
            </a:r>
            <a:r>
              <a:rPr lang="en-US" altLang="zh-CN" dirty="0" smtClean="0"/>
              <a:t>H5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242592" cy="637579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解密道具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411760" y="915566"/>
            <a:ext cx="23042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主画面台灯一直闪烁，玩家点击台灯后，台灯常亮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同时打开第四个解密道具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跳出文字</a:t>
            </a:r>
            <a:endParaRPr lang="en-US" altLang="zh-CN" sz="1400" dirty="0" smtClean="0"/>
          </a:p>
          <a:p>
            <a:endParaRPr lang="en-US" altLang="zh-CN" sz="1400" dirty="0" smtClean="0"/>
          </a:p>
        </p:txBody>
      </p:sp>
      <p:sp>
        <p:nvSpPr>
          <p:cNvPr id="10" name="矩形 9"/>
          <p:cNvSpPr/>
          <p:nvPr/>
        </p:nvSpPr>
        <p:spPr>
          <a:xfrm>
            <a:off x="6588224" y="987574"/>
            <a:ext cx="2286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顶部文字提示变成拿到线索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底部进度加</a:t>
            </a:r>
            <a:r>
              <a:rPr lang="en-US" altLang="zh-CN" sz="1400" dirty="0" smtClean="0"/>
              <a:t>1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点击屏幕空白处退出</a:t>
            </a:r>
            <a:endParaRPr lang="zh-CN" altLang="en-US" sz="1400" dirty="0"/>
          </a:p>
        </p:txBody>
      </p:sp>
      <p:pic>
        <p:nvPicPr>
          <p:cNvPr id="4098" name="Picture 2" descr="D:\Vanessa Gao\Vanessa\CF手游\H5方案\7月\layout\台灯暗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15566"/>
            <a:ext cx="1705126" cy="2952000"/>
          </a:xfrm>
          <a:prstGeom prst="rect">
            <a:avLst/>
          </a:prstGeom>
          <a:noFill/>
        </p:spPr>
      </p:pic>
      <p:pic>
        <p:nvPicPr>
          <p:cNvPr id="4099" name="Picture 3" descr="D:\Vanessa Gao\Vanessa\CF手游\H5方案\7月\layout\台灯暗密码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915566"/>
            <a:ext cx="1705126" cy="295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242592" cy="637579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解密成功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3562439"/>
            <a:ext cx="34563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玩家找到四个解密道具之后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主画面出现：出口箭头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箭头闪烁</a:t>
            </a:r>
            <a:endParaRPr lang="en-US" altLang="zh-CN" sz="1400" dirty="0" smtClean="0"/>
          </a:p>
        </p:txBody>
      </p:sp>
      <p:grpSp>
        <p:nvGrpSpPr>
          <p:cNvPr id="9" name="组合 8"/>
          <p:cNvGrpSpPr/>
          <p:nvPr/>
        </p:nvGrpSpPr>
        <p:grpSpPr>
          <a:xfrm>
            <a:off x="251520" y="1131590"/>
            <a:ext cx="4521230" cy="2211710"/>
            <a:chOff x="827584" y="2715766"/>
            <a:chExt cx="4521230" cy="221171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7584" y="2715766"/>
              <a:ext cx="4521230" cy="2211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4" name="Picture 2" descr="C:\Users\Starnet\Desktop\切图\安全出口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44008" y="4443958"/>
              <a:ext cx="232368" cy="189923"/>
            </a:xfrm>
            <a:prstGeom prst="rect">
              <a:avLst/>
            </a:prstGeom>
            <a:noFill/>
          </p:spPr>
        </p:pic>
      </p:grp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1131590"/>
            <a:ext cx="1705126" cy="29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 descr="D:\Vanessa Gao\Vanessa\CF手游\H5方案\7月\切图02\切图\输入密码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1131590"/>
            <a:ext cx="1705126" cy="2952000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72000" y="413792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 smtClean="0"/>
              <a:t>点击输入密码，密码默认大写英文，输入错误，输入的内容消失，并在底部跳出：再试一次（程序字即</a:t>
            </a:r>
            <a:r>
              <a:rPr lang="zh-CN" altLang="en-US" sz="1400" dirty="0" smtClean="0"/>
              <a:t>可，微软雅黑）</a:t>
            </a:r>
            <a:endParaRPr lang="en-US" altLang="zh-CN" sz="1400" dirty="0" smtClean="0"/>
          </a:p>
          <a:p>
            <a:r>
              <a:rPr lang="zh-CN" altLang="en-US" sz="1400" dirty="0" smtClean="0"/>
              <a:t>正确后跳转</a:t>
            </a:r>
            <a:r>
              <a:rPr lang="en-US" altLang="zh-CN" sz="1400" dirty="0" smtClean="0"/>
              <a:t>CDK</a:t>
            </a:r>
            <a:r>
              <a:rPr lang="zh-CN" altLang="en-US" sz="1400" dirty="0" smtClean="0"/>
              <a:t>弹窗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242592" cy="637579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解密成功</a:t>
            </a:r>
            <a:endParaRPr lang="zh-CN" altLang="en-US" sz="28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059582"/>
            <a:ext cx="1705126" cy="29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259632" y="2859782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95736" y="278777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拉起游戏链接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99592" y="3147814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95736" y="329183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分享好友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1" idx="3"/>
            <a:endCxn id="12" idx="1"/>
          </p:cNvCxnSpPr>
          <p:nvPr/>
        </p:nvCxnSpPr>
        <p:spPr>
          <a:xfrm flipV="1">
            <a:off x="2051720" y="2972440"/>
            <a:ext cx="144016" cy="3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4" idx="1"/>
          </p:cNvCxnSpPr>
          <p:nvPr/>
        </p:nvCxnSpPr>
        <p:spPr>
          <a:xfrm>
            <a:off x="1763688" y="3395196"/>
            <a:ext cx="432048" cy="81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516216" y="2283718"/>
            <a:ext cx="23762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长按识别二维码</a:t>
            </a:r>
          </a:p>
          <a:p>
            <a:r>
              <a:rPr lang="zh-CN" altLang="en-US" sz="1400" dirty="0" smtClean="0"/>
              <a:t>关注穿越火线官方公众号</a:t>
            </a:r>
          </a:p>
          <a:p>
            <a:r>
              <a:rPr lang="zh-CN" altLang="en-US" sz="1400" dirty="0" smtClean="0"/>
              <a:t>赢取超多礼包福利</a:t>
            </a:r>
            <a:r>
              <a:rPr lang="zh-CN" altLang="en-US" sz="1400" dirty="0" smtClean="0"/>
              <a:t>！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程序字即可</a:t>
            </a:r>
            <a:endParaRPr lang="en-US" altLang="zh-CN" sz="1400" dirty="0" smtClean="0"/>
          </a:p>
          <a:p>
            <a:r>
              <a:rPr lang="zh-CN" altLang="en-US" sz="1400" dirty="0" smtClean="0"/>
              <a:t>微软雅黑</a:t>
            </a:r>
            <a:endParaRPr lang="zh-CN" altLang="en-US" sz="1400" dirty="0"/>
          </a:p>
        </p:txBody>
      </p:sp>
      <p:pic>
        <p:nvPicPr>
          <p:cNvPr id="1027" name="Picture 3" descr="D:\Vanessa Gao\Vanessa\CF手游\H5方案\7月\解密H5效果图\关注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67074" y="1059910"/>
            <a:ext cx="1705126" cy="295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流程逻辑图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03948" y="1059582"/>
            <a:ext cx="936104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进入页面</a:t>
            </a:r>
            <a:r>
              <a:rPr lang="en-US" altLang="zh-CN" sz="1100" dirty="0" smtClean="0"/>
              <a:t>-</a:t>
            </a:r>
          </a:p>
          <a:p>
            <a:pPr algn="ctr"/>
            <a:r>
              <a:rPr lang="zh-CN" altLang="en-US" sz="1100" dirty="0" smtClean="0"/>
              <a:t>玩法说明</a:t>
            </a:r>
            <a:endParaRPr lang="zh-CN" altLang="en-US" sz="1100" dirty="0"/>
          </a:p>
        </p:txBody>
      </p:sp>
      <p:sp>
        <p:nvSpPr>
          <p:cNvPr id="5" name="菱形 4"/>
          <p:cNvSpPr/>
          <p:nvPr/>
        </p:nvSpPr>
        <p:spPr>
          <a:xfrm>
            <a:off x="3779912" y="1869672"/>
            <a:ext cx="1584176" cy="5400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是否点击解密道具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6660232" y="1869672"/>
            <a:ext cx="936104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对应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浮层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23628" y="1869672"/>
            <a:ext cx="936104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对应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动画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779912" y="4011910"/>
            <a:ext cx="936104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跳出</a:t>
            </a:r>
            <a:r>
              <a:rPr lang="en-US" altLang="zh-CN" sz="1600" dirty="0" smtClean="0"/>
              <a:t>CDK</a:t>
            </a:r>
            <a:r>
              <a:rPr lang="zh-CN" altLang="en-US" sz="1600" dirty="0" smtClean="0"/>
              <a:t>弹窗</a:t>
            </a:r>
            <a:endParaRPr lang="zh-CN" altLang="en-US" sz="1600" dirty="0"/>
          </a:p>
        </p:txBody>
      </p:sp>
      <p:cxnSp>
        <p:nvCxnSpPr>
          <p:cNvPr id="13" name="直接连接符 12"/>
          <p:cNvCxnSpPr>
            <a:stCxn id="4" idx="2"/>
            <a:endCxn id="5" idx="0"/>
          </p:cNvCxnSpPr>
          <p:nvPr/>
        </p:nvCxnSpPr>
        <p:spPr>
          <a:xfrm>
            <a:off x="4572000" y="1545636"/>
            <a:ext cx="0" cy="3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1"/>
            <a:endCxn id="7" idx="3"/>
          </p:cNvCxnSpPr>
          <p:nvPr/>
        </p:nvCxnSpPr>
        <p:spPr>
          <a:xfrm flipH="1" flipV="1">
            <a:off x="2159732" y="2139672"/>
            <a:ext cx="1620180" cy="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3"/>
            <a:endCxn id="6" idx="1"/>
          </p:cNvCxnSpPr>
          <p:nvPr/>
        </p:nvCxnSpPr>
        <p:spPr>
          <a:xfrm flipV="1">
            <a:off x="5364088" y="2139672"/>
            <a:ext cx="1296144" cy="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2"/>
          </p:cNvCxnSpPr>
          <p:nvPr/>
        </p:nvCxnSpPr>
        <p:spPr>
          <a:xfrm>
            <a:off x="1691680" y="2409672"/>
            <a:ext cx="0" cy="54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691680" y="3435846"/>
            <a:ext cx="0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1" idx="1"/>
          </p:cNvCxnSpPr>
          <p:nvPr/>
        </p:nvCxnSpPr>
        <p:spPr>
          <a:xfrm flipH="1">
            <a:off x="2195736" y="4254937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08104" y="213970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点击错误道具</a:t>
            </a:r>
            <a:endParaRPr lang="zh-CN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339752" y="2139702"/>
            <a:ext cx="1264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点击解密道具</a:t>
            </a:r>
            <a:endParaRPr lang="zh-CN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619672" y="242773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显示进度</a:t>
            </a:r>
            <a:endParaRPr lang="en-US" altLang="zh-CN" sz="1200" dirty="0" smtClean="0"/>
          </a:p>
          <a:p>
            <a:r>
              <a:rPr lang="zh-CN" altLang="en-US" sz="1200" dirty="0" smtClean="0"/>
              <a:t>跳出对应密码</a:t>
            </a:r>
            <a:endParaRPr lang="zh-CN" altLang="en-US" sz="1200" dirty="0"/>
          </a:p>
        </p:txBody>
      </p:sp>
      <p:cxnSp>
        <p:nvCxnSpPr>
          <p:cNvPr id="32" name="直接连接符 31"/>
          <p:cNvCxnSpPr/>
          <p:nvPr/>
        </p:nvCxnSpPr>
        <p:spPr>
          <a:xfrm flipH="1" flipV="1">
            <a:off x="2159732" y="3192819"/>
            <a:ext cx="2412268" cy="2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5" idx="2"/>
          </p:cNvCxnSpPr>
          <p:nvPr/>
        </p:nvCxnSpPr>
        <p:spPr>
          <a:xfrm flipV="1">
            <a:off x="4572000" y="2409732"/>
            <a:ext cx="0" cy="81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99792" y="2931790"/>
            <a:ext cx="1673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否</a:t>
            </a:r>
            <a:endParaRPr lang="zh-CN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1691680" y="350785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是</a:t>
            </a:r>
            <a:endParaRPr lang="zh-CN" altLang="en-US" sz="1200" dirty="0"/>
          </a:p>
        </p:txBody>
      </p:sp>
      <p:sp>
        <p:nvSpPr>
          <p:cNvPr id="42" name="菱形 41"/>
          <p:cNvSpPr/>
          <p:nvPr/>
        </p:nvSpPr>
        <p:spPr>
          <a:xfrm>
            <a:off x="899592" y="2931790"/>
            <a:ext cx="1584176" cy="5400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是否集满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</a:t>
            </a:r>
            <a:endParaRPr lang="zh-CN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5868144" y="185167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否</a:t>
            </a:r>
            <a:endParaRPr lang="zh-CN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771800" y="185167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是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1259632" y="4011910"/>
            <a:ext cx="936104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出现出口标志</a:t>
            </a:r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>
            <a:off x="7596336" y="1779662"/>
            <a:ext cx="288032" cy="720080"/>
          </a:xfrm>
          <a:prstGeom prst="leftBrace">
            <a:avLst>
              <a:gd name="adj1" fmla="val 767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884368" y="1779662"/>
            <a:ext cx="1115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弹弓</a:t>
            </a:r>
            <a:endParaRPr lang="en-US" altLang="zh-CN" sz="1200" dirty="0" smtClean="0"/>
          </a:p>
          <a:p>
            <a:r>
              <a:rPr lang="zh-CN" altLang="en-US" sz="1200" dirty="0" smtClean="0"/>
              <a:t>水枪</a:t>
            </a:r>
            <a:endParaRPr lang="en-US" altLang="zh-CN" sz="1200" dirty="0" smtClean="0"/>
          </a:p>
          <a:p>
            <a:r>
              <a:rPr lang="zh-CN" altLang="en-US" sz="1200" dirty="0" smtClean="0"/>
              <a:t>书架</a:t>
            </a:r>
            <a:endParaRPr lang="en-US" altLang="zh-CN" sz="1200" dirty="0" smtClean="0"/>
          </a:p>
          <a:p>
            <a:r>
              <a:rPr lang="zh-CN" altLang="en-US" sz="1200" dirty="0" smtClean="0"/>
              <a:t>桌子上的书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242592" cy="637579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每页说明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241" y="843558"/>
            <a:ext cx="2400535" cy="415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03848" y="1059582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Loading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在页面加载过程中，投影仪的灯光会一直闪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242592" cy="637579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每页说明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03848" y="1059582"/>
            <a:ext cx="41764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Loading</a:t>
            </a:r>
            <a:r>
              <a:rPr lang="zh-CN" altLang="en-US" dirty="0" smtClean="0"/>
              <a:t>结束后，玩家进入全景图，先跳出玩法说明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点击屏幕退出弹窗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所有浮</a:t>
            </a:r>
            <a:r>
              <a:rPr lang="zh-CN" altLang="en-US" dirty="0" smtClean="0"/>
              <a:t>层暗度：</a:t>
            </a:r>
            <a:endParaRPr lang="en-US" altLang="zh-CN" dirty="0" smtClean="0"/>
          </a:p>
          <a:p>
            <a:r>
              <a:rPr lang="en-US" altLang="zh-CN" dirty="0" smtClean="0"/>
              <a:t>50%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在主界面及</a:t>
            </a:r>
            <a:r>
              <a:rPr lang="en-US" altLang="zh-CN" dirty="0" smtClean="0"/>
              <a:t>CDK</a:t>
            </a:r>
            <a:r>
              <a:rPr lang="zh-CN" altLang="en-US" dirty="0" smtClean="0"/>
              <a:t>兑换页面中，上方保持有关注的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，点击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可跳出二维码</a:t>
            </a:r>
            <a:endParaRPr lang="en-US" altLang="zh-CN" dirty="0" smtClean="0"/>
          </a:p>
        </p:txBody>
      </p:sp>
      <p:pic>
        <p:nvPicPr>
          <p:cNvPr id="2051" name="Picture 3" descr="D:\Vanessa Gao\Vanessa\CF手游\H5方案\7月\用所选项目新建的文件夹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15566"/>
            <a:ext cx="2316149" cy="401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355160" cy="637579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000" dirty="0" smtClean="0"/>
              <a:t>道具说明：黄色为解密道具，红色为错误道具，其他道具点击无反应</a:t>
            </a:r>
            <a:endParaRPr lang="zh-CN" altLang="en-US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71550"/>
            <a:ext cx="8537627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39552" y="2499742"/>
            <a:ext cx="936104" cy="7200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24128" y="1347614"/>
            <a:ext cx="1296144" cy="7200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35896" y="3219822"/>
            <a:ext cx="648072" cy="5760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63888" y="2211710"/>
            <a:ext cx="792088" cy="64807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788024" y="1707654"/>
            <a:ext cx="72008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627784" y="1275606"/>
            <a:ext cx="100811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732240" y="2499742"/>
            <a:ext cx="50405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699792" y="2859782"/>
            <a:ext cx="79208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68144" y="1788954"/>
            <a:ext cx="116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√   第七页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39952" y="249045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√   第十页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342655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√ 第八页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292249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√ 第九页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170765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4048" y="185167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32240" y="278777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59832" y="300379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242592" cy="637579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错误道具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771800" y="3939902"/>
            <a:ext cx="2592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当玩家点击非解密道具时</a:t>
            </a:r>
            <a:endParaRPr lang="en-US" altLang="zh-CN" sz="1400" dirty="0" smtClean="0"/>
          </a:p>
          <a:p>
            <a:r>
              <a:rPr lang="zh-CN" altLang="en-US" sz="1400" dirty="0" smtClean="0"/>
              <a:t>弹窗上部分提示获得一个道具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endParaRPr lang="en-US" altLang="zh-CN" sz="1400" dirty="0" smtClean="0"/>
          </a:p>
          <a:p>
            <a:r>
              <a:rPr lang="zh-CN" altLang="en-US" sz="1400" dirty="0" smtClean="0"/>
              <a:t>底部的进度不变</a:t>
            </a:r>
            <a:endParaRPr lang="en-US" altLang="zh-CN" sz="1400" dirty="0" smtClean="0"/>
          </a:p>
        </p:txBody>
      </p:sp>
      <p:pic>
        <p:nvPicPr>
          <p:cNvPr id="3075" name="Picture 3" descr="D:\Vanessa Gao\Vanessa\CF手游\H5方案\7月\解密H5效果图\2-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0861" y="843558"/>
            <a:ext cx="1705075" cy="2952328"/>
          </a:xfrm>
          <a:prstGeom prst="rect">
            <a:avLst/>
          </a:prstGeom>
          <a:noFill/>
        </p:spPr>
      </p:pic>
      <p:pic>
        <p:nvPicPr>
          <p:cNvPr id="3076" name="Picture 4" descr="D:\Vanessa Gao\Vanessa\CF手游\H5方案\7月\解密H5效果图\2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843558"/>
            <a:ext cx="1704885" cy="2952000"/>
          </a:xfrm>
          <a:prstGeom prst="rect">
            <a:avLst/>
          </a:prstGeom>
          <a:noFill/>
        </p:spPr>
      </p:pic>
      <p:pic>
        <p:nvPicPr>
          <p:cNvPr id="3077" name="Picture 5" descr="D:\Vanessa Gao\Vanessa\CF手游\H5方案\7月\解密H5效果图\2-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843558"/>
            <a:ext cx="1704885" cy="2952000"/>
          </a:xfrm>
          <a:prstGeom prst="rect">
            <a:avLst/>
          </a:prstGeom>
          <a:noFill/>
        </p:spPr>
      </p:pic>
      <p:pic>
        <p:nvPicPr>
          <p:cNvPr id="3078" name="Picture 6" descr="D:\Vanessa Gao\Vanessa\CF手游\H5方案\7月\解密H5效果图\2-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1" y="843558"/>
            <a:ext cx="1704885" cy="2952000"/>
          </a:xfrm>
          <a:prstGeom prst="rect">
            <a:avLst/>
          </a:prstGeom>
          <a:noFill/>
        </p:spPr>
      </p:pic>
      <p:sp>
        <p:nvSpPr>
          <p:cNvPr id="10" name="圆角矩形 9"/>
          <p:cNvSpPr/>
          <p:nvPr/>
        </p:nvSpPr>
        <p:spPr>
          <a:xfrm>
            <a:off x="467544" y="1059582"/>
            <a:ext cx="748883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95536" y="3291830"/>
            <a:ext cx="748883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242592" cy="637579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解密道具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411760" y="915566"/>
            <a:ext cx="25922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点击墙上的海报，出现第一个解密道具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按住吹一吹，只做按住判断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冰块逐渐淡出，出现冰字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</p:txBody>
      </p:sp>
      <p:sp>
        <p:nvSpPr>
          <p:cNvPr id="10" name="矩形 9"/>
          <p:cNvSpPr/>
          <p:nvPr/>
        </p:nvSpPr>
        <p:spPr>
          <a:xfrm>
            <a:off x="6588224" y="987574"/>
            <a:ext cx="2286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顶部文字提示变成拿到线索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第二页的</a:t>
            </a:r>
            <a:r>
              <a:rPr lang="en-US" altLang="zh-CN" sz="1400" dirty="0" smtClean="0"/>
              <a:t>button</a:t>
            </a:r>
            <a:r>
              <a:rPr lang="zh-CN" altLang="en-US" sz="1400" dirty="0" smtClean="0"/>
              <a:t>可以省略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底部进度加</a:t>
            </a:r>
            <a:r>
              <a:rPr lang="en-US" altLang="zh-CN" sz="1400" dirty="0" smtClean="0"/>
              <a:t>1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点击屏幕空白处退出</a:t>
            </a:r>
            <a:endParaRPr lang="zh-CN" altLang="en-US" sz="1400" dirty="0"/>
          </a:p>
        </p:txBody>
      </p:sp>
      <p:pic>
        <p:nvPicPr>
          <p:cNvPr id="1026" name="Picture 2" descr="D:\Vanessa Gao\Vanessa\CF手游\H5方案\7月\layout\解密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15566"/>
            <a:ext cx="1705126" cy="2952000"/>
          </a:xfrm>
          <a:prstGeom prst="rect">
            <a:avLst/>
          </a:prstGeom>
          <a:noFill/>
        </p:spPr>
      </p:pic>
      <p:pic>
        <p:nvPicPr>
          <p:cNvPr id="1027" name="Picture 3" descr="D:\Vanessa Gao\Vanessa\CF手游\H5方案\7月\layout\解密1答案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915566"/>
            <a:ext cx="1705126" cy="295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242592" cy="637579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解密道具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411760" y="915566"/>
            <a:ext cx="23042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点击桌上的手机</a:t>
            </a:r>
            <a:endParaRPr lang="en-US" altLang="zh-CN" sz="1400" dirty="0" smtClean="0"/>
          </a:p>
          <a:p>
            <a:r>
              <a:rPr lang="zh-CN" altLang="en-US" sz="1400" dirty="0" smtClean="0"/>
              <a:t>第二个解密道具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点击查看后，手机会放大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手机大到画面外，跳转下一个文字提示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</p:txBody>
      </p:sp>
      <p:sp>
        <p:nvSpPr>
          <p:cNvPr id="10" name="矩形 9"/>
          <p:cNvSpPr/>
          <p:nvPr/>
        </p:nvSpPr>
        <p:spPr>
          <a:xfrm>
            <a:off x="6588224" y="987574"/>
            <a:ext cx="2286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顶部文字提示变成拿到线索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第二页的</a:t>
            </a:r>
            <a:r>
              <a:rPr lang="en-US" altLang="zh-CN" sz="1400" dirty="0" smtClean="0"/>
              <a:t>button</a:t>
            </a:r>
            <a:r>
              <a:rPr lang="zh-CN" altLang="en-US" sz="1400" dirty="0" smtClean="0"/>
              <a:t>可以省略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底部进度加</a:t>
            </a:r>
            <a:r>
              <a:rPr lang="en-US" altLang="zh-CN" sz="1400" dirty="0" smtClean="0"/>
              <a:t>1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点击屏幕空白处退出</a:t>
            </a:r>
            <a:endParaRPr lang="zh-CN" altLang="en-US" sz="1400" dirty="0"/>
          </a:p>
        </p:txBody>
      </p:sp>
      <p:pic>
        <p:nvPicPr>
          <p:cNvPr id="2050" name="Picture 2" descr="D:\Vanessa Gao\Vanessa\CF手游\H5方案\7月\layout\解密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15566"/>
            <a:ext cx="1705126" cy="2952000"/>
          </a:xfrm>
          <a:prstGeom prst="rect">
            <a:avLst/>
          </a:prstGeom>
          <a:noFill/>
        </p:spPr>
      </p:pic>
      <p:pic>
        <p:nvPicPr>
          <p:cNvPr id="2051" name="Picture 3" descr="D:\Vanessa Gao\Vanessa\CF手游\H5方案\7月\layout\解密2答案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915894"/>
            <a:ext cx="1705126" cy="295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242592" cy="637579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解密道具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411760" y="915566"/>
            <a:ext cx="2304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点击电视</a:t>
            </a:r>
            <a:endParaRPr lang="en-US" altLang="zh-CN" sz="1400" dirty="0" smtClean="0"/>
          </a:p>
          <a:p>
            <a:r>
              <a:rPr lang="zh-CN" altLang="en-US" sz="1400" dirty="0" smtClean="0"/>
              <a:t>第三个解密道具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电视机左右晃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动作识别：摇一摇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跳出文字</a:t>
            </a:r>
            <a:endParaRPr lang="en-US" altLang="zh-CN" sz="1400" dirty="0" smtClean="0"/>
          </a:p>
          <a:p>
            <a:endParaRPr lang="en-US" altLang="zh-CN" sz="1400" dirty="0" smtClean="0"/>
          </a:p>
        </p:txBody>
      </p:sp>
      <p:sp>
        <p:nvSpPr>
          <p:cNvPr id="10" name="矩形 9"/>
          <p:cNvSpPr/>
          <p:nvPr/>
        </p:nvSpPr>
        <p:spPr>
          <a:xfrm>
            <a:off x="6588224" y="987574"/>
            <a:ext cx="2286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顶部文字提示变成拿到线索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底部进度加</a:t>
            </a:r>
            <a:r>
              <a:rPr lang="en-US" altLang="zh-CN" sz="1400" dirty="0" smtClean="0"/>
              <a:t>1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点击屏幕空白处退出</a:t>
            </a:r>
            <a:endParaRPr lang="zh-CN" altLang="en-US" sz="1400" dirty="0"/>
          </a:p>
        </p:txBody>
      </p:sp>
      <p:pic>
        <p:nvPicPr>
          <p:cNvPr id="6147" name="Picture 3" descr="D:\Vanessa Gao\Vanessa\CF手游\H5方案\7月\解密H5效果图\3-3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915566"/>
            <a:ext cx="1704885" cy="2952000"/>
          </a:xfrm>
          <a:prstGeom prst="rect">
            <a:avLst/>
          </a:prstGeom>
          <a:noFill/>
        </p:spPr>
      </p:pic>
      <p:pic>
        <p:nvPicPr>
          <p:cNvPr id="3074" name="Picture 2" descr="D:\Vanessa Gao\Vanessa\CF手游\H5方案\7月\layout\解密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915566"/>
            <a:ext cx="1705126" cy="295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440</Words>
  <Application>Microsoft Office PowerPoint</Application>
  <PresentationFormat>全屏显示(16:9)</PresentationFormat>
  <Paragraphs>123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CF手游H5</vt:lpstr>
      <vt:lpstr>流程逻辑图</vt:lpstr>
      <vt:lpstr>每页说明</vt:lpstr>
      <vt:lpstr>每页说明</vt:lpstr>
      <vt:lpstr>道具说明：黄色为解密道具，红色为错误道具，其他道具点击无反应</vt:lpstr>
      <vt:lpstr>错误道具</vt:lpstr>
      <vt:lpstr>解密道具</vt:lpstr>
      <vt:lpstr>解密道具</vt:lpstr>
      <vt:lpstr>解密道具</vt:lpstr>
      <vt:lpstr>解密道具</vt:lpstr>
      <vt:lpstr>解密成功</vt:lpstr>
      <vt:lpstr>解密成功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CF手游H5</dc:title>
  <dc:creator>Starnet</dc:creator>
  <cp:lastModifiedBy>Starnet</cp:lastModifiedBy>
  <cp:revision>21</cp:revision>
  <dcterms:created xsi:type="dcterms:W3CDTF">2016-07-11T07:59:53Z</dcterms:created>
  <dcterms:modified xsi:type="dcterms:W3CDTF">2016-07-12T04:10:07Z</dcterms:modified>
</cp:coreProperties>
</file>