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59" r:id="rId5"/>
    <p:sldId id="269" r:id="rId6"/>
    <p:sldId id="273" r:id="rId7"/>
    <p:sldId id="270" r:id="rId8"/>
    <p:sldId id="271" r:id="rId9"/>
    <p:sldId id="272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B36E3-9238-4D14-9C7D-D14D1F6892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CC7781-CF4E-41CD-8C48-94EFDF58F190}">
      <dgm:prSet phldrT="[文字]" custT="1"/>
      <dgm:spPr/>
      <dgm:t>
        <a:bodyPr/>
        <a:lstStyle/>
        <a:p>
          <a:r>
            <a:rPr lang="en-US" altLang="zh-TW" sz="1600" baseline="0" dirty="0"/>
            <a:t>AM</a:t>
          </a:r>
          <a:endParaRPr lang="zh-TW" altLang="en-US" sz="1600" baseline="0" dirty="0"/>
        </a:p>
      </dgm:t>
    </dgm:pt>
    <dgm:pt modelId="{248B99BF-62A6-4355-A0AF-8D5B8AB6F629}" type="parTrans" cxnId="{168D2D31-18B0-478A-B2A8-CD2E7F7635C6}">
      <dgm:prSet/>
      <dgm:spPr/>
      <dgm:t>
        <a:bodyPr/>
        <a:lstStyle/>
        <a:p>
          <a:endParaRPr lang="zh-TW" altLang="en-US"/>
        </a:p>
      </dgm:t>
    </dgm:pt>
    <dgm:pt modelId="{02A9449B-26F2-4785-BD81-F3DADFA2249F}" type="sibTrans" cxnId="{168D2D31-18B0-478A-B2A8-CD2E7F7635C6}">
      <dgm:prSet custT="1"/>
      <dgm:spPr/>
      <dgm:t>
        <a:bodyPr/>
        <a:lstStyle/>
        <a:p>
          <a:r>
            <a:rPr lang="en-US" altLang="zh-TW" sz="1600" baseline="0" dirty="0"/>
            <a:t>Phonemes</a:t>
          </a:r>
        </a:p>
      </dgm:t>
    </dgm:pt>
    <dgm:pt modelId="{B3D50141-7CE6-4018-B7E6-E4301449BA09}">
      <dgm:prSet phldrT="[文字]" custT="1"/>
      <dgm:spPr/>
      <dgm:t>
        <a:bodyPr/>
        <a:lstStyle/>
        <a:p>
          <a:r>
            <a:rPr lang="en-US" altLang="zh-TW" sz="1600" baseline="0" dirty="0"/>
            <a:t>Dict.</a:t>
          </a:r>
          <a:endParaRPr lang="zh-TW" altLang="en-US" sz="1600" baseline="0" dirty="0"/>
        </a:p>
      </dgm:t>
    </dgm:pt>
    <dgm:pt modelId="{4B9D7DE8-FFE1-4249-A2F9-9F9979F94859}" type="parTrans" cxnId="{ABEE88CA-DD84-47D3-B3C6-2DDBB4DCC3A4}">
      <dgm:prSet/>
      <dgm:spPr/>
      <dgm:t>
        <a:bodyPr/>
        <a:lstStyle/>
        <a:p>
          <a:endParaRPr lang="zh-TW" altLang="en-US"/>
        </a:p>
      </dgm:t>
    </dgm:pt>
    <dgm:pt modelId="{97574FBE-CC03-4553-87A3-BD8281A5A718}" type="sibTrans" cxnId="{ABEE88CA-DD84-47D3-B3C6-2DDBB4DCC3A4}">
      <dgm:prSet custT="1"/>
      <dgm:spPr/>
      <dgm:t>
        <a:bodyPr/>
        <a:lstStyle/>
        <a:p>
          <a:r>
            <a:rPr lang="en-US" altLang="zh-TW" sz="1600" baseline="0" dirty="0"/>
            <a:t>Word or</a:t>
          </a:r>
        </a:p>
        <a:p>
          <a:r>
            <a:rPr lang="en-US" altLang="zh-TW" sz="1600" baseline="0" dirty="0"/>
            <a:t>Word Set</a:t>
          </a:r>
          <a:endParaRPr lang="zh-TW" altLang="en-US" sz="1600" baseline="0" dirty="0"/>
        </a:p>
      </dgm:t>
    </dgm:pt>
    <dgm:pt modelId="{64397975-C4FA-41DA-85EC-772690CCE70F}">
      <dgm:prSet custT="1"/>
      <dgm:spPr>
        <a:solidFill>
          <a:srgbClr val="C00000"/>
        </a:solidFill>
      </dgm:spPr>
      <dgm:t>
        <a:bodyPr/>
        <a:lstStyle/>
        <a:p>
          <a:r>
            <a:rPr lang="en-US" altLang="zh-TW" sz="1400" baseline="0" dirty="0"/>
            <a:t>Result</a:t>
          </a:r>
          <a:endParaRPr lang="zh-TW" altLang="en-US" sz="1400" baseline="0" dirty="0"/>
        </a:p>
      </dgm:t>
    </dgm:pt>
    <dgm:pt modelId="{5B32B256-FBA1-433C-810B-EC538B6B547F}" type="parTrans" cxnId="{DEA05760-582C-4677-940B-7ECBE8E5375D}">
      <dgm:prSet/>
      <dgm:spPr/>
      <dgm:t>
        <a:bodyPr/>
        <a:lstStyle/>
        <a:p>
          <a:endParaRPr lang="zh-TW" altLang="en-US"/>
        </a:p>
      </dgm:t>
    </dgm:pt>
    <dgm:pt modelId="{BED7BE2E-92E1-43C0-9464-DE0C2A0E0D8A}" type="sibTrans" cxnId="{DEA05760-582C-4677-940B-7ECBE8E5375D}">
      <dgm:prSet/>
      <dgm:spPr/>
    </dgm:pt>
    <dgm:pt modelId="{FC64B06C-98AE-4015-A11F-5038687EDFF3}">
      <dgm:prSet custT="1"/>
      <dgm:spPr/>
      <dgm:t>
        <a:bodyPr/>
        <a:lstStyle/>
        <a:p>
          <a:r>
            <a:rPr lang="en-US" altLang="zh-TW" sz="1600" baseline="0" dirty="0"/>
            <a:t>LM</a:t>
          </a:r>
          <a:endParaRPr lang="zh-TW" altLang="en-US" sz="1600" baseline="0" dirty="0"/>
        </a:p>
      </dgm:t>
    </dgm:pt>
    <dgm:pt modelId="{994BF45C-E519-4EAD-A973-AC3F760D57D5}" type="parTrans" cxnId="{C5902002-9E6F-44F5-AB42-81068AB5CC1B}">
      <dgm:prSet/>
      <dgm:spPr/>
      <dgm:t>
        <a:bodyPr/>
        <a:lstStyle/>
        <a:p>
          <a:endParaRPr lang="zh-TW" altLang="en-US"/>
        </a:p>
      </dgm:t>
    </dgm:pt>
    <dgm:pt modelId="{4D7C55A5-0A7B-45CC-81A3-5B83E137C006}" type="sibTrans" cxnId="{C5902002-9E6F-44F5-AB42-81068AB5CC1B}">
      <dgm:prSet custT="1"/>
      <dgm:spPr/>
      <dgm:t>
        <a:bodyPr/>
        <a:lstStyle/>
        <a:p>
          <a:r>
            <a:rPr lang="en-US" altLang="zh-TW" sz="1600" baseline="0" dirty="0"/>
            <a:t>Sentence</a:t>
          </a:r>
          <a:endParaRPr lang="zh-TW" altLang="en-US" sz="1600" baseline="0" dirty="0"/>
        </a:p>
      </dgm:t>
    </dgm:pt>
    <dgm:pt modelId="{366C050A-E079-464F-9CAD-68EDE62392D2}" type="pres">
      <dgm:prSet presAssocID="{AD5B36E3-9238-4D14-9C7D-D14D1F689211}" presName="Name0" presStyleCnt="0">
        <dgm:presLayoutVars>
          <dgm:dir/>
          <dgm:resizeHandles val="exact"/>
        </dgm:presLayoutVars>
      </dgm:prSet>
      <dgm:spPr/>
    </dgm:pt>
    <dgm:pt modelId="{2E4A6B15-158F-4469-804F-BED15084F0F5}" type="pres">
      <dgm:prSet presAssocID="{D5CC7781-CF4E-41CD-8C48-94EFDF58F190}" presName="node" presStyleLbl="node1" presStyleIdx="0" presStyleCnt="4" custScaleX="34681" custScaleY="59765">
        <dgm:presLayoutVars>
          <dgm:bulletEnabled val="1"/>
        </dgm:presLayoutVars>
      </dgm:prSet>
      <dgm:spPr/>
    </dgm:pt>
    <dgm:pt modelId="{C4D8D46B-8E6E-4E22-8AA2-FD04E88A7A44}" type="pres">
      <dgm:prSet presAssocID="{02A9449B-26F2-4785-BD81-F3DADFA2249F}" presName="sibTrans" presStyleLbl="sibTrans2D1" presStyleIdx="0" presStyleCnt="3" custScaleX="157434"/>
      <dgm:spPr/>
    </dgm:pt>
    <dgm:pt modelId="{E3052D4A-D5CE-40F0-AF57-076AB1E54245}" type="pres">
      <dgm:prSet presAssocID="{02A9449B-26F2-4785-BD81-F3DADFA2249F}" presName="connectorText" presStyleLbl="sibTrans2D1" presStyleIdx="0" presStyleCnt="3"/>
      <dgm:spPr/>
    </dgm:pt>
    <dgm:pt modelId="{9D06D8D9-984B-45EF-A0AE-B755C8E1BB5B}" type="pres">
      <dgm:prSet presAssocID="{B3D50141-7CE6-4018-B7E6-E4301449BA09}" presName="node" presStyleLbl="node1" presStyleIdx="1" presStyleCnt="4" custScaleX="34681" custScaleY="59765">
        <dgm:presLayoutVars>
          <dgm:bulletEnabled val="1"/>
        </dgm:presLayoutVars>
      </dgm:prSet>
      <dgm:spPr/>
    </dgm:pt>
    <dgm:pt modelId="{7A4BB860-4C8B-4534-A759-3EF351A1342A}" type="pres">
      <dgm:prSet presAssocID="{97574FBE-CC03-4553-87A3-BD8281A5A718}" presName="sibTrans" presStyleLbl="sibTrans2D1" presStyleIdx="1" presStyleCnt="3" custScaleX="162647"/>
      <dgm:spPr/>
    </dgm:pt>
    <dgm:pt modelId="{39024CBA-1855-4D73-8CAE-25FD28EFD102}" type="pres">
      <dgm:prSet presAssocID="{97574FBE-CC03-4553-87A3-BD8281A5A718}" presName="connectorText" presStyleLbl="sibTrans2D1" presStyleIdx="1" presStyleCnt="3"/>
      <dgm:spPr/>
    </dgm:pt>
    <dgm:pt modelId="{8FA1D7FD-3AA2-454A-9CA4-49489E8F761D}" type="pres">
      <dgm:prSet presAssocID="{FC64B06C-98AE-4015-A11F-5038687EDFF3}" presName="node" presStyleLbl="node1" presStyleIdx="2" presStyleCnt="4" custScaleX="34681" custScaleY="59765">
        <dgm:presLayoutVars>
          <dgm:bulletEnabled val="1"/>
        </dgm:presLayoutVars>
      </dgm:prSet>
      <dgm:spPr/>
    </dgm:pt>
    <dgm:pt modelId="{E86AFF03-2DD3-4241-AD83-D95F1689D892}" type="pres">
      <dgm:prSet presAssocID="{4D7C55A5-0A7B-45CC-81A3-5B83E137C006}" presName="sibTrans" presStyleLbl="sibTrans2D1" presStyleIdx="2" presStyleCnt="3" custScaleX="152509"/>
      <dgm:spPr/>
    </dgm:pt>
    <dgm:pt modelId="{EE7F4B14-C85C-4794-950F-6CAB4FAEF619}" type="pres">
      <dgm:prSet presAssocID="{4D7C55A5-0A7B-45CC-81A3-5B83E137C006}" presName="connectorText" presStyleLbl="sibTrans2D1" presStyleIdx="2" presStyleCnt="3"/>
      <dgm:spPr/>
    </dgm:pt>
    <dgm:pt modelId="{08E2851C-E698-4E8E-A4B3-2DB3EA5B339F}" type="pres">
      <dgm:prSet presAssocID="{64397975-C4FA-41DA-85EC-772690CCE70F}" presName="node" presStyleLbl="node1" presStyleIdx="3" presStyleCnt="4" custScaleX="22791" custScaleY="28606">
        <dgm:presLayoutVars>
          <dgm:bulletEnabled val="1"/>
        </dgm:presLayoutVars>
      </dgm:prSet>
      <dgm:spPr>
        <a:prstGeom prst="flowChartConnector">
          <a:avLst/>
        </a:prstGeom>
      </dgm:spPr>
    </dgm:pt>
  </dgm:ptLst>
  <dgm:cxnLst>
    <dgm:cxn modelId="{C5902002-9E6F-44F5-AB42-81068AB5CC1B}" srcId="{AD5B36E3-9238-4D14-9C7D-D14D1F689211}" destId="{FC64B06C-98AE-4015-A11F-5038687EDFF3}" srcOrd="2" destOrd="0" parTransId="{994BF45C-E519-4EAD-A973-AC3F760D57D5}" sibTransId="{4D7C55A5-0A7B-45CC-81A3-5B83E137C006}"/>
    <dgm:cxn modelId="{0AF1BC0C-2DB5-4F16-8E30-5861086C8702}" type="presOf" srcId="{FC64B06C-98AE-4015-A11F-5038687EDFF3}" destId="{8FA1D7FD-3AA2-454A-9CA4-49489E8F761D}" srcOrd="0" destOrd="0" presId="urn:microsoft.com/office/officeart/2005/8/layout/process1"/>
    <dgm:cxn modelId="{914BD70E-B7D6-4564-82F7-8363F61D604F}" type="presOf" srcId="{AD5B36E3-9238-4D14-9C7D-D14D1F689211}" destId="{366C050A-E079-464F-9CAD-68EDE62392D2}" srcOrd="0" destOrd="0" presId="urn:microsoft.com/office/officeart/2005/8/layout/process1"/>
    <dgm:cxn modelId="{F4AFE31F-4916-41F8-A5D5-88DBEAC0B0AE}" type="presOf" srcId="{4D7C55A5-0A7B-45CC-81A3-5B83E137C006}" destId="{E86AFF03-2DD3-4241-AD83-D95F1689D892}" srcOrd="0" destOrd="0" presId="urn:microsoft.com/office/officeart/2005/8/layout/process1"/>
    <dgm:cxn modelId="{0352AC22-DDA7-4680-9625-7EDB570492D4}" type="presOf" srcId="{B3D50141-7CE6-4018-B7E6-E4301449BA09}" destId="{9D06D8D9-984B-45EF-A0AE-B755C8E1BB5B}" srcOrd="0" destOrd="0" presId="urn:microsoft.com/office/officeart/2005/8/layout/process1"/>
    <dgm:cxn modelId="{6BE8D322-BFEE-46D7-904C-09F61568447A}" type="presOf" srcId="{D5CC7781-CF4E-41CD-8C48-94EFDF58F190}" destId="{2E4A6B15-158F-4469-804F-BED15084F0F5}" srcOrd="0" destOrd="0" presId="urn:microsoft.com/office/officeart/2005/8/layout/process1"/>
    <dgm:cxn modelId="{0DF6B128-45F5-4E6D-AE5B-9AC4DE75C98F}" type="presOf" srcId="{64397975-C4FA-41DA-85EC-772690CCE70F}" destId="{08E2851C-E698-4E8E-A4B3-2DB3EA5B339F}" srcOrd="0" destOrd="0" presId="urn:microsoft.com/office/officeart/2005/8/layout/process1"/>
    <dgm:cxn modelId="{168D2D31-18B0-478A-B2A8-CD2E7F7635C6}" srcId="{AD5B36E3-9238-4D14-9C7D-D14D1F689211}" destId="{D5CC7781-CF4E-41CD-8C48-94EFDF58F190}" srcOrd="0" destOrd="0" parTransId="{248B99BF-62A6-4355-A0AF-8D5B8AB6F629}" sibTransId="{02A9449B-26F2-4785-BD81-F3DADFA2249F}"/>
    <dgm:cxn modelId="{DEA05760-582C-4677-940B-7ECBE8E5375D}" srcId="{AD5B36E3-9238-4D14-9C7D-D14D1F689211}" destId="{64397975-C4FA-41DA-85EC-772690CCE70F}" srcOrd="3" destOrd="0" parTransId="{5B32B256-FBA1-433C-810B-EC538B6B547F}" sibTransId="{BED7BE2E-92E1-43C0-9464-DE0C2A0E0D8A}"/>
    <dgm:cxn modelId="{9C2B0967-7E7E-4072-B1F8-7EC2D59A3097}" type="presOf" srcId="{97574FBE-CC03-4553-87A3-BD8281A5A718}" destId="{39024CBA-1855-4D73-8CAE-25FD28EFD102}" srcOrd="1" destOrd="0" presId="urn:microsoft.com/office/officeart/2005/8/layout/process1"/>
    <dgm:cxn modelId="{38DF0F95-42B2-407D-B84C-3DE5EBD21201}" type="presOf" srcId="{02A9449B-26F2-4785-BD81-F3DADFA2249F}" destId="{E3052D4A-D5CE-40F0-AF57-076AB1E54245}" srcOrd="1" destOrd="0" presId="urn:microsoft.com/office/officeart/2005/8/layout/process1"/>
    <dgm:cxn modelId="{B1449097-B546-408D-984C-066CAE1B0F0E}" type="presOf" srcId="{97574FBE-CC03-4553-87A3-BD8281A5A718}" destId="{7A4BB860-4C8B-4534-A759-3EF351A1342A}" srcOrd="0" destOrd="0" presId="urn:microsoft.com/office/officeart/2005/8/layout/process1"/>
    <dgm:cxn modelId="{C6CA1D9B-955F-4680-9A0F-E9B0D990B78B}" type="presOf" srcId="{4D7C55A5-0A7B-45CC-81A3-5B83E137C006}" destId="{EE7F4B14-C85C-4794-950F-6CAB4FAEF619}" srcOrd="1" destOrd="0" presId="urn:microsoft.com/office/officeart/2005/8/layout/process1"/>
    <dgm:cxn modelId="{ABEE88CA-DD84-47D3-B3C6-2DDBB4DCC3A4}" srcId="{AD5B36E3-9238-4D14-9C7D-D14D1F689211}" destId="{B3D50141-7CE6-4018-B7E6-E4301449BA09}" srcOrd="1" destOrd="0" parTransId="{4B9D7DE8-FFE1-4249-A2F9-9F9979F94859}" sibTransId="{97574FBE-CC03-4553-87A3-BD8281A5A718}"/>
    <dgm:cxn modelId="{15604BE7-5CD4-439B-B5EE-E9449F62AF96}" type="presOf" srcId="{02A9449B-26F2-4785-BD81-F3DADFA2249F}" destId="{C4D8D46B-8E6E-4E22-8AA2-FD04E88A7A44}" srcOrd="0" destOrd="0" presId="urn:microsoft.com/office/officeart/2005/8/layout/process1"/>
    <dgm:cxn modelId="{8A6CED78-5FE2-4571-A029-502D7D818B74}" type="presParOf" srcId="{366C050A-E079-464F-9CAD-68EDE62392D2}" destId="{2E4A6B15-158F-4469-804F-BED15084F0F5}" srcOrd="0" destOrd="0" presId="urn:microsoft.com/office/officeart/2005/8/layout/process1"/>
    <dgm:cxn modelId="{508FD0CD-E407-43BF-BDEA-DF436FC28679}" type="presParOf" srcId="{366C050A-E079-464F-9CAD-68EDE62392D2}" destId="{C4D8D46B-8E6E-4E22-8AA2-FD04E88A7A44}" srcOrd="1" destOrd="0" presId="urn:microsoft.com/office/officeart/2005/8/layout/process1"/>
    <dgm:cxn modelId="{BFA26445-16E4-4E07-9664-B348931D4DA3}" type="presParOf" srcId="{C4D8D46B-8E6E-4E22-8AA2-FD04E88A7A44}" destId="{E3052D4A-D5CE-40F0-AF57-076AB1E54245}" srcOrd="0" destOrd="0" presId="urn:microsoft.com/office/officeart/2005/8/layout/process1"/>
    <dgm:cxn modelId="{0C066445-15DB-4741-934A-F4105BB51A25}" type="presParOf" srcId="{366C050A-E079-464F-9CAD-68EDE62392D2}" destId="{9D06D8D9-984B-45EF-A0AE-B755C8E1BB5B}" srcOrd="2" destOrd="0" presId="urn:microsoft.com/office/officeart/2005/8/layout/process1"/>
    <dgm:cxn modelId="{E05CC5A2-9FE9-4E0D-8EF1-6A48BEB39383}" type="presParOf" srcId="{366C050A-E079-464F-9CAD-68EDE62392D2}" destId="{7A4BB860-4C8B-4534-A759-3EF351A1342A}" srcOrd="3" destOrd="0" presId="urn:microsoft.com/office/officeart/2005/8/layout/process1"/>
    <dgm:cxn modelId="{7A6C80D3-66D8-4F41-BCE2-2789FBC55B3A}" type="presParOf" srcId="{7A4BB860-4C8B-4534-A759-3EF351A1342A}" destId="{39024CBA-1855-4D73-8CAE-25FD28EFD102}" srcOrd="0" destOrd="0" presId="urn:microsoft.com/office/officeart/2005/8/layout/process1"/>
    <dgm:cxn modelId="{D9D67B0F-B899-4F35-AE25-44699EB76F06}" type="presParOf" srcId="{366C050A-E079-464F-9CAD-68EDE62392D2}" destId="{8FA1D7FD-3AA2-454A-9CA4-49489E8F761D}" srcOrd="4" destOrd="0" presId="urn:microsoft.com/office/officeart/2005/8/layout/process1"/>
    <dgm:cxn modelId="{3DFB57E2-D8A7-4564-97BB-7E1BCAF76BC4}" type="presParOf" srcId="{366C050A-E079-464F-9CAD-68EDE62392D2}" destId="{E86AFF03-2DD3-4241-AD83-D95F1689D892}" srcOrd="5" destOrd="0" presId="urn:microsoft.com/office/officeart/2005/8/layout/process1"/>
    <dgm:cxn modelId="{C5A65052-8C80-476A-9FAB-4410E32F545A}" type="presParOf" srcId="{E86AFF03-2DD3-4241-AD83-D95F1689D892}" destId="{EE7F4B14-C85C-4794-950F-6CAB4FAEF619}" srcOrd="0" destOrd="0" presId="urn:microsoft.com/office/officeart/2005/8/layout/process1"/>
    <dgm:cxn modelId="{FCE5B417-6CDA-4B16-89FC-CA559D96CA46}" type="presParOf" srcId="{366C050A-E079-464F-9CAD-68EDE62392D2}" destId="{08E2851C-E698-4E8E-A4B3-2DB3EA5B339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A6B15-158F-4469-804F-BED15084F0F5}">
      <dsp:nvSpPr>
        <dsp:cNvPr id="0" name=""/>
        <dsp:cNvSpPr/>
      </dsp:nvSpPr>
      <dsp:spPr>
        <a:xfrm>
          <a:off x="3806" y="1008153"/>
          <a:ext cx="1253483" cy="129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AM</a:t>
          </a:r>
          <a:endParaRPr lang="zh-TW" altLang="en-US" sz="1600" kern="1200" baseline="0" dirty="0"/>
        </a:p>
      </dsp:txBody>
      <dsp:txXfrm>
        <a:off x="40519" y="1044866"/>
        <a:ext cx="1180057" cy="1222634"/>
      </dsp:txXfrm>
    </dsp:sp>
    <dsp:sp modelId="{C4D8D46B-8E6E-4E22-8AA2-FD04E88A7A44}">
      <dsp:nvSpPr>
        <dsp:cNvPr id="0" name=""/>
        <dsp:cNvSpPr/>
      </dsp:nvSpPr>
      <dsp:spPr>
        <a:xfrm>
          <a:off x="1398682" y="1208007"/>
          <a:ext cx="1206316" cy="89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Phonemes</a:t>
          </a:r>
        </a:p>
      </dsp:txBody>
      <dsp:txXfrm>
        <a:off x="1398682" y="1387277"/>
        <a:ext cx="937410" cy="537812"/>
      </dsp:txXfrm>
    </dsp:sp>
    <dsp:sp modelId="{9D06D8D9-984B-45EF-A0AE-B755C8E1BB5B}">
      <dsp:nvSpPr>
        <dsp:cNvPr id="0" name=""/>
        <dsp:cNvSpPr/>
      </dsp:nvSpPr>
      <dsp:spPr>
        <a:xfrm>
          <a:off x="2703019" y="1008153"/>
          <a:ext cx="1253483" cy="129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Dict.</a:t>
          </a:r>
          <a:endParaRPr lang="zh-TW" altLang="en-US" sz="1600" kern="1200" baseline="0" dirty="0"/>
        </a:p>
      </dsp:txBody>
      <dsp:txXfrm>
        <a:off x="2739732" y="1044866"/>
        <a:ext cx="1180057" cy="1222634"/>
      </dsp:txXfrm>
    </dsp:sp>
    <dsp:sp modelId="{7A4BB860-4C8B-4534-A759-3EF351A1342A}">
      <dsp:nvSpPr>
        <dsp:cNvPr id="0" name=""/>
        <dsp:cNvSpPr/>
      </dsp:nvSpPr>
      <dsp:spPr>
        <a:xfrm>
          <a:off x="4077923" y="1208007"/>
          <a:ext cx="1246260" cy="89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Word 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Word Set</a:t>
          </a:r>
          <a:endParaRPr lang="zh-TW" altLang="en-US" sz="1600" kern="1200" baseline="0" dirty="0"/>
        </a:p>
      </dsp:txBody>
      <dsp:txXfrm>
        <a:off x="4077923" y="1387277"/>
        <a:ext cx="977354" cy="537812"/>
      </dsp:txXfrm>
    </dsp:sp>
    <dsp:sp modelId="{8FA1D7FD-3AA2-454A-9CA4-49489E8F761D}">
      <dsp:nvSpPr>
        <dsp:cNvPr id="0" name=""/>
        <dsp:cNvSpPr/>
      </dsp:nvSpPr>
      <dsp:spPr>
        <a:xfrm>
          <a:off x="5402232" y="1008153"/>
          <a:ext cx="1253483" cy="129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LM</a:t>
          </a:r>
          <a:endParaRPr lang="zh-TW" altLang="en-US" sz="1600" kern="1200" baseline="0" dirty="0"/>
        </a:p>
      </dsp:txBody>
      <dsp:txXfrm>
        <a:off x="5438945" y="1044866"/>
        <a:ext cx="1180057" cy="1222634"/>
      </dsp:txXfrm>
    </dsp:sp>
    <dsp:sp modelId="{E86AFF03-2DD3-4241-AD83-D95F1689D892}">
      <dsp:nvSpPr>
        <dsp:cNvPr id="0" name=""/>
        <dsp:cNvSpPr/>
      </dsp:nvSpPr>
      <dsp:spPr>
        <a:xfrm>
          <a:off x="6815976" y="1208007"/>
          <a:ext cx="1168579" cy="89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/>
            <a:t>Sentence</a:t>
          </a:r>
          <a:endParaRPr lang="zh-TW" altLang="en-US" sz="1600" kern="1200" baseline="0" dirty="0"/>
        </a:p>
      </dsp:txBody>
      <dsp:txXfrm>
        <a:off x="6815976" y="1387277"/>
        <a:ext cx="899673" cy="537812"/>
      </dsp:txXfrm>
    </dsp:sp>
    <dsp:sp modelId="{08E2851C-E698-4E8E-A4B3-2DB3EA5B339F}">
      <dsp:nvSpPr>
        <dsp:cNvPr id="0" name=""/>
        <dsp:cNvSpPr/>
      </dsp:nvSpPr>
      <dsp:spPr>
        <a:xfrm>
          <a:off x="8101445" y="1346009"/>
          <a:ext cx="823740" cy="620348"/>
        </a:xfrm>
        <a:prstGeom prst="flowChartConnector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baseline="0" dirty="0"/>
            <a:t>Result</a:t>
          </a:r>
          <a:endParaRPr lang="zh-TW" altLang="en-US" sz="1400" kern="1200" baseline="0" dirty="0"/>
        </a:p>
      </dsp:txBody>
      <dsp:txXfrm>
        <a:off x="8222079" y="1436857"/>
        <a:ext cx="582472" cy="43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E6DD2-BF91-4D70-9562-BD54BAB26975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C5931-5C86-40CD-94F7-D030B9A3D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5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5931-5C86-40CD-94F7-D030B9A3D0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39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robot.org/blog/0022/" TargetMode="External"/><Relationship Id="rId2" Type="http://schemas.openxmlformats.org/officeDocument/2006/relationships/hyperlink" Target="http://www.86duino.com/?p=16442&amp;lang=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CMUSphinx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1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 document is well SOP, but API document isn’t </a:t>
            </a:r>
          </a:p>
          <a:p>
            <a:r>
              <a:rPr lang="en-US" altLang="zh-TW" dirty="0"/>
              <a:t>For commercial use </a:t>
            </a:r>
          </a:p>
          <a:p>
            <a:pPr lvl="1"/>
            <a:r>
              <a:rPr lang="en-US" altLang="zh-TW" dirty="0"/>
              <a:t>English first</a:t>
            </a:r>
          </a:p>
          <a:p>
            <a:pPr lvl="1"/>
            <a:r>
              <a:rPr lang="en-US" altLang="zh-TW" dirty="0"/>
              <a:t>Small vocabulary better</a:t>
            </a:r>
          </a:p>
          <a:p>
            <a:pPr lvl="1"/>
            <a:r>
              <a:rPr lang="en-US" altLang="zh-TW" dirty="0"/>
              <a:t>Specify a short sentence for a specific purpose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3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</a:t>
            </a:r>
            <a:r>
              <a:rPr lang="en-US" altLang="zh-TW" dirty="0" err="1"/>
              <a:t>CMUSphinx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NLP toolkit developed by Carnegie Mellon University since 2000.</a:t>
            </a:r>
          </a:p>
          <a:p>
            <a:pPr lvl="1"/>
            <a:r>
              <a:rPr lang="en-US" altLang="zh-TW" dirty="0"/>
              <a:t>collects over 20 years of the CMU research</a:t>
            </a:r>
          </a:p>
          <a:p>
            <a:pPr lvl="1"/>
            <a:r>
              <a:rPr lang="zh-TW" altLang="en-US" b="1" dirty="0"/>
              <a:t>李开复</a:t>
            </a:r>
            <a:r>
              <a:rPr lang="zh-TW" altLang="en-US" dirty="0"/>
              <a:t> </a:t>
            </a:r>
            <a:r>
              <a:rPr lang="en-US" altLang="zh-TW" dirty="0"/>
              <a:t>is the primary developer of Sphinx4 first version</a:t>
            </a:r>
          </a:p>
          <a:p>
            <a:pPr lvl="1"/>
            <a:r>
              <a:rPr lang="en-US" altLang="zh-TW" dirty="0"/>
              <a:t>GMM/HMM Acoustic Model &amp; N-gram Language Model</a:t>
            </a:r>
          </a:p>
          <a:p>
            <a:pPr lvl="1"/>
            <a:r>
              <a:rPr lang="en-US" altLang="zh-TW" dirty="0"/>
              <a:t>BSD-like license which allows commercial distribution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57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languages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/>
              <a:t>US English, UK English, French, Mandarin, German, Dutch, Russian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Toolkits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Pocketsphinx</a:t>
            </a:r>
            <a:r>
              <a:rPr lang="en-US" altLang="zh-TW" dirty="0"/>
              <a:t> — lightweight recognizer library written in C.</a:t>
            </a:r>
          </a:p>
          <a:p>
            <a:r>
              <a:rPr lang="en-US" altLang="zh-TW" dirty="0"/>
              <a:t>Sphinx4 — adjustable, modifiable recognizer written in Java</a:t>
            </a:r>
          </a:p>
          <a:p>
            <a:r>
              <a:rPr lang="en-US" altLang="zh-TW" dirty="0" err="1"/>
              <a:t>Sphinxtrain</a:t>
            </a:r>
            <a:r>
              <a:rPr lang="en-US" altLang="zh-TW" dirty="0"/>
              <a:t> — acoustic model training tools</a:t>
            </a:r>
          </a:p>
          <a:p>
            <a:r>
              <a:rPr lang="en-US" altLang="zh-TW" dirty="0"/>
              <a:t>CMUCLMTK — ARPA language 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95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Acoustic Model :  a phoneme of a HMM</a:t>
            </a:r>
          </a:p>
          <a:p>
            <a:pPr marL="0" indent="0">
              <a:buNone/>
            </a:pPr>
            <a:r>
              <a:rPr lang="en-US" altLang="zh-TW" dirty="0"/>
              <a:t>    + Dictionary : pinyin of a word </a:t>
            </a:r>
          </a:p>
          <a:p>
            <a:pPr marL="0" indent="0">
              <a:buNone/>
            </a:pPr>
            <a:r>
              <a:rPr lang="en-US" altLang="zh-TW" dirty="0"/>
              <a:t>    + Language Model : sentence of words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486145376"/>
              </p:ext>
            </p:extLst>
          </p:nvPr>
        </p:nvGraphicFramePr>
        <p:xfrm>
          <a:off x="107504" y="3429000"/>
          <a:ext cx="892899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Keyword spotting</a:t>
            </a:r>
          </a:p>
          <a:p>
            <a:pPr lvl="1"/>
            <a:r>
              <a:rPr lang="en-US" altLang="zh-TW" dirty="0"/>
              <a:t>pure text</a:t>
            </a:r>
          </a:p>
          <a:p>
            <a:pPr lvl="1"/>
            <a:r>
              <a:rPr lang="en-US" altLang="zh-TW" dirty="0"/>
              <a:t>threshold</a:t>
            </a:r>
          </a:p>
          <a:p>
            <a:r>
              <a:rPr lang="en-US" altLang="zh-TW" dirty="0"/>
              <a:t>Grammar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jsgf</a:t>
            </a:r>
            <a:r>
              <a:rPr lang="en-US" altLang="zh-TW" dirty="0"/>
              <a:t> format</a:t>
            </a:r>
          </a:p>
          <a:p>
            <a:pPr lvl="1"/>
            <a:r>
              <a:rPr lang="en-US" altLang="zh-TW" dirty="0"/>
              <a:t>all utterances will be inferred in Grammar scope</a:t>
            </a:r>
          </a:p>
          <a:p>
            <a:r>
              <a:rPr lang="en-US" altLang="zh-TW" dirty="0"/>
              <a:t>ARPA n-gram LM</a:t>
            </a:r>
          </a:p>
          <a:p>
            <a:pPr lvl="1"/>
            <a:r>
              <a:rPr lang="en-US" altLang="zh-TW" dirty="0"/>
              <a:t>for large scale vocabulary continuous speech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34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86Hexapod with Speech Recognition</a:t>
            </a:r>
            <a:endParaRPr lang="en-US" altLang="zh-TW" dirty="0">
              <a:hlinkClick r:id="rId3"/>
            </a:endParaRPr>
          </a:p>
          <a:p>
            <a:r>
              <a:rPr lang="en-US" altLang="zh-TW" dirty="0" err="1">
                <a:hlinkClick r:id="rId3"/>
              </a:rPr>
              <a:t>TurtleBot</a:t>
            </a:r>
            <a:r>
              <a:rPr lang="en-US" altLang="zh-TW" dirty="0">
                <a:hlinkClick r:id="rId3"/>
              </a:rPr>
              <a:t> Voice Control using ROS + </a:t>
            </a:r>
            <a:r>
              <a:rPr lang="en-US" altLang="zh-TW" dirty="0" err="1">
                <a:hlinkClick r:id="rId3"/>
              </a:rPr>
              <a:t>PocketSphinx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7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Official demo app in X588 </a:t>
            </a:r>
          </a:p>
          <a:p>
            <a:r>
              <a:rPr lang="en-US" altLang="zh-TW" dirty="0"/>
              <a:t>My voice command in X588</a:t>
            </a:r>
          </a:p>
          <a:p>
            <a:pPr lvl="1"/>
            <a:r>
              <a:rPr lang="en-US" altLang="zh-TW" dirty="0"/>
              <a:t>English</a:t>
            </a:r>
          </a:p>
          <a:p>
            <a:pPr lvl="1"/>
            <a:r>
              <a:rPr lang="en-US" altLang="zh-TW" dirty="0"/>
              <a:t>Mandarin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2144836" cy="3813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32589"/>
            <a:ext cx="2142439" cy="38087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8340" y="1600200"/>
            <a:ext cx="1105868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Keyword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16216" y="1600200"/>
            <a:ext cx="1092308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Grammar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68344" y="1600200"/>
            <a:ext cx="1105868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LM &lt;small&gt;</a:t>
            </a:r>
          </a:p>
        </p:txBody>
      </p:sp>
      <p:sp>
        <p:nvSpPr>
          <p:cNvPr id="9" name="矩形 8"/>
          <p:cNvSpPr/>
          <p:nvPr/>
        </p:nvSpPr>
        <p:spPr>
          <a:xfrm>
            <a:off x="7668344" y="2250076"/>
            <a:ext cx="1105868" cy="53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LM</a:t>
            </a:r>
          </a:p>
          <a:p>
            <a:pPr algn="ctr"/>
            <a:r>
              <a:rPr lang="en-US" altLang="zh-TW" dirty="0"/>
              <a:t>&lt;small&gt;</a:t>
            </a:r>
          </a:p>
        </p:txBody>
      </p:sp>
    </p:spTree>
    <p:extLst>
      <p:ext uri="{BB962C8B-B14F-4D97-AF65-F5344CB8AC3E}">
        <p14:creationId xmlns:p14="http://schemas.microsoft.com/office/powerpoint/2010/main" val="5303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Bottleneck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of false alarm or called False Positive(FP) ?</a:t>
            </a:r>
          </a:p>
          <a:p>
            <a:r>
              <a:rPr lang="en-US" altLang="zh-TW" dirty="0"/>
              <a:t>LM for Mandarin ?</a:t>
            </a:r>
          </a:p>
        </p:txBody>
      </p:sp>
    </p:spTree>
    <p:extLst>
      <p:ext uri="{BB962C8B-B14F-4D97-AF65-F5344CB8AC3E}">
        <p14:creationId xmlns:p14="http://schemas.microsoft.com/office/powerpoint/2010/main" val="88117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239</Words>
  <Application>Microsoft Office PowerPoint</Application>
  <PresentationFormat>如螢幕大小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Calibri</vt:lpstr>
      <vt:lpstr>Office 佈景主題</vt:lpstr>
      <vt:lpstr>CMUSphinx</vt:lpstr>
      <vt:lpstr>About CMUSphinx</vt:lpstr>
      <vt:lpstr>Support languages</vt:lpstr>
      <vt:lpstr>Toolkits</vt:lpstr>
      <vt:lpstr>Basic concept</vt:lpstr>
      <vt:lpstr>LM</vt:lpstr>
      <vt:lpstr>A use case</vt:lpstr>
      <vt:lpstr>Demo</vt:lpstr>
      <vt:lpstr> Bottleneck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CMUSphinx</dc:title>
  <dc:creator>Ting Sung 宋光婷</dc:creator>
  <cp:lastModifiedBy>Ting</cp:lastModifiedBy>
  <cp:revision>54</cp:revision>
  <dcterms:created xsi:type="dcterms:W3CDTF">2018-06-21T07:06:46Z</dcterms:created>
  <dcterms:modified xsi:type="dcterms:W3CDTF">2018-07-19T14:01:29Z</dcterms:modified>
</cp:coreProperties>
</file>