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10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1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30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2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8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0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/>
              <a:t>Terry Stops Arrest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61049"/>
          </a:xfrm>
        </p:spPr>
        <p:txBody>
          <a:bodyPr/>
          <a:lstStyle/>
          <a:p>
            <a:pPr algn="ctr"/>
            <a:r>
              <a:rPr b="1" dirty="0"/>
              <a:t>A Predictive Model for Arrest Decisions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764373"/>
            <a:ext cx="7705578" cy="1293028"/>
          </a:xfrm>
        </p:spPr>
        <p:txBody>
          <a:bodyPr/>
          <a:lstStyle/>
          <a:p>
            <a:pPr algn="ctr"/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Objective</a:t>
            </a:r>
            <a:r>
              <a:rPr dirty="0"/>
              <a:t>: Predict arrest likelihood to spotlight key factors and potential biases.</a:t>
            </a:r>
          </a:p>
          <a:p>
            <a:r>
              <a:rPr b="1" dirty="0"/>
              <a:t>Outcome</a:t>
            </a:r>
            <a:r>
              <a:rPr dirty="0"/>
              <a:t>: Insight-driven model supporting SPD accountability.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43C84-3182-4621-BCEE-95DA8197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0" y="3369290"/>
            <a:ext cx="4803068" cy="32463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1293028"/>
          </a:xfrm>
        </p:spPr>
        <p:txBody>
          <a:bodyPr/>
          <a:lstStyle/>
          <a:p>
            <a:pPr algn="ctr"/>
            <a:r>
              <a:rPr b="1" dirty="0"/>
              <a:t>Business and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b="1" dirty="0"/>
              <a:t>Business Goal</a:t>
            </a:r>
            <a:r>
              <a:rPr dirty="0"/>
              <a:t>: Enhance fairness, reduce unnecessary arrests, inform SPD policy.</a:t>
            </a:r>
          </a:p>
          <a:p>
            <a:pPr>
              <a:lnSpc>
                <a:spcPct val="200000"/>
              </a:lnSpc>
            </a:pPr>
            <a:r>
              <a:rPr b="1" dirty="0"/>
              <a:t>Data Source</a:t>
            </a:r>
            <a:r>
              <a:rPr dirty="0"/>
              <a:t>: Seattle PD Terry Stop dataset – demographics, call types, timing,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88" y="764373"/>
            <a:ext cx="7804052" cy="1293028"/>
          </a:xfrm>
        </p:spPr>
        <p:txBody>
          <a:bodyPr/>
          <a:lstStyle/>
          <a:p>
            <a:pPr algn="ctr"/>
            <a:r>
              <a:rPr b="1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dirty="0"/>
              <a:t>Models Built:</a:t>
            </a:r>
          </a:p>
          <a:p>
            <a:pPr lvl="1">
              <a:lnSpc>
                <a:spcPct val="200000"/>
              </a:lnSpc>
            </a:pPr>
            <a:r>
              <a:rPr dirty="0"/>
              <a:t>Logistic Regression – interpretable baseline</a:t>
            </a:r>
          </a:p>
          <a:p>
            <a:pPr lvl="1">
              <a:lnSpc>
                <a:spcPct val="200000"/>
              </a:lnSpc>
            </a:pPr>
            <a:r>
              <a:rPr dirty="0"/>
              <a:t>Decision Tree – rule-based insights</a:t>
            </a:r>
          </a:p>
          <a:p>
            <a:pPr lvl="1">
              <a:lnSpc>
                <a:spcPct val="200000"/>
              </a:lnSpc>
            </a:pPr>
            <a:r>
              <a:rPr dirty="0"/>
              <a:t>Random Forest – highest performance via ensemble</a:t>
            </a:r>
          </a:p>
          <a:p>
            <a:pPr>
              <a:lnSpc>
                <a:spcPct val="200000"/>
              </a:lnSpc>
            </a:pPr>
            <a:r>
              <a:rPr dirty="0"/>
              <a:t>Imbalance Handling: Used </a:t>
            </a:r>
            <a:r>
              <a:rPr dirty="0" err="1"/>
              <a:t>class</a:t>
            </a:r>
            <a:r>
              <a:rPr lang="en-US" dirty="0" err="1"/>
              <a:t>_</a:t>
            </a:r>
            <a:r>
              <a:rPr dirty="0" err="1"/>
              <a:t>weight</a:t>
            </a:r>
            <a:r>
              <a:rPr lang="en-US" dirty="0"/>
              <a:t> </a:t>
            </a:r>
            <a:r>
              <a:rPr dirty="0"/>
              <a:t>=</a:t>
            </a:r>
            <a:r>
              <a:rPr lang="en-US" dirty="0"/>
              <a:t> </a:t>
            </a:r>
            <a:r>
              <a:rPr dirty="0"/>
              <a:t>'balanced' for skewed target variable.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1293028"/>
          </a:xfrm>
        </p:spPr>
        <p:txBody>
          <a:bodyPr/>
          <a:lstStyle/>
          <a:p>
            <a:pPr algn="ctr"/>
            <a:r>
              <a:rPr b="1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/>
              <a:t>ROC AUC Scores:</a:t>
            </a:r>
          </a:p>
          <a:p>
            <a:r>
              <a:rPr sz="1600" dirty="0"/>
              <a:t>Logistic Regression: 0.9358</a:t>
            </a:r>
          </a:p>
          <a:p>
            <a:r>
              <a:rPr sz="1600" dirty="0"/>
              <a:t>Decision Tree: 0.8985</a:t>
            </a:r>
          </a:p>
          <a:p>
            <a:r>
              <a:rPr sz="1600" dirty="0"/>
              <a:t>Random Forest: 0.9470 (best)</a:t>
            </a:r>
            <a:endParaRPr lang="en-US" sz="1600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DE8F1-2C1F-4042-BFAC-42ED91A7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2" y="3685735"/>
            <a:ext cx="6865034" cy="2440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97" y="764373"/>
            <a:ext cx="7677443" cy="1293028"/>
          </a:xfrm>
        </p:spPr>
        <p:txBody>
          <a:bodyPr/>
          <a:lstStyle/>
          <a:p>
            <a:pPr algn="ctr"/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/>
              <a:t>1. Monitor racial/gender disparities during stops.</a:t>
            </a:r>
          </a:p>
          <a:p>
            <a:pPr>
              <a:lnSpc>
                <a:spcPct val="200000"/>
              </a:lnSpc>
            </a:pPr>
            <a:r>
              <a:rPr dirty="0"/>
              <a:t>2. Use the model to audit high-risk stops and inform training.</a:t>
            </a:r>
          </a:p>
          <a:p>
            <a:pPr>
              <a:lnSpc>
                <a:spcPct val="200000"/>
              </a:lnSpc>
            </a:pPr>
            <a:r>
              <a:rPr dirty="0"/>
              <a:t>3. Engage communities using data-driven transparency.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764373"/>
            <a:ext cx="7846255" cy="1293028"/>
          </a:xfrm>
        </p:spPr>
        <p:txBody>
          <a:bodyPr/>
          <a:lstStyle/>
          <a:p>
            <a:pPr algn="ctr"/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Fairness Checks: Run disparity and bias diagnostics.</a:t>
            </a:r>
          </a:p>
          <a:p>
            <a:r>
              <a:rPr dirty="0"/>
              <a:t>Interpretability: Apply SHAP to Random Forest.</a:t>
            </a:r>
          </a:p>
          <a:p>
            <a:r>
              <a:rPr dirty="0"/>
              <a:t>Feature Expansion: Add officer–subject interaction terms, time-based effects.</a:t>
            </a:r>
          </a:p>
          <a:p>
            <a:r>
              <a:rPr dirty="0"/>
              <a:t>Pilot Deployment: Start with internal audit before scaling to field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764373"/>
            <a:ext cx="7719646" cy="1293028"/>
          </a:xfrm>
        </p:spPr>
        <p:txBody>
          <a:bodyPr/>
          <a:lstStyle/>
          <a:p>
            <a:pPr algn="ctr"/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 — happy to answer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</TotalTime>
  <Words>214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Terry Stops Arrest Classifier</vt:lpstr>
      <vt:lpstr>Overview</vt:lpstr>
      <vt:lpstr>Business and Data Understanding</vt:lpstr>
      <vt:lpstr>Modeling</vt:lpstr>
      <vt:lpstr>Evaluation</vt:lpstr>
      <vt:lpstr>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Terry Stops Arrest Classifier</dc:title>
  <dc:subject/>
  <dc:creator/>
  <cp:keywords/>
  <dc:description>generated using python-pptx</dc:description>
  <cp:lastModifiedBy>tingly amua</cp:lastModifiedBy>
  <cp:revision>4</cp:revision>
  <dcterms:created xsi:type="dcterms:W3CDTF">2013-01-27T09:14:16Z</dcterms:created>
  <dcterms:modified xsi:type="dcterms:W3CDTF">2025-07-23T14:00:48Z</dcterms:modified>
  <cp:category/>
</cp:coreProperties>
</file>