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44"/>
  </p:notesMasterIdLst>
  <p:handoutMasterIdLst>
    <p:handoutMasterId r:id="rId45"/>
  </p:handoutMasterIdLst>
  <p:sldIdLst>
    <p:sldId id="258" r:id="rId2"/>
    <p:sldId id="262" r:id="rId3"/>
    <p:sldId id="299" r:id="rId4"/>
    <p:sldId id="297" r:id="rId5"/>
    <p:sldId id="302" r:id="rId6"/>
    <p:sldId id="298" r:id="rId7"/>
    <p:sldId id="300" r:id="rId8"/>
    <p:sldId id="301" r:id="rId9"/>
    <p:sldId id="303" r:id="rId10"/>
    <p:sldId id="304" r:id="rId11"/>
    <p:sldId id="305" r:id="rId12"/>
    <p:sldId id="306" r:id="rId13"/>
    <p:sldId id="307" r:id="rId14"/>
    <p:sldId id="308" r:id="rId15"/>
    <p:sldId id="309" r:id="rId16"/>
    <p:sldId id="310" r:id="rId17"/>
    <p:sldId id="311" r:id="rId18"/>
    <p:sldId id="314" r:id="rId19"/>
    <p:sldId id="312" r:id="rId20"/>
    <p:sldId id="313" r:id="rId21"/>
    <p:sldId id="319" r:id="rId22"/>
    <p:sldId id="316" r:id="rId23"/>
    <p:sldId id="320" r:id="rId24"/>
    <p:sldId id="322" r:id="rId25"/>
    <p:sldId id="323" r:id="rId26"/>
    <p:sldId id="635" r:id="rId27"/>
    <p:sldId id="636" r:id="rId28"/>
    <p:sldId id="637" r:id="rId29"/>
    <p:sldId id="638" r:id="rId30"/>
    <p:sldId id="639" r:id="rId31"/>
    <p:sldId id="640" r:id="rId32"/>
    <p:sldId id="651" r:id="rId33"/>
    <p:sldId id="641" r:id="rId34"/>
    <p:sldId id="645" r:id="rId35"/>
    <p:sldId id="642" r:id="rId36"/>
    <p:sldId id="643" r:id="rId37"/>
    <p:sldId id="644" r:id="rId38"/>
    <p:sldId id="646" r:id="rId39"/>
    <p:sldId id="647" r:id="rId40"/>
    <p:sldId id="648" r:id="rId41"/>
    <p:sldId id="649" r:id="rId42"/>
    <p:sldId id="295" r:id="rId4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pos="2880">
          <p15:clr>
            <a:srgbClr val="A4A3A4"/>
          </p15:clr>
        </p15:guide>
        <p15:guide id="4" orient="horz" pos="1152">
          <p15:clr>
            <a:srgbClr val="A4A3A4"/>
          </p15:clr>
        </p15:guide>
        <p15:guide id="5" pos="5198">
          <p15:clr>
            <a:srgbClr val="A4A3A4"/>
          </p15:clr>
        </p15:guide>
        <p15:guide id="6" orient="horz" pos="707">
          <p15:clr>
            <a:srgbClr val="A4A3A4"/>
          </p15:clr>
        </p15:guide>
        <p15:guide id="7" orient="horz" pos="966">
          <p15:clr>
            <a:srgbClr val="A4A3A4"/>
          </p15:clr>
        </p15:guide>
        <p15:guide id="8" pos="1819">
          <p15:clr>
            <a:srgbClr val="A4A3A4"/>
          </p15:clr>
        </p15:guide>
        <p15:guide id="9" orient="horz" pos="620">
          <p15:clr>
            <a:srgbClr val="A4A3A4"/>
          </p15:clr>
        </p15:guide>
        <p15:guide id="10" orient="horz" pos="961">
          <p15:clr>
            <a:srgbClr val="A4A3A4"/>
          </p15:clr>
        </p15:guide>
        <p15:guide id="11" pos="5579">
          <p15:clr>
            <a:srgbClr val="A4A3A4"/>
          </p15:clr>
        </p15:guide>
        <p15:guide id="12" orient="horz" pos="845">
          <p15:clr>
            <a:srgbClr val="A4A3A4"/>
          </p15:clr>
        </p15:guide>
        <p15:guide id="13" orient="horz" pos="999">
          <p15:clr>
            <a:srgbClr val="A4A3A4"/>
          </p15:clr>
        </p15:guide>
        <p15:guide id="14" pos="33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ebecca Kritzman" initials="RK" lastIdx="25" clrIdx="0"/>
  <p:cmAuthor id="1" name="Phil's Vision2011PC" initials="PC" lastIdx="4" clrIdx="1"/>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A409"/>
    <a:srgbClr val="535252"/>
    <a:srgbClr val="F21847"/>
    <a:srgbClr val="7E7E7F"/>
    <a:srgbClr val="EDC87E"/>
    <a:srgbClr val="4E82B8"/>
    <a:srgbClr val="E7E7E7"/>
    <a:srgbClr val="DBE3E7"/>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7" autoAdjust="0"/>
    <p:restoredTop sz="82935" autoAdjust="0"/>
  </p:normalViewPr>
  <p:slideViewPr>
    <p:cSldViewPr snapToGrid="0">
      <p:cViewPr varScale="1">
        <p:scale>
          <a:sx n="111" d="100"/>
          <a:sy n="111" d="100"/>
        </p:scale>
        <p:origin x="1818" y="114"/>
      </p:cViewPr>
      <p:guideLst>
        <p:guide orient="horz" pos="2160"/>
        <p:guide pos="3840"/>
        <p:guide pos="2880"/>
        <p:guide orient="horz" pos="1152"/>
        <p:guide pos="5198"/>
        <p:guide orient="horz" pos="707"/>
        <p:guide orient="horz" pos="966"/>
        <p:guide pos="1819"/>
        <p:guide orient="horz" pos="620"/>
        <p:guide orient="horz" pos="961"/>
        <p:guide pos="5579"/>
        <p:guide orient="horz" pos="845"/>
        <p:guide orient="horz" pos="999"/>
        <p:guide pos="331"/>
      </p:guideLst>
    </p:cSldViewPr>
  </p:slideViewPr>
  <p:outlineViewPr>
    <p:cViewPr>
      <p:scale>
        <a:sx n="33" d="100"/>
        <a:sy n="33" d="100"/>
      </p:scale>
      <p:origin x="0" y="-10188"/>
    </p:cViewPr>
  </p:outlin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85" d="100"/>
          <a:sy n="85" d="100"/>
        </p:scale>
        <p:origin x="388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D07B3C-DC5A-4F5E-A2A5-BC837087173B}"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n-US"/>
        </a:p>
      </dgm:t>
    </dgm:pt>
    <dgm:pt modelId="{6FE10738-5238-4B80-A8FF-6ADF7864B49C}">
      <dgm:prSet custT="1"/>
      <dgm:spPr/>
      <dgm:t>
        <a:bodyPr/>
        <a:lstStyle/>
        <a:p>
          <a:r>
            <a:rPr lang="en-US" sz="1600"/>
            <a:t>UN38.3</a:t>
          </a:r>
        </a:p>
      </dgm:t>
    </dgm:pt>
    <dgm:pt modelId="{DD47E586-1BD5-4F54-8E19-F62F6B14B939}" type="parTrans" cxnId="{6A826ABC-D0CD-423E-B6A5-F1456677F98D}">
      <dgm:prSet/>
      <dgm:spPr/>
      <dgm:t>
        <a:bodyPr/>
        <a:lstStyle/>
        <a:p>
          <a:endParaRPr lang="en-US"/>
        </a:p>
      </dgm:t>
    </dgm:pt>
    <dgm:pt modelId="{24B6473A-7D60-4B29-90E2-BEEB315A5ABF}" type="sibTrans" cxnId="{6A826ABC-D0CD-423E-B6A5-F1456677F98D}">
      <dgm:prSet custT="1"/>
      <dgm:spPr/>
      <dgm:t>
        <a:bodyPr/>
        <a:lstStyle/>
        <a:p>
          <a:endParaRPr lang="en-US" sz="1200"/>
        </a:p>
      </dgm:t>
    </dgm:pt>
    <dgm:pt modelId="{F2209D86-D6D8-493D-B760-77E3C32E0891}">
      <dgm:prSet custT="1"/>
      <dgm:spPr/>
      <dgm:t>
        <a:bodyPr/>
        <a:lstStyle/>
        <a:p>
          <a:r>
            <a:rPr lang="en-US" sz="1600"/>
            <a:t>UL2054</a:t>
          </a:r>
        </a:p>
      </dgm:t>
    </dgm:pt>
    <dgm:pt modelId="{C3CD80AB-1A9E-4FFA-8C1B-058153416C10}" type="parTrans" cxnId="{989BA407-853B-426D-A2F3-1F3DFB6D75F3}">
      <dgm:prSet/>
      <dgm:spPr/>
      <dgm:t>
        <a:bodyPr/>
        <a:lstStyle/>
        <a:p>
          <a:endParaRPr lang="en-US"/>
        </a:p>
      </dgm:t>
    </dgm:pt>
    <dgm:pt modelId="{4359EBA8-B7A9-48F2-82B4-BDA755576849}" type="sibTrans" cxnId="{989BA407-853B-426D-A2F3-1F3DFB6D75F3}">
      <dgm:prSet custT="1"/>
      <dgm:spPr/>
      <dgm:t>
        <a:bodyPr/>
        <a:lstStyle/>
        <a:p>
          <a:endParaRPr lang="en-US" sz="1200"/>
        </a:p>
      </dgm:t>
    </dgm:pt>
    <dgm:pt modelId="{A5B1605A-02F0-4BDC-887B-42BB7024A376}">
      <dgm:prSet custT="1"/>
      <dgm:spPr/>
      <dgm:t>
        <a:bodyPr/>
        <a:lstStyle/>
        <a:p>
          <a:r>
            <a:rPr lang="en-US" sz="1600"/>
            <a:t>UL62133/IEC62133</a:t>
          </a:r>
        </a:p>
      </dgm:t>
    </dgm:pt>
    <dgm:pt modelId="{E8978EB0-5D49-4DA6-8521-AAC9265E2589}" type="parTrans" cxnId="{7EDFE42D-A63A-44AA-843A-F1A33454631B}">
      <dgm:prSet/>
      <dgm:spPr/>
      <dgm:t>
        <a:bodyPr/>
        <a:lstStyle/>
        <a:p>
          <a:endParaRPr lang="en-US"/>
        </a:p>
      </dgm:t>
    </dgm:pt>
    <dgm:pt modelId="{5E057AC5-B666-4888-AF84-AC3F7E787C39}" type="sibTrans" cxnId="{7EDFE42D-A63A-44AA-843A-F1A33454631B}">
      <dgm:prSet custT="1"/>
      <dgm:spPr/>
      <dgm:t>
        <a:bodyPr/>
        <a:lstStyle/>
        <a:p>
          <a:endParaRPr lang="en-US" sz="1200"/>
        </a:p>
      </dgm:t>
    </dgm:pt>
    <dgm:pt modelId="{723D2AEE-F7CF-498F-AD59-F5FD9789E725}">
      <dgm:prSet custT="1"/>
      <dgm:spPr/>
      <dgm:t>
        <a:bodyPr/>
        <a:lstStyle/>
        <a:p>
          <a:r>
            <a:rPr lang="en-US" sz="1600"/>
            <a:t>UL2271</a:t>
          </a:r>
        </a:p>
      </dgm:t>
    </dgm:pt>
    <dgm:pt modelId="{0CCA4E2F-0554-4641-876C-8AA345D7EB25}" type="parTrans" cxnId="{35F9B4D8-AE41-4FF9-A33C-0364CC8F494E}">
      <dgm:prSet/>
      <dgm:spPr/>
      <dgm:t>
        <a:bodyPr/>
        <a:lstStyle/>
        <a:p>
          <a:endParaRPr lang="en-US"/>
        </a:p>
      </dgm:t>
    </dgm:pt>
    <dgm:pt modelId="{E1CDD3BC-77B9-43C9-B522-CDAC076E289C}" type="sibTrans" cxnId="{35F9B4D8-AE41-4FF9-A33C-0364CC8F494E}">
      <dgm:prSet custT="1"/>
      <dgm:spPr/>
      <dgm:t>
        <a:bodyPr/>
        <a:lstStyle/>
        <a:p>
          <a:endParaRPr lang="en-US" sz="1200"/>
        </a:p>
      </dgm:t>
    </dgm:pt>
    <dgm:pt modelId="{F72DACD4-1114-44E9-BA93-FC3B5E00F4F9}">
      <dgm:prSet custT="1"/>
      <dgm:spPr/>
      <dgm:t>
        <a:bodyPr/>
        <a:lstStyle/>
        <a:p>
          <a:r>
            <a:rPr lang="en-US" sz="1600"/>
            <a:t>Electronic platform list</a:t>
          </a:r>
        </a:p>
      </dgm:t>
    </dgm:pt>
    <dgm:pt modelId="{1EB96183-17A9-4867-9998-F5D232E5F27A}" type="parTrans" cxnId="{DFEEAC27-660C-4DA7-A3A7-B0D601AA214C}">
      <dgm:prSet/>
      <dgm:spPr/>
      <dgm:t>
        <a:bodyPr/>
        <a:lstStyle/>
        <a:p>
          <a:endParaRPr lang="en-US"/>
        </a:p>
      </dgm:t>
    </dgm:pt>
    <dgm:pt modelId="{B04AC1F3-69E7-4B42-A6D6-3AE5788324B8}" type="sibTrans" cxnId="{DFEEAC27-660C-4DA7-A3A7-B0D601AA214C}">
      <dgm:prSet custT="1"/>
      <dgm:spPr/>
      <dgm:t>
        <a:bodyPr/>
        <a:lstStyle/>
        <a:p>
          <a:endParaRPr lang="en-US" sz="1200"/>
        </a:p>
      </dgm:t>
    </dgm:pt>
    <dgm:pt modelId="{F4F14466-F246-4009-8073-03B142CB524E}" type="pres">
      <dgm:prSet presAssocID="{F2D07B3C-DC5A-4F5E-A2A5-BC837087173B}" presName="cycle" presStyleCnt="0">
        <dgm:presLayoutVars>
          <dgm:dir/>
          <dgm:resizeHandles val="exact"/>
        </dgm:presLayoutVars>
      </dgm:prSet>
      <dgm:spPr/>
    </dgm:pt>
    <dgm:pt modelId="{A904F1B1-33E2-48D6-9E65-0C8389C34900}" type="pres">
      <dgm:prSet presAssocID="{6FE10738-5238-4B80-A8FF-6ADF7864B49C}" presName="node" presStyleLbl="node1" presStyleIdx="0" presStyleCnt="5">
        <dgm:presLayoutVars>
          <dgm:bulletEnabled val="1"/>
        </dgm:presLayoutVars>
      </dgm:prSet>
      <dgm:spPr/>
    </dgm:pt>
    <dgm:pt modelId="{18A0ECC9-4E25-4250-85B2-2046A7303CAC}" type="pres">
      <dgm:prSet presAssocID="{24B6473A-7D60-4B29-90E2-BEEB315A5ABF}" presName="sibTrans" presStyleLbl="sibTrans2D1" presStyleIdx="0" presStyleCnt="5"/>
      <dgm:spPr/>
    </dgm:pt>
    <dgm:pt modelId="{C38D2D6C-485F-4615-9250-2E5564E45A0B}" type="pres">
      <dgm:prSet presAssocID="{24B6473A-7D60-4B29-90E2-BEEB315A5ABF}" presName="connectorText" presStyleLbl="sibTrans2D1" presStyleIdx="0" presStyleCnt="5"/>
      <dgm:spPr/>
    </dgm:pt>
    <dgm:pt modelId="{15EFA270-FDD6-49AB-85E0-6D7F2202F613}" type="pres">
      <dgm:prSet presAssocID="{F2209D86-D6D8-493D-B760-77E3C32E0891}" presName="node" presStyleLbl="node1" presStyleIdx="1" presStyleCnt="5">
        <dgm:presLayoutVars>
          <dgm:bulletEnabled val="1"/>
        </dgm:presLayoutVars>
      </dgm:prSet>
      <dgm:spPr/>
    </dgm:pt>
    <dgm:pt modelId="{CE99A6BD-7956-4D86-9CA2-15CEF430066B}" type="pres">
      <dgm:prSet presAssocID="{4359EBA8-B7A9-48F2-82B4-BDA755576849}" presName="sibTrans" presStyleLbl="sibTrans2D1" presStyleIdx="1" presStyleCnt="5"/>
      <dgm:spPr/>
    </dgm:pt>
    <dgm:pt modelId="{AD23DE27-45DA-4071-9ED2-E06D90F67E73}" type="pres">
      <dgm:prSet presAssocID="{4359EBA8-B7A9-48F2-82B4-BDA755576849}" presName="connectorText" presStyleLbl="sibTrans2D1" presStyleIdx="1" presStyleCnt="5"/>
      <dgm:spPr/>
    </dgm:pt>
    <dgm:pt modelId="{681C8FD1-E2D0-408B-9F06-55086D4B7685}" type="pres">
      <dgm:prSet presAssocID="{A5B1605A-02F0-4BDC-887B-42BB7024A376}" presName="node" presStyleLbl="node1" presStyleIdx="2" presStyleCnt="5">
        <dgm:presLayoutVars>
          <dgm:bulletEnabled val="1"/>
        </dgm:presLayoutVars>
      </dgm:prSet>
      <dgm:spPr/>
    </dgm:pt>
    <dgm:pt modelId="{5822DA60-A805-474B-8BF5-86E94067691B}" type="pres">
      <dgm:prSet presAssocID="{5E057AC5-B666-4888-AF84-AC3F7E787C39}" presName="sibTrans" presStyleLbl="sibTrans2D1" presStyleIdx="2" presStyleCnt="5"/>
      <dgm:spPr/>
    </dgm:pt>
    <dgm:pt modelId="{B6A9D34F-2E4D-4CB5-96FE-6F5B4F2E27B5}" type="pres">
      <dgm:prSet presAssocID="{5E057AC5-B666-4888-AF84-AC3F7E787C39}" presName="connectorText" presStyleLbl="sibTrans2D1" presStyleIdx="2" presStyleCnt="5"/>
      <dgm:spPr/>
    </dgm:pt>
    <dgm:pt modelId="{BF944367-C450-4645-9ADA-65D9FD7949A2}" type="pres">
      <dgm:prSet presAssocID="{723D2AEE-F7CF-498F-AD59-F5FD9789E725}" presName="node" presStyleLbl="node1" presStyleIdx="3" presStyleCnt="5">
        <dgm:presLayoutVars>
          <dgm:bulletEnabled val="1"/>
        </dgm:presLayoutVars>
      </dgm:prSet>
      <dgm:spPr/>
    </dgm:pt>
    <dgm:pt modelId="{FFA469A6-5DD9-4990-8CAA-3124D0CB5E89}" type="pres">
      <dgm:prSet presAssocID="{E1CDD3BC-77B9-43C9-B522-CDAC076E289C}" presName="sibTrans" presStyleLbl="sibTrans2D1" presStyleIdx="3" presStyleCnt="5"/>
      <dgm:spPr/>
    </dgm:pt>
    <dgm:pt modelId="{938895AD-5981-47E6-9630-A8BF6CC5BEDE}" type="pres">
      <dgm:prSet presAssocID="{E1CDD3BC-77B9-43C9-B522-CDAC076E289C}" presName="connectorText" presStyleLbl="sibTrans2D1" presStyleIdx="3" presStyleCnt="5"/>
      <dgm:spPr/>
    </dgm:pt>
    <dgm:pt modelId="{5C13C2EB-3892-42B5-8B69-7D7FFF958CB9}" type="pres">
      <dgm:prSet presAssocID="{F72DACD4-1114-44E9-BA93-FC3B5E00F4F9}" presName="node" presStyleLbl="node1" presStyleIdx="4" presStyleCnt="5">
        <dgm:presLayoutVars>
          <dgm:bulletEnabled val="1"/>
        </dgm:presLayoutVars>
      </dgm:prSet>
      <dgm:spPr/>
    </dgm:pt>
    <dgm:pt modelId="{55047E77-4CE6-4E11-A37B-4192F668086A}" type="pres">
      <dgm:prSet presAssocID="{B04AC1F3-69E7-4B42-A6D6-3AE5788324B8}" presName="sibTrans" presStyleLbl="sibTrans2D1" presStyleIdx="4" presStyleCnt="5"/>
      <dgm:spPr/>
    </dgm:pt>
    <dgm:pt modelId="{CA35E060-00A7-4B8D-B394-1EF1040DEC18}" type="pres">
      <dgm:prSet presAssocID="{B04AC1F3-69E7-4B42-A6D6-3AE5788324B8}" presName="connectorText" presStyleLbl="sibTrans2D1" presStyleIdx="4" presStyleCnt="5"/>
      <dgm:spPr/>
    </dgm:pt>
  </dgm:ptLst>
  <dgm:cxnLst>
    <dgm:cxn modelId="{14488005-89F6-4A5C-8732-C7C43222E23A}" type="presOf" srcId="{24B6473A-7D60-4B29-90E2-BEEB315A5ABF}" destId="{C38D2D6C-485F-4615-9250-2E5564E45A0B}" srcOrd="1" destOrd="0" presId="urn:microsoft.com/office/officeart/2005/8/layout/cycle2"/>
    <dgm:cxn modelId="{989BA407-853B-426D-A2F3-1F3DFB6D75F3}" srcId="{F2D07B3C-DC5A-4F5E-A2A5-BC837087173B}" destId="{F2209D86-D6D8-493D-B760-77E3C32E0891}" srcOrd="1" destOrd="0" parTransId="{C3CD80AB-1A9E-4FFA-8C1B-058153416C10}" sibTransId="{4359EBA8-B7A9-48F2-82B4-BDA755576849}"/>
    <dgm:cxn modelId="{F70EEA21-2723-43FC-BEA2-A1023E5A575A}" type="presOf" srcId="{4359EBA8-B7A9-48F2-82B4-BDA755576849}" destId="{AD23DE27-45DA-4071-9ED2-E06D90F67E73}" srcOrd="1" destOrd="0" presId="urn:microsoft.com/office/officeart/2005/8/layout/cycle2"/>
    <dgm:cxn modelId="{DFEEAC27-660C-4DA7-A3A7-B0D601AA214C}" srcId="{F2D07B3C-DC5A-4F5E-A2A5-BC837087173B}" destId="{F72DACD4-1114-44E9-BA93-FC3B5E00F4F9}" srcOrd="4" destOrd="0" parTransId="{1EB96183-17A9-4867-9998-F5D232E5F27A}" sibTransId="{B04AC1F3-69E7-4B42-A6D6-3AE5788324B8}"/>
    <dgm:cxn modelId="{7EDFE42D-A63A-44AA-843A-F1A33454631B}" srcId="{F2D07B3C-DC5A-4F5E-A2A5-BC837087173B}" destId="{A5B1605A-02F0-4BDC-887B-42BB7024A376}" srcOrd="2" destOrd="0" parTransId="{E8978EB0-5D49-4DA6-8521-AAC9265E2589}" sibTransId="{5E057AC5-B666-4888-AF84-AC3F7E787C39}"/>
    <dgm:cxn modelId="{73342940-032B-49A2-950A-4246B2DCA680}" type="presOf" srcId="{E1CDD3BC-77B9-43C9-B522-CDAC076E289C}" destId="{FFA469A6-5DD9-4990-8CAA-3124D0CB5E89}" srcOrd="0" destOrd="0" presId="urn:microsoft.com/office/officeart/2005/8/layout/cycle2"/>
    <dgm:cxn modelId="{5E353741-256D-461C-A931-5B613102350D}" type="presOf" srcId="{B04AC1F3-69E7-4B42-A6D6-3AE5788324B8}" destId="{55047E77-4CE6-4E11-A37B-4192F668086A}" srcOrd="0" destOrd="0" presId="urn:microsoft.com/office/officeart/2005/8/layout/cycle2"/>
    <dgm:cxn modelId="{91C10645-208F-4275-9AB4-9BCF591DC595}" type="presOf" srcId="{723D2AEE-F7CF-498F-AD59-F5FD9789E725}" destId="{BF944367-C450-4645-9ADA-65D9FD7949A2}" srcOrd="0" destOrd="0" presId="urn:microsoft.com/office/officeart/2005/8/layout/cycle2"/>
    <dgm:cxn modelId="{A7C03445-BBC5-4034-944B-1D6476974B9D}" type="presOf" srcId="{24B6473A-7D60-4B29-90E2-BEEB315A5ABF}" destId="{18A0ECC9-4E25-4250-85B2-2046A7303CAC}" srcOrd="0" destOrd="0" presId="urn:microsoft.com/office/officeart/2005/8/layout/cycle2"/>
    <dgm:cxn modelId="{DEB90C6A-6D7E-4612-84D1-108757489D81}" type="presOf" srcId="{5E057AC5-B666-4888-AF84-AC3F7E787C39}" destId="{5822DA60-A805-474B-8BF5-86E94067691B}" srcOrd="0" destOrd="0" presId="urn:microsoft.com/office/officeart/2005/8/layout/cycle2"/>
    <dgm:cxn modelId="{DB3B44A7-091D-45DE-BE08-FDAF2EE71E29}" type="presOf" srcId="{B04AC1F3-69E7-4B42-A6D6-3AE5788324B8}" destId="{CA35E060-00A7-4B8D-B394-1EF1040DEC18}" srcOrd="1" destOrd="0" presId="urn:microsoft.com/office/officeart/2005/8/layout/cycle2"/>
    <dgm:cxn modelId="{6A826ABC-D0CD-423E-B6A5-F1456677F98D}" srcId="{F2D07B3C-DC5A-4F5E-A2A5-BC837087173B}" destId="{6FE10738-5238-4B80-A8FF-6ADF7864B49C}" srcOrd="0" destOrd="0" parTransId="{DD47E586-1BD5-4F54-8E19-F62F6B14B939}" sibTransId="{24B6473A-7D60-4B29-90E2-BEEB315A5ABF}"/>
    <dgm:cxn modelId="{3C0738CD-08B3-47E0-B073-A1FD94B0CAF3}" type="presOf" srcId="{6FE10738-5238-4B80-A8FF-6ADF7864B49C}" destId="{A904F1B1-33E2-48D6-9E65-0C8389C34900}" srcOrd="0" destOrd="0" presId="urn:microsoft.com/office/officeart/2005/8/layout/cycle2"/>
    <dgm:cxn modelId="{0902DED0-1F9C-466B-8308-011695D1E21E}" type="presOf" srcId="{E1CDD3BC-77B9-43C9-B522-CDAC076E289C}" destId="{938895AD-5981-47E6-9630-A8BF6CC5BEDE}" srcOrd="1" destOrd="0" presId="urn:microsoft.com/office/officeart/2005/8/layout/cycle2"/>
    <dgm:cxn modelId="{35F9B4D8-AE41-4FF9-A33C-0364CC8F494E}" srcId="{F2D07B3C-DC5A-4F5E-A2A5-BC837087173B}" destId="{723D2AEE-F7CF-498F-AD59-F5FD9789E725}" srcOrd="3" destOrd="0" parTransId="{0CCA4E2F-0554-4641-876C-8AA345D7EB25}" sibTransId="{E1CDD3BC-77B9-43C9-B522-CDAC076E289C}"/>
    <dgm:cxn modelId="{D91BE6D9-B81C-45E6-B6B8-C1EE2A6A2300}" type="presOf" srcId="{4359EBA8-B7A9-48F2-82B4-BDA755576849}" destId="{CE99A6BD-7956-4D86-9CA2-15CEF430066B}" srcOrd="0" destOrd="0" presId="urn:microsoft.com/office/officeart/2005/8/layout/cycle2"/>
    <dgm:cxn modelId="{AA1FC8DA-B1B4-4252-904C-9317767F80EA}" type="presOf" srcId="{F2209D86-D6D8-493D-B760-77E3C32E0891}" destId="{15EFA270-FDD6-49AB-85E0-6D7F2202F613}" srcOrd="0" destOrd="0" presId="urn:microsoft.com/office/officeart/2005/8/layout/cycle2"/>
    <dgm:cxn modelId="{E388EEE9-9BD0-4E0B-8C23-79CD2F5CD174}" type="presOf" srcId="{A5B1605A-02F0-4BDC-887B-42BB7024A376}" destId="{681C8FD1-E2D0-408B-9F06-55086D4B7685}" srcOrd="0" destOrd="0" presId="urn:microsoft.com/office/officeart/2005/8/layout/cycle2"/>
    <dgm:cxn modelId="{BA6B1FEB-8AA8-4D4D-912B-B3EC54A62EE8}" type="presOf" srcId="{5E057AC5-B666-4888-AF84-AC3F7E787C39}" destId="{B6A9D34F-2E4D-4CB5-96FE-6F5B4F2E27B5}" srcOrd="1" destOrd="0" presId="urn:microsoft.com/office/officeart/2005/8/layout/cycle2"/>
    <dgm:cxn modelId="{51B136EE-8306-4E6C-A692-D5C738985D80}" type="presOf" srcId="{F2D07B3C-DC5A-4F5E-A2A5-BC837087173B}" destId="{F4F14466-F246-4009-8073-03B142CB524E}" srcOrd="0" destOrd="0" presId="urn:microsoft.com/office/officeart/2005/8/layout/cycle2"/>
    <dgm:cxn modelId="{E7F42EF0-B944-437C-9449-D103BBD64B8A}" type="presOf" srcId="{F72DACD4-1114-44E9-BA93-FC3B5E00F4F9}" destId="{5C13C2EB-3892-42B5-8B69-7D7FFF958CB9}" srcOrd="0" destOrd="0" presId="urn:microsoft.com/office/officeart/2005/8/layout/cycle2"/>
    <dgm:cxn modelId="{E01454CC-27AB-45E7-B59C-E9CDC1E6B894}" type="presParOf" srcId="{F4F14466-F246-4009-8073-03B142CB524E}" destId="{A904F1B1-33E2-48D6-9E65-0C8389C34900}" srcOrd="0" destOrd="0" presId="urn:microsoft.com/office/officeart/2005/8/layout/cycle2"/>
    <dgm:cxn modelId="{1B6BDB02-5CD3-4565-9207-26908066CF76}" type="presParOf" srcId="{F4F14466-F246-4009-8073-03B142CB524E}" destId="{18A0ECC9-4E25-4250-85B2-2046A7303CAC}" srcOrd="1" destOrd="0" presId="urn:microsoft.com/office/officeart/2005/8/layout/cycle2"/>
    <dgm:cxn modelId="{13432B85-5AC9-4322-8624-F0381F802FC2}" type="presParOf" srcId="{18A0ECC9-4E25-4250-85B2-2046A7303CAC}" destId="{C38D2D6C-485F-4615-9250-2E5564E45A0B}" srcOrd="0" destOrd="0" presId="urn:microsoft.com/office/officeart/2005/8/layout/cycle2"/>
    <dgm:cxn modelId="{47BCAF40-9A23-4640-A4E3-DDAB88E082B0}" type="presParOf" srcId="{F4F14466-F246-4009-8073-03B142CB524E}" destId="{15EFA270-FDD6-49AB-85E0-6D7F2202F613}" srcOrd="2" destOrd="0" presId="urn:microsoft.com/office/officeart/2005/8/layout/cycle2"/>
    <dgm:cxn modelId="{6B6E25A8-5E6A-489A-B7FA-6C48245EE56F}" type="presParOf" srcId="{F4F14466-F246-4009-8073-03B142CB524E}" destId="{CE99A6BD-7956-4D86-9CA2-15CEF430066B}" srcOrd="3" destOrd="0" presId="urn:microsoft.com/office/officeart/2005/8/layout/cycle2"/>
    <dgm:cxn modelId="{CAEFA33B-C7B5-444D-B8F0-93E784F02E12}" type="presParOf" srcId="{CE99A6BD-7956-4D86-9CA2-15CEF430066B}" destId="{AD23DE27-45DA-4071-9ED2-E06D90F67E73}" srcOrd="0" destOrd="0" presId="urn:microsoft.com/office/officeart/2005/8/layout/cycle2"/>
    <dgm:cxn modelId="{89FF8489-FCB3-4C4F-8B18-399295DA9A26}" type="presParOf" srcId="{F4F14466-F246-4009-8073-03B142CB524E}" destId="{681C8FD1-E2D0-408B-9F06-55086D4B7685}" srcOrd="4" destOrd="0" presId="urn:microsoft.com/office/officeart/2005/8/layout/cycle2"/>
    <dgm:cxn modelId="{018D602E-9D2E-4B8B-904D-E8EB9C7D2BAF}" type="presParOf" srcId="{F4F14466-F246-4009-8073-03B142CB524E}" destId="{5822DA60-A805-474B-8BF5-86E94067691B}" srcOrd="5" destOrd="0" presId="urn:microsoft.com/office/officeart/2005/8/layout/cycle2"/>
    <dgm:cxn modelId="{7220A1F6-18D5-4294-B32E-0E8095168B03}" type="presParOf" srcId="{5822DA60-A805-474B-8BF5-86E94067691B}" destId="{B6A9D34F-2E4D-4CB5-96FE-6F5B4F2E27B5}" srcOrd="0" destOrd="0" presId="urn:microsoft.com/office/officeart/2005/8/layout/cycle2"/>
    <dgm:cxn modelId="{AF45AF29-90F3-4D15-85F2-4AFC07CDD2CC}" type="presParOf" srcId="{F4F14466-F246-4009-8073-03B142CB524E}" destId="{BF944367-C450-4645-9ADA-65D9FD7949A2}" srcOrd="6" destOrd="0" presId="urn:microsoft.com/office/officeart/2005/8/layout/cycle2"/>
    <dgm:cxn modelId="{8B21EDC5-3250-4497-B2A7-35DB32B68E35}" type="presParOf" srcId="{F4F14466-F246-4009-8073-03B142CB524E}" destId="{FFA469A6-5DD9-4990-8CAA-3124D0CB5E89}" srcOrd="7" destOrd="0" presId="urn:microsoft.com/office/officeart/2005/8/layout/cycle2"/>
    <dgm:cxn modelId="{C254E9DF-5FA7-41BE-BC57-1C0D75AFA07B}" type="presParOf" srcId="{FFA469A6-5DD9-4990-8CAA-3124D0CB5E89}" destId="{938895AD-5981-47E6-9630-A8BF6CC5BEDE}" srcOrd="0" destOrd="0" presId="urn:microsoft.com/office/officeart/2005/8/layout/cycle2"/>
    <dgm:cxn modelId="{1811188A-28B6-4A8C-A6D9-FF7AAD6FCFA7}" type="presParOf" srcId="{F4F14466-F246-4009-8073-03B142CB524E}" destId="{5C13C2EB-3892-42B5-8B69-7D7FFF958CB9}" srcOrd="8" destOrd="0" presId="urn:microsoft.com/office/officeart/2005/8/layout/cycle2"/>
    <dgm:cxn modelId="{8CBC3A96-D360-4154-B5EC-D4551E9C8C9F}" type="presParOf" srcId="{F4F14466-F246-4009-8073-03B142CB524E}" destId="{55047E77-4CE6-4E11-A37B-4192F668086A}" srcOrd="9" destOrd="0" presId="urn:microsoft.com/office/officeart/2005/8/layout/cycle2"/>
    <dgm:cxn modelId="{589617C8-A5F1-4FF8-AFB2-2927BE60B03E}" type="presParOf" srcId="{55047E77-4CE6-4E11-A37B-4192F668086A}" destId="{CA35E060-00A7-4B8D-B394-1EF1040DEC1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46B9B1-A261-44A6-A3BD-1CF0BE5B0F90}"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62D737E8-01E2-45FE-A81C-69119FDA7157}">
      <dgm:prSet/>
      <dgm:spPr/>
      <dgm:t>
        <a:bodyPr/>
        <a:lstStyle/>
        <a:p>
          <a:r>
            <a:rPr lang="zh-CN" b="1" dirty="0"/>
            <a:t>热冲击</a:t>
          </a:r>
          <a:r>
            <a:rPr lang="en-US" b="1" dirty="0"/>
            <a:t>(Thermal test)</a:t>
          </a:r>
          <a:endParaRPr lang="en-US" dirty="0"/>
        </a:p>
      </dgm:t>
    </dgm:pt>
    <dgm:pt modelId="{11F3412E-25D2-4080-BB95-4763B1A47364}" type="parTrans" cxnId="{809BE8F7-FF37-4EE6-B9AC-348D2673607B}">
      <dgm:prSet/>
      <dgm:spPr/>
      <dgm:t>
        <a:bodyPr/>
        <a:lstStyle/>
        <a:p>
          <a:endParaRPr lang="en-US"/>
        </a:p>
      </dgm:t>
    </dgm:pt>
    <dgm:pt modelId="{1F2E0711-4ACD-409B-82CA-7CED59A14E52}" type="sibTrans" cxnId="{809BE8F7-FF37-4EE6-B9AC-348D2673607B}">
      <dgm:prSet/>
      <dgm:spPr/>
      <dgm:t>
        <a:bodyPr/>
        <a:lstStyle/>
        <a:p>
          <a:endParaRPr lang="en-US"/>
        </a:p>
      </dgm:t>
    </dgm:pt>
    <dgm:pt modelId="{C8C1D8E6-66E9-4192-929D-6F42445C43E3}">
      <dgm:prSet/>
      <dgm:spPr/>
      <dgm:t>
        <a:bodyPr/>
        <a:lstStyle/>
        <a:p>
          <a:r>
            <a:rPr lang="zh-CN" b="1" dirty="0"/>
            <a:t>外部短路</a:t>
          </a:r>
          <a:r>
            <a:rPr lang="en-US" b="1" dirty="0"/>
            <a:t>( External short circuit )</a:t>
          </a:r>
          <a:endParaRPr lang="en-US" dirty="0"/>
        </a:p>
      </dgm:t>
    </dgm:pt>
    <dgm:pt modelId="{7473AE6C-FAF1-42C9-82B3-7E72595B24DB}" type="parTrans" cxnId="{A58CEF49-AA9A-4CE0-A8E8-A7A66756EDA3}">
      <dgm:prSet/>
      <dgm:spPr/>
      <dgm:t>
        <a:bodyPr/>
        <a:lstStyle/>
        <a:p>
          <a:endParaRPr lang="en-US"/>
        </a:p>
      </dgm:t>
    </dgm:pt>
    <dgm:pt modelId="{99401F4D-E625-4F87-B9EB-BB6494CA5DCE}" type="sibTrans" cxnId="{A58CEF49-AA9A-4CE0-A8E8-A7A66756EDA3}">
      <dgm:prSet/>
      <dgm:spPr/>
      <dgm:t>
        <a:bodyPr/>
        <a:lstStyle/>
        <a:p>
          <a:endParaRPr lang="en-US"/>
        </a:p>
      </dgm:t>
    </dgm:pt>
    <dgm:pt modelId="{9D2AF01B-4441-4BD9-B9D8-2AC357921817}">
      <dgm:prSet/>
      <dgm:spPr/>
      <dgm:t>
        <a:bodyPr/>
        <a:lstStyle/>
        <a:p>
          <a:r>
            <a:rPr lang="zh-CN" b="1"/>
            <a:t>过充电</a:t>
          </a:r>
          <a:r>
            <a:rPr lang="en-US" b="1"/>
            <a:t>(Overcharge )</a:t>
          </a:r>
          <a:endParaRPr lang="en-US"/>
        </a:p>
      </dgm:t>
    </dgm:pt>
    <dgm:pt modelId="{772307A9-525A-495A-BE32-1FCD08C86678}" type="parTrans" cxnId="{8C180E04-1EFD-4AC2-BDCB-7D05AEB81F6E}">
      <dgm:prSet/>
      <dgm:spPr/>
      <dgm:t>
        <a:bodyPr/>
        <a:lstStyle/>
        <a:p>
          <a:endParaRPr lang="en-US"/>
        </a:p>
      </dgm:t>
    </dgm:pt>
    <dgm:pt modelId="{23E122F1-8DED-4AC8-A7BE-768BB21159AC}" type="sibTrans" cxnId="{8C180E04-1EFD-4AC2-BDCB-7D05AEB81F6E}">
      <dgm:prSet/>
      <dgm:spPr/>
      <dgm:t>
        <a:bodyPr/>
        <a:lstStyle/>
        <a:p>
          <a:endParaRPr lang="en-US"/>
        </a:p>
      </dgm:t>
    </dgm:pt>
    <dgm:pt modelId="{5AB0BED9-577C-45C0-96A5-084A2889C1F7}" type="pres">
      <dgm:prSet presAssocID="{B746B9B1-A261-44A6-A3BD-1CF0BE5B0F90}" presName="linear" presStyleCnt="0">
        <dgm:presLayoutVars>
          <dgm:dir/>
          <dgm:animLvl val="lvl"/>
          <dgm:resizeHandles val="exact"/>
        </dgm:presLayoutVars>
      </dgm:prSet>
      <dgm:spPr/>
    </dgm:pt>
    <dgm:pt modelId="{4CCF886E-3529-48A8-BA28-5527AC71F4B6}" type="pres">
      <dgm:prSet presAssocID="{62D737E8-01E2-45FE-A81C-69119FDA7157}" presName="parentLin" presStyleCnt="0"/>
      <dgm:spPr/>
    </dgm:pt>
    <dgm:pt modelId="{F8821042-1D23-4A43-B2E5-09FF62B0109D}" type="pres">
      <dgm:prSet presAssocID="{62D737E8-01E2-45FE-A81C-69119FDA7157}" presName="parentLeftMargin" presStyleLbl="node1" presStyleIdx="0" presStyleCnt="3"/>
      <dgm:spPr/>
    </dgm:pt>
    <dgm:pt modelId="{12214DC4-5889-4886-8933-FB67D9188CBF}" type="pres">
      <dgm:prSet presAssocID="{62D737E8-01E2-45FE-A81C-69119FDA7157}" presName="parentText" presStyleLbl="node1" presStyleIdx="0" presStyleCnt="3">
        <dgm:presLayoutVars>
          <dgm:chMax val="0"/>
          <dgm:bulletEnabled val="1"/>
        </dgm:presLayoutVars>
      </dgm:prSet>
      <dgm:spPr/>
    </dgm:pt>
    <dgm:pt modelId="{31CEE791-14B2-44C8-86D8-9C2D84787FF7}" type="pres">
      <dgm:prSet presAssocID="{62D737E8-01E2-45FE-A81C-69119FDA7157}" presName="negativeSpace" presStyleCnt="0"/>
      <dgm:spPr/>
    </dgm:pt>
    <dgm:pt modelId="{771FE7F5-0B87-454F-A4C0-15D6EB4F69F4}" type="pres">
      <dgm:prSet presAssocID="{62D737E8-01E2-45FE-A81C-69119FDA7157}" presName="childText" presStyleLbl="conFgAcc1" presStyleIdx="0" presStyleCnt="3">
        <dgm:presLayoutVars>
          <dgm:bulletEnabled val="1"/>
        </dgm:presLayoutVars>
      </dgm:prSet>
      <dgm:spPr/>
    </dgm:pt>
    <dgm:pt modelId="{97569B52-B18B-47B5-A633-88B84FC6F7B2}" type="pres">
      <dgm:prSet presAssocID="{1F2E0711-4ACD-409B-82CA-7CED59A14E52}" presName="spaceBetweenRectangles" presStyleCnt="0"/>
      <dgm:spPr/>
    </dgm:pt>
    <dgm:pt modelId="{16D0E363-F7D0-44F7-A560-333629C80CD8}" type="pres">
      <dgm:prSet presAssocID="{C8C1D8E6-66E9-4192-929D-6F42445C43E3}" presName="parentLin" presStyleCnt="0"/>
      <dgm:spPr/>
    </dgm:pt>
    <dgm:pt modelId="{109FD046-E926-470A-A1FF-230EA746F7FE}" type="pres">
      <dgm:prSet presAssocID="{C8C1D8E6-66E9-4192-929D-6F42445C43E3}" presName="parentLeftMargin" presStyleLbl="node1" presStyleIdx="0" presStyleCnt="3"/>
      <dgm:spPr/>
    </dgm:pt>
    <dgm:pt modelId="{82DB040F-A794-4279-9237-BB2742A18E81}" type="pres">
      <dgm:prSet presAssocID="{C8C1D8E6-66E9-4192-929D-6F42445C43E3}" presName="parentText" presStyleLbl="node1" presStyleIdx="1" presStyleCnt="3">
        <dgm:presLayoutVars>
          <dgm:chMax val="0"/>
          <dgm:bulletEnabled val="1"/>
        </dgm:presLayoutVars>
      </dgm:prSet>
      <dgm:spPr/>
    </dgm:pt>
    <dgm:pt modelId="{41EA1772-FC79-49EB-AA0F-B53520908BD7}" type="pres">
      <dgm:prSet presAssocID="{C8C1D8E6-66E9-4192-929D-6F42445C43E3}" presName="negativeSpace" presStyleCnt="0"/>
      <dgm:spPr/>
    </dgm:pt>
    <dgm:pt modelId="{F67B9FF7-40EE-4434-91FB-60ED66CAEF9E}" type="pres">
      <dgm:prSet presAssocID="{C8C1D8E6-66E9-4192-929D-6F42445C43E3}" presName="childText" presStyleLbl="conFgAcc1" presStyleIdx="1" presStyleCnt="3">
        <dgm:presLayoutVars>
          <dgm:bulletEnabled val="1"/>
        </dgm:presLayoutVars>
      </dgm:prSet>
      <dgm:spPr/>
    </dgm:pt>
    <dgm:pt modelId="{C874856C-8FDD-4392-BA13-EF8EBEEF5D3A}" type="pres">
      <dgm:prSet presAssocID="{99401F4D-E625-4F87-B9EB-BB6494CA5DCE}" presName="spaceBetweenRectangles" presStyleCnt="0"/>
      <dgm:spPr/>
    </dgm:pt>
    <dgm:pt modelId="{619799A7-3E60-44A9-A9A9-5C11C56D0CC5}" type="pres">
      <dgm:prSet presAssocID="{9D2AF01B-4441-4BD9-B9D8-2AC357921817}" presName="parentLin" presStyleCnt="0"/>
      <dgm:spPr/>
    </dgm:pt>
    <dgm:pt modelId="{F5D2A72A-EC87-4DFF-8685-799E4F58E60D}" type="pres">
      <dgm:prSet presAssocID="{9D2AF01B-4441-4BD9-B9D8-2AC357921817}" presName="parentLeftMargin" presStyleLbl="node1" presStyleIdx="1" presStyleCnt="3"/>
      <dgm:spPr/>
    </dgm:pt>
    <dgm:pt modelId="{2441CC5B-7741-4CE5-8B9F-19644A8BA692}" type="pres">
      <dgm:prSet presAssocID="{9D2AF01B-4441-4BD9-B9D8-2AC357921817}" presName="parentText" presStyleLbl="node1" presStyleIdx="2" presStyleCnt="3">
        <dgm:presLayoutVars>
          <dgm:chMax val="0"/>
          <dgm:bulletEnabled val="1"/>
        </dgm:presLayoutVars>
      </dgm:prSet>
      <dgm:spPr/>
    </dgm:pt>
    <dgm:pt modelId="{3E60AD9A-8190-46D5-A143-3FB7C7653858}" type="pres">
      <dgm:prSet presAssocID="{9D2AF01B-4441-4BD9-B9D8-2AC357921817}" presName="negativeSpace" presStyleCnt="0"/>
      <dgm:spPr/>
    </dgm:pt>
    <dgm:pt modelId="{C8B32082-28FF-46A9-9129-A24FED2E0F31}" type="pres">
      <dgm:prSet presAssocID="{9D2AF01B-4441-4BD9-B9D8-2AC357921817}" presName="childText" presStyleLbl="conFgAcc1" presStyleIdx="2" presStyleCnt="3">
        <dgm:presLayoutVars>
          <dgm:bulletEnabled val="1"/>
        </dgm:presLayoutVars>
      </dgm:prSet>
      <dgm:spPr/>
    </dgm:pt>
  </dgm:ptLst>
  <dgm:cxnLst>
    <dgm:cxn modelId="{8C180E04-1EFD-4AC2-BDCB-7D05AEB81F6E}" srcId="{B746B9B1-A261-44A6-A3BD-1CF0BE5B0F90}" destId="{9D2AF01B-4441-4BD9-B9D8-2AC357921817}" srcOrd="2" destOrd="0" parTransId="{772307A9-525A-495A-BE32-1FCD08C86678}" sibTransId="{23E122F1-8DED-4AC8-A7BE-768BB21159AC}"/>
    <dgm:cxn modelId="{257E560C-6EB7-4CD9-9DA9-F7C2982102AF}" type="presOf" srcId="{62D737E8-01E2-45FE-A81C-69119FDA7157}" destId="{12214DC4-5889-4886-8933-FB67D9188CBF}" srcOrd="1" destOrd="0" presId="urn:microsoft.com/office/officeart/2005/8/layout/list1"/>
    <dgm:cxn modelId="{BC405F2C-1C37-40FF-AE8E-E4222EAFAA5C}" type="presOf" srcId="{9D2AF01B-4441-4BD9-B9D8-2AC357921817}" destId="{2441CC5B-7741-4CE5-8B9F-19644A8BA692}" srcOrd="1" destOrd="0" presId="urn:microsoft.com/office/officeart/2005/8/layout/list1"/>
    <dgm:cxn modelId="{5CC4B43C-2412-4286-A667-CE4F8915B3AE}" type="presOf" srcId="{62D737E8-01E2-45FE-A81C-69119FDA7157}" destId="{F8821042-1D23-4A43-B2E5-09FF62B0109D}" srcOrd="0" destOrd="0" presId="urn:microsoft.com/office/officeart/2005/8/layout/list1"/>
    <dgm:cxn modelId="{629A1861-3558-4C1B-9699-ADB5A22664A4}" type="presOf" srcId="{C8C1D8E6-66E9-4192-929D-6F42445C43E3}" destId="{109FD046-E926-470A-A1FF-230EA746F7FE}" srcOrd="0" destOrd="0" presId="urn:microsoft.com/office/officeart/2005/8/layout/list1"/>
    <dgm:cxn modelId="{A58CEF49-AA9A-4CE0-A8E8-A7A66756EDA3}" srcId="{B746B9B1-A261-44A6-A3BD-1CF0BE5B0F90}" destId="{C8C1D8E6-66E9-4192-929D-6F42445C43E3}" srcOrd="1" destOrd="0" parTransId="{7473AE6C-FAF1-42C9-82B3-7E72595B24DB}" sibTransId="{99401F4D-E625-4F87-B9EB-BB6494CA5DCE}"/>
    <dgm:cxn modelId="{9C698651-4816-49E2-99DC-814F3D225D07}" type="presOf" srcId="{B746B9B1-A261-44A6-A3BD-1CF0BE5B0F90}" destId="{5AB0BED9-577C-45C0-96A5-084A2889C1F7}" srcOrd="0" destOrd="0" presId="urn:microsoft.com/office/officeart/2005/8/layout/list1"/>
    <dgm:cxn modelId="{E2343A9F-59C9-474B-ACF1-50A4DC25179E}" type="presOf" srcId="{C8C1D8E6-66E9-4192-929D-6F42445C43E3}" destId="{82DB040F-A794-4279-9237-BB2742A18E81}" srcOrd="1" destOrd="0" presId="urn:microsoft.com/office/officeart/2005/8/layout/list1"/>
    <dgm:cxn modelId="{61C91FCE-2D3F-4C11-A2C4-7EBE1FD6D748}" type="presOf" srcId="{9D2AF01B-4441-4BD9-B9D8-2AC357921817}" destId="{F5D2A72A-EC87-4DFF-8685-799E4F58E60D}" srcOrd="0" destOrd="0" presId="urn:microsoft.com/office/officeart/2005/8/layout/list1"/>
    <dgm:cxn modelId="{809BE8F7-FF37-4EE6-B9AC-348D2673607B}" srcId="{B746B9B1-A261-44A6-A3BD-1CF0BE5B0F90}" destId="{62D737E8-01E2-45FE-A81C-69119FDA7157}" srcOrd="0" destOrd="0" parTransId="{11F3412E-25D2-4080-BB95-4763B1A47364}" sibTransId="{1F2E0711-4ACD-409B-82CA-7CED59A14E52}"/>
    <dgm:cxn modelId="{B0DDD8C9-0829-4F99-B042-30AF9E37A17B}" type="presParOf" srcId="{5AB0BED9-577C-45C0-96A5-084A2889C1F7}" destId="{4CCF886E-3529-48A8-BA28-5527AC71F4B6}" srcOrd="0" destOrd="0" presId="urn:microsoft.com/office/officeart/2005/8/layout/list1"/>
    <dgm:cxn modelId="{3D80935E-75A5-403D-8472-8E4323D247D5}" type="presParOf" srcId="{4CCF886E-3529-48A8-BA28-5527AC71F4B6}" destId="{F8821042-1D23-4A43-B2E5-09FF62B0109D}" srcOrd="0" destOrd="0" presId="urn:microsoft.com/office/officeart/2005/8/layout/list1"/>
    <dgm:cxn modelId="{D5B9441A-91D3-4581-80A3-5CF47D995DB6}" type="presParOf" srcId="{4CCF886E-3529-48A8-BA28-5527AC71F4B6}" destId="{12214DC4-5889-4886-8933-FB67D9188CBF}" srcOrd="1" destOrd="0" presId="urn:microsoft.com/office/officeart/2005/8/layout/list1"/>
    <dgm:cxn modelId="{E3016E7A-7B45-498A-8AA4-247AB52CF620}" type="presParOf" srcId="{5AB0BED9-577C-45C0-96A5-084A2889C1F7}" destId="{31CEE791-14B2-44C8-86D8-9C2D84787FF7}" srcOrd="1" destOrd="0" presId="urn:microsoft.com/office/officeart/2005/8/layout/list1"/>
    <dgm:cxn modelId="{9CF427A6-951B-4593-8F68-2720498D611D}" type="presParOf" srcId="{5AB0BED9-577C-45C0-96A5-084A2889C1F7}" destId="{771FE7F5-0B87-454F-A4C0-15D6EB4F69F4}" srcOrd="2" destOrd="0" presId="urn:microsoft.com/office/officeart/2005/8/layout/list1"/>
    <dgm:cxn modelId="{E7796E48-109F-4616-B094-25009938520A}" type="presParOf" srcId="{5AB0BED9-577C-45C0-96A5-084A2889C1F7}" destId="{97569B52-B18B-47B5-A633-88B84FC6F7B2}" srcOrd="3" destOrd="0" presId="urn:microsoft.com/office/officeart/2005/8/layout/list1"/>
    <dgm:cxn modelId="{7EBC2CEF-20DE-4B46-A648-35933940C017}" type="presParOf" srcId="{5AB0BED9-577C-45C0-96A5-084A2889C1F7}" destId="{16D0E363-F7D0-44F7-A560-333629C80CD8}" srcOrd="4" destOrd="0" presId="urn:microsoft.com/office/officeart/2005/8/layout/list1"/>
    <dgm:cxn modelId="{FE908878-419A-4699-87DE-FD95CE4D9663}" type="presParOf" srcId="{16D0E363-F7D0-44F7-A560-333629C80CD8}" destId="{109FD046-E926-470A-A1FF-230EA746F7FE}" srcOrd="0" destOrd="0" presId="urn:microsoft.com/office/officeart/2005/8/layout/list1"/>
    <dgm:cxn modelId="{26669015-56C7-4320-89D1-18FAD81C0259}" type="presParOf" srcId="{16D0E363-F7D0-44F7-A560-333629C80CD8}" destId="{82DB040F-A794-4279-9237-BB2742A18E81}" srcOrd="1" destOrd="0" presId="urn:microsoft.com/office/officeart/2005/8/layout/list1"/>
    <dgm:cxn modelId="{3850FBF6-0AB3-4075-A733-4104A6D6EC44}" type="presParOf" srcId="{5AB0BED9-577C-45C0-96A5-084A2889C1F7}" destId="{41EA1772-FC79-49EB-AA0F-B53520908BD7}" srcOrd="5" destOrd="0" presId="urn:microsoft.com/office/officeart/2005/8/layout/list1"/>
    <dgm:cxn modelId="{B064A301-178A-4739-BA3B-F7764C8312E6}" type="presParOf" srcId="{5AB0BED9-577C-45C0-96A5-084A2889C1F7}" destId="{F67B9FF7-40EE-4434-91FB-60ED66CAEF9E}" srcOrd="6" destOrd="0" presId="urn:microsoft.com/office/officeart/2005/8/layout/list1"/>
    <dgm:cxn modelId="{3FB50455-9C14-41CC-BA2F-B7DE3271BEB2}" type="presParOf" srcId="{5AB0BED9-577C-45C0-96A5-084A2889C1F7}" destId="{C874856C-8FDD-4392-BA13-EF8EBEEF5D3A}" srcOrd="7" destOrd="0" presId="urn:microsoft.com/office/officeart/2005/8/layout/list1"/>
    <dgm:cxn modelId="{0D3C0570-C2D3-4F3E-80FB-25D73FF68118}" type="presParOf" srcId="{5AB0BED9-577C-45C0-96A5-084A2889C1F7}" destId="{619799A7-3E60-44A9-A9A9-5C11C56D0CC5}" srcOrd="8" destOrd="0" presId="urn:microsoft.com/office/officeart/2005/8/layout/list1"/>
    <dgm:cxn modelId="{78FE681D-CD2C-4ADF-A31B-FE57660FE9FA}" type="presParOf" srcId="{619799A7-3E60-44A9-A9A9-5C11C56D0CC5}" destId="{F5D2A72A-EC87-4DFF-8685-799E4F58E60D}" srcOrd="0" destOrd="0" presId="urn:microsoft.com/office/officeart/2005/8/layout/list1"/>
    <dgm:cxn modelId="{BE458456-1F1D-44DE-A9D2-95B7EC7534BC}" type="presParOf" srcId="{619799A7-3E60-44A9-A9A9-5C11C56D0CC5}" destId="{2441CC5B-7741-4CE5-8B9F-19644A8BA692}" srcOrd="1" destOrd="0" presId="urn:microsoft.com/office/officeart/2005/8/layout/list1"/>
    <dgm:cxn modelId="{9DA10585-3CA8-4AD4-8A86-76289D873081}" type="presParOf" srcId="{5AB0BED9-577C-45C0-96A5-084A2889C1F7}" destId="{3E60AD9A-8190-46D5-A143-3FB7C7653858}" srcOrd="9" destOrd="0" presId="urn:microsoft.com/office/officeart/2005/8/layout/list1"/>
    <dgm:cxn modelId="{D51F0A1C-E067-44C1-BE65-073543142585}" type="presParOf" srcId="{5AB0BED9-577C-45C0-96A5-084A2889C1F7}" destId="{C8B32082-28FF-46A9-9129-A24FED2E0F31}"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746B9B1-A261-44A6-A3BD-1CF0BE5B0F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D737E8-01E2-45FE-A81C-69119FDA7157}">
      <dgm:prSet/>
      <dgm:spPr/>
      <dgm:t>
        <a:bodyPr/>
        <a:lstStyle/>
        <a:p>
          <a:r>
            <a:rPr lang="zh-CN" altLang="en-US" b="1" dirty="0"/>
            <a:t>直接短路</a:t>
          </a:r>
          <a:endParaRPr lang="en-US" dirty="0"/>
        </a:p>
      </dgm:t>
    </dgm:pt>
    <dgm:pt modelId="{11F3412E-25D2-4080-BB95-4763B1A47364}" type="parTrans" cxnId="{809BE8F7-FF37-4EE6-B9AC-348D2673607B}">
      <dgm:prSet/>
      <dgm:spPr/>
      <dgm:t>
        <a:bodyPr/>
        <a:lstStyle/>
        <a:p>
          <a:endParaRPr lang="en-US"/>
        </a:p>
      </dgm:t>
    </dgm:pt>
    <dgm:pt modelId="{1F2E0711-4ACD-409B-82CA-7CED59A14E52}" type="sibTrans" cxnId="{809BE8F7-FF37-4EE6-B9AC-348D2673607B}">
      <dgm:prSet/>
      <dgm:spPr/>
      <dgm:t>
        <a:bodyPr/>
        <a:lstStyle/>
        <a:p>
          <a:endParaRPr lang="en-US"/>
        </a:p>
      </dgm:t>
    </dgm:pt>
    <dgm:pt modelId="{C8C1D8E6-66E9-4192-929D-6F42445C43E3}">
      <dgm:prSet/>
      <dgm:spPr/>
      <dgm:t>
        <a:bodyPr/>
        <a:lstStyle/>
        <a:p>
          <a:r>
            <a:rPr lang="zh-CN" altLang="en-US" b="1" dirty="0"/>
            <a:t>单故障短路</a:t>
          </a:r>
          <a:endParaRPr lang="en-US" dirty="0"/>
        </a:p>
      </dgm:t>
    </dgm:pt>
    <dgm:pt modelId="{7473AE6C-FAF1-42C9-82B3-7E72595B24DB}" type="parTrans" cxnId="{A58CEF49-AA9A-4CE0-A8E8-A7A66756EDA3}">
      <dgm:prSet/>
      <dgm:spPr/>
      <dgm:t>
        <a:bodyPr/>
        <a:lstStyle/>
        <a:p>
          <a:endParaRPr lang="en-US"/>
        </a:p>
      </dgm:t>
    </dgm:pt>
    <dgm:pt modelId="{99401F4D-E625-4F87-B9EB-BB6494CA5DCE}" type="sibTrans" cxnId="{A58CEF49-AA9A-4CE0-A8E8-A7A66756EDA3}">
      <dgm:prSet/>
      <dgm:spPr/>
      <dgm:t>
        <a:bodyPr/>
        <a:lstStyle/>
        <a:p>
          <a:endParaRPr lang="en-US"/>
        </a:p>
      </dgm:t>
    </dgm:pt>
    <dgm:pt modelId="{9D2AF01B-4441-4BD9-B9D8-2AC357921817}">
      <dgm:prSet/>
      <dgm:spPr/>
      <dgm:t>
        <a:bodyPr/>
        <a:lstStyle/>
        <a:p>
          <a:r>
            <a:rPr lang="zh-CN" altLang="en-US" b="1" dirty="0"/>
            <a:t>反常充电</a:t>
          </a:r>
          <a:endParaRPr lang="en-US" dirty="0"/>
        </a:p>
      </dgm:t>
    </dgm:pt>
    <dgm:pt modelId="{772307A9-525A-495A-BE32-1FCD08C86678}" type="parTrans" cxnId="{8C180E04-1EFD-4AC2-BDCB-7D05AEB81F6E}">
      <dgm:prSet/>
      <dgm:spPr/>
      <dgm:t>
        <a:bodyPr/>
        <a:lstStyle/>
        <a:p>
          <a:endParaRPr lang="en-US"/>
        </a:p>
      </dgm:t>
    </dgm:pt>
    <dgm:pt modelId="{23E122F1-8DED-4AC8-A7BE-768BB21159AC}" type="sibTrans" cxnId="{8C180E04-1EFD-4AC2-BDCB-7D05AEB81F6E}">
      <dgm:prSet/>
      <dgm:spPr/>
      <dgm:t>
        <a:bodyPr/>
        <a:lstStyle/>
        <a:p>
          <a:endParaRPr lang="en-US"/>
        </a:p>
      </dgm:t>
    </dgm:pt>
    <dgm:pt modelId="{3E8766F1-C1DD-4A2A-AEE9-59DC6A548DD6}">
      <dgm:prSet/>
      <dgm:spPr/>
      <dgm:t>
        <a:bodyPr/>
        <a:lstStyle/>
        <a:p>
          <a:r>
            <a:rPr lang="zh-CN" altLang="en-US" b="1" dirty="0"/>
            <a:t>滥充充电</a:t>
          </a:r>
          <a:endParaRPr lang="en-US" dirty="0"/>
        </a:p>
      </dgm:t>
    </dgm:pt>
    <dgm:pt modelId="{6C8C7845-DFB1-4788-96A2-8E9DD5CC4B53}" type="parTrans" cxnId="{86169390-FADC-4BD2-BBFB-A01979DBE37A}">
      <dgm:prSet/>
      <dgm:spPr/>
      <dgm:t>
        <a:bodyPr/>
        <a:lstStyle/>
        <a:p>
          <a:endParaRPr lang="en-US"/>
        </a:p>
      </dgm:t>
    </dgm:pt>
    <dgm:pt modelId="{203AD519-0981-4D3E-8915-E859DC5F3D5D}" type="sibTrans" cxnId="{86169390-FADC-4BD2-BBFB-A01979DBE37A}">
      <dgm:prSet/>
      <dgm:spPr/>
      <dgm:t>
        <a:bodyPr/>
        <a:lstStyle/>
        <a:p>
          <a:endParaRPr lang="en-US"/>
        </a:p>
      </dgm:t>
    </dgm:pt>
    <dgm:pt modelId="{CFDCBD5E-E0A5-44A7-8313-1AF3E85FACBA}">
      <dgm:prSet/>
      <dgm:spPr/>
      <dgm:t>
        <a:bodyPr/>
        <a:lstStyle/>
        <a:p>
          <a:r>
            <a:rPr lang="zh-CN" altLang="en-US" b="1"/>
            <a:t>强制放电</a:t>
          </a:r>
          <a:endParaRPr lang="en-US" dirty="0"/>
        </a:p>
      </dgm:t>
    </dgm:pt>
    <dgm:pt modelId="{4445BB24-E62E-4C01-A9CF-273259C058F9}" type="parTrans" cxnId="{7FE677D2-42E8-4778-B614-A3B8617A14AE}">
      <dgm:prSet/>
      <dgm:spPr/>
      <dgm:t>
        <a:bodyPr/>
        <a:lstStyle/>
        <a:p>
          <a:endParaRPr lang="en-US"/>
        </a:p>
      </dgm:t>
    </dgm:pt>
    <dgm:pt modelId="{ECF034EB-2570-4AEC-9167-6E1A510D1842}" type="sibTrans" cxnId="{7FE677D2-42E8-4778-B614-A3B8617A14AE}">
      <dgm:prSet/>
      <dgm:spPr/>
      <dgm:t>
        <a:bodyPr/>
        <a:lstStyle/>
        <a:p>
          <a:endParaRPr lang="en-US"/>
        </a:p>
      </dgm:t>
    </dgm:pt>
    <dgm:pt modelId="{5AB0BED9-577C-45C0-96A5-084A2889C1F7}" type="pres">
      <dgm:prSet presAssocID="{B746B9B1-A261-44A6-A3BD-1CF0BE5B0F90}" presName="linear" presStyleCnt="0">
        <dgm:presLayoutVars>
          <dgm:dir/>
          <dgm:animLvl val="lvl"/>
          <dgm:resizeHandles val="exact"/>
        </dgm:presLayoutVars>
      </dgm:prSet>
      <dgm:spPr/>
    </dgm:pt>
    <dgm:pt modelId="{4CCF886E-3529-48A8-BA28-5527AC71F4B6}" type="pres">
      <dgm:prSet presAssocID="{62D737E8-01E2-45FE-A81C-69119FDA7157}" presName="parentLin" presStyleCnt="0"/>
      <dgm:spPr/>
    </dgm:pt>
    <dgm:pt modelId="{F8821042-1D23-4A43-B2E5-09FF62B0109D}" type="pres">
      <dgm:prSet presAssocID="{62D737E8-01E2-45FE-A81C-69119FDA7157}" presName="parentLeftMargin" presStyleLbl="node1" presStyleIdx="0" presStyleCnt="5"/>
      <dgm:spPr/>
    </dgm:pt>
    <dgm:pt modelId="{12214DC4-5889-4886-8933-FB67D9188CBF}" type="pres">
      <dgm:prSet presAssocID="{62D737E8-01E2-45FE-A81C-69119FDA7157}" presName="parentText" presStyleLbl="node1" presStyleIdx="0" presStyleCnt="5">
        <dgm:presLayoutVars>
          <dgm:chMax val="0"/>
          <dgm:bulletEnabled val="1"/>
        </dgm:presLayoutVars>
      </dgm:prSet>
      <dgm:spPr/>
    </dgm:pt>
    <dgm:pt modelId="{31CEE791-14B2-44C8-86D8-9C2D84787FF7}" type="pres">
      <dgm:prSet presAssocID="{62D737E8-01E2-45FE-A81C-69119FDA7157}" presName="negativeSpace" presStyleCnt="0"/>
      <dgm:spPr/>
    </dgm:pt>
    <dgm:pt modelId="{771FE7F5-0B87-454F-A4C0-15D6EB4F69F4}" type="pres">
      <dgm:prSet presAssocID="{62D737E8-01E2-45FE-A81C-69119FDA7157}" presName="childText" presStyleLbl="conFgAcc1" presStyleIdx="0" presStyleCnt="5">
        <dgm:presLayoutVars>
          <dgm:bulletEnabled val="1"/>
        </dgm:presLayoutVars>
      </dgm:prSet>
      <dgm:spPr/>
    </dgm:pt>
    <dgm:pt modelId="{97569B52-B18B-47B5-A633-88B84FC6F7B2}" type="pres">
      <dgm:prSet presAssocID="{1F2E0711-4ACD-409B-82CA-7CED59A14E52}" presName="spaceBetweenRectangles" presStyleCnt="0"/>
      <dgm:spPr/>
    </dgm:pt>
    <dgm:pt modelId="{16D0E363-F7D0-44F7-A560-333629C80CD8}" type="pres">
      <dgm:prSet presAssocID="{C8C1D8E6-66E9-4192-929D-6F42445C43E3}" presName="parentLin" presStyleCnt="0"/>
      <dgm:spPr/>
    </dgm:pt>
    <dgm:pt modelId="{109FD046-E926-470A-A1FF-230EA746F7FE}" type="pres">
      <dgm:prSet presAssocID="{C8C1D8E6-66E9-4192-929D-6F42445C43E3}" presName="parentLeftMargin" presStyleLbl="node1" presStyleIdx="0" presStyleCnt="5"/>
      <dgm:spPr/>
    </dgm:pt>
    <dgm:pt modelId="{82DB040F-A794-4279-9237-BB2742A18E81}" type="pres">
      <dgm:prSet presAssocID="{C8C1D8E6-66E9-4192-929D-6F42445C43E3}" presName="parentText" presStyleLbl="node1" presStyleIdx="1" presStyleCnt="5">
        <dgm:presLayoutVars>
          <dgm:chMax val="0"/>
          <dgm:bulletEnabled val="1"/>
        </dgm:presLayoutVars>
      </dgm:prSet>
      <dgm:spPr/>
    </dgm:pt>
    <dgm:pt modelId="{41EA1772-FC79-49EB-AA0F-B53520908BD7}" type="pres">
      <dgm:prSet presAssocID="{C8C1D8E6-66E9-4192-929D-6F42445C43E3}" presName="negativeSpace" presStyleCnt="0"/>
      <dgm:spPr/>
    </dgm:pt>
    <dgm:pt modelId="{F67B9FF7-40EE-4434-91FB-60ED66CAEF9E}" type="pres">
      <dgm:prSet presAssocID="{C8C1D8E6-66E9-4192-929D-6F42445C43E3}" presName="childText" presStyleLbl="conFgAcc1" presStyleIdx="1" presStyleCnt="5">
        <dgm:presLayoutVars>
          <dgm:bulletEnabled val="1"/>
        </dgm:presLayoutVars>
      </dgm:prSet>
      <dgm:spPr/>
    </dgm:pt>
    <dgm:pt modelId="{C874856C-8FDD-4392-BA13-EF8EBEEF5D3A}" type="pres">
      <dgm:prSet presAssocID="{99401F4D-E625-4F87-B9EB-BB6494CA5DCE}" presName="spaceBetweenRectangles" presStyleCnt="0"/>
      <dgm:spPr/>
    </dgm:pt>
    <dgm:pt modelId="{619799A7-3E60-44A9-A9A9-5C11C56D0CC5}" type="pres">
      <dgm:prSet presAssocID="{9D2AF01B-4441-4BD9-B9D8-2AC357921817}" presName="parentLin" presStyleCnt="0"/>
      <dgm:spPr/>
    </dgm:pt>
    <dgm:pt modelId="{F5D2A72A-EC87-4DFF-8685-799E4F58E60D}" type="pres">
      <dgm:prSet presAssocID="{9D2AF01B-4441-4BD9-B9D8-2AC357921817}" presName="parentLeftMargin" presStyleLbl="node1" presStyleIdx="1" presStyleCnt="5"/>
      <dgm:spPr/>
    </dgm:pt>
    <dgm:pt modelId="{2441CC5B-7741-4CE5-8B9F-19644A8BA692}" type="pres">
      <dgm:prSet presAssocID="{9D2AF01B-4441-4BD9-B9D8-2AC357921817}" presName="parentText" presStyleLbl="node1" presStyleIdx="2" presStyleCnt="5">
        <dgm:presLayoutVars>
          <dgm:chMax val="0"/>
          <dgm:bulletEnabled val="1"/>
        </dgm:presLayoutVars>
      </dgm:prSet>
      <dgm:spPr/>
    </dgm:pt>
    <dgm:pt modelId="{3E60AD9A-8190-46D5-A143-3FB7C7653858}" type="pres">
      <dgm:prSet presAssocID="{9D2AF01B-4441-4BD9-B9D8-2AC357921817}" presName="negativeSpace" presStyleCnt="0"/>
      <dgm:spPr/>
    </dgm:pt>
    <dgm:pt modelId="{C8B32082-28FF-46A9-9129-A24FED2E0F31}" type="pres">
      <dgm:prSet presAssocID="{9D2AF01B-4441-4BD9-B9D8-2AC357921817}" presName="childText" presStyleLbl="conFgAcc1" presStyleIdx="2" presStyleCnt="5">
        <dgm:presLayoutVars>
          <dgm:bulletEnabled val="1"/>
        </dgm:presLayoutVars>
      </dgm:prSet>
      <dgm:spPr/>
    </dgm:pt>
    <dgm:pt modelId="{418516B0-C43D-4987-B414-617C3E9C1244}" type="pres">
      <dgm:prSet presAssocID="{23E122F1-8DED-4AC8-A7BE-768BB21159AC}" presName="spaceBetweenRectangles" presStyleCnt="0"/>
      <dgm:spPr/>
    </dgm:pt>
    <dgm:pt modelId="{16FC2FB9-2CC2-4495-8731-468345571AA3}" type="pres">
      <dgm:prSet presAssocID="{3E8766F1-C1DD-4A2A-AEE9-59DC6A548DD6}" presName="parentLin" presStyleCnt="0"/>
      <dgm:spPr/>
    </dgm:pt>
    <dgm:pt modelId="{AD078A23-D45D-469C-9934-84803334D4B1}" type="pres">
      <dgm:prSet presAssocID="{3E8766F1-C1DD-4A2A-AEE9-59DC6A548DD6}" presName="parentLeftMargin" presStyleLbl="node1" presStyleIdx="2" presStyleCnt="5"/>
      <dgm:spPr/>
    </dgm:pt>
    <dgm:pt modelId="{0DEDDFEB-DA68-4415-A326-8FFB904B8007}" type="pres">
      <dgm:prSet presAssocID="{3E8766F1-C1DD-4A2A-AEE9-59DC6A548DD6}" presName="parentText" presStyleLbl="node1" presStyleIdx="3" presStyleCnt="5">
        <dgm:presLayoutVars>
          <dgm:chMax val="0"/>
          <dgm:bulletEnabled val="1"/>
        </dgm:presLayoutVars>
      </dgm:prSet>
      <dgm:spPr/>
    </dgm:pt>
    <dgm:pt modelId="{BA0C524E-A9DD-4427-8AFF-B998FEEF5F65}" type="pres">
      <dgm:prSet presAssocID="{3E8766F1-C1DD-4A2A-AEE9-59DC6A548DD6}" presName="negativeSpace" presStyleCnt="0"/>
      <dgm:spPr/>
    </dgm:pt>
    <dgm:pt modelId="{E36956E2-1B16-4856-94DB-76C851CDBBAF}" type="pres">
      <dgm:prSet presAssocID="{3E8766F1-C1DD-4A2A-AEE9-59DC6A548DD6}" presName="childText" presStyleLbl="conFgAcc1" presStyleIdx="3" presStyleCnt="5">
        <dgm:presLayoutVars>
          <dgm:bulletEnabled val="1"/>
        </dgm:presLayoutVars>
      </dgm:prSet>
      <dgm:spPr/>
    </dgm:pt>
    <dgm:pt modelId="{0A087A1F-139A-4B5C-A65E-109AEAF94553}" type="pres">
      <dgm:prSet presAssocID="{203AD519-0981-4D3E-8915-E859DC5F3D5D}" presName="spaceBetweenRectangles" presStyleCnt="0"/>
      <dgm:spPr/>
    </dgm:pt>
    <dgm:pt modelId="{5F08BB8F-5B9D-4892-9CDF-88EC3A246295}" type="pres">
      <dgm:prSet presAssocID="{CFDCBD5E-E0A5-44A7-8313-1AF3E85FACBA}" presName="parentLin" presStyleCnt="0"/>
      <dgm:spPr/>
    </dgm:pt>
    <dgm:pt modelId="{67BF3B9E-007C-4467-A1B3-D79D3C2092DC}" type="pres">
      <dgm:prSet presAssocID="{CFDCBD5E-E0A5-44A7-8313-1AF3E85FACBA}" presName="parentLeftMargin" presStyleLbl="node1" presStyleIdx="3" presStyleCnt="5"/>
      <dgm:spPr/>
    </dgm:pt>
    <dgm:pt modelId="{0ED84989-3EBD-46DB-8D30-31F6EA0BFE06}" type="pres">
      <dgm:prSet presAssocID="{CFDCBD5E-E0A5-44A7-8313-1AF3E85FACBA}" presName="parentText" presStyleLbl="node1" presStyleIdx="4" presStyleCnt="5">
        <dgm:presLayoutVars>
          <dgm:chMax val="0"/>
          <dgm:bulletEnabled val="1"/>
        </dgm:presLayoutVars>
      </dgm:prSet>
      <dgm:spPr/>
    </dgm:pt>
    <dgm:pt modelId="{C4DE6818-B235-4398-925F-DB4B857D00B0}" type="pres">
      <dgm:prSet presAssocID="{CFDCBD5E-E0A5-44A7-8313-1AF3E85FACBA}" presName="negativeSpace" presStyleCnt="0"/>
      <dgm:spPr/>
    </dgm:pt>
    <dgm:pt modelId="{6CBDDDCD-9227-4909-9D6B-87E428E4083C}" type="pres">
      <dgm:prSet presAssocID="{CFDCBD5E-E0A5-44A7-8313-1AF3E85FACBA}" presName="childText" presStyleLbl="conFgAcc1" presStyleIdx="4" presStyleCnt="5">
        <dgm:presLayoutVars>
          <dgm:bulletEnabled val="1"/>
        </dgm:presLayoutVars>
      </dgm:prSet>
      <dgm:spPr/>
    </dgm:pt>
  </dgm:ptLst>
  <dgm:cxnLst>
    <dgm:cxn modelId="{8C180E04-1EFD-4AC2-BDCB-7D05AEB81F6E}" srcId="{B746B9B1-A261-44A6-A3BD-1CF0BE5B0F90}" destId="{9D2AF01B-4441-4BD9-B9D8-2AC357921817}" srcOrd="2" destOrd="0" parTransId="{772307A9-525A-495A-BE32-1FCD08C86678}" sibTransId="{23E122F1-8DED-4AC8-A7BE-768BB21159AC}"/>
    <dgm:cxn modelId="{257E560C-6EB7-4CD9-9DA9-F7C2982102AF}" type="presOf" srcId="{62D737E8-01E2-45FE-A81C-69119FDA7157}" destId="{12214DC4-5889-4886-8933-FB67D9188CBF}" srcOrd="1" destOrd="0" presId="urn:microsoft.com/office/officeart/2005/8/layout/list1"/>
    <dgm:cxn modelId="{06E7E41A-3526-4992-8AFE-057509515CA7}" type="presOf" srcId="{CFDCBD5E-E0A5-44A7-8313-1AF3E85FACBA}" destId="{67BF3B9E-007C-4467-A1B3-D79D3C2092DC}" srcOrd="0" destOrd="0" presId="urn:microsoft.com/office/officeart/2005/8/layout/list1"/>
    <dgm:cxn modelId="{BC405F2C-1C37-40FF-AE8E-E4222EAFAA5C}" type="presOf" srcId="{9D2AF01B-4441-4BD9-B9D8-2AC357921817}" destId="{2441CC5B-7741-4CE5-8B9F-19644A8BA692}" srcOrd="1" destOrd="0" presId="urn:microsoft.com/office/officeart/2005/8/layout/list1"/>
    <dgm:cxn modelId="{5A4B0F3C-A151-43F6-8C29-E6B8181F9327}" type="presOf" srcId="{CFDCBD5E-E0A5-44A7-8313-1AF3E85FACBA}" destId="{0ED84989-3EBD-46DB-8D30-31F6EA0BFE06}" srcOrd="1" destOrd="0" presId="urn:microsoft.com/office/officeart/2005/8/layout/list1"/>
    <dgm:cxn modelId="{5CC4B43C-2412-4286-A667-CE4F8915B3AE}" type="presOf" srcId="{62D737E8-01E2-45FE-A81C-69119FDA7157}" destId="{F8821042-1D23-4A43-B2E5-09FF62B0109D}" srcOrd="0" destOrd="0" presId="urn:microsoft.com/office/officeart/2005/8/layout/list1"/>
    <dgm:cxn modelId="{629A1861-3558-4C1B-9699-ADB5A22664A4}" type="presOf" srcId="{C8C1D8E6-66E9-4192-929D-6F42445C43E3}" destId="{109FD046-E926-470A-A1FF-230EA746F7FE}" srcOrd="0" destOrd="0" presId="urn:microsoft.com/office/officeart/2005/8/layout/list1"/>
    <dgm:cxn modelId="{8EB20844-7646-4F77-B974-748653ED5196}" type="presOf" srcId="{3E8766F1-C1DD-4A2A-AEE9-59DC6A548DD6}" destId="{0DEDDFEB-DA68-4415-A326-8FFB904B8007}" srcOrd="1" destOrd="0" presId="urn:microsoft.com/office/officeart/2005/8/layout/list1"/>
    <dgm:cxn modelId="{A58CEF49-AA9A-4CE0-A8E8-A7A66756EDA3}" srcId="{B746B9B1-A261-44A6-A3BD-1CF0BE5B0F90}" destId="{C8C1D8E6-66E9-4192-929D-6F42445C43E3}" srcOrd="1" destOrd="0" parTransId="{7473AE6C-FAF1-42C9-82B3-7E72595B24DB}" sibTransId="{99401F4D-E625-4F87-B9EB-BB6494CA5DCE}"/>
    <dgm:cxn modelId="{9C698651-4816-49E2-99DC-814F3D225D07}" type="presOf" srcId="{B746B9B1-A261-44A6-A3BD-1CF0BE5B0F90}" destId="{5AB0BED9-577C-45C0-96A5-084A2889C1F7}" srcOrd="0" destOrd="0" presId="urn:microsoft.com/office/officeart/2005/8/layout/list1"/>
    <dgm:cxn modelId="{86169390-FADC-4BD2-BBFB-A01979DBE37A}" srcId="{B746B9B1-A261-44A6-A3BD-1CF0BE5B0F90}" destId="{3E8766F1-C1DD-4A2A-AEE9-59DC6A548DD6}" srcOrd="3" destOrd="0" parTransId="{6C8C7845-DFB1-4788-96A2-8E9DD5CC4B53}" sibTransId="{203AD519-0981-4D3E-8915-E859DC5F3D5D}"/>
    <dgm:cxn modelId="{E2343A9F-59C9-474B-ACF1-50A4DC25179E}" type="presOf" srcId="{C8C1D8E6-66E9-4192-929D-6F42445C43E3}" destId="{82DB040F-A794-4279-9237-BB2742A18E81}" srcOrd="1" destOrd="0" presId="urn:microsoft.com/office/officeart/2005/8/layout/list1"/>
    <dgm:cxn modelId="{E19D33B8-C1AC-4957-8A4D-31E744B6BF35}" type="presOf" srcId="{3E8766F1-C1DD-4A2A-AEE9-59DC6A548DD6}" destId="{AD078A23-D45D-469C-9934-84803334D4B1}" srcOrd="0" destOrd="0" presId="urn:microsoft.com/office/officeart/2005/8/layout/list1"/>
    <dgm:cxn modelId="{61C91FCE-2D3F-4C11-A2C4-7EBE1FD6D748}" type="presOf" srcId="{9D2AF01B-4441-4BD9-B9D8-2AC357921817}" destId="{F5D2A72A-EC87-4DFF-8685-799E4F58E60D}" srcOrd="0" destOrd="0" presId="urn:microsoft.com/office/officeart/2005/8/layout/list1"/>
    <dgm:cxn modelId="{7FE677D2-42E8-4778-B614-A3B8617A14AE}" srcId="{B746B9B1-A261-44A6-A3BD-1CF0BE5B0F90}" destId="{CFDCBD5E-E0A5-44A7-8313-1AF3E85FACBA}" srcOrd="4" destOrd="0" parTransId="{4445BB24-E62E-4C01-A9CF-273259C058F9}" sibTransId="{ECF034EB-2570-4AEC-9167-6E1A510D1842}"/>
    <dgm:cxn modelId="{809BE8F7-FF37-4EE6-B9AC-348D2673607B}" srcId="{B746B9B1-A261-44A6-A3BD-1CF0BE5B0F90}" destId="{62D737E8-01E2-45FE-A81C-69119FDA7157}" srcOrd="0" destOrd="0" parTransId="{11F3412E-25D2-4080-BB95-4763B1A47364}" sibTransId="{1F2E0711-4ACD-409B-82CA-7CED59A14E52}"/>
    <dgm:cxn modelId="{B0DDD8C9-0829-4F99-B042-30AF9E37A17B}" type="presParOf" srcId="{5AB0BED9-577C-45C0-96A5-084A2889C1F7}" destId="{4CCF886E-3529-48A8-BA28-5527AC71F4B6}" srcOrd="0" destOrd="0" presId="urn:microsoft.com/office/officeart/2005/8/layout/list1"/>
    <dgm:cxn modelId="{3D80935E-75A5-403D-8472-8E4323D247D5}" type="presParOf" srcId="{4CCF886E-3529-48A8-BA28-5527AC71F4B6}" destId="{F8821042-1D23-4A43-B2E5-09FF62B0109D}" srcOrd="0" destOrd="0" presId="urn:microsoft.com/office/officeart/2005/8/layout/list1"/>
    <dgm:cxn modelId="{D5B9441A-91D3-4581-80A3-5CF47D995DB6}" type="presParOf" srcId="{4CCF886E-3529-48A8-BA28-5527AC71F4B6}" destId="{12214DC4-5889-4886-8933-FB67D9188CBF}" srcOrd="1" destOrd="0" presId="urn:microsoft.com/office/officeart/2005/8/layout/list1"/>
    <dgm:cxn modelId="{E3016E7A-7B45-498A-8AA4-247AB52CF620}" type="presParOf" srcId="{5AB0BED9-577C-45C0-96A5-084A2889C1F7}" destId="{31CEE791-14B2-44C8-86D8-9C2D84787FF7}" srcOrd="1" destOrd="0" presId="urn:microsoft.com/office/officeart/2005/8/layout/list1"/>
    <dgm:cxn modelId="{9CF427A6-951B-4593-8F68-2720498D611D}" type="presParOf" srcId="{5AB0BED9-577C-45C0-96A5-084A2889C1F7}" destId="{771FE7F5-0B87-454F-A4C0-15D6EB4F69F4}" srcOrd="2" destOrd="0" presId="urn:microsoft.com/office/officeart/2005/8/layout/list1"/>
    <dgm:cxn modelId="{E7796E48-109F-4616-B094-25009938520A}" type="presParOf" srcId="{5AB0BED9-577C-45C0-96A5-084A2889C1F7}" destId="{97569B52-B18B-47B5-A633-88B84FC6F7B2}" srcOrd="3" destOrd="0" presId="urn:microsoft.com/office/officeart/2005/8/layout/list1"/>
    <dgm:cxn modelId="{7EBC2CEF-20DE-4B46-A648-35933940C017}" type="presParOf" srcId="{5AB0BED9-577C-45C0-96A5-084A2889C1F7}" destId="{16D0E363-F7D0-44F7-A560-333629C80CD8}" srcOrd="4" destOrd="0" presId="urn:microsoft.com/office/officeart/2005/8/layout/list1"/>
    <dgm:cxn modelId="{FE908878-419A-4699-87DE-FD95CE4D9663}" type="presParOf" srcId="{16D0E363-F7D0-44F7-A560-333629C80CD8}" destId="{109FD046-E926-470A-A1FF-230EA746F7FE}" srcOrd="0" destOrd="0" presId="urn:microsoft.com/office/officeart/2005/8/layout/list1"/>
    <dgm:cxn modelId="{26669015-56C7-4320-89D1-18FAD81C0259}" type="presParOf" srcId="{16D0E363-F7D0-44F7-A560-333629C80CD8}" destId="{82DB040F-A794-4279-9237-BB2742A18E81}" srcOrd="1" destOrd="0" presId="urn:microsoft.com/office/officeart/2005/8/layout/list1"/>
    <dgm:cxn modelId="{3850FBF6-0AB3-4075-A733-4104A6D6EC44}" type="presParOf" srcId="{5AB0BED9-577C-45C0-96A5-084A2889C1F7}" destId="{41EA1772-FC79-49EB-AA0F-B53520908BD7}" srcOrd="5" destOrd="0" presId="urn:microsoft.com/office/officeart/2005/8/layout/list1"/>
    <dgm:cxn modelId="{B064A301-178A-4739-BA3B-F7764C8312E6}" type="presParOf" srcId="{5AB0BED9-577C-45C0-96A5-084A2889C1F7}" destId="{F67B9FF7-40EE-4434-91FB-60ED66CAEF9E}" srcOrd="6" destOrd="0" presId="urn:microsoft.com/office/officeart/2005/8/layout/list1"/>
    <dgm:cxn modelId="{3FB50455-9C14-41CC-BA2F-B7DE3271BEB2}" type="presParOf" srcId="{5AB0BED9-577C-45C0-96A5-084A2889C1F7}" destId="{C874856C-8FDD-4392-BA13-EF8EBEEF5D3A}" srcOrd="7" destOrd="0" presId="urn:microsoft.com/office/officeart/2005/8/layout/list1"/>
    <dgm:cxn modelId="{0D3C0570-C2D3-4F3E-80FB-25D73FF68118}" type="presParOf" srcId="{5AB0BED9-577C-45C0-96A5-084A2889C1F7}" destId="{619799A7-3E60-44A9-A9A9-5C11C56D0CC5}" srcOrd="8" destOrd="0" presId="urn:microsoft.com/office/officeart/2005/8/layout/list1"/>
    <dgm:cxn modelId="{78FE681D-CD2C-4ADF-A31B-FE57660FE9FA}" type="presParOf" srcId="{619799A7-3E60-44A9-A9A9-5C11C56D0CC5}" destId="{F5D2A72A-EC87-4DFF-8685-799E4F58E60D}" srcOrd="0" destOrd="0" presId="urn:microsoft.com/office/officeart/2005/8/layout/list1"/>
    <dgm:cxn modelId="{BE458456-1F1D-44DE-A9D2-95B7EC7534BC}" type="presParOf" srcId="{619799A7-3E60-44A9-A9A9-5C11C56D0CC5}" destId="{2441CC5B-7741-4CE5-8B9F-19644A8BA692}" srcOrd="1" destOrd="0" presId="urn:microsoft.com/office/officeart/2005/8/layout/list1"/>
    <dgm:cxn modelId="{9DA10585-3CA8-4AD4-8A86-76289D873081}" type="presParOf" srcId="{5AB0BED9-577C-45C0-96A5-084A2889C1F7}" destId="{3E60AD9A-8190-46D5-A143-3FB7C7653858}" srcOrd="9" destOrd="0" presId="urn:microsoft.com/office/officeart/2005/8/layout/list1"/>
    <dgm:cxn modelId="{D51F0A1C-E067-44C1-BE65-073543142585}" type="presParOf" srcId="{5AB0BED9-577C-45C0-96A5-084A2889C1F7}" destId="{C8B32082-28FF-46A9-9129-A24FED2E0F31}" srcOrd="10" destOrd="0" presId="urn:microsoft.com/office/officeart/2005/8/layout/list1"/>
    <dgm:cxn modelId="{135F3A83-A6E7-4319-A854-EDD35A56494E}" type="presParOf" srcId="{5AB0BED9-577C-45C0-96A5-084A2889C1F7}" destId="{418516B0-C43D-4987-B414-617C3E9C1244}" srcOrd="11" destOrd="0" presId="urn:microsoft.com/office/officeart/2005/8/layout/list1"/>
    <dgm:cxn modelId="{361530A5-F6F0-4291-BEA9-F77C35AB2A4A}" type="presParOf" srcId="{5AB0BED9-577C-45C0-96A5-084A2889C1F7}" destId="{16FC2FB9-2CC2-4495-8731-468345571AA3}" srcOrd="12" destOrd="0" presId="urn:microsoft.com/office/officeart/2005/8/layout/list1"/>
    <dgm:cxn modelId="{7A281A20-BFCA-40AD-94E6-123E5AB6343C}" type="presParOf" srcId="{16FC2FB9-2CC2-4495-8731-468345571AA3}" destId="{AD078A23-D45D-469C-9934-84803334D4B1}" srcOrd="0" destOrd="0" presId="urn:microsoft.com/office/officeart/2005/8/layout/list1"/>
    <dgm:cxn modelId="{9A1CD619-C9A0-4A1B-9E7A-516B828EA2DB}" type="presParOf" srcId="{16FC2FB9-2CC2-4495-8731-468345571AA3}" destId="{0DEDDFEB-DA68-4415-A326-8FFB904B8007}" srcOrd="1" destOrd="0" presId="urn:microsoft.com/office/officeart/2005/8/layout/list1"/>
    <dgm:cxn modelId="{DE3D00AE-A1D5-47F7-8AB4-D3E0DC41151C}" type="presParOf" srcId="{5AB0BED9-577C-45C0-96A5-084A2889C1F7}" destId="{BA0C524E-A9DD-4427-8AFF-B998FEEF5F65}" srcOrd="13" destOrd="0" presId="urn:microsoft.com/office/officeart/2005/8/layout/list1"/>
    <dgm:cxn modelId="{08401AEC-F250-47D2-9DCB-2B7E917C479E}" type="presParOf" srcId="{5AB0BED9-577C-45C0-96A5-084A2889C1F7}" destId="{E36956E2-1B16-4856-94DB-76C851CDBBAF}" srcOrd="14" destOrd="0" presId="urn:microsoft.com/office/officeart/2005/8/layout/list1"/>
    <dgm:cxn modelId="{5410DDAF-89AA-41A9-A435-7A446C79A001}" type="presParOf" srcId="{5AB0BED9-577C-45C0-96A5-084A2889C1F7}" destId="{0A087A1F-139A-4B5C-A65E-109AEAF94553}" srcOrd="15" destOrd="0" presId="urn:microsoft.com/office/officeart/2005/8/layout/list1"/>
    <dgm:cxn modelId="{877CEB67-EB38-4DBA-B6CA-FEF10FB4A7B3}" type="presParOf" srcId="{5AB0BED9-577C-45C0-96A5-084A2889C1F7}" destId="{5F08BB8F-5B9D-4892-9CDF-88EC3A246295}" srcOrd="16" destOrd="0" presId="urn:microsoft.com/office/officeart/2005/8/layout/list1"/>
    <dgm:cxn modelId="{3994395A-400F-4079-8C29-FB5EDF558E4C}" type="presParOf" srcId="{5F08BB8F-5B9D-4892-9CDF-88EC3A246295}" destId="{67BF3B9E-007C-4467-A1B3-D79D3C2092DC}" srcOrd="0" destOrd="0" presId="urn:microsoft.com/office/officeart/2005/8/layout/list1"/>
    <dgm:cxn modelId="{B6981604-3959-4474-B617-5EB626B8D9FB}" type="presParOf" srcId="{5F08BB8F-5B9D-4892-9CDF-88EC3A246295}" destId="{0ED84989-3EBD-46DB-8D30-31F6EA0BFE06}" srcOrd="1" destOrd="0" presId="urn:microsoft.com/office/officeart/2005/8/layout/list1"/>
    <dgm:cxn modelId="{BCE8423D-2580-4201-BEC9-B099D2E08669}" type="presParOf" srcId="{5AB0BED9-577C-45C0-96A5-084A2889C1F7}" destId="{C4DE6818-B235-4398-925F-DB4B857D00B0}" srcOrd="17" destOrd="0" presId="urn:microsoft.com/office/officeart/2005/8/layout/list1"/>
    <dgm:cxn modelId="{7CD2BD22-5BC7-4B77-86B3-85CAC3693186}" type="presParOf" srcId="{5AB0BED9-577C-45C0-96A5-084A2889C1F7}" destId="{6CBDDDCD-9227-4909-9D6B-87E428E4083C}"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46B9B1-A261-44A6-A3BD-1CF0BE5B0F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D737E8-01E2-45FE-A81C-69119FDA7157}">
      <dgm:prSet/>
      <dgm:spPr/>
      <dgm:t>
        <a:bodyPr/>
        <a:lstStyle/>
        <a:p>
          <a:r>
            <a:rPr lang="zh-CN" altLang="en-US" b="1" dirty="0"/>
            <a:t>外部短路</a:t>
          </a:r>
          <a:endParaRPr lang="en-US" dirty="0"/>
        </a:p>
      </dgm:t>
    </dgm:pt>
    <dgm:pt modelId="{11F3412E-25D2-4080-BB95-4763B1A47364}" type="parTrans" cxnId="{809BE8F7-FF37-4EE6-B9AC-348D2673607B}">
      <dgm:prSet/>
      <dgm:spPr/>
      <dgm:t>
        <a:bodyPr/>
        <a:lstStyle/>
        <a:p>
          <a:endParaRPr lang="en-US"/>
        </a:p>
      </dgm:t>
    </dgm:pt>
    <dgm:pt modelId="{1F2E0711-4ACD-409B-82CA-7CED59A14E52}" type="sibTrans" cxnId="{809BE8F7-FF37-4EE6-B9AC-348D2673607B}">
      <dgm:prSet/>
      <dgm:spPr/>
      <dgm:t>
        <a:bodyPr/>
        <a:lstStyle/>
        <a:p>
          <a:endParaRPr lang="en-US"/>
        </a:p>
      </dgm:t>
    </dgm:pt>
    <dgm:pt modelId="{B8878DBF-6396-4DC8-9CF2-9349B07E1ED2}">
      <dgm:prSet/>
      <dgm:spPr/>
      <dgm:t>
        <a:bodyPr/>
        <a:lstStyle/>
        <a:p>
          <a:r>
            <a:rPr lang="zh-CN" altLang="en-US" dirty="0"/>
            <a:t>过充</a:t>
          </a:r>
          <a:endParaRPr lang="en-US" dirty="0"/>
        </a:p>
      </dgm:t>
    </dgm:pt>
    <dgm:pt modelId="{3164CA80-0473-471F-B610-4B89E3299696}" type="parTrans" cxnId="{F2828B2A-F2D3-4169-BB02-BDBC20A45DDE}">
      <dgm:prSet/>
      <dgm:spPr/>
      <dgm:t>
        <a:bodyPr/>
        <a:lstStyle/>
        <a:p>
          <a:endParaRPr lang="en-US"/>
        </a:p>
      </dgm:t>
    </dgm:pt>
    <dgm:pt modelId="{9B72E3C3-9E7F-48AE-B55B-05CFA3A6A0C0}" type="sibTrans" cxnId="{F2828B2A-F2D3-4169-BB02-BDBC20A45DDE}">
      <dgm:prSet/>
      <dgm:spPr/>
      <dgm:t>
        <a:bodyPr/>
        <a:lstStyle/>
        <a:p>
          <a:endParaRPr lang="en-US"/>
        </a:p>
      </dgm:t>
    </dgm:pt>
    <dgm:pt modelId="{531FB363-29E8-462E-BBA0-EF2305D697A0}">
      <dgm:prSet/>
      <dgm:spPr/>
      <dgm:t>
        <a:bodyPr/>
        <a:lstStyle/>
        <a:p>
          <a:r>
            <a:rPr lang="zh-CN" altLang="en-US" dirty="0"/>
            <a:t>绝缘测试</a:t>
          </a:r>
          <a:endParaRPr lang="en-US" dirty="0"/>
        </a:p>
      </dgm:t>
    </dgm:pt>
    <dgm:pt modelId="{4579EF23-9F24-42F8-B6E7-474DECFB415A}" type="parTrans" cxnId="{ACFF1A00-37CF-4757-87AE-F1E0B8744301}">
      <dgm:prSet/>
      <dgm:spPr/>
      <dgm:t>
        <a:bodyPr/>
        <a:lstStyle/>
        <a:p>
          <a:endParaRPr lang="en-US"/>
        </a:p>
      </dgm:t>
    </dgm:pt>
    <dgm:pt modelId="{90920E58-8C82-4C4B-A5B3-9396FB835093}" type="sibTrans" cxnId="{ACFF1A00-37CF-4757-87AE-F1E0B8744301}">
      <dgm:prSet/>
      <dgm:spPr/>
      <dgm:t>
        <a:bodyPr/>
        <a:lstStyle/>
        <a:p>
          <a:endParaRPr lang="en-US"/>
        </a:p>
      </dgm:t>
    </dgm:pt>
    <dgm:pt modelId="{5AB0BED9-577C-45C0-96A5-084A2889C1F7}" type="pres">
      <dgm:prSet presAssocID="{B746B9B1-A261-44A6-A3BD-1CF0BE5B0F90}" presName="linear" presStyleCnt="0">
        <dgm:presLayoutVars>
          <dgm:dir/>
          <dgm:animLvl val="lvl"/>
          <dgm:resizeHandles val="exact"/>
        </dgm:presLayoutVars>
      </dgm:prSet>
      <dgm:spPr/>
    </dgm:pt>
    <dgm:pt modelId="{85F590FF-5F87-4C47-9F27-6D2B30C8ABD0}" type="pres">
      <dgm:prSet presAssocID="{531FB363-29E8-462E-BBA0-EF2305D697A0}" presName="parentLin" presStyleCnt="0"/>
      <dgm:spPr/>
    </dgm:pt>
    <dgm:pt modelId="{8F394B3D-C4A6-4B7E-96B3-2F2C64557E57}" type="pres">
      <dgm:prSet presAssocID="{531FB363-29E8-462E-BBA0-EF2305D697A0}" presName="parentLeftMargin" presStyleLbl="node1" presStyleIdx="0" presStyleCnt="3"/>
      <dgm:spPr/>
    </dgm:pt>
    <dgm:pt modelId="{1F9777C0-187F-477A-8BF8-5E3E29C820EC}" type="pres">
      <dgm:prSet presAssocID="{531FB363-29E8-462E-BBA0-EF2305D697A0}" presName="parentText" presStyleLbl="node1" presStyleIdx="0" presStyleCnt="3">
        <dgm:presLayoutVars>
          <dgm:chMax val="0"/>
          <dgm:bulletEnabled val="1"/>
        </dgm:presLayoutVars>
      </dgm:prSet>
      <dgm:spPr/>
    </dgm:pt>
    <dgm:pt modelId="{760EC492-852C-49F9-A25C-459AAFF74735}" type="pres">
      <dgm:prSet presAssocID="{531FB363-29E8-462E-BBA0-EF2305D697A0}" presName="negativeSpace" presStyleCnt="0"/>
      <dgm:spPr/>
    </dgm:pt>
    <dgm:pt modelId="{A74C91BE-5C87-467B-8609-64661EC881C8}" type="pres">
      <dgm:prSet presAssocID="{531FB363-29E8-462E-BBA0-EF2305D697A0}" presName="childText" presStyleLbl="conFgAcc1" presStyleIdx="0" presStyleCnt="3">
        <dgm:presLayoutVars>
          <dgm:bulletEnabled val="1"/>
        </dgm:presLayoutVars>
      </dgm:prSet>
      <dgm:spPr/>
    </dgm:pt>
    <dgm:pt modelId="{1E6604C7-A30C-4622-B210-39BB83810F62}" type="pres">
      <dgm:prSet presAssocID="{90920E58-8C82-4C4B-A5B3-9396FB835093}" presName="spaceBetweenRectangles" presStyleCnt="0"/>
      <dgm:spPr/>
    </dgm:pt>
    <dgm:pt modelId="{4CCF886E-3529-48A8-BA28-5527AC71F4B6}" type="pres">
      <dgm:prSet presAssocID="{62D737E8-01E2-45FE-A81C-69119FDA7157}" presName="parentLin" presStyleCnt="0"/>
      <dgm:spPr/>
    </dgm:pt>
    <dgm:pt modelId="{F8821042-1D23-4A43-B2E5-09FF62B0109D}" type="pres">
      <dgm:prSet presAssocID="{62D737E8-01E2-45FE-A81C-69119FDA7157}" presName="parentLeftMargin" presStyleLbl="node1" presStyleIdx="0" presStyleCnt="3"/>
      <dgm:spPr/>
    </dgm:pt>
    <dgm:pt modelId="{12214DC4-5889-4886-8933-FB67D9188CBF}" type="pres">
      <dgm:prSet presAssocID="{62D737E8-01E2-45FE-A81C-69119FDA7157}" presName="parentText" presStyleLbl="node1" presStyleIdx="1" presStyleCnt="3">
        <dgm:presLayoutVars>
          <dgm:chMax val="0"/>
          <dgm:bulletEnabled val="1"/>
        </dgm:presLayoutVars>
      </dgm:prSet>
      <dgm:spPr/>
    </dgm:pt>
    <dgm:pt modelId="{31CEE791-14B2-44C8-86D8-9C2D84787FF7}" type="pres">
      <dgm:prSet presAssocID="{62D737E8-01E2-45FE-A81C-69119FDA7157}" presName="negativeSpace" presStyleCnt="0"/>
      <dgm:spPr/>
    </dgm:pt>
    <dgm:pt modelId="{771FE7F5-0B87-454F-A4C0-15D6EB4F69F4}" type="pres">
      <dgm:prSet presAssocID="{62D737E8-01E2-45FE-A81C-69119FDA7157}" presName="childText" presStyleLbl="conFgAcc1" presStyleIdx="1" presStyleCnt="3">
        <dgm:presLayoutVars>
          <dgm:bulletEnabled val="1"/>
        </dgm:presLayoutVars>
      </dgm:prSet>
      <dgm:spPr/>
    </dgm:pt>
    <dgm:pt modelId="{89667817-3E6F-4382-B573-01DD9914DBBC}" type="pres">
      <dgm:prSet presAssocID="{1F2E0711-4ACD-409B-82CA-7CED59A14E52}" presName="spaceBetweenRectangles" presStyleCnt="0"/>
      <dgm:spPr/>
    </dgm:pt>
    <dgm:pt modelId="{B24BEFC8-226D-4481-8756-B642223991F6}" type="pres">
      <dgm:prSet presAssocID="{B8878DBF-6396-4DC8-9CF2-9349B07E1ED2}" presName="parentLin" presStyleCnt="0"/>
      <dgm:spPr/>
    </dgm:pt>
    <dgm:pt modelId="{6C0EC94F-7801-4BF9-80A4-17B1D64636CD}" type="pres">
      <dgm:prSet presAssocID="{B8878DBF-6396-4DC8-9CF2-9349B07E1ED2}" presName="parentLeftMargin" presStyleLbl="node1" presStyleIdx="1" presStyleCnt="3"/>
      <dgm:spPr/>
    </dgm:pt>
    <dgm:pt modelId="{57066CAB-2C8D-4216-BB7A-85F1FBFFDDDA}" type="pres">
      <dgm:prSet presAssocID="{B8878DBF-6396-4DC8-9CF2-9349B07E1ED2}" presName="parentText" presStyleLbl="node1" presStyleIdx="2" presStyleCnt="3">
        <dgm:presLayoutVars>
          <dgm:chMax val="0"/>
          <dgm:bulletEnabled val="1"/>
        </dgm:presLayoutVars>
      </dgm:prSet>
      <dgm:spPr/>
    </dgm:pt>
    <dgm:pt modelId="{79E2255F-CDF9-4499-AE8A-742D104EC667}" type="pres">
      <dgm:prSet presAssocID="{B8878DBF-6396-4DC8-9CF2-9349B07E1ED2}" presName="negativeSpace" presStyleCnt="0"/>
      <dgm:spPr/>
    </dgm:pt>
    <dgm:pt modelId="{4EBB55A7-1C23-4FA8-85E7-920C92CCE1BF}" type="pres">
      <dgm:prSet presAssocID="{B8878DBF-6396-4DC8-9CF2-9349B07E1ED2}" presName="childText" presStyleLbl="conFgAcc1" presStyleIdx="2" presStyleCnt="3">
        <dgm:presLayoutVars>
          <dgm:bulletEnabled val="1"/>
        </dgm:presLayoutVars>
      </dgm:prSet>
      <dgm:spPr/>
    </dgm:pt>
  </dgm:ptLst>
  <dgm:cxnLst>
    <dgm:cxn modelId="{ACFF1A00-37CF-4757-87AE-F1E0B8744301}" srcId="{B746B9B1-A261-44A6-A3BD-1CF0BE5B0F90}" destId="{531FB363-29E8-462E-BBA0-EF2305D697A0}" srcOrd="0" destOrd="0" parTransId="{4579EF23-9F24-42F8-B6E7-474DECFB415A}" sibTransId="{90920E58-8C82-4C4B-A5B3-9396FB835093}"/>
    <dgm:cxn modelId="{257E560C-6EB7-4CD9-9DA9-F7C2982102AF}" type="presOf" srcId="{62D737E8-01E2-45FE-A81C-69119FDA7157}" destId="{12214DC4-5889-4886-8933-FB67D9188CBF}" srcOrd="1" destOrd="0" presId="urn:microsoft.com/office/officeart/2005/8/layout/list1"/>
    <dgm:cxn modelId="{F2828B2A-F2D3-4169-BB02-BDBC20A45DDE}" srcId="{B746B9B1-A261-44A6-A3BD-1CF0BE5B0F90}" destId="{B8878DBF-6396-4DC8-9CF2-9349B07E1ED2}" srcOrd="2" destOrd="0" parTransId="{3164CA80-0473-471F-B610-4B89E3299696}" sibTransId="{9B72E3C3-9E7F-48AE-B55B-05CFA3A6A0C0}"/>
    <dgm:cxn modelId="{5CC4B43C-2412-4286-A667-CE4F8915B3AE}" type="presOf" srcId="{62D737E8-01E2-45FE-A81C-69119FDA7157}" destId="{F8821042-1D23-4A43-B2E5-09FF62B0109D}" srcOrd="0" destOrd="0" presId="urn:microsoft.com/office/officeart/2005/8/layout/list1"/>
    <dgm:cxn modelId="{F571575B-E224-4581-BAED-79662C8689B0}" type="presOf" srcId="{531FB363-29E8-462E-BBA0-EF2305D697A0}" destId="{8F394B3D-C4A6-4B7E-96B3-2F2C64557E57}" srcOrd="0" destOrd="0" presId="urn:microsoft.com/office/officeart/2005/8/layout/list1"/>
    <dgm:cxn modelId="{9C698651-4816-49E2-99DC-814F3D225D07}" type="presOf" srcId="{B746B9B1-A261-44A6-A3BD-1CF0BE5B0F90}" destId="{5AB0BED9-577C-45C0-96A5-084A2889C1F7}" srcOrd="0" destOrd="0" presId="urn:microsoft.com/office/officeart/2005/8/layout/list1"/>
    <dgm:cxn modelId="{EDC4AC5A-34BC-42C4-9C0B-E24D83F1767C}" type="presOf" srcId="{B8878DBF-6396-4DC8-9CF2-9349B07E1ED2}" destId="{57066CAB-2C8D-4216-BB7A-85F1FBFFDDDA}" srcOrd="1" destOrd="0" presId="urn:microsoft.com/office/officeart/2005/8/layout/list1"/>
    <dgm:cxn modelId="{091689AD-3F9F-4FFB-88EA-3AE23DCDAC24}" type="presOf" srcId="{B8878DBF-6396-4DC8-9CF2-9349B07E1ED2}" destId="{6C0EC94F-7801-4BF9-80A4-17B1D64636CD}" srcOrd="0" destOrd="0" presId="urn:microsoft.com/office/officeart/2005/8/layout/list1"/>
    <dgm:cxn modelId="{809BE8F7-FF37-4EE6-B9AC-348D2673607B}" srcId="{B746B9B1-A261-44A6-A3BD-1CF0BE5B0F90}" destId="{62D737E8-01E2-45FE-A81C-69119FDA7157}" srcOrd="1" destOrd="0" parTransId="{11F3412E-25D2-4080-BB95-4763B1A47364}" sibTransId="{1F2E0711-4ACD-409B-82CA-7CED59A14E52}"/>
    <dgm:cxn modelId="{10169CFE-4FC6-4A8A-B5FD-4D78B2157A5F}" type="presOf" srcId="{531FB363-29E8-462E-BBA0-EF2305D697A0}" destId="{1F9777C0-187F-477A-8BF8-5E3E29C820EC}" srcOrd="1" destOrd="0" presId="urn:microsoft.com/office/officeart/2005/8/layout/list1"/>
    <dgm:cxn modelId="{E26DE9BD-F94B-4A48-889A-140FC4EB4B7E}" type="presParOf" srcId="{5AB0BED9-577C-45C0-96A5-084A2889C1F7}" destId="{85F590FF-5F87-4C47-9F27-6D2B30C8ABD0}" srcOrd="0" destOrd="0" presId="urn:microsoft.com/office/officeart/2005/8/layout/list1"/>
    <dgm:cxn modelId="{816AD97A-97B5-46EA-9777-1945451E3F55}" type="presParOf" srcId="{85F590FF-5F87-4C47-9F27-6D2B30C8ABD0}" destId="{8F394B3D-C4A6-4B7E-96B3-2F2C64557E57}" srcOrd="0" destOrd="0" presId="urn:microsoft.com/office/officeart/2005/8/layout/list1"/>
    <dgm:cxn modelId="{60BC75C8-9C73-4929-B244-F3CC0B8F772F}" type="presParOf" srcId="{85F590FF-5F87-4C47-9F27-6D2B30C8ABD0}" destId="{1F9777C0-187F-477A-8BF8-5E3E29C820EC}" srcOrd="1" destOrd="0" presId="urn:microsoft.com/office/officeart/2005/8/layout/list1"/>
    <dgm:cxn modelId="{22C2C160-7C36-49C4-AC1F-DCCAFF5FDA9A}" type="presParOf" srcId="{5AB0BED9-577C-45C0-96A5-084A2889C1F7}" destId="{760EC492-852C-49F9-A25C-459AAFF74735}" srcOrd="1" destOrd="0" presId="urn:microsoft.com/office/officeart/2005/8/layout/list1"/>
    <dgm:cxn modelId="{1DE62E90-B01B-49A5-860E-581D3F2B0827}" type="presParOf" srcId="{5AB0BED9-577C-45C0-96A5-084A2889C1F7}" destId="{A74C91BE-5C87-467B-8609-64661EC881C8}" srcOrd="2" destOrd="0" presId="urn:microsoft.com/office/officeart/2005/8/layout/list1"/>
    <dgm:cxn modelId="{53ECA644-1841-4358-939C-C8CFAA8B5D65}" type="presParOf" srcId="{5AB0BED9-577C-45C0-96A5-084A2889C1F7}" destId="{1E6604C7-A30C-4622-B210-39BB83810F62}" srcOrd="3" destOrd="0" presId="urn:microsoft.com/office/officeart/2005/8/layout/list1"/>
    <dgm:cxn modelId="{B0DDD8C9-0829-4F99-B042-30AF9E37A17B}" type="presParOf" srcId="{5AB0BED9-577C-45C0-96A5-084A2889C1F7}" destId="{4CCF886E-3529-48A8-BA28-5527AC71F4B6}" srcOrd="4" destOrd="0" presId="urn:microsoft.com/office/officeart/2005/8/layout/list1"/>
    <dgm:cxn modelId="{3D80935E-75A5-403D-8472-8E4323D247D5}" type="presParOf" srcId="{4CCF886E-3529-48A8-BA28-5527AC71F4B6}" destId="{F8821042-1D23-4A43-B2E5-09FF62B0109D}" srcOrd="0" destOrd="0" presId="urn:microsoft.com/office/officeart/2005/8/layout/list1"/>
    <dgm:cxn modelId="{D5B9441A-91D3-4581-80A3-5CF47D995DB6}" type="presParOf" srcId="{4CCF886E-3529-48A8-BA28-5527AC71F4B6}" destId="{12214DC4-5889-4886-8933-FB67D9188CBF}" srcOrd="1" destOrd="0" presId="urn:microsoft.com/office/officeart/2005/8/layout/list1"/>
    <dgm:cxn modelId="{E3016E7A-7B45-498A-8AA4-247AB52CF620}" type="presParOf" srcId="{5AB0BED9-577C-45C0-96A5-084A2889C1F7}" destId="{31CEE791-14B2-44C8-86D8-9C2D84787FF7}" srcOrd="5" destOrd="0" presId="urn:microsoft.com/office/officeart/2005/8/layout/list1"/>
    <dgm:cxn modelId="{9CF427A6-951B-4593-8F68-2720498D611D}" type="presParOf" srcId="{5AB0BED9-577C-45C0-96A5-084A2889C1F7}" destId="{771FE7F5-0B87-454F-A4C0-15D6EB4F69F4}" srcOrd="6" destOrd="0" presId="urn:microsoft.com/office/officeart/2005/8/layout/list1"/>
    <dgm:cxn modelId="{84AADD4B-AC6C-4FE7-8723-09522352938F}" type="presParOf" srcId="{5AB0BED9-577C-45C0-96A5-084A2889C1F7}" destId="{89667817-3E6F-4382-B573-01DD9914DBBC}" srcOrd="7" destOrd="0" presId="urn:microsoft.com/office/officeart/2005/8/layout/list1"/>
    <dgm:cxn modelId="{5A029B09-CFE1-49DA-A0DE-F64CC0BFD3A8}" type="presParOf" srcId="{5AB0BED9-577C-45C0-96A5-084A2889C1F7}" destId="{B24BEFC8-226D-4481-8756-B642223991F6}" srcOrd="8" destOrd="0" presId="urn:microsoft.com/office/officeart/2005/8/layout/list1"/>
    <dgm:cxn modelId="{AE396E6F-6046-49FF-904B-FE7C73E79660}" type="presParOf" srcId="{B24BEFC8-226D-4481-8756-B642223991F6}" destId="{6C0EC94F-7801-4BF9-80A4-17B1D64636CD}" srcOrd="0" destOrd="0" presId="urn:microsoft.com/office/officeart/2005/8/layout/list1"/>
    <dgm:cxn modelId="{5B4A6AB0-4056-494B-81C2-25BBAC14321C}" type="presParOf" srcId="{B24BEFC8-226D-4481-8756-B642223991F6}" destId="{57066CAB-2C8D-4216-BB7A-85F1FBFFDDDA}" srcOrd="1" destOrd="0" presId="urn:microsoft.com/office/officeart/2005/8/layout/list1"/>
    <dgm:cxn modelId="{2DE609BF-1DEC-4778-A767-C1DA0167CC3D}" type="presParOf" srcId="{5AB0BED9-577C-45C0-96A5-084A2889C1F7}" destId="{79E2255F-CDF9-4499-AE8A-742D104EC667}" srcOrd="9" destOrd="0" presId="urn:microsoft.com/office/officeart/2005/8/layout/list1"/>
    <dgm:cxn modelId="{4D26A323-2524-4AD5-99E3-A407D67DB2A9}" type="presParOf" srcId="{5AB0BED9-577C-45C0-96A5-084A2889C1F7}" destId="{4EBB55A7-1C23-4FA8-85E7-920C92CCE1B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746B9B1-A261-44A6-A3BD-1CF0BE5B0F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D737E8-01E2-45FE-A81C-69119FDA7157}">
      <dgm:prSet/>
      <dgm:spPr/>
      <dgm:t>
        <a:bodyPr/>
        <a:lstStyle/>
        <a:p>
          <a:r>
            <a:rPr lang="zh-CN" altLang="en-US" b="1" dirty="0"/>
            <a:t>外部短路</a:t>
          </a:r>
          <a:endParaRPr lang="en-US" dirty="0"/>
        </a:p>
      </dgm:t>
    </dgm:pt>
    <dgm:pt modelId="{11F3412E-25D2-4080-BB95-4763B1A47364}" type="parTrans" cxnId="{809BE8F7-FF37-4EE6-B9AC-348D2673607B}">
      <dgm:prSet/>
      <dgm:spPr/>
      <dgm:t>
        <a:bodyPr/>
        <a:lstStyle/>
        <a:p>
          <a:endParaRPr lang="en-US"/>
        </a:p>
      </dgm:t>
    </dgm:pt>
    <dgm:pt modelId="{1F2E0711-4ACD-409B-82CA-7CED59A14E52}" type="sibTrans" cxnId="{809BE8F7-FF37-4EE6-B9AC-348D2673607B}">
      <dgm:prSet/>
      <dgm:spPr/>
      <dgm:t>
        <a:bodyPr/>
        <a:lstStyle/>
        <a:p>
          <a:endParaRPr lang="en-US"/>
        </a:p>
      </dgm:t>
    </dgm:pt>
    <dgm:pt modelId="{B8878DBF-6396-4DC8-9CF2-9349B07E1ED2}">
      <dgm:prSet/>
      <dgm:spPr/>
      <dgm:t>
        <a:bodyPr/>
        <a:lstStyle/>
        <a:p>
          <a:r>
            <a:rPr lang="zh-CN" altLang="en-US" b="1" dirty="0"/>
            <a:t>过放放电</a:t>
          </a:r>
          <a:endParaRPr lang="en-US" dirty="0"/>
        </a:p>
      </dgm:t>
    </dgm:pt>
    <dgm:pt modelId="{3164CA80-0473-471F-B610-4B89E3299696}" type="parTrans" cxnId="{F2828B2A-F2D3-4169-BB02-BDBC20A45DDE}">
      <dgm:prSet/>
      <dgm:spPr/>
      <dgm:t>
        <a:bodyPr/>
        <a:lstStyle/>
        <a:p>
          <a:endParaRPr lang="en-US"/>
        </a:p>
      </dgm:t>
    </dgm:pt>
    <dgm:pt modelId="{9B72E3C3-9E7F-48AE-B55B-05CFA3A6A0C0}" type="sibTrans" cxnId="{F2828B2A-F2D3-4169-BB02-BDBC20A45DDE}">
      <dgm:prSet/>
      <dgm:spPr/>
      <dgm:t>
        <a:bodyPr/>
        <a:lstStyle/>
        <a:p>
          <a:endParaRPr lang="en-US"/>
        </a:p>
      </dgm:t>
    </dgm:pt>
    <dgm:pt modelId="{531FB363-29E8-462E-BBA0-EF2305D697A0}">
      <dgm:prSet/>
      <dgm:spPr/>
      <dgm:t>
        <a:bodyPr/>
        <a:lstStyle/>
        <a:p>
          <a:r>
            <a:rPr lang="zh-CN" altLang="en-US" b="1"/>
            <a:t>过压充电</a:t>
          </a:r>
          <a:endParaRPr lang="en-US" dirty="0"/>
        </a:p>
      </dgm:t>
    </dgm:pt>
    <dgm:pt modelId="{4579EF23-9F24-42F8-B6E7-474DECFB415A}" type="parTrans" cxnId="{ACFF1A00-37CF-4757-87AE-F1E0B8744301}">
      <dgm:prSet/>
      <dgm:spPr/>
      <dgm:t>
        <a:bodyPr/>
        <a:lstStyle/>
        <a:p>
          <a:endParaRPr lang="en-US"/>
        </a:p>
      </dgm:t>
    </dgm:pt>
    <dgm:pt modelId="{90920E58-8C82-4C4B-A5B3-9396FB835093}" type="sibTrans" cxnId="{ACFF1A00-37CF-4757-87AE-F1E0B8744301}">
      <dgm:prSet/>
      <dgm:spPr/>
      <dgm:t>
        <a:bodyPr/>
        <a:lstStyle/>
        <a:p>
          <a:endParaRPr lang="en-US"/>
        </a:p>
      </dgm:t>
    </dgm:pt>
    <dgm:pt modelId="{1CD7C22D-C475-4DDD-A679-2B61EC9B4127}">
      <dgm:prSet/>
      <dgm:spPr/>
      <dgm:t>
        <a:bodyPr/>
        <a:lstStyle/>
        <a:p>
          <a:r>
            <a:rPr lang="zh-CN" altLang="en-US" b="1" dirty="0"/>
            <a:t>温升测试</a:t>
          </a:r>
          <a:endParaRPr lang="en-US" dirty="0"/>
        </a:p>
      </dgm:t>
    </dgm:pt>
    <dgm:pt modelId="{CC74B729-4FDC-467F-9484-468E7FFDE63B}" type="parTrans" cxnId="{B0A57097-317E-4D3C-82A4-59C364AADDD8}">
      <dgm:prSet/>
      <dgm:spPr/>
      <dgm:t>
        <a:bodyPr/>
        <a:lstStyle/>
        <a:p>
          <a:endParaRPr lang="en-US"/>
        </a:p>
      </dgm:t>
    </dgm:pt>
    <dgm:pt modelId="{48417FF6-3644-4BDA-BAB7-7691B3BD7840}" type="sibTrans" cxnId="{B0A57097-317E-4D3C-82A4-59C364AADDD8}">
      <dgm:prSet/>
      <dgm:spPr/>
      <dgm:t>
        <a:bodyPr/>
        <a:lstStyle/>
        <a:p>
          <a:endParaRPr lang="en-US"/>
        </a:p>
      </dgm:t>
    </dgm:pt>
    <dgm:pt modelId="{86011E5E-68CB-460C-93A7-B5D0E156C73C}">
      <dgm:prSet/>
      <dgm:spPr/>
      <dgm:t>
        <a:bodyPr/>
        <a:lstStyle/>
        <a:p>
          <a:r>
            <a:rPr lang="zh-CN" altLang="en-US" b="1"/>
            <a:t>不平衡充电</a:t>
          </a:r>
          <a:endParaRPr lang="en-US" dirty="0"/>
        </a:p>
      </dgm:t>
    </dgm:pt>
    <dgm:pt modelId="{BDBEA98F-4BE0-49B2-A966-CC24D2665203}" type="parTrans" cxnId="{F9828532-839F-416A-A22D-F21E6C8B6C71}">
      <dgm:prSet/>
      <dgm:spPr/>
      <dgm:t>
        <a:bodyPr/>
        <a:lstStyle/>
        <a:p>
          <a:endParaRPr lang="en-US"/>
        </a:p>
      </dgm:t>
    </dgm:pt>
    <dgm:pt modelId="{93D63AF5-102C-43DD-BAC4-296A8370886F}" type="sibTrans" cxnId="{F9828532-839F-416A-A22D-F21E6C8B6C71}">
      <dgm:prSet/>
      <dgm:spPr/>
      <dgm:t>
        <a:bodyPr/>
        <a:lstStyle/>
        <a:p>
          <a:endParaRPr lang="en-US"/>
        </a:p>
      </dgm:t>
    </dgm:pt>
    <dgm:pt modelId="{5AB0BED9-577C-45C0-96A5-084A2889C1F7}" type="pres">
      <dgm:prSet presAssocID="{B746B9B1-A261-44A6-A3BD-1CF0BE5B0F90}" presName="linear" presStyleCnt="0">
        <dgm:presLayoutVars>
          <dgm:dir/>
          <dgm:animLvl val="lvl"/>
          <dgm:resizeHandles val="exact"/>
        </dgm:presLayoutVars>
      </dgm:prSet>
      <dgm:spPr/>
    </dgm:pt>
    <dgm:pt modelId="{85F590FF-5F87-4C47-9F27-6D2B30C8ABD0}" type="pres">
      <dgm:prSet presAssocID="{531FB363-29E8-462E-BBA0-EF2305D697A0}" presName="parentLin" presStyleCnt="0"/>
      <dgm:spPr/>
    </dgm:pt>
    <dgm:pt modelId="{8F394B3D-C4A6-4B7E-96B3-2F2C64557E57}" type="pres">
      <dgm:prSet presAssocID="{531FB363-29E8-462E-BBA0-EF2305D697A0}" presName="parentLeftMargin" presStyleLbl="node1" presStyleIdx="0" presStyleCnt="5"/>
      <dgm:spPr/>
    </dgm:pt>
    <dgm:pt modelId="{1F9777C0-187F-477A-8BF8-5E3E29C820EC}" type="pres">
      <dgm:prSet presAssocID="{531FB363-29E8-462E-BBA0-EF2305D697A0}" presName="parentText" presStyleLbl="node1" presStyleIdx="0" presStyleCnt="5">
        <dgm:presLayoutVars>
          <dgm:chMax val="0"/>
          <dgm:bulletEnabled val="1"/>
        </dgm:presLayoutVars>
      </dgm:prSet>
      <dgm:spPr/>
    </dgm:pt>
    <dgm:pt modelId="{760EC492-852C-49F9-A25C-459AAFF74735}" type="pres">
      <dgm:prSet presAssocID="{531FB363-29E8-462E-BBA0-EF2305D697A0}" presName="negativeSpace" presStyleCnt="0"/>
      <dgm:spPr/>
    </dgm:pt>
    <dgm:pt modelId="{A74C91BE-5C87-467B-8609-64661EC881C8}" type="pres">
      <dgm:prSet presAssocID="{531FB363-29E8-462E-BBA0-EF2305D697A0}" presName="childText" presStyleLbl="conFgAcc1" presStyleIdx="0" presStyleCnt="5">
        <dgm:presLayoutVars>
          <dgm:bulletEnabled val="1"/>
        </dgm:presLayoutVars>
      </dgm:prSet>
      <dgm:spPr/>
    </dgm:pt>
    <dgm:pt modelId="{1E6604C7-A30C-4622-B210-39BB83810F62}" type="pres">
      <dgm:prSet presAssocID="{90920E58-8C82-4C4B-A5B3-9396FB835093}" presName="spaceBetweenRectangles" presStyleCnt="0"/>
      <dgm:spPr/>
    </dgm:pt>
    <dgm:pt modelId="{4CCF886E-3529-48A8-BA28-5527AC71F4B6}" type="pres">
      <dgm:prSet presAssocID="{62D737E8-01E2-45FE-A81C-69119FDA7157}" presName="parentLin" presStyleCnt="0"/>
      <dgm:spPr/>
    </dgm:pt>
    <dgm:pt modelId="{F8821042-1D23-4A43-B2E5-09FF62B0109D}" type="pres">
      <dgm:prSet presAssocID="{62D737E8-01E2-45FE-A81C-69119FDA7157}" presName="parentLeftMargin" presStyleLbl="node1" presStyleIdx="0" presStyleCnt="5"/>
      <dgm:spPr/>
    </dgm:pt>
    <dgm:pt modelId="{12214DC4-5889-4886-8933-FB67D9188CBF}" type="pres">
      <dgm:prSet presAssocID="{62D737E8-01E2-45FE-A81C-69119FDA7157}" presName="parentText" presStyleLbl="node1" presStyleIdx="1" presStyleCnt="5">
        <dgm:presLayoutVars>
          <dgm:chMax val="0"/>
          <dgm:bulletEnabled val="1"/>
        </dgm:presLayoutVars>
      </dgm:prSet>
      <dgm:spPr/>
    </dgm:pt>
    <dgm:pt modelId="{31CEE791-14B2-44C8-86D8-9C2D84787FF7}" type="pres">
      <dgm:prSet presAssocID="{62D737E8-01E2-45FE-A81C-69119FDA7157}" presName="negativeSpace" presStyleCnt="0"/>
      <dgm:spPr/>
    </dgm:pt>
    <dgm:pt modelId="{771FE7F5-0B87-454F-A4C0-15D6EB4F69F4}" type="pres">
      <dgm:prSet presAssocID="{62D737E8-01E2-45FE-A81C-69119FDA7157}" presName="childText" presStyleLbl="conFgAcc1" presStyleIdx="1" presStyleCnt="5">
        <dgm:presLayoutVars>
          <dgm:bulletEnabled val="1"/>
        </dgm:presLayoutVars>
      </dgm:prSet>
      <dgm:spPr/>
    </dgm:pt>
    <dgm:pt modelId="{89667817-3E6F-4382-B573-01DD9914DBBC}" type="pres">
      <dgm:prSet presAssocID="{1F2E0711-4ACD-409B-82CA-7CED59A14E52}" presName="spaceBetweenRectangles" presStyleCnt="0"/>
      <dgm:spPr/>
    </dgm:pt>
    <dgm:pt modelId="{B24BEFC8-226D-4481-8756-B642223991F6}" type="pres">
      <dgm:prSet presAssocID="{B8878DBF-6396-4DC8-9CF2-9349B07E1ED2}" presName="parentLin" presStyleCnt="0"/>
      <dgm:spPr/>
    </dgm:pt>
    <dgm:pt modelId="{6C0EC94F-7801-4BF9-80A4-17B1D64636CD}" type="pres">
      <dgm:prSet presAssocID="{B8878DBF-6396-4DC8-9CF2-9349B07E1ED2}" presName="parentLeftMargin" presStyleLbl="node1" presStyleIdx="1" presStyleCnt="5"/>
      <dgm:spPr/>
    </dgm:pt>
    <dgm:pt modelId="{57066CAB-2C8D-4216-BB7A-85F1FBFFDDDA}" type="pres">
      <dgm:prSet presAssocID="{B8878DBF-6396-4DC8-9CF2-9349B07E1ED2}" presName="parentText" presStyleLbl="node1" presStyleIdx="2" presStyleCnt="5">
        <dgm:presLayoutVars>
          <dgm:chMax val="0"/>
          <dgm:bulletEnabled val="1"/>
        </dgm:presLayoutVars>
      </dgm:prSet>
      <dgm:spPr/>
    </dgm:pt>
    <dgm:pt modelId="{79E2255F-CDF9-4499-AE8A-742D104EC667}" type="pres">
      <dgm:prSet presAssocID="{B8878DBF-6396-4DC8-9CF2-9349B07E1ED2}" presName="negativeSpace" presStyleCnt="0"/>
      <dgm:spPr/>
    </dgm:pt>
    <dgm:pt modelId="{4EBB55A7-1C23-4FA8-85E7-920C92CCE1BF}" type="pres">
      <dgm:prSet presAssocID="{B8878DBF-6396-4DC8-9CF2-9349B07E1ED2}" presName="childText" presStyleLbl="conFgAcc1" presStyleIdx="2" presStyleCnt="5" custLinFactNeighborX="664">
        <dgm:presLayoutVars>
          <dgm:bulletEnabled val="1"/>
        </dgm:presLayoutVars>
      </dgm:prSet>
      <dgm:spPr/>
    </dgm:pt>
    <dgm:pt modelId="{2DCD3F0E-EC77-4AC9-A67E-4392D468A596}" type="pres">
      <dgm:prSet presAssocID="{9B72E3C3-9E7F-48AE-B55B-05CFA3A6A0C0}" presName="spaceBetweenRectangles" presStyleCnt="0"/>
      <dgm:spPr/>
    </dgm:pt>
    <dgm:pt modelId="{D686CCD2-D1F3-41F2-8D63-3BB7B496EB58}" type="pres">
      <dgm:prSet presAssocID="{1CD7C22D-C475-4DDD-A679-2B61EC9B4127}" presName="parentLin" presStyleCnt="0"/>
      <dgm:spPr/>
    </dgm:pt>
    <dgm:pt modelId="{3A60ABCC-7E63-4E3C-A303-0B5A56D88CF8}" type="pres">
      <dgm:prSet presAssocID="{1CD7C22D-C475-4DDD-A679-2B61EC9B4127}" presName="parentLeftMargin" presStyleLbl="node1" presStyleIdx="2" presStyleCnt="5"/>
      <dgm:spPr/>
    </dgm:pt>
    <dgm:pt modelId="{AB761898-2AA1-447E-B88C-1E1883A7BD0A}" type="pres">
      <dgm:prSet presAssocID="{1CD7C22D-C475-4DDD-A679-2B61EC9B4127}" presName="parentText" presStyleLbl="node1" presStyleIdx="3" presStyleCnt="5">
        <dgm:presLayoutVars>
          <dgm:chMax val="0"/>
          <dgm:bulletEnabled val="1"/>
        </dgm:presLayoutVars>
      </dgm:prSet>
      <dgm:spPr/>
    </dgm:pt>
    <dgm:pt modelId="{67224282-3C36-441B-A6DE-2AA0AC52FA3C}" type="pres">
      <dgm:prSet presAssocID="{1CD7C22D-C475-4DDD-A679-2B61EC9B4127}" presName="negativeSpace" presStyleCnt="0"/>
      <dgm:spPr/>
    </dgm:pt>
    <dgm:pt modelId="{61A80843-0A7D-40C1-8497-10942745F55E}" type="pres">
      <dgm:prSet presAssocID="{1CD7C22D-C475-4DDD-A679-2B61EC9B4127}" presName="childText" presStyleLbl="conFgAcc1" presStyleIdx="3" presStyleCnt="5">
        <dgm:presLayoutVars>
          <dgm:bulletEnabled val="1"/>
        </dgm:presLayoutVars>
      </dgm:prSet>
      <dgm:spPr/>
    </dgm:pt>
    <dgm:pt modelId="{BF9A2C0F-9E8E-4C96-ACF3-74BEBC55FA84}" type="pres">
      <dgm:prSet presAssocID="{48417FF6-3644-4BDA-BAB7-7691B3BD7840}" presName="spaceBetweenRectangles" presStyleCnt="0"/>
      <dgm:spPr/>
    </dgm:pt>
    <dgm:pt modelId="{0E9379A9-6741-47C4-91C6-74A37DB2B6A0}" type="pres">
      <dgm:prSet presAssocID="{86011E5E-68CB-460C-93A7-B5D0E156C73C}" presName="parentLin" presStyleCnt="0"/>
      <dgm:spPr/>
    </dgm:pt>
    <dgm:pt modelId="{8E8F4ADA-068C-461D-8992-A6C4217F6509}" type="pres">
      <dgm:prSet presAssocID="{86011E5E-68CB-460C-93A7-B5D0E156C73C}" presName="parentLeftMargin" presStyleLbl="node1" presStyleIdx="3" presStyleCnt="5"/>
      <dgm:spPr/>
    </dgm:pt>
    <dgm:pt modelId="{7E2AEB20-B2F7-4232-9441-2F07CCE9B236}" type="pres">
      <dgm:prSet presAssocID="{86011E5E-68CB-460C-93A7-B5D0E156C73C}" presName="parentText" presStyleLbl="node1" presStyleIdx="4" presStyleCnt="5">
        <dgm:presLayoutVars>
          <dgm:chMax val="0"/>
          <dgm:bulletEnabled val="1"/>
        </dgm:presLayoutVars>
      </dgm:prSet>
      <dgm:spPr/>
    </dgm:pt>
    <dgm:pt modelId="{4B344E1E-ECCD-4641-9699-DD34F9E4F3A9}" type="pres">
      <dgm:prSet presAssocID="{86011E5E-68CB-460C-93A7-B5D0E156C73C}" presName="negativeSpace" presStyleCnt="0"/>
      <dgm:spPr/>
    </dgm:pt>
    <dgm:pt modelId="{6373ED01-2D6F-4BF4-84DA-5249437C6A90}" type="pres">
      <dgm:prSet presAssocID="{86011E5E-68CB-460C-93A7-B5D0E156C73C}" presName="childText" presStyleLbl="conFgAcc1" presStyleIdx="4" presStyleCnt="5">
        <dgm:presLayoutVars>
          <dgm:bulletEnabled val="1"/>
        </dgm:presLayoutVars>
      </dgm:prSet>
      <dgm:spPr/>
    </dgm:pt>
  </dgm:ptLst>
  <dgm:cxnLst>
    <dgm:cxn modelId="{ACFF1A00-37CF-4757-87AE-F1E0B8744301}" srcId="{B746B9B1-A261-44A6-A3BD-1CF0BE5B0F90}" destId="{531FB363-29E8-462E-BBA0-EF2305D697A0}" srcOrd="0" destOrd="0" parTransId="{4579EF23-9F24-42F8-B6E7-474DECFB415A}" sibTransId="{90920E58-8C82-4C4B-A5B3-9396FB835093}"/>
    <dgm:cxn modelId="{257E560C-6EB7-4CD9-9DA9-F7C2982102AF}" type="presOf" srcId="{62D737E8-01E2-45FE-A81C-69119FDA7157}" destId="{12214DC4-5889-4886-8933-FB67D9188CBF}" srcOrd="1" destOrd="0" presId="urn:microsoft.com/office/officeart/2005/8/layout/list1"/>
    <dgm:cxn modelId="{E4A1A821-8C78-4554-B42F-D9E9018CB64A}" type="presOf" srcId="{1CD7C22D-C475-4DDD-A679-2B61EC9B4127}" destId="{AB761898-2AA1-447E-B88C-1E1883A7BD0A}" srcOrd="1" destOrd="0" presId="urn:microsoft.com/office/officeart/2005/8/layout/list1"/>
    <dgm:cxn modelId="{D1F82229-416F-42C9-9307-4C3ED671DD97}" type="presOf" srcId="{1CD7C22D-C475-4DDD-A679-2B61EC9B4127}" destId="{3A60ABCC-7E63-4E3C-A303-0B5A56D88CF8}" srcOrd="0" destOrd="0" presId="urn:microsoft.com/office/officeart/2005/8/layout/list1"/>
    <dgm:cxn modelId="{F2828B2A-F2D3-4169-BB02-BDBC20A45DDE}" srcId="{B746B9B1-A261-44A6-A3BD-1CF0BE5B0F90}" destId="{B8878DBF-6396-4DC8-9CF2-9349B07E1ED2}" srcOrd="2" destOrd="0" parTransId="{3164CA80-0473-471F-B610-4B89E3299696}" sibTransId="{9B72E3C3-9E7F-48AE-B55B-05CFA3A6A0C0}"/>
    <dgm:cxn modelId="{F9828532-839F-416A-A22D-F21E6C8B6C71}" srcId="{B746B9B1-A261-44A6-A3BD-1CF0BE5B0F90}" destId="{86011E5E-68CB-460C-93A7-B5D0E156C73C}" srcOrd="4" destOrd="0" parTransId="{BDBEA98F-4BE0-49B2-A966-CC24D2665203}" sibTransId="{93D63AF5-102C-43DD-BAC4-296A8370886F}"/>
    <dgm:cxn modelId="{5CC4B43C-2412-4286-A667-CE4F8915B3AE}" type="presOf" srcId="{62D737E8-01E2-45FE-A81C-69119FDA7157}" destId="{F8821042-1D23-4A43-B2E5-09FF62B0109D}" srcOrd="0" destOrd="0" presId="urn:microsoft.com/office/officeart/2005/8/layout/list1"/>
    <dgm:cxn modelId="{F571575B-E224-4581-BAED-79662C8689B0}" type="presOf" srcId="{531FB363-29E8-462E-BBA0-EF2305D697A0}" destId="{8F394B3D-C4A6-4B7E-96B3-2F2C64557E57}" srcOrd="0" destOrd="0" presId="urn:microsoft.com/office/officeart/2005/8/layout/list1"/>
    <dgm:cxn modelId="{9C698651-4816-49E2-99DC-814F3D225D07}" type="presOf" srcId="{B746B9B1-A261-44A6-A3BD-1CF0BE5B0F90}" destId="{5AB0BED9-577C-45C0-96A5-084A2889C1F7}" srcOrd="0" destOrd="0" presId="urn:microsoft.com/office/officeart/2005/8/layout/list1"/>
    <dgm:cxn modelId="{EDC4AC5A-34BC-42C4-9C0B-E24D83F1767C}" type="presOf" srcId="{B8878DBF-6396-4DC8-9CF2-9349B07E1ED2}" destId="{57066CAB-2C8D-4216-BB7A-85F1FBFFDDDA}" srcOrd="1" destOrd="0" presId="urn:microsoft.com/office/officeart/2005/8/layout/list1"/>
    <dgm:cxn modelId="{08444482-AF1D-4605-B160-0DEA4F89EA39}" type="presOf" srcId="{86011E5E-68CB-460C-93A7-B5D0E156C73C}" destId="{7E2AEB20-B2F7-4232-9441-2F07CCE9B236}" srcOrd="1" destOrd="0" presId="urn:microsoft.com/office/officeart/2005/8/layout/list1"/>
    <dgm:cxn modelId="{210F2D93-EAC2-405C-B2ED-D4C7BEE26CA4}" type="presOf" srcId="{86011E5E-68CB-460C-93A7-B5D0E156C73C}" destId="{8E8F4ADA-068C-461D-8992-A6C4217F6509}" srcOrd="0" destOrd="0" presId="urn:microsoft.com/office/officeart/2005/8/layout/list1"/>
    <dgm:cxn modelId="{B0A57097-317E-4D3C-82A4-59C364AADDD8}" srcId="{B746B9B1-A261-44A6-A3BD-1CF0BE5B0F90}" destId="{1CD7C22D-C475-4DDD-A679-2B61EC9B4127}" srcOrd="3" destOrd="0" parTransId="{CC74B729-4FDC-467F-9484-468E7FFDE63B}" sibTransId="{48417FF6-3644-4BDA-BAB7-7691B3BD7840}"/>
    <dgm:cxn modelId="{091689AD-3F9F-4FFB-88EA-3AE23DCDAC24}" type="presOf" srcId="{B8878DBF-6396-4DC8-9CF2-9349B07E1ED2}" destId="{6C0EC94F-7801-4BF9-80A4-17B1D64636CD}" srcOrd="0" destOrd="0" presId="urn:microsoft.com/office/officeart/2005/8/layout/list1"/>
    <dgm:cxn modelId="{809BE8F7-FF37-4EE6-B9AC-348D2673607B}" srcId="{B746B9B1-A261-44A6-A3BD-1CF0BE5B0F90}" destId="{62D737E8-01E2-45FE-A81C-69119FDA7157}" srcOrd="1" destOrd="0" parTransId="{11F3412E-25D2-4080-BB95-4763B1A47364}" sibTransId="{1F2E0711-4ACD-409B-82CA-7CED59A14E52}"/>
    <dgm:cxn modelId="{10169CFE-4FC6-4A8A-B5FD-4D78B2157A5F}" type="presOf" srcId="{531FB363-29E8-462E-BBA0-EF2305D697A0}" destId="{1F9777C0-187F-477A-8BF8-5E3E29C820EC}" srcOrd="1" destOrd="0" presId="urn:microsoft.com/office/officeart/2005/8/layout/list1"/>
    <dgm:cxn modelId="{E26DE9BD-F94B-4A48-889A-140FC4EB4B7E}" type="presParOf" srcId="{5AB0BED9-577C-45C0-96A5-084A2889C1F7}" destId="{85F590FF-5F87-4C47-9F27-6D2B30C8ABD0}" srcOrd="0" destOrd="0" presId="urn:microsoft.com/office/officeart/2005/8/layout/list1"/>
    <dgm:cxn modelId="{816AD97A-97B5-46EA-9777-1945451E3F55}" type="presParOf" srcId="{85F590FF-5F87-4C47-9F27-6D2B30C8ABD0}" destId="{8F394B3D-C4A6-4B7E-96B3-2F2C64557E57}" srcOrd="0" destOrd="0" presId="urn:microsoft.com/office/officeart/2005/8/layout/list1"/>
    <dgm:cxn modelId="{60BC75C8-9C73-4929-B244-F3CC0B8F772F}" type="presParOf" srcId="{85F590FF-5F87-4C47-9F27-6D2B30C8ABD0}" destId="{1F9777C0-187F-477A-8BF8-5E3E29C820EC}" srcOrd="1" destOrd="0" presId="urn:microsoft.com/office/officeart/2005/8/layout/list1"/>
    <dgm:cxn modelId="{22C2C160-7C36-49C4-AC1F-DCCAFF5FDA9A}" type="presParOf" srcId="{5AB0BED9-577C-45C0-96A5-084A2889C1F7}" destId="{760EC492-852C-49F9-A25C-459AAFF74735}" srcOrd="1" destOrd="0" presId="urn:microsoft.com/office/officeart/2005/8/layout/list1"/>
    <dgm:cxn modelId="{1DE62E90-B01B-49A5-860E-581D3F2B0827}" type="presParOf" srcId="{5AB0BED9-577C-45C0-96A5-084A2889C1F7}" destId="{A74C91BE-5C87-467B-8609-64661EC881C8}" srcOrd="2" destOrd="0" presId="urn:microsoft.com/office/officeart/2005/8/layout/list1"/>
    <dgm:cxn modelId="{53ECA644-1841-4358-939C-C8CFAA8B5D65}" type="presParOf" srcId="{5AB0BED9-577C-45C0-96A5-084A2889C1F7}" destId="{1E6604C7-A30C-4622-B210-39BB83810F62}" srcOrd="3" destOrd="0" presId="urn:microsoft.com/office/officeart/2005/8/layout/list1"/>
    <dgm:cxn modelId="{B0DDD8C9-0829-4F99-B042-30AF9E37A17B}" type="presParOf" srcId="{5AB0BED9-577C-45C0-96A5-084A2889C1F7}" destId="{4CCF886E-3529-48A8-BA28-5527AC71F4B6}" srcOrd="4" destOrd="0" presId="urn:microsoft.com/office/officeart/2005/8/layout/list1"/>
    <dgm:cxn modelId="{3D80935E-75A5-403D-8472-8E4323D247D5}" type="presParOf" srcId="{4CCF886E-3529-48A8-BA28-5527AC71F4B6}" destId="{F8821042-1D23-4A43-B2E5-09FF62B0109D}" srcOrd="0" destOrd="0" presId="urn:microsoft.com/office/officeart/2005/8/layout/list1"/>
    <dgm:cxn modelId="{D5B9441A-91D3-4581-80A3-5CF47D995DB6}" type="presParOf" srcId="{4CCF886E-3529-48A8-BA28-5527AC71F4B6}" destId="{12214DC4-5889-4886-8933-FB67D9188CBF}" srcOrd="1" destOrd="0" presId="urn:microsoft.com/office/officeart/2005/8/layout/list1"/>
    <dgm:cxn modelId="{E3016E7A-7B45-498A-8AA4-247AB52CF620}" type="presParOf" srcId="{5AB0BED9-577C-45C0-96A5-084A2889C1F7}" destId="{31CEE791-14B2-44C8-86D8-9C2D84787FF7}" srcOrd="5" destOrd="0" presId="urn:microsoft.com/office/officeart/2005/8/layout/list1"/>
    <dgm:cxn modelId="{9CF427A6-951B-4593-8F68-2720498D611D}" type="presParOf" srcId="{5AB0BED9-577C-45C0-96A5-084A2889C1F7}" destId="{771FE7F5-0B87-454F-A4C0-15D6EB4F69F4}" srcOrd="6" destOrd="0" presId="urn:microsoft.com/office/officeart/2005/8/layout/list1"/>
    <dgm:cxn modelId="{84AADD4B-AC6C-4FE7-8723-09522352938F}" type="presParOf" srcId="{5AB0BED9-577C-45C0-96A5-084A2889C1F7}" destId="{89667817-3E6F-4382-B573-01DD9914DBBC}" srcOrd="7" destOrd="0" presId="urn:microsoft.com/office/officeart/2005/8/layout/list1"/>
    <dgm:cxn modelId="{5A029B09-CFE1-49DA-A0DE-F64CC0BFD3A8}" type="presParOf" srcId="{5AB0BED9-577C-45C0-96A5-084A2889C1F7}" destId="{B24BEFC8-226D-4481-8756-B642223991F6}" srcOrd="8" destOrd="0" presId="urn:microsoft.com/office/officeart/2005/8/layout/list1"/>
    <dgm:cxn modelId="{AE396E6F-6046-49FF-904B-FE7C73E79660}" type="presParOf" srcId="{B24BEFC8-226D-4481-8756-B642223991F6}" destId="{6C0EC94F-7801-4BF9-80A4-17B1D64636CD}" srcOrd="0" destOrd="0" presId="urn:microsoft.com/office/officeart/2005/8/layout/list1"/>
    <dgm:cxn modelId="{5B4A6AB0-4056-494B-81C2-25BBAC14321C}" type="presParOf" srcId="{B24BEFC8-226D-4481-8756-B642223991F6}" destId="{57066CAB-2C8D-4216-BB7A-85F1FBFFDDDA}" srcOrd="1" destOrd="0" presId="urn:microsoft.com/office/officeart/2005/8/layout/list1"/>
    <dgm:cxn modelId="{2DE609BF-1DEC-4778-A767-C1DA0167CC3D}" type="presParOf" srcId="{5AB0BED9-577C-45C0-96A5-084A2889C1F7}" destId="{79E2255F-CDF9-4499-AE8A-742D104EC667}" srcOrd="9" destOrd="0" presId="urn:microsoft.com/office/officeart/2005/8/layout/list1"/>
    <dgm:cxn modelId="{4D26A323-2524-4AD5-99E3-A407D67DB2A9}" type="presParOf" srcId="{5AB0BED9-577C-45C0-96A5-084A2889C1F7}" destId="{4EBB55A7-1C23-4FA8-85E7-920C92CCE1BF}" srcOrd="10" destOrd="0" presId="urn:microsoft.com/office/officeart/2005/8/layout/list1"/>
    <dgm:cxn modelId="{3EB04A5D-D11D-43F7-B195-A33C0EEEFBB4}" type="presParOf" srcId="{5AB0BED9-577C-45C0-96A5-084A2889C1F7}" destId="{2DCD3F0E-EC77-4AC9-A67E-4392D468A596}" srcOrd="11" destOrd="0" presId="urn:microsoft.com/office/officeart/2005/8/layout/list1"/>
    <dgm:cxn modelId="{92E25924-8D9C-40F1-9A65-D49DEAE9A3D0}" type="presParOf" srcId="{5AB0BED9-577C-45C0-96A5-084A2889C1F7}" destId="{D686CCD2-D1F3-41F2-8D63-3BB7B496EB58}" srcOrd="12" destOrd="0" presId="urn:microsoft.com/office/officeart/2005/8/layout/list1"/>
    <dgm:cxn modelId="{19615FAC-8B9D-4A02-8A1E-86514BBBA375}" type="presParOf" srcId="{D686CCD2-D1F3-41F2-8D63-3BB7B496EB58}" destId="{3A60ABCC-7E63-4E3C-A303-0B5A56D88CF8}" srcOrd="0" destOrd="0" presId="urn:microsoft.com/office/officeart/2005/8/layout/list1"/>
    <dgm:cxn modelId="{1456D9C4-668C-418F-BD60-4A4F992175F8}" type="presParOf" srcId="{D686CCD2-D1F3-41F2-8D63-3BB7B496EB58}" destId="{AB761898-2AA1-447E-B88C-1E1883A7BD0A}" srcOrd="1" destOrd="0" presId="urn:microsoft.com/office/officeart/2005/8/layout/list1"/>
    <dgm:cxn modelId="{ADB7EA82-2DA5-4F19-B6A0-EA51BD963F2A}" type="presParOf" srcId="{5AB0BED9-577C-45C0-96A5-084A2889C1F7}" destId="{67224282-3C36-441B-A6DE-2AA0AC52FA3C}" srcOrd="13" destOrd="0" presId="urn:microsoft.com/office/officeart/2005/8/layout/list1"/>
    <dgm:cxn modelId="{F9D55464-BD85-405A-BAF6-EA93C1594BEF}" type="presParOf" srcId="{5AB0BED9-577C-45C0-96A5-084A2889C1F7}" destId="{61A80843-0A7D-40C1-8497-10942745F55E}" srcOrd="14" destOrd="0" presId="urn:microsoft.com/office/officeart/2005/8/layout/list1"/>
    <dgm:cxn modelId="{1A6A28A2-E577-4E3A-9AB5-F607D8BABD1E}" type="presParOf" srcId="{5AB0BED9-577C-45C0-96A5-084A2889C1F7}" destId="{BF9A2C0F-9E8E-4C96-ACF3-74BEBC55FA84}" srcOrd="15" destOrd="0" presId="urn:microsoft.com/office/officeart/2005/8/layout/list1"/>
    <dgm:cxn modelId="{F28F8478-FBF3-46D6-8A79-22F179BB5C72}" type="presParOf" srcId="{5AB0BED9-577C-45C0-96A5-084A2889C1F7}" destId="{0E9379A9-6741-47C4-91C6-74A37DB2B6A0}" srcOrd="16" destOrd="0" presId="urn:microsoft.com/office/officeart/2005/8/layout/list1"/>
    <dgm:cxn modelId="{4AB5CED3-EDD7-4412-9FFA-426A962883C6}" type="presParOf" srcId="{0E9379A9-6741-47C4-91C6-74A37DB2B6A0}" destId="{8E8F4ADA-068C-461D-8992-A6C4217F6509}" srcOrd="0" destOrd="0" presId="urn:microsoft.com/office/officeart/2005/8/layout/list1"/>
    <dgm:cxn modelId="{2059EF98-70CF-4A10-9DE7-87F4501F9760}" type="presParOf" srcId="{0E9379A9-6741-47C4-91C6-74A37DB2B6A0}" destId="{7E2AEB20-B2F7-4232-9441-2F07CCE9B236}" srcOrd="1" destOrd="0" presId="urn:microsoft.com/office/officeart/2005/8/layout/list1"/>
    <dgm:cxn modelId="{5D3B23A3-9D32-48E8-8821-E507B57809E6}" type="presParOf" srcId="{5AB0BED9-577C-45C0-96A5-084A2889C1F7}" destId="{4B344E1E-ECCD-4641-9699-DD34F9E4F3A9}" srcOrd="17" destOrd="0" presId="urn:microsoft.com/office/officeart/2005/8/layout/list1"/>
    <dgm:cxn modelId="{1479E1E8-4748-4C95-B475-B338C1F924A2}" type="presParOf" srcId="{5AB0BED9-577C-45C0-96A5-084A2889C1F7}" destId="{6373ED01-2D6F-4BF4-84DA-5249437C6A90}"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46B9B1-A261-44A6-A3BD-1CF0BE5B0F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2D737E8-01E2-45FE-A81C-69119FDA7157}">
      <dgm:prSet/>
      <dgm:spPr/>
      <dgm:t>
        <a:bodyPr/>
        <a:lstStyle/>
        <a:p>
          <a:r>
            <a:rPr lang="en-US" dirty="0"/>
            <a:t>Gauge IC+PTC </a:t>
          </a:r>
        </a:p>
      </dgm:t>
    </dgm:pt>
    <dgm:pt modelId="{11F3412E-25D2-4080-BB95-4763B1A47364}" type="parTrans" cxnId="{809BE8F7-FF37-4EE6-B9AC-348D2673607B}">
      <dgm:prSet/>
      <dgm:spPr/>
      <dgm:t>
        <a:bodyPr/>
        <a:lstStyle/>
        <a:p>
          <a:endParaRPr lang="en-US"/>
        </a:p>
      </dgm:t>
    </dgm:pt>
    <dgm:pt modelId="{1F2E0711-4ACD-409B-82CA-7CED59A14E52}" type="sibTrans" cxnId="{809BE8F7-FF37-4EE6-B9AC-348D2673607B}">
      <dgm:prSet/>
      <dgm:spPr/>
      <dgm:t>
        <a:bodyPr/>
        <a:lstStyle/>
        <a:p>
          <a:endParaRPr lang="en-US"/>
        </a:p>
      </dgm:t>
    </dgm:pt>
    <dgm:pt modelId="{B8878DBF-6396-4DC8-9CF2-9349B07E1ED2}">
      <dgm:prSet/>
      <dgm:spPr/>
      <dgm:t>
        <a:bodyPr/>
        <a:lstStyle/>
        <a:p>
          <a:r>
            <a:rPr lang="en-US"/>
            <a:t>Gauge IC+Protector </a:t>
          </a:r>
          <a:endParaRPr lang="en-US" dirty="0"/>
        </a:p>
      </dgm:t>
    </dgm:pt>
    <dgm:pt modelId="{3164CA80-0473-471F-B610-4B89E3299696}" type="parTrans" cxnId="{F2828B2A-F2D3-4169-BB02-BDBC20A45DDE}">
      <dgm:prSet/>
      <dgm:spPr/>
      <dgm:t>
        <a:bodyPr/>
        <a:lstStyle/>
        <a:p>
          <a:endParaRPr lang="en-US"/>
        </a:p>
      </dgm:t>
    </dgm:pt>
    <dgm:pt modelId="{9B72E3C3-9E7F-48AE-B55B-05CFA3A6A0C0}" type="sibTrans" cxnId="{F2828B2A-F2D3-4169-BB02-BDBC20A45DDE}">
      <dgm:prSet/>
      <dgm:spPr/>
      <dgm:t>
        <a:bodyPr/>
        <a:lstStyle/>
        <a:p>
          <a:endParaRPr lang="en-US"/>
        </a:p>
      </dgm:t>
    </dgm:pt>
    <dgm:pt modelId="{531FB363-29E8-462E-BBA0-EF2305D697A0}">
      <dgm:prSet/>
      <dgm:spPr/>
      <dgm:t>
        <a:bodyPr/>
        <a:lstStyle/>
        <a:p>
          <a:r>
            <a:rPr lang="en-US" dirty="0"/>
            <a:t>Gauge </a:t>
          </a:r>
          <a:r>
            <a:rPr lang="en-US" dirty="0" err="1"/>
            <a:t>IC+Fuse</a:t>
          </a:r>
          <a:endParaRPr lang="en-US" dirty="0"/>
        </a:p>
      </dgm:t>
    </dgm:pt>
    <dgm:pt modelId="{4579EF23-9F24-42F8-B6E7-474DECFB415A}" type="parTrans" cxnId="{ACFF1A00-37CF-4757-87AE-F1E0B8744301}">
      <dgm:prSet/>
      <dgm:spPr/>
      <dgm:t>
        <a:bodyPr/>
        <a:lstStyle/>
        <a:p>
          <a:endParaRPr lang="en-US"/>
        </a:p>
      </dgm:t>
    </dgm:pt>
    <dgm:pt modelId="{90920E58-8C82-4C4B-A5B3-9396FB835093}" type="sibTrans" cxnId="{ACFF1A00-37CF-4757-87AE-F1E0B8744301}">
      <dgm:prSet/>
      <dgm:spPr/>
      <dgm:t>
        <a:bodyPr/>
        <a:lstStyle/>
        <a:p>
          <a:endParaRPr lang="en-US"/>
        </a:p>
      </dgm:t>
    </dgm:pt>
    <dgm:pt modelId="{1CD7C22D-C475-4DDD-A679-2B61EC9B4127}">
      <dgm:prSet/>
      <dgm:spPr/>
      <dgm:t>
        <a:bodyPr/>
        <a:lstStyle/>
        <a:p>
          <a:r>
            <a:rPr lang="en-US" dirty="0" err="1"/>
            <a:t>Protector+Fuse</a:t>
          </a:r>
          <a:r>
            <a:rPr lang="en-US" dirty="0"/>
            <a:t> </a:t>
          </a:r>
        </a:p>
      </dgm:t>
    </dgm:pt>
    <dgm:pt modelId="{CC74B729-4FDC-467F-9484-468E7FFDE63B}" type="parTrans" cxnId="{B0A57097-317E-4D3C-82A4-59C364AADDD8}">
      <dgm:prSet/>
      <dgm:spPr/>
      <dgm:t>
        <a:bodyPr/>
        <a:lstStyle/>
        <a:p>
          <a:endParaRPr lang="en-US"/>
        </a:p>
      </dgm:t>
    </dgm:pt>
    <dgm:pt modelId="{48417FF6-3644-4BDA-BAB7-7691B3BD7840}" type="sibTrans" cxnId="{B0A57097-317E-4D3C-82A4-59C364AADDD8}">
      <dgm:prSet/>
      <dgm:spPr/>
      <dgm:t>
        <a:bodyPr/>
        <a:lstStyle/>
        <a:p>
          <a:endParaRPr lang="en-US"/>
        </a:p>
      </dgm:t>
    </dgm:pt>
    <dgm:pt modelId="{86011E5E-68CB-460C-93A7-B5D0E156C73C}">
      <dgm:prSet/>
      <dgm:spPr/>
      <dgm:t>
        <a:bodyPr/>
        <a:lstStyle/>
        <a:p>
          <a:r>
            <a:rPr lang="en-US" dirty="0" err="1"/>
            <a:t>Protector+PTC</a:t>
          </a:r>
          <a:endParaRPr lang="en-US" dirty="0"/>
        </a:p>
      </dgm:t>
    </dgm:pt>
    <dgm:pt modelId="{BDBEA98F-4BE0-49B2-A966-CC24D2665203}" type="parTrans" cxnId="{F9828532-839F-416A-A22D-F21E6C8B6C71}">
      <dgm:prSet/>
      <dgm:spPr/>
      <dgm:t>
        <a:bodyPr/>
        <a:lstStyle/>
        <a:p>
          <a:endParaRPr lang="en-US"/>
        </a:p>
      </dgm:t>
    </dgm:pt>
    <dgm:pt modelId="{93D63AF5-102C-43DD-BAC4-296A8370886F}" type="sibTrans" cxnId="{F9828532-839F-416A-A22D-F21E6C8B6C71}">
      <dgm:prSet/>
      <dgm:spPr/>
      <dgm:t>
        <a:bodyPr/>
        <a:lstStyle/>
        <a:p>
          <a:endParaRPr lang="en-US"/>
        </a:p>
      </dgm:t>
    </dgm:pt>
    <dgm:pt modelId="{6856FE48-B41A-4A4B-BCFB-EC54A8B0D79C}">
      <dgm:prSet/>
      <dgm:spPr/>
      <dgm:t>
        <a:bodyPr/>
        <a:lstStyle/>
        <a:p>
          <a:r>
            <a:rPr lang="en-US" dirty="0"/>
            <a:t>Protector+2 CHG FET</a:t>
          </a:r>
        </a:p>
      </dgm:t>
    </dgm:pt>
    <dgm:pt modelId="{C6DB2D1A-8E41-4EED-B38F-81B3C3396738}" type="parTrans" cxnId="{0F2CA7DF-711B-4E9F-9822-62BD0068B34D}">
      <dgm:prSet/>
      <dgm:spPr/>
      <dgm:t>
        <a:bodyPr/>
        <a:lstStyle/>
        <a:p>
          <a:endParaRPr lang="en-US"/>
        </a:p>
      </dgm:t>
    </dgm:pt>
    <dgm:pt modelId="{77CC9B5E-4B37-4980-8A7B-9B52180EE232}" type="sibTrans" cxnId="{0F2CA7DF-711B-4E9F-9822-62BD0068B34D}">
      <dgm:prSet/>
      <dgm:spPr/>
      <dgm:t>
        <a:bodyPr/>
        <a:lstStyle/>
        <a:p>
          <a:endParaRPr lang="en-US"/>
        </a:p>
      </dgm:t>
    </dgm:pt>
    <dgm:pt modelId="{8B98F6DC-F9F7-4EA5-9311-F46216B4A22F}">
      <dgm:prSet/>
      <dgm:spPr/>
      <dgm:t>
        <a:bodyPr/>
        <a:lstStyle/>
        <a:p>
          <a:r>
            <a:rPr lang="en-US" dirty="0"/>
            <a:t>Gauge IC+2</a:t>
          </a:r>
          <a:r>
            <a:rPr lang="en-US" baseline="30000" dirty="0"/>
            <a:t>nd</a:t>
          </a:r>
          <a:r>
            <a:rPr lang="en-US" dirty="0"/>
            <a:t> protection </a:t>
          </a:r>
        </a:p>
      </dgm:t>
    </dgm:pt>
    <dgm:pt modelId="{48965BBD-5325-41F4-A54D-74DF357E9771}" type="parTrans" cxnId="{B7D32322-3DD4-449C-8385-67AE564253FA}">
      <dgm:prSet/>
      <dgm:spPr/>
      <dgm:t>
        <a:bodyPr/>
        <a:lstStyle/>
        <a:p>
          <a:endParaRPr lang="en-US"/>
        </a:p>
      </dgm:t>
    </dgm:pt>
    <dgm:pt modelId="{724D2D04-CE01-4864-904E-D568E0856BBB}" type="sibTrans" cxnId="{B7D32322-3DD4-449C-8385-67AE564253FA}">
      <dgm:prSet/>
      <dgm:spPr/>
      <dgm:t>
        <a:bodyPr/>
        <a:lstStyle/>
        <a:p>
          <a:endParaRPr lang="en-US"/>
        </a:p>
      </dgm:t>
    </dgm:pt>
    <dgm:pt modelId="{E86F849E-AEBA-4B81-A843-3C102AD92253}">
      <dgm:prSet/>
      <dgm:spPr/>
      <dgm:t>
        <a:bodyPr/>
        <a:lstStyle/>
        <a:p>
          <a:r>
            <a:rPr lang="en-US" dirty="0" err="1"/>
            <a:t>AFE+Gauge</a:t>
          </a:r>
          <a:r>
            <a:rPr lang="en-US" dirty="0"/>
            <a:t> IC+2</a:t>
          </a:r>
          <a:r>
            <a:rPr lang="en-US" baseline="30000" dirty="0"/>
            <a:t>nd</a:t>
          </a:r>
          <a:r>
            <a:rPr lang="en-US" dirty="0"/>
            <a:t> protection </a:t>
          </a:r>
        </a:p>
      </dgm:t>
    </dgm:pt>
    <dgm:pt modelId="{4ACE8D6B-C417-48B1-A1CF-BA71644791A4}" type="parTrans" cxnId="{0EEA4A52-175B-4537-941D-A974AE1B6F07}">
      <dgm:prSet/>
      <dgm:spPr/>
      <dgm:t>
        <a:bodyPr/>
        <a:lstStyle/>
        <a:p>
          <a:endParaRPr lang="en-US"/>
        </a:p>
      </dgm:t>
    </dgm:pt>
    <dgm:pt modelId="{DEEA6B85-A0A4-4FBF-BB8C-9E90A913729A}" type="sibTrans" cxnId="{0EEA4A52-175B-4537-941D-A974AE1B6F07}">
      <dgm:prSet/>
      <dgm:spPr/>
      <dgm:t>
        <a:bodyPr/>
        <a:lstStyle/>
        <a:p>
          <a:endParaRPr lang="en-US"/>
        </a:p>
      </dgm:t>
    </dgm:pt>
    <dgm:pt modelId="{B35AE2C0-6777-484F-B645-950CD83FA463}">
      <dgm:prSet/>
      <dgm:spPr/>
      <dgm:t>
        <a:bodyPr/>
        <a:lstStyle/>
        <a:p>
          <a:r>
            <a:rPr lang="en-US"/>
            <a:t>AFE+Gauge IC+Oring </a:t>
          </a:r>
          <a:endParaRPr lang="en-US" dirty="0"/>
        </a:p>
      </dgm:t>
    </dgm:pt>
    <dgm:pt modelId="{8569679F-E40D-4014-BA7B-CDDE8C47FFB0}" type="parTrans" cxnId="{9D6738DE-7494-4428-9EC7-6663E434B1A0}">
      <dgm:prSet/>
      <dgm:spPr/>
      <dgm:t>
        <a:bodyPr/>
        <a:lstStyle/>
        <a:p>
          <a:endParaRPr lang="en-US"/>
        </a:p>
      </dgm:t>
    </dgm:pt>
    <dgm:pt modelId="{992FB204-E151-4E1C-B3D5-998AF48F6F99}" type="sibTrans" cxnId="{9D6738DE-7494-4428-9EC7-6663E434B1A0}">
      <dgm:prSet/>
      <dgm:spPr/>
      <dgm:t>
        <a:bodyPr/>
        <a:lstStyle/>
        <a:p>
          <a:endParaRPr lang="en-US"/>
        </a:p>
      </dgm:t>
    </dgm:pt>
    <dgm:pt modelId="{5AB0BED9-577C-45C0-96A5-084A2889C1F7}" type="pres">
      <dgm:prSet presAssocID="{B746B9B1-A261-44A6-A3BD-1CF0BE5B0F90}" presName="linear" presStyleCnt="0">
        <dgm:presLayoutVars>
          <dgm:dir/>
          <dgm:animLvl val="lvl"/>
          <dgm:resizeHandles val="exact"/>
        </dgm:presLayoutVars>
      </dgm:prSet>
      <dgm:spPr/>
    </dgm:pt>
    <dgm:pt modelId="{85F590FF-5F87-4C47-9F27-6D2B30C8ABD0}" type="pres">
      <dgm:prSet presAssocID="{531FB363-29E8-462E-BBA0-EF2305D697A0}" presName="parentLin" presStyleCnt="0"/>
      <dgm:spPr/>
    </dgm:pt>
    <dgm:pt modelId="{8F394B3D-C4A6-4B7E-96B3-2F2C64557E57}" type="pres">
      <dgm:prSet presAssocID="{531FB363-29E8-462E-BBA0-EF2305D697A0}" presName="parentLeftMargin" presStyleLbl="node1" presStyleIdx="0" presStyleCnt="9"/>
      <dgm:spPr/>
    </dgm:pt>
    <dgm:pt modelId="{1F9777C0-187F-477A-8BF8-5E3E29C820EC}" type="pres">
      <dgm:prSet presAssocID="{531FB363-29E8-462E-BBA0-EF2305D697A0}" presName="parentText" presStyleLbl="node1" presStyleIdx="0" presStyleCnt="9">
        <dgm:presLayoutVars>
          <dgm:chMax val="0"/>
          <dgm:bulletEnabled val="1"/>
        </dgm:presLayoutVars>
      </dgm:prSet>
      <dgm:spPr/>
    </dgm:pt>
    <dgm:pt modelId="{760EC492-852C-49F9-A25C-459AAFF74735}" type="pres">
      <dgm:prSet presAssocID="{531FB363-29E8-462E-BBA0-EF2305D697A0}" presName="negativeSpace" presStyleCnt="0"/>
      <dgm:spPr/>
    </dgm:pt>
    <dgm:pt modelId="{A74C91BE-5C87-467B-8609-64661EC881C8}" type="pres">
      <dgm:prSet presAssocID="{531FB363-29E8-462E-BBA0-EF2305D697A0}" presName="childText" presStyleLbl="conFgAcc1" presStyleIdx="0" presStyleCnt="9">
        <dgm:presLayoutVars>
          <dgm:bulletEnabled val="1"/>
        </dgm:presLayoutVars>
      </dgm:prSet>
      <dgm:spPr/>
    </dgm:pt>
    <dgm:pt modelId="{1E6604C7-A30C-4622-B210-39BB83810F62}" type="pres">
      <dgm:prSet presAssocID="{90920E58-8C82-4C4B-A5B3-9396FB835093}" presName="spaceBetweenRectangles" presStyleCnt="0"/>
      <dgm:spPr/>
    </dgm:pt>
    <dgm:pt modelId="{4CCF886E-3529-48A8-BA28-5527AC71F4B6}" type="pres">
      <dgm:prSet presAssocID="{62D737E8-01E2-45FE-A81C-69119FDA7157}" presName="parentLin" presStyleCnt="0"/>
      <dgm:spPr/>
    </dgm:pt>
    <dgm:pt modelId="{F8821042-1D23-4A43-B2E5-09FF62B0109D}" type="pres">
      <dgm:prSet presAssocID="{62D737E8-01E2-45FE-A81C-69119FDA7157}" presName="parentLeftMargin" presStyleLbl="node1" presStyleIdx="0" presStyleCnt="9"/>
      <dgm:spPr/>
    </dgm:pt>
    <dgm:pt modelId="{12214DC4-5889-4886-8933-FB67D9188CBF}" type="pres">
      <dgm:prSet presAssocID="{62D737E8-01E2-45FE-A81C-69119FDA7157}" presName="parentText" presStyleLbl="node1" presStyleIdx="1" presStyleCnt="9">
        <dgm:presLayoutVars>
          <dgm:chMax val="0"/>
          <dgm:bulletEnabled val="1"/>
        </dgm:presLayoutVars>
      </dgm:prSet>
      <dgm:spPr/>
    </dgm:pt>
    <dgm:pt modelId="{31CEE791-14B2-44C8-86D8-9C2D84787FF7}" type="pres">
      <dgm:prSet presAssocID="{62D737E8-01E2-45FE-A81C-69119FDA7157}" presName="negativeSpace" presStyleCnt="0"/>
      <dgm:spPr/>
    </dgm:pt>
    <dgm:pt modelId="{771FE7F5-0B87-454F-A4C0-15D6EB4F69F4}" type="pres">
      <dgm:prSet presAssocID="{62D737E8-01E2-45FE-A81C-69119FDA7157}" presName="childText" presStyleLbl="conFgAcc1" presStyleIdx="1" presStyleCnt="9">
        <dgm:presLayoutVars>
          <dgm:bulletEnabled val="1"/>
        </dgm:presLayoutVars>
      </dgm:prSet>
      <dgm:spPr/>
    </dgm:pt>
    <dgm:pt modelId="{89667817-3E6F-4382-B573-01DD9914DBBC}" type="pres">
      <dgm:prSet presAssocID="{1F2E0711-4ACD-409B-82CA-7CED59A14E52}" presName="spaceBetweenRectangles" presStyleCnt="0"/>
      <dgm:spPr/>
    </dgm:pt>
    <dgm:pt modelId="{B24BEFC8-226D-4481-8756-B642223991F6}" type="pres">
      <dgm:prSet presAssocID="{B8878DBF-6396-4DC8-9CF2-9349B07E1ED2}" presName="parentLin" presStyleCnt="0"/>
      <dgm:spPr/>
    </dgm:pt>
    <dgm:pt modelId="{6C0EC94F-7801-4BF9-80A4-17B1D64636CD}" type="pres">
      <dgm:prSet presAssocID="{B8878DBF-6396-4DC8-9CF2-9349B07E1ED2}" presName="parentLeftMargin" presStyleLbl="node1" presStyleIdx="1" presStyleCnt="9"/>
      <dgm:spPr/>
    </dgm:pt>
    <dgm:pt modelId="{57066CAB-2C8D-4216-BB7A-85F1FBFFDDDA}" type="pres">
      <dgm:prSet presAssocID="{B8878DBF-6396-4DC8-9CF2-9349B07E1ED2}" presName="parentText" presStyleLbl="node1" presStyleIdx="2" presStyleCnt="9">
        <dgm:presLayoutVars>
          <dgm:chMax val="0"/>
          <dgm:bulletEnabled val="1"/>
        </dgm:presLayoutVars>
      </dgm:prSet>
      <dgm:spPr/>
    </dgm:pt>
    <dgm:pt modelId="{79E2255F-CDF9-4499-AE8A-742D104EC667}" type="pres">
      <dgm:prSet presAssocID="{B8878DBF-6396-4DC8-9CF2-9349B07E1ED2}" presName="negativeSpace" presStyleCnt="0"/>
      <dgm:spPr/>
    </dgm:pt>
    <dgm:pt modelId="{4EBB55A7-1C23-4FA8-85E7-920C92CCE1BF}" type="pres">
      <dgm:prSet presAssocID="{B8878DBF-6396-4DC8-9CF2-9349B07E1ED2}" presName="childText" presStyleLbl="conFgAcc1" presStyleIdx="2" presStyleCnt="9" custLinFactNeighborX="664">
        <dgm:presLayoutVars>
          <dgm:bulletEnabled val="1"/>
        </dgm:presLayoutVars>
      </dgm:prSet>
      <dgm:spPr/>
    </dgm:pt>
    <dgm:pt modelId="{2DCD3F0E-EC77-4AC9-A67E-4392D468A596}" type="pres">
      <dgm:prSet presAssocID="{9B72E3C3-9E7F-48AE-B55B-05CFA3A6A0C0}" presName="spaceBetweenRectangles" presStyleCnt="0"/>
      <dgm:spPr/>
    </dgm:pt>
    <dgm:pt modelId="{D686CCD2-D1F3-41F2-8D63-3BB7B496EB58}" type="pres">
      <dgm:prSet presAssocID="{1CD7C22D-C475-4DDD-A679-2B61EC9B4127}" presName="parentLin" presStyleCnt="0"/>
      <dgm:spPr/>
    </dgm:pt>
    <dgm:pt modelId="{3A60ABCC-7E63-4E3C-A303-0B5A56D88CF8}" type="pres">
      <dgm:prSet presAssocID="{1CD7C22D-C475-4DDD-A679-2B61EC9B4127}" presName="parentLeftMargin" presStyleLbl="node1" presStyleIdx="2" presStyleCnt="9"/>
      <dgm:spPr/>
    </dgm:pt>
    <dgm:pt modelId="{AB761898-2AA1-447E-B88C-1E1883A7BD0A}" type="pres">
      <dgm:prSet presAssocID="{1CD7C22D-C475-4DDD-A679-2B61EC9B4127}" presName="parentText" presStyleLbl="node1" presStyleIdx="3" presStyleCnt="9">
        <dgm:presLayoutVars>
          <dgm:chMax val="0"/>
          <dgm:bulletEnabled val="1"/>
        </dgm:presLayoutVars>
      </dgm:prSet>
      <dgm:spPr/>
    </dgm:pt>
    <dgm:pt modelId="{67224282-3C36-441B-A6DE-2AA0AC52FA3C}" type="pres">
      <dgm:prSet presAssocID="{1CD7C22D-C475-4DDD-A679-2B61EC9B4127}" presName="negativeSpace" presStyleCnt="0"/>
      <dgm:spPr/>
    </dgm:pt>
    <dgm:pt modelId="{61A80843-0A7D-40C1-8497-10942745F55E}" type="pres">
      <dgm:prSet presAssocID="{1CD7C22D-C475-4DDD-A679-2B61EC9B4127}" presName="childText" presStyleLbl="conFgAcc1" presStyleIdx="3" presStyleCnt="9">
        <dgm:presLayoutVars>
          <dgm:bulletEnabled val="1"/>
        </dgm:presLayoutVars>
      </dgm:prSet>
      <dgm:spPr/>
    </dgm:pt>
    <dgm:pt modelId="{BF9A2C0F-9E8E-4C96-ACF3-74BEBC55FA84}" type="pres">
      <dgm:prSet presAssocID="{48417FF6-3644-4BDA-BAB7-7691B3BD7840}" presName="spaceBetweenRectangles" presStyleCnt="0"/>
      <dgm:spPr/>
    </dgm:pt>
    <dgm:pt modelId="{0E9379A9-6741-47C4-91C6-74A37DB2B6A0}" type="pres">
      <dgm:prSet presAssocID="{86011E5E-68CB-460C-93A7-B5D0E156C73C}" presName="parentLin" presStyleCnt="0"/>
      <dgm:spPr/>
    </dgm:pt>
    <dgm:pt modelId="{8E8F4ADA-068C-461D-8992-A6C4217F6509}" type="pres">
      <dgm:prSet presAssocID="{86011E5E-68CB-460C-93A7-B5D0E156C73C}" presName="parentLeftMargin" presStyleLbl="node1" presStyleIdx="3" presStyleCnt="9"/>
      <dgm:spPr/>
    </dgm:pt>
    <dgm:pt modelId="{7E2AEB20-B2F7-4232-9441-2F07CCE9B236}" type="pres">
      <dgm:prSet presAssocID="{86011E5E-68CB-460C-93A7-B5D0E156C73C}" presName="parentText" presStyleLbl="node1" presStyleIdx="4" presStyleCnt="9">
        <dgm:presLayoutVars>
          <dgm:chMax val="0"/>
          <dgm:bulletEnabled val="1"/>
        </dgm:presLayoutVars>
      </dgm:prSet>
      <dgm:spPr/>
    </dgm:pt>
    <dgm:pt modelId="{4B344E1E-ECCD-4641-9699-DD34F9E4F3A9}" type="pres">
      <dgm:prSet presAssocID="{86011E5E-68CB-460C-93A7-B5D0E156C73C}" presName="negativeSpace" presStyleCnt="0"/>
      <dgm:spPr/>
    </dgm:pt>
    <dgm:pt modelId="{6373ED01-2D6F-4BF4-84DA-5249437C6A90}" type="pres">
      <dgm:prSet presAssocID="{86011E5E-68CB-460C-93A7-B5D0E156C73C}" presName="childText" presStyleLbl="conFgAcc1" presStyleIdx="4" presStyleCnt="9">
        <dgm:presLayoutVars>
          <dgm:bulletEnabled val="1"/>
        </dgm:presLayoutVars>
      </dgm:prSet>
      <dgm:spPr/>
    </dgm:pt>
    <dgm:pt modelId="{0577FC4E-A775-4CBC-A904-B0857DB43BE3}" type="pres">
      <dgm:prSet presAssocID="{93D63AF5-102C-43DD-BAC4-296A8370886F}" presName="spaceBetweenRectangles" presStyleCnt="0"/>
      <dgm:spPr/>
    </dgm:pt>
    <dgm:pt modelId="{945C7093-7250-4547-AD35-ABE538828052}" type="pres">
      <dgm:prSet presAssocID="{6856FE48-B41A-4A4B-BCFB-EC54A8B0D79C}" presName="parentLin" presStyleCnt="0"/>
      <dgm:spPr/>
    </dgm:pt>
    <dgm:pt modelId="{53AE3AC5-D72A-45D5-B8B3-C127CDE71DE5}" type="pres">
      <dgm:prSet presAssocID="{6856FE48-B41A-4A4B-BCFB-EC54A8B0D79C}" presName="parentLeftMargin" presStyleLbl="node1" presStyleIdx="4" presStyleCnt="9"/>
      <dgm:spPr/>
    </dgm:pt>
    <dgm:pt modelId="{22E49C1F-47AD-4C3A-AF84-E65950CEE006}" type="pres">
      <dgm:prSet presAssocID="{6856FE48-B41A-4A4B-BCFB-EC54A8B0D79C}" presName="parentText" presStyleLbl="node1" presStyleIdx="5" presStyleCnt="9">
        <dgm:presLayoutVars>
          <dgm:chMax val="0"/>
          <dgm:bulletEnabled val="1"/>
        </dgm:presLayoutVars>
      </dgm:prSet>
      <dgm:spPr/>
    </dgm:pt>
    <dgm:pt modelId="{B1F8F22C-6A47-437F-8C3D-EAFFF9FABA1E}" type="pres">
      <dgm:prSet presAssocID="{6856FE48-B41A-4A4B-BCFB-EC54A8B0D79C}" presName="negativeSpace" presStyleCnt="0"/>
      <dgm:spPr/>
    </dgm:pt>
    <dgm:pt modelId="{ED199EA4-954B-4555-8B08-8B948221F0E5}" type="pres">
      <dgm:prSet presAssocID="{6856FE48-B41A-4A4B-BCFB-EC54A8B0D79C}" presName="childText" presStyleLbl="conFgAcc1" presStyleIdx="5" presStyleCnt="9">
        <dgm:presLayoutVars>
          <dgm:bulletEnabled val="1"/>
        </dgm:presLayoutVars>
      </dgm:prSet>
      <dgm:spPr/>
    </dgm:pt>
    <dgm:pt modelId="{70D48FFF-CC9C-4536-AB05-F9FA92F7CD77}" type="pres">
      <dgm:prSet presAssocID="{77CC9B5E-4B37-4980-8A7B-9B52180EE232}" presName="spaceBetweenRectangles" presStyleCnt="0"/>
      <dgm:spPr/>
    </dgm:pt>
    <dgm:pt modelId="{500C2D3F-ACAD-4D06-B464-82D6CFD8CC77}" type="pres">
      <dgm:prSet presAssocID="{8B98F6DC-F9F7-4EA5-9311-F46216B4A22F}" presName="parentLin" presStyleCnt="0"/>
      <dgm:spPr/>
    </dgm:pt>
    <dgm:pt modelId="{11FB9B2E-96DC-4D9C-99E8-F1B6D32BC251}" type="pres">
      <dgm:prSet presAssocID="{8B98F6DC-F9F7-4EA5-9311-F46216B4A22F}" presName="parentLeftMargin" presStyleLbl="node1" presStyleIdx="5" presStyleCnt="9"/>
      <dgm:spPr/>
    </dgm:pt>
    <dgm:pt modelId="{16B0C4C0-1A75-432F-A32C-D3F0F537ABFF}" type="pres">
      <dgm:prSet presAssocID="{8B98F6DC-F9F7-4EA5-9311-F46216B4A22F}" presName="parentText" presStyleLbl="node1" presStyleIdx="6" presStyleCnt="9">
        <dgm:presLayoutVars>
          <dgm:chMax val="0"/>
          <dgm:bulletEnabled val="1"/>
        </dgm:presLayoutVars>
      </dgm:prSet>
      <dgm:spPr/>
    </dgm:pt>
    <dgm:pt modelId="{ACD0EB69-8CFE-4D28-AC7F-CB6C4D11E70E}" type="pres">
      <dgm:prSet presAssocID="{8B98F6DC-F9F7-4EA5-9311-F46216B4A22F}" presName="negativeSpace" presStyleCnt="0"/>
      <dgm:spPr/>
    </dgm:pt>
    <dgm:pt modelId="{D9E5DFEE-A947-4720-A1F7-41EAAED5DC58}" type="pres">
      <dgm:prSet presAssocID="{8B98F6DC-F9F7-4EA5-9311-F46216B4A22F}" presName="childText" presStyleLbl="conFgAcc1" presStyleIdx="6" presStyleCnt="9">
        <dgm:presLayoutVars>
          <dgm:bulletEnabled val="1"/>
        </dgm:presLayoutVars>
      </dgm:prSet>
      <dgm:spPr/>
    </dgm:pt>
    <dgm:pt modelId="{B54107A2-A40A-46A5-B171-C8A5D6297390}" type="pres">
      <dgm:prSet presAssocID="{724D2D04-CE01-4864-904E-D568E0856BBB}" presName="spaceBetweenRectangles" presStyleCnt="0"/>
      <dgm:spPr/>
    </dgm:pt>
    <dgm:pt modelId="{DF1F4288-CDB9-404E-ACEB-E57061B7C26D}" type="pres">
      <dgm:prSet presAssocID="{E86F849E-AEBA-4B81-A843-3C102AD92253}" presName="parentLin" presStyleCnt="0"/>
      <dgm:spPr/>
    </dgm:pt>
    <dgm:pt modelId="{06702690-EF64-4D43-B22C-90B189DA47B6}" type="pres">
      <dgm:prSet presAssocID="{E86F849E-AEBA-4B81-A843-3C102AD92253}" presName="parentLeftMargin" presStyleLbl="node1" presStyleIdx="6" presStyleCnt="9"/>
      <dgm:spPr/>
    </dgm:pt>
    <dgm:pt modelId="{257080C5-453F-4110-9FA7-7EFAE875F280}" type="pres">
      <dgm:prSet presAssocID="{E86F849E-AEBA-4B81-A843-3C102AD92253}" presName="parentText" presStyleLbl="node1" presStyleIdx="7" presStyleCnt="9">
        <dgm:presLayoutVars>
          <dgm:chMax val="0"/>
          <dgm:bulletEnabled val="1"/>
        </dgm:presLayoutVars>
      </dgm:prSet>
      <dgm:spPr/>
    </dgm:pt>
    <dgm:pt modelId="{BD07F2B1-0092-41AC-8334-2AE20217B709}" type="pres">
      <dgm:prSet presAssocID="{E86F849E-AEBA-4B81-A843-3C102AD92253}" presName="negativeSpace" presStyleCnt="0"/>
      <dgm:spPr/>
    </dgm:pt>
    <dgm:pt modelId="{FA00307D-AFCF-4C50-B991-6537917FD423}" type="pres">
      <dgm:prSet presAssocID="{E86F849E-AEBA-4B81-A843-3C102AD92253}" presName="childText" presStyleLbl="conFgAcc1" presStyleIdx="7" presStyleCnt="9">
        <dgm:presLayoutVars>
          <dgm:bulletEnabled val="1"/>
        </dgm:presLayoutVars>
      </dgm:prSet>
      <dgm:spPr/>
    </dgm:pt>
    <dgm:pt modelId="{B22A1C32-5FC2-4A97-A1F0-A703082DCCB0}" type="pres">
      <dgm:prSet presAssocID="{DEEA6B85-A0A4-4FBF-BB8C-9E90A913729A}" presName="spaceBetweenRectangles" presStyleCnt="0"/>
      <dgm:spPr/>
    </dgm:pt>
    <dgm:pt modelId="{031BB2FA-571E-4A4F-A7A2-77F258236C80}" type="pres">
      <dgm:prSet presAssocID="{B35AE2C0-6777-484F-B645-950CD83FA463}" presName="parentLin" presStyleCnt="0"/>
      <dgm:spPr/>
    </dgm:pt>
    <dgm:pt modelId="{EFE10058-994A-4E70-9C11-5D50386C55C4}" type="pres">
      <dgm:prSet presAssocID="{B35AE2C0-6777-484F-B645-950CD83FA463}" presName="parentLeftMargin" presStyleLbl="node1" presStyleIdx="7" presStyleCnt="9"/>
      <dgm:spPr/>
    </dgm:pt>
    <dgm:pt modelId="{CA9BC3E2-8BEC-4AC8-A823-2F20699D2159}" type="pres">
      <dgm:prSet presAssocID="{B35AE2C0-6777-484F-B645-950CD83FA463}" presName="parentText" presStyleLbl="node1" presStyleIdx="8" presStyleCnt="9">
        <dgm:presLayoutVars>
          <dgm:chMax val="0"/>
          <dgm:bulletEnabled val="1"/>
        </dgm:presLayoutVars>
      </dgm:prSet>
      <dgm:spPr/>
    </dgm:pt>
    <dgm:pt modelId="{2439A0B3-783B-4E9B-8508-B13DFC047571}" type="pres">
      <dgm:prSet presAssocID="{B35AE2C0-6777-484F-B645-950CD83FA463}" presName="negativeSpace" presStyleCnt="0"/>
      <dgm:spPr/>
    </dgm:pt>
    <dgm:pt modelId="{78A0E6EF-5C12-47FC-828C-9114CF2F0BBB}" type="pres">
      <dgm:prSet presAssocID="{B35AE2C0-6777-484F-B645-950CD83FA463}" presName="childText" presStyleLbl="conFgAcc1" presStyleIdx="8" presStyleCnt="9">
        <dgm:presLayoutVars>
          <dgm:bulletEnabled val="1"/>
        </dgm:presLayoutVars>
      </dgm:prSet>
      <dgm:spPr/>
    </dgm:pt>
  </dgm:ptLst>
  <dgm:cxnLst>
    <dgm:cxn modelId="{ACFF1A00-37CF-4757-87AE-F1E0B8744301}" srcId="{B746B9B1-A261-44A6-A3BD-1CF0BE5B0F90}" destId="{531FB363-29E8-462E-BBA0-EF2305D697A0}" srcOrd="0" destOrd="0" parTransId="{4579EF23-9F24-42F8-B6E7-474DECFB415A}" sibTransId="{90920E58-8C82-4C4B-A5B3-9396FB835093}"/>
    <dgm:cxn modelId="{70C60F01-B3FC-4156-BCB3-623049A860D3}" type="presOf" srcId="{B35AE2C0-6777-484F-B645-950CD83FA463}" destId="{EFE10058-994A-4E70-9C11-5D50386C55C4}" srcOrd="0" destOrd="0" presId="urn:microsoft.com/office/officeart/2005/8/layout/list1"/>
    <dgm:cxn modelId="{257E560C-6EB7-4CD9-9DA9-F7C2982102AF}" type="presOf" srcId="{62D737E8-01E2-45FE-A81C-69119FDA7157}" destId="{12214DC4-5889-4886-8933-FB67D9188CBF}" srcOrd="1" destOrd="0" presId="urn:microsoft.com/office/officeart/2005/8/layout/list1"/>
    <dgm:cxn modelId="{E4A1A821-8C78-4554-B42F-D9E9018CB64A}" type="presOf" srcId="{1CD7C22D-C475-4DDD-A679-2B61EC9B4127}" destId="{AB761898-2AA1-447E-B88C-1E1883A7BD0A}" srcOrd="1" destOrd="0" presId="urn:microsoft.com/office/officeart/2005/8/layout/list1"/>
    <dgm:cxn modelId="{B7D32322-3DD4-449C-8385-67AE564253FA}" srcId="{B746B9B1-A261-44A6-A3BD-1CF0BE5B0F90}" destId="{8B98F6DC-F9F7-4EA5-9311-F46216B4A22F}" srcOrd="6" destOrd="0" parTransId="{48965BBD-5325-41F4-A54D-74DF357E9771}" sibTransId="{724D2D04-CE01-4864-904E-D568E0856BBB}"/>
    <dgm:cxn modelId="{D1F82229-416F-42C9-9307-4C3ED671DD97}" type="presOf" srcId="{1CD7C22D-C475-4DDD-A679-2B61EC9B4127}" destId="{3A60ABCC-7E63-4E3C-A303-0B5A56D88CF8}" srcOrd="0" destOrd="0" presId="urn:microsoft.com/office/officeart/2005/8/layout/list1"/>
    <dgm:cxn modelId="{F2828B2A-F2D3-4169-BB02-BDBC20A45DDE}" srcId="{B746B9B1-A261-44A6-A3BD-1CF0BE5B0F90}" destId="{B8878DBF-6396-4DC8-9CF2-9349B07E1ED2}" srcOrd="2" destOrd="0" parTransId="{3164CA80-0473-471F-B610-4B89E3299696}" sibTransId="{9B72E3C3-9E7F-48AE-B55B-05CFA3A6A0C0}"/>
    <dgm:cxn modelId="{F9828532-839F-416A-A22D-F21E6C8B6C71}" srcId="{B746B9B1-A261-44A6-A3BD-1CF0BE5B0F90}" destId="{86011E5E-68CB-460C-93A7-B5D0E156C73C}" srcOrd="4" destOrd="0" parTransId="{BDBEA98F-4BE0-49B2-A966-CC24D2665203}" sibTransId="{93D63AF5-102C-43DD-BAC4-296A8370886F}"/>
    <dgm:cxn modelId="{5CC4B43C-2412-4286-A667-CE4F8915B3AE}" type="presOf" srcId="{62D737E8-01E2-45FE-A81C-69119FDA7157}" destId="{F8821042-1D23-4A43-B2E5-09FF62B0109D}" srcOrd="0" destOrd="0" presId="urn:microsoft.com/office/officeart/2005/8/layout/list1"/>
    <dgm:cxn modelId="{F571575B-E224-4581-BAED-79662C8689B0}" type="presOf" srcId="{531FB363-29E8-462E-BBA0-EF2305D697A0}" destId="{8F394B3D-C4A6-4B7E-96B3-2F2C64557E57}" srcOrd="0" destOrd="0" presId="urn:microsoft.com/office/officeart/2005/8/layout/list1"/>
    <dgm:cxn modelId="{9C698651-4816-49E2-99DC-814F3D225D07}" type="presOf" srcId="{B746B9B1-A261-44A6-A3BD-1CF0BE5B0F90}" destId="{5AB0BED9-577C-45C0-96A5-084A2889C1F7}" srcOrd="0" destOrd="0" presId="urn:microsoft.com/office/officeart/2005/8/layout/list1"/>
    <dgm:cxn modelId="{0EEA4A52-175B-4537-941D-A974AE1B6F07}" srcId="{B746B9B1-A261-44A6-A3BD-1CF0BE5B0F90}" destId="{E86F849E-AEBA-4B81-A843-3C102AD92253}" srcOrd="7" destOrd="0" parTransId="{4ACE8D6B-C417-48B1-A1CF-BA71644791A4}" sibTransId="{DEEA6B85-A0A4-4FBF-BB8C-9E90A913729A}"/>
    <dgm:cxn modelId="{74A93B74-2589-41C9-929B-82A9211382EB}" type="presOf" srcId="{8B98F6DC-F9F7-4EA5-9311-F46216B4A22F}" destId="{11FB9B2E-96DC-4D9C-99E8-F1B6D32BC251}" srcOrd="0" destOrd="0" presId="urn:microsoft.com/office/officeart/2005/8/layout/list1"/>
    <dgm:cxn modelId="{EDC4AC5A-34BC-42C4-9C0B-E24D83F1767C}" type="presOf" srcId="{B8878DBF-6396-4DC8-9CF2-9349B07E1ED2}" destId="{57066CAB-2C8D-4216-BB7A-85F1FBFFDDDA}" srcOrd="1" destOrd="0" presId="urn:microsoft.com/office/officeart/2005/8/layout/list1"/>
    <dgm:cxn modelId="{08444482-AF1D-4605-B160-0DEA4F89EA39}" type="presOf" srcId="{86011E5E-68CB-460C-93A7-B5D0E156C73C}" destId="{7E2AEB20-B2F7-4232-9441-2F07CCE9B236}" srcOrd="1" destOrd="0" presId="urn:microsoft.com/office/officeart/2005/8/layout/list1"/>
    <dgm:cxn modelId="{63FD0A91-6E6D-4CC9-B089-FE2FE0ECF314}" type="presOf" srcId="{8B98F6DC-F9F7-4EA5-9311-F46216B4A22F}" destId="{16B0C4C0-1A75-432F-A32C-D3F0F537ABFF}" srcOrd="1" destOrd="0" presId="urn:microsoft.com/office/officeart/2005/8/layout/list1"/>
    <dgm:cxn modelId="{210F2D93-EAC2-405C-B2ED-D4C7BEE26CA4}" type="presOf" srcId="{86011E5E-68CB-460C-93A7-B5D0E156C73C}" destId="{8E8F4ADA-068C-461D-8992-A6C4217F6509}" srcOrd="0" destOrd="0" presId="urn:microsoft.com/office/officeart/2005/8/layout/list1"/>
    <dgm:cxn modelId="{7B8A1294-A636-4E3C-A348-98BF4AFF5993}" type="presOf" srcId="{B35AE2C0-6777-484F-B645-950CD83FA463}" destId="{CA9BC3E2-8BEC-4AC8-A823-2F20699D2159}" srcOrd="1" destOrd="0" presId="urn:microsoft.com/office/officeart/2005/8/layout/list1"/>
    <dgm:cxn modelId="{B0A57097-317E-4D3C-82A4-59C364AADDD8}" srcId="{B746B9B1-A261-44A6-A3BD-1CF0BE5B0F90}" destId="{1CD7C22D-C475-4DDD-A679-2B61EC9B4127}" srcOrd="3" destOrd="0" parTransId="{CC74B729-4FDC-467F-9484-468E7FFDE63B}" sibTransId="{48417FF6-3644-4BDA-BAB7-7691B3BD7840}"/>
    <dgm:cxn modelId="{AFD8D1AC-166A-4ED7-8A6F-4C2CDBA1D743}" type="presOf" srcId="{6856FE48-B41A-4A4B-BCFB-EC54A8B0D79C}" destId="{53AE3AC5-D72A-45D5-B8B3-C127CDE71DE5}" srcOrd="0" destOrd="0" presId="urn:microsoft.com/office/officeart/2005/8/layout/list1"/>
    <dgm:cxn modelId="{091689AD-3F9F-4FFB-88EA-3AE23DCDAC24}" type="presOf" srcId="{B8878DBF-6396-4DC8-9CF2-9349B07E1ED2}" destId="{6C0EC94F-7801-4BF9-80A4-17B1D64636CD}" srcOrd="0" destOrd="0" presId="urn:microsoft.com/office/officeart/2005/8/layout/list1"/>
    <dgm:cxn modelId="{9125A1D8-0DE3-4818-8031-845C61906C71}" type="presOf" srcId="{E86F849E-AEBA-4B81-A843-3C102AD92253}" destId="{06702690-EF64-4D43-B22C-90B189DA47B6}" srcOrd="0" destOrd="0" presId="urn:microsoft.com/office/officeart/2005/8/layout/list1"/>
    <dgm:cxn modelId="{9D6738DE-7494-4428-9EC7-6663E434B1A0}" srcId="{B746B9B1-A261-44A6-A3BD-1CF0BE5B0F90}" destId="{B35AE2C0-6777-484F-B645-950CD83FA463}" srcOrd="8" destOrd="0" parTransId="{8569679F-E40D-4014-BA7B-CDDE8C47FFB0}" sibTransId="{992FB204-E151-4E1C-B3D5-998AF48F6F99}"/>
    <dgm:cxn modelId="{0F2CA7DF-711B-4E9F-9822-62BD0068B34D}" srcId="{B746B9B1-A261-44A6-A3BD-1CF0BE5B0F90}" destId="{6856FE48-B41A-4A4B-BCFB-EC54A8B0D79C}" srcOrd="5" destOrd="0" parTransId="{C6DB2D1A-8E41-4EED-B38F-81B3C3396738}" sibTransId="{77CC9B5E-4B37-4980-8A7B-9B52180EE232}"/>
    <dgm:cxn modelId="{73A7D5E2-380A-43EA-BB81-39A2E1A45DD3}" type="presOf" srcId="{6856FE48-B41A-4A4B-BCFB-EC54A8B0D79C}" destId="{22E49C1F-47AD-4C3A-AF84-E65950CEE006}" srcOrd="1" destOrd="0" presId="urn:microsoft.com/office/officeart/2005/8/layout/list1"/>
    <dgm:cxn modelId="{D9BA53E7-F1D6-4514-AB87-9143B701F273}" type="presOf" srcId="{E86F849E-AEBA-4B81-A843-3C102AD92253}" destId="{257080C5-453F-4110-9FA7-7EFAE875F280}" srcOrd="1" destOrd="0" presId="urn:microsoft.com/office/officeart/2005/8/layout/list1"/>
    <dgm:cxn modelId="{809BE8F7-FF37-4EE6-B9AC-348D2673607B}" srcId="{B746B9B1-A261-44A6-A3BD-1CF0BE5B0F90}" destId="{62D737E8-01E2-45FE-A81C-69119FDA7157}" srcOrd="1" destOrd="0" parTransId="{11F3412E-25D2-4080-BB95-4763B1A47364}" sibTransId="{1F2E0711-4ACD-409B-82CA-7CED59A14E52}"/>
    <dgm:cxn modelId="{10169CFE-4FC6-4A8A-B5FD-4D78B2157A5F}" type="presOf" srcId="{531FB363-29E8-462E-BBA0-EF2305D697A0}" destId="{1F9777C0-187F-477A-8BF8-5E3E29C820EC}" srcOrd="1" destOrd="0" presId="urn:microsoft.com/office/officeart/2005/8/layout/list1"/>
    <dgm:cxn modelId="{E26DE9BD-F94B-4A48-889A-140FC4EB4B7E}" type="presParOf" srcId="{5AB0BED9-577C-45C0-96A5-084A2889C1F7}" destId="{85F590FF-5F87-4C47-9F27-6D2B30C8ABD0}" srcOrd="0" destOrd="0" presId="urn:microsoft.com/office/officeart/2005/8/layout/list1"/>
    <dgm:cxn modelId="{816AD97A-97B5-46EA-9777-1945451E3F55}" type="presParOf" srcId="{85F590FF-5F87-4C47-9F27-6D2B30C8ABD0}" destId="{8F394B3D-C4A6-4B7E-96B3-2F2C64557E57}" srcOrd="0" destOrd="0" presId="urn:microsoft.com/office/officeart/2005/8/layout/list1"/>
    <dgm:cxn modelId="{60BC75C8-9C73-4929-B244-F3CC0B8F772F}" type="presParOf" srcId="{85F590FF-5F87-4C47-9F27-6D2B30C8ABD0}" destId="{1F9777C0-187F-477A-8BF8-5E3E29C820EC}" srcOrd="1" destOrd="0" presId="urn:microsoft.com/office/officeart/2005/8/layout/list1"/>
    <dgm:cxn modelId="{22C2C160-7C36-49C4-AC1F-DCCAFF5FDA9A}" type="presParOf" srcId="{5AB0BED9-577C-45C0-96A5-084A2889C1F7}" destId="{760EC492-852C-49F9-A25C-459AAFF74735}" srcOrd="1" destOrd="0" presId="urn:microsoft.com/office/officeart/2005/8/layout/list1"/>
    <dgm:cxn modelId="{1DE62E90-B01B-49A5-860E-581D3F2B0827}" type="presParOf" srcId="{5AB0BED9-577C-45C0-96A5-084A2889C1F7}" destId="{A74C91BE-5C87-467B-8609-64661EC881C8}" srcOrd="2" destOrd="0" presId="urn:microsoft.com/office/officeart/2005/8/layout/list1"/>
    <dgm:cxn modelId="{53ECA644-1841-4358-939C-C8CFAA8B5D65}" type="presParOf" srcId="{5AB0BED9-577C-45C0-96A5-084A2889C1F7}" destId="{1E6604C7-A30C-4622-B210-39BB83810F62}" srcOrd="3" destOrd="0" presId="urn:microsoft.com/office/officeart/2005/8/layout/list1"/>
    <dgm:cxn modelId="{B0DDD8C9-0829-4F99-B042-30AF9E37A17B}" type="presParOf" srcId="{5AB0BED9-577C-45C0-96A5-084A2889C1F7}" destId="{4CCF886E-3529-48A8-BA28-5527AC71F4B6}" srcOrd="4" destOrd="0" presId="urn:microsoft.com/office/officeart/2005/8/layout/list1"/>
    <dgm:cxn modelId="{3D80935E-75A5-403D-8472-8E4323D247D5}" type="presParOf" srcId="{4CCF886E-3529-48A8-BA28-5527AC71F4B6}" destId="{F8821042-1D23-4A43-B2E5-09FF62B0109D}" srcOrd="0" destOrd="0" presId="urn:microsoft.com/office/officeart/2005/8/layout/list1"/>
    <dgm:cxn modelId="{D5B9441A-91D3-4581-80A3-5CF47D995DB6}" type="presParOf" srcId="{4CCF886E-3529-48A8-BA28-5527AC71F4B6}" destId="{12214DC4-5889-4886-8933-FB67D9188CBF}" srcOrd="1" destOrd="0" presId="urn:microsoft.com/office/officeart/2005/8/layout/list1"/>
    <dgm:cxn modelId="{E3016E7A-7B45-498A-8AA4-247AB52CF620}" type="presParOf" srcId="{5AB0BED9-577C-45C0-96A5-084A2889C1F7}" destId="{31CEE791-14B2-44C8-86D8-9C2D84787FF7}" srcOrd="5" destOrd="0" presId="urn:microsoft.com/office/officeart/2005/8/layout/list1"/>
    <dgm:cxn modelId="{9CF427A6-951B-4593-8F68-2720498D611D}" type="presParOf" srcId="{5AB0BED9-577C-45C0-96A5-084A2889C1F7}" destId="{771FE7F5-0B87-454F-A4C0-15D6EB4F69F4}" srcOrd="6" destOrd="0" presId="urn:microsoft.com/office/officeart/2005/8/layout/list1"/>
    <dgm:cxn modelId="{84AADD4B-AC6C-4FE7-8723-09522352938F}" type="presParOf" srcId="{5AB0BED9-577C-45C0-96A5-084A2889C1F7}" destId="{89667817-3E6F-4382-B573-01DD9914DBBC}" srcOrd="7" destOrd="0" presId="urn:microsoft.com/office/officeart/2005/8/layout/list1"/>
    <dgm:cxn modelId="{5A029B09-CFE1-49DA-A0DE-F64CC0BFD3A8}" type="presParOf" srcId="{5AB0BED9-577C-45C0-96A5-084A2889C1F7}" destId="{B24BEFC8-226D-4481-8756-B642223991F6}" srcOrd="8" destOrd="0" presId="urn:microsoft.com/office/officeart/2005/8/layout/list1"/>
    <dgm:cxn modelId="{AE396E6F-6046-49FF-904B-FE7C73E79660}" type="presParOf" srcId="{B24BEFC8-226D-4481-8756-B642223991F6}" destId="{6C0EC94F-7801-4BF9-80A4-17B1D64636CD}" srcOrd="0" destOrd="0" presId="urn:microsoft.com/office/officeart/2005/8/layout/list1"/>
    <dgm:cxn modelId="{5B4A6AB0-4056-494B-81C2-25BBAC14321C}" type="presParOf" srcId="{B24BEFC8-226D-4481-8756-B642223991F6}" destId="{57066CAB-2C8D-4216-BB7A-85F1FBFFDDDA}" srcOrd="1" destOrd="0" presId="urn:microsoft.com/office/officeart/2005/8/layout/list1"/>
    <dgm:cxn modelId="{2DE609BF-1DEC-4778-A767-C1DA0167CC3D}" type="presParOf" srcId="{5AB0BED9-577C-45C0-96A5-084A2889C1F7}" destId="{79E2255F-CDF9-4499-AE8A-742D104EC667}" srcOrd="9" destOrd="0" presId="urn:microsoft.com/office/officeart/2005/8/layout/list1"/>
    <dgm:cxn modelId="{4D26A323-2524-4AD5-99E3-A407D67DB2A9}" type="presParOf" srcId="{5AB0BED9-577C-45C0-96A5-084A2889C1F7}" destId="{4EBB55A7-1C23-4FA8-85E7-920C92CCE1BF}" srcOrd="10" destOrd="0" presId="urn:microsoft.com/office/officeart/2005/8/layout/list1"/>
    <dgm:cxn modelId="{3EB04A5D-D11D-43F7-B195-A33C0EEEFBB4}" type="presParOf" srcId="{5AB0BED9-577C-45C0-96A5-084A2889C1F7}" destId="{2DCD3F0E-EC77-4AC9-A67E-4392D468A596}" srcOrd="11" destOrd="0" presId="urn:microsoft.com/office/officeart/2005/8/layout/list1"/>
    <dgm:cxn modelId="{92E25924-8D9C-40F1-9A65-D49DEAE9A3D0}" type="presParOf" srcId="{5AB0BED9-577C-45C0-96A5-084A2889C1F7}" destId="{D686CCD2-D1F3-41F2-8D63-3BB7B496EB58}" srcOrd="12" destOrd="0" presId="urn:microsoft.com/office/officeart/2005/8/layout/list1"/>
    <dgm:cxn modelId="{19615FAC-8B9D-4A02-8A1E-86514BBBA375}" type="presParOf" srcId="{D686CCD2-D1F3-41F2-8D63-3BB7B496EB58}" destId="{3A60ABCC-7E63-4E3C-A303-0B5A56D88CF8}" srcOrd="0" destOrd="0" presId="urn:microsoft.com/office/officeart/2005/8/layout/list1"/>
    <dgm:cxn modelId="{1456D9C4-668C-418F-BD60-4A4F992175F8}" type="presParOf" srcId="{D686CCD2-D1F3-41F2-8D63-3BB7B496EB58}" destId="{AB761898-2AA1-447E-B88C-1E1883A7BD0A}" srcOrd="1" destOrd="0" presId="urn:microsoft.com/office/officeart/2005/8/layout/list1"/>
    <dgm:cxn modelId="{ADB7EA82-2DA5-4F19-B6A0-EA51BD963F2A}" type="presParOf" srcId="{5AB0BED9-577C-45C0-96A5-084A2889C1F7}" destId="{67224282-3C36-441B-A6DE-2AA0AC52FA3C}" srcOrd="13" destOrd="0" presId="urn:microsoft.com/office/officeart/2005/8/layout/list1"/>
    <dgm:cxn modelId="{F9D55464-BD85-405A-BAF6-EA93C1594BEF}" type="presParOf" srcId="{5AB0BED9-577C-45C0-96A5-084A2889C1F7}" destId="{61A80843-0A7D-40C1-8497-10942745F55E}" srcOrd="14" destOrd="0" presId="urn:microsoft.com/office/officeart/2005/8/layout/list1"/>
    <dgm:cxn modelId="{1A6A28A2-E577-4E3A-9AB5-F607D8BABD1E}" type="presParOf" srcId="{5AB0BED9-577C-45C0-96A5-084A2889C1F7}" destId="{BF9A2C0F-9E8E-4C96-ACF3-74BEBC55FA84}" srcOrd="15" destOrd="0" presId="urn:microsoft.com/office/officeart/2005/8/layout/list1"/>
    <dgm:cxn modelId="{F28F8478-FBF3-46D6-8A79-22F179BB5C72}" type="presParOf" srcId="{5AB0BED9-577C-45C0-96A5-084A2889C1F7}" destId="{0E9379A9-6741-47C4-91C6-74A37DB2B6A0}" srcOrd="16" destOrd="0" presId="urn:microsoft.com/office/officeart/2005/8/layout/list1"/>
    <dgm:cxn modelId="{4AB5CED3-EDD7-4412-9FFA-426A962883C6}" type="presParOf" srcId="{0E9379A9-6741-47C4-91C6-74A37DB2B6A0}" destId="{8E8F4ADA-068C-461D-8992-A6C4217F6509}" srcOrd="0" destOrd="0" presId="urn:microsoft.com/office/officeart/2005/8/layout/list1"/>
    <dgm:cxn modelId="{2059EF98-70CF-4A10-9DE7-87F4501F9760}" type="presParOf" srcId="{0E9379A9-6741-47C4-91C6-74A37DB2B6A0}" destId="{7E2AEB20-B2F7-4232-9441-2F07CCE9B236}" srcOrd="1" destOrd="0" presId="urn:microsoft.com/office/officeart/2005/8/layout/list1"/>
    <dgm:cxn modelId="{5D3B23A3-9D32-48E8-8821-E507B57809E6}" type="presParOf" srcId="{5AB0BED9-577C-45C0-96A5-084A2889C1F7}" destId="{4B344E1E-ECCD-4641-9699-DD34F9E4F3A9}" srcOrd="17" destOrd="0" presId="urn:microsoft.com/office/officeart/2005/8/layout/list1"/>
    <dgm:cxn modelId="{1479E1E8-4748-4C95-B475-B338C1F924A2}" type="presParOf" srcId="{5AB0BED9-577C-45C0-96A5-084A2889C1F7}" destId="{6373ED01-2D6F-4BF4-84DA-5249437C6A90}" srcOrd="18" destOrd="0" presId="urn:microsoft.com/office/officeart/2005/8/layout/list1"/>
    <dgm:cxn modelId="{C53F6636-8AB5-4820-AC0A-2BD99C258E8F}" type="presParOf" srcId="{5AB0BED9-577C-45C0-96A5-084A2889C1F7}" destId="{0577FC4E-A775-4CBC-A904-B0857DB43BE3}" srcOrd="19" destOrd="0" presId="urn:microsoft.com/office/officeart/2005/8/layout/list1"/>
    <dgm:cxn modelId="{49C63784-4023-4CDB-ACBC-CBBB7A7F76CF}" type="presParOf" srcId="{5AB0BED9-577C-45C0-96A5-084A2889C1F7}" destId="{945C7093-7250-4547-AD35-ABE538828052}" srcOrd="20" destOrd="0" presId="urn:microsoft.com/office/officeart/2005/8/layout/list1"/>
    <dgm:cxn modelId="{50C1305D-26C1-4E24-A64B-17C1CCBCBEAD}" type="presParOf" srcId="{945C7093-7250-4547-AD35-ABE538828052}" destId="{53AE3AC5-D72A-45D5-B8B3-C127CDE71DE5}" srcOrd="0" destOrd="0" presId="urn:microsoft.com/office/officeart/2005/8/layout/list1"/>
    <dgm:cxn modelId="{7C168071-94E4-40BE-8D32-4561B7E5AE98}" type="presParOf" srcId="{945C7093-7250-4547-AD35-ABE538828052}" destId="{22E49C1F-47AD-4C3A-AF84-E65950CEE006}" srcOrd="1" destOrd="0" presId="urn:microsoft.com/office/officeart/2005/8/layout/list1"/>
    <dgm:cxn modelId="{F2E30E07-3921-4DB1-9FB3-E70482094BDF}" type="presParOf" srcId="{5AB0BED9-577C-45C0-96A5-084A2889C1F7}" destId="{B1F8F22C-6A47-437F-8C3D-EAFFF9FABA1E}" srcOrd="21" destOrd="0" presId="urn:microsoft.com/office/officeart/2005/8/layout/list1"/>
    <dgm:cxn modelId="{4B398131-C6DF-4824-B9C9-8B7AD77EF8D8}" type="presParOf" srcId="{5AB0BED9-577C-45C0-96A5-084A2889C1F7}" destId="{ED199EA4-954B-4555-8B08-8B948221F0E5}" srcOrd="22" destOrd="0" presId="urn:microsoft.com/office/officeart/2005/8/layout/list1"/>
    <dgm:cxn modelId="{B6332B4B-B7E1-4877-98CA-A0819BDF5A98}" type="presParOf" srcId="{5AB0BED9-577C-45C0-96A5-084A2889C1F7}" destId="{70D48FFF-CC9C-4536-AB05-F9FA92F7CD77}" srcOrd="23" destOrd="0" presId="urn:microsoft.com/office/officeart/2005/8/layout/list1"/>
    <dgm:cxn modelId="{4AC972EA-8E18-4B1B-9D2D-E289B3E2F6B9}" type="presParOf" srcId="{5AB0BED9-577C-45C0-96A5-084A2889C1F7}" destId="{500C2D3F-ACAD-4D06-B464-82D6CFD8CC77}" srcOrd="24" destOrd="0" presId="urn:microsoft.com/office/officeart/2005/8/layout/list1"/>
    <dgm:cxn modelId="{4D31EC26-CB7B-4AA4-ACAE-40087C930811}" type="presParOf" srcId="{500C2D3F-ACAD-4D06-B464-82D6CFD8CC77}" destId="{11FB9B2E-96DC-4D9C-99E8-F1B6D32BC251}" srcOrd="0" destOrd="0" presId="urn:microsoft.com/office/officeart/2005/8/layout/list1"/>
    <dgm:cxn modelId="{7BF1B0BC-9D12-4851-90D8-CEA926FD4BFA}" type="presParOf" srcId="{500C2D3F-ACAD-4D06-B464-82D6CFD8CC77}" destId="{16B0C4C0-1A75-432F-A32C-D3F0F537ABFF}" srcOrd="1" destOrd="0" presId="urn:microsoft.com/office/officeart/2005/8/layout/list1"/>
    <dgm:cxn modelId="{DCC5894D-65EE-42FB-B0D4-D0F181631381}" type="presParOf" srcId="{5AB0BED9-577C-45C0-96A5-084A2889C1F7}" destId="{ACD0EB69-8CFE-4D28-AC7F-CB6C4D11E70E}" srcOrd="25" destOrd="0" presId="urn:microsoft.com/office/officeart/2005/8/layout/list1"/>
    <dgm:cxn modelId="{7509421F-C47B-4B56-80EF-221634B0C5E8}" type="presParOf" srcId="{5AB0BED9-577C-45C0-96A5-084A2889C1F7}" destId="{D9E5DFEE-A947-4720-A1F7-41EAAED5DC58}" srcOrd="26" destOrd="0" presId="urn:microsoft.com/office/officeart/2005/8/layout/list1"/>
    <dgm:cxn modelId="{544A56FE-EA3F-49AA-804C-456F5079BA44}" type="presParOf" srcId="{5AB0BED9-577C-45C0-96A5-084A2889C1F7}" destId="{B54107A2-A40A-46A5-B171-C8A5D6297390}" srcOrd="27" destOrd="0" presId="urn:microsoft.com/office/officeart/2005/8/layout/list1"/>
    <dgm:cxn modelId="{2A80A5F4-89E3-4822-BADF-D78C45F0194B}" type="presParOf" srcId="{5AB0BED9-577C-45C0-96A5-084A2889C1F7}" destId="{DF1F4288-CDB9-404E-ACEB-E57061B7C26D}" srcOrd="28" destOrd="0" presId="urn:microsoft.com/office/officeart/2005/8/layout/list1"/>
    <dgm:cxn modelId="{D00ED9EF-C729-43BC-859E-FB2CB00D683B}" type="presParOf" srcId="{DF1F4288-CDB9-404E-ACEB-E57061B7C26D}" destId="{06702690-EF64-4D43-B22C-90B189DA47B6}" srcOrd="0" destOrd="0" presId="urn:microsoft.com/office/officeart/2005/8/layout/list1"/>
    <dgm:cxn modelId="{1445CF69-19C2-4579-B21D-2A00F117EFF2}" type="presParOf" srcId="{DF1F4288-CDB9-404E-ACEB-E57061B7C26D}" destId="{257080C5-453F-4110-9FA7-7EFAE875F280}" srcOrd="1" destOrd="0" presId="urn:microsoft.com/office/officeart/2005/8/layout/list1"/>
    <dgm:cxn modelId="{F95EAE4C-D9D1-4A11-838C-1212D476B23C}" type="presParOf" srcId="{5AB0BED9-577C-45C0-96A5-084A2889C1F7}" destId="{BD07F2B1-0092-41AC-8334-2AE20217B709}" srcOrd="29" destOrd="0" presId="urn:microsoft.com/office/officeart/2005/8/layout/list1"/>
    <dgm:cxn modelId="{DD1B8379-D842-458B-8757-7526B55299B4}" type="presParOf" srcId="{5AB0BED9-577C-45C0-96A5-084A2889C1F7}" destId="{FA00307D-AFCF-4C50-B991-6537917FD423}" srcOrd="30" destOrd="0" presId="urn:microsoft.com/office/officeart/2005/8/layout/list1"/>
    <dgm:cxn modelId="{3F898D07-19A1-440C-9DC8-E1A5DAF700E2}" type="presParOf" srcId="{5AB0BED9-577C-45C0-96A5-084A2889C1F7}" destId="{B22A1C32-5FC2-4A97-A1F0-A703082DCCB0}" srcOrd="31" destOrd="0" presId="urn:microsoft.com/office/officeart/2005/8/layout/list1"/>
    <dgm:cxn modelId="{5B13ECE5-5763-4C08-9272-9110AACFAEA8}" type="presParOf" srcId="{5AB0BED9-577C-45C0-96A5-084A2889C1F7}" destId="{031BB2FA-571E-4A4F-A7A2-77F258236C80}" srcOrd="32" destOrd="0" presId="urn:microsoft.com/office/officeart/2005/8/layout/list1"/>
    <dgm:cxn modelId="{42FE59CE-6A10-47BC-91A4-597C1CABD526}" type="presParOf" srcId="{031BB2FA-571E-4A4F-A7A2-77F258236C80}" destId="{EFE10058-994A-4E70-9C11-5D50386C55C4}" srcOrd="0" destOrd="0" presId="urn:microsoft.com/office/officeart/2005/8/layout/list1"/>
    <dgm:cxn modelId="{889D8059-A1A7-44F2-B39D-8E01AB8CB180}" type="presParOf" srcId="{031BB2FA-571E-4A4F-A7A2-77F258236C80}" destId="{CA9BC3E2-8BEC-4AC8-A823-2F20699D2159}" srcOrd="1" destOrd="0" presId="urn:microsoft.com/office/officeart/2005/8/layout/list1"/>
    <dgm:cxn modelId="{A1433618-DDBA-45EA-AAF1-5541C694320E}" type="presParOf" srcId="{5AB0BED9-577C-45C0-96A5-084A2889C1F7}" destId="{2439A0B3-783B-4E9B-8508-B13DFC047571}" srcOrd="33" destOrd="0" presId="urn:microsoft.com/office/officeart/2005/8/layout/list1"/>
    <dgm:cxn modelId="{9BF53BBD-B95E-4BE4-BCA1-B6FC4144D9EA}" type="presParOf" srcId="{5AB0BED9-577C-45C0-96A5-084A2889C1F7}" destId="{78A0E6EF-5C12-47FC-828C-9114CF2F0BBB}"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4F1B1-33E2-48D6-9E65-0C8389C34900}">
      <dsp:nvSpPr>
        <dsp:cNvPr id="0" name=""/>
        <dsp:cNvSpPr/>
      </dsp:nvSpPr>
      <dsp:spPr>
        <a:xfrm>
          <a:off x="3370637" y="1127"/>
          <a:ext cx="1379978" cy="13799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UN38.3</a:t>
          </a:r>
        </a:p>
      </dsp:txBody>
      <dsp:txXfrm>
        <a:off x="3572730" y="203220"/>
        <a:ext cx="975792" cy="975792"/>
      </dsp:txXfrm>
    </dsp:sp>
    <dsp:sp modelId="{18A0ECC9-4E25-4250-85B2-2046A7303CAC}">
      <dsp:nvSpPr>
        <dsp:cNvPr id="0" name=""/>
        <dsp:cNvSpPr/>
      </dsp:nvSpPr>
      <dsp:spPr>
        <a:xfrm rot="2160000">
          <a:off x="4706828" y="1060739"/>
          <a:ext cx="366120" cy="4657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717316" y="1121607"/>
        <a:ext cx="256284" cy="279446"/>
      </dsp:txXfrm>
    </dsp:sp>
    <dsp:sp modelId="{15EFA270-FDD6-49AB-85E0-6D7F2202F613}">
      <dsp:nvSpPr>
        <dsp:cNvPr id="0" name=""/>
        <dsp:cNvSpPr/>
      </dsp:nvSpPr>
      <dsp:spPr>
        <a:xfrm>
          <a:off x="5045927" y="1218296"/>
          <a:ext cx="1379978" cy="13799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UL2054</a:t>
          </a:r>
        </a:p>
      </dsp:txBody>
      <dsp:txXfrm>
        <a:off x="5248020" y="1420389"/>
        <a:ext cx="975792" cy="975792"/>
      </dsp:txXfrm>
    </dsp:sp>
    <dsp:sp modelId="{CE99A6BD-7956-4D86-9CA2-15CEF430066B}">
      <dsp:nvSpPr>
        <dsp:cNvPr id="0" name=""/>
        <dsp:cNvSpPr/>
      </dsp:nvSpPr>
      <dsp:spPr>
        <a:xfrm rot="6480000">
          <a:off x="5236106" y="2650270"/>
          <a:ext cx="366120" cy="4657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307995" y="2691188"/>
        <a:ext cx="256284" cy="279446"/>
      </dsp:txXfrm>
    </dsp:sp>
    <dsp:sp modelId="{681C8FD1-E2D0-408B-9F06-55086D4B7685}">
      <dsp:nvSpPr>
        <dsp:cNvPr id="0" name=""/>
        <dsp:cNvSpPr/>
      </dsp:nvSpPr>
      <dsp:spPr>
        <a:xfrm>
          <a:off x="4406023" y="3187718"/>
          <a:ext cx="1379978" cy="13799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UL62133/IEC62133</a:t>
          </a:r>
        </a:p>
      </dsp:txBody>
      <dsp:txXfrm>
        <a:off x="4608116" y="3389811"/>
        <a:ext cx="975792" cy="975792"/>
      </dsp:txXfrm>
    </dsp:sp>
    <dsp:sp modelId="{5822DA60-A805-474B-8BF5-86E94067691B}">
      <dsp:nvSpPr>
        <dsp:cNvPr id="0" name=""/>
        <dsp:cNvSpPr/>
      </dsp:nvSpPr>
      <dsp:spPr>
        <a:xfrm rot="10800000">
          <a:off x="3887928" y="3644836"/>
          <a:ext cx="366120" cy="4657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997764" y="3737984"/>
        <a:ext cx="256284" cy="279446"/>
      </dsp:txXfrm>
    </dsp:sp>
    <dsp:sp modelId="{BF944367-C450-4645-9ADA-65D9FD7949A2}">
      <dsp:nvSpPr>
        <dsp:cNvPr id="0" name=""/>
        <dsp:cNvSpPr/>
      </dsp:nvSpPr>
      <dsp:spPr>
        <a:xfrm>
          <a:off x="2335251" y="3187718"/>
          <a:ext cx="1379978" cy="13799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UL2271</a:t>
          </a:r>
        </a:p>
      </dsp:txBody>
      <dsp:txXfrm>
        <a:off x="2537344" y="3389811"/>
        <a:ext cx="975792" cy="975792"/>
      </dsp:txXfrm>
    </dsp:sp>
    <dsp:sp modelId="{FFA469A6-5DD9-4990-8CAA-3124D0CB5E89}">
      <dsp:nvSpPr>
        <dsp:cNvPr id="0" name=""/>
        <dsp:cNvSpPr/>
      </dsp:nvSpPr>
      <dsp:spPr>
        <a:xfrm rot="15120000">
          <a:off x="2525430" y="2669980"/>
          <a:ext cx="366120" cy="4657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2597319" y="2815358"/>
        <a:ext cx="256284" cy="279446"/>
      </dsp:txXfrm>
    </dsp:sp>
    <dsp:sp modelId="{5C13C2EB-3892-42B5-8B69-7D7FFF958CB9}">
      <dsp:nvSpPr>
        <dsp:cNvPr id="0" name=""/>
        <dsp:cNvSpPr/>
      </dsp:nvSpPr>
      <dsp:spPr>
        <a:xfrm>
          <a:off x="1695347" y="1218296"/>
          <a:ext cx="1379978" cy="137997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Electronic platform list</a:t>
          </a:r>
        </a:p>
      </dsp:txBody>
      <dsp:txXfrm>
        <a:off x="1897440" y="1420389"/>
        <a:ext cx="975792" cy="975792"/>
      </dsp:txXfrm>
    </dsp:sp>
    <dsp:sp modelId="{55047E77-4CE6-4E11-A37B-4192F668086A}">
      <dsp:nvSpPr>
        <dsp:cNvPr id="0" name=""/>
        <dsp:cNvSpPr/>
      </dsp:nvSpPr>
      <dsp:spPr>
        <a:xfrm rot="19440000">
          <a:off x="3031538" y="1072920"/>
          <a:ext cx="366120" cy="46574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042026" y="1198348"/>
        <a:ext cx="256284" cy="279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E7F5-0B87-454F-A4C0-15D6EB4F69F4}">
      <dsp:nvSpPr>
        <dsp:cNvPr id="0" name=""/>
        <dsp:cNvSpPr/>
      </dsp:nvSpPr>
      <dsp:spPr>
        <a:xfrm>
          <a:off x="0" y="1522952"/>
          <a:ext cx="3974121"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214DC4-5889-4886-8933-FB67D9188CBF}">
      <dsp:nvSpPr>
        <dsp:cNvPr id="0" name=""/>
        <dsp:cNvSpPr/>
      </dsp:nvSpPr>
      <dsp:spPr>
        <a:xfrm>
          <a:off x="198706" y="1331073"/>
          <a:ext cx="278188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577850">
            <a:lnSpc>
              <a:spcPct val="90000"/>
            </a:lnSpc>
            <a:spcBef>
              <a:spcPct val="0"/>
            </a:spcBef>
            <a:spcAft>
              <a:spcPct val="35000"/>
            </a:spcAft>
            <a:buNone/>
          </a:pPr>
          <a:r>
            <a:rPr lang="zh-CN" sz="1300" b="1" kern="1200" dirty="0"/>
            <a:t>热冲击</a:t>
          </a:r>
          <a:r>
            <a:rPr lang="en-US" sz="1300" b="1" kern="1200" dirty="0"/>
            <a:t>(Thermal test)</a:t>
          </a:r>
          <a:endParaRPr lang="en-US" sz="1300" kern="1200" dirty="0"/>
        </a:p>
      </dsp:txBody>
      <dsp:txXfrm>
        <a:off x="217440" y="1349807"/>
        <a:ext cx="2744416" cy="346292"/>
      </dsp:txXfrm>
    </dsp:sp>
    <dsp:sp modelId="{F67B9FF7-40EE-4434-91FB-60ED66CAEF9E}">
      <dsp:nvSpPr>
        <dsp:cNvPr id="0" name=""/>
        <dsp:cNvSpPr/>
      </dsp:nvSpPr>
      <dsp:spPr>
        <a:xfrm>
          <a:off x="0" y="2112633"/>
          <a:ext cx="3974121"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B040F-A794-4279-9237-BB2742A18E81}">
      <dsp:nvSpPr>
        <dsp:cNvPr id="0" name=""/>
        <dsp:cNvSpPr/>
      </dsp:nvSpPr>
      <dsp:spPr>
        <a:xfrm>
          <a:off x="198706" y="1920753"/>
          <a:ext cx="278188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577850">
            <a:lnSpc>
              <a:spcPct val="90000"/>
            </a:lnSpc>
            <a:spcBef>
              <a:spcPct val="0"/>
            </a:spcBef>
            <a:spcAft>
              <a:spcPct val="35000"/>
            </a:spcAft>
            <a:buNone/>
          </a:pPr>
          <a:r>
            <a:rPr lang="zh-CN" sz="1300" b="1" kern="1200" dirty="0"/>
            <a:t>外部短路</a:t>
          </a:r>
          <a:r>
            <a:rPr lang="en-US" sz="1300" b="1" kern="1200" dirty="0"/>
            <a:t>( External short circuit )</a:t>
          </a:r>
          <a:endParaRPr lang="en-US" sz="1300" kern="1200" dirty="0"/>
        </a:p>
      </dsp:txBody>
      <dsp:txXfrm>
        <a:off x="217440" y="1939487"/>
        <a:ext cx="2744416" cy="346292"/>
      </dsp:txXfrm>
    </dsp:sp>
    <dsp:sp modelId="{C8B32082-28FF-46A9-9129-A24FED2E0F31}">
      <dsp:nvSpPr>
        <dsp:cNvPr id="0" name=""/>
        <dsp:cNvSpPr/>
      </dsp:nvSpPr>
      <dsp:spPr>
        <a:xfrm>
          <a:off x="0" y="2702313"/>
          <a:ext cx="3974121"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41CC5B-7741-4CE5-8B9F-19644A8BA692}">
      <dsp:nvSpPr>
        <dsp:cNvPr id="0" name=""/>
        <dsp:cNvSpPr/>
      </dsp:nvSpPr>
      <dsp:spPr>
        <a:xfrm>
          <a:off x="198706" y="2510433"/>
          <a:ext cx="278188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577850">
            <a:lnSpc>
              <a:spcPct val="90000"/>
            </a:lnSpc>
            <a:spcBef>
              <a:spcPct val="0"/>
            </a:spcBef>
            <a:spcAft>
              <a:spcPct val="35000"/>
            </a:spcAft>
            <a:buNone/>
          </a:pPr>
          <a:r>
            <a:rPr lang="zh-CN" sz="1300" b="1" kern="1200"/>
            <a:t>过充电</a:t>
          </a:r>
          <a:r>
            <a:rPr lang="en-US" sz="1300" b="1" kern="1200"/>
            <a:t>(Overcharge )</a:t>
          </a:r>
          <a:endParaRPr lang="en-US" sz="1300" kern="1200"/>
        </a:p>
      </dsp:txBody>
      <dsp:txXfrm>
        <a:off x="217440" y="2529167"/>
        <a:ext cx="2744416" cy="3462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E7F5-0B87-454F-A4C0-15D6EB4F69F4}">
      <dsp:nvSpPr>
        <dsp:cNvPr id="0" name=""/>
        <dsp:cNvSpPr/>
      </dsp:nvSpPr>
      <dsp:spPr>
        <a:xfrm>
          <a:off x="0" y="357633"/>
          <a:ext cx="39741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214DC4-5889-4886-8933-FB67D9188CBF}">
      <dsp:nvSpPr>
        <dsp:cNvPr id="0" name=""/>
        <dsp:cNvSpPr/>
      </dsp:nvSpPr>
      <dsp:spPr>
        <a:xfrm>
          <a:off x="198706" y="77192"/>
          <a:ext cx="27818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t>直接短路</a:t>
          </a:r>
          <a:endParaRPr lang="en-US" sz="1900" kern="1200" dirty="0"/>
        </a:p>
      </dsp:txBody>
      <dsp:txXfrm>
        <a:off x="226086" y="104572"/>
        <a:ext cx="2727124" cy="506120"/>
      </dsp:txXfrm>
    </dsp:sp>
    <dsp:sp modelId="{F67B9FF7-40EE-4434-91FB-60ED66CAEF9E}">
      <dsp:nvSpPr>
        <dsp:cNvPr id="0" name=""/>
        <dsp:cNvSpPr/>
      </dsp:nvSpPr>
      <dsp:spPr>
        <a:xfrm>
          <a:off x="0" y="1219473"/>
          <a:ext cx="39741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DB040F-A794-4279-9237-BB2742A18E81}">
      <dsp:nvSpPr>
        <dsp:cNvPr id="0" name=""/>
        <dsp:cNvSpPr/>
      </dsp:nvSpPr>
      <dsp:spPr>
        <a:xfrm>
          <a:off x="198706" y="939033"/>
          <a:ext cx="27818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t>单故障短路</a:t>
          </a:r>
          <a:endParaRPr lang="en-US" sz="1900" kern="1200" dirty="0"/>
        </a:p>
      </dsp:txBody>
      <dsp:txXfrm>
        <a:off x="226086" y="966413"/>
        <a:ext cx="2727124" cy="506120"/>
      </dsp:txXfrm>
    </dsp:sp>
    <dsp:sp modelId="{C8B32082-28FF-46A9-9129-A24FED2E0F31}">
      <dsp:nvSpPr>
        <dsp:cNvPr id="0" name=""/>
        <dsp:cNvSpPr/>
      </dsp:nvSpPr>
      <dsp:spPr>
        <a:xfrm>
          <a:off x="0" y="2081313"/>
          <a:ext cx="39741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441CC5B-7741-4CE5-8B9F-19644A8BA692}">
      <dsp:nvSpPr>
        <dsp:cNvPr id="0" name=""/>
        <dsp:cNvSpPr/>
      </dsp:nvSpPr>
      <dsp:spPr>
        <a:xfrm>
          <a:off x="198706" y="1800873"/>
          <a:ext cx="27818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t>反常充电</a:t>
          </a:r>
          <a:endParaRPr lang="en-US" sz="1900" kern="1200" dirty="0"/>
        </a:p>
      </dsp:txBody>
      <dsp:txXfrm>
        <a:off x="226086" y="1828253"/>
        <a:ext cx="2727124" cy="506120"/>
      </dsp:txXfrm>
    </dsp:sp>
    <dsp:sp modelId="{E36956E2-1B16-4856-94DB-76C851CDBBAF}">
      <dsp:nvSpPr>
        <dsp:cNvPr id="0" name=""/>
        <dsp:cNvSpPr/>
      </dsp:nvSpPr>
      <dsp:spPr>
        <a:xfrm>
          <a:off x="0" y="2943153"/>
          <a:ext cx="39741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EDDFEB-DA68-4415-A326-8FFB904B8007}">
      <dsp:nvSpPr>
        <dsp:cNvPr id="0" name=""/>
        <dsp:cNvSpPr/>
      </dsp:nvSpPr>
      <dsp:spPr>
        <a:xfrm>
          <a:off x="198706" y="2662713"/>
          <a:ext cx="27818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t>滥充充电</a:t>
          </a:r>
          <a:endParaRPr lang="en-US" sz="1900" kern="1200" dirty="0"/>
        </a:p>
      </dsp:txBody>
      <dsp:txXfrm>
        <a:off x="226086" y="2690093"/>
        <a:ext cx="2727124" cy="506120"/>
      </dsp:txXfrm>
    </dsp:sp>
    <dsp:sp modelId="{6CBDDDCD-9227-4909-9D6B-87E428E4083C}">
      <dsp:nvSpPr>
        <dsp:cNvPr id="0" name=""/>
        <dsp:cNvSpPr/>
      </dsp:nvSpPr>
      <dsp:spPr>
        <a:xfrm>
          <a:off x="0" y="3804993"/>
          <a:ext cx="39741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D84989-3EBD-46DB-8D30-31F6EA0BFE06}">
      <dsp:nvSpPr>
        <dsp:cNvPr id="0" name=""/>
        <dsp:cNvSpPr/>
      </dsp:nvSpPr>
      <dsp:spPr>
        <a:xfrm>
          <a:off x="198706" y="3524553"/>
          <a:ext cx="27818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844550">
            <a:lnSpc>
              <a:spcPct val="90000"/>
            </a:lnSpc>
            <a:spcBef>
              <a:spcPct val="0"/>
            </a:spcBef>
            <a:spcAft>
              <a:spcPct val="35000"/>
            </a:spcAft>
            <a:buNone/>
          </a:pPr>
          <a:r>
            <a:rPr lang="zh-CN" altLang="en-US" sz="1900" b="1" kern="1200"/>
            <a:t>强制放电</a:t>
          </a:r>
          <a:endParaRPr lang="en-US" sz="1900" kern="1200" dirty="0"/>
        </a:p>
      </dsp:txBody>
      <dsp:txXfrm>
        <a:off x="226086" y="3551933"/>
        <a:ext cx="2727124" cy="5061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C91BE-5C87-467B-8609-64661EC881C8}">
      <dsp:nvSpPr>
        <dsp:cNvPr id="0" name=""/>
        <dsp:cNvSpPr/>
      </dsp:nvSpPr>
      <dsp:spPr>
        <a:xfrm>
          <a:off x="0" y="511352"/>
          <a:ext cx="3974121"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777C0-187F-477A-8BF8-5E3E29C820EC}">
      <dsp:nvSpPr>
        <dsp:cNvPr id="0" name=""/>
        <dsp:cNvSpPr/>
      </dsp:nvSpPr>
      <dsp:spPr>
        <a:xfrm>
          <a:off x="198706" y="24272"/>
          <a:ext cx="2781884"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1466850">
            <a:lnSpc>
              <a:spcPct val="90000"/>
            </a:lnSpc>
            <a:spcBef>
              <a:spcPct val="0"/>
            </a:spcBef>
            <a:spcAft>
              <a:spcPct val="35000"/>
            </a:spcAft>
            <a:buNone/>
          </a:pPr>
          <a:r>
            <a:rPr lang="zh-CN" altLang="en-US" sz="3300" kern="1200" dirty="0"/>
            <a:t>绝缘测试</a:t>
          </a:r>
          <a:endParaRPr lang="en-US" sz="3300" kern="1200" dirty="0"/>
        </a:p>
      </dsp:txBody>
      <dsp:txXfrm>
        <a:off x="246261" y="71827"/>
        <a:ext cx="2686774" cy="879050"/>
      </dsp:txXfrm>
    </dsp:sp>
    <dsp:sp modelId="{771FE7F5-0B87-454F-A4C0-15D6EB4F69F4}">
      <dsp:nvSpPr>
        <dsp:cNvPr id="0" name=""/>
        <dsp:cNvSpPr/>
      </dsp:nvSpPr>
      <dsp:spPr>
        <a:xfrm>
          <a:off x="0" y="2008233"/>
          <a:ext cx="3974121"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214DC4-5889-4886-8933-FB67D9188CBF}">
      <dsp:nvSpPr>
        <dsp:cNvPr id="0" name=""/>
        <dsp:cNvSpPr/>
      </dsp:nvSpPr>
      <dsp:spPr>
        <a:xfrm>
          <a:off x="198706" y="1521152"/>
          <a:ext cx="2781884"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1466850">
            <a:lnSpc>
              <a:spcPct val="90000"/>
            </a:lnSpc>
            <a:spcBef>
              <a:spcPct val="0"/>
            </a:spcBef>
            <a:spcAft>
              <a:spcPct val="35000"/>
            </a:spcAft>
            <a:buNone/>
          </a:pPr>
          <a:r>
            <a:rPr lang="zh-CN" altLang="en-US" sz="3300" b="1" kern="1200" dirty="0"/>
            <a:t>外部短路</a:t>
          </a:r>
          <a:endParaRPr lang="en-US" sz="3300" kern="1200" dirty="0"/>
        </a:p>
      </dsp:txBody>
      <dsp:txXfrm>
        <a:off x="246261" y="1568707"/>
        <a:ext cx="2686774" cy="879050"/>
      </dsp:txXfrm>
    </dsp:sp>
    <dsp:sp modelId="{4EBB55A7-1C23-4FA8-85E7-920C92CCE1BF}">
      <dsp:nvSpPr>
        <dsp:cNvPr id="0" name=""/>
        <dsp:cNvSpPr/>
      </dsp:nvSpPr>
      <dsp:spPr>
        <a:xfrm>
          <a:off x="0" y="3505113"/>
          <a:ext cx="3974121"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066CAB-2C8D-4216-BB7A-85F1FBFFDDDA}">
      <dsp:nvSpPr>
        <dsp:cNvPr id="0" name=""/>
        <dsp:cNvSpPr/>
      </dsp:nvSpPr>
      <dsp:spPr>
        <a:xfrm>
          <a:off x="198706" y="3018033"/>
          <a:ext cx="2781884"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1466850">
            <a:lnSpc>
              <a:spcPct val="90000"/>
            </a:lnSpc>
            <a:spcBef>
              <a:spcPct val="0"/>
            </a:spcBef>
            <a:spcAft>
              <a:spcPct val="35000"/>
            </a:spcAft>
            <a:buNone/>
          </a:pPr>
          <a:r>
            <a:rPr lang="zh-CN" altLang="en-US" sz="3300" kern="1200" dirty="0"/>
            <a:t>过充</a:t>
          </a:r>
          <a:endParaRPr lang="en-US" sz="3300" kern="1200" dirty="0"/>
        </a:p>
      </dsp:txBody>
      <dsp:txXfrm>
        <a:off x="246261" y="3065588"/>
        <a:ext cx="2686774" cy="8790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C91BE-5C87-467B-8609-64661EC881C8}">
      <dsp:nvSpPr>
        <dsp:cNvPr id="0" name=""/>
        <dsp:cNvSpPr/>
      </dsp:nvSpPr>
      <dsp:spPr>
        <a:xfrm>
          <a:off x="0" y="357633"/>
          <a:ext cx="39741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777C0-187F-477A-8BF8-5E3E29C820EC}">
      <dsp:nvSpPr>
        <dsp:cNvPr id="0" name=""/>
        <dsp:cNvSpPr/>
      </dsp:nvSpPr>
      <dsp:spPr>
        <a:xfrm>
          <a:off x="198706" y="77192"/>
          <a:ext cx="27818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844550">
            <a:lnSpc>
              <a:spcPct val="90000"/>
            </a:lnSpc>
            <a:spcBef>
              <a:spcPct val="0"/>
            </a:spcBef>
            <a:spcAft>
              <a:spcPct val="35000"/>
            </a:spcAft>
            <a:buNone/>
          </a:pPr>
          <a:r>
            <a:rPr lang="zh-CN" altLang="en-US" sz="1900" b="1" kern="1200"/>
            <a:t>过压充电</a:t>
          </a:r>
          <a:endParaRPr lang="en-US" sz="1900" kern="1200" dirty="0"/>
        </a:p>
      </dsp:txBody>
      <dsp:txXfrm>
        <a:off x="226086" y="104572"/>
        <a:ext cx="2727124" cy="506120"/>
      </dsp:txXfrm>
    </dsp:sp>
    <dsp:sp modelId="{771FE7F5-0B87-454F-A4C0-15D6EB4F69F4}">
      <dsp:nvSpPr>
        <dsp:cNvPr id="0" name=""/>
        <dsp:cNvSpPr/>
      </dsp:nvSpPr>
      <dsp:spPr>
        <a:xfrm>
          <a:off x="0" y="1219473"/>
          <a:ext cx="39741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214DC4-5889-4886-8933-FB67D9188CBF}">
      <dsp:nvSpPr>
        <dsp:cNvPr id="0" name=""/>
        <dsp:cNvSpPr/>
      </dsp:nvSpPr>
      <dsp:spPr>
        <a:xfrm>
          <a:off x="198706" y="939033"/>
          <a:ext cx="27818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t>外部短路</a:t>
          </a:r>
          <a:endParaRPr lang="en-US" sz="1900" kern="1200" dirty="0"/>
        </a:p>
      </dsp:txBody>
      <dsp:txXfrm>
        <a:off x="226086" y="966413"/>
        <a:ext cx="2727124" cy="506120"/>
      </dsp:txXfrm>
    </dsp:sp>
    <dsp:sp modelId="{4EBB55A7-1C23-4FA8-85E7-920C92CCE1BF}">
      <dsp:nvSpPr>
        <dsp:cNvPr id="0" name=""/>
        <dsp:cNvSpPr/>
      </dsp:nvSpPr>
      <dsp:spPr>
        <a:xfrm>
          <a:off x="0" y="2081313"/>
          <a:ext cx="39741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066CAB-2C8D-4216-BB7A-85F1FBFFDDDA}">
      <dsp:nvSpPr>
        <dsp:cNvPr id="0" name=""/>
        <dsp:cNvSpPr/>
      </dsp:nvSpPr>
      <dsp:spPr>
        <a:xfrm>
          <a:off x="198706" y="1800873"/>
          <a:ext cx="27818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t>过放放电</a:t>
          </a:r>
          <a:endParaRPr lang="en-US" sz="1900" kern="1200" dirty="0"/>
        </a:p>
      </dsp:txBody>
      <dsp:txXfrm>
        <a:off x="226086" y="1828253"/>
        <a:ext cx="2727124" cy="506120"/>
      </dsp:txXfrm>
    </dsp:sp>
    <dsp:sp modelId="{61A80843-0A7D-40C1-8497-10942745F55E}">
      <dsp:nvSpPr>
        <dsp:cNvPr id="0" name=""/>
        <dsp:cNvSpPr/>
      </dsp:nvSpPr>
      <dsp:spPr>
        <a:xfrm>
          <a:off x="0" y="2943153"/>
          <a:ext cx="39741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761898-2AA1-447E-B88C-1E1883A7BD0A}">
      <dsp:nvSpPr>
        <dsp:cNvPr id="0" name=""/>
        <dsp:cNvSpPr/>
      </dsp:nvSpPr>
      <dsp:spPr>
        <a:xfrm>
          <a:off x="198706" y="2662713"/>
          <a:ext cx="27818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844550">
            <a:lnSpc>
              <a:spcPct val="90000"/>
            </a:lnSpc>
            <a:spcBef>
              <a:spcPct val="0"/>
            </a:spcBef>
            <a:spcAft>
              <a:spcPct val="35000"/>
            </a:spcAft>
            <a:buNone/>
          </a:pPr>
          <a:r>
            <a:rPr lang="zh-CN" altLang="en-US" sz="1900" b="1" kern="1200" dirty="0"/>
            <a:t>温升测试</a:t>
          </a:r>
          <a:endParaRPr lang="en-US" sz="1900" kern="1200" dirty="0"/>
        </a:p>
      </dsp:txBody>
      <dsp:txXfrm>
        <a:off x="226086" y="2690093"/>
        <a:ext cx="2727124" cy="506120"/>
      </dsp:txXfrm>
    </dsp:sp>
    <dsp:sp modelId="{6373ED01-2D6F-4BF4-84DA-5249437C6A90}">
      <dsp:nvSpPr>
        <dsp:cNvPr id="0" name=""/>
        <dsp:cNvSpPr/>
      </dsp:nvSpPr>
      <dsp:spPr>
        <a:xfrm>
          <a:off x="0" y="3804993"/>
          <a:ext cx="3974121"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2AEB20-B2F7-4232-9441-2F07CCE9B236}">
      <dsp:nvSpPr>
        <dsp:cNvPr id="0" name=""/>
        <dsp:cNvSpPr/>
      </dsp:nvSpPr>
      <dsp:spPr>
        <a:xfrm>
          <a:off x="198706" y="3524553"/>
          <a:ext cx="2781884" cy="560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844550">
            <a:lnSpc>
              <a:spcPct val="90000"/>
            </a:lnSpc>
            <a:spcBef>
              <a:spcPct val="0"/>
            </a:spcBef>
            <a:spcAft>
              <a:spcPct val="35000"/>
            </a:spcAft>
            <a:buNone/>
          </a:pPr>
          <a:r>
            <a:rPr lang="zh-CN" altLang="en-US" sz="1900" b="1" kern="1200"/>
            <a:t>不平衡充电</a:t>
          </a:r>
          <a:endParaRPr lang="en-US" sz="1900" kern="1200" dirty="0"/>
        </a:p>
      </dsp:txBody>
      <dsp:txXfrm>
        <a:off x="226086" y="3551933"/>
        <a:ext cx="2727124" cy="50612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4C91BE-5C87-467B-8609-64661EC881C8}">
      <dsp:nvSpPr>
        <dsp:cNvPr id="0" name=""/>
        <dsp:cNvSpPr/>
      </dsp:nvSpPr>
      <dsp:spPr>
        <a:xfrm>
          <a:off x="0" y="313892"/>
          <a:ext cx="3974121" cy="25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9777C0-187F-477A-8BF8-5E3E29C820EC}">
      <dsp:nvSpPr>
        <dsp:cNvPr id="0" name=""/>
        <dsp:cNvSpPr/>
      </dsp:nvSpPr>
      <dsp:spPr>
        <a:xfrm>
          <a:off x="198706" y="166292"/>
          <a:ext cx="2781884"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444500">
            <a:lnSpc>
              <a:spcPct val="90000"/>
            </a:lnSpc>
            <a:spcBef>
              <a:spcPct val="0"/>
            </a:spcBef>
            <a:spcAft>
              <a:spcPct val="35000"/>
            </a:spcAft>
            <a:buNone/>
          </a:pPr>
          <a:r>
            <a:rPr lang="en-US" sz="1000" kern="1200" dirty="0"/>
            <a:t>Gauge </a:t>
          </a:r>
          <a:r>
            <a:rPr lang="en-US" sz="1000" kern="1200" dirty="0" err="1"/>
            <a:t>IC+Fuse</a:t>
          </a:r>
          <a:endParaRPr lang="en-US" sz="1000" kern="1200" dirty="0"/>
        </a:p>
      </dsp:txBody>
      <dsp:txXfrm>
        <a:off x="213116" y="180702"/>
        <a:ext cx="2753064" cy="266380"/>
      </dsp:txXfrm>
    </dsp:sp>
    <dsp:sp modelId="{771FE7F5-0B87-454F-A4C0-15D6EB4F69F4}">
      <dsp:nvSpPr>
        <dsp:cNvPr id="0" name=""/>
        <dsp:cNvSpPr/>
      </dsp:nvSpPr>
      <dsp:spPr>
        <a:xfrm>
          <a:off x="0" y="767492"/>
          <a:ext cx="3974121" cy="25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2214DC4-5889-4886-8933-FB67D9188CBF}">
      <dsp:nvSpPr>
        <dsp:cNvPr id="0" name=""/>
        <dsp:cNvSpPr/>
      </dsp:nvSpPr>
      <dsp:spPr>
        <a:xfrm>
          <a:off x="198706" y="619892"/>
          <a:ext cx="2781884"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444500">
            <a:lnSpc>
              <a:spcPct val="90000"/>
            </a:lnSpc>
            <a:spcBef>
              <a:spcPct val="0"/>
            </a:spcBef>
            <a:spcAft>
              <a:spcPct val="35000"/>
            </a:spcAft>
            <a:buNone/>
          </a:pPr>
          <a:r>
            <a:rPr lang="en-US" sz="1000" kern="1200" dirty="0"/>
            <a:t>Gauge IC+PTC </a:t>
          </a:r>
        </a:p>
      </dsp:txBody>
      <dsp:txXfrm>
        <a:off x="213116" y="634302"/>
        <a:ext cx="2753064" cy="266380"/>
      </dsp:txXfrm>
    </dsp:sp>
    <dsp:sp modelId="{4EBB55A7-1C23-4FA8-85E7-920C92CCE1BF}">
      <dsp:nvSpPr>
        <dsp:cNvPr id="0" name=""/>
        <dsp:cNvSpPr/>
      </dsp:nvSpPr>
      <dsp:spPr>
        <a:xfrm>
          <a:off x="0" y="1221092"/>
          <a:ext cx="3974121" cy="25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066CAB-2C8D-4216-BB7A-85F1FBFFDDDA}">
      <dsp:nvSpPr>
        <dsp:cNvPr id="0" name=""/>
        <dsp:cNvSpPr/>
      </dsp:nvSpPr>
      <dsp:spPr>
        <a:xfrm>
          <a:off x="198706" y="1073492"/>
          <a:ext cx="2781884"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444500">
            <a:lnSpc>
              <a:spcPct val="90000"/>
            </a:lnSpc>
            <a:spcBef>
              <a:spcPct val="0"/>
            </a:spcBef>
            <a:spcAft>
              <a:spcPct val="35000"/>
            </a:spcAft>
            <a:buNone/>
          </a:pPr>
          <a:r>
            <a:rPr lang="en-US" sz="1000" kern="1200"/>
            <a:t>Gauge IC+Protector </a:t>
          </a:r>
          <a:endParaRPr lang="en-US" sz="1000" kern="1200" dirty="0"/>
        </a:p>
      </dsp:txBody>
      <dsp:txXfrm>
        <a:off x="213116" y="1087902"/>
        <a:ext cx="2753064" cy="266380"/>
      </dsp:txXfrm>
    </dsp:sp>
    <dsp:sp modelId="{61A80843-0A7D-40C1-8497-10942745F55E}">
      <dsp:nvSpPr>
        <dsp:cNvPr id="0" name=""/>
        <dsp:cNvSpPr/>
      </dsp:nvSpPr>
      <dsp:spPr>
        <a:xfrm>
          <a:off x="0" y="1674692"/>
          <a:ext cx="3974121" cy="25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761898-2AA1-447E-B88C-1E1883A7BD0A}">
      <dsp:nvSpPr>
        <dsp:cNvPr id="0" name=""/>
        <dsp:cNvSpPr/>
      </dsp:nvSpPr>
      <dsp:spPr>
        <a:xfrm>
          <a:off x="198706" y="1527092"/>
          <a:ext cx="2781884"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444500">
            <a:lnSpc>
              <a:spcPct val="90000"/>
            </a:lnSpc>
            <a:spcBef>
              <a:spcPct val="0"/>
            </a:spcBef>
            <a:spcAft>
              <a:spcPct val="35000"/>
            </a:spcAft>
            <a:buNone/>
          </a:pPr>
          <a:r>
            <a:rPr lang="en-US" sz="1000" kern="1200" dirty="0" err="1"/>
            <a:t>Protector+Fuse</a:t>
          </a:r>
          <a:r>
            <a:rPr lang="en-US" sz="1000" kern="1200" dirty="0"/>
            <a:t> </a:t>
          </a:r>
        </a:p>
      </dsp:txBody>
      <dsp:txXfrm>
        <a:off x="213116" y="1541502"/>
        <a:ext cx="2753064" cy="266380"/>
      </dsp:txXfrm>
    </dsp:sp>
    <dsp:sp modelId="{6373ED01-2D6F-4BF4-84DA-5249437C6A90}">
      <dsp:nvSpPr>
        <dsp:cNvPr id="0" name=""/>
        <dsp:cNvSpPr/>
      </dsp:nvSpPr>
      <dsp:spPr>
        <a:xfrm>
          <a:off x="0" y="2128292"/>
          <a:ext cx="3974121" cy="25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2AEB20-B2F7-4232-9441-2F07CCE9B236}">
      <dsp:nvSpPr>
        <dsp:cNvPr id="0" name=""/>
        <dsp:cNvSpPr/>
      </dsp:nvSpPr>
      <dsp:spPr>
        <a:xfrm>
          <a:off x="198706" y="1980692"/>
          <a:ext cx="2781884"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444500">
            <a:lnSpc>
              <a:spcPct val="90000"/>
            </a:lnSpc>
            <a:spcBef>
              <a:spcPct val="0"/>
            </a:spcBef>
            <a:spcAft>
              <a:spcPct val="35000"/>
            </a:spcAft>
            <a:buNone/>
          </a:pPr>
          <a:r>
            <a:rPr lang="en-US" sz="1000" kern="1200" dirty="0" err="1"/>
            <a:t>Protector+PTC</a:t>
          </a:r>
          <a:endParaRPr lang="en-US" sz="1000" kern="1200" dirty="0"/>
        </a:p>
      </dsp:txBody>
      <dsp:txXfrm>
        <a:off x="213116" y="1995102"/>
        <a:ext cx="2753064" cy="266380"/>
      </dsp:txXfrm>
    </dsp:sp>
    <dsp:sp modelId="{ED199EA4-954B-4555-8B08-8B948221F0E5}">
      <dsp:nvSpPr>
        <dsp:cNvPr id="0" name=""/>
        <dsp:cNvSpPr/>
      </dsp:nvSpPr>
      <dsp:spPr>
        <a:xfrm>
          <a:off x="0" y="2581892"/>
          <a:ext cx="3974121" cy="25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E49C1F-47AD-4C3A-AF84-E65950CEE006}">
      <dsp:nvSpPr>
        <dsp:cNvPr id="0" name=""/>
        <dsp:cNvSpPr/>
      </dsp:nvSpPr>
      <dsp:spPr>
        <a:xfrm>
          <a:off x="198706" y="2434292"/>
          <a:ext cx="2781884"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444500">
            <a:lnSpc>
              <a:spcPct val="90000"/>
            </a:lnSpc>
            <a:spcBef>
              <a:spcPct val="0"/>
            </a:spcBef>
            <a:spcAft>
              <a:spcPct val="35000"/>
            </a:spcAft>
            <a:buNone/>
          </a:pPr>
          <a:r>
            <a:rPr lang="en-US" sz="1000" kern="1200" dirty="0"/>
            <a:t>Protector+2 CHG FET</a:t>
          </a:r>
        </a:p>
      </dsp:txBody>
      <dsp:txXfrm>
        <a:off x="213116" y="2448702"/>
        <a:ext cx="2753064" cy="266380"/>
      </dsp:txXfrm>
    </dsp:sp>
    <dsp:sp modelId="{D9E5DFEE-A947-4720-A1F7-41EAAED5DC58}">
      <dsp:nvSpPr>
        <dsp:cNvPr id="0" name=""/>
        <dsp:cNvSpPr/>
      </dsp:nvSpPr>
      <dsp:spPr>
        <a:xfrm>
          <a:off x="0" y="3035493"/>
          <a:ext cx="3974121" cy="25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B0C4C0-1A75-432F-A32C-D3F0F537ABFF}">
      <dsp:nvSpPr>
        <dsp:cNvPr id="0" name=""/>
        <dsp:cNvSpPr/>
      </dsp:nvSpPr>
      <dsp:spPr>
        <a:xfrm>
          <a:off x="198706" y="2887892"/>
          <a:ext cx="2781884"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444500">
            <a:lnSpc>
              <a:spcPct val="90000"/>
            </a:lnSpc>
            <a:spcBef>
              <a:spcPct val="0"/>
            </a:spcBef>
            <a:spcAft>
              <a:spcPct val="35000"/>
            </a:spcAft>
            <a:buNone/>
          </a:pPr>
          <a:r>
            <a:rPr lang="en-US" sz="1000" kern="1200" dirty="0"/>
            <a:t>Gauge IC+2</a:t>
          </a:r>
          <a:r>
            <a:rPr lang="en-US" sz="1000" kern="1200" baseline="30000" dirty="0"/>
            <a:t>nd</a:t>
          </a:r>
          <a:r>
            <a:rPr lang="en-US" sz="1000" kern="1200" dirty="0"/>
            <a:t> protection </a:t>
          </a:r>
        </a:p>
      </dsp:txBody>
      <dsp:txXfrm>
        <a:off x="213116" y="2902302"/>
        <a:ext cx="2753064" cy="266380"/>
      </dsp:txXfrm>
    </dsp:sp>
    <dsp:sp modelId="{FA00307D-AFCF-4C50-B991-6537917FD423}">
      <dsp:nvSpPr>
        <dsp:cNvPr id="0" name=""/>
        <dsp:cNvSpPr/>
      </dsp:nvSpPr>
      <dsp:spPr>
        <a:xfrm>
          <a:off x="0" y="3489093"/>
          <a:ext cx="3974121" cy="25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7080C5-453F-4110-9FA7-7EFAE875F280}">
      <dsp:nvSpPr>
        <dsp:cNvPr id="0" name=""/>
        <dsp:cNvSpPr/>
      </dsp:nvSpPr>
      <dsp:spPr>
        <a:xfrm>
          <a:off x="198706" y="3341493"/>
          <a:ext cx="2781884"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444500">
            <a:lnSpc>
              <a:spcPct val="90000"/>
            </a:lnSpc>
            <a:spcBef>
              <a:spcPct val="0"/>
            </a:spcBef>
            <a:spcAft>
              <a:spcPct val="35000"/>
            </a:spcAft>
            <a:buNone/>
          </a:pPr>
          <a:r>
            <a:rPr lang="en-US" sz="1000" kern="1200" dirty="0" err="1"/>
            <a:t>AFE+Gauge</a:t>
          </a:r>
          <a:r>
            <a:rPr lang="en-US" sz="1000" kern="1200" dirty="0"/>
            <a:t> IC+2</a:t>
          </a:r>
          <a:r>
            <a:rPr lang="en-US" sz="1000" kern="1200" baseline="30000" dirty="0"/>
            <a:t>nd</a:t>
          </a:r>
          <a:r>
            <a:rPr lang="en-US" sz="1000" kern="1200" dirty="0"/>
            <a:t> protection </a:t>
          </a:r>
        </a:p>
      </dsp:txBody>
      <dsp:txXfrm>
        <a:off x="213116" y="3355903"/>
        <a:ext cx="2753064" cy="266380"/>
      </dsp:txXfrm>
    </dsp:sp>
    <dsp:sp modelId="{78A0E6EF-5C12-47FC-828C-9114CF2F0BBB}">
      <dsp:nvSpPr>
        <dsp:cNvPr id="0" name=""/>
        <dsp:cNvSpPr/>
      </dsp:nvSpPr>
      <dsp:spPr>
        <a:xfrm>
          <a:off x="0" y="3942693"/>
          <a:ext cx="3974121" cy="252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9BC3E2-8BEC-4AC8-A823-2F20699D2159}">
      <dsp:nvSpPr>
        <dsp:cNvPr id="0" name=""/>
        <dsp:cNvSpPr/>
      </dsp:nvSpPr>
      <dsp:spPr>
        <a:xfrm>
          <a:off x="198706" y="3795093"/>
          <a:ext cx="2781884" cy="2952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5149" tIns="0" rIns="105149" bIns="0" numCol="1" spcCol="1270" anchor="ctr" anchorCtr="0">
          <a:noAutofit/>
        </a:bodyPr>
        <a:lstStyle/>
        <a:p>
          <a:pPr marL="0" lvl="0" indent="0" algn="l" defTabSz="444500">
            <a:lnSpc>
              <a:spcPct val="90000"/>
            </a:lnSpc>
            <a:spcBef>
              <a:spcPct val="0"/>
            </a:spcBef>
            <a:spcAft>
              <a:spcPct val="35000"/>
            </a:spcAft>
            <a:buNone/>
          </a:pPr>
          <a:r>
            <a:rPr lang="en-US" sz="1000" kern="1200"/>
            <a:t>AFE+Gauge IC+Oring </a:t>
          </a:r>
          <a:endParaRPr lang="en-US" sz="1000" kern="1200" dirty="0"/>
        </a:p>
      </dsp:txBody>
      <dsp:txXfrm>
        <a:off x="213116" y="3809503"/>
        <a:ext cx="2753064" cy="266380"/>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Box 9"/>
          <p:cNvSpPr txBox="1"/>
          <p:nvPr/>
        </p:nvSpPr>
        <p:spPr>
          <a:xfrm>
            <a:off x="1" y="8891586"/>
            <a:ext cx="476250" cy="156453"/>
          </a:xfrm>
          <a:prstGeom prst="rect">
            <a:avLst/>
          </a:prstGeom>
          <a:noFill/>
        </p:spPr>
        <p:txBody>
          <a:bodyPr wrap="square" lIns="0" tIns="0" rIns="0" bIns="0" rtlCol="0">
            <a:spAutoFit/>
          </a:bodyPr>
          <a:lstStyle/>
          <a:p>
            <a:pPr algn="r"/>
            <a:fld id="{56670066-184A-4ACF-877E-F7FC0009120E}" type="slidenum">
              <a:rPr lang="en-US" sz="1000">
                <a:solidFill>
                  <a:schemeClr val="bg2"/>
                </a:solidFill>
              </a:rPr>
              <a:pPr algn="r"/>
              <a:t>‹#›</a:t>
            </a:fld>
            <a:endParaRPr lang="en-US" sz="1000" dirty="0">
              <a:solidFill>
                <a:schemeClr val="bg2"/>
              </a:solidFill>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4882839" y="8568289"/>
            <a:ext cx="1733622" cy="646594"/>
          </a:xfrm>
          <a:prstGeom prst="rect">
            <a:avLst/>
          </a:prstGeom>
        </p:spPr>
      </p:pic>
    </p:spTree>
    <p:extLst>
      <p:ext uri="{BB962C8B-B14F-4D97-AF65-F5344CB8AC3E}">
        <p14:creationId xmlns:p14="http://schemas.microsoft.com/office/powerpoint/2010/main" val="5908976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262063" y="371475"/>
            <a:ext cx="4333875" cy="32512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586903" y="3906157"/>
            <a:ext cx="5684196" cy="4676985"/>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Box 11"/>
          <p:cNvSpPr txBox="1"/>
          <p:nvPr/>
        </p:nvSpPr>
        <p:spPr>
          <a:xfrm>
            <a:off x="1" y="8901269"/>
            <a:ext cx="476250" cy="156453"/>
          </a:xfrm>
          <a:prstGeom prst="rect">
            <a:avLst/>
          </a:prstGeom>
          <a:noFill/>
        </p:spPr>
        <p:txBody>
          <a:bodyPr wrap="square" lIns="0" tIns="0" rIns="0" bIns="0" rtlCol="0">
            <a:spAutoFit/>
          </a:bodyPr>
          <a:lstStyle/>
          <a:p>
            <a:pPr algn="r"/>
            <a:fld id="{56670066-184A-4ACF-877E-F7FC0009120E}" type="slidenum">
              <a:rPr lang="en-US" sz="1000" smtClean="0">
                <a:solidFill>
                  <a:schemeClr val="bg2"/>
                </a:solidFill>
              </a:rPr>
              <a:pPr algn="r"/>
              <a:t>‹#›</a:t>
            </a:fld>
            <a:endParaRPr lang="en-US" sz="1000" dirty="0">
              <a:solidFill>
                <a:schemeClr val="bg2"/>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3629" y="8717214"/>
            <a:ext cx="1406434" cy="524562"/>
          </a:xfrm>
          <a:prstGeom prst="rect">
            <a:avLst/>
          </a:prstGeom>
        </p:spPr>
      </p:pic>
    </p:spTree>
    <p:extLst>
      <p:ext uri="{BB962C8B-B14F-4D97-AF65-F5344CB8AC3E}">
        <p14:creationId xmlns:p14="http://schemas.microsoft.com/office/powerpoint/2010/main" val="90770330"/>
      </p:ext>
    </p:extLst>
  </p:cSld>
  <p:clrMap bg1="lt1" tx1="dk1" bg2="lt2" tx2="dk2" accent1="accent1" accent2="accent2" accent3="accent3" accent4="accent4" accent5="accent5" accent6="accent6" hlink="hlink" folHlink="folHlink"/>
  <p:notesStyle>
    <a:lvl1pPr marL="114300" indent="-114300" algn="l" defTabSz="914400" rtl="0" eaLnBrk="1" latinLnBrk="0" hangingPunct="1">
      <a:spcBef>
        <a:spcPts val="800"/>
      </a:spcBef>
      <a:spcAft>
        <a:spcPts val="200"/>
      </a:spcAft>
      <a:buFont typeface="Arial" panose="020B0604020202020204" pitchFamily="34" charset="0"/>
      <a:buChar char="•"/>
      <a:defRPr sz="1400" kern="1200">
        <a:solidFill>
          <a:schemeClr val="tx1"/>
        </a:solidFill>
        <a:latin typeface="+mn-lt"/>
        <a:ea typeface="+mn-ea"/>
        <a:cs typeface="+mn-cs"/>
      </a:defRPr>
    </a:lvl1pPr>
    <a:lvl2pPr marL="228600" indent="-114300" algn="l" defTabSz="914400" rtl="0" eaLnBrk="1" latinLnBrk="0" hangingPunct="1">
      <a:lnSpc>
        <a:spcPct val="85000"/>
      </a:lnSpc>
      <a:spcBef>
        <a:spcPts val="200"/>
      </a:spcBef>
      <a:spcAft>
        <a:spcPts val="200"/>
      </a:spcAft>
      <a:buFont typeface="Arial" panose="020B0604020202020204" pitchFamily="34" charset="0"/>
      <a:buChar char="•"/>
      <a:defRPr sz="1200" kern="1200">
        <a:solidFill>
          <a:schemeClr val="tx1"/>
        </a:solidFill>
        <a:latin typeface="+mn-lt"/>
        <a:ea typeface="+mn-ea"/>
        <a:cs typeface="+mn-cs"/>
      </a:defRPr>
    </a:lvl2pPr>
    <a:lvl3pPr marL="342900" indent="-114300" algn="l" defTabSz="914400" rtl="0" eaLnBrk="1" latinLnBrk="0" hangingPunct="1">
      <a:lnSpc>
        <a:spcPct val="85000"/>
      </a:lnSpc>
      <a:spcBef>
        <a:spcPts val="200"/>
      </a:spcBef>
      <a:spcAft>
        <a:spcPts val="200"/>
      </a:spcAft>
      <a:buFont typeface="Arial" panose="020B0604020202020204" pitchFamily="34" charset="0"/>
      <a:buChar char="•"/>
      <a:defRPr sz="1100" kern="1200">
        <a:solidFill>
          <a:schemeClr val="tx1"/>
        </a:solidFill>
        <a:latin typeface="+mn-lt"/>
        <a:ea typeface="+mn-ea"/>
        <a:cs typeface="+mn-cs"/>
      </a:defRPr>
    </a:lvl3pPr>
    <a:lvl4pPr marL="457200" indent="-114300" algn="l" defTabSz="914400" rtl="0" eaLnBrk="1" latinLnBrk="0" hangingPunct="1">
      <a:lnSpc>
        <a:spcPct val="85000"/>
      </a:lnSpc>
      <a:spcBef>
        <a:spcPts val="200"/>
      </a:spcBef>
      <a:spcAft>
        <a:spcPts val="200"/>
      </a:spcAft>
      <a:buFont typeface="Arial" panose="020B0604020202020204" pitchFamily="34" charset="0"/>
      <a:buChar char="•"/>
      <a:defRPr sz="1050" kern="1200">
        <a:solidFill>
          <a:schemeClr val="tx1"/>
        </a:solidFill>
        <a:latin typeface="+mn-lt"/>
        <a:ea typeface="+mn-ea"/>
        <a:cs typeface="+mn-cs"/>
      </a:defRPr>
    </a:lvl4pPr>
    <a:lvl5pPr marL="571500" indent="-114300" algn="l" defTabSz="914400" rtl="0" eaLnBrk="1" latinLnBrk="0" hangingPunct="1">
      <a:lnSpc>
        <a:spcPct val="85000"/>
      </a:lnSpc>
      <a:spcBef>
        <a:spcPts val="200"/>
      </a:spcBef>
      <a:spcAft>
        <a:spcPts val="200"/>
      </a:spcAft>
      <a:buFont typeface="Arial" panose="020B060402020202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with footer)">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bwMode="white">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a:ext>
            </a:extLst>
          </a:blip>
          <a:srcRect t="31627" b="7287"/>
          <a:stretch/>
        </p:blipFill>
        <p:spPr>
          <a:xfrm>
            <a:off x="0" y="1493215"/>
            <a:ext cx="9144000" cy="3602511"/>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6420928" y="388513"/>
            <a:ext cx="2441448" cy="609600"/>
          </a:xfrm>
          <a:prstGeom prst="rect">
            <a:avLst/>
          </a:prstGeom>
        </p:spPr>
      </p:pic>
      <p:sp>
        <p:nvSpPr>
          <p:cNvPr id="16" name="Rectangle 15"/>
          <p:cNvSpPr/>
          <p:nvPr userDrawn="1"/>
        </p:nvSpPr>
        <p:spPr bwMode="white">
          <a:xfrm>
            <a:off x="1756263" y="1493241"/>
            <a:ext cx="7387737" cy="3602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456637" y="6417578"/>
            <a:ext cx="4400590" cy="184666"/>
          </a:xfrm>
          <a:prstGeom prst="rect">
            <a:avLst/>
          </a:prstGeo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tab pos="4572000" algn="ctr"/>
                <a:tab pos="10802938" algn="r"/>
              </a:tabLst>
              <a:defRPr sz="1200" b="1"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indent="0" algn="l" defTabSz="914400" rtl="0" eaLnBrk="1" fontAlgn="auto" latinLnBrk="0" hangingPunct="1">
              <a:lnSpc>
                <a:spcPct val="100000"/>
              </a:lnSpc>
              <a:spcBef>
                <a:spcPts val="0"/>
              </a:spcBef>
              <a:spcAft>
                <a:spcPts val="0"/>
              </a:spcAft>
              <a:buClrTx/>
              <a:buSzTx/>
              <a:buFontTx/>
              <a:buNone/>
              <a:tabLst>
                <a:tab pos="4572000" algn="ctr"/>
                <a:tab pos="10802938" algn="r"/>
              </a:tabLst>
              <a:defRPr/>
            </a:pPr>
            <a:fld id="{687FC31C-E0F5-41EF-96F6-1CF2EB734C70}" type="datetime3">
              <a:rPr lang="en-US" smtClean="0"/>
              <a:t>6 January 2020</a:t>
            </a:fld>
            <a:endParaRPr lang="en-US" sz="1100" b="1" dirty="0">
              <a:solidFill>
                <a:schemeClr val="tx2"/>
              </a:solidFill>
            </a:endParaRPr>
          </a:p>
        </p:txBody>
      </p:sp>
      <p:sp>
        <p:nvSpPr>
          <p:cNvPr id="47" name="Text Placeholder 2"/>
          <p:cNvSpPr>
            <a:spLocks noGrp="1"/>
          </p:cNvSpPr>
          <p:nvPr>
            <p:ph type="body" idx="10" hasCustomPrompt="1"/>
          </p:nvPr>
        </p:nvSpPr>
        <p:spPr>
          <a:xfrm>
            <a:off x="456636" y="5446707"/>
            <a:ext cx="6093068" cy="692497"/>
          </a:xfrm>
          <a:prstGeom prst="rect">
            <a:avLst/>
          </a:prstGeom>
        </p:spPr>
        <p:txBody>
          <a:bodyPr anchor="t" anchorCtr="0">
            <a:noAutofit/>
          </a:bodyPr>
          <a:lstStyle>
            <a:lvl1pPr marL="0" indent="0">
              <a:lnSpc>
                <a:spcPct val="80000"/>
              </a:lnSpc>
              <a:spcBef>
                <a:spcPts val="0"/>
              </a:spcBef>
              <a:buNone/>
              <a:defRPr sz="1200" b="0" cap="none" baseline="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name and title style</a:t>
            </a:r>
          </a:p>
        </p:txBody>
      </p:sp>
      <p:sp>
        <p:nvSpPr>
          <p:cNvPr id="5" name="Isosceles Triangle 4"/>
          <p:cNvSpPr/>
          <p:nvPr userDrawn="1"/>
        </p:nvSpPr>
        <p:spPr>
          <a:xfrm flipV="1">
            <a:off x="527542" y="1493240"/>
            <a:ext cx="2496312" cy="24984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0"/>
              </a:spcBef>
              <a:spcAft>
                <a:spcPts val="400"/>
              </a:spcAft>
            </a:pPr>
            <a:endParaRPr lang="en-US" sz="1200" b="1" dirty="0">
              <a:solidFill>
                <a:schemeClr val="bg1"/>
              </a:solidFill>
            </a:endParaRPr>
          </a:p>
        </p:txBody>
      </p:sp>
      <p:sp>
        <p:nvSpPr>
          <p:cNvPr id="14" name="Isosceles Triangle 13"/>
          <p:cNvSpPr/>
          <p:nvPr userDrawn="1"/>
        </p:nvSpPr>
        <p:spPr>
          <a:xfrm rot="10800000" flipV="1">
            <a:off x="1318498" y="3979529"/>
            <a:ext cx="914400" cy="11253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0"/>
              </a:spcBef>
              <a:spcAft>
                <a:spcPts val="400"/>
              </a:spcAft>
            </a:pPr>
            <a:endParaRPr lang="en-US" sz="1200" b="1" dirty="0">
              <a:solidFill>
                <a:schemeClr val="bg1"/>
              </a:solidFill>
            </a:endParaRPr>
          </a:p>
        </p:txBody>
      </p:sp>
      <p:sp>
        <p:nvSpPr>
          <p:cNvPr id="12" name="Subtitle 2"/>
          <p:cNvSpPr txBox="1">
            <a:spLocks/>
          </p:cNvSpPr>
          <p:nvPr userDrawn="1"/>
        </p:nvSpPr>
        <p:spPr>
          <a:xfrm>
            <a:off x="5172647" y="6448356"/>
            <a:ext cx="3676185" cy="138499"/>
          </a:xfrm>
          <a:prstGeom prst="rect">
            <a:avLst/>
          </a:prstGeom>
        </p:spPr>
        <p:txBody>
          <a:bodyPr vert="horz" wrap="square" lIns="0" tIns="0" rIns="0" bIns="0" rtlCol="0">
            <a:spAutoFit/>
          </a:bodyPr>
          <a:lstStyle>
            <a:lvl1pPr marL="0" marR="0" indent="0" algn="l" defTabSz="914400" rtl="0" eaLnBrk="1" fontAlgn="auto" latinLnBrk="0" hangingPunct="1">
              <a:lnSpc>
                <a:spcPct val="100000"/>
              </a:lnSpc>
              <a:spcBef>
                <a:spcPts val="0"/>
              </a:spcBef>
              <a:spcAft>
                <a:spcPts val="0"/>
              </a:spcAft>
              <a:buClrTx/>
              <a:buSzTx/>
              <a:buFontTx/>
              <a:buNone/>
              <a:tabLst>
                <a:tab pos="4572000" algn="ctr"/>
                <a:tab pos="10802938" algn="r"/>
              </a:tabLst>
              <a:defRPr lang="en-US" sz="1200" b="1" kern="1200" cap="all" spc="0" baseline="0">
                <a:solidFill>
                  <a:schemeClr val="tx2"/>
                </a:solidFill>
                <a:latin typeface="+mn-lt"/>
                <a:ea typeface="+mn-ea"/>
                <a:cs typeface="+mn-cs"/>
              </a:defRPr>
            </a:lvl1pPr>
            <a:lvl2pPr marL="457200" indent="0" algn="ctr" defTabSz="914400" rtl="0" eaLnBrk="1" latinLnBrk="0" hangingPunct="1">
              <a:lnSpc>
                <a:spcPct val="100000"/>
              </a:lnSpc>
              <a:spcBef>
                <a:spcPts val="200"/>
              </a:spcBef>
              <a:spcAft>
                <a:spcPts val="600"/>
              </a:spcAft>
              <a:buClr>
                <a:schemeClr val="accent1"/>
              </a:buClr>
              <a:buFont typeface="Arial" panose="020B0604020202020204" pitchFamily="34" charset="0"/>
              <a:buNone/>
              <a:tabLst/>
              <a:defRPr lang="en-US" sz="2000" kern="1200" spc="0">
                <a:solidFill>
                  <a:schemeClr val="accent2"/>
                </a:solidFill>
                <a:latin typeface="+mn-lt"/>
                <a:ea typeface="+mn-ea"/>
                <a:cs typeface="+mn-cs"/>
              </a:defRPr>
            </a:lvl2pPr>
            <a:lvl3pPr marL="914400" indent="0" algn="ctr" defTabSz="914400" rtl="0" eaLnBrk="1" latinLnBrk="0" hangingPunct="1">
              <a:lnSpc>
                <a:spcPct val="100000"/>
              </a:lnSpc>
              <a:spcBef>
                <a:spcPts val="200"/>
              </a:spcBef>
              <a:spcAft>
                <a:spcPts val="600"/>
              </a:spcAft>
              <a:buClr>
                <a:schemeClr val="tx2"/>
              </a:buClr>
              <a:buFont typeface="Arial" panose="020B0604020202020204" pitchFamily="34" charset="0"/>
              <a:buNone/>
              <a:tabLst/>
              <a:defRPr lang="en-US" sz="1800" kern="1200" spc="0">
                <a:solidFill>
                  <a:schemeClr val="accent2"/>
                </a:solidFill>
                <a:latin typeface="+mn-lt"/>
                <a:ea typeface="+mn-ea"/>
                <a:cs typeface="+mn-cs"/>
              </a:defRPr>
            </a:lvl3pPr>
            <a:lvl4pPr marL="1371600" indent="0" algn="ctr" defTabSz="914400" rtl="0" eaLnBrk="1" latinLnBrk="0" hangingPunct="1">
              <a:lnSpc>
                <a:spcPct val="100000"/>
              </a:lnSpc>
              <a:spcBef>
                <a:spcPts val="200"/>
              </a:spcBef>
              <a:spcAft>
                <a:spcPts val="600"/>
              </a:spcAft>
              <a:buClr>
                <a:schemeClr val="tx2"/>
              </a:buClr>
              <a:buFont typeface="Arial" panose="020B0604020202020204" pitchFamily="34" charset="0"/>
              <a:buNone/>
              <a:tabLst/>
              <a:defRPr lang="en-US" sz="1600" kern="1200" spc="0">
                <a:solidFill>
                  <a:schemeClr val="accent2"/>
                </a:solidFill>
                <a:latin typeface="+mn-lt"/>
                <a:ea typeface="+mn-ea"/>
                <a:cs typeface="+mn-cs"/>
              </a:defRPr>
            </a:lvl4pPr>
            <a:lvl5pPr marL="1828800" indent="0" algn="ctr" defTabSz="914400" rtl="0" eaLnBrk="1" latinLnBrk="0" hangingPunct="1">
              <a:lnSpc>
                <a:spcPct val="100000"/>
              </a:lnSpc>
              <a:spcBef>
                <a:spcPts val="200"/>
              </a:spcBef>
              <a:spcAft>
                <a:spcPts val="600"/>
              </a:spcAft>
              <a:buFont typeface="Arial" panose="020B0604020202020204" pitchFamily="34" charset="0"/>
              <a:buNone/>
              <a:tabLst/>
              <a:defRPr lang="en-US" sz="1600" b="0" kern="100" cap="all" spc="0" baseline="0">
                <a:solidFill>
                  <a:schemeClr val="accent1"/>
                </a:solidFill>
                <a:latin typeface="+mn-lt"/>
                <a:ea typeface="+mn-ea"/>
                <a:cs typeface="+mn-cs"/>
              </a:defRPr>
            </a:lvl5pPr>
            <a:lvl6pPr marL="2286000" indent="0" algn="ctr" defTabSz="914400" rtl="0" eaLnBrk="1" latinLnBrk="0" hangingPunct="1">
              <a:lnSpc>
                <a:spcPct val="100000"/>
              </a:lnSpc>
              <a:spcBef>
                <a:spcPts val="200"/>
              </a:spcBef>
              <a:spcAft>
                <a:spcPts val="600"/>
              </a:spcAft>
              <a:buFont typeface="Arial" panose="020B0604020202020204" pitchFamily="34" charset="0"/>
              <a:buNone/>
              <a:tabLst/>
              <a:defRPr lang="en-US" sz="1600" kern="1200" cap="all" spc="0" baseline="0">
                <a:solidFill>
                  <a:schemeClr val="accent2"/>
                </a:solidFill>
                <a:latin typeface="+mn-lt"/>
                <a:ea typeface="+mn-ea"/>
                <a:cs typeface="+mn-cs"/>
              </a:defRPr>
            </a:lvl6pPr>
            <a:lvl7pPr marL="2743200" indent="0" algn="ctr" defTabSz="914400" rtl="0" eaLnBrk="1" latinLnBrk="0" hangingPunct="1">
              <a:lnSpc>
                <a:spcPct val="100000"/>
              </a:lnSpc>
              <a:spcBef>
                <a:spcPts val="200"/>
              </a:spcBef>
              <a:spcAft>
                <a:spcPts val="600"/>
              </a:spcAft>
              <a:buClr>
                <a:schemeClr val="accent1"/>
              </a:buClr>
              <a:buFont typeface="Arial" panose="020B0604020202020204" pitchFamily="34" charset="0"/>
              <a:buNone/>
              <a:tabLst/>
              <a:defRPr lang="en-US" sz="1600" kern="100" spc="0" baseline="0">
                <a:solidFill>
                  <a:schemeClr val="accent2"/>
                </a:solidFill>
                <a:latin typeface="+mn-lt"/>
                <a:ea typeface="+mn-ea"/>
                <a:cs typeface="+mn-cs"/>
              </a:defRPr>
            </a:lvl7pPr>
            <a:lvl8pPr marL="3200400" indent="0" algn="ctr" defTabSz="914400" rtl="0" eaLnBrk="1" latinLnBrk="0" hangingPunct="1">
              <a:lnSpc>
                <a:spcPct val="100000"/>
              </a:lnSpc>
              <a:spcBef>
                <a:spcPts val="200"/>
              </a:spcBef>
              <a:spcAft>
                <a:spcPts val="600"/>
              </a:spcAft>
              <a:buFont typeface="Arial" panose="020B0604020202020204" pitchFamily="34" charset="0"/>
              <a:buNone/>
              <a:tabLst/>
              <a:defRPr lang="en-US" sz="1600" kern="1200" spc="0">
                <a:solidFill>
                  <a:schemeClr val="accent2"/>
                </a:solidFill>
                <a:latin typeface="+mn-lt"/>
                <a:ea typeface="+mn-ea"/>
                <a:cs typeface="+mn-cs"/>
              </a:defRPr>
            </a:lvl8pPr>
            <a:lvl9pPr marL="3657600" indent="0" algn="ctr" defTabSz="914400" rtl="0" eaLnBrk="1" latinLnBrk="0" hangingPunct="1">
              <a:lnSpc>
                <a:spcPct val="100000"/>
              </a:lnSpc>
              <a:spcBef>
                <a:spcPts val="200"/>
              </a:spcBef>
              <a:spcAft>
                <a:spcPts val="600"/>
              </a:spcAft>
              <a:buFont typeface="Arial" panose="020B0604020202020204" pitchFamily="34" charset="0"/>
              <a:buNone/>
              <a:tabLst/>
              <a:defRPr lang="en-US" sz="1600" kern="1200" spc="0">
                <a:solidFill>
                  <a:schemeClr val="accent2"/>
                </a:solidFill>
                <a:latin typeface="+mn-lt"/>
                <a:ea typeface="+mn-ea"/>
                <a:cs typeface="+mn-cs"/>
              </a:defRPr>
            </a:lvl9pPr>
          </a:lstStyle>
          <a:p>
            <a:pPr algn="r">
              <a:defRPr/>
            </a:pPr>
            <a:r>
              <a:rPr lang="en-US" sz="900" dirty="0"/>
              <a:t>©2020 INVENTUS POWER CONFIDENTIAL</a:t>
            </a:r>
          </a:p>
        </p:txBody>
      </p:sp>
      <p:sp>
        <p:nvSpPr>
          <p:cNvPr id="13" name="Title 1"/>
          <p:cNvSpPr>
            <a:spLocks noGrp="1"/>
          </p:cNvSpPr>
          <p:nvPr>
            <p:ph type="ctrTitle" hasCustomPrompt="1"/>
          </p:nvPr>
        </p:nvSpPr>
        <p:spPr>
          <a:xfrm>
            <a:off x="2822331" y="2772777"/>
            <a:ext cx="6055622" cy="975011"/>
          </a:xfrm>
        </p:spPr>
        <p:txBody>
          <a:bodyPr wrap="square" anchor="b" anchorCtr="0">
            <a:spAutoFit/>
          </a:bodyPr>
          <a:lstStyle>
            <a:lvl1pPr algn="l">
              <a:lnSpc>
                <a:spcPct val="88000"/>
              </a:lnSpc>
              <a:defRPr sz="35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84477886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ntent: Left  w/Subtitle">
    <p:spTree>
      <p:nvGrpSpPr>
        <p:cNvPr id="1" name=""/>
        <p:cNvGrpSpPr/>
        <p:nvPr/>
      </p:nvGrpSpPr>
      <p:grpSpPr>
        <a:xfrm>
          <a:off x="0" y="0"/>
          <a:ext cx="0" cy="0"/>
          <a:chOff x="0" y="0"/>
          <a:chExt cx="0" cy="0"/>
        </a:xfrm>
      </p:grpSpPr>
      <p:sp>
        <p:nvSpPr>
          <p:cNvPr id="10" name="Title 9"/>
          <p:cNvSpPr>
            <a:spLocks noGrp="1"/>
          </p:cNvSpPr>
          <p:nvPr>
            <p:ph type="title"/>
          </p:nvPr>
        </p:nvSpPr>
        <p:spPr>
          <a:xfrm>
            <a:off x="491081" y="502733"/>
            <a:ext cx="6748272" cy="583321"/>
          </a:xfrm>
        </p:spPr>
        <p:txBody>
          <a:bodyPr/>
          <a:lstStyle/>
          <a:p>
            <a:r>
              <a:rPr lang="en-US"/>
              <a:t>Click to edit Master title style</a:t>
            </a:r>
          </a:p>
        </p:txBody>
      </p:sp>
      <p:sp>
        <p:nvSpPr>
          <p:cNvPr id="12" name="Content Placeholder 2"/>
          <p:cNvSpPr>
            <a:spLocks noGrp="1"/>
          </p:cNvSpPr>
          <p:nvPr>
            <p:ph sz="half" idx="11"/>
          </p:nvPr>
        </p:nvSpPr>
        <p:spPr>
          <a:xfrm>
            <a:off x="488084" y="1533089"/>
            <a:ext cx="5299205" cy="4568824"/>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dirty="0"/>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8" name="Content Placeholder 2"/>
          <p:cNvSpPr>
            <a:spLocks noGrp="1"/>
          </p:cNvSpPr>
          <p:nvPr>
            <p:ph sz="half" idx="13"/>
          </p:nvPr>
        </p:nvSpPr>
        <p:spPr>
          <a:xfrm>
            <a:off x="6150638" y="1533089"/>
            <a:ext cx="2477822" cy="4568824"/>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dirty="0"/>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Tree>
    <p:extLst>
      <p:ext uri="{BB962C8B-B14F-4D97-AF65-F5344CB8AC3E}">
        <p14:creationId xmlns:p14="http://schemas.microsoft.com/office/powerpoint/2010/main" val="244778068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w/Subtitle">
    <p:spTree>
      <p:nvGrpSpPr>
        <p:cNvPr id="1" name=""/>
        <p:cNvGrpSpPr/>
        <p:nvPr/>
      </p:nvGrpSpPr>
      <p:grpSpPr>
        <a:xfrm>
          <a:off x="0" y="0"/>
          <a:ext cx="0" cy="0"/>
          <a:chOff x="0" y="0"/>
          <a:chExt cx="0" cy="0"/>
        </a:xfrm>
      </p:grpSpPr>
      <p:sp>
        <p:nvSpPr>
          <p:cNvPr id="8" name="Text Placeholder 2"/>
          <p:cNvSpPr>
            <a:spLocks noGrp="1"/>
          </p:cNvSpPr>
          <p:nvPr>
            <p:ph type="body" idx="10"/>
          </p:nvPr>
        </p:nvSpPr>
        <p:spPr>
          <a:xfrm>
            <a:off x="491081" y="986155"/>
            <a:ext cx="6748272" cy="207646"/>
          </a:xfrm>
          <a:prstGeom prst="rect">
            <a:avLst/>
          </a:prstGeom>
        </p:spPr>
        <p:txBody>
          <a:bodyPr anchor="t">
            <a:noAutofit/>
          </a:bodyPr>
          <a:lstStyle>
            <a:lvl1pPr marL="0" indent="0">
              <a:lnSpc>
                <a:spcPct val="80000"/>
              </a:lnSpc>
              <a:spcBef>
                <a:spcPts val="0"/>
              </a:spcBef>
              <a:buNone/>
              <a:defRPr sz="16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itle 9"/>
          <p:cNvSpPr>
            <a:spLocks noGrp="1"/>
          </p:cNvSpPr>
          <p:nvPr>
            <p:ph type="title"/>
          </p:nvPr>
        </p:nvSpPr>
        <p:spPr>
          <a:xfrm>
            <a:off x="491081" y="502496"/>
            <a:ext cx="6748272" cy="583321"/>
          </a:xfrm>
        </p:spPr>
        <p:txBody>
          <a:bodyPr/>
          <a:lstStyle/>
          <a:p>
            <a:r>
              <a:rPr lang="en-US"/>
              <a:t>Click to edit Master title style</a:t>
            </a:r>
          </a:p>
        </p:txBody>
      </p:sp>
      <p:sp>
        <p:nvSpPr>
          <p:cNvPr id="12" name="Content Placeholder 2"/>
          <p:cNvSpPr>
            <a:spLocks noGrp="1"/>
          </p:cNvSpPr>
          <p:nvPr>
            <p:ph sz="half" idx="11"/>
          </p:nvPr>
        </p:nvSpPr>
        <p:spPr>
          <a:xfrm>
            <a:off x="488083" y="1535017"/>
            <a:ext cx="2477822" cy="4139057"/>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dirty="0"/>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7" name="Content Placeholder 2"/>
          <p:cNvSpPr>
            <a:spLocks noGrp="1"/>
          </p:cNvSpPr>
          <p:nvPr>
            <p:ph sz="half" idx="12"/>
          </p:nvPr>
        </p:nvSpPr>
        <p:spPr>
          <a:xfrm>
            <a:off x="3329254" y="1535017"/>
            <a:ext cx="2477822" cy="4139057"/>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8" name="Content Placeholder 2"/>
          <p:cNvSpPr>
            <a:spLocks noGrp="1"/>
          </p:cNvSpPr>
          <p:nvPr>
            <p:ph sz="half" idx="13"/>
          </p:nvPr>
        </p:nvSpPr>
        <p:spPr>
          <a:xfrm>
            <a:off x="6150638" y="1535017"/>
            <a:ext cx="2477822" cy="4139057"/>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Tree>
    <p:extLst>
      <p:ext uri="{BB962C8B-B14F-4D97-AF65-F5344CB8AC3E}">
        <p14:creationId xmlns:p14="http://schemas.microsoft.com/office/powerpoint/2010/main" val="42416215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0" name="Title 9"/>
          <p:cNvSpPr>
            <a:spLocks noGrp="1"/>
          </p:cNvSpPr>
          <p:nvPr>
            <p:ph type="title"/>
          </p:nvPr>
        </p:nvSpPr>
        <p:spPr>
          <a:xfrm>
            <a:off x="491081" y="502259"/>
            <a:ext cx="6748272" cy="583321"/>
          </a:xfrm>
        </p:spPr>
        <p:txBody>
          <a:bodyPr/>
          <a:lstStyle/>
          <a:p>
            <a:r>
              <a:rPr lang="en-US" dirty="0"/>
              <a:t>Click to edit Master title style</a:t>
            </a:r>
          </a:p>
        </p:txBody>
      </p:sp>
      <p:sp>
        <p:nvSpPr>
          <p:cNvPr id="12" name="Content Placeholder 2"/>
          <p:cNvSpPr>
            <a:spLocks noGrp="1"/>
          </p:cNvSpPr>
          <p:nvPr>
            <p:ph sz="half" idx="11"/>
          </p:nvPr>
        </p:nvSpPr>
        <p:spPr>
          <a:xfrm>
            <a:off x="488083" y="1541478"/>
            <a:ext cx="2477822" cy="4568824"/>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7" name="Content Placeholder 2"/>
          <p:cNvSpPr>
            <a:spLocks noGrp="1"/>
          </p:cNvSpPr>
          <p:nvPr>
            <p:ph sz="half" idx="12"/>
          </p:nvPr>
        </p:nvSpPr>
        <p:spPr>
          <a:xfrm>
            <a:off x="3322784" y="1541478"/>
            <a:ext cx="2477822" cy="4568824"/>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8" name="Content Placeholder 2"/>
          <p:cNvSpPr>
            <a:spLocks noGrp="1"/>
          </p:cNvSpPr>
          <p:nvPr>
            <p:ph sz="half" idx="13"/>
          </p:nvPr>
        </p:nvSpPr>
        <p:spPr>
          <a:xfrm>
            <a:off x="6150638" y="1541478"/>
            <a:ext cx="2477822" cy="4568824"/>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Tree>
    <p:extLst>
      <p:ext uri="{BB962C8B-B14F-4D97-AF65-F5344CB8AC3E}">
        <p14:creationId xmlns:p14="http://schemas.microsoft.com/office/powerpoint/2010/main" val="305799419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5" name="Text Placeholder 2"/>
          <p:cNvSpPr>
            <a:spLocks noGrp="1"/>
          </p:cNvSpPr>
          <p:nvPr>
            <p:ph type="body" idx="10"/>
          </p:nvPr>
        </p:nvSpPr>
        <p:spPr>
          <a:xfrm>
            <a:off x="491081" y="986865"/>
            <a:ext cx="6748272" cy="232335"/>
          </a:xfrm>
          <a:prstGeom prst="rect">
            <a:avLst/>
          </a:prstGeom>
        </p:spPr>
        <p:txBody>
          <a:bodyPr anchor="t">
            <a:noAutofit/>
          </a:bodyPr>
          <a:lstStyle>
            <a:lvl1pPr marL="0" indent="0">
              <a:lnSpc>
                <a:spcPct val="80000"/>
              </a:lnSpc>
              <a:spcBef>
                <a:spcPts val="0"/>
              </a:spcBef>
              <a:buNone/>
              <a:defRPr sz="16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 name="Title 1"/>
          <p:cNvSpPr>
            <a:spLocks noGrp="1"/>
          </p:cNvSpPr>
          <p:nvPr>
            <p:ph type="title"/>
          </p:nvPr>
        </p:nvSpPr>
        <p:spPr>
          <a:xfrm>
            <a:off x="491081" y="502733"/>
            <a:ext cx="6748272" cy="583321"/>
          </a:xfrm>
        </p:spPr>
        <p:txBody>
          <a:bodyPr/>
          <a:lstStyle/>
          <a:p>
            <a:r>
              <a:rPr lang="en-US" dirty="0"/>
              <a:t>Click to edit Master title style</a:t>
            </a:r>
          </a:p>
        </p:txBody>
      </p:sp>
    </p:spTree>
    <p:extLst>
      <p:ext uri="{BB962C8B-B14F-4D97-AF65-F5344CB8AC3E}">
        <p14:creationId xmlns:p14="http://schemas.microsoft.com/office/powerpoint/2010/main" val="419479112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1081" y="502733"/>
            <a:ext cx="6748272" cy="583321"/>
          </a:xfrm>
        </p:spPr>
        <p:txBody>
          <a:bodyPr/>
          <a:lstStyle/>
          <a:p>
            <a:r>
              <a:rPr lang="en-US" dirty="0"/>
              <a:t>Click to edit Master title style</a:t>
            </a:r>
          </a:p>
        </p:txBody>
      </p:sp>
    </p:spTree>
    <p:extLst>
      <p:ext uri="{BB962C8B-B14F-4D97-AF65-F5344CB8AC3E}">
        <p14:creationId xmlns:p14="http://schemas.microsoft.com/office/powerpoint/2010/main" val="3511418106"/>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575365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9144002" cy="6858001"/>
          </a:xfrm>
          <a:prstGeom prst="rect">
            <a:avLst/>
          </a:prstGeom>
        </p:spPr>
      </p:pic>
      <p:sp>
        <p:nvSpPr>
          <p:cNvPr id="2" name="Title 1"/>
          <p:cNvSpPr>
            <a:spLocks noGrp="1"/>
          </p:cNvSpPr>
          <p:nvPr>
            <p:ph type="title"/>
          </p:nvPr>
        </p:nvSpPr>
        <p:spPr bwMode="white">
          <a:xfrm>
            <a:off x="-1" y="2785205"/>
            <a:ext cx="8701897" cy="1000274"/>
          </a:xfr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76656" tIns="320040" rIns="365760" bIns="182880" rtlCol="0" anchor="b">
            <a:spAutoFit/>
          </a:bodyPr>
          <a:lstStyle>
            <a:lvl1pPr>
              <a:lnSpc>
                <a:spcPct val="100000"/>
              </a:lnSpc>
              <a:defRPr lang="en-US" sz="3200" baseline="0" dirty="0">
                <a:solidFill>
                  <a:schemeClr val="bg1"/>
                </a:solidFill>
                <a:latin typeface="+mj-lt"/>
                <a:ea typeface="+mn-ea"/>
                <a:cs typeface="+mn-cs"/>
              </a:defRPr>
            </a:lvl1pPr>
          </a:lstStyle>
          <a:p>
            <a:pPr marL="0" lvl="0"/>
            <a:r>
              <a:rPr lang="en-US" dirty="0"/>
              <a:t>Click to edit Master title</a:t>
            </a:r>
          </a:p>
        </p:txBody>
      </p:sp>
      <p:sp>
        <p:nvSpPr>
          <p:cNvPr id="11" name="Subtitle 2"/>
          <p:cNvSpPr>
            <a:spLocks noGrp="1"/>
          </p:cNvSpPr>
          <p:nvPr>
            <p:ph type="subTitle" idx="1"/>
          </p:nvPr>
        </p:nvSpPr>
        <p:spPr>
          <a:xfrm>
            <a:off x="0" y="3797503"/>
            <a:ext cx="8714836" cy="276999"/>
          </a:xfrm>
          <a:prstGeom prst="rect">
            <a:avLst/>
          </a:prstGeom>
        </p:spPr>
        <p:txBody>
          <a:bodyPr wrap="square" lIns="676656">
            <a:spAutoFit/>
          </a:bodyPr>
          <a:lstStyle>
            <a:lvl1pPr marL="0" indent="0" algn="l">
              <a:buNone/>
              <a:defRPr sz="18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TextBox 6"/>
          <p:cNvSpPr txBox="1"/>
          <p:nvPr userDrawn="1"/>
        </p:nvSpPr>
        <p:spPr>
          <a:xfrm>
            <a:off x="507492" y="6387675"/>
            <a:ext cx="8125104" cy="169277"/>
          </a:xfrm>
          <a:prstGeom prst="rect">
            <a:avLst/>
          </a:prstGeom>
          <a:noFill/>
        </p:spPr>
        <p:txBody>
          <a:bodyPr wrap="square" lIns="0" tIns="0" rIns="0" bIns="0" rtlCol="0">
            <a:spAutoFit/>
          </a:bodyPr>
          <a:lstStyle/>
          <a:p>
            <a:pPr algn="l">
              <a:tabLst>
                <a:tab pos="3087688" algn="dec"/>
                <a:tab pos="10802938" algn="r"/>
              </a:tabLst>
            </a:pPr>
            <a:fld id="{5F3127DB-D25C-4950-96FD-26682225E39C}" type="datetime3">
              <a:rPr lang="en-US" sz="1000" cap="all" baseline="0" smtClean="0">
                <a:solidFill>
                  <a:schemeClr val="bg1"/>
                </a:solidFill>
              </a:rPr>
              <a:t>7 August 2025</a:t>
            </a:fld>
            <a:r>
              <a:rPr lang="en-US" sz="1000" dirty="0">
                <a:solidFill>
                  <a:schemeClr val="bg1"/>
                </a:solidFill>
              </a:rPr>
              <a:t>	</a:t>
            </a:r>
            <a:r>
              <a:rPr lang="en-US" sz="1100" dirty="0">
                <a:solidFill>
                  <a:schemeClr val="bg1"/>
                </a:solidFill>
              </a:rPr>
              <a:t>©</a:t>
            </a:r>
            <a:r>
              <a:rPr lang="en-US" sz="1100" b="1" dirty="0">
                <a:solidFill>
                  <a:schemeClr val="bg1"/>
                </a:solidFill>
              </a:rPr>
              <a:t>2020 INVENTUS POWER</a:t>
            </a:r>
            <a:r>
              <a:rPr lang="en-US" sz="1000" b="1" baseline="48000" dirty="0">
                <a:solidFill>
                  <a:schemeClr val="bg1"/>
                </a:solidFill>
              </a:rPr>
              <a:t> </a:t>
            </a:r>
            <a:r>
              <a:rPr lang="en-US" sz="1100" b="1" dirty="0">
                <a:solidFill>
                  <a:schemeClr val="bg1"/>
                </a:solidFill>
              </a:rPr>
              <a:t>CONFIDENTIAL</a:t>
            </a:r>
            <a:r>
              <a:rPr lang="en-US" sz="1000" dirty="0">
                <a:solidFill>
                  <a:schemeClr val="bg1"/>
                </a:solidFill>
              </a:rPr>
              <a:t>	PG </a:t>
            </a:r>
            <a:fld id="{56670066-184A-4ACF-877E-F7FC0009120E}" type="slidenum">
              <a:rPr lang="en-US" sz="1000" smtClean="0">
                <a:solidFill>
                  <a:schemeClr val="bg1"/>
                </a:solidFill>
              </a:rPr>
              <a:pPr algn="l">
                <a:tabLst>
                  <a:tab pos="3087688" algn="dec"/>
                  <a:tab pos="10802938" algn="r"/>
                </a:tabLst>
              </a:pPr>
              <a:t>‹#›</a:t>
            </a:fld>
            <a:endParaRPr lang="en-US" sz="1000" dirty="0">
              <a:solidFill>
                <a:schemeClr val="bg1"/>
              </a:solidFill>
            </a:endParaRPr>
          </a:p>
        </p:txBody>
      </p:sp>
      <p:pic>
        <p:nvPicPr>
          <p:cNvPr id="6" name="Picture 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05848" y="251972"/>
            <a:ext cx="1535430" cy="381000"/>
          </a:xfrm>
          <a:prstGeom prst="rect">
            <a:avLst/>
          </a:prstGeom>
        </p:spPr>
      </p:pic>
    </p:spTree>
    <p:extLst>
      <p:ext uri="{BB962C8B-B14F-4D97-AF65-F5344CB8AC3E}">
        <p14:creationId xmlns:p14="http://schemas.microsoft.com/office/powerpoint/2010/main" val="178474124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2"/>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a:ext>
            </a:extLst>
          </a:blip>
          <a:srcRect t="20000"/>
          <a:stretch/>
        </p:blipFill>
        <p:spPr>
          <a:xfrm>
            <a:off x="0" y="1"/>
            <a:ext cx="9144002" cy="5486379"/>
          </a:xfrm>
          <a:prstGeom prst="rect">
            <a:avLst/>
          </a:prstGeom>
        </p:spPr>
      </p:pic>
      <p:sp>
        <p:nvSpPr>
          <p:cNvPr id="8" name="Rectangle 7"/>
          <p:cNvSpPr/>
          <p:nvPr userDrawn="1"/>
        </p:nvSpPr>
        <p:spPr bwMode="white">
          <a:xfrm>
            <a:off x="0" y="5486400"/>
            <a:ext cx="9144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p:cNvSpPr>
            <a:spLocks noGrp="1"/>
          </p:cNvSpPr>
          <p:nvPr>
            <p:ph type="title" hasCustomPrompt="1"/>
          </p:nvPr>
        </p:nvSpPr>
        <p:spPr>
          <a:xfrm>
            <a:off x="515302" y="3153647"/>
            <a:ext cx="8113157" cy="418576"/>
          </a:xfrm>
        </p:spPr>
        <p:txBody>
          <a:bodyPr anchor="b">
            <a:spAutoFit/>
          </a:bodyPr>
          <a:lstStyle>
            <a:lvl1pPr marL="288925" indent="-288925">
              <a:lnSpc>
                <a:spcPct val="85000"/>
              </a:lnSpc>
              <a:defRPr sz="3200" cap="none" baseline="0">
                <a:solidFill>
                  <a:schemeClr val="bg1"/>
                </a:solidFill>
              </a:defRPr>
            </a:lvl1pPr>
          </a:lstStyle>
          <a:p>
            <a:r>
              <a:rPr lang="en-US" dirty="0"/>
              <a:t>“Click to edit Quote style”</a:t>
            </a:r>
          </a:p>
        </p:txBody>
      </p:sp>
      <p:sp>
        <p:nvSpPr>
          <p:cNvPr id="15" name="Subtitle 2"/>
          <p:cNvSpPr>
            <a:spLocks noGrp="1"/>
          </p:cNvSpPr>
          <p:nvPr>
            <p:ph type="subTitle" idx="1"/>
          </p:nvPr>
        </p:nvSpPr>
        <p:spPr>
          <a:xfrm>
            <a:off x="515302" y="3584247"/>
            <a:ext cx="7850575" cy="276999"/>
          </a:xfrm>
          <a:prstGeom prst="rect">
            <a:avLst/>
          </a:prstGeom>
        </p:spPr>
        <p:txBody>
          <a:bodyPr wrap="square">
            <a:spAutoFit/>
          </a:bodyPr>
          <a:lstStyle>
            <a:lvl1pPr marL="0" indent="0" algn="l">
              <a:buNone/>
              <a:defRPr sz="1800" b="1" cap="all"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507492" y="6387675"/>
            <a:ext cx="8125104" cy="169277"/>
          </a:xfrm>
          <a:prstGeom prst="rect">
            <a:avLst/>
          </a:prstGeom>
          <a:noFill/>
        </p:spPr>
        <p:txBody>
          <a:bodyPr wrap="square" lIns="0" tIns="0" rIns="0" bIns="0" rtlCol="0">
            <a:spAutoFit/>
          </a:bodyPr>
          <a:lstStyle/>
          <a:p>
            <a:pPr algn="l">
              <a:tabLst>
                <a:tab pos="3087688" algn="dec"/>
                <a:tab pos="10802938" algn="r"/>
              </a:tabLst>
            </a:pPr>
            <a:fld id="{2864332D-1CE0-469E-9F61-E107AB108DC5}" type="datetime3">
              <a:rPr lang="en-US" sz="1000" cap="all" baseline="0" smtClean="0">
                <a:solidFill>
                  <a:schemeClr val="tx2"/>
                </a:solidFill>
              </a:rPr>
              <a:t>7 August 2025</a:t>
            </a:fld>
            <a:r>
              <a:rPr lang="en-US" sz="1000" dirty="0">
                <a:solidFill>
                  <a:schemeClr val="tx2"/>
                </a:solidFill>
              </a:rPr>
              <a:t>	</a:t>
            </a:r>
            <a:r>
              <a:rPr lang="en-US" sz="1100" b="1" dirty="0">
                <a:solidFill>
                  <a:schemeClr val="tx2"/>
                </a:solidFill>
              </a:rPr>
              <a:t>©2020 INVENTUS POWER CONFIDENTIAL</a:t>
            </a:r>
            <a:r>
              <a:rPr lang="en-US" sz="1000" dirty="0">
                <a:solidFill>
                  <a:schemeClr val="tx2"/>
                </a:solidFill>
              </a:rPr>
              <a:t>.	PG </a:t>
            </a:r>
            <a:fld id="{56670066-184A-4ACF-877E-F7FC0009120E}" type="slidenum">
              <a:rPr lang="en-US" sz="1000" smtClean="0">
                <a:solidFill>
                  <a:schemeClr val="tx2"/>
                </a:solidFill>
              </a:rPr>
              <a:pPr algn="l">
                <a:tabLst>
                  <a:tab pos="3087688" algn="dec"/>
                  <a:tab pos="10802938" algn="r"/>
                </a:tabLst>
              </a:pPr>
              <a:t>‹#›</a:t>
            </a:fld>
            <a:endParaRPr lang="en-US" sz="1000" dirty="0">
              <a:solidFill>
                <a:schemeClr val="tx2"/>
              </a:solidFill>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05848" y="251972"/>
            <a:ext cx="1535430" cy="381000"/>
          </a:xfrm>
          <a:prstGeom prst="rect">
            <a:avLst/>
          </a:prstGeom>
        </p:spPr>
      </p:pic>
    </p:spTree>
    <p:extLst>
      <p:ext uri="{BB962C8B-B14F-4D97-AF65-F5344CB8AC3E}">
        <p14:creationId xmlns:p14="http://schemas.microsoft.com/office/powerpoint/2010/main" val="143596762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a:ext>
            </a:extLst>
          </a:blip>
          <a:srcRect t="20000"/>
          <a:stretch/>
        </p:blipFill>
        <p:spPr>
          <a:xfrm>
            <a:off x="0" y="0"/>
            <a:ext cx="9144000" cy="5486410"/>
          </a:xfrm>
          <a:prstGeom prst="rect">
            <a:avLst/>
          </a:prstGeom>
        </p:spPr>
      </p:pic>
      <p:sp>
        <p:nvSpPr>
          <p:cNvPr id="8" name="Rectangle 7"/>
          <p:cNvSpPr/>
          <p:nvPr userDrawn="1"/>
        </p:nvSpPr>
        <p:spPr bwMode="white">
          <a:xfrm>
            <a:off x="0" y="5486400"/>
            <a:ext cx="9144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p:cNvSpPr>
            <a:spLocks noGrp="1"/>
          </p:cNvSpPr>
          <p:nvPr>
            <p:ph type="title" hasCustomPrompt="1"/>
          </p:nvPr>
        </p:nvSpPr>
        <p:spPr>
          <a:xfrm>
            <a:off x="507492" y="3104404"/>
            <a:ext cx="8113157" cy="467820"/>
          </a:xfrm>
        </p:spPr>
        <p:txBody>
          <a:bodyPr anchor="b">
            <a:spAutoFit/>
          </a:bodyPr>
          <a:lstStyle>
            <a:lvl1pPr marL="0" indent="0">
              <a:lnSpc>
                <a:spcPct val="95000"/>
              </a:lnSpc>
              <a:defRPr sz="3200" cap="all" baseline="0">
                <a:solidFill>
                  <a:schemeClr val="bg1"/>
                </a:solidFill>
              </a:defRPr>
            </a:lvl1pPr>
          </a:lstStyle>
          <a:p>
            <a:r>
              <a:rPr lang="en-US" dirty="0"/>
              <a:t>Click to edit statement style</a:t>
            </a:r>
          </a:p>
        </p:txBody>
      </p:sp>
      <p:sp>
        <p:nvSpPr>
          <p:cNvPr id="16" name="Subtitle 2"/>
          <p:cNvSpPr>
            <a:spLocks noGrp="1"/>
          </p:cNvSpPr>
          <p:nvPr>
            <p:ph type="subTitle" idx="1"/>
          </p:nvPr>
        </p:nvSpPr>
        <p:spPr>
          <a:xfrm>
            <a:off x="507492" y="3607358"/>
            <a:ext cx="8086370" cy="276999"/>
          </a:xfrm>
          <a:prstGeom prst="rect">
            <a:avLst/>
          </a:prstGeom>
        </p:spPr>
        <p:txBody>
          <a:bodyPr wrap="square">
            <a:spAutoFit/>
          </a:bodyPr>
          <a:lstStyle>
            <a:lvl1pPr marL="0" indent="0" algn="l">
              <a:buNone/>
              <a:defRPr sz="1800" b="1"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507492" y="6387675"/>
            <a:ext cx="8125104" cy="169277"/>
          </a:xfrm>
          <a:prstGeom prst="rect">
            <a:avLst/>
          </a:prstGeom>
          <a:noFill/>
        </p:spPr>
        <p:txBody>
          <a:bodyPr wrap="square" lIns="0" tIns="0" rIns="0" bIns="0" rtlCol="0">
            <a:spAutoFit/>
          </a:bodyPr>
          <a:lstStyle/>
          <a:p>
            <a:pPr algn="l">
              <a:tabLst>
                <a:tab pos="3087688" algn="dec"/>
                <a:tab pos="10802938" algn="r"/>
              </a:tabLst>
            </a:pPr>
            <a:fld id="{AD057DE8-318D-45DD-A49A-7C4249565FB1}" type="datetime3">
              <a:rPr lang="en-US" sz="1000" cap="all" baseline="0" smtClean="0">
                <a:solidFill>
                  <a:schemeClr val="tx2"/>
                </a:solidFill>
              </a:rPr>
              <a:t>7 August 2025</a:t>
            </a:fld>
            <a:r>
              <a:rPr lang="en-US" sz="1000" dirty="0">
                <a:solidFill>
                  <a:schemeClr val="tx2"/>
                </a:solidFill>
              </a:rPr>
              <a:t>	</a:t>
            </a:r>
            <a:r>
              <a:rPr lang="en-US" sz="1100" b="1" dirty="0">
                <a:solidFill>
                  <a:schemeClr val="tx2"/>
                </a:solidFill>
              </a:rPr>
              <a:t>©2020 INVENTUS POWER CONFIDENTIAL</a:t>
            </a:r>
            <a:r>
              <a:rPr lang="en-US" sz="1000" dirty="0">
                <a:solidFill>
                  <a:schemeClr val="tx2"/>
                </a:solidFill>
              </a:rPr>
              <a:t>.	PG </a:t>
            </a:r>
            <a:fld id="{56670066-184A-4ACF-877E-F7FC0009120E}" type="slidenum">
              <a:rPr lang="en-US" sz="1000" smtClean="0">
                <a:solidFill>
                  <a:schemeClr val="tx2"/>
                </a:solidFill>
              </a:rPr>
              <a:pPr algn="l">
                <a:tabLst>
                  <a:tab pos="3087688" algn="dec"/>
                  <a:tab pos="10802938" algn="r"/>
                </a:tabLst>
              </a:pPr>
              <a:t>‹#›</a:t>
            </a:fld>
            <a:endParaRPr lang="en-US" sz="1000" dirty="0">
              <a:solidFill>
                <a:schemeClr val="tx2"/>
              </a:solidFill>
            </a:endParaRPr>
          </a:p>
        </p:txBody>
      </p:sp>
      <p:pic>
        <p:nvPicPr>
          <p:cNvPr id="9" name="Picture 8"/>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305848" y="251972"/>
            <a:ext cx="1535430" cy="381000"/>
          </a:xfrm>
          <a:prstGeom prst="rect">
            <a:avLst/>
          </a:prstGeom>
        </p:spPr>
      </p:pic>
    </p:spTree>
    <p:extLst>
      <p:ext uri="{BB962C8B-B14F-4D97-AF65-F5344CB8AC3E}">
        <p14:creationId xmlns:p14="http://schemas.microsoft.com/office/powerpoint/2010/main" val="39875171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Slide 1 (with footer)">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bwMode="white">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a:ext>
            </a:extLst>
          </a:blip>
          <a:srcRect t="31627" b="7287"/>
          <a:stretch/>
        </p:blipFill>
        <p:spPr>
          <a:xfrm>
            <a:off x="0" y="1493215"/>
            <a:ext cx="9144000" cy="3602511"/>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6420928" y="388513"/>
            <a:ext cx="2441448" cy="609600"/>
          </a:xfrm>
          <a:prstGeom prst="rect">
            <a:avLst/>
          </a:prstGeom>
        </p:spPr>
      </p:pic>
      <p:sp>
        <p:nvSpPr>
          <p:cNvPr id="16" name="Rectangle 15"/>
          <p:cNvSpPr/>
          <p:nvPr userDrawn="1"/>
        </p:nvSpPr>
        <p:spPr bwMode="white">
          <a:xfrm>
            <a:off x="1756263" y="1493241"/>
            <a:ext cx="7387737" cy="3602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hasCustomPrompt="1"/>
          </p:nvPr>
        </p:nvSpPr>
        <p:spPr>
          <a:xfrm>
            <a:off x="456637" y="6417578"/>
            <a:ext cx="4400590" cy="184666"/>
          </a:xfrm>
          <a:prstGeom prst="rect">
            <a:avLst/>
          </a:prstGeom>
        </p:spPr>
        <p:txBody>
          <a:bodyPr wrap="square">
            <a:spAutoFit/>
          </a:bodyPr>
          <a:lstStyle>
            <a:lvl1pPr marL="0" marR="0" indent="0" algn="l" defTabSz="914400" rtl="0" eaLnBrk="1" fontAlgn="auto" latinLnBrk="0" hangingPunct="1">
              <a:lnSpc>
                <a:spcPct val="100000"/>
              </a:lnSpc>
              <a:spcBef>
                <a:spcPts val="0"/>
              </a:spcBef>
              <a:spcAft>
                <a:spcPts val="0"/>
              </a:spcAft>
              <a:buClrTx/>
              <a:buSzTx/>
              <a:buFontTx/>
              <a:buNone/>
              <a:tabLst>
                <a:tab pos="4572000" algn="ctr"/>
                <a:tab pos="10802938" algn="r"/>
              </a:tabLst>
              <a:defRPr sz="1200" b="1"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indent="0" algn="l" defTabSz="914400" rtl="0" eaLnBrk="1" fontAlgn="auto" latinLnBrk="0" hangingPunct="1">
              <a:lnSpc>
                <a:spcPct val="100000"/>
              </a:lnSpc>
              <a:spcBef>
                <a:spcPts val="0"/>
              </a:spcBef>
              <a:spcAft>
                <a:spcPts val="0"/>
              </a:spcAft>
              <a:buClrTx/>
              <a:buSzTx/>
              <a:buFontTx/>
              <a:buNone/>
              <a:tabLst>
                <a:tab pos="4572000" algn="ctr"/>
                <a:tab pos="10802938" algn="r"/>
              </a:tabLst>
              <a:defRPr/>
            </a:pPr>
            <a:fld id="{687FC31C-E0F5-41EF-96F6-1CF2EB734C70}" type="datetime3">
              <a:rPr lang="en-US" smtClean="0"/>
              <a:t>6 January 2020</a:t>
            </a:fld>
            <a:endParaRPr lang="en-US" sz="1100" b="1" dirty="0">
              <a:solidFill>
                <a:schemeClr val="tx2"/>
              </a:solidFill>
            </a:endParaRPr>
          </a:p>
        </p:txBody>
      </p:sp>
      <p:sp>
        <p:nvSpPr>
          <p:cNvPr id="47" name="Text Placeholder 2"/>
          <p:cNvSpPr>
            <a:spLocks noGrp="1"/>
          </p:cNvSpPr>
          <p:nvPr>
            <p:ph type="body" idx="10" hasCustomPrompt="1"/>
          </p:nvPr>
        </p:nvSpPr>
        <p:spPr>
          <a:xfrm>
            <a:off x="456636" y="5446707"/>
            <a:ext cx="6093068" cy="692497"/>
          </a:xfrm>
          <a:prstGeom prst="rect">
            <a:avLst/>
          </a:prstGeom>
        </p:spPr>
        <p:txBody>
          <a:bodyPr anchor="t" anchorCtr="0">
            <a:noAutofit/>
          </a:bodyPr>
          <a:lstStyle>
            <a:lvl1pPr marL="0" indent="0">
              <a:lnSpc>
                <a:spcPct val="80000"/>
              </a:lnSpc>
              <a:spcBef>
                <a:spcPts val="0"/>
              </a:spcBef>
              <a:buNone/>
              <a:defRPr sz="1200" b="0" cap="none" baseline="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name and title style</a:t>
            </a:r>
          </a:p>
        </p:txBody>
      </p:sp>
      <p:sp>
        <p:nvSpPr>
          <p:cNvPr id="5" name="Isosceles Triangle 4"/>
          <p:cNvSpPr/>
          <p:nvPr userDrawn="1"/>
        </p:nvSpPr>
        <p:spPr>
          <a:xfrm flipV="1">
            <a:off x="527542" y="1493240"/>
            <a:ext cx="2496312" cy="24984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0"/>
              </a:spcBef>
              <a:spcAft>
                <a:spcPts val="400"/>
              </a:spcAft>
            </a:pPr>
            <a:endParaRPr lang="en-US" sz="1200" b="1" dirty="0">
              <a:solidFill>
                <a:schemeClr val="bg1"/>
              </a:solidFill>
            </a:endParaRPr>
          </a:p>
        </p:txBody>
      </p:sp>
      <p:sp>
        <p:nvSpPr>
          <p:cNvPr id="14" name="Isosceles Triangle 13"/>
          <p:cNvSpPr/>
          <p:nvPr userDrawn="1"/>
        </p:nvSpPr>
        <p:spPr>
          <a:xfrm rot="10800000" flipV="1">
            <a:off x="1318498" y="3979529"/>
            <a:ext cx="914400" cy="11253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0"/>
              </a:spcBef>
              <a:spcAft>
                <a:spcPts val="400"/>
              </a:spcAft>
            </a:pPr>
            <a:endParaRPr lang="en-US" sz="1200" b="1" dirty="0">
              <a:solidFill>
                <a:schemeClr val="bg1"/>
              </a:solidFill>
            </a:endParaRPr>
          </a:p>
        </p:txBody>
      </p:sp>
      <p:sp>
        <p:nvSpPr>
          <p:cNvPr id="12" name="Subtitle 2"/>
          <p:cNvSpPr txBox="1">
            <a:spLocks/>
          </p:cNvSpPr>
          <p:nvPr userDrawn="1"/>
        </p:nvSpPr>
        <p:spPr>
          <a:xfrm>
            <a:off x="5172647" y="6448356"/>
            <a:ext cx="3676185" cy="138499"/>
          </a:xfrm>
          <a:prstGeom prst="rect">
            <a:avLst/>
          </a:prstGeom>
        </p:spPr>
        <p:txBody>
          <a:bodyPr vert="horz" wrap="square" lIns="0" tIns="0" rIns="0" bIns="0" rtlCol="0">
            <a:spAutoFit/>
          </a:bodyPr>
          <a:lstStyle>
            <a:lvl1pPr marL="0" marR="0" indent="0" algn="l" defTabSz="914400" rtl="0" eaLnBrk="1" fontAlgn="auto" latinLnBrk="0" hangingPunct="1">
              <a:lnSpc>
                <a:spcPct val="100000"/>
              </a:lnSpc>
              <a:spcBef>
                <a:spcPts val="0"/>
              </a:spcBef>
              <a:spcAft>
                <a:spcPts val="0"/>
              </a:spcAft>
              <a:buClrTx/>
              <a:buSzTx/>
              <a:buFontTx/>
              <a:buNone/>
              <a:tabLst>
                <a:tab pos="4572000" algn="ctr"/>
                <a:tab pos="10802938" algn="r"/>
              </a:tabLst>
              <a:defRPr lang="en-US" sz="1200" b="1" kern="1200" cap="all" spc="0" baseline="0">
                <a:solidFill>
                  <a:schemeClr val="tx2"/>
                </a:solidFill>
                <a:latin typeface="+mn-lt"/>
                <a:ea typeface="+mn-ea"/>
                <a:cs typeface="+mn-cs"/>
              </a:defRPr>
            </a:lvl1pPr>
            <a:lvl2pPr marL="457200" indent="0" algn="ctr" defTabSz="914400" rtl="0" eaLnBrk="1" latinLnBrk="0" hangingPunct="1">
              <a:lnSpc>
                <a:spcPct val="100000"/>
              </a:lnSpc>
              <a:spcBef>
                <a:spcPts val="200"/>
              </a:spcBef>
              <a:spcAft>
                <a:spcPts val="600"/>
              </a:spcAft>
              <a:buClr>
                <a:schemeClr val="accent1"/>
              </a:buClr>
              <a:buFont typeface="Arial" panose="020B0604020202020204" pitchFamily="34" charset="0"/>
              <a:buNone/>
              <a:tabLst/>
              <a:defRPr lang="en-US" sz="2000" kern="1200" spc="0">
                <a:solidFill>
                  <a:schemeClr val="accent2"/>
                </a:solidFill>
                <a:latin typeface="+mn-lt"/>
                <a:ea typeface="+mn-ea"/>
                <a:cs typeface="+mn-cs"/>
              </a:defRPr>
            </a:lvl2pPr>
            <a:lvl3pPr marL="914400" indent="0" algn="ctr" defTabSz="914400" rtl="0" eaLnBrk="1" latinLnBrk="0" hangingPunct="1">
              <a:lnSpc>
                <a:spcPct val="100000"/>
              </a:lnSpc>
              <a:spcBef>
                <a:spcPts val="200"/>
              </a:spcBef>
              <a:spcAft>
                <a:spcPts val="600"/>
              </a:spcAft>
              <a:buClr>
                <a:schemeClr val="tx2"/>
              </a:buClr>
              <a:buFont typeface="Arial" panose="020B0604020202020204" pitchFamily="34" charset="0"/>
              <a:buNone/>
              <a:tabLst/>
              <a:defRPr lang="en-US" sz="1800" kern="1200" spc="0">
                <a:solidFill>
                  <a:schemeClr val="accent2"/>
                </a:solidFill>
                <a:latin typeface="+mn-lt"/>
                <a:ea typeface="+mn-ea"/>
                <a:cs typeface="+mn-cs"/>
              </a:defRPr>
            </a:lvl3pPr>
            <a:lvl4pPr marL="1371600" indent="0" algn="ctr" defTabSz="914400" rtl="0" eaLnBrk="1" latinLnBrk="0" hangingPunct="1">
              <a:lnSpc>
                <a:spcPct val="100000"/>
              </a:lnSpc>
              <a:spcBef>
                <a:spcPts val="200"/>
              </a:spcBef>
              <a:spcAft>
                <a:spcPts val="600"/>
              </a:spcAft>
              <a:buClr>
                <a:schemeClr val="tx2"/>
              </a:buClr>
              <a:buFont typeface="Arial" panose="020B0604020202020204" pitchFamily="34" charset="0"/>
              <a:buNone/>
              <a:tabLst/>
              <a:defRPr lang="en-US" sz="1600" kern="1200" spc="0">
                <a:solidFill>
                  <a:schemeClr val="accent2"/>
                </a:solidFill>
                <a:latin typeface="+mn-lt"/>
                <a:ea typeface="+mn-ea"/>
                <a:cs typeface="+mn-cs"/>
              </a:defRPr>
            </a:lvl4pPr>
            <a:lvl5pPr marL="1828800" indent="0" algn="ctr" defTabSz="914400" rtl="0" eaLnBrk="1" latinLnBrk="0" hangingPunct="1">
              <a:lnSpc>
                <a:spcPct val="100000"/>
              </a:lnSpc>
              <a:spcBef>
                <a:spcPts val="200"/>
              </a:spcBef>
              <a:spcAft>
                <a:spcPts val="600"/>
              </a:spcAft>
              <a:buFont typeface="Arial" panose="020B0604020202020204" pitchFamily="34" charset="0"/>
              <a:buNone/>
              <a:tabLst/>
              <a:defRPr lang="en-US" sz="1600" b="0" kern="100" cap="all" spc="0" baseline="0">
                <a:solidFill>
                  <a:schemeClr val="accent1"/>
                </a:solidFill>
                <a:latin typeface="+mn-lt"/>
                <a:ea typeface="+mn-ea"/>
                <a:cs typeface="+mn-cs"/>
              </a:defRPr>
            </a:lvl5pPr>
            <a:lvl6pPr marL="2286000" indent="0" algn="ctr" defTabSz="914400" rtl="0" eaLnBrk="1" latinLnBrk="0" hangingPunct="1">
              <a:lnSpc>
                <a:spcPct val="100000"/>
              </a:lnSpc>
              <a:spcBef>
                <a:spcPts val="200"/>
              </a:spcBef>
              <a:spcAft>
                <a:spcPts val="600"/>
              </a:spcAft>
              <a:buFont typeface="Arial" panose="020B0604020202020204" pitchFamily="34" charset="0"/>
              <a:buNone/>
              <a:tabLst/>
              <a:defRPr lang="en-US" sz="1600" kern="1200" cap="all" spc="0" baseline="0">
                <a:solidFill>
                  <a:schemeClr val="accent2"/>
                </a:solidFill>
                <a:latin typeface="+mn-lt"/>
                <a:ea typeface="+mn-ea"/>
                <a:cs typeface="+mn-cs"/>
              </a:defRPr>
            </a:lvl6pPr>
            <a:lvl7pPr marL="2743200" indent="0" algn="ctr" defTabSz="914400" rtl="0" eaLnBrk="1" latinLnBrk="0" hangingPunct="1">
              <a:lnSpc>
                <a:spcPct val="100000"/>
              </a:lnSpc>
              <a:spcBef>
                <a:spcPts val="200"/>
              </a:spcBef>
              <a:spcAft>
                <a:spcPts val="600"/>
              </a:spcAft>
              <a:buClr>
                <a:schemeClr val="accent1"/>
              </a:buClr>
              <a:buFont typeface="Arial" panose="020B0604020202020204" pitchFamily="34" charset="0"/>
              <a:buNone/>
              <a:tabLst/>
              <a:defRPr lang="en-US" sz="1600" kern="100" spc="0" baseline="0">
                <a:solidFill>
                  <a:schemeClr val="accent2"/>
                </a:solidFill>
                <a:latin typeface="+mn-lt"/>
                <a:ea typeface="+mn-ea"/>
                <a:cs typeface="+mn-cs"/>
              </a:defRPr>
            </a:lvl7pPr>
            <a:lvl8pPr marL="3200400" indent="0" algn="ctr" defTabSz="914400" rtl="0" eaLnBrk="1" latinLnBrk="0" hangingPunct="1">
              <a:lnSpc>
                <a:spcPct val="100000"/>
              </a:lnSpc>
              <a:spcBef>
                <a:spcPts val="200"/>
              </a:spcBef>
              <a:spcAft>
                <a:spcPts val="600"/>
              </a:spcAft>
              <a:buFont typeface="Arial" panose="020B0604020202020204" pitchFamily="34" charset="0"/>
              <a:buNone/>
              <a:tabLst/>
              <a:defRPr lang="en-US" sz="1600" kern="1200" spc="0">
                <a:solidFill>
                  <a:schemeClr val="accent2"/>
                </a:solidFill>
                <a:latin typeface="+mn-lt"/>
                <a:ea typeface="+mn-ea"/>
                <a:cs typeface="+mn-cs"/>
              </a:defRPr>
            </a:lvl8pPr>
            <a:lvl9pPr marL="3657600" indent="0" algn="ctr" defTabSz="914400" rtl="0" eaLnBrk="1" latinLnBrk="0" hangingPunct="1">
              <a:lnSpc>
                <a:spcPct val="100000"/>
              </a:lnSpc>
              <a:spcBef>
                <a:spcPts val="200"/>
              </a:spcBef>
              <a:spcAft>
                <a:spcPts val="600"/>
              </a:spcAft>
              <a:buFont typeface="Arial" panose="020B0604020202020204" pitchFamily="34" charset="0"/>
              <a:buNone/>
              <a:tabLst/>
              <a:defRPr lang="en-US" sz="1600" kern="1200" spc="0">
                <a:solidFill>
                  <a:schemeClr val="accent2"/>
                </a:solidFill>
                <a:latin typeface="+mn-lt"/>
                <a:ea typeface="+mn-ea"/>
                <a:cs typeface="+mn-cs"/>
              </a:defRPr>
            </a:lvl9pPr>
          </a:lstStyle>
          <a:p>
            <a:pPr algn="r">
              <a:defRPr/>
            </a:pPr>
            <a:r>
              <a:rPr lang="en-US" sz="900" dirty="0"/>
              <a:t>©2020 INVENTUS POWER CONFIDENTIAL</a:t>
            </a:r>
          </a:p>
        </p:txBody>
      </p:sp>
      <p:sp>
        <p:nvSpPr>
          <p:cNvPr id="13" name="Title 1"/>
          <p:cNvSpPr>
            <a:spLocks noGrp="1"/>
          </p:cNvSpPr>
          <p:nvPr>
            <p:ph type="ctrTitle" hasCustomPrompt="1"/>
          </p:nvPr>
        </p:nvSpPr>
        <p:spPr>
          <a:xfrm>
            <a:off x="2822331" y="2772777"/>
            <a:ext cx="6055622" cy="975011"/>
          </a:xfrm>
        </p:spPr>
        <p:txBody>
          <a:bodyPr wrap="square" anchor="b" anchorCtr="0">
            <a:spAutoFit/>
          </a:bodyPr>
          <a:lstStyle>
            <a:lvl1pPr algn="l">
              <a:lnSpc>
                <a:spcPct val="88000"/>
              </a:lnSpc>
              <a:defRPr sz="35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7656957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1 (no footer)">
    <p:bg>
      <p:bgPr>
        <a:solidFill>
          <a:schemeClr val="tx2"/>
        </a:solidFill>
        <a:effectLst/>
      </p:bgPr>
    </p:bg>
    <p:spTree>
      <p:nvGrpSpPr>
        <p:cNvPr id="1" name=""/>
        <p:cNvGrpSpPr/>
        <p:nvPr/>
      </p:nvGrpSpPr>
      <p:grpSpPr>
        <a:xfrm>
          <a:off x="0" y="0"/>
          <a:ext cx="0" cy="0"/>
          <a:chOff x="0" y="0"/>
          <a:chExt cx="0" cy="0"/>
        </a:xfrm>
      </p:grpSpPr>
      <p:sp>
        <p:nvSpPr>
          <p:cNvPr id="10" name="Rectangle 9"/>
          <p:cNvSpPr/>
          <p:nvPr userDrawn="1"/>
        </p:nvSpPr>
        <p:spPr bwMode="white">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p:cNvPicPr>
            <a:picLocks noChangeAspect="1"/>
          </p:cNvPicPr>
          <p:nvPr userDrawn="1"/>
        </p:nvPicPr>
        <p:blipFill rotWithShape="1">
          <a:blip r:embed="rId2">
            <a:extLst>
              <a:ext uri="{28A0092B-C50C-407E-A947-70E740481C1C}">
                <a14:useLocalDpi xmlns:a14="http://schemas.microsoft.com/office/drawing/2010/main"/>
              </a:ext>
            </a:extLst>
          </a:blip>
          <a:srcRect t="31627" b="7287"/>
          <a:stretch/>
        </p:blipFill>
        <p:spPr>
          <a:xfrm>
            <a:off x="0" y="1493215"/>
            <a:ext cx="9144000" cy="3602511"/>
          </a:xfrm>
          <a:prstGeom prst="rect">
            <a:avLst/>
          </a:prstGeom>
        </p:spPr>
      </p:pic>
      <p:pic>
        <p:nvPicPr>
          <p:cNvPr id="15" name="Picture 14"/>
          <p:cNvPicPr>
            <a:picLocks/>
          </p:cNvPicPr>
          <p:nvPr userDrawn="1"/>
        </p:nvPicPr>
        <p:blipFill>
          <a:blip r:embed="rId3" cstate="screen">
            <a:extLst>
              <a:ext uri="{28A0092B-C50C-407E-A947-70E740481C1C}">
                <a14:useLocalDpi xmlns:a14="http://schemas.microsoft.com/office/drawing/2010/main"/>
              </a:ext>
            </a:extLst>
          </a:blip>
          <a:stretch>
            <a:fillRect/>
          </a:stretch>
        </p:blipFill>
        <p:spPr>
          <a:xfrm>
            <a:off x="6420928" y="388513"/>
            <a:ext cx="2441448" cy="609600"/>
          </a:xfrm>
          <a:prstGeom prst="rect">
            <a:avLst/>
          </a:prstGeom>
        </p:spPr>
      </p:pic>
      <p:sp>
        <p:nvSpPr>
          <p:cNvPr id="16" name="Rectangle 15"/>
          <p:cNvSpPr/>
          <p:nvPr userDrawn="1"/>
        </p:nvSpPr>
        <p:spPr bwMode="white">
          <a:xfrm>
            <a:off x="1756263" y="1493241"/>
            <a:ext cx="7387737" cy="3602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 Placeholder 2"/>
          <p:cNvSpPr>
            <a:spLocks noGrp="1"/>
          </p:cNvSpPr>
          <p:nvPr>
            <p:ph type="body" idx="10" hasCustomPrompt="1"/>
          </p:nvPr>
        </p:nvSpPr>
        <p:spPr>
          <a:xfrm>
            <a:off x="456636" y="5446707"/>
            <a:ext cx="6093068" cy="692497"/>
          </a:xfrm>
          <a:prstGeom prst="rect">
            <a:avLst/>
          </a:prstGeom>
        </p:spPr>
        <p:txBody>
          <a:bodyPr anchor="t" anchorCtr="0">
            <a:noAutofit/>
          </a:bodyPr>
          <a:lstStyle>
            <a:lvl1pPr marL="0" indent="0">
              <a:lnSpc>
                <a:spcPct val="80000"/>
              </a:lnSpc>
              <a:spcBef>
                <a:spcPts val="0"/>
              </a:spcBef>
              <a:buNone/>
              <a:defRPr sz="1200" b="0" cap="none" baseline="0">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edit name and title style</a:t>
            </a:r>
          </a:p>
        </p:txBody>
      </p:sp>
      <p:sp>
        <p:nvSpPr>
          <p:cNvPr id="5" name="Isosceles Triangle 4"/>
          <p:cNvSpPr/>
          <p:nvPr userDrawn="1"/>
        </p:nvSpPr>
        <p:spPr>
          <a:xfrm flipV="1">
            <a:off x="527542" y="1493240"/>
            <a:ext cx="2496312" cy="24984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0"/>
              </a:spcBef>
              <a:spcAft>
                <a:spcPts val="400"/>
              </a:spcAft>
            </a:pPr>
            <a:endParaRPr lang="en-US" sz="1200" b="1" dirty="0">
              <a:solidFill>
                <a:schemeClr val="bg1"/>
              </a:solidFill>
            </a:endParaRPr>
          </a:p>
        </p:txBody>
      </p:sp>
      <p:sp>
        <p:nvSpPr>
          <p:cNvPr id="14" name="Isosceles Triangle 13"/>
          <p:cNvSpPr/>
          <p:nvPr userDrawn="1"/>
        </p:nvSpPr>
        <p:spPr>
          <a:xfrm rot="10800000" flipV="1">
            <a:off x="1318498" y="3979529"/>
            <a:ext cx="914400" cy="112538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0"/>
              </a:spcBef>
              <a:spcAft>
                <a:spcPts val="400"/>
              </a:spcAft>
            </a:pPr>
            <a:endParaRPr lang="en-US" sz="1200" b="1" dirty="0">
              <a:solidFill>
                <a:schemeClr val="bg1"/>
              </a:solidFill>
            </a:endParaRPr>
          </a:p>
        </p:txBody>
      </p:sp>
      <p:sp>
        <p:nvSpPr>
          <p:cNvPr id="11" name="Title 1"/>
          <p:cNvSpPr>
            <a:spLocks noGrp="1"/>
          </p:cNvSpPr>
          <p:nvPr>
            <p:ph type="ctrTitle" hasCustomPrompt="1"/>
          </p:nvPr>
        </p:nvSpPr>
        <p:spPr>
          <a:xfrm>
            <a:off x="2822331" y="2772777"/>
            <a:ext cx="6055622" cy="975011"/>
          </a:xfrm>
        </p:spPr>
        <p:txBody>
          <a:bodyPr wrap="square" anchor="b" anchorCtr="0">
            <a:spAutoFit/>
          </a:bodyPr>
          <a:lstStyle>
            <a:lvl1pPr algn="l">
              <a:lnSpc>
                <a:spcPct val="88000"/>
              </a:lnSpc>
              <a:defRPr sz="35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88941333"/>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6" name="Content Placeholder 2"/>
          <p:cNvSpPr>
            <a:spLocks noGrp="1"/>
          </p:cNvSpPr>
          <p:nvPr>
            <p:ph sz="half" idx="11"/>
          </p:nvPr>
        </p:nvSpPr>
        <p:spPr>
          <a:xfrm>
            <a:off x="488083" y="1524700"/>
            <a:ext cx="8121254" cy="4568824"/>
          </a:xfrm>
          <a:prstGeom prst="rect">
            <a:avLst/>
          </a:prstGeom>
        </p:spPr>
        <p:txBody>
          <a:bodyPr/>
          <a:lstStyle>
            <a:lvl1pPr>
              <a:defRPr>
                <a:solidFill>
                  <a:schemeClr val="accent2"/>
                </a:solidFill>
              </a:defRPr>
            </a:lvl1pPr>
            <a:lvl2pPr marL="517525" indent="-285750">
              <a:buFont typeface="Arial" panose="020B0604020202020204" pitchFamily="34" charset="0"/>
              <a:buChar char="–"/>
              <a:defRPr>
                <a:solidFill>
                  <a:schemeClr val="accent2"/>
                </a:solidFill>
              </a:defRPr>
            </a:lvl2pPr>
            <a:lvl3pPr marL="690563" indent="-173038">
              <a:buClr>
                <a:schemeClr val="accent1"/>
              </a:buClr>
              <a:defRPr>
                <a:solidFill>
                  <a:schemeClr val="accent2"/>
                </a:solidFill>
              </a:defRPr>
            </a:lvl3pPr>
            <a:lvl4pPr marL="801688" indent="-171450">
              <a:buClr>
                <a:schemeClr val="accent1"/>
              </a:buClr>
              <a:defRPr>
                <a:solidFill>
                  <a:schemeClr val="accent2"/>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22"/>
          <p:cNvSpPr>
            <a:spLocks noGrp="1"/>
          </p:cNvSpPr>
          <p:nvPr>
            <p:ph type="title"/>
          </p:nvPr>
        </p:nvSpPr>
        <p:spPr>
          <a:xfrm>
            <a:off x="491082" y="502496"/>
            <a:ext cx="6747919" cy="583321"/>
          </a:xfrm>
        </p:spPr>
        <p:txBody>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45843670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Colum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20413" y="6172200"/>
            <a:ext cx="309587" cy="412781"/>
          </a:xfrm>
          <a:prstGeom prst="rect">
            <a:avLst/>
          </a:prstGeom>
        </p:spPr>
      </p:pic>
      <p:sp>
        <p:nvSpPr>
          <p:cNvPr id="19" name="Text Placeholder 18"/>
          <p:cNvSpPr>
            <a:spLocks noGrp="1"/>
          </p:cNvSpPr>
          <p:nvPr>
            <p:ph type="body" sz="quarter" idx="19" hasCustomPrompt="1"/>
          </p:nvPr>
        </p:nvSpPr>
        <p:spPr>
          <a:xfrm>
            <a:off x="301625" y="1295400"/>
            <a:ext cx="8539163" cy="4572000"/>
          </a:xfrm>
          <a:prstGeom prst="rect">
            <a:avLst/>
          </a:prstGeom>
        </p:spPr>
        <p:txBody>
          <a:bodyPr lIns="0" tIns="0" rIns="0" bIns="0"/>
          <a:lstStyle>
            <a:lvl1pPr marL="0" indent="0">
              <a:spcBef>
                <a:spcPts val="0"/>
              </a:spcBef>
              <a:spcAft>
                <a:spcPts val="1200"/>
              </a:spcAft>
              <a:buFont typeface="Arial" charset="0"/>
              <a:buNone/>
              <a:defRPr sz="1200"/>
            </a:lvl1pPr>
            <a:lvl2pPr marL="173034" indent="-166684">
              <a:spcBef>
                <a:spcPts val="0"/>
              </a:spcBef>
              <a:spcAft>
                <a:spcPts val="1200"/>
              </a:spcAft>
              <a:buFont typeface="Arial" charset="0"/>
              <a:buChar char="•"/>
              <a:tabLst/>
              <a:defRPr sz="1200"/>
            </a:lvl2pPr>
            <a:lvl3pPr marL="346066" indent="-173034">
              <a:spcBef>
                <a:spcPts val="0"/>
              </a:spcBef>
              <a:spcAft>
                <a:spcPts val="1200"/>
              </a:spcAft>
              <a:buFont typeface="Arial" charset="0"/>
              <a:buChar char="•"/>
              <a:tabLst/>
              <a:defRPr sz="1200"/>
            </a:lvl3pPr>
            <a:lvl4pPr marL="517512" indent="-171446">
              <a:buFont typeface="Arial" panose="020B0604020202020204" pitchFamily="34" charset="0"/>
              <a:buChar char="•"/>
              <a:tabLst/>
              <a:defRPr sz="1200"/>
            </a:lvl4pPr>
            <a:lvl5pPr marL="2057349" indent="-228594">
              <a:buFont typeface="Arial" charset="0"/>
              <a:buChar char="•"/>
              <a:defRPr sz="1300"/>
            </a:lvl5pPr>
          </a:lstStyle>
          <a:p>
            <a:pPr lvl="0"/>
            <a:r>
              <a:rPr lang="en-US" dirty="0"/>
              <a:t>Main copy Arial 12pt black. 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euismod</a:t>
            </a:r>
            <a:r>
              <a:rPr lang="en-US" dirty="0"/>
              <a:t> </a:t>
            </a:r>
            <a:r>
              <a:rPr lang="en-US" dirty="0" err="1"/>
              <a:t>tincidunt</a:t>
            </a:r>
            <a:r>
              <a:rPr lang="en-US" dirty="0"/>
              <a:t> </a:t>
            </a:r>
            <a:r>
              <a:rPr lang="en-US" dirty="0" err="1"/>
              <a:t>ut</a:t>
            </a:r>
            <a:r>
              <a:rPr lang="en-US" dirty="0"/>
              <a:t> </a:t>
            </a:r>
            <a:r>
              <a:rPr lang="en-US" dirty="0" err="1"/>
              <a:t>laoreet</a:t>
            </a:r>
            <a:r>
              <a:rPr lang="en-US" dirty="0"/>
              <a:t> </a:t>
            </a:r>
            <a:r>
              <a:rPr lang="en-US" dirty="0" err="1"/>
              <a:t>dolore</a:t>
            </a:r>
            <a:r>
              <a:rPr lang="en-US" dirty="0"/>
              <a:t> magna </a:t>
            </a:r>
            <a:r>
              <a:rPr lang="en-US" dirty="0" err="1"/>
              <a:t>aliquam</a:t>
            </a:r>
            <a:r>
              <a:rPr lang="en-US" dirty="0"/>
              <a:t> </a:t>
            </a:r>
            <a:r>
              <a:rPr lang="en-US" dirty="0" err="1"/>
              <a:t>erat</a:t>
            </a:r>
            <a:r>
              <a:rPr lang="en-US" dirty="0"/>
              <a:t> </a:t>
            </a:r>
            <a:r>
              <a:rPr lang="en-US" dirty="0" err="1"/>
              <a:t>volutpat</a:t>
            </a:r>
            <a:r>
              <a:rPr lang="en-US" dirty="0"/>
              <a:t>. </a:t>
            </a:r>
            <a:r>
              <a:rPr lang="en-US" dirty="0" err="1"/>
              <a:t>Ut</a:t>
            </a:r>
            <a:r>
              <a:rPr lang="en-US" dirty="0"/>
              <a:t> </a:t>
            </a:r>
            <a:r>
              <a:rPr lang="en-US" dirty="0" err="1"/>
              <a:t>wisi</a:t>
            </a:r>
            <a:r>
              <a:rPr lang="en-US" dirty="0"/>
              <a: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a:t>
            </a:r>
            <a:r>
              <a:rPr lang="en-US" dirty="0" err="1"/>
              <a:t>exerci</a:t>
            </a:r>
            <a:r>
              <a:rPr lang="en-US" dirty="0"/>
              <a:t> </a:t>
            </a:r>
            <a:r>
              <a:rPr lang="en-US" dirty="0" err="1"/>
              <a:t>tation</a:t>
            </a:r>
            <a:r>
              <a:rPr lang="en-US" dirty="0"/>
              <a:t> </a:t>
            </a:r>
            <a:r>
              <a:rPr lang="en-US" dirty="0" err="1"/>
              <a:t>ullamcorper</a:t>
            </a:r>
            <a:r>
              <a:rPr lang="en-US" dirty="0"/>
              <a:t> </a:t>
            </a:r>
            <a:r>
              <a:rPr lang="en-US" dirty="0" err="1"/>
              <a:t>suscipit</a:t>
            </a:r>
            <a:r>
              <a:rPr lang="en-US" dirty="0"/>
              <a:t> </a:t>
            </a:r>
            <a:r>
              <a:rPr lang="en-US" dirty="0" err="1"/>
              <a:t>lobortis</a:t>
            </a:r>
            <a:r>
              <a:rPr lang="en-US" dirty="0"/>
              <a:t> </a:t>
            </a:r>
            <a:r>
              <a:rPr lang="en-US" dirty="0" err="1"/>
              <a:t>nisl</a:t>
            </a:r>
            <a:r>
              <a:rPr lang="en-US" dirty="0"/>
              <a:t>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a:t>
            </a:r>
          </a:p>
          <a:p>
            <a:pPr lvl="1"/>
            <a:r>
              <a:rPr lang="en-US" dirty="0"/>
              <a:t>Second level 12pt black lorem ipsum dolor sit </a:t>
            </a:r>
            <a:r>
              <a:rPr lang="en-US" dirty="0" err="1"/>
              <a:t>amet</a:t>
            </a:r>
            <a:r>
              <a:rPr lang="en-US" dirty="0"/>
              <a:t>, </a:t>
            </a:r>
            <a:r>
              <a:rPr lang="en-US" dirty="0" err="1"/>
              <a:t>consectetuer</a:t>
            </a:r>
            <a:r>
              <a:rPr lang="en-US" dirty="0"/>
              <a:t> </a:t>
            </a:r>
            <a:r>
              <a:rPr lang="en-US" dirty="0" err="1"/>
              <a:t>adipiscing</a:t>
            </a:r>
            <a:endParaRPr lang="en-US" dirty="0"/>
          </a:p>
          <a:p>
            <a:pPr lvl="2"/>
            <a:r>
              <a:rPr lang="en-US" dirty="0"/>
              <a:t>Third level 12pt black lorem ipsum dolor sit </a:t>
            </a:r>
            <a:r>
              <a:rPr lang="en-US" dirty="0" err="1"/>
              <a:t>amet</a:t>
            </a:r>
            <a:r>
              <a:rPr lang="en-US" dirty="0"/>
              <a:t>, </a:t>
            </a:r>
            <a:r>
              <a:rPr lang="en-US" dirty="0" err="1"/>
              <a:t>consectetuer</a:t>
            </a:r>
            <a:r>
              <a:rPr lang="en-US" dirty="0"/>
              <a:t> </a:t>
            </a:r>
            <a:r>
              <a:rPr lang="en-US" dirty="0" err="1"/>
              <a:t>adipiscing</a:t>
            </a:r>
            <a:endParaRPr lang="en-US" dirty="0"/>
          </a:p>
          <a:p>
            <a:pPr lvl="3"/>
            <a:r>
              <a:rPr lang="en-US" dirty="0"/>
              <a:t>Fourth level 12pt black lorem ipsum dolor sit </a:t>
            </a:r>
            <a:r>
              <a:rPr lang="en-US" dirty="0" err="1"/>
              <a:t>amet</a:t>
            </a:r>
            <a:r>
              <a:rPr lang="en-US" dirty="0"/>
              <a:t>, </a:t>
            </a:r>
            <a:r>
              <a:rPr lang="en-US" dirty="0" err="1"/>
              <a:t>consectetuer</a:t>
            </a:r>
            <a:r>
              <a:rPr lang="en-US" dirty="0"/>
              <a:t> </a:t>
            </a:r>
            <a:r>
              <a:rPr lang="en-US" dirty="0" err="1"/>
              <a:t>adipiscing</a:t>
            </a:r>
            <a:endParaRPr lang="en-US" dirty="0"/>
          </a:p>
        </p:txBody>
      </p:sp>
      <p:sp>
        <p:nvSpPr>
          <p:cNvPr id="5" name="Slide Number Placeholder 4">
            <a:extLst>
              <a:ext uri="{FF2B5EF4-FFF2-40B4-BE49-F238E27FC236}">
                <a16:creationId xmlns:a16="http://schemas.microsoft.com/office/drawing/2014/main" id="{01F659D1-0163-104E-99C7-DB4DD5CC2E4A}"/>
              </a:ext>
            </a:extLst>
          </p:cNvPr>
          <p:cNvSpPr>
            <a:spLocks noGrp="1"/>
          </p:cNvSpPr>
          <p:nvPr>
            <p:ph type="sldNum" sz="quarter" idx="21"/>
          </p:nvPr>
        </p:nvSpPr>
        <p:spPr/>
        <p:txBody>
          <a:bodyPr/>
          <a:lstStyle/>
          <a:p>
            <a:fld id="{ABEF7161-39F9-F745-9A2B-33DA2ED59E91}" type="slidenum">
              <a:rPr lang="en-US" smtClean="0"/>
              <a:pPr/>
              <a:t>‹#›</a:t>
            </a:fld>
            <a:endParaRPr lang="en-US" dirty="0"/>
          </a:p>
        </p:txBody>
      </p:sp>
      <p:sp>
        <p:nvSpPr>
          <p:cNvPr id="3" name="Title 2">
            <a:extLst>
              <a:ext uri="{FF2B5EF4-FFF2-40B4-BE49-F238E27FC236}">
                <a16:creationId xmlns:a16="http://schemas.microsoft.com/office/drawing/2014/main" id="{29BEBC8F-0028-584F-98FC-9CB1300F61BE}"/>
              </a:ext>
            </a:extLst>
          </p:cNvPr>
          <p:cNvSpPr>
            <a:spLocks noGrp="1"/>
          </p:cNvSpPr>
          <p:nvPr>
            <p:ph type="title" hasCustomPrompt="1"/>
          </p:nvPr>
        </p:nvSpPr>
        <p:spPr/>
        <p:txBody>
          <a:bodyPr/>
          <a:lstStyle>
            <a:lvl1pPr>
              <a:defRPr/>
            </a:lvl1pPr>
          </a:lstStyle>
          <a:p>
            <a:r>
              <a:rPr lang="en-US" dirty="0"/>
              <a:t>Title Arial 24pt red sentence case</a:t>
            </a:r>
          </a:p>
        </p:txBody>
      </p:sp>
    </p:spTree>
    <p:extLst>
      <p:ext uri="{BB962C8B-B14F-4D97-AF65-F5344CB8AC3E}">
        <p14:creationId xmlns:p14="http://schemas.microsoft.com/office/powerpoint/2010/main" val="251611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Subtitle">
    <p:spTree>
      <p:nvGrpSpPr>
        <p:cNvPr id="1" name=""/>
        <p:cNvGrpSpPr/>
        <p:nvPr/>
      </p:nvGrpSpPr>
      <p:grpSpPr>
        <a:xfrm>
          <a:off x="0" y="0"/>
          <a:ext cx="0" cy="0"/>
          <a:chOff x="0" y="0"/>
          <a:chExt cx="0" cy="0"/>
        </a:xfrm>
      </p:grpSpPr>
      <p:sp>
        <p:nvSpPr>
          <p:cNvPr id="16" name="Content Placeholder 2"/>
          <p:cNvSpPr>
            <a:spLocks noGrp="1"/>
          </p:cNvSpPr>
          <p:nvPr>
            <p:ph sz="half" idx="11"/>
          </p:nvPr>
        </p:nvSpPr>
        <p:spPr>
          <a:xfrm>
            <a:off x="488083" y="1535017"/>
            <a:ext cx="8121254" cy="4139057"/>
          </a:xfrm>
          <a:prstGeom prst="rect">
            <a:avLst/>
          </a:prstGeom>
        </p:spPr>
        <p:txBody>
          <a:bodyPr/>
          <a:lstStyle>
            <a:lvl1pPr>
              <a:defRPr>
                <a:solidFill>
                  <a:schemeClr val="accent2"/>
                </a:solidFill>
              </a:defRPr>
            </a:lvl1pPr>
            <a:lvl2pPr marL="517525" indent="-285750">
              <a:buFont typeface="Arial" panose="020B0604020202020204" pitchFamily="34" charset="0"/>
              <a:buChar char="–"/>
              <a:defRPr>
                <a:solidFill>
                  <a:schemeClr val="accent2"/>
                </a:solidFill>
              </a:defRPr>
            </a:lvl2pPr>
            <a:lvl3pPr marL="690563" indent="-173038">
              <a:buClr>
                <a:schemeClr val="accent1"/>
              </a:buClr>
              <a:defRPr>
                <a:solidFill>
                  <a:schemeClr val="accent2"/>
                </a:solidFill>
              </a:defRPr>
            </a:lvl3pPr>
            <a:lvl4pPr marL="801688" indent="-171450">
              <a:buClr>
                <a:schemeClr val="accent1"/>
              </a:buClr>
              <a:defRPr>
                <a:solidFill>
                  <a:schemeClr val="accent2"/>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3" name="Title 22"/>
          <p:cNvSpPr>
            <a:spLocks noGrp="1"/>
          </p:cNvSpPr>
          <p:nvPr>
            <p:ph type="title"/>
          </p:nvPr>
        </p:nvSpPr>
        <p:spPr>
          <a:xfrm>
            <a:off x="491082" y="502733"/>
            <a:ext cx="6747919" cy="583321"/>
          </a:xfrm>
        </p:spPr>
        <p:txBody>
          <a:bodyPr/>
          <a:lstStyle>
            <a:lvl1pPr>
              <a:defRPr>
                <a:solidFill>
                  <a:schemeClr val="accent2"/>
                </a:solidFill>
              </a:defRPr>
            </a:lvl1pPr>
          </a:lstStyle>
          <a:p>
            <a:r>
              <a:rPr lang="en-US" dirty="0"/>
              <a:t>Click to edit Master title style</a:t>
            </a:r>
          </a:p>
        </p:txBody>
      </p:sp>
      <p:sp>
        <p:nvSpPr>
          <p:cNvPr id="5" name="Text Placeholder 2"/>
          <p:cNvSpPr>
            <a:spLocks noGrp="1"/>
          </p:cNvSpPr>
          <p:nvPr>
            <p:ph type="body" idx="10"/>
          </p:nvPr>
        </p:nvSpPr>
        <p:spPr>
          <a:xfrm>
            <a:off x="491082" y="986865"/>
            <a:ext cx="6748272" cy="270435"/>
          </a:xfrm>
          <a:prstGeom prst="rect">
            <a:avLst/>
          </a:prstGeom>
        </p:spPr>
        <p:txBody>
          <a:bodyPr anchor="t">
            <a:noAutofit/>
          </a:bodyPr>
          <a:lstStyle>
            <a:lvl1pPr marL="0" indent="0">
              <a:lnSpc>
                <a:spcPct val="80000"/>
              </a:lnSpc>
              <a:spcBef>
                <a:spcPts val="0"/>
              </a:spcBef>
              <a:buNone/>
              <a:defRPr sz="16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11850678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6" name="Content Placeholder 2"/>
          <p:cNvSpPr>
            <a:spLocks noGrp="1"/>
          </p:cNvSpPr>
          <p:nvPr>
            <p:ph sz="half" idx="11"/>
          </p:nvPr>
        </p:nvSpPr>
        <p:spPr>
          <a:xfrm>
            <a:off x="488083" y="1524700"/>
            <a:ext cx="8121254" cy="4568824"/>
          </a:xfrm>
          <a:prstGeom prst="rect">
            <a:avLst/>
          </a:prstGeom>
        </p:spPr>
        <p:txBody>
          <a:bodyPr/>
          <a:lstStyle>
            <a:lvl1pPr>
              <a:defRPr>
                <a:solidFill>
                  <a:schemeClr val="accent2"/>
                </a:solidFill>
              </a:defRPr>
            </a:lvl1pPr>
            <a:lvl2pPr marL="517525" indent="-285750">
              <a:buFont typeface="Arial" panose="020B0604020202020204" pitchFamily="34" charset="0"/>
              <a:buChar char="–"/>
              <a:defRPr>
                <a:solidFill>
                  <a:schemeClr val="accent2"/>
                </a:solidFill>
              </a:defRPr>
            </a:lvl2pPr>
            <a:lvl3pPr marL="690563" indent="-173038">
              <a:buClr>
                <a:schemeClr val="accent1"/>
              </a:buClr>
              <a:defRPr>
                <a:solidFill>
                  <a:schemeClr val="accent2"/>
                </a:solidFill>
              </a:defRPr>
            </a:lvl3pPr>
            <a:lvl4pPr marL="801688" indent="-171450">
              <a:buClr>
                <a:schemeClr val="accent1"/>
              </a:buClr>
              <a:defRPr>
                <a:solidFill>
                  <a:schemeClr val="accent2"/>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22"/>
          <p:cNvSpPr>
            <a:spLocks noGrp="1"/>
          </p:cNvSpPr>
          <p:nvPr>
            <p:ph type="title"/>
          </p:nvPr>
        </p:nvSpPr>
        <p:spPr>
          <a:xfrm>
            <a:off x="491082" y="502496"/>
            <a:ext cx="6747919" cy="583321"/>
          </a:xfrm>
        </p:spPr>
        <p:txBody>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126024300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Subtitle">
    <p:spTree>
      <p:nvGrpSpPr>
        <p:cNvPr id="1" name=""/>
        <p:cNvGrpSpPr/>
        <p:nvPr/>
      </p:nvGrpSpPr>
      <p:grpSpPr>
        <a:xfrm>
          <a:off x="0" y="0"/>
          <a:ext cx="0" cy="0"/>
          <a:chOff x="0" y="0"/>
          <a:chExt cx="0" cy="0"/>
        </a:xfrm>
      </p:grpSpPr>
      <p:sp>
        <p:nvSpPr>
          <p:cNvPr id="6" name="Text Placeholder 2"/>
          <p:cNvSpPr>
            <a:spLocks noGrp="1"/>
          </p:cNvSpPr>
          <p:nvPr>
            <p:ph type="body" idx="10"/>
          </p:nvPr>
        </p:nvSpPr>
        <p:spPr>
          <a:xfrm>
            <a:off x="491082" y="986629"/>
            <a:ext cx="6748272" cy="232572"/>
          </a:xfrm>
          <a:prstGeom prst="rect">
            <a:avLst/>
          </a:prstGeom>
        </p:spPr>
        <p:txBody>
          <a:bodyPr anchor="t">
            <a:noAutofit/>
          </a:bodyPr>
          <a:lstStyle>
            <a:lvl1pPr marL="0" indent="0">
              <a:lnSpc>
                <a:spcPct val="80000"/>
              </a:lnSpc>
              <a:spcBef>
                <a:spcPts val="0"/>
              </a:spcBef>
              <a:buNone/>
              <a:defRPr sz="16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2"/>
          <p:cNvSpPr>
            <a:spLocks noGrp="1"/>
          </p:cNvSpPr>
          <p:nvPr>
            <p:ph sz="half" idx="11"/>
          </p:nvPr>
        </p:nvSpPr>
        <p:spPr>
          <a:xfrm>
            <a:off x="488083" y="1535017"/>
            <a:ext cx="3887375" cy="4139057"/>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800" kern="1200" spc="0" dirty="0" smtClean="0">
                <a:solidFill>
                  <a:schemeClr val="accent2"/>
                </a:solidFill>
                <a:latin typeface="+mn-lt"/>
                <a:ea typeface="+mn-ea"/>
                <a:cs typeface="+mn-cs"/>
              </a:defRPr>
            </a:lvl1pPr>
            <a:lvl2pPr marL="517525" marR="0" indent="-285750"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lang="en-US" sz="1400" kern="1200" spc="0" dirty="0" smtClean="0">
                <a:solidFill>
                  <a:schemeClr val="accent2"/>
                </a:solidFill>
                <a:latin typeface="+mn-lt"/>
                <a:ea typeface="+mn-ea"/>
                <a:cs typeface="+mn-cs"/>
              </a:defRPr>
            </a:lvl2pPr>
            <a:lvl3pPr marL="690563" marR="0" indent="-173038"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lang="en-US" sz="1200" kern="1200" spc="0" dirty="0" smtClean="0">
                <a:solidFill>
                  <a:schemeClr val="accent2"/>
                </a:solidFill>
                <a:latin typeface="+mn-lt"/>
                <a:ea typeface="+mn-ea"/>
                <a:cs typeface="+mn-cs"/>
              </a:defRPr>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100" kern="1200" spc="0" dirty="0" smtClean="0">
                <a:solidFill>
                  <a:schemeClr val="accent2"/>
                </a:solidFill>
                <a:latin typeface="+mn-lt"/>
                <a:ea typeface="+mn-ea"/>
                <a:cs typeface="+mn-cs"/>
              </a:defRPr>
            </a:lvl4pPr>
            <a:lvl5pPr marL="0" marR="0" indent="0" algn="l" defTabSz="914400" rtl="0" eaLnBrk="1" fontAlgn="auto" latinLnBrk="0" hangingPunct="1">
              <a:lnSpc>
                <a:spcPct val="100000"/>
              </a:lnSpc>
              <a:spcBef>
                <a:spcPts val="200"/>
              </a:spcBef>
              <a:spcAft>
                <a:spcPts val="600"/>
              </a:spcAft>
              <a:buClrTx/>
              <a:buSzTx/>
              <a:buFont typeface="Arial" panose="020B0604020202020204" pitchFamily="34" charset="0"/>
              <a:buChar char="​"/>
              <a:tabLst/>
              <a:defRPr lang="en-US" sz="1600" b="0" kern="100" cap="all" spc="0" baseline="0" dirty="0">
                <a:solidFill>
                  <a:schemeClr val="accent1"/>
                </a:solidFill>
                <a:latin typeface="+mn-lt"/>
                <a:ea typeface="+mn-ea"/>
                <a:cs typeface="+mn-cs"/>
              </a:defRPr>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20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2" name="Content Placeholder 2"/>
          <p:cNvSpPr>
            <a:spLocks noGrp="1"/>
          </p:cNvSpPr>
          <p:nvPr>
            <p:ph sz="half" idx="12"/>
          </p:nvPr>
        </p:nvSpPr>
        <p:spPr>
          <a:xfrm>
            <a:off x="4741085" y="1535017"/>
            <a:ext cx="3887375" cy="4139057"/>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lang="en-US" sz="1800" kern="1200" spc="0" dirty="0" smtClean="0">
                <a:solidFill>
                  <a:schemeClr val="accent2"/>
                </a:solidFill>
                <a:latin typeface="+mn-lt"/>
                <a:ea typeface="+mn-ea"/>
                <a:cs typeface="+mn-cs"/>
              </a:defRPr>
            </a:lvl1pPr>
            <a:lvl2pPr marL="517525" marR="0" indent="-285750"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lang="en-US" sz="1400" kern="1200" spc="0" dirty="0" smtClean="0">
                <a:solidFill>
                  <a:schemeClr val="accent2"/>
                </a:solidFill>
                <a:latin typeface="+mn-lt"/>
                <a:ea typeface="+mn-ea"/>
                <a:cs typeface="+mn-cs"/>
              </a:defRPr>
            </a:lvl2pPr>
            <a:lvl3pPr marL="690563" marR="0" indent="-173038"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lang="en-US" sz="1200" kern="1200" spc="0" dirty="0" smtClean="0">
                <a:solidFill>
                  <a:schemeClr val="accent2"/>
                </a:solidFill>
                <a:latin typeface="+mn-lt"/>
                <a:ea typeface="+mn-ea"/>
                <a:cs typeface="+mn-cs"/>
              </a:defRPr>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050" spc="0"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400" spc="0" dirty="0"/>
            </a:lvl5pPr>
          </a:lstStyle>
          <a:p>
            <a:pPr marL="233363" marR="0" lvl="0" indent="-233363"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4" name="Title 13"/>
          <p:cNvSpPr>
            <a:spLocks noGrp="1"/>
          </p:cNvSpPr>
          <p:nvPr>
            <p:ph type="title"/>
          </p:nvPr>
        </p:nvSpPr>
        <p:spPr>
          <a:xfrm>
            <a:off x="491082" y="502496"/>
            <a:ext cx="6748272" cy="583321"/>
          </a:xfrm>
        </p:spPr>
        <p:txBody>
          <a:bodyPr/>
          <a:lstStyle>
            <a:lvl1pPr>
              <a:defRPr spc="0">
                <a:solidFill>
                  <a:schemeClr val="accent2"/>
                </a:solidFill>
              </a:defRPr>
            </a:lvl1pPr>
          </a:lstStyle>
          <a:p>
            <a:r>
              <a:rPr lang="en-US"/>
              <a:t>Click to edit Master title style</a:t>
            </a:r>
          </a:p>
        </p:txBody>
      </p:sp>
    </p:spTree>
    <p:extLst>
      <p:ext uri="{BB962C8B-B14F-4D97-AF65-F5344CB8AC3E}">
        <p14:creationId xmlns:p14="http://schemas.microsoft.com/office/powerpoint/2010/main" val="30987166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Content Placeholder 2"/>
          <p:cNvSpPr>
            <a:spLocks noGrp="1"/>
          </p:cNvSpPr>
          <p:nvPr>
            <p:ph sz="half" idx="11"/>
          </p:nvPr>
        </p:nvSpPr>
        <p:spPr>
          <a:xfrm>
            <a:off x="488083" y="1533089"/>
            <a:ext cx="3887375" cy="4568824"/>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dirty="0"/>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2" name="Content Placeholder 2"/>
          <p:cNvSpPr>
            <a:spLocks noGrp="1"/>
          </p:cNvSpPr>
          <p:nvPr>
            <p:ph sz="half" idx="12"/>
          </p:nvPr>
        </p:nvSpPr>
        <p:spPr>
          <a:xfrm>
            <a:off x="4741085" y="1533089"/>
            <a:ext cx="3887375" cy="4568824"/>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1pPr>
            <a:lvl2pPr marL="517525" marR="0" indent="-285750"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lang="en-US" sz="1800" kern="1200" dirty="0" smtClean="0">
                <a:solidFill>
                  <a:schemeClr val="accent2"/>
                </a:solidFill>
                <a:latin typeface="+mn-lt"/>
                <a:ea typeface="+mn-ea"/>
                <a:cs typeface="+mn-cs"/>
              </a:defRPr>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dirty="0"/>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20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4" name="Title 13"/>
          <p:cNvSpPr>
            <a:spLocks noGrp="1"/>
          </p:cNvSpPr>
          <p:nvPr>
            <p:ph type="title"/>
          </p:nvPr>
        </p:nvSpPr>
        <p:spPr>
          <a:xfrm>
            <a:off x="491082" y="502733"/>
            <a:ext cx="6748272" cy="583321"/>
          </a:xfrm>
        </p:spPr>
        <p:txBody>
          <a:bodyPr/>
          <a:lstStyle>
            <a:lvl1pPr>
              <a:defRPr>
                <a:solidFill>
                  <a:schemeClr val="accent2"/>
                </a:solidFill>
              </a:defRPr>
            </a:lvl1pPr>
          </a:lstStyle>
          <a:p>
            <a:r>
              <a:rPr lang="en-US" dirty="0"/>
              <a:t>Click to edit Master title style</a:t>
            </a:r>
          </a:p>
        </p:txBody>
      </p:sp>
    </p:spTree>
    <p:extLst>
      <p:ext uri="{BB962C8B-B14F-4D97-AF65-F5344CB8AC3E}">
        <p14:creationId xmlns:p14="http://schemas.microsoft.com/office/powerpoint/2010/main" val="345020092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Right  w/Subtitle">
    <p:spTree>
      <p:nvGrpSpPr>
        <p:cNvPr id="1" name=""/>
        <p:cNvGrpSpPr/>
        <p:nvPr/>
      </p:nvGrpSpPr>
      <p:grpSpPr>
        <a:xfrm>
          <a:off x="0" y="0"/>
          <a:ext cx="0" cy="0"/>
          <a:chOff x="0" y="0"/>
          <a:chExt cx="0" cy="0"/>
        </a:xfrm>
      </p:grpSpPr>
      <p:sp>
        <p:nvSpPr>
          <p:cNvPr id="7" name="Text Placeholder 2"/>
          <p:cNvSpPr>
            <a:spLocks noGrp="1"/>
          </p:cNvSpPr>
          <p:nvPr>
            <p:ph type="body" idx="10"/>
          </p:nvPr>
        </p:nvSpPr>
        <p:spPr>
          <a:xfrm>
            <a:off x="491081" y="986155"/>
            <a:ext cx="6748272" cy="220346"/>
          </a:xfrm>
          <a:prstGeom prst="rect">
            <a:avLst/>
          </a:prstGeom>
        </p:spPr>
        <p:txBody>
          <a:bodyPr anchor="t">
            <a:noAutofit/>
          </a:bodyPr>
          <a:lstStyle>
            <a:lvl1pPr marL="0" indent="0">
              <a:lnSpc>
                <a:spcPct val="80000"/>
              </a:lnSpc>
              <a:spcBef>
                <a:spcPts val="0"/>
              </a:spcBef>
              <a:buNone/>
              <a:defRPr sz="16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2"/>
          <p:cNvSpPr>
            <a:spLocks noGrp="1"/>
          </p:cNvSpPr>
          <p:nvPr>
            <p:ph sz="half" idx="11"/>
          </p:nvPr>
        </p:nvSpPr>
        <p:spPr>
          <a:xfrm>
            <a:off x="488083" y="1535017"/>
            <a:ext cx="2477822" cy="4139057"/>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dirty="0"/>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7" name="Content Placeholder 2"/>
          <p:cNvSpPr>
            <a:spLocks noGrp="1"/>
          </p:cNvSpPr>
          <p:nvPr>
            <p:ph sz="half" idx="12"/>
          </p:nvPr>
        </p:nvSpPr>
        <p:spPr>
          <a:xfrm>
            <a:off x="3329254" y="1535017"/>
            <a:ext cx="5299206" cy="4139057"/>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dirty="0"/>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2" name="Title 1"/>
          <p:cNvSpPr>
            <a:spLocks noGrp="1"/>
          </p:cNvSpPr>
          <p:nvPr>
            <p:ph type="title"/>
          </p:nvPr>
        </p:nvSpPr>
        <p:spPr>
          <a:xfrm>
            <a:off x="491081" y="502496"/>
            <a:ext cx="6748272" cy="583321"/>
          </a:xfrm>
        </p:spPr>
        <p:txBody>
          <a:bodyPr/>
          <a:lstStyle/>
          <a:p>
            <a:r>
              <a:rPr lang="en-US"/>
              <a:t>Click to edit Master title style</a:t>
            </a:r>
          </a:p>
        </p:txBody>
      </p:sp>
    </p:spTree>
    <p:extLst>
      <p:ext uri="{BB962C8B-B14F-4D97-AF65-F5344CB8AC3E}">
        <p14:creationId xmlns:p14="http://schemas.microsoft.com/office/powerpoint/2010/main" val="11501337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Right">
    <p:spTree>
      <p:nvGrpSpPr>
        <p:cNvPr id="1" name=""/>
        <p:cNvGrpSpPr/>
        <p:nvPr/>
      </p:nvGrpSpPr>
      <p:grpSpPr>
        <a:xfrm>
          <a:off x="0" y="0"/>
          <a:ext cx="0" cy="0"/>
          <a:chOff x="0" y="0"/>
          <a:chExt cx="0" cy="0"/>
        </a:xfrm>
      </p:grpSpPr>
      <p:sp>
        <p:nvSpPr>
          <p:cNvPr id="12" name="Content Placeholder 2"/>
          <p:cNvSpPr>
            <a:spLocks noGrp="1"/>
          </p:cNvSpPr>
          <p:nvPr>
            <p:ph sz="half" idx="11"/>
          </p:nvPr>
        </p:nvSpPr>
        <p:spPr>
          <a:xfrm>
            <a:off x="488083" y="1533089"/>
            <a:ext cx="2477822" cy="4568824"/>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dirty="0"/>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7" name="Content Placeholder 2"/>
          <p:cNvSpPr>
            <a:spLocks noGrp="1"/>
          </p:cNvSpPr>
          <p:nvPr>
            <p:ph sz="half" idx="12"/>
          </p:nvPr>
        </p:nvSpPr>
        <p:spPr>
          <a:xfrm>
            <a:off x="3329254" y="1533089"/>
            <a:ext cx="5299206" cy="4568824"/>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dirty="0"/>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2" name="Title 1"/>
          <p:cNvSpPr>
            <a:spLocks noGrp="1"/>
          </p:cNvSpPr>
          <p:nvPr>
            <p:ph type="title"/>
          </p:nvPr>
        </p:nvSpPr>
        <p:spPr>
          <a:xfrm>
            <a:off x="491081" y="502733"/>
            <a:ext cx="6748272" cy="583321"/>
          </a:xfrm>
        </p:spPr>
        <p:txBody>
          <a:bodyPr/>
          <a:lstStyle/>
          <a:p>
            <a:r>
              <a:rPr lang="en-US"/>
              <a:t>Click to edit Master title style</a:t>
            </a:r>
          </a:p>
        </p:txBody>
      </p:sp>
    </p:spTree>
    <p:extLst>
      <p:ext uri="{BB962C8B-B14F-4D97-AF65-F5344CB8AC3E}">
        <p14:creationId xmlns:p14="http://schemas.microsoft.com/office/powerpoint/2010/main" val="199723450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Left  w/Subtitle">
    <p:spTree>
      <p:nvGrpSpPr>
        <p:cNvPr id="1" name=""/>
        <p:cNvGrpSpPr/>
        <p:nvPr/>
      </p:nvGrpSpPr>
      <p:grpSpPr>
        <a:xfrm>
          <a:off x="0" y="0"/>
          <a:ext cx="0" cy="0"/>
          <a:chOff x="0" y="0"/>
          <a:chExt cx="0" cy="0"/>
        </a:xfrm>
      </p:grpSpPr>
      <p:sp>
        <p:nvSpPr>
          <p:cNvPr id="7" name="Text Placeholder 2"/>
          <p:cNvSpPr>
            <a:spLocks noGrp="1"/>
          </p:cNvSpPr>
          <p:nvPr>
            <p:ph type="body" idx="10"/>
          </p:nvPr>
        </p:nvSpPr>
        <p:spPr>
          <a:xfrm>
            <a:off x="491081" y="986391"/>
            <a:ext cx="6748272" cy="232809"/>
          </a:xfrm>
          <a:prstGeom prst="rect">
            <a:avLst/>
          </a:prstGeom>
        </p:spPr>
        <p:txBody>
          <a:bodyPr anchor="t">
            <a:noAutofit/>
          </a:bodyPr>
          <a:lstStyle>
            <a:lvl1pPr marL="0" indent="0">
              <a:lnSpc>
                <a:spcPct val="80000"/>
              </a:lnSpc>
              <a:spcBef>
                <a:spcPts val="0"/>
              </a:spcBef>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itle 9"/>
          <p:cNvSpPr>
            <a:spLocks noGrp="1"/>
          </p:cNvSpPr>
          <p:nvPr>
            <p:ph type="title"/>
          </p:nvPr>
        </p:nvSpPr>
        <p:spPr>
          <a:xfrm>
            <a:off x="491081" y="502733"/>
            <a:ext cx="6748272" cy="583321"/>
          </a:xfrm>
        </p:spPr>
        <p:txBody>
          <a:bodyPr/>
          <a:lstStyle/>
          <a:p>
            <a:r>
              <a:rPr lang="en-US" dirty="0"/>
              <a:t>Click to edit Master title style</a:t>
            </a:r>
          </a:p>
        </p:txBody>
      </p:sp>
      <p:sp>
        <p:nvSpPr>
          <p:cNvPr id="12" name="Content Placeholder 2"/>
          <p:cNvSpPr>
            <a:spLocks noGrp="1"/>
          </p:cNvSpPr>
          <p:nvPr>
            <p:ph sz="half" idx="11"/>
          </p:nvPr>
        </p:nvSpPr>
        <p:spPr>
          <a:xfrm>
            <a:off x="488084" y="1535017"/>
            <a:ext cx="5299205" cy="4139057"/>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dirty="0"/>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
        <p:nvSpPr>
          <p:cNvPr id="18" name="Content Placeholder 2"/>
          <p:cNvSpPr>
            <a:spLocks noGrp="1"/>
          </p:cNvSpPr>
          <p:nvPr>
            <p:ph sz="half" idx="13"/>
          </p:nvPr>
        </p:nvSpPr>
        <p:spPr>
          <a:xfrm>
            <a:off x="6150638" y="1535017"/>
            <a:ext cx="2477822" cy="4139057"/>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dirty="0" smtClean="0"/>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dirty="0"/>
            </a:lvl5p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a:t>
            </a:r>
          </a:p>
        </p:txBody>
      </p:sp>
    </p:spTree>
    <p:extLst>
      <p:ext uri="{BB962C8B-B14F-4D97-AF65-F5344CB8AC3E}">
        <p14:creationId xmlns:p14="http://schemas.microsoft.com/office/powerpoint/2010/main" val="40279524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jpe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p:cNvPicPr>
            <a:picLocks noChangeAspect="1"/>
          </p:cNvPicPr>
          <p:nvPr/>
        </p:nvPicPr>
        <p:blipFill>
          <a:blip r:embed="rId23" cstate="screen">
            <a:extLst>
              <a:ext uri="{28A0092B-C50C-407E-A947-70E740481C1C}">
                <a14:useLocalDpi xmlns:a14="http://schemas.microsoft.com/office/drawing/2010/main"/>
              </a:ext>
            </a:extLst>
          </a:blip>
          <a:stretch>
            <a:fillRect/>
          </a:stretch>
        </p:blipFill>
        <p:spPr>
          <a:xfrm>
            <a:off x="7305707" y="246548"/>
            <a:ext cx="1525905" cy="381000"/>
          </a:xfrm>
          <a:prstGeom prst="rect">
            <a:avLst/>
          </a:prstGeom>
        </p:spPr>
      </p:pic>
      <p:sp>
        <p:nvSpPr>
          <p:cNvPr id="2" name="Title Placeholder 1"/>
          <p:cNvSpPr>
            <a:spLocks noGrp="1"/>
          </p:cNvSpPr>
          <p:nvPr>
            <p:ph type="title"/>
          </p:nvPr>
        </p:nvSpPr>
        <p:spPr>
          <a:xfrm>
            <a:off x="491082" y="504142"/>
            <a:ext cx="6747919" cy="583321"/>
          </a:xfrm>
          <a:prstGeom prst="rect">
            <a:avLst/>
          </a:prstGeom>
        </p:spPr>
        <p:txBody>
          <a:bodyPr vert="horz" lIns="0" tIns="0" rIns="0" bIns="0" rtlCol="0" anchor="ctr" anchorCtr="0">
            <a:normAutofit/>
          </a:bodyPr>
          <a:lstStyle/>
          <a:p>
            <a:r>
              <a:rPr lang="en-US" dirty="0"/>
              <a:t>Click to edit Master title style</a:t>
            </a:r>
          </a:p>
        </p:txBody>
      </p:sp>
      <p:sp>
        <p:nvSpPr>
          <p:cNvPr id="420" name="Text Placeholder 419"/>
          <p:cNvSpPr>
            <a:spLocks noGrp="1"/>
          </p:cNvSpPr>
          <p:nvPr>
            <p:ph type="body" idx="1"/>
          </p:nvPr>
        </p:nvSpPr>
        <p:spPr>
          <a:xfrm>
            <a:off x="488084" y="1533089"/>
            <a:ext cx="8117649" cy="4568825"/>
          </a:xfrm>
          <a:prstGeom prst="rect">
            <a:avLst/>
          </a:prstGeom>
        </p:spPr>
        <p:txBody>
          <a:bodyPr vert="horz" lIns="0" tIns="0" rIns="0" bIns="0" rtlCol="0">
            <a:noAutofit/>
          </a:bodyPr>
          <a:lstStyle/>
          <a:p>
            <a:pPr marL="233363" marR="0" lvl="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535252"/>
                </a:solidFill>
                <a:effectLst/>
                <a:uLnTx/>
                <a:uFillTx/>
                <a:latin typeface="+mn-lt"/>
                <a:ea typeface="+mn-ea"/>
                <a:cs typeface="+mn-cs"/>
              </a:rPr>
              <a:t>Click to edit Master text styles</a:t>
            </a:r>
          </a:p>
          <a:p>
            <a:pPr marL="517525" marR="0" lvl="1"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600" b="0" i="0" u="none" strike="noStrike" kern="1200" cap="none" spc="0" normalizeH="0" baseline="0" noProof="0" dirty="0">
                <a:ln>
                  <a:noFill/>
                </a:ln>
                <a:solidFill>
                  <a:srgbClr val="535252"/>
                </a:solidFill>
                <a:effectLst/>
                <a:uLnTx/>
                <a:uFillTx/>
                <a:latin typeface="+mn-lt"/>
                <a:ea typeface="+mn-ea"/>
                <a:cs typeface="+mn-cs"/>
              </a:rPr>
              <a:t>Second level</a:t>
            </a:r>
          </a:p>
          <a:p>
            <a:pPr marL="690563" marR="0" lvl="2"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400" b="0" i="0" u="none" strike="noStrike" kern="1200" cap="none" spc="0" normalizeH="0" baseline="0" noProof="0" dirty="0">
                <a:ln>
                  <a:noFill/>
                </a:ln>
                <a:solidFill>
                  <a:srgbClr val="535252"/>
                </a:solidFill>
                <a:effectLst/>
                <a:uLnTx/>
                <a:uFillTx/>
                <a:latin typeface="+mn-lt"/>
                <a:ea typeface="+mn-ea"/>
                <a:cs typeface="+mn-cs"/>
              </a:rPr>
              <a:t>Third level</a:t>
            </a:r>
          </a:p>
          <a:p>
            <a:pPr marL="801688" marR="0" lvl="3"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200" b="0" i="0" u="none" strike="noStrike" kern="1200" cap="none" spc="0" normalizeH="0" baseline="0" noProof="0" dirty="0">
                <a:ln>
                  <a:noFill/>
                </a:ln>
                <a:solidFill>
                  <a:srgbClr val="535252"/>
                </a:solidFill>
                <a:effectLst/>
                <a:uLnTx/>
                <a:uFillTx/>
                <a:latin typeface="+mn-lt"/>
                <a:ea typeface="+mn-ea"/>
                <a:cs typeface="+mn-cs"/>
              </a:rPr>
              <a:t>Fourth level</a:t>
            </a:r>
          </a:p>
          <a:p>
            <a:pPr marL="0" marR="0" lvl="4"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600" b="0" i="0" u="none" strike="noStrike" kern="100" cap="all" spc="0" normalizeH="0" baseline="0" noProof="0" dirty="0">
                <a:ln>
                  <a:noFill/>
                </a:ln>
                <a:solidFill>
                  <a:srgbClr val="FFA409"/>
                </a:solidFill>
                <a:effectLst/>
                <a:uLnTx/>
                <a:uFillTx/>
                <a:latin typeface="+mn-lt"/>
                <a:ea typeface="+mn-ea"/>
                <a:cs typeface="+mn-cs"/>
              </a:rPr>
              <a:t>Fifth level: headline</a:t>
            </a:r>
          </a:p>
          <a:p>
            <a:pPr marL="0" marR="0" lvl="5"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400" b="0" i="0" u="none" strike="noStrike" kern="1200" cap="all" spc="0" normalizeH="0" baseline="0" noProof="0" dirty="0">
                <a:ln>
                  <a:noFill/>
                </a:ln>
                <a:solidFill>
                  <a:srgbClr val="535252"/>
                </a:solidFill>
                <a:effectLst/>
                <a:uLnTx/>
                <a:uFillTx/>
                <a:latin typeface="+mn-lt"/>
                <a:ea typeface="+mn-ea"/>
                <a:cs typeface="+mn-cs"/>
              </a:rPr>
              <a:t>Sixth level: subhead</a:t>
            </a:r>
          </a:p>
          <a:p>
            <a:pPr marL="0" marR="0" lvl="6" indent="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a:pPr>
            <a:r>
              <a:rPr kumimoji="0" lang="en-US" sz="1100" b="0" i="0" u="none" strike="noStrike" kern="100" cap="none" spc="0" normalizeH="0" baseline="0" noProof="0" dirty="0">
                <a:ln>
                  <a:noFill/>
                </a:ln>
                <a:solidFill>
                  <a:srgbClr val="535252"/>
                </a:solidFill>
                <a:effectLst/>
                <a:uLnTx/>
                <a:uFillTx/>
                <a:latin typeface="+mn-lt"/>
                <a:ea typeface="+mn-ea"/>
                <a:cs typeface="+mn-cs"/>
              </a:rPr>
              <a:t>Seventh level: body copy</a:t>
            </a:r>
          </a:p>
          <a:p>
            <a:pPr marL="171450" marR="0" lvl="7"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535252"/>
                </a:solidFill>
                <a:effectLst/>
                <a:uLnTx/>
                <a:uFillTx/>
                <a:latin typeface="+mn-lt"/>
                <a:ea typeface="+mn-ea"/>
                <a:cs typeface="+mn-cs"/>
              </a:rPr>
              <a:t>Eighth level</a:t>
            </a:r>
          </a:p>
          <a:p>
            <a:pPr marL="342900" marR="0" lvl="8"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535252"/>
                </a:solidFill>
                <a:effectLst/>
                <a:uLnTx/>
                <a:uFillTx/>
                <a:latin typeface="+mn-lt"/>
                <a:ea typeface="+mn-ea"/>
                <a:cs typeface="+mn-cs"/>
              </a:rPr>
              <a:t>Ninth level</a:t>
            </a:r>
          </a:p>
        </p:txBody>
      </p:sp>
      <p:grpSp>
        <p:nvGrpSpPr>
          <p:cNvPr id="5" name="Group 4"/>
          <p:cNvGrpSpPr/>
          <p:nvPr/>
        </p:nvGrpSpPr>
        <p:grpSpPr>
          <a:xfrm>
            <a:off x="0" y="6677501"/>
            <a:ext cx="9144000" cy="182880"/>
            <a:chOff x="0" y="6677501"/>
            <a:chExt cx="12192000" cy="182880"/>
          </a:xfrm>
        </p:grpSpPr>
        <p:pic>
          <p:nvPicPr>
            <p:cNvPr id="14" name="Picture 13"/>
            <p:cNvPicPr>
              <a:picLocks noChangeAspect="1"/>
            </p:cNvPicPr>
            <p:nvPr userDrawn="1"/>
          </p:nvPicPr>
          <p:blipFill rotWithShape="1">
            <a:blip r:embed="rId24" cstate="screen">
              <a:extLst>
                <a:ext uri="{28A0092B-C50C-407E-A947-70E740481C1C}">
                  <a14:useLocalDpi xmlns:a14="http://schemas.microsoft.com/office/drawing/2010/main"/>
                </a:ext>
              </a:extLst>
            </a:blip>
            <a:srcRect l="59062" t="61422" r="17739" b="27652"/>
            <a:stretch/>
          </p:blipFill>
          <p:spPr>
            <a:xfrm>
              <a:off x="0" y="6677501"/>
              <a:ext cx="690403" cy="182880"/>
            </a:xfrm>
            <a:prstGeom prst="rect">
              <a:avLst/>
            </a:prstGeom>
          </p:spPr>
        </p:pic>
        <p:sp>
          <p:nvSpPr>
            <p:cNvPr id="11" name="Rectangle 10"/>
            <p:cNvSpPr/>
            <p:nvPr userDrawn="1"/>
          </p:nvSpPr>
          <p:spPr bwMode="white">
            <a:xfrm>
              <a:off x="670560" y="6677501"/>
              <a:ext cx="11521440" cy="18288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Isosceles Triangle 12"/>
            <p:cNvSpPr>
              <a:spLocks noChangeAspect="1"/>
            </p:cNvSpPr>
            <p:nvPr userDrawn="1"/>
          </p:nvSpPr>
          <p:spPr>
            <a:xfrm>
              <a:off x="608853" y="6677501"/>
              <a:ext cx="146947" cy="18288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200"/>
                </a:spcBef>
                <a:spcAft>
                  <a:spcPts val="400"/>
                </a:spcAft>
              </a:pPr>
              <a:endParaRPr lang="en-US" sz="1200" b="1" dirty="0">
                <a:solidFill>
                  <a:schemeClr val="bg1"/>
                </a:solidFill>
              </a:endParaRPr>
            </a:p>
          </p:txBody>
        </p:sp>
      </p:grpSp>
      <p:sp>
        <p:nvSpPr>
          <p:cNvPr id="16" name="TextBox 15"/>
          <p:cNvSpPr txBox="1"/>
          <p:nvPr/>
        </p:nvSpPr>
        <p:spPr>
          <a:xfrm>
            <a:off x="507492" y="6387675"/>
            <a:ext cx="8125104" cy="169277"/>
          </a:xfrm>
          <a:prstGeom prst="rect">
            <a:avLst/>
          </a:prstGeom>
          <a:noFill/>
        </p:spPr>
        <p:txBody>
          <a:bodyPr wrap="square" lIns="0" tIns="0" rIns="0" bIns="0" rtlCol="0">
            <a:spAutoFit/>
          </a:bodyPr>
          <a:lstStyle/>
          <a:p>
            <a:pPr algn="l">
              <a:tabLst>
                <a:tab pos="3087688" algn="dec"/>
                <a:tab pos="10802938" algn="r"/>
              </a:tabLst>
            </a:pPr>
            <a:fld id="{B6B18659-6222-4716-A0D5-5843B82C9CA9}" type="datetime3">
              <a:rPr lang="en-US" sz="1000" cap="all" spc="0" baseline="0" smtClean="0">
                <a:solidFill>
                  <a:schemeClr val="tx2"/>
                </a:solidFill>
              </a:rPr>
              <a:t>7 August 2025</a:t>
            </a:fld>
            <a:r>
              <a:rPr lang="en-US" sz="1000" spc="0" dirty="0">
                <a:solidFill>
                  <a:schemeClr val="tx2"/>
                </a:solidFill>
              </a:rPr>
              <a:t>	</a:t>
            </a:r>
            <a:r>
              <a:rPr lang="en-US" sz="1100" b="1" spc="0" dirty="0">
                <a:solidFill>
                  <a:schemeClr val="tx2"/>
                </a:solidFill>
              </a:rPr>
              <a:t>©2020 INVENTUS POWER CONFIDENTIAL</a:t>
            </a:r>
            <a:r>
              <a:rPr lang="en-US" sz="1000" spc="0" dirty="0">
                <a:solidFill>
                  <a:schemeClr val="tx2"/>
                </a:solidFill>
              </a:rPr>
              <a:t>.	PG </a:t>
            </a:r>
            <a:fld id="{56670066-184A-4ACF-877E-F7FC0009120E}" type="slidenum">
              <a:rPr lang="en-US" sz="1000" spc="0" smtClean="0">
                <a:solidFill>
                  <a:schemeClr val="tx2"/>
                </a:solidFill>
              </a:rPr>
              <a:pPr algn="l">
                <a:tabLst>
                  <a:tab pos="3087688" algn="dec"/>
                  <a:tab pos="10802938" algn="r"/>
                </a:tabLst>
              </a:pPr>
              <a:t>‹#›</a:t>
            </a:fld>
            <a:endParaRPr lang="en-US" sz="1000" spc="0" dirty="0">
              <a:solidFill>
                <a:schemeClr val="tx2"/>
              </a:solidFill>
            </a:endParaRPr>
          </a:p>
        </p:txBody>
      </p:sp>
    </p:spTree>
    <p:extLst>
      <p:ext uri="{BB962C8B-B14F-4D97-AF65-F5344CB8AC3E}">
        <p14:creationId xmlns:p14="http://schemas.microsoft.com/office/powerpoint/2010/main" val="2648514718"/>
      </p:ext>
    </p:extLst>
  </p:cSld>
  <p:clrMap bg1="lt1" tx1="dk1" bg2="lt2" tx2="dk2" accent1="accent1" accent2="accent2" accent3="accent3" accent4="accent4" accent5="accent5" accent6="accent6" hlink="hlink" folHlink="folHlink"/>
  <p:sldLayoutIdLst>
    <p:sldLayoutId id="2147483667" r:id="rId1"/>
    <p:sldLayoutId id="2147483686" r:id="rId2"/>
    <p:sldLayoutId id="2147483668" r:id="rId3"/>
    <p:sldLayoutId id="2147483680" r:id="rId4"/>
    <p:sldLayoutId id="2147483669" r:id="rId5"/>
    <p:sldLayoutId id="2147483681" r:id="rId6"/>
    <p:sldLayoutId id="2147483670" r:id="rId7"/>
    <p:sldLayoutId id="2147483682" r:id="rId8"/>
    <p:sldLayoutId id="2147483671" r:id="rId9"/>
    <p:sldLayoutId id="2147483683" r:id="rId10"/>
    <p:sldLayoutId id="2147483672" r:id="rId11"/>
    <p:sldLayoutId id="2147483684" r:id="rId12"/>
    <p:sldLayoutId id="2147483673" r:id="rId13"/>
    <p:sldLayoutId id="2147483685" r:id="rId14"/>
    <p:sldLayoutId id="2147483674" r:id="rId15"/>
    <p:sldLayoutId id="2147483675" r:id="rId16"/>
    <p:sldLayoutId id="2147483676" r:id="rId17"/>
    <p:sldLayoutId id="2147483677" r:id="rId18"/>
    <p:sldLayoutId id="2147483699" r:id="rId19"/>
    <p:sldLayoutId id="2147483700" r:id="rId20"/>
    <p:sldLayoutId id="2147483701" r:id="rId21"/>
  </p:sldLayoutIdLst>
  <p:transition>
    <p:fade/>
  </p:transition>
  <p:hf sldNum="0" hdr="0" ftr="0"/>
  <p:txStyles>
    <p:titleStyle>
      <a:lvl1pPr algn="l" defTabSz="914400" rtl="0" eaLnBrk="1" latinLnBrk="0" hangingPunct="1">
        <a:lnSpc>
          <a:spcPct val="75000"/>
        </a:lnSpc>
        <a:spcBef>
          <a:spcPct val="0"/>
        </a:spcBef>
        <a:buNone/>
        <a:defRPr sz="2400" b="1" kern="1200" cap="all" spc="0" baseline="0">
          <a:solidFill>
            <a:schemeClr val="accent2"/>
          </a:solidFill>
          <a:latin typeface="+mj-lt"/>
          <a:ea typeface="+mj-ea"/>
          <a:cs typeface="+mj-cs"/>
        </a:defRPr>
      </a:lvl1pPr>
    </p:titleStyle>
    <p:body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800" kern="1200" spc="0" dirty="0" smtClean="0">
          <a:solidFill>
            <a:schemeClr val="accent2"/>
          </a:solidFill>
          <a:latin typeface="+mn-lt"/>
          <a:ea typeface="+mn-ea"/>
          <a:cs typeface="+mn-cs"/>
        </a:defRPr>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400" kern="1200" spc="0" dirty="0" smtClean="0">
          <a:solidFill>
            <a:schemeClr val="accent2"/>
          </a:solidFill>
          <a:latin typeface="+mn-lt"/>
          <a:ea typeface="+mn-ea"/>
          <a:cs typeface="+mn-cs"/>
        </a:defRPr>
      </a:lvl2pPr>
      <a:lvl3pPr marL="690563" marR="0" indent="-173038"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200" kern="1200" spc="0" dirty="0" smtClean="0">
          <a:solidFill>
            <a:schemeClr val="accent2"/>
          </a:solidFill>
          <a:latin typeface="+mn-lt"/>
          <a:ea typeface="+mn-ea"/>
          <a:cs typeface="+mn-cs"/>
        </a:defRPr>
      </a:lvl3pPr>
      <a:lvl4pPr marL="801688" marR="0" indent="-1714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100" kern="1200" spc="0" dirty="0" smtClean="0">
          <a:solidFill>
            <a:schemeClr val="accent2"/>
          </a:solidFill>
          <a:latin typeface="+mn-lt"/>
          <a:ea typeface="+mn-ea"/>
          <a:cs typeface="+mn-cs"/>
        </a:defRPr>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600" b="0" kern="100" cap="all" spc="0" baseline="0" dirty="0" smtClean="0">
          <a:solidFill>
            <a:schemeClr val="accent1"/>
          </a:solidFill>
          <a:latin typeface="+mn-lt"/>
          <a:ea typeface="+mn-ea"/>
          <a:cs typeface="+mn-cs"/>
        </a:defRPr>
      </a:lvl5pPr>
      <a:lvl6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400" kern="1200" cap="all" spc="0" baseline="0" dirty="0" smtClean="0">
          <a:solidFill>
            <a:schemeClr val="accent2"/>
          </a:solidFill>
          <a:latin typeface="+mn-lt"/>
          <a:ea typeface="+mn-ea"/>
          <a:cs typeface="+mn-cs"/>
        </a:defRPr>
      </a:lvl6pPr>
      <a:lvl7pPr marL="0" marR="0" indent="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100" kern="100" spc="0" baseline="0" dirty="0" smtClean="0">
          <a:solidFill>
            <a:schemeClr val="accent2"/>
          </a:solidFill>
          <a:latin typeface="+mn-lt"/>
          <a:ea typeface="+mn-ea"/>
          <a:cs typeface="+mn-cs"/>
        </a:defRPr>
      </a:lvl7pPr>
      <a:lvl8pPr marL="17145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smtClean="0">
          <a:solidFill>
            <a:schemeClr val="accent2"/>
          </a:solidFill>
          <a:latin typeface="+mn-lt"/>
          <a:ea typeface="+mn-ea"/>
          <a:cs typeface="+mn-cs"/>
        </a:defRPr>
      </a:lvl8pPr>
      <a:lvl9pPr marL="34290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a:solidFill>
            <a:schemeClr val="accent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426" userDrawn="1">
          <p15:clr>
            <a:srgbClr val="F26B43"/>
          </p15:clr>
        </p15:guide>
        <p15:guide id="4" pos="7247" userDrawn="1">
          <p15:clr>
            <a:srgbClr val="F26B43"/>
          </p15:clr>
        </p15:guide>
        <p15:guide id="5" orient="horz" pos="434" userDrawn="1">
          <p15:clr>
            <a:srgbClr val="F26B43"/>
          </p15:clr>
        </p15:guide>
        <p15:guide id="6" orient="horz" pos="38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1.xml"/><Relationship Id="rId5" Type="http://schemas.openxmlformats.org/officeDocument/2006/relationships/image" Target="../media/image26.jpg"/><Relationship Id="rId4" Type="http://schemas.openxmlformats.org/officeDocument/2006/relationships/image" Target="../media/image2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altLang="zh-CN" dirty="0"/>
              <a:t>12 September 2020</a:t>
            </a:r>
            <a:endParaRPr lang="en-US" dirty="0"/>
          </a:p>
        </p:txBody>
      </p:sp>
      <p:sp>
        <p:nvSpPr>
          <p:cNvPr id="3" name="Title 2"/>
          <p:cNvSpPr>
            <a:spLocks noGrp="1"/>
          </p:cNvSpPr>
          <p:nvPr>
            <p:ph type="ctrTitle"/>
          </p:nvPr>
        </p:nvSpPr>
        <p:spPr>
          <a:xfrm>
            <a:off x="2567807" y="2564166"/>
            <a:ext cx="6055622" cy="947952"/>
          </a:xfrm>
        </p:spPr>
        <p:txBody>
          <a:bodyPr/>
          <a:lstStyle/>
          <a:p>
            <a:r>
              <a:rPr lang="en-US" dirty="0"/>
              <a:t>Battery pack agency and electronic</a:t>
            </a:r>
          </a:p>
        </p:txBody>
      </p:sp>
      <p:sp>
        <p:nvSpPr>
          <p:cNvPr id="4" name="TextBox 3">
            <a:extLst>
              <a:ext uri="{FF2B5EF4-FFF2-40B4-BE49-F238E27FC236}">
                <a16:creationId xmlns:a16="http://schemas.microsoft.com/office/drawing/2014/main" id="{D19FB1CE-CE7A-4617-9D5B-419CA23FD6C7}"/>
              </a:ext>
            </a:extLst>
          </p:cNvPr>
          <p:cNvSpPr txBox="1"/>
          <p:nvPr/>
        </p:nvSpPr>
        <p:spPr>
          <a:xfrm>
            <a:off x="456637" y="5204460"/>
            <a:ext cx="2583743" cy="923330"/>
          </a:xfrm>
          <a:prstGeom prst="rect">
            <a:avLst/>
          </a:prstGeom>
          <a:noFill/>
        </p:spPr>
        <p:txBody>
          <a:bodyPr wrap="square" rtlCol="0">
            <a:spAutoFit/>
          </a:bodyPr>
          <a:lstStyle/>
          <a:p>
            <a:r>
              <a:rPr lang="en-US" dirty="0"/>
              <a:t>Issued by: Kylin Zhou</a:t>
            </a:r>
          </a:p>
          <a:p>
            <a:r>
              <a:rPr lang="en-US" dirty="0"/>
              <a:t>Checked by: CYW/XJJ</a:t>
            </a:r>
          </a:p>
          <a:p>
            <a:r>
              <a:rPr lang="en-US" dirty="0"/>
              <a:t>Approved by: Sundy</a:t>
            </a:r>
          </a:p>
        </p:txBody>
      </p:sp>
    </p:spTree>
    <p:extLst>
      <p:ext uri="{BB962C8B-B14F-4D97-AF65-F5344CB8AC3E}">
        <p14:creationId xmlns:p14="http://schemas.microsoft.com/office/powerpoint/2010/main" val="11102569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28AE40-D771-42C9-808B-82D33418426E}"/>
              </a:ext>
            </a:extLst>
          </p:cNvPr>
          <p:cNvPicPr>
            <a:picLocks noChangeAspect="1"/>
          </p:cNvPicPr>
          <p:nvPr/>
        </p:nvPicPr>
        <p:blipFill>
          <a:blip r:embed="rId2"/>
          <a:stretch>
            <a:fillRect/>
          </a:stretch>
        </p:blipFill>
        <p:spPr>
          <a:xfrm>
            <a:off x="5421815" y="945396"/>
            <a:ext cx="3177171" cy="2092518"/>
          </a:xfrm>
          <a:prstGeom prst="rect">
            <a:avLst/>
          </a:prstGeom>
        </p:spPr>
      </p:pic>
      <p:sp>
        <p:nvSpPr>
          <p:cNvPr id="2" name="Content Placeholder 1">
            <a:extLst>
              <a:ext uri="{FF2B5EF4-FFF2-40B4-BE49-F238E27FC236}">
                <a16:creationId xmlns:a16="http://schemas.microsoft.com/office/drawing/2014/main" id="{56EE5958-35F1-46BF-AB69-7EE3B329559B}"/>
              </a:ext>
            </a:extLst>
          </p:cNvPr>
          <p:cNvSpPr>
            <a:spLocks noGrp="1"/>
          </p:cNvSpPr>
          <p:nvPr>
            <p:ph sz="half" idx="11"/>
          </p:nvPr>
        </p:nvSpPr>
        <p:spPr>
          <a:xfrm>
            <a:off x="262482" y="945396"/>
            <a:ext cx="4617249" cy="1973650"/>
          </a:xfrm>
        </p:spPr>
        <p:txBody>
          <a:bodyPr/>
          <a:lstStyle/>
          <a:p>
            <a:pPr>
              <a:lnSpc>
                <a:spcPct val="100000"/>
              </a:lnSpc>
              <a:spcBef>
                <a:spcPct val="0"/>
              </a:spcBef>
              <a:buFontTx/>
              <a:buNone/>
            </a:pPr>
            <a:r>
              <a:rPr lang="zh-CN" altLang="en-US" sz="2000" b="1" dirty="0">
                <a:latin typeface="Arial" panose="020B0604020202020204" pitchFamily="34" charset="0"/>
              </a:rPr>
              <a:t>规范制定：</a:t>
            </a:r>
            <a:endParaRPr lang="en-US" altLang="zh-CN" sz="2000" b="1" dirty="0">
              <a:latin typeface="Arial" panose="020B0604020202020204" pitchFamily="34" charset="0"/>
            </a:endParaRPr>
          </a:p>
          <a:p>
            <a:pPr>
              <a:lnSpc>
                <a:spcPct val="100000"/>
              </a:lnSpc>
              <a:spcBef>
                <a:spcPct val="0"/>
              </a:spcBef>
              <a:buFontTx/>
              <a:buNone/>
            </a:pPr>
            <a:r>
              <a:rPr lang="zh-CN" altLang="en-US" sz="1800" dirty="0">
                <a:latin typeface="Arial" panose="020B0604020202020204" pitchFamily="34" charset="0"/>
              </a:rPr>
              <a:t>   本标准覆盖</a:t>
            </a:r>
            <a:r>
              <a:rPr lang="en-US" altLang="zh-CN" sz="1800" dirty="0">
                <a:latin typeface="Arial" panose="020B0604020202020204" pitchFamily="34" charset="0"/>
              </a:rPr>
              <a:t>UL</a:t>
            </a:r>
            <a:r>
              <a:rPr lang="zh-CN" altLang="en-US" sz="1800" dirty="0">
                <a:latin typeface="Arial" panose="020B0604020202020204" pitchFamily="34" charset="0"/>
              </a:rPr>
              <a:t>规定的大类的产品的基本要求。这些要求基于合理的工程原理，研究和试验结论以及现场经验，并且参考了制造商、用户、检查机构和其它一些有专业经验的机构或人士的意见。</a:t>
            </a:r>
          </a:p>
          <a:p>
            <a:pPr>
              <a:lnSpc>
                <a:spcPct val="100000"/>
              </a:lnSpc>
              <a:spcBef>
                <a:spcPct val="0"/>
              </a:spcBef>
              <a:buFontTx/>
              <a:buNone/>
            </a:pPr>
            <a:endParaRPr lang="en-US" dirty="0"/>
          </a:p>
        </p:txBody>
      </p:sp>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L2054</a:t>
            </a:r>
            <a:endParaRPr lang="en-US" dirty="0"/>
          </a:p>
        </p:txBody>
      </p:sp>
      <p:sp>
        <p:nvSpPr>
          <p:cNvPr id="7" name="文本框 2">
            <a:extLst>
              <a:ext uri="{FF2B5EF4-FFF2-40B4-BE49-F238E27FC236}">
                <a16:creationId xmlns:a16="http://schemas.microsoft.com/office/drawing/2014/main" id="{3BA1532B-8817-4FEE-B90E-7B96905E0E08}"/>
              </a:ext>
            </a:extLst>
          </p:cNvPr>
          <p:cNvSpPr txBox="1"/>
          <p:nvPr/>
        </p:nvSpPr>
        <p:spPr>
          <a:xfrm>
            <a:off x="262482" y="3099372"/>
            <a:ext cx="7771607" cy="677108"/>
          </a:xfrm>
          <a:prstGeom prst="rect">
            <a:avLst/>
          </a:prstGeom>
          <a:noFill/>
        </p:spPr>
        <p:txBody>
          <a:bodyPr wrap="square">
            <a:spAutoFit/>
          </a:bodyPr>
          <a:lstStyle/>
          <a:p>
            <a:pPr>
              <a:defRPr/>
            </a:pPr>
            <a:r>
              <a:rPr lang="zh-CN" altLang="en-US" sz="2000" b="1" dirty="0">
                <a:solidFill>
                  <a:schemeClr val="accent2"/>
                </a:solidFill>
                <a:latin typeface="Arial" panose="020B0604020202020204" pitchFamily="34" charset="0"/>
              </a:rPr>
              <a:t>适用范围：</a:t>
            </a:r>
            <a:endParaRPr lang="en-US" altLang="zh-CN" sz="2000" b="1" dirty="0">
              <a:solidFill>
                <a:schemeClr val="accent2"/>
              </a:solidFill>
              <a:latin typeface="Arial" panose="020B0604020202020204" pitchFamily="34" charset="0"/>
            </a:endParaRPr>
          </a:p>
          <a:p>
            <a:pPr>
              <a:defRPr/>
            </a:pPr>
            <a:r>
              <a:rPr lang="zh-CN" altLang="en-US" dirty="0"/>
              <a:t>适用于家用，医疗或者消费类便携式电池包。</a:t>
            </a:r>
          </a:p>
        </p:txBody>
      </p:sp>
      <p:pic>
        <p:nvPicPr>
          <p:cNvPr id="9" name="Picture 8">
            <a:extLst>
              <a:ext uri="{FF2B5EF4-FFF2-40B4-BE49-F238E27FC236}">
                <a16:creationId xmlns:a16="http://schemas.microsoft.com/office/drawing/2014/main" id="{916C0445-95F1-4B41-9424-A1E29469A48D}"/>
              </a:ext>
            </a:extLst>
          </p:cNvPr>
          <p:cNvPicPr>
            <a:picLocks noChangeAspect="1"/>
          </p:cNvPicPr>
          <p:nvPr/>
        </p:nvPicPr>
        <p:blipFill>
          <a:blip r:embed="rId3"/>
          <a:stretch>
            <a:fillRect/>
          </a:stretch>
        </p:blipFill>
        <p:spPr>
          <a:xfrm flipH="1">
            <a:off x="590978" y="4066624"/>
            <a:ext cx="853738" cy="1762676"/>
          </a:xfrm>
          <a:prstGeom prst="rect">
            <a:avLst/>
          </a:prstGeom>
        </p:spPr>
      </p:pic>
      <p:pic>
        <p:nvPicPr>
          <p:cNvPr id="11" name="Picture 10">
            <a:extLst>
              <a:ext uri="{FF2B5EF4-FFF2-40B4-BE49-F238E27FC236}">
                <a16:creationId xmlns:a16="http://schemas.microsoft.com/office/drawing/2014/main" id="{5A84880A-D369-414B-8152-2FA13FC59E81}"/>
              </a:ext>
            </a:extLst>
          </p:cNvPr>
          <p:cNvPicPr>
            <a:picLocks noChangeAspect="1"/>
          </p:cNvPicPr>
          <p:nvPr/>
        </p:nvPicPr>
        <p:blipFill>
          <a:blip r:embed="rId4"/>
          <a:stretch>
            <a:fillRect/>
          </a:stretch>
        </p:blipFill>
        <p:spPr>
          <a:xfrm>
            <a:off x="1598492" y="4147178"/>
            <a:ext cx="2481139" cy="1765426"/>
          </a:xfrm>
          <a:prstGeom prst="rect">
            <a:avLst/>
          </a:prstGeom>
        </p:spPr>
      </p:pic>
      <p:pic>
        <p:nvPicPr>
          <p:cNvPr id="13" name="Picture 12">
            <a:extLst>
              <a:ext uri="{FF2B5EF4-FFF2-40B4-BE49-F238E27FC236}">
                <a16:creationId xmlns:a16="http://schemas.microsoft.com/office/drawing/2014/main" id="{729D1AC2-2AA8-40A7-AD0B-E2AA783FA606}"/>
              </a:ext>
            </a:extLst>
          </p:cNvPr>
          <p:cNvPicPr>
            <a:picLocks noChangeAspect="1"/>
          </p:cNvPicPr>
          <p:nvPr/>
        </p:nvPicPr>
        <p:blipFill>
          <a:blip r:embed="rId5"/>
          <a:stretch>
            <a:fillRect/>
          </a:stretch>
        </p:blipFill>
        <p:spPr>
          <a:xfrm>
            <a:off x="4174662" y="4066624"/>
            <a:ext cx="1168640" cy="1762676"/>
          </a:xfrm>
          <a:prstGeom prst="rect">
            <a:avLst/>
          </a:prstGeom>
        </p:spPr>
      </p:pic>
      <p:pic>
        <p:nvPicPr>
          <p:cNvPr id="15" name="Picture 14">
            <a:extLst>
              <a:ext uri="{FF2B5EF4-FFF2-40B4-BE49-F238E27FC236}">
                <a16:creationId xmlns:a16="http://schemas.microsoft.com/office/drawing/2014/main" id="{A678CF07-A6A2-45B4-84A0-F8C0334C220E}"/>
              </a:ext>
            </a:extLst>
          </p:cNvPr>
          <p:cNvPicPr>
            <a:picLocks noChangeAspect="1"/>
          </p:cNvPicPr>
          <p:nvPr/>
        </p:nvPicPr>
        <p:blipFill>
          <a:blip r:embed="rId6"/>
          <a:stretch>
            <a:fillRect/>
          </a:stretch>
        </p:blipFill>
        <p:spPr>
          <a:xfrm>
            <a:off x="5973879" y="3569619"/>
            <a:ext cx="1838582" cy="2572109"/>
          </a:xfrm>
          <a:prstGeom prst="rect">
            <a:avLst/>
          </a:prstGeom>
        </p:spPr>
      </p:pic>
    </p:spTree>
    <p:extLst>
      <p:ext uri="{BB962C8B-B14F-4D97-AF65-F5344CB8AC3E}">
        <p14:creationId xmlns:p14="http://schemas.microsoft.com/office/powerpoint/2010/main" val="9182681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L2054</a:t>
            </a:r>
            <a:endParaRPr lang="en-US" dirty="0"/>
          </a:p>
        </p:txBody>
      </p:sp>
      <p:sp>
        <p:nvSpPr>
          <p:cNvPr id="10" name="TextBox 9">
            <a:extLst>
              <a:ext uri="{FF2B5EF4-FFF2-40B4-BE49-F238E27FC236}">
                <a16:creationId xmlns:a16="http://schemas.microsoft.com/office/drawing/2014/main" id="{D607E3D6-5C6C-43DF-9EDB-A7E816CEF630}"/>
              </a:ext>
            </a:extLst>
          </p:cNvPr>
          <p:cNvSpPr txBox="1"/>
          <p:nvPr/>
        </p:nvSpPr>
        <p:spPr>
          <a:xfrm>
            <a:off x="389791" y="707748"/>
            <a:ext cx="3091962" cy="400110"/>
          </a:xfrm>
          <a:prstGeom prst="rect">
            <a:avLst/>
          </a:prstGeom>
          <a:noFill/>
        </p:spPr>
        <p:txBody>
          <a:bodyPr wrap="square" rtlCol="0">
            <a:spAutoFit/>
          </a:bodyPr>
          <a:lstStyle/>
          <a:p>
            <a:r>
              <a:rPr lang="zh-CN" altLang="en-US" sz="2000" b="1" dirty="0"/>
              <a:t>直接短路</a:t>
            </a:r>
            <a:endParaRPr lang="en-US" sz="2000" b="1" dirty="0"/>
          </a:p>
        </p:txBody>
      </p:sp>
      <p:sp>
        <p:nvSpPr>
          <p:cNvPr id="14" name="Content Placeholder 1">
            <a:extLst>
              <a:ext uri="{FF2B5EF4-FFF2-40B4-BE49-F238E27FC236}">
                <a16:creationId xmlns:a16="http://schemas.microsoft.com/office/drawing/2014/main" id="{7CCD7221-491A-445E-8669-360EE36C82E6}"/>
              </a:ext>
            </a:extLst>
          </p:cNvPr>
          <p:cNvSpPr>
            <a:spLocks noGrp="1"/>
          </p:cNvSpPr>
          <p:nvPr>
            <p:ph sz="half" idx="11"/>
          </p:nvPr>
        </p:nvSpPr>
        <p:spPr>
          <a:xfrm>
            <a:off x="408840" y="1291069"/>
            <a:ext cx="8121254" cy="4568824"/>
          </a:xfrm>
        </p:spPr>
        <p:txBody>
          <a:bodyPr/>
          <a:lstStyle/>
          <a:p>
            <a:pPr marL="0" indent="0" algn="l">
              <a:buNone/>
            </a:pPr>
            <a:r>
              <a:rPr lang="zh-CN" altLang="en-US" sz="1800" b="0" i="0" u="none" strike="noStrike" baseline="0" dirty="0">
                <a:solidFill>
                  <a:srgbClr val="000000"/>
                </a:solidFill>
                <a:latin typeface="宋体-WinCharSetFFFF-H"/>
              </a:rPr>
              <a:t>将单层的</a:t>
            </a:r>
            <a:r>
              <a:rPr lang="en-US" altLang="zh-CN" sz="1800" b="0" i="0" u="none" strike="noStrike" baseline="0" dirty="0">
                <a:solidFill>
                  <a:srgbClr val="000000"/>
                </a:solidFill>
                <a:latin typeface="Arial" panose="020B0604020202020204" pitchFamily="34" charset="0"/>
              </a:rPr>
              <a:t>Tissue Paper</a:t>
            </a:r>
            <a:r>
              <a:rPr lang="zh-CN" altLang="en-US" sz="1800" b="0" i="0" u="none" strike="noStrike" baseline="0" dirty="0">
                <a:solidFill>
                  <a:srgbClr val="000000"/>
                </a:solidFill>
                <a:latin typeface="宋体-WinCharSetFFFF-H"/>
              </a:rPr>
              <a:t>覆盖在松木上</a:t>
            </a:r>
            <a:r>
              <a:rPr lang="en-US" altLang="zh-CN" sz="1800" b="0" i="0" u="none" strike="noStrike" baseline="0" dirty="0">
                <a:solidFill>
                  <a:srgbClr val="000000"/>
                </a:solidFill>
                <a:latin typeface="Arial" panose="020B0604020202020204" pitchFamily="34" charset="0"/>
              </a:rPr>
              <a:t>,</a:t>
            </a:r>
            <a:r>
              <a:rPr lang="zh-CN" altLang="en-US" sz="1800" b="0" i="0" u="none" strike="noStrike" baseline="0" dirty="0">
                <a:solidFill>
                  <a:srgbClr val="000000"/>
                </a:solidFill>
                <a:latin typeface="宋体-WinCharSetFFFF-H"/>
              </a:rPr>
              <a:t>然后</a:t>
            </a:r>
            <a:r>
              <a:rPr lang="zh-CN" altLang="en-US" sz="1800" b="0" i="0" u="none" strike="noStrike" baseline="0" dirty="0">
                <a:solidFill>
                  <a:srgbClr val="080910"/>
                </a:solidFill>
                <a:latin typeface="宋体-WinCharSetFFFF-H"/>
              </a:rPr>
              <a:t>取一颗充满电的完好样品</a:t>
            </a:r>
            <a:r>
              <a:rPr lang="zh-CN" altLang="en-US" sz="1800" b="0" i="0" u="none" strike="noStrike" baseline="0" dirty="0">
                <a:solidFill>
                  <a:srgbClr val="000000"/>
                </a:solidFill>
                <a:latin typeface="宋体-WinCharSetFFFF-H"/>
              </a:rPr>
              <a:t>放在</a:t>
            </a:r>
            <a:r>
              <a:rPr lang="en-US" altLang="zh-CN" sz="1800" b="0" i="0" u="none" strike="noStrike" baseline="0" dirty="0">
                <a:solidFill>
                  <a:srgbClr val="000000"/>
                </a:solidFill>
                <a:latin typeface="Arial" panose="020B0604020202020204" pitchFamily="34" charset="0"/>
              </a:rPr>
              <a:t>Tissue Paper</a:t>
            </a:r>
            <a:r>
              <a:rPr lang="zh-CN" altLang="en-US" sz="1800" b="0" i="0" u="none" strike="noStrike" baseline="0" dirty="0">
                <a:solidFill>
                  <a:srgbClr val="000000"/>
                </a:solidFill>
                <a:latin typeface="宋体-WinCharSetFFFF-H"/>
              </a:rPr>
              <a:t>上</a:t>
            </a:r>
            <a:r>
              <a:rPr lang="en-US" altLang="zh-CN" sz="1800" b="0" i="0" u="none" strike="noStrike" baseline="0" dirty="0">
                <a:solidFill>
                  <a:srgbClr val="080910"/>
                </a:solidFill>
                <a:latin typeface="Arial" panose="020B0604020202020204" pitchFamily="34" charset="0"/>
              </a:rPr>
              <a:t>,</a:t>
            </a:r>
            <a:r>
              <a:rPr lang="zh-CN" altLang="en-US" sz="1800" b="0" i="0" u="none" strike="noStrike" baseline="0" dirty="0">
                <a:solidFill>
                  <a:srgbClr val="000000"/>
                </a:solidFill>
                <a:latin typeface="宋体-WinCharSetFFFF-H"/>
              </a:rPr>
              <a:t>将单层纱布盖上样品。</a:t>
            </a:r>
            <a:r>
              <a:rPr lang="zh-CN" altLang="en-US" sz="1800" b="0" i="0" u="none" strike="noStrike" baseline="0" dirty="0">
                <a:solidFill>
                  <a:srgbClr val="080910"/>
                </a:solidFill>
                <a:latin typeface="宋体-WinCharSetFFFF-H"/>
              </a:rPr>
              <a:t>使用</a:t>
            </a:r>
            <a:r>
              <a:rPr lang="en-US" altLang="zh-CN" sz="1800" b="0" i="0" u="none" strike="noStrike" baseline="0" dirty="0">
                <a:solidFill>
                  <a:srgbClr val="000000"/>
                </a:solidFill>
                <a:latin typeface="Arial" panose="020B0604020202020204" pitchFamily="34" charset="0"/>
              </a:rPr>
              <a:t>16AWG</a:t>
            </a:r>
            <a:r>
              <a:rPr lang="zh-CN" altLang="en-US" sz="1800" b="0" i="0" u="none" strike="noStrike" baseline="0" dirty="0">
                <a:solidFill>
                  <a:srgbClr val="000000"/>
                </a:solidFill>
                <a:latin typeface="宋体-WinCharSetFFFF-H"/>
              </a:rPr>
              <a:t>的裸铜线接到电池输出的正负极上进行短路。并监控电芯表面温度。</a:t>
            </a:r>
          </a:p>
          <a:p>
            <a:pPr marL="0" indent="0" algn="l">
              <a:buNone/>
            </a:pPr>
            <a:endParaRPr lang="en-US" dirty="0"/>
          </a:p>
        </p:txBody>
      </p:sp>
      <p:graphicFrame>
        <p:nvGraphicFramePr>
          <p:cNvPr id="2" name="Table 3">
            <a:extLst>
              <a:ext uri="{FF2B5EF4-FFF2-40B4-BE49-F238E27FC236}">
                <a16:creationId xmlns:a16="http://schemas.microsoft.com/office/drawing/2014/main" id="{03E5A9BE-2FA4-4D0F-B3A1-8B92EDA3E0DD}"/>
              </a:ext>
            </a:extLst>
          </p:cNvPr>
          <p:cNvGraphicFramePr>
            <a:graphicFrameLocks noGrp="1"/>
          </p:cNvGraphicFramePr>
          <p:nvPr>
            <p:extLst>
              <p:ext uri="{D42A27DB-BD31-4B8C-83A1-F6EECF244321}">
                <p14:modId xmlns:p14="http://schemas.microsoft.com/office/powerpoint/2010/main" val="2504453868"/>
              </p:ext>
            </p:extLst>
          </p:nvPr>
        </p:nvGraphicFramePr>
        <p:xfrm>
          <a:off x="408840" y="3202993"/>
          <a:ext cx="7745346" cy="2363938"/>
        </p:xfrm>
        <a:graphic>
          <a:graphicData uri="http://schemas.openxmlformats.org/drawingml/2006/table">
            <a:tbl>
              <a:tblPr firstRow="1" bandRow="1">
                <a:tableStyleId>{5C22544A-7EE6-4342-B048-85BDC9FD1C3A}</a:tableStyleId>
              </a:tblPr>
              <a:tblGrid>
                <a:gridCol w="3872673">
                  <a:extLst>
                    <a:ext uri="{9D8B030D-6E8A-4147-A177-3AD203B41FA5}">
                      <a16:colId xmlns:a16="http://schemas.microsoft.com/office/drawing/2014/main" val="2197416160"/>
                    </a:ext>
                  </a:extLst>
                </a:gridCol>
                <a:gridCol w="3872673">
                  <a:extLst>
                    <a:ext uri="{9D8B030D-6E8A-4147-A177-3AD203B41FA5}">
                      <a16:colId xmlns:a16="http://schemas.microsoft.com/office/drawing/2014/main" val="357382654"/>
                    </a:ext>
                  </a:extLst>
                </a:gridCol>
              </a:tblGrid>
              <a:tr h="380426">
                <a:tc>
                  <a:txBody>
                    <a:bodyPr/>
                    <a:lstStyle/>
                    <a:p>
                      <a:r>
                        <a:rPr lang="en-US" dirty="0"/>
                        <a:t>Termination</a:t>
                      </a:r>
                    </a:p>
                  </a:txBody>
                  <a:tcPr/>
                </a:tc>
                <a:tc>
                  <a:txBody>
                    <a:bodyPr/>
                    <a:lstStyle/>
                    <a:p>
                      <a:r>
                        <a:rPr lang="en-US" altLang="zh-CN" dirty="0"/>
                        <a:t>Fail</a:t>
                      </a:r>
                    </a:p>
                  </a:txBody>
                  <a:tcPr/>
                </a:tc>
                <a:extLst>
                  <a:ext uri="{0D108BD9-81ED-4DB2-BD59-A6C34878D82A}">
                    <a16:rowId xmlns:a16="http://schemas.microsoft.com/office/drawing/2014/main" val="3086762155"/>
                  </a:ext>
                </a:extLst>
              </a:tr>
              <a:tr h="656626">
                <a:tc>
                  <a:txBody>
                    <a:bodyPr/>
                    <a:lstStyle/>
                    <a:p>
                      <a:r>
                        <a:rPr lang="en-US" dirty="0"/>
                        <a:t>a. </a:t>
                      </a:r>
                      <a:r>
                        <a:rPr lang="zh-CN" altLang="en-US" dirty="0"/>
                        <a:t>样品立刻保护，至温度温度没有危险状况发生</a:t>
                      </a:r>
                      <a:endParaRPr lang="en-US" dirty="0"/>
                    </a:p>
                  </a:txBody>
                  <a:tcPr/>
                </a:tc>
                <a:tc>
                  <a:txBody>
                    <a:bodyPr/>
                    <a:lstStyle/>
                    <a:p>
                      <a:r>
                        <a:rPr lang="en-US" dirty="0"/>
                        <a:t>a. </a:t>
                      </a:r>
                      <a:r>
                        <a:rPr lang="zh-CN" altLang="en-US" dirty="0"/>
                        <a:t>爆炸或起火或由于外壳破裂引起漏液</a:t>
                      </a:r>
                      <a:endParaRPr lang="en-US" dirty="0"/>
                    </a:p>
                  </a:txBody>
                  <a:tcPr/>
                </a:tc>
                <a:extLst>
                  <a:ext uri="{0D108BD9-81ED-4DB2-BD59-A6C34878D82A}">
                    <a16:rowId xmlns:a16="http://schemas.microsoft.com/office/drawing/2014/main" val="1840312298"/>
                  </a:ext>
                </a:extLst>
              </a:tr>
              <a:tr h="670260">
                <a:tc>
                  <a:txBody>
                    <a:bodyPr/>
                    <a:lstStyle/>
                    <a:p>
                      <a:r>
                        <a:rPr lang="en-US" dirty="0"/>
                        <a:t>b.</a:t>
                      </a:r>
                      <a:r>
                        <a:rPr lang="zh-CN" altLang="en-US" dirty="0"/>
                        <a:t> 样品完全放电（电压小于</a:t>
                      </a:r>
                      <a:r>
                        <a:rPr lang="en-US" altLang="zh-CN" dirty="0"/>
                        <a:t>0.2V),</a:t>
                      </a:r>
                      <a:r>
                        <a:rPr lang="zh-CN" altLang="en-US" dirty="0"/>
                        <a:t>且电芯表面温度降至室温</a:t>
                      </a:r>
                      <a:r>
                        <a:rPr lang="en-US" altLang="zh-CN" dirty="0"/>
                        <a:t>±10</a:t>
                      </a:r>
                      <a:r>
                        <a:rPr lang="zh-CN" altLang="en-US" dirty="0"/>
                        <a:t>℃。</a:t>
                      </a:r>
                      <a:endParaRPr lang="en-US" dirty="0"/>
                    </a:p>
                  </a:txBody>
                  <a:tcPr/>
                </a:tc>
                <a:tc>
                  <a:txBody>
                    <a:bodyPr/>
                    <a:lstStyle/>
                    <a:p>
                      <a:r>
                        <a:rPr lang="en-US" dirty="0"/>
                        <a:t>b. </a:t>
                      </a:r>
                      <a:r>
                        <a:rPr lang="zh-CN" altLang="en-US" dirty="0"/>
                        <a:t>锂电芯表面温度超过</a:t>
                      </a:r>
                      <a:r>
                        <a:rPr lang="en-US" altLang="zh-CN" dirty="0"/>
                        <a:t>150</a:t>
                      </a:r>
                      <a:r>
                        <a:rPr lang="zh-CN" altLang="en-US" dirty="0"/>
                        <a:t>℃</a:t>
                      </a:r>
                      <a:endParaRPr lang="en-US" dirty="0"/>
                    </a:p>
                  </a:txBody>
                  <a:tcPr/>
                </a:tc>
                <a:extLst>
                  <a:ext uri="{0D108BD9-81ED-4DB2-BD59-A6C34878D82A}">
                    <a16:rowId xmlns:a16="http://schemas.microsoft.com/office/drawing/2014/main" val="3017655038"/>
                  </a:ext>
                </a:extLst>
              </a:tr>
              <a:tr h="656626">
                <a:tc>
                  <a:txBody>
                    <a:bodyPr/>
                    <a:lstStyle/>
                    <a:p>
                      <a:endParaRPr lang="en-US"/>
                    </a:p>
                  </a:txBody>
                  <a:tcPr/>
                </a:tc>
                <a:tc>
                  <a:txBody>
                    <a:bodyPr/>
                    <a:lstStyle/>
                    <a:p>
                      <a:r>
                        <a:rPr lang="en-US" altLang="zh-CN" dirty="0"/>
                        <a:t>c. Tissue Paper </a:t>
                      </a:r>
                      <a:r>
                        <a:rPr lang="zh-CN" altLang="en-US" dirty="0"/>
                        <a:t>和 </a:t>
                      </a:r>
                      <a:r>
                        <a:rPr lang="en-US" altLang="zh-CN" dirty="0"/>
                        <a:t>Cheese Close </a:t>
                      </a:r>
                      <a:r>
                        <a:rPr lang="zh-CN" altLang="en-US" dirty="0"/>
                        <a:t>着火或炭化（变黑）</a:t>
                      </a:r>
                      <a:endParaRPr lang="en-US" dirty="0"/>
                    </a:p>
                  </a:txBody>
                  <a:tcPr/>
                </a:tc>
                <a:extLst>
                  <a:ext uri="{0D108BD9-81ED-4DB2-BD59-A6C34878D82A}">
                    <a16:rowId xmlns:a16="http://schemas.microsoft.com/office/drawing/2014/main" val="2463112465"/>
                  </a:ext>
                </a:extLst>
              </a:tr>
            </a:tbl>
          </a:graphicData>
        </a:graphic>
      </p:graphicFrame>
    </p:spTree>
    <p:extLst>
      <p:ext uri="{BB962C8B-B14F-4D97-AF65-F5344CB8AC3E}">
        <p14:creationId xmlns:p14="http://schemas.microsoft.com/office/powerpoint/2010/main" val="275867918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L2054</a:t>
            </a:r>
            <a:endParaRPr lang="en-US" dirty="0"/>
          </a:p>
        </p:txBody>
      </p:sp>
      <p:sp>
        <p:nvSpPr>
          <p:cNvPr id="10" name="TextBox 9">
            <a:extLst>
              <a:ext uri="{FF2B5EF4-FFF2-40B4-BE49-F238E27FC236}">
                <a16:creationId xmlns:a16="http://schemas.microsoft.com/office/drawing/2014/main" id="{D607E3D6-5C6C-43DF-9EDB-A7E816CEF630}"/>
              </a:ext>
            </a:extLst>
          </p:cNvPr>
          <p:cNvSpPr txBox="1"/>
          <p:nvPr/>
        </p:nvSpPr>
        <p:spPr>
          <a:xfrm>
            <a:off x="389791" y="707748"/>
            <a:ext cx="3091962" cy="400110"/>
          </a:xfrm>
          <a:prstGeom prst="rect">
            <a:avLst/>
          </a:prstGeom>
          <a:noFill/>
        </p:spPr>
        <p:txBody>
          <a:bodyPr wrap="square" rtlCol="0">
            <a:spAutoFit/>
          </a:bodyPr>
          <a:lstStyle/>
          <a:p>
            <a:r>
              <a:rPr lang="zh-CN" altLang="en-US" sz="2000" b="1" dirty="0"/>
              <a:t>单故障短路</a:t>
            </a:r>
            <a:endParaRPr lang="en-US" sz="2000" b="1" dirty="0"/>
          </a:p>
        </p:txBody>
      </p:sp>
      <p:sp>
        <p:nvSpPr>
          <p:cNvPr id="14" name="Content Placeholder 1">
            <a:extLst>
              <a:ext uri="{FF2B5EF4-FFF2-40B4-BE49-F238E27FC236}">
                <a16:creationId xmlns:a16="http://schemas.microsoft.com/office/drawing/2014/main" id="{7CCD7221-491A-445E-8669-360EE36C82E6}"/>
              </a:ext>
            </a:extLst>
          </p:cNvPr>
          <p:cNvSpPr>
            <a:spLocks noGrp="1"/>
          </p:cNvSpPr>
          <p:nvPr>
            <p:ph sz="half" idx="11"/>
          </p:nvPr>
        </p:nvSpPr>
        <p:spPr>
          <a:xfrm>
            <a:off x="389791" y="1251195"/>
            <a:ext cx="8121254" cy="4568824"/>
          </a:xfrm>
        </p:spPr>
        <p:txBody>
          <a:bodyPr/>
          <a:lstStyle/>
          <a:p>
            <a:pPr algn="l">
              <a:buFont typeface="Wingdings" panose="05000000000000000000" pitchFamily="2" charset="2"/>
              <a:buChar char="Ø"/>
            </a:pPr>
            <a:r>
              <a:rPr lang="zh-CN" altLang="en-US" dirty="0">
                <a:solidFill>
                  <a:srgbClr val="000000"/>
                </a:solidFill>
                <a:latin typeface="宋体-WinCharSetFFFF-H"/>
              </a:rPr>
              <a:t>对样品进行</a:t>
            </a:r>
            <a:r>
              <a:rPr lang="en-US" altLang="zh-CN" dirty="0">
                <a:solidFill>
                  <a:srgbClr val="000000"/>
                </a:solidFill>
                <a:latin typeface="宋体-WinCharSetFFFF-H"/>
              </a:rPr>
              <a:t>single fault</a:t>
            </a:r>
          </a:p>
          <a:p>
            <a:pPr algn="l">
              <a:buFont typeface="Wingdings" panose="05000000000000000000" pitchFamily="2" charset="2"/>
              <a:buChar char="Ø"/>
            </a:pPr>
            <a:r>
              <a:rPr lang="zh-CN" altLang="en-US" dirty="0">
                <a:solidFill>
                  <a:srgbClr val="000000"/>
                </a:solidFill>
                <a:latin typeface="宋体-WinCharSetFFFF-H"/>
              </a:rPr>
              <a:t>用</a:t>
            </a:r>
            <a:r>
              <a:rPr lang="en-US" altLang="zh-CN" sz="1800" b="0" i="0" u="none" strike="noStrike" baseline="0" dirty="0">
                <a:solidFill>
                  <a:srgbClr val="000000"/>
                </a:solidFill>
                <a:latin typeface="宋体-WinCharSetFFFF-H"/>
              </a:rPr>
              <a:t>80±20mohm</a:t>
            </a:r>
            <a:r>
              <a:rPr lang="zh-CN" altLang="en-US" sz="1800" b="0" i="0" u="none" strike="noStrike" baseline="0" dirty="0">
                <a:solidFill>
                  <a:srgbClr val="000000"/>
                </a:solidFill>
                <a:latin typeface="宋体-WinCharSetFFFF-H"/>
              </a:rPr>
              <a:t>阻抗直接短路或</a:t>
            </a:r>
            <a:r>
              <a:rPr lang="en-US" altLang="zh-CN" sz="1800" b="0" i="0" u="none" strike="noStrike" baseline="0" dirty="0">
                <a:solidFill>
                  <a:srgbClr val="000000"/>
                </a:solidFill>
                <a:latin typeface="宋体-WinCharSetFFFF-H"/>
              </a:rPr>
              <a:t>Try</a:t>
            </a:r>
            <a:r>
              <a:rPr lang="zh-CN" altLang="en-US" sz="1800" b="0" i="0" u="none" strike="noStrike" baseline="0" dirty="0">
                <a:solidFill>
                  <a:srgbClr val="000000"/>
                </a:solidFill>
                <a:latin typeface="宋体-WinCharSetFFFF-H"/>
              </a:rPr>
              <a:t>出最大放电电流放电</a:t>
            </a:r>
            <a:endParaRPr lang="en-US" altLang="zh-CN" sz="1800" b="0" i="0" u="none" strike="noStrike" baseline="0" dirty="0">
              <a:solidFill>
                <a:srgbClr val="000000"/>
              </a:solidFill>
              <a:latin typeface="宋体-WinCharSetFFFF-H"/>
            </a:endParaRPr>
          </a:p>
          <a:p>
            <a:pPr algn="l">
              <a:buFont typeface="Wingdings" panose="05000000000000000000" pitchFamily="2" charset="2"/>
              <a:buChar char="Ø"/>
            </a:pPr>
            <a:r>
              <a:rPr lang="zh-CN" altLang="en-US" sz="1800" b="0" i="0" u="none" strike="noStrike" baseline="0" dirty="0">
                <a:solidFill>
                  <a:srgbClr val="000000"/>
                </a:solidFill>
                <a:latin typeface="宋体-WinCharSetFFFF-H"/>
              </a:rPr>
              <a:t>量测电芯上的表面温度</a:t>
            </a:r>
            <a:endParaRPr lang="en-US" altLang="zh-CN" dirty="0">
              <a:solidFill>
                <a:srgbClr val="000000"/>
              </a:solidFill>
              <a:latin typeface="宋体-WinCharSetFFFF-H"/>
            </a:endParaRPr>
          </a:p>
          <a:p>
            <a:pPr algn="l">
              <a:buFont typeface="Wingdings" panose="05000000000000000000" pitchFamily="2" charset="2"/>
              <a:buChar char="Ø"/>
            </a:pPr>
            <a:r>
              <a:rPr lang="zh-CN" altLang="en-US" dirty="0">
                <a:solidFill>
                  <a:srgbClr val="000000"/>
                </a:solidFill>
                <a:latin typeface="宋体-WinCharSetFFFF-H"/>
              </a:rPr>
              <a:t>环境温度： </a:t>
            </a:r>
            <a:r>
              <a:rPr lang="en-US" altLang="zh-CN" dirty="0">
                <a:solidFill>
                  <a:srgbClr val="000000"/>
                </a:solidFill>
                <a:latin typeface="宋体-WinCharSetFFFF-H"/>
              </a:rPr>
              <a:t>20</a:t>
            </a:r>
            <a:r>
              <a:rPr lang="zh-CN" altLang="en-US" dirty="0">
                <a:solidFill>
                  <a:srgbClr val="000000"/>
                </a:solidFill>
                <a:latin typeface="宋体-WinCharSetFFFF-H"/>
              </a:rPr>
              <a:t>℃</a:t>
            </a:r>
            <a:r>
              <a:rPr lang="en-US" altLang="zh-CN" dirty="0">
                <a:solidFill>
                  <a:srgbClr val="000000"/>
                </a:solidFill>
                <a:latin typeface="宋体-WinCharSetFFFF-H"/>
              </a:rPr>
              <a:t>±5</a:t>
            </a:r>
            <a:r>
              <a:rPr lang="zh-CN" altLang="en-US" dirty="0">
                <a:solidFill>
                  <a:srgbClr val="000000"/>
                </a:solidFill>
                <a:latin typeface="宋体-WinCharSetFFFF-H"/>
              </a:rPr>
              <a:t>℃ 和 </a:t>
            </a:r>
            <a:r>
              <a:rPr lang="en-US" altLang="zh-CN" dirty="0">
                <a:solidFill>
                  <a:srgbClr val="000000"/>
                </a:solidFill>
                <a:latin typeface="宋体-WinCharSetFFFF-H"/>
              </a:rPr>
              <a:t>55</a:t>
            </a:r>
            <a:r>
              <a:rPr lang="zh-CN" altLang="en-US" dirty="0">
                <a:solidFill>
                  <a:srgbClr val="000000"/>
                </a:solidFill>
                <a:latin typeface="宋体-WinCharSetFFFF-H"/>
              </a:rPr>
              <a:t>℃</a:t>
            </a:r>
            <a:r>
              <a:rPr lang="en-US" altLang="zh-CN" dirty="0">
                <a:solidFill>
                  <a:srgbClr val="000000"/>
                </a:solidFill>
                <a:latin typeface="宋体-WinCharSetFFFF-H"/>
              </a:rPr>
              <a:t>±5</a:t>
            </a:r>
            <a:r>
              <a:rPr lang="zh-CN" altLang="en-US" dirty="0">
                <a:solidFill>
                  <a:srgbClr val="000000"/>
                </a:solidFill>
                <a:latin typeface="宋体-WinCharSetFFFF-H"/>
              </a:rPr>
              <a:t>℃ </a:t>
            </a:r>
            <a:endParaRPr lang="en-US" altLang="zh-CN" dirty="0">
              <a:solidFill>
                <a:srgbClr val="000000"/>
              </a:solidFill>
              <a:latin typeface="Arial" panose="020B0604020202020204" pitchFamily="34" charset="0"/>
            </a:endParaRPr>
          </a:p>
          <a:p>
            <a:pPr marL="0" indent="0" algn="l">
              <a:buNone/>
            </a:pPr>
            <a:endParaRPr lang="en-US" altLang="zh-CN" sz="1800" b="0" i="0" u="none" strike="noStrike" baseline="0" dirty="0">
              <a:solidFill>
                <a:srgbClr val="000000"/>
              </a:solidFill>
              <a:latin typeface="宋体-WinCharSetFFFF-H"/>
            </a:endParaRPr>
          </a:p>
          <a:p>
            <a:pPr marL="0" indent="0" algn="l">
              <a:buNone/>
            </a:pPr>
            <a:endParaRPr lang="en-US" dirty="0"/>
          </a:p>
        </p:txBody>
      </p:sp>
      <p:sp>
        <p:nvSpPr>
          <p:cNvPr id="5" name="TextBox 4">
            <a:extLst>
              <a:ext uri="{FF2B5EF4-FFF2-40B4-BE49-F238E27FC236}">
                <a16:creationId xmlns:a16="http://schemas.microsoft.com/office/drawing/2014/main" id="{1773785F-E48D-4BEB-AFDB-DFF19F678C10}"/>
              </a:ext>
            </a:extLst>
          </p:cNvPr>
          <p:cNvSpPr txBox="1"/>
          <p:nvPr/>
        </p:nvSpPr>
        <p:spPr>
          <a:xfrm>
            <a:off x="6049869" y="961390"/>
            <a:ext cx="2461176" cy="2031325"/>
          </a:xfrm>
          <a:prstGeom prst="rect">
            <a:avLst/>
          </a:prstGeom>
          <a:solidFill>
            <a:schemeClr val="accent1">
              <a:lumMod val="20000"/>
              <a:lumOff val="80000"/>
            </a:schemeClr>
          </a:solidFill>
        </p:spPr>
        <p:txBody>
          <a:bodyPr wrap="square" rtlCol="0">
            <a:spAutoFit/>
          </a:bodyPr>
          <a:lstStyle/>
          <a:p>
            <a:r>
              <a:rPr lang="en-US" sz="1400" dirty="0"/>
              <a:t>Try current</a:t>
            </a:r>
          </a:p>
          <a:p>
            <a:r>
              <a:rPr lang="en-US" sz="1400" dirty="0"/>
              <a:t>Discharging with the maximum current specified by the manufacturer for 2min, and increase by 5% successively until it cannot discharge for 2min. The current before protection is the test current.</a:t>
            </a:r>
          </a:p>
        </p:txBody>
      </p:sp>
      <p:graphicFrame>
        <p:nvGraphicFramePr>
          <p:cNvPr id="7" name="Table 3">
            <a:extLst>
              <a:ext uri="{FF2B5EF4-FFF2-40B4-BE49-F238E27FC236}">
                <a16:creationId xmlns:a16="http://schemas.microsoft.com/office/drawing/2014/main" id="{22487568-8AB5-4F77-9F23-754AC5978E4C}"/>
              </a:ext>
            </a:extLst>
          </p:cNvPr>
          <p:cNvGraphicFramePr>
            <a:graphicFrameLocks noGrp="1"/>
          </p:cNvGraphicFramePr>
          <p:nvPr>
            <p:extLst>
              <p:ext uri="{D42A27DB-BD31-4B8C-83A1-F6EECF244321}">
                <p14:modId xmlns:p14="http://schemas.microsoft.com/office/powerpoint/2010/main" val="541433711"/>
              </p:ext>
            </p:extLst>
          </p:nvPr>
        </p:nvGraphicFramePr>
        <p:xfrm>
          <a:off x="434620" y="3420129"/>
          <a:ext cx="7773626" cy="1874082"/>
        </p:xfrm>
        <a:graphic>
          <a:graphicData uri="http://schemas.openxmlformats.org/drawingml/2006/table">
            <a:tbl>
              <a:tblPr firstRow="1" bandRow="1">
                <a:tableStyleId>{5C22544A-7EE6-4342-B048-85BDC9FD1C3A}</a:tableStyleId>
              </a:tblPr>
              <a:tblGrid>
                <a:gridCol w="3886813">
                  <a:extLst>
                    <a:ext uri="{9D8B030D-6E8A-4147-A177-3AD203B41FA5}">
                      <a16:colId xmlns:a16="http://schemas.microsoft.com/office/drawing/2014/main" val="2197416160"/>
                    </a:ext>
                  </a:extLst>
                </a:gridCol>
                <a:gridCol w="3886813">
                  <a:extLst>
                    <a:ext uri="{9D8B030D-6E8A-4147-A177-3AD203B41FA5}">
                      <a16:colId xmlns:a16="http://schemas.microsoft.com/office/drawing/2014/main" val="357382654"/>
                    </a:ext>
                  </a:extLst>
                </a:gridCol>
              </a:tblGrid>
              <a:tr h="345664">
                <a:tc>
                  <a:txBody>
                    <a:bodyPr/>
                    <a:lstStyle/>
                    <a:p>
                      <a:r>
                        <a:rPr lang="en-US" dirty="0"/>
                        <a:t>Termination</a:t>
                      </a:r>
                    </a:p>
                  </a:txBody>
                  <a:tcPr/>
                </a:tc>
                <a:tc>
                  <a:txBody>
                    <a:bodyPr/>
                    <a:lstStyle/>
                    <a:p>
                      <a:r>
                        <a:rPr lang="en-US" altLang="zh-CN" dirty="0"/>
                        <a:t>Fail</a:t>
                      </a:r>
                    </a:p>
                  </a:txBody>
                  <a:tcPr/>
                </a:tc>
                <a:extLst>
                  <a:ext uri="{0D108BD9-81ED-4DB2-BD59-A6C34878D82A}">
                    <a16:rowId xmlns:a16="http://schemas.microsoft.com/office/drawing/2014/main" val="3086762155"/>
                  </a:ext>
                </a:extLst>
              </a:tr>
              <a:tr h="604911">
                <a:tc>
                  <a:txBody>
                    <a:bodyPr/>
                    <a:lstStyle/>
                    <a:p>
                      <a:r>
                        <a:rPr lang="en-US" dirty="0"/>
                        <a:t>a. </a:t>
                      </a:r>
                      <a:r>
                        <a:rPr lang="zh-CN" altLang="en-US" dirty="0"/>
                        <a:t>样品完全放电（电压小于</a:t>
                      </a:r>
                      <a:r>
                        <a:rPr lang="en-US" altLang="zh-CN" dirty="0"/>
                        <a:t>0.2V),</a:t>
                      </a:r>
                      <a:r>
                        <a:rPr lang="zh-CN" altLang="en-US" dirty="0"/>
                        <a:t>且电芯表面温度降至室温</a:t>
                      </a:r>
                      <a:r>
                        <a:rPr lang="en-US" altLang="zh-CN" dirty="0"/>
                        <a:t>±10</a:t>
                      </a:r>
                      <a:r>
                        <a:rPr lang="zh-CN" altLang="en-US" dirty="0"/>
                        <a:t>℃。</a:t>
                      </a:r>
                      <a:endParaRPr lang="en-US" dirty="0"/>
                    </a:p>
                  </a:txBody>
                  <a:tcPr/>
                </a:tc>
                <a:tc>
                  <a:txBody>
                    <a:bodyPr/>
                    <a:lstStyle/>
                    <a:p>
                      <a:r>
                        <a:rPr lang="en-US" altLang="zh-CN" dirty="0"/>
                        <a:t>a. </a:t>
                      </a:r>
                      <a:r>
                        <a:rPr lang="zh-CN" altLang="en-US" dirty="0"/>
                        <a:t>爆炸起火</a:t>
                      </a:r>
                      <a:endParaRPr lang="en-US" dirty="0"/>
                    </a:p>
                  </a:txBody>
                  <a:tcPr/>
                </a:tc>
                <a:extLst>
                  <a:ext uri="{0D108BD9-81ED-4DB2-BD59-A6C34878D82A}">
                    <a16:rowId xmlns:a16="http://schemas.microsoft.com/office/drawing/2014/main" val="1840312298"/>
                  </a:ext>
                </a:extLst>
              </a:tr>
              <a:tr h="441345">
                <a:tc>
                  <a:txBody>
                    <a:bodyPr/>
                    <a:lstStyle/>
                    <a:p>
                      <a:endParaRPr lang="en-US" dirty="0"/>
                    </a:p>
                  </a:txBody>
                  <a:tcPr/>
                </a:tc>
                <a:tc>
                  <a:txBody>
                    <a:bodyPr/>
                    <a:lstStyle/>
                    <a:p>
                      <a:r>
                        <a:rPr lang="en-US" dirty="0"/>
                        <a:t>b. </a:t>
                      </a:r>
                      <a:r>
                        <a:rPr lang="zh-CN" altLang="en-US" dirty="0"/>
                        <a:t>由于破裂或爆炸引起的漏液</a:t>
                      </a:r>
                      <a:endParaRPr lang="en-US" dirty="0"/>
                    </a:p>
                  </a:txBody>
                  <a:tcPr/>
                </a:tc>
                <a:extLst>
                  <a:ext uri="{0D108BD9-81ED-4DB2-BD59-A6C34878D82A}">
                    <a16:rowId xmlns:a16="http://schemas.microsoft.com/office/drawing/2014/main" val="3017655038"/>
                  </a:ext>
                </a:extLst>
              </a:tr>
              <a:tr h="426897">
                <a:tc>
                  <a:txBody>
                    <a:bodyPr/>
                    <a:lstStyle/>
                    <a:p>
                      <a:endParaRPr lang="en-US" dirty="0"/>
                    </a:p>
                  </a:txBody>
                  <a:tcPr/>
                </a:tc>
                <a:tc>
                  <a:txBody>
                    <a:bodyPr/>
                    <a:lstStyle/>
                    <a:p>
                      <a:r>
                        <a:rPr lang="en-US" altLang="zh-CN" dirty="0"/>
                        <a:t>c. </a:t>
                      </a:r>
                      <a:r>
                        <a:rPr lang="zh-CN" altLang="en-US" dirty="0"/>
                        <a:t>锂电芯表面温度超过</a:t>
                      </a:r>
                      <a:r>
                        <a:rPr lang="en-US" altLang="zh-CN" dirty="0"/>
                        <a:t>150</a:t>
                      </a:r>
                      <a:r>
                        <a:rPr lang="zh-CN" altLang="en-US" dirty="0"/>
                        <a:t>℃</a:t>
                      </a:r>
                      <a:endParaRPr lang="en-US" dirty="0"/>
                    </a:p>
                  </a:txBody>
                  <a:tcPr/>
                </a:tc>
                <a:extLst>
                  <a:ext uri="{0D108BD9-81ED-4DB2-BD59-A6C34878D82A}">
                    <a16:rowId xmlns:a16="http://schemas.microsoft.com/office/drawing/2014/main" val="2463112465"/>
                  </a:ext>
                </a:extLst>
              </a:tr>
            </a:tbl>
          </a:graphicData>
        </a:graphic>
      </p:graphicFrame>
      <p:sp>
        <p:nvSpPr>
          <p:cNvPr id="2" name="TextBox 1">
            <a:extLst>
              <a:ext uri="{FF2B5EF4-FFF2-40B4-BE49-F238E27FC236}">
                <a16:creationId xmlns:a16="http://schemas.microsoft.com/office/drawing/2014/main" id="{48DB19DF-B1E4-4A42-B6FF-3B62FE5C025E}"/>
              </a:ext>
            </a:extLst>
          </p:cNvPr>
          <p:cNvSpPr txBox="1"/>
          <p:nvPr/>
        </p:nvSpPr>
        <p:spPr>
          <a:xfrm>
            <a:off x="434620" y="5463876"/>
            <a:ext cx="6418667" cy="646331"/>
          </a:xfrm>
          <a:prstGeom prst="rect">
            <a:avLst/>
          </a:prstGeom>
          <a:noFill/>
        </p:spPr>
        <p:txBody>
          <a:bodyPr wrap="square" rtlCol="0">
            <a:spAutoFit/>
          </a:bodyPr>
          <a:lstStyle/>
          <a:p>
            <a:r>
              <a:rPr lang="zh-CN" altLang="en-US" dirty="0"/>
              <a:t>常见</a:t>
            </a:r>
            <a:r>
              <a:rPr lang="en-US" altLang="zh-CN" dirty="0"/>
              <a:t>Fail </a:t>
            </a:r>
            <a:r>
              <a:rPr lang="zh-CN" altLang="en-US" dirty="0"/>
              <a:t>的类型：</a:t>
            </a:r>
            <a:endParaRPr lang="en-US" altLang="zh-CN" dirty="0"/>
          </a:p>
          <a:p>
            <a:r>
              <a:rPr lang="en-US" altLang="zh-CN" dirty="0"/>
              <a:t>MOSFET</a:t>
            </a:r>
            <a:r>
              <a:rPr lang="zh-CN" altLang="en-US" dirty="0"/>
              <a:t>冒烟起火</a:t>
            </a:r>
            <a:r>
              <a:rPr lang="en-US" altLang="zh-CN" dirty="0"/>
              <a:t>  </a:t>
            </a:r>
            <a:r>
              <a:rPr lang="zh-CN" altLang="en-US" dirty="0"/>
              <a:t>输出</a:t>
            </a:r>
            <a:r>
              <a:rPr lang="en-US" altLang="zh-CN" dirty="0"/>
              <a:t>Cable</a:t>
            </a:r>
            <a:r>
              <a:rPr lang="zh-CN" altLang="en-US" dirty="0"/>
              <a:t>起火</a:t>
            </a:r>
            <a:endParaRPr lang="en-US" dirty="0"/>
          </a:p>
        </p:txBody>
      </p:sp>
    </p:spTree>
    <p:extLst>
      <p:ext uri="{BB962C8B-B14F-4D97-AF65-F5344CB8AC3E}">
        <p14:creationId xmlns:p14="http://schemas.microsoft.com/office/powerpoint/2010/main" val="354397071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L2054</a:t>
            </a:r>
            <a:endParaRPr lang="en-US" dirty="0"/>
          </a:p>
        </p:txBody>
      </p:sp>
      <p:sp>
        <p:nvSpPr>
          <p:cNvPr id="10" name="TextBox 9">
            <a:extLst>
              <a:ext uri="{FF2B5EF4-FFF2-40B4-BE49-F238E27FC236}">
                <a16:creationId xmlns:a16="http://schemas.microsoft.com/office/drawing/2014/main" id="{D607E3D6-5C6C-43DF-9EDB-A7E816CEF630}"/>
              </a:ext>
            </a:extLst>
          </p:cNvPr>
          <p:cNvSpPr txBox="1"/>
          <p:nvPr/>
        </p:nvSpPr>
        <p:spPr>
          <a:xfrm>
            <a:off x="434620" y="681420"/>
            <a:ext cx="4294494" cy="400110"/>
          </a:xfrm>
          <a:prstGeom prst="rect">
            <a:avLst/>
          </a:prstGeom>
          <a:noFill/>
        </p:spPr>
        <p:txBody>
          <a:bodyPr wrap="square" rtlCol="0">
            <a:spAutoFit/>
          </a:bodyPr>
          <a:lstStyle/>
          <a:p>
            <a:r>
              <a:rPr lang="zh-CN" altLang="en-US" sz="2000" b="1" dirty="0"/>
              <a:t>反常充电（</a:t>
            </a:r>
            <a:r>
              <a:rPr lang="en-US" altLang="zh-CN" sz="2000" b="1" dirty="0"/>
              <a:t> Abnormal Charging</a:t>
            </a:r>
            <a:r>
              <a:rPr lang="zh-CN" altLang="en-US" sz="2000" b="1" dirty="0"/>
              <a:t>）</a:t>
            </a:r>
            <a:r>
              <a:rPr lang="en-US" altLang="zh-CN" sz="2000" b="1" dirty="0"/>
              <a:t> </a:t>
            </a:r>
            <a:endParaRPr lang="en-US" sz="2000" b="1" dirty="0"/>
          </a:p>
        </p:txBody>
      </p:sp>
      <p:sp>
        <p:nvSpPr>
          <p:cNvPr id="14" name="Content Placeholder 1">
            <a:extLst>
              <a:ext uri="{FF2B5EF4-FFF2-40B4-BE49-F238E27FC236}">
                <a16:creationId xmlns:a16="http://schemas.microsoft.com/office/drawing/2014/main" id="{7CCD7221-491A-445E-8669-360EE36C82E6}"/>
              </a:ext>
            </a:extLst>
          </p:cNvPr>
          <p:cNvSpPr>
            <a:spLocks noGrp="1"/>
          </p:cNvSpPr>
          <p:nvPr>
            <p:ph sz="half" idx="11"/>
          </p:nvPr>
        </p:nvSpPr>
        <p:spPr>
          <a:xfrm>
            <a:off x="389791" y="1251195"/>
            <a:ext cx="8121254" cy="4568824"/>
          </a:xfrm>
        </p:spPr>
        <p:txBody>
          <a:bodyPr/>
          <a:lstStyle/>
          <a:p>
            <a:pPr algn="l">
              <a:buFont typeface="Wingdings" panose="05000000000000000000" pitchFamily="2" charset="2"/>
              <a:buChar char="Ø"/>
            </a:pPr>
            <a:r>
              <a:rPr lang="zh-CN" altLang="en-US" dirty="0">
                <a:solidFill>
                  <a:srgbClr val="000000"/>
                </a:solidFill>
                <a:latin typeface="宋体-WinCharSetFFFF-H"/>
              </a:rPr>
              <a:t>对样品进行</a:t>
            </a:r>
            <a:r>
              <a:rPr lang="en-US" altLang="zh-CN" dirty="0">
                <a:solidFill>
                  <a:srgbClr val="000000"/>
                </a:solidFill>
                <a:latin typeface="宋体-WinCharSetFFFF-H"/>
              </a:rPr>
              <a:t>single fault</a:t>
            </a:r>
          </a:p>
          <a:p>
            <a:pPr algn="l">
              <a:buFont typeface="Wingdings" panose="05000000000000000000" pitchFamily="2" charset="2"/>
              <a:buChar char="Ø"/>
            </a:pPr>
            <a:r>
              <a:rPr lang="zh-CN" altLang="en-US" dirty="0">
                <a:solidFill>
                  <a:srgbClr val="000000"/>
                </a:solidFill>
                <a:latin typeface="宋体-WinCharSetFFFF-H"/>
              </a:rPr>
              <a:t>充电电流：用</a:t>
            </a:r>
            <a:r>
              <a:rPr lang="en-US" altLang="zh-CN" dirty="0">
                <a:solidFill>
                  <a:srgbClr val="000000"/>
                </a:solidFill>
                <a:latin typeface="宋体-WinCharSetFFFF-H"/>
              </a:rPr>
              <a:t>3</a:t>
            </a:r>
            <a:r>
              <a:rPr lang="zh-CN" altLang="en-US" dirty="0">
                <a:solidFill>
                  <a:srgbClr val="000000"/>
                </a:solidFill>
                <a:latin typeface="宋体-WinCharSetFFFF-H"/>
              </a:rPr>
              <a:t>倍的充电电流或者</a:t>
            </a:r>
            <a:r>
              <a:rPr lang="en-US" altLang="zh-CN" dirty="0">
                <a:solidFill>
                  <a:srgbClr val="000000"/>
                </a:solidFill>
                <a:latin typeface="宋体-WinCharSetFFFF-H"/>
              </a:rPr>
              <a:t>Try</a:t>
            </a:r>
            <a:r>
              <a:rPr lang="zh-CN" altLang="en-US" dirty="0">
                <a:solidFill>
                  <a:srgbClr val="000000"/>
                </a:solidFill>
                <a:latin typeface="宋体-WinCharSetFFFF-H"/>
              </a:rPr>
              <a:t>出的最大充电电流</a:t>
            </a:r>
            <a:endParaRPr lang="en-US" altLang="zh-CN" dirty="0">
              <a:solidFill>
                <a:srgbClr val="000000"/>
              </a:solidFill>
              <a:latin typeface="宋体-WinCharSetFFFF-H"/>
            </a:endParaRPr>
          </a:p>
          <a:p>
            <a:pPr algn="l">
              <a:buFont typeface="Wingdings" panose="05000000000000000000" pitchFamily="2" charset="2"/>
              <a:buChar char="Ø"/>
            </a:pPr>
            <a:r>
              <a:rPr lang="zh-CN" altLang="en-US" dirty="0">
                <a:solidFill>
                  <a:srgbClr val="000000"/>
                </a:solidFill>
                <a:latin typeface="宋体-WinCharSetFFFF-H"/>
              </a:rPr>
              <a:t>充电电压：宣称的最大充电电压</a:t>
            </a:r>
            <a:endParaRPr lang="en-US" altLang="zh-CN" dirty="0">
              <a:solidFill>
                <a:srgbClr val="000000"/>
              </a:solidFill>
              <a:latin typeface="宋体-WinCharSetFFFF-H"/>
            </a:endParaRPr>
          </a:p>
          <a:p>
            <a:pPr algn="l">
              <a:buFont typeface="Wingdings" panose="05000000000000000000" pitchFamily="2" charset="2"/>
              <a:buChar char="Ø"/>
            </a:pPr>
            <a:r>
              <a:rPr lang="zh-CN" altLang="en-US" sz="1800" b="0" i="0" u="none" strike="noStrike" baseline="0" dirty="0">
                <a:solidFill>
                  <a:srgbClr val="000000"/>
                </a:solidFill>
                <a:latin typeface="宋体-WinCharSetFFFF-H"/>
              </a:rPr>
              <a:t>量测电芯上的表面温度</a:t>
            </a:r>
            <a:endParaRPr lang="en-US" altLang="zh-CN" dirty="0">
              <a:solidFill>
                <a:srgbClr val="000000"/>
              </a:solidFill>
              <a:latin typeface="宋体-WinCharSetFFFF-H"/>
            </a:endParaRPr>
          </a:p>
          <a:p>
            <a:pPr algn="l">
              <a:buFont typeface="Wingdings" panose="05000000000000000000" pitchFamily="2" charset="2"/>
              <a:buChar char="Ø"/>
            </a:pPr>
            <a:r>
              <a:rPr lang="zh-CN" altLang="en-US" dirty="0">
                <a:solidFill>
                  <a:srgbClr val="000000"/>
                </a:solidFill>
                <a:latin typeface="宋体-WinCharSetFFFF-H"/>
              </a:rPr>
              <a:t>环境温度： </a:t>
            </a:r>
            <a:r>
              <a:rPr lang="en-US" altLang="zh-CN" dirty="0">
                <a:solidFill>
                  <a:srgbClr val="000000"/>
                </a:solidFill>
                <a:latin typeface="宋体-WinCharSetFFFF-H"/>
              </a:rPr>
              <a:t>20</a:t>
            </a:r>
            <a:r>
              <a:rPr lang="zh-CN" altLang="en-US" dirty="0">
                <a:solidFill>
                  <a:srgbClr val="000000"/>
                </a:solidFill>
                <a:latin typeface="宋体-WinCharSetFFFF-H"/>
              </a:rPr>
              <a:t>℃</a:t>
            </a:r>
            <a:r>
              <a:rPr lang="en-US" altLang="zh-CN" dirty="0">
                <a:solidFill>
                  <a:srgbClr val="000000"/>
                </a:solidFill>
                <a:latin typeface="宋体-WinCharSetFFFF-H"/>
              </a:rPr>
              <a:t>±5</a:t>
            </a:r>
            <a:r>
              <a:rPr lang="zh-CN" altLang="en-US" dirty="0">
                <a:solidFill>
                  <a:srgbClr val="000000"/>
                </a:solidFill>
                <a:latin typeface="宋体-WinCharSetFFFF-H"/>
              </a:rPr>
              <a:t>℃</a:t>
            </a:r>
            <a:endParaRPr lang="en-US" altLang="zh-CN" sz="1800" b="0" i="0" u="none" strike="noStrike" baseline="0" dirty="0">
              <a:solidFill>
                <a:srgbClr val="000000"/>
              </a:solidFill>
              <a:latin typeface="宋体-WinCharSetFFFF-H"/>
            </a:endParaRPr>
          </a:p>
          <a:p>
            <a:pPr marL="0" indent="0" algn="l">
              <a:buNone/>
            </a:pPr>
            <a:endParaRPr lang="en-US" dirty="0"/>
          </a:p>
        </p:txBody>
      </p:sp>
      <p:graphicFrame>
        <p:nvGraphicFramePr>
          <p:cNvPr id="7" name="Table 3">
            <a:extLst>
              <a:ext uri="{FF2B5EF4-FFF2-40B4-BE49-F238E27FC236}">
                <a16:creationId xmlns:a16="http://schemas.microsoft.com/office/drawing/2014/main" id="{22487568-8AB5-4F77-9F23-754AC5978E4C}"/>
              </a:ext>
            </a:extLst>
          </p:cNvPr>
          <p:cNvGraphicFramePr>
            <a:graphicFrameLocks noGrp="1"/>
          </p:cNvGraphicFramePr>
          <p:nvPr>
            <p:extLst>
              <p:ext uri="{D42A27DB-BD31-4B8C-83A1-F6EECF244321}">
                <p14:modId xmlns:p14="http://schemas.microsoft.com/office/powerpoint/2010/main" val="2414464938"/>
              </p:ext>
            </p:extLst>
          </p:nvPr>
        </p:nvGraphicFramePr>
        <p:xfrm>
          <a:off x="434620" y="3420129"/>
          <a:ext cx="7773626" cy="1874082"/>
        </p:xfrm>
        <a:graphic>
          <a:graphicData uri="http://schemas.openxmlformats.org/drawingml/2006/table">
            <a:tbl>
              <a:tblPr firstRow="1" bandRow="1">
                <a:tableStyleId>{5C22544A-7EE6-4342-B048-85BDC9FD1C3A}</a:tableStyleId>
              </a:tblPr>
              <a:tblGrid>
                <a:gridCol w="3886813">
                  <a:extLst>
                    <a:ext uri="{9D8B030D-6E8A-4147-A177-3AD203B41FA5}">
                      <a16:colId xmlns:a16="http://schemas.microsoft.com/office/drawing/2014/main" val="2197416160"/>
                    </a:ext>
                  </a:extLst>
                </a:gridCol>
                <a:gridCol w="3886813">
                  <a:extLst>
                    <a:ext uri="{9D8B030D-6E8A-4147-A177-3AD203B41FA5}">
                      <a16:colId xmlns:a16="http://schemas.microsoft.com/office/drawing/2014/main" val="357382654"/>
                    </a:ext>
                  </a:extLst>
                </a:gridCol>
              </a:tblGrid>
              <a:tr h="345664">
                <a:tc>
                  <a:txBody>
                    <a:bodyPr/>
                    <a:lstStyle/>
                    <a:p>
                      <a:r>
                        <a:rPr lang="en-US" dirty="0"/>
                        <a:t>Termination</a:t>
                      </a:r>
                    </a:p>
                  </a:txBody>
                  <a:tcPr/>
                </a:tc>
                <a:tc>
                  <a:txBody>
                    <a:bodyPr/>
                    <a:lstStyle/>
                    <a:p>
                      <a:r>
                        <a:rPr lang="en-US" altLang="zh-CN" dirty="0"/>
                        <a:t>Fail</a:t>
                      </a:r>
                    </a:p>
                  </a:txBody>
                  <a:tcPr/>
                </a:tc>
                <a:extLst>
                  <a:ext uri="{0D108BD9-81ED-4DB2-BD59-A6C34878D82A}">
                    <a16:rowId xmlns:a16="http://schemas.microsoft.com/office/drawing/2014/main" val="3086762155"/>
                  </a:ext>
                </a:extLst>
              </a:tr>
              <a:tr h="604911">
                <a:tc>
                  <a:txBody>
                    <a:bodyPr/>
                    <a:lstStyle/>
                    <a:p>
                      <a:r>
                        <a:rPr lang="en-US" dirty="0"/>
                        <a:t>a. </a:t>
                      </a:r>
                      <a:r>
                        <a:rPr lang="zh-CN" altLang="en-US" dirty="0"/>
                        <a:t>电池包充满（按制造商宣称的满充条件判定）</a:t>
                      </a:r>
                      <a:r>
                        <a:rPr lang="en-US" altLang="zh-CN" dirty="0"/>
                        <a:t>+7</a:t>
                      </a:r>
                      <a:r>
                        <a:rPr lang="zh-CN" altLang="en-US" dirty="0"/>
                        <a:t>小时</a:t>
                      </a:r>
                      <a:endParaRPr lang="en-US" dirty="0"/>
                    </a:p>
                  </a:txBody>
                  <a:tcPr/>
                </a:tc>
                <a:tc>
                  <a:txBody>
                    <a:bodyPr/>
                    <a:lstStyle/>
                    <a:p>
                      <a:r>
                        <a:rPr lang="en-US" altLang="zh-CN" dirty="0"/>
                        <a:t>a. </a:t>
                      </a:r>
                      <a:r>
                        <a:rPr lang="zh-CN" altLang="en-US" dirty="0"/>
                        <a:t>爆炸起火</a:t>
                      </a:r>
                      <a:endParaRPr lang="en-US" dirty="0"/>
                    </a:p>
                  </a:txBody>
                  <a:tcPr/>
                </a:tc>
                <a:extLst>
                  <a:ext uri="{0D108BD9-81ED-4DB2-BD59-A6C34878D82A}">
                    <a16:rowId xmlns:a16="http://schemas.microsoft.com/office/drawing/2014/main" val="1840312298"/>
                  </a:ext>
                </a:extLst>
              </a:tr>
              <a:tr h="441345">
                <a:tc>
                  <a:txBody>
                    <a:bodyPr/>
                    <a:lstStyle/>
                    <a:p>
                      <a:endParaRPr lang="en-US" dirty="0"/>
                    </a:p>
                  </a:txBody>
                  <a:tcPr/>
                </a:tc>
                <a:tc>
                  <a:txBody>
                    <a:bodyPr/>
                    <a:lstStyle/>
                    <a:p>
                      <a:r>
                        <a:rPr lang="en-US" dirty="0"/>
                        <a:t>b. </a:t>
                      </a:r>
                      <a:r>
                        <a:rPr lang="zh-CN" altLang="en-US" dirty="0"/>
                        <a:t>由于破裂或爆炸引起的漏液</a:t>
                      </a:r>
                      <a:endParaRPr lang="en-US" dirty="0"/>
                    </a:p>
                  </a:txBody>
                  <a:tcPr/>
                </a:tc>
                <a:extLst>
                  <a:ext uri="{0D108BD9-81ED-4DB2-BD59-A6C34878D82A}">
                    <a16:rowId xmlns:a16="http://schemas.microsoft.com/office/drawing/2014/main" val="3017655038"/>
                  </a:ext>
                </a:extLst>
              </a:tr>
              <a:tr h="42689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63112465"/>
                  </a:ext>
                </a:extLst>
              </a:tr>
            </a:tbl>
          </a:graphicData>
        </a:graphic>
      </p:graphicFrame>
    </p:spTree>
    <p:extLst>
      <p:ext uri="{BB962C8B-B14F-4D97-AF65-F5344CB8AC3E}">
        <p14:creationId xmlns:p14="http://schemas.microsoft.com/office/powerpoint/2010/main" val="110268542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L2054</a:t>
            </a:r>
            <a:endParaRPr lang="en-US" dirty="0"/>
          </a:p>
        </p:txBody>
      </p:sp>
      <p:sp>
        <p:nvSpPr>
          <p:cNvPr id="10" name="TextBox 9">
            <a:extLst>
              <a:ext uri="{FF2B5EF4-FFF2-40B4-BE49-F238E27FC236}">
                <a16:creationId xmlns:a16="http://schemas.microsoft.com/office/drawing/2014/main" id="{D607E3D6-5C6C-43DF-9EDB-A7E816CEF630}"/>
              </a:ext>
            </a:extLst>
          </p:cNvPr>
          <p:cNvSpPr txBox="1"/>
          <p:nvPr/>
        </p:nvSpPr>
        <p:spPr>
          <a:xfrm>
            <a:off x="434619" y="681420"/>
            <a:ext cx="5325157" cy="400110"/>
          </a:xfrm>
          <a:prstGeom prst="rect">
            <a:avLst/>
          </a:prstGeom>
          <a:noFill/>
        </p:spPr>
        <p:txBody>
          <a:bodyPr wrap="square" rtlCol="0">
            <a:spAutoFit/>
          </a:bodyPr>
          <a:lstStyle/>
          <a:p>
            <a:r>
              <a:rPr lang="zh-CN" altLang="en-US" sz="2000" b="1" dirty="0"/>
              <a:t>滥充充电（</a:t>
            </a:r>
            <a:r>
              <a:rPr lang="en-US" altLang="zh-CN" sz="2000" b="1" dirty="0"/>
              <a:t> Abusive Overcharging </a:t>
            </a:r>
            <a:r>
              <a:rPr lang="zh-CN" altLang="en-US" sz="2000" b="1" dirty="0"/>
              <a:t>）</a:t>
            </a:r>
            <a:r>
              <a:rPr lang="en-US" altLang="zh-CN" sz="2000" b="1" dirty="0"/>
              <a:t> </a:t>
            </a:r>
            <a:endParaRPr lang="en-US" sz="2000" b="1" dirty="0"/>
          </a:p>
        </p:txBody>
      </p:sp>
      <p:sp>
        <p:nvSpPr>
          <p:cNvPr id="14" name="Content Placeholder 1">
            <a:extLst>
              <a:ext uri="{FF2B5EF4-FFF2-40B4-BE49-F238E27FC236}">
                <a16:creationId xmlns:a16="http://schemas.microsoft.com/office/drawing/2014/main" id="{7CCD7221-491A-445E-8669-360EE36C82E6}"/>
              </a:ext>
            </a:extLst>
          </p:cNvPr>
          <p:cNvSpPr>
            <a:spLocks noGrp="1"/>
          </p:cNvSpPr>
          <p:nvPr>
            <p:ph sz="half" idx="11"/>
          </p:nvPr>
        </p:nvSpPr>
        <p:spPr>
          <a:xfrm>
            <a:off x="389791" y="1251195"/>
            <a:ext cx="8121254" cy="4568824"/>
          </a:xfrm>
        </p:spPr>
        <p:txBody>
          <a:bodyPr/>
          <a:lstStyle/>
          <a:p>
            <a:pPr algn="l">
              <a:buFont typeface="Wingdings" panose="05000000000000000000" pitchFamily="2" charset="2"/>
              <a:buChar char="Ø"/>
            </a:pPr>
            <a:r>
              <a:rPr lang="zh-CN" altLang="en-US" dirty="0">
                <a:solidFill>
                  <a:srgbClr val="000000"/>
                </a:solidFill>
                <a:latin typeface="宋体-WinCharSetFFFF-H"/>
              </a:rPr>
              <a:t>对样品进行</a:t>
            </a:r>
            <a:r>
              <a:rPr lang="en-US" altLang="zh-CN" dirty="0">
                <a:solidFill>
                  <a:srgbClr val="000000"/>
                </a:solidFill>
                <a:latin typeface="宋体-WinCharSetFFFF-H"/>
              </a:rPr>
              <a:t>single fault</a:t>
            </a:r>
          </a:p>
          <a:p>
            <a:pPr algn="l">
              <a:buFont typeface="Wingdings" panose="05000000000000000000" pitchFamily="2" charset="2"/>
              <a:buChar char="Ø"/>
            </a:pPr>
            <a:r>
              <a:rPr lang="zh-CN" altLang="en-US" dirty="0">
                <a:solidFill>
                  <a:srgbClr val="000000"/>
                </a:solidFill>
                <a:latin typeface="宋体-WinCharSetFFFF-H"/>
              </a:rPr>
              <a:t>充电电流：</a:t>
            </a:r>
            <a:r>
              <a:rPr lang="en-US" altLang="zh-CN" dirty="0">
                <a:solidFill>
                  <a:srgbClr val="000000"/>
                </a:solidFill>
                <a:latin typeface="宋体-WinCharSetFFFF-H"/>
              </a:rPr>
              <a:t>2C</a:t>
            </a:r>
            <a:r>
              <a:rPr lang="zh-CN" altLang="en-US" dirty="0">
                <a:solidFill>
                  <a:srgbClr val="000000"/>
                </a:solidFill>
                <a:latin typeface="宋体-WinCharSetFFFF-H"/>
              </a:rPr>
              <a:t>和</a:t>
            </a:r>
            <a:r>
              <a:rPr lang="en-US" altLang="zh-CN" dirty="0">
                <a:solidFill>
                  <a:srgbClr val="000000"/>
                </a:solidFill>
                <a:latin typeface="宋体-WinCharSetFFFF-H"/>
              </a:rPr>
              <a:t>1C</a:t>
            </a:r>
          </a:p>
          <a:p>
            <a:pPr algn="l">
              <a:buFont typeface="Wingdings" panose="05000000000000000000" pitchFamily="2" charset="2"/>
              <a:buChar char="Ø"/>
            </a:pPr>
            <a:r>
              <a:rPr lang="zh-CN" altLang="en-US" dirty="0">
                <a:solidFill>
                  <a:srgbClr val="000000"/>
                </a:solidFill>
                <a:latin typeface="宋体-WinCharSetFFFF-H"/>
              </a:rPr>
              <a:t>充电电压： 锂离子电池不小于</a:t>
            </a:r>
            <a:r>
              <a:rPr lang="en-US" altLang="zh-CN" dirty="0">
                <a:solidFill>
                  <a:srgbClr val="000000"/>
                </a:solidFill>
                <a:latin typeface="宋体-WinCharSetFFFF-H"/>
              </a:rPr>
              <a:t>6V/Cell</a:t>
            </a:r>
            <a:r>
              <a:rPr lang="zh-CN" altLang="en-US" dirty="0">
                <a:solidFill>
                  <a:srgbClr val="000000"/>
                </a:solidFill>
                <a:latin typeface="宋体-WinCharSetFFFF-H"/>
              </a:rPr>
              <a:t>。</a:t>
            </a:r>
            <a:r>
              <a:rPr lang="en-US" altLang="zh-CN" dirty="0">
                <a:solidFill>
                  <a:srgbClr val="000000"/>
                </a:solidFill>
                <a:latin typeface="宋体-WinCharSetFFFF-H"/>
              </a:rPr>
              <a:t>Nickel</a:t>
            </a:r>
            <a:r>
              <a:rPr lang="zh-CN" altLang="en-US" dirty="0">
                <a:solidFill>
                  <a:srgbClr val="000000"/>
                </a:solidFill>
                <a:latin typeface="宋体-WinCharSetFFFF-H"/>
              </a:rPr>
              <a:t>电池不小于</a:t>
            </a:r>
            <a:r>
              <a:rPr lang="en-US" altLang="zh-CN" dirty="0">
                <a:solidFill>
                  <a:srgbClr val="000000"/>
                </a:solidFill>
                <a:latin typeface="宋体-WinCharSetFFFF-H"/>
              </a:rPr>
              <a:t>2V/Cell</a:t>
            </a:r>
          </a:p>
          <a:p>
            <a:pPr algn="l">
              <a:buFont typeface="Wingdings" panose="05000000000000000000" pitchFamily="2" charset="2"/>
              <a:buChar char="Ø"/>
            </a:pPr>
            <a:r>
              <a:rPr lang="zh-CN" altLang="en-US" sz="1800" b="0" i="0" u="none" strike="noStrike" baseline="0" dirty="0">
                <a:solidFill>
                  <a:srgbClr val="000000"/>
                </a:solidFill>
                <a:latin typeface="宋体-WinCharSetFFFF-H"/>
              </a:rPr>
              <a:t>量测电芯上的表面温度</a:t>
            </a:r>
            <a:endParaRPr lang="en-US" altLang="zh-CN" dirty="0">
              <a:solidFill>
                <a:srgbClr val="000000"/>
              </a:solidFill>
              <a:latin typeface="宋体-WinCharSetFFFF-H"/>
            </a:endParaRPr>
          </a:p>
          <a:p>
            <a:pPr algn="l">
              <a:buFont typeface="Wingdings" panose="05000000000000000000" pitchFamily="2" charset="2"/>
              <a:buChar char="Ø"/>
            </a:pPr>
            <a:r>
              <a:rPr lang="zh-CN" altLang="en-US" dirty="0">
                <a:solidFill>
                  <a:srgbClr val="000000"/>
                </a:solidFill>
                <a:latin typeface="宋体-WinCharSetFFFF-H"/>
              </a:rPr>
              <a:t>环境温度： </a:t>
            </a:r>
            <a:r>
              <a:rPr lang="en-US" altLang="zh-CN" dirty="0">
                <a:solidFill>
                  <a:srgbClr val="000000"/>
                </a:solidFill>
                <a:latin typeface="宋体-WinCharSetFFFF-H"/>
              </a:rPr>
              <a:t>20</a:t>
            </a:r>
            <a:r>
              <a:rPr lang="zh-CN" altLang="en-US" dirty="0">
                <a:solidFill>
                  <a:srgbClr val="000000"/>
                </a:solidFill>
                <a:latin typeface="宋体-WinCharSetFFFF-H"/>
              </a:rPr>
              <a:t>℃</a:t>
            </a:r>
            <a:r>
              <a:rPr lang="en-US" altLang="zh-CN" dirty="0">
                <a:solidFill>
                  <a:srgbClr val="000000"/>
                </a:solidFill>
                <a:latin typeface="宋体-WinCharSetFFFF-H"/>
              </a:rPr>
              <a:t>±5</a:t>
            </a:r>
            <a:r>
              <a:rPr lang="zh-CN" altLang="en-US" dirty="0">
                <a:solidFill>
                  <a:srgbClr val="000000"/>
                </a:solidFill>
                <a:latin typeface="宋体-WinCharSetFFFF-H"/>
              </a:rPr>
              <a:t>℃</a:t>
            </a:r>
            <a:endParaRPr lang="en-US" altLang="zh-CN" sz="1800" b="0" i="0" u="none" strike="noStrike" baseline="0" dirty="0">
              <a:solidFill>
                <a:srgbClr val="000000"/>
              </a:solidFill>
              <a:latin typeface="宋体-WinCharSetFFFF-H"/>
            </a:endParaRPr>
          </a:p>
          <a:p>
            <a:pPr marL="0" indent="0" algn="l">
              <a:buNone/>
            </a:pPr>
            <a:endParaRPr lang="en-US" dirty="0"/>
          </a:p>
        </p:txBody>
      </p:sp>
      <p:graphicFrame>
        <p:nvGraphicFramePr>
          <p:cNvPr id="7" name="Table 3">
            <a:extLst>
              <a:ext uri="{FF2B5EF4-FFF2-40B4-BE49-F238E27FC236}">
                <a16:creationId xmlns:a16="http://schemas.microsoft.com/office/drawing/2014/main" id="{22487568-8AB5-4F77-9F23-754AC5978E4C}"/>
              </a:ext>
            </a:extLst>
          </p:cNvPr>
          <p:cNvGraphicFramePr>
            <a:graphicFrameLocks noGrp="1"/>
          </p:cNvGraphicFramePr>
          <p:nvPr>
            <p:extLst>
              <p:ext uri="{D42A27DB-BD31-4B8C-83A1-F6EECF244321}">
                <p14:modId xmlns:p14="http://schemas.microsoft.com/office/powerpoint/2010/main" val="3258716726"/>
              </p:ext>
            </p:extLst>
          </p:nvPr>
        </p:nvGraphicFramePr>
        <p:xfrm>
          <a:off x="434620" y="3420129"/>
          <a:ext cx="7773626" cy="2072817"/>
        </p:xfrm>
        <a:graphic>
          <a:graphicData uri="http://schemas.openxmlformats.org/drawingml/2006/table">
            <a:tbl>
              <a:tblPr firstRow="1" bandRow="1">
                <a:tableStyleId>{5C22544A-7EE6-4342-B048-85BDC9FD1C3A}</a:tableStyleId>
              </a:tblPr>
              <a:tblGrid>
                <a:gridCol w="3886813">
                  <a:extLst>
                    <a:ext uri="{9D8B030D-6E8A-4147-A177-3AD203B41FA5}">
                      <a16:colId xmlns:a16="http://schemas.microsoft.com/office/drawing/2014/main" val="2197416160"/>
                    </a:ext>
                  </a:extLst>
                </a:gridCol>
                <a:gridCol w="3886813">
                  <a:extLst>
                    <a:ext uri="{9D8B030D-6E8A-4147-A177-3AD203B41FA5}">
                      <a16:colId xmlns:a16="http://schemas.microsoft.com/office/drawing/2014/main" val="357382654"/>
                    </a:ext>
                  </a:extLst>
                </a:gridCol>
              </a:tblGrid>
              <a:tr h="345664">
                <a:tc>
                  <a:txBody>
                    <a:bodyPr/>
                    <a:lstStyle/>
                    <a:p>
                      <a:r>
                        <a:rPr lang="en-US" dirty="0"/>
                        <a:t>Termination</a:t>
                      </a:r>
                    </a:p>
                  </a:txBody>
                  <a:tcPr/>
                </a:tc>
                <a:tc>
                  <a:txBody>
                    <a:bodyPr/>
                    <a:lstStyle/>
                    <a:p>
                      <a:r>
                        <a:rPr lang="en-US" altLang="zh-CN" dirty="0"/>
                        <a:t>Fail</a:t>
                      </a:r>
                    </a:p>
                  </a:txBody>
                  <a:tcPr/>
                </a:tc>
                <a:extLst>
                  <a:ext uri="{0D108BD9-81ED-4DB2-BD59-A6C34878D82A}">
                    <a16:rowId xmlns:a16="http://schemas.microsoft.com/office/drawing/2014/main" val="3086762155"/>
                  </a:ext>
                </a:extLst>
              </a:tr>
              <a:tr h="604911">
                <a:tc>
                  <a:txBody>
                    <a:bodyPr/>
                    <a:lstStyle/>
                    <a:p>
                      <a:r>
                        <a:rPr lang="en-US" dirty="0"/>
                        <a:t>a. </a:t>
                      </a:r>
                      <a:r>
                        <a:rPr lang="zh-CN" altLang="en-US" dirty="0"/>
                        <a:t>电芯温度稳定或者电芯温度恢复至室温</a:t>
                      </a:r>
                      <a:endParaRPr lang="en-US" dirty="0"/>
                    </a:p>
                  </a:txBody>
                  <a:tcPr/>
                </a:tc>
                <a:tc>
                  <a:txBody>
                    <a:bodyPr/>
                    <a:lstStyle/>
                    <a:p>
                      <a:r>
                        <a:rPr lang="en-US" altLang="zh-CN" dirty="0"/>
                        <a:t>a. </a:t>
                      </a:r>
                      <a:r>
                        <a:rPr lang="zh-CN" altLang="en-US" dirty="0"/>
                        <a:t>爆炸起火</a:t>
                      </a:r>
                      <a:endParaRPr lang="en-US" dirty="0"/>
                    </a:p>
                  </a:txBody>
                  <a:tcPr/>
                </a:tc>
                <a:extLst>
                  <a:ext uri="{0D108BD9-81ED-4DB2-BD59-A6C34878D82A}">
                    <a16:rowId xmlns:a16="http://schemas.microsoft.com/office/drawing/2014/main" val="1840312298"/>
                  </a:ext>
                </a:extLst>
              </a:tr>
              <a:tr h="441345">
                <a:tc>
                  <a:txBody>
                    <a:bodyPr/>
                    <a:lstStyle/>
                    <a:p>
                      <a:r>
                        <a:rPr lang="en-US" altLang="zh-CN" dirty="0"/>
                        <a:t>b. </a:t>
                      </a:r>
                      <a:r>
                        <a:rPr lang="zh-CN" altLang="en-US" dirty="0"/>
                        <a:t>如果产品有</a:t>
                      </a:r>
                      <a:r>
                        <a:rPr lang="en-US" altLang="zh-CN" dirty="0"/>
                        <a:t>PTC</a:t>
                      </a:r>
                      <a:r>
                        <a:rPr lang="zh-CN" altLang="en-US" dirty="0"/>
                        <a:t>进行保护，测试过程至少包含</a:t>
                      </a:r>
                      <a:r>
                        <a:rPr lang="en-US" altLang="zh-CN" dirty="0"/>
                        <a:t>10</a:t>
                      </a:r>
                      <a:r>
                        <a:rPr lang="zh-CN" altLang="en-US" dirty="0"/>
                        <a:t>次</a:t>
                      </a:r>
                      <a:r>
                        <a:rPr lang="en-US" altLang="zh-CN" dirty="0"/>
                        <a:t>PTC</a:t>
                      </a:r>
                      <a:r>
                        <a:rPr lang="zh-CN" altLang="en-US"/>
                        <a:t>恢复的测试。</a:t>
                      </a:r>
                      <a:endParaRPr lang="en-US" dirty="0"/>
                    </a:p>
                  </a:txBody>
                  <a:tcPr/>
                </a:tc>
                <a:tc>
                  <a:txBody>
                    <a:bodyPr/>
                    <a:lstStyle/>
                    <a:p>
                      <a:r>
                        <a:rPr lang="en-US" dirty="0"/>
                        <a:t>b. </a:t>
                      </a:r>
                      <a:r>
                        <a:rPr lang="zh-CN" altLang="en-US" dirty="0"/>
                        <a:t>由于破裂或爆炸引起的漏液</a:t>
                      </a:r>
                      <a:endParaRPr lang="en-US" dirty="0"/>
                    </a:p>
                  </a:txBody>
                  <a:tcPr/>
                </a:tc>
                <a:extLst>
                  <a:ext uri="{0D108BD9-81ED-4DB2-BD59-A6C34878D82A}">
                    <a16:rowId xmlns:a16="http://schemas.microsoft.com/office/drawing/2014/main" val="3017655038"/>
                  </a:ext>
                </a:extLst>
              </a:tr>
              <a:tr h="42689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63112465"/>
                  </a:ext>
                </a:extLst>
              </a:tr>
            </a:tbl>
          </a:graphicData>
        </a:graphic>
      </p:graphicFrame>
    </p:spTree>
    <p:extLst>
      <p:ext uri="{BB962C8B-B14F-4D97-AF65-F5344CB8AC3E}">
        <p14:creationId xmlns:p14="http://schemas.microsoft.com/office/powerpoint/2010/main" val="280596399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L2054</a:t>
            </a:r>
            <a:endParaRPr lang="en-US" dirty="0"/>
          </a:p>
        </p:txBody>
      </p:sp>
      <p:sp>
        <p:nvSpPr>
          <p:cNvPr id="10" name="TextBox 9">
            <a:extLst>
              <a:ext uri="{FF2B5EF4-FFF2-40B4-BE49-F238E27FC236}">
                <a16:creationId xmlns:a16="http://schemas.microsoft.com/office/drawing/2014/main" id="{D607E3D6-5C6C-43DF-9EDB-A7E816CEF630}"/>
              </a:ext>
            </a:extLst>
          </p:cNvPr>
          <p:cNvSpPr txBox="1"/>
          <p:nvPr/>
        </p:nvSpPr>
        <p:spPr>
          <a:xfrm>
            <a:off x="434619" y="681420"/>
            <a:ext cx="5325157" cy="400110"/>
          </a:xfrm>
          <a:prstGeom prst="rect">
            <a:avLst/>
          </a:prstGeom>
          <a:noFill/>
        </p:spPr>
        <p:txBody>
          <a:bodyPr wrap="square" rtlCol="0">
            <a:spAutoFit/>
          </a:bodyPr>
          <a:lstStyle/>
          <a:p>
            <a:r>
              <a:rPr lang="zh-CN" altLang="en-US" sz="2000" b="1" dirty="0"/>
              <a:t>强制放电（</a:t>
            </a:r>
            <a:r>
              <a:rPr lang="en-US" altLang="zh-CN" sz="2000" b="1" dirty="0"/>
              <a:t> Force-Discharge</a:t>
            </a:r>
            <a:r>
              <a:rPr lang="zh-CN" altLang="en-US" sz="2000" b="1" dirty="0"/>
              <a:t>）</a:t>
            </a:r>
            <a:r>
              <a:rPr lang="en-US" altLang="zh-CN" sz="2000" b="1" dirty="0"/>
              <a:t> </a:t>
            </a:r>
            <a:endParaRPr lang="en-US" sz="2000" b="1" dirty="0"/>
          </a:p>
        </p:txBody>
      </p:sp>
      <p:sp>
        <p:nvSpPr>
          <p:cNvPr id="14" name="Content Placeholder 1">
            <a:extLst>
              <a:ext uri="{FF2B5EF4-FFF2-40B4-BE49-F238E27FC236}">
                <a16:creationId xmlns:a16="http://schemas.microsoft.com/office/drawing/2014/main" id="{7CCD7221-491A-445E-8669-360EE36C82E6}"/>
              </a:ext>
            </a:extLst>
          </p:cNvPr>
          <p:cNvSpPr>
            <a:spLocks noGrp="1"/>
          </p:cNvSpPr>
          <p:nvPr>
            <p:ph sz="half" idx="11"/>
          </p:nvPr>
        </p:nvSpPr>
        <p:spPr>
          <a:xfrm>
            <a:off x="389791" y="1251195"/>
            <a:ext cx="8121254" cy="4568824"/>
          </a:xfrm>
        </p:spPr>
        <p:txBody>
          <a:bodyPr/>
          <a:lstStyle/>
          <a:p>
            <a:pPr algn="l">
              <a:buFont typeface="Wingdings" panose="05000000000000000000" pitchFamily="2" charset="2"/>
              <a:buChar char="Ø"/>
            </a:pPr>
            <a:r>
              <a:rPr lang="zh-CN" altLang="en-US" dirty="0">
                <a:solidFill>
                  <a:srgbClr val="000000"/>
                </a:solidFill>
                <a:latin typeface="宋体-WinCharSetFFFF-H"/>
              </a:rPr>
              <a:t>对样品进行</a:t>
            </a:r>
            <a:r>
              <a:rPr lang="en-US" altLang="zh-CN" dirty="0">
                <a:solidFill>
                  <a:srgbClr val="000000"/>
                </a:solidFill>
                <a:latin typeface="宋体-WinCharSetFFFF-H"/>
              </a:rPr>
              <a:t>single fault</a:t>
            </a:r>
          </a:p>
          <a:p>
            <a:pPr algn="l">
              <a:buFont typeface="Wingdings" panose="05000000000000000000" pitchFamily="2" charset="2"/>
              <a:buChar char="Ø"/>
            </a:pPr>
            <a:r>
              <a:rPr lang="en-US" altLang="zh-CN" dirty="0">
                <a:solidFill>
                  <a:srgbClr val="000000"/>
                </a:solidFill>
                <a:latin typeface="宋体-WinCharSetFFFF-H"/>
              </a:rPr>
              <a:t>Try </a:t>
            </a:r>
            <a:r>
              <a:rPr lang="zh-CN" altLang="en-US" dirty="0">
                <a:solidFill>
                  <a:srgbClr val="000000"/>
                </a:solidFill>
                <a:latin typeface="宋体-WinCharSetFFFF-H"/>
              </a:rPr>
              <a:t>出持续</a:t>
            </a:r>
            <a:r>
              <a:rPr lang="en-US" altLang="zh-CN" dirty="0">
                <a:solidFill>
                  <a:srgbClr val="000000"/>
                </a:solidFill>
                <a:latin typeface="宋体-WinCharSetFFFF-H"/>
              </a:rPr>
              <a:t>60S</a:t>
            </a:r>
            <a:r>
              <a:rPr lang="zh-CN" altLang="en-US" dirty="0">
                <a:solidFill>
                  <a:srgbClr val="000000"/>
                </a:solidFill>
                <a:latin typeface="宋体-WinCharSetFFFF-H"/>
              </a:rPr>
              <a:t>的最大放电电流</a:t>
            </a:r>
            <a:endParaRPr lang="en-US" altLang="zh-CN" dirty="0">
              <a:solidFill>
                <a:srgbClr val="000000"/>
              </a:solidFill>
              <a:latin typeface="宋体-WinCharSetFFFF-H"/>
            </a:endParaRPr>
          </a:p>
          <a:p>
            <a:pPr algn="l">
              <a:buFont typeface="Wingdings" panose="05000000000000000000" pitchFamily="2" charset="2"/>
              <a:buChar char="Ø"/>
            </a:pPr>
            <a:r>
              <a:rPr lang="zh-CN" altLang="en-US" dirty="0">
                <a:solidFill>
                  <a:srgbClr val="000000"/>
                </a:solidFill>
                <a:latin typeface="宋体-WinCharSetFFFF-H"/>
              </a:rPr>
              <a:t>环境温度： </a:t>
            </a:r>
            <a:r>
              <a:rPr lang="en-US" altLang="zh-CN" dirty="0">
                <a:solidFill>
                  <a:srgbClr val="000000"/>
                </a:solidFill>
                <a:latin typeface="宋体-WinCharSetFFFF-H"/>
              </a:rPr>
              <a:t>20</a:t>
            </a:r>
            <a:r>
              <a:rPr lang="zh-CN" altLang="en-US" dirty="0">
                <a:solidFill>
                  <a:srgbClr val="000000"/>
                </a:solidFill>
                <a:latin typeface="宋体-WinCharSetFFFF-H"/>
              </a:rPr>
              <a:t>℃</a:t>
            </a:r>
            <a:r>
              <a:rPr lang="en-US" altLang="zh-CN" dirty="0">
                <a:solidFill>
                  <a:srgbClr val="000000"/>
                </a:solidFill>
                <a:latin typeface="宋体-WinCharSetFFFF-H"/>
              </a:rPr>
              <a:t>±5</a:t>
            </a:r>
            <a:r>
              <a:rPr lang="zh-CN" altLang="en-US" dirty="0">
                <a:solidFill>
                  <a:srgbClr val="000000"/>
                </a:solidFill>
                <a:latin typeface="宋体-WinCharSetFFFF-H"/>
              </a:rPr>
              <a:t>℃</a:t>
            </a:r>
            <a:endParaRPr lang="en-US" altLang="zh-CN" sz="1800" b="0" i="0" u="none" strike="noStrike" baseline="0" dirty="0">
              <a:solidFill>
                <a:srgbClr val="000000"/>
              </a:solidFill>
              <a:latin typeface="宋体-WinCharSetFFFF-H"/>
            </a:endParaRPr>
          </a:p>
          <a:p>
            <a:pPr marL="0" indent="0" algn="l">
              <a:buNone/>
            </a:pPr>
            <a:endParaRPr lang="en-US" dirty="0"/>
          </a:p>
        </p:txBody>
      </p:sp>
      <p:sp>
        <p:nvSpPr>
          <p:cNvPr id="2" name="TextBox 1">
            <a:extLst>
              <a:ext uri="{FF2B5EF4-FFF2-40B4-BE49-F238E27FC236}">
                <a16:creationId xmlns:a16="http://schemas.microsoft.com/office/drawing/2014/main" id="{114CE82A-D60D-4C59-8E62-99BB6573A012}"/>
              </a:ext>
            </a:extLst>
          </p:cNvPr>
          <p:cNvSpPr txBox="1"/>
          <p:nvPr/>
        </p:nvSpPr>
        <p:spPr>
          <a:xfrm>
            <a:off x="4597270" y="732862"/>
            <a:ext cx="3924906" cy="646331"/>
          </a:xfrm>
          <a:prstGeom prst="rect">
            <a:avLst/>
          </a:prstGeom>
          <a:noFill/>
        </p:spPr>
        <p:txBody>
          <a:bodyPr wrap="square" rtlCol="0">
            <a:spAutoFit/>
          </a:bodyPr>
          <a:lstStyle/>
          <a:p>
            <a:r>
              <a:rPr lang="zh-CN" altLang="en-US" dirty="0">
                <a:solidFill>
                  <a:srgbClr val="000000"/>
                </a:solidFill>
                <a:latin typeface="宋体-WinCharSetFFFF-H"/>
              </a:rPr>
              <a:t>当</a:t>
            </a:r>
            <a:r>
              <a:rPr lang="en-US" altLang="zh-CN" dirty="0">
                <a:solidFill>
                  <a:srgbClr val="000000"/>
                </a:solidFill>
                <a:latin typeface="宋体-WinCharSetFFFF-H"/>
              </a:rPr>
              <a:t>Fuse&lt;=5A,</a:t>
            </a:r>
            <a:r>
              <a:rPr lang="zh-CN" altLang="en-US" dirty="0">
                <a:solidFill>
                  <a:srgbClr val="000000"/>
                </a:solidFill>
                <a:latin typeface="宋体-WinCharSetFFFF-H"/>
              </a:rPr>
              <a:t>用表</a:t>
            </a:r>
            <a:r>
              <a:rPr lang="en-US" altLang="zh-CN" dirty="0">
                <a:solidFill>
                  <a:srgbClr val="000000"/>
                </a:solidFill>
                <a:latin typeface="宋体-WinCharSetFFFF-H"/>
              </a:rPr>
              <a:t>13.2</a:t>
            </a:r>
            <a:r>
              <a:rPr lang="zh-CN" altLang="en-US" dirty="0">
                <a:solidFill>
                  <a:srgbClr val="000000"/>
                </a:solidFill>
                <a:latin typeface="宋体-WinCharSetFFFF-H"/>
              </a:rPr>
              <a:t>作为参考规格。</a:t>
            </a:r>
            <a:endParaRPr lang="en-US" altLang="zh-CN" dirty="0">
              <a:solidFill>
                <a:srgbClr val="000000"/>
              </a:solidFill>
              <a:latin typeface="宋体-WinCharSetFFFF-H"/>
            </a:endParaRPr>
          </a:p>
          <a:p>
            <a:r>
              <a:rPr lang="zh-CN" altLang="en-US" dirty="0">
                <a:solidFill>
                  <a:srgbClr val="000000"/>
                </a:solidFill>
                <a:latin typeface="宋体-WinCharSetFFFF-H"/>
              </a:rPr>
              <a:t>当</a:t>
            </a:r>
            <a:r>
              <a:rPr lang="en-US" altLang="zh-CN" dirty="0">
                <a:solidFill>
                  <a:srgbClr val="000000"/>
                </a:solidFill>
                <a:latin typeface="宋体-WinCharSetFFFF-H"/>
              </a:rPr>
              <a:t>Fuse&gt;5A,</a:t>
            </a:r>
            <a:r>
              <a:rPr lang="zh-CN" altLang="en-US" dirty="0">
                <a:solidFill>
                  <a:srgbClr val="000000"/>
                </a:solidFill>
                <a:latin typeface="宋体-WinCharSetFFFF-H"/>
              </a:rPr>
              <a:t>用表格</a:t>
            </a:r>
            <a:r>
              <a:rPr lang="en-US" altLang="zh-CN" dirty="0">
                <a:solidFill>
                  <a:srgbClr val="000000"/>
                </a:solidFill>
                <a:latin typeface="宋体-WinCharSetFFFF-H"/>
              </a:rPr>
              <a:t>13.1</a:t>
            </a:r>
            <a:r>
              <a:rPr lang="zh-CN" altLang="en-US" dirty="0">
                <a:solidFill>
                  <a:srgbClr val="000000"/>
                </a:solidFill>
                <a:latin typeface="宋体-WinCharSetFFFF-H"/>
              </a:rPr>
              <a:t>作为参考规格。</a:t>
            </a:r>
            <a:endParaRPr lang="en-US" dirty="0">
              <a:solidFill>
                <a:srgbClr val="000000"/>
              </a:solidFill>
              <a:latin typeface="宋体-WinCharSetFFFF-H"/>
            </a:endParaRPr>
          </a:p>
        </p:txBody>
      </p:sp>
      <p:pic>
        <p:nvPicPr>
          <p:cNvPr id="8" name="图片 2">
            <a:extLst>
              <a:ext uri="{FF2B5EF4-FFF2-40B4-BE49-F238E27FC236}">
                <a16:creationId xmlns:a16="http://schemas.microsoft.com/office/drawing/2014/main" id="{D3D17AB6-492C-4A2A-B91D-678F684856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04848" y="1313293"/>
            <a:ext cx="5219094" cy="2546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2">
            <a:extLst>
              <a:ext uri="{FF2B5EF4-FFF2-40B4-BE49-F238E27FC236}">
                <a16:creationId xmlns:a16="http://schemas.microsoft.com/office/drawing/2014/main" id="{F8DD5B57-436A-44FC-AF69-9A32612D9CF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17483" y="3879268"/>
            <a:ext cx="5193824" cy="2168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DE51ACB5-842B-499A-AB36-B0DA6E1AE7EB}"/>
              </a:ext>
            </a:extLst>
          </p:cNvPr>
          <p:cNvSpPr txBox="1"/>
          <p:nvPr/>
        </p:nvSpPr>
        <p:spPr>
          <a:xfrm>
            <a:off x="262482" y="2708031"/>
            <a:ext cx="3576788" cy="1077218"/>
          </a:xfrm>
          <a:prstGeom prst="rect">
            <a:avLst/>
          </a:prstGeom>
          <a:noFill/>
        </p:spPr>
        <p:txBody>
          <a:bodyPr wrap="square" rtlCol="0">
            <a:spAutoFit/>
          </a:bodyPr>
          <a:lstStyle/>
          <a:p>
            <a:r>
              <a:rPr lang="zh-CN" altLang="en-US" sz="1600" dirty="0"/>
              <a:t>注：作为零部件的产品可以不满足此项测试，只会在报告上备注</a:t>
            </a:r>
            <a:r>
              <a:rPr lang="en-US" altLang="zh-CN" sz="1600" dirty="0"/>
              <a:t>COA</a:t>
            </a:r>
            <a:r>
              <a:rPr lang="zh-CN" altLang="en-US" sz="1600" dirty="0"/>
              <a:t>。</a:t>
            </a:r>
            <a:endParaRPr lang="en-US" altLang="zh-CN" sz="1600" dirty="0"/>
          </a:p>
          <a:p>
            <a:r>
              <a:rPr lang="zh-CN" altLang="en-US" sz="1600" dirty="0"/>
              <a:t>作为整机产品，必须满足此项测试。认证后，会打上“</a:t>
            </a:r>
            <a:r>
              <a:rPr lang="en-US" altLang="zh-CN" sz="1600" dirty="0"/>
              <a:t>LPS</a:t>
            </a:r>
            <a:r>
              <a:rPr lang="zh-CN" altLang="en-US" sz="1600" dirty="0"/>
              <a:t>”的标志。</a:t>
            </a:r>
            <a:endParaRPr lang="en-US" altLang="zh-CN" sz="1600" dirty="0"/>
          </a:p>
        </p:txBody>
      </p:sp>
    </p:spTree>
    <p:extLst>
      <p:ext uri="{BB962C8B-B14F-4D97-AF65-F5344CB8AC3E}">
        <p14:creationId xmlns:p14="http://schemas.microsoft.com/office/powerpoint/2010/main" val="3321394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IEC62133/UL62133</a:t>
            </a:r>
          </a:p>
        </p:txBody>
      </p:sp>
      <p:graphicFrame>
        <p:nvGraphicFramePr>
          <p:cNvPr id="6" name="Diagram 5">
            <a:extLst>
              <a:ext uri="{FF2B5EF4-FFF2-40B4-BE49-F238E27FC236}">
                <a16:creationId xmlns:a16="http://schemas.microsoft.com/office/drawing/2014/main" id="{2F9173C4-1380-421A-A29A-B826E8070833}"/>
              </a:ext>
            </a:extLst>
          </p:cNvPr>
          <p:cNvGraphicFramePr/>
          <p:nvPr>
            <p:extLst>
              <p:ext uri="{D42A27DB-BD31-4B8C-83A1-F6EECF244321}">
                <p14:modId xmlns:p14="http://schemas.microsoft.com/office/powerpoint/2010/main" val="1275950504"/>
              </p:ext>
            </p:extLst>
          </p:nvPr>
        </p:nvGraphicFramePr>
        <p:xfrm>
          <a:off x="2426679" y="905606"/>
          <a:ext cx="3974121" cy="4360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8802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E5958-35F1-46BF-AB69-7EE3B329559B}"/>
              </a:ext>
            </a:extLst>
          </p:cNvPr>
          <p:cNvSpPr>
            <a:spLocks noGrp="1"/>
          </p:cNvSpPr>
          <p:nvPr>
            <p:ph sz="half" idx="11"/>
          </p:nvPr>
        </p:nvSpPr>
        <p:spPr>
          <a:xfrm>
            <a:off x="262482" y="945396"/>
            <a:ext cx="7694556" cy="1947273"/>
          </a:xfrm>
        </p:spPr>
        <p:txBody>
          <a:bodyPr/>
          <a:lstStyle/>
          <a:p>
            <a:pPr>
              <a:lnSpc>
                <a:spcPct val="100000"/>
              </a:lnSpc>
              <a:spcBef>
                <a:spcPct val="0"/>
              </a:spcBef>
              <a:buFontTx/>
              <a:buNone/>
            </a:pPr>
            <a:r>
              <a:rPr lang="zh-CN" altLang="en-US" sz="2000" b="1" dirty="0">
                <a:latin typeface="Arial" panose="020B0604020202020204" pitchFamily="34" charset="0"/>
              </a:rPr>
              <a:t>规范制定：</a:t>
            </a:r>
            <a:endParaRPr lang="en-US" altLang="zh-CN" sz="2000" b="1" dirty="0">
              <a:latin typeface="Arial" panose="020B0604020202020204" pitchFamily="34" charset="0"/>
            </a:endParaRPr>
          </a:p>
          <a:p>
            <a:pPr>
              <a:lnSpc>
                <a:spcPct val="100000"/>
              </a:lnSpc>
              <a:spcBef>
                <a:spcPct val="0"/>
              </a:spcBef>
              <a:buFontTx/>
              <a:buNone/>
            </a:pPr>
            <a:r>
              <a:rPr lang="zh-CN" altLang="en-US" sz="1800" dirty="0">
                <a:latin typeface="Arial" panose="020B0604020202020204" pitchFamily="34" charset="0"/>
              </a:rPr>
              <a:t>   </a:t>
            </a:r>
            <a:r>
              <a:rPr lang="zh-CN" altLang="en-US" dirty="0">
                <a:latin typeface="Arial" panose="020B0604020202020204" pitchFamily="34" charset="0"/>
              </a:rPr>
              <a:t>由</a:t>
            </a:r>
            <a:r>
              <a:rPr lang="en-US" altLang="zh-CN" dirty="0">
                <a:latin typeface="Arial" panose="020B0604020202020204" pitchFamily="34" charset="0"/>
              </a:rPr>
              <a:t>IEC(International Electrotechnical Commission) </a:t>
            </a:r>
            <a:r>
              <a:rPr lang="zh-CN" altLang="en-US" dirty="0">
                <a:latin typeface="Arial" panose="020B0604020202020204" pitchFamily="34" charset="0"/>
              </a:rPr>
              <a:t>起稿发行。</a:t>
            </a:r>
            <a:endParaRPr lang="zh-CN" altLang="en-US" sz="1800" dirty="0">
              <a:latin typeface="Arial" panose="020B0604020202020204" pitchFamily="34" charset="0"/>
            </a:endParaRPr>
          </a:p>
          <a:p>
            <a:pPr>
              <a:lnSpc>
                <a:spcPct val="100000"/>
              </a:lnSpc>
              <a:spcBef>
                <a:spcPct val="0"/>
              </a:spcBef>
              <a:buFontTx/>
              <a:buNone/>
            </a:pPr>
            <a:endParaRPr lang="en-US" dirty="0"/>
          </a:p>
        </p:txBody>
      </p:sp>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IEC62133/UL62133</a:t>
            </a:r>
          </a:p>
        </p:txBody>
      </p:sp>
      <p:sp>
        <p:nvSpPr>
          <p:cNvPr id="7" name="文本框 2">
            <a:extLst>
              <a:ext uri="{FF2B5EF4-FFF2-40B4-BE49-F238E27FC236}">
                <a16:creationId xmlns:a16="http://schemas.microsoft.com/office/drawing/2014/main" id="{3BA1532B-8817-4FEE-B90E-7B96905E0E08}"/>
              </a:ext>
            </a:extLst>
          </p:cNvPr>
          <p:cNvSpPr txBox="1"/>
          <p:nvPr/>
        </p:nvSpPr>
        <p:spPr>
          <a:xfrm>
            <a:off x="262482" y="3099372"/>
            <a:ext cx="7771607" cy="954107"/>
          </a:xfrm>
          <a:prstGeom prst="rect">
            <a:avLst/>
          </a:prstGeom>
          <a:noFill/>
        </p:spPr>
        <p:txBody>
          <a:bodyPr wrap="square">
            <a:spAutoFit/>
          </a:bodyPr>
          <a:lstStyle/>
          <a:p>
            <a:pPr>
              <a:defRPr/>
            </a:pPr>
            <a:r>
              <a:rPr lang="zh-CN" altLang="en-US" sz="2000" b="1" dirty="0">
                <a:solidFill>
                  <a:schemeClr val="accent2"/>
                </a:solidFill>
                <a:latin typeface="Arial" panose="020B0604020202020204" pitchFamily="34" charset="0"/>
              </a:rPr>
              <a:t>适用范围：</a:t>
            </a:r>
            <a:endParaRPr lang="en-US" altLang="zh-CN" sz="2000" b="1" dirty="0">
              <a:solidFill>
                <a:schemeClr val="accent2"/>
              </a:solidFill>
              <a:latin typeface="Arial" panose="020B0604020202020204" pitchFamily="34" charset="0"/>
            </a:endParaRPr>
          </a:p>
          <a:p>
            <a:pPr>
              <a:defRPr/>
            </a:pPr>
            <a:r>
              <a:rPr lang="zh-CN" altLang="en-US" dirty="0"/>
              <a:t>含碱性或者其他非酸性电解质的二次电池和电池</a:t>
            </a:r>
            <a:r>
              <a:rPr lang="en-US" altLang="zh-CN" dirty="0"/>
              <a:t>-</a:t>
            </a:r>
            <a:r>
              <a:rPr lang="zh-CN" altLang="en-US" dirty="0"/>
              <a:t>便携式应用中密封的便携式二次电池以及由其制成的电池。</a:t>
            </a:r>
          </a:p>
        </p:txBody>
      </p:sp>
      <p:pic>
        <p:nvPicPr>
          <p:cNvPr id="9" name="Picture 8">
            <a:extLst>
              <a:ext uri="{FF2B5EF4-FFF2-40B4-BE49-F238E27FC236}">
                <a16:creationId xmlns:a16="http://schemas.microsoft.com/office/drawing/2014/main" id="{916C0445-95F1-4B41-9424-A1E29469A48D}"/>
              </a:ext>
            </a:extLst>
          </p:cNvPr>
          <p:cNvPicPr>
            <a:picLocks noChangeAspect="1"/>
          </p:cNvPicPr>
          <p:nvPr/>
        </p:nvPicPr>
        <p:blipFill>
          <a:blip r:embed="rId2"/>
          <a:stretch>
            <a:fillRect/>
          </a:stretch>
        </p:blipFill>
        <p:spPr>
          <a:xfrm flipH="1">
            <a:off x="590978" y="4066624"/>
            <a:ext cx="853738" cy="1762676"/>
          </a:xfrm>
          <a:prstGeom prst="rect">
            <a:avLst/>
          </a:prstGeom>
        </p:spPr>
      </p:pic>
      <p:pic>
        <p:nvPicPr>
          <p:cNvPr id="11" name="Picture 10">
            <a:extLst>
              <a:ext uri="{FF2B5EF4-FFF2-40B4-BE49-F238E27FC236}">
                <a16:creationId xmlns:a16="http://schemas.microsoft.com/office/drawing/2014/main" id="{5A84880A-D369-414B-8152-2FA13FC59E81}"/>
              </a:ext>
            </a:extLst>
          </p:cNvPr>
          <p:cNvPicPr>
            <a:picLocks noChangeAspect="1"/>
          </p:cNvPicPr>
          <p:nvPr/>
        </p:nvPicPr>
        <p:blipFill>
          <a:blip r:embed="rId3"/>
          <a:stretch>
            <a:fillRect/>
          </a:stretch>
        </p:blipFill>
        <p:spPr>
          <a:xfrm>
            <a:off x="2517004" y="4114293"/>
            <a:ext cx="2481139" cy="1765426"/>
          </a:xfrm>
          <a:prstGeom prst="rect">
            <a:avLst/>
          </a:prstGeom>
        </p:spPr>
      </p:pic>
      <p:pic>
        <p:nvPicPr>
          <p:cNvPr id="13" name="Picture 12">
            <a:extLst>
              <a:ext uri="{FF2B5EF4-FFF2-40B4-BE49-F238E27FC236}">
                <a16:creationId xmlns:a16="http://schemas.microsoft.com/office/drawing/2014/main" id="{729D1AC2-2AA8-40A7-AD0B-E2AA783FA606}"/>
              </a:ext>
            </a:extLst>
          </p:cNvPr>
          <p:cNvPicPr>
            <a:picLocks noChangeAspect="1"/>
          </p:cNvPicPr>
          <p:nvPr/>
        </p:nvPicPr>
        <p:blipFill>
          <a:blip r:embed="rId4"/>
          <a:stretch>
            <a:fillRect/>
          </a:stretch>
        </p:blipFill>
        <p:spPr>
          <a:xfrm>
            <a:off x="6070431" y="4149928"/>
            <a:ext cx="1168640" cy="1762676"/>
          </a:xfrm>
          <a:prstGeom prst="rect">
            <a:avLst/>
          </a:prstGeom>
        </p:spPr>
      </p:pic>
    </p:spTree>
    <p:extLst>
      <p:ext uri="{BB962C8B-B14F-4D97-AF65-F5344CB8AC3E}">
        <p14:creationId xmlns:p14="http://schemas.microsoft.com/office/powerpoint/2010/main" val="4060231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E5958-35F1-46BF-AB69-7EE3B329559B}"/>
              </a:ext>
            </a:extLst>
          </p:cNvPr>
          <p:cNvSpPr>
            <a:spLocks noGrp="1"/>
          </p:cNvSpPr>
          <p:nvPr>
            <p:ph sz="half" idx="11"/>
          </p:nvPr>
        </p:nvSpPr>
        <p:spPr>
          <a:xfrm>
            <a:off x="262482" y="945397"/>
            <a:ext cx="4801887" cy="417412"/>
          </a:xfrm>
        </p:spPr>
        <p:txBody>
          <a:bodyPr/>
          <a:lstStyle/>
          <a:p>
            <a:pPr>
              <a:lnSpc>
                <a:spcPct val="100000"/>
              </a:lnSpc>
              <a:spcBef>
                <a:spcPct val="0"/>
              </a:spcBef>
              <a:buFontTx/>
              <a:buNone/>
            </a:pPr>
            <a:r>
              <a:rPr lang="zh-CN" altLang="en-US" sz="2000" b="1" dirty="0">
                <a:latin typeface="Arial" panose="020B0604020202020204" pitchFamily="34" charset="0"/>
              </a:rPr>
              <a:t>绝缘测试：</a:t>
            </a:r>
            <a:endParaRPr lang="en-US" altLang="zh-CN" sz="2000" b="1" dirty="0">
              <a:latin typeface="Arial" panose="020B0604020202020204" pitchFamily="34" charset="0"/>
            </a:endParaRPr>
          </a:p>
        </p:txBody>
      </p:sp>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IEC62133/UL62133</a:t>
            </a:r>
          </a:p>
        </p:txBody>
      </p:sp>
      <p:sp>
        <p:nvSpPr>
          <p:cNvPr id="8" name="Content Placeholder 1">
            <a:extLst>
              <a:ext uri="{FF2B5EF4-FFF2-40B4-BE49-F238E27FC236}">
                <a16:creationId xmlns:a16="http://schemas.microsoft.com/office/drawing/2014/main" id="{25B3AC61-C9F9-49C9-A659-878E843AA489}"/>
              </a:ext>
            </a:extLst>
          </p:cNvPr>
          <p:cNvSpPr txBox="1">
            <a:spLocks/>
          </p:cNvSpPr>
          <p:nvPr/>
        </p:nvSpPr>
        <p:spPr>
          <a:xfrm>
            <a:off x="354621" y="1528717"/>
            <a:ext cx="5870333" cy="1100183"/>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800" kern="1200" spc="0">
                <a:solidFill>
                  <a:schemeClr val="accent2"/>
                </a:solidFill>
                <a:latin typeface="+mn-lt"/>
                <a:ea typeface="+mn-ea"/>
                <a:cs typeface="+mn-cs"/>
              </a:defRPr>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400" kern="1200" spc="0">
                <a:solidFill>
                  <a:schemeClr val="accent2"/>
                </a:solidFill>
                <a:latin typeface="+mn-lt"/>
                <a:ea typeface="+mn-ea"/>
                <a:cs typeface="+mn-cs"/>
              </a:defRPr>
            </a:lvl2pPr>
            <a:lvl3pPr marL="690563" marR="0" indent="-173038"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200" kern="1200" spc="0">
                <a:solidFill>
                  <a:schemeClr val="accent2"/>
                </a:solidFill>
                <a:latin typeface="+mn-lt"/>
                <a:ea typeface="+mn-ea"/>
                <a:cs typeface="+mn-cs"/>
              </a:defRPr>
            </a:lvl3pPr>
            <a:lvl4pPr marL="801688" marR="0" indent="-171450"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100" kern="1200" spc="0">
                <a:solidFill>
                  <a:schemeClr val="accent2"/>
                </a:solidFill>
                <a:latin typeface="+mn-lt"/>
                <a:ea typeface="+mn-ea"/>
                <a:cs typeface="+mn-cs"/>
              </a:defRPr>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600" b="0" kern="100" cap="all" spc="0" baseline="0" dirty="0" smtClean="0">
                <a:solidFill>
                  <a:schemeClr val="accent1"/>
                </a:solidFill>
                <a:latin typeface="+mn-lt"/>
                <a:ea typeface="+mn-ea"/>
                <a:cs typeface="+mn-cs"/>
              </a:defRPr>
            </a:lvl5pPr>
            <a:lvl6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400" kern="1200" cap="all" spc="0" baseline="0" dirty="0" smtClean="0">
                <a:solidFill>
                  <a:schemeClr val="accent2"/>
                </a:solidFill>
                <a:latin typeface="+mn-lt"/>
                <a:ea typeface="+mn-ea"/>
                <a:cs typeface="+mn-cs"/>
              </a:defRPr>
            </a:lvl6pPr>
            <a:lvl7pPr marL="0" marR="0" indent="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100" kern="100" spc="0" baseline="0" dirty="0" smtClean="0">
                <a:solidFill>
                  <a:schemeClr val="accent2"/>
                </a:solidFill>
                <a:latin typeface="+mn-lt"/>
                <a:ea typeface="+mn-ea"/>
                <a:cs typeface="+mn-cs"/>
              </a:defRPr>
            </a:lvl7pPr>
            <a:lvl8pPr marL="17145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smtClean="0">
                <a:solidFill>
                  <a:schemeClr val="accent2"/>
                </a:solidFill>
                <a:latin typeface="+mn-lt"/>
                <a:ea typeface="+mn-ea"/>
                <a:cs typeface="+mn-cs"/>
              </a:defRPr>
            </a:lvl8pPr>
            <a:lvl9pPr marL="34290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a:solidFill>
                  <a:schemeClr val="accent2"/>
                </a:solidFill>
                <a:latin typeface="+mn-lt"/>
                <a:ea typeface="+mn-ea"/>
                <a:cs typeface="+mn-cs"/>
              </a:defRPr>
            </a:lvl9pPr>
          </a:lstStyle>
          <a:p>
            <a:pPr>
              <a:buFont typeface="Wingdings" panose="05000000000000000000" pitchFamily="2" charset="2"/>
              <a:buChar char="Ø"/>
            </a:pPr>
            <a:r>
              <a:rPr lang="zh-CN" altLang="en-US" dirty="0">
                <a:solidFill>
                  <a:srgbClr val="000000"/>
                </a:solidFill>
                <a:latin typeface="宋体-WinCharSetFFFF-H"/>
              </a:rPr>
              <a:t>有金属裸露表面且金属面不带电的电池，在绝缘阻抗测试仪输出</a:t>
            </a:r>
            <a:r>
              <a:rPr lang="en-US" altLang="zh-CN" dirty="0">
                <a:solidFill>
                  <a:srgbClr val="000000"/>
                </a:solidFill>
                <a:latin typeface="宋体-WinCharSetFFFF-H"/>
              </a:rPr>
              <a:t>500Vdc</a:t>
            </a:r>
            <a:r>
              <a:rPr lang="zh-CN" altLang="en-US" dirty="0">
                <a:solidFill>
                  <a:srgbClr val="000000"/>
                </a:solidFill>
                <a:latin typeface="宋体-WinCharSetFFFF-H"/>
              </a:rPr>
              <a:t>电压情况下，测量电池金属表面与正极端子间的绝缘阻抗，测量需持续一定时间，绝缘电阻测试电压典型作用时间为</a:t>
            </a:r>
            <a:r>
              <a:rPr lang="en-US" altLang="zh-CN" dirty="0">
                <a:solidFill>
                  <a:srgbClr val="000000"/>
                </a:solidFill>
                <a:latin typeface="宋体-WinCharSetFFFF-H"/>
              </a:rPr>
              <a:t>60</a:t>
            </a:r>
            <a:r>
              <a:rPr lang="zh-CN" altLang="en-US" dirty="0">
                <a:solidFill>
                  <a:srgbClr val="000000"/>
                </a:solidFill>
                <a:latin typeface="宋体-WinCharSetFFFF-H"/>
              </a:rPr>
              <a:t>秒。</a:t>
            </a:r>
            <a:endParaRPr lang="en-US" altLang="zh-CN" dirty="0">
              <a:solidFill>
                <a:srgbClr val="000000"/>
              </a:solidFill>
              <a:latin typeface="宋体-WinCharSetFFFF-H"/>
            </a:endParaRPr>
          </a:p>
          <a:p>
            <a:pPr>
              <a:buFont typeface="Wingdings" panose="05000000000000000000" pitchFamily="2" charset="2"/>
              <a:buChar char="Ø"/>
            </a:pPr>
            <a:r>
              <a:rPr lang="zh-CN" altLang="en-US" dirty="0"/>
              <a:t>判定标准： 绝缘电阻大于</a:t>
            </a:r>
            <a:r>
              <a:rPr lang="en-US" altLang="zh-CN" dirty="0"/>
              <a:t>5M OHM</a:t>
            </a:r>
            <a:r>
              <a:rPr lang="zh-CN" altLang="en-US" dirty="0"/>
              <a:t>。</a:t>
            </a:r>
            <a:endParaRPr lang="en-US" altLang="zh-CN" dirty="0"/>
          </a:p>
        </p:txBody>
      </p:sp>
    </p:spTree>
    <p:extLst>
      <p:ext uri="{BB962C8B-B14F-4D97-AF65-F5344CB8AC3E}">
        <p14:creationId xmlns:p14="http://schemas.microsoft.com/office/powerpoint/2010/main" val="29071797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E5958-35F1-46BF-AB69-7EE3B329559B}"/>
              </a:ext>
            </a:extLst>
          </p:cNvPr>
          <p:cNvSpPr>
            <a:spLocks noGrp="1"/>
          </p:cNvSpPr>
          <p:nvPr>
            <p:ph sz="half" idx="11"/>
          </p:nvPr>
        </p:nvSpPr>
        <p:spPr>
          <a:xfrm>
            <a:off x="262482" y="945397"/>
            <a:ext cx="4801887" cy="417412"/>
          </a:xfrm>
        </p:spPr>
        <p:txBody>
          <a:bodyPr/>
          <a:lstStyle/>
          <a:p>
            <a:pPr>
              <a:lnSpc>
                <a:spcPct val="100000"/>
              </a:lnSpc>
              <a:spcBef>
                <a:spcPct val="0"/>
              </a:spcBef>
              <a:buFontTx/>
              <a:buNone/>
            </a:pPr>
            <a:r>
              <a:rPr lang="zh-CN" altLang="en-US" sz="2000" b="1" dirty="0">
                <a:latin typeface="Arial" panose="020B0604020202020204" pitchFamily="34" charset="0"/>
              </a:rPr>
              <a:t>外部短路（</a:t>
            </a:r>
            <a:r>
              <a:rPr lang="en-US" altLang="zh-CN" sz="2000" b="1" dirty="0">
                <a:latin typeface="Arial" panose="020B0604020202020204" pitchFamily="34" charset="0"/>
              </a:rPr>
              <a:t>External short circuit</a:t>
            </a:r>
            <a:r>
              <a:rPr lang="zh-CN" altLang="en-US" sz="2000" b="1" dirty="0">
                <a:latin typeface="Arial" panose="020B0604020202020204" pitchFamily="34" charset="0"/>
              </a:rPr>
              <a:t>）：</a:t>
            </a:r>
            <a:endParaRPr lang="en-US" altLang="zh-CN" sz="2000" b="1" dirty="0">
              <a:latin typeface="Arial" panose="020B0604020202020204" pitchFamily="34" charset="0"/>
            </a:endParaRPr>
          </a:p>
        </p:txBody>
      </p:sp>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IEC62133/UL62133</a:t>
            </a:r>
          </a:p>
        </p:txBody>
      </p:sp>
      <p:sp>
        <p:nvSpPr>
          <p:cNvPr id="8" name="Content Placeholder 1">
            <a:extLst>
              <a:ext uri="{FF2B5EF4-FFF2-40B4-BE49-F238E27FC236}">
                <a16:creationId xmlns:a16="http://schemas.microsoft.com/office/drawing/2014/main" id="{25B3AC61-C9F9-49C9-A659-878E843AA489}"/>
              </a:ext>
            </a:extLst>
          </p:cNvPr>
          <p:cNvSpPr txBox="1">
            <a:spLocks/>
          </p:cNvSpPr>
          <p:nvPr/>
        </p:nvSpPr>
        <p:spPr>
          <a:xfrm>
            <a:off x="354621" y="1528717"/>
            <a:ext cx="5870333" cy="1100183"/>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800" kern="1200" spc="0">
                <a:solidFill>
                  <a:schemeClr val="accent2"/>
                </a:solidFill>
                <a:latin typeface="+mn-lt"/>
                <a:ea typeface="+mn-ea"/>
                <a:cs typeface="+mn-cs"/>
              </a:defRPr>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400" kern="1200" spc="0">
                <a:solidFill>
                  <a:schemeClr val="accent2"/>
                </a:solidFill>
                <a:latin typeface="+mn-lt"/>
                <a:ea typeface="+mn-ea"/>
                <a:cs typeface="+mn-cs"/>
              </a:defRPr>
            </a:lvl2pPr>
            <a:lvl3pPr marL="690563" marR="0" indent="-173038"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200" kern="1200" spc="0">
                <a:solidFill>
                  <a:schemeClr val="accent2"/>
                </a:solidFill>
                <a:latin typeface="+mn-lt"/>
                <a:ea typeface="+mn-ea"/>
                <a:cs typeface="+mn-cs"/>
              </a:defRPr>
            </a:lvl3pPr>
            <a:lvl4pPr marL="801688" marR="0" indent="-171450"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100" kern="1200" spc="0">
                <a:solidFill>
                  <a:schemeClr val="accent2"/>
                </a:solidFill>
                <a:latin typeface="+mn-lt"/>
                <a:ea typeface="+mn-ea"/>
                <a:cs typeface="+mn-cs"/>
              </a:defRPr>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600" b="0" kern="100" cap="all" spc="0" baseline="0" dirty="0" smtClean="0">
                <a:solidFill>
                  <a:schemeClr val="accent1"/>
                </a:solidFill>
                <a:latin typeface="+mn-lt"/>
                <a:ea typeface="+mn-ea"/>
                <a:cs typeface="+mn-cs"/>
              </a:defRPr>
            </a:lvl5pPr>
            <a:lvl6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400" kern="1200" cap="all" spc="0" baseline="0" dirty="0" smtClean="0">
                <a:solidFill>
                  <a:schemeClr val="accent2"/>
                </a:solidFill>
                <a:latin typeface="+mn-lt"/>
                <a:ea typeface="+mn-ea"/>
                <a:cs typeface="+mn-cs"/>
              </a:defRPr>
            </a:lvl6pPr>
            <a:lvl7pPr marL="0" marR="0" indent="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100" kern="100" spc="0" baseline="0" dirty="0" smtClean="0">
                <a:solidFill>
                  <a:schemeClr val="accent2"/>
                </a:solidFill>
                <a:latin typeface="+mn-lt"/>
                <a:ea typeface="+mn-ea"/>
                <a:cs typeface="+mn-cs"/>
              </a:defRPr>
            </a:lvl7pPr>
            <a:lvl8pPr marL="17145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smtClean="0">
                <a:solidFill>
                  <a:schemeClr val="accent2"/>
                </a:solidFill>
                <a:latin typeface="+mn-lt"/>
                <a:ea typeface="+mn-ea"/>
                <a:cs typeface="+mn-cs"/>
              </a:defRPr>
            </a:lvl8pPr>
            <a:lvl9pPr marL="34290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a:solidFill>
                  <a:schemeClr val="accent2"/>
                </a:solidFill>
                <a:latin typeface="+mn-lt"/>
                <a:ea typeface="+mn-ea"/>
                <a:cs typeface="+mn-cs"/>
              </a:defRPr>
            </a:lvl9pPr>
          </a:lstStyle>
          <a:p>
            <a:pPr>
              <a:buFont typeface="Wingdings" panose="05000000000000000000" pitchFamily="2" charset="2"/>
              <a:buChar char="Ø"/>
            </a:pPr>
            <a:r>
              <a:rPr lang="zh-CN" altLang="en-US" dirty="0">
                <a:solidFill>
                  <a:srgbClr val="000000"/>
                </a:solidFill>
                <a:latin typeface="宋体-WinCharSetFFFF-H"/>
              </a:rPr>
              <a:t>对样品进行</a:t>
            </a:r>
            <a:r>
              <a:rPr lang="en-US" altLang="zh-CN" dirty="0">
                <a:solidFill>
                  <a:srgbClr val="000000"/>
                </a:solidFill>
                <a:latin typeface="宋体-WinCharSetFFFF-H"/>
              </a:rPr>
              <a:t>single fault</a:t>
            </a:r>
            <a:r>
              <a:rPr lang="zh-CN" altLang="en-US" dirty="0">
                <a:solidFill>
                  <a:srgbClr val="000000"/>
                </a:solidFill>
                <a:latin typeface="宋体-WinCharSetFFFF-H"/>
              </a:rPr>
              <a:t>，并充满电</a:t>
            </a:r>
            <a:endParaRPr lang="en-US" altLang="zh-CN" dirty="0">
              <a:solidFill>
                <a:srgbClr val="000000"/>
              </a:solidFill>
              <a:latin typeface="宋体-WinCharSetFFFF-H"/>
            </a:endParaRPr>
          </a:p>
          <a:p>
            <a:pPr>
              <a:buFont typeface="Wingdings" panose="05000000000000000000" pitchFamily="2" charset="2"/>
              <a:buChar char="Ø"/>
            </a:pPr>
            <a:r>
              <a:rPr lang="zh-CN" altLang="en-US" dirty="0">
                <a:solidFill>
                  <a:srgbClr val="000000"/>
                </a:solidFill>
                <a:latin typeface="宋体-WinCharSetFFFF-H"/>
              </a:rPr>
              <a:t>短路条件：</a:t>
            </a:r>
            <a:r>
              <a:rPr lang="en-US" altLang="zh-CN" dirty="0">
                <a:solidFill>
                  <a:srgbClr val="000000"/>
                </a:solidFill>
                <a:latin typeface="宋体-WinCharSetFFFF-H"/>
              </a:rPr>
              <a:t>80m</a:t>
            </a:r>
            <a:r>
              <a:rPr lang="el-GR" altLang="zh-CN" dirty="0">
                <a:solidFill>
                  <a:srgbClr val="000000"/>
                </a:solidFill>
                <a:latin typeface="宋体-WinCharSetFFFF-H"/>
              </a:rPr>
              <a:t>Ω±20</a:t>
            </a:r>
            <a:r>
              <a:rPr lang="en-US" altLang="zh-CN" dirty="0">
                <a:solidFill>
                  <a:srgbClr val="000000"/>
                </a:solidFill>
                <a:latin typeface="宋体-WinCharSetFFFF-H"/>
              </a:rPr>
              <a:t>m</a:t>
            </a:r>
            <a:r>
              <a:rPr lang="el-GR" altLang="zh-CN" dirty="0">
                <a:solidFill>
                  <a:srgbClr val="000000"/>
                </a:solidFill>
                <a:latin typeface="宋体-WinCharSetFFFF-H"/>
              </a:rPr>
              <a:t>Ω</a:t>
            </a:r>
            <a:endParaRPr lang="zh-CN" altLang="en-US" dirty="0">
              <a:solidFill>
                <a:srgbClr val="000000"/>
              </a:solidFill>
              <a:latin typeface="宋体-WinCharSetFFFF-H"/>
            </a:endParaRPr>
          </a:p>
          <a:p>
            <a:pPr>
              <a:buFont typeface="Wingdings" panose="05000000000000000000" pitchFamily="2" charset="2"/>
              <a:buChar char="Ø"/>
            </a:pPr>
            <a:r>
              <a:rPr lang="zh-CN" altLang="en-US" dirty="0">
                <a:solidFill>
                  <a:srgbClr val="000000"/>
                </a:solidFill>
                <a:latin typeface="宋体-WinCharSetFFFF-H"/>
              </a:rPr>
              <a:t>环境温度： </a:t>
            </a:r>
            <a:r>
              <a:rPr lang="en-US" altLang="zh-CN" dirty="0">
                <a:solidFill>
                  <a:srgbClr val="000000"/>
                </a:solidFill>
                <a:latin typeface="宋体-WinCharSetFFFF-H"/>
              </a:rPr>
              <a:t>20</a:t>
            </a:r>
            <a:r>
              <a:rPr lang="zh-CN" altLang="en-US" dirty="0">
                <a:solidFill>
                  <a:srgbClr val="000000"/>
                </a:solidFill>
                <a:latin typeface="宋体-WinCharSetFFFF-H"/>
              </a:rPr>
              <a:t>℃</a:t>
            </a:r>
            <a:r>
              <a:rPr lang="en-US" altLang="zh-CN" dirty="0">
                <a:solidFill>
                  <a:srgbClr val="000000"/>
                </a:solidFill>
                <a:latin typeface="宋体-WinCharSetFFFF-H"/>
              </a:rPr>
              <a:t>±5</a:t>
            </a:r>
            <a:r>
              <a:rPr lang="zh-CN" altLang="en-US" dirty="0">
                <a:solidFill>
                  <a:srgbClr val="000000"/>
                </a:solidFill>
                <a:latin typeface="宋体-WinCharSetFFFF-H"/>
              </a:rPr>
              <a:t>℃</a:t>
            </a:r>
          </a:p>
          <a:p>
            <a:pPr marL="0" indent="0">
              <a:buFont typeface="Arial" panose="020B0604020202020204" pitchFamily="34" charset="0"/>
              <a:buNone/>
            </a:pPr>
            <a:endParaRPr lang="zh-CN" altLang="en-US" dirty="0"/>
          </a:p>
        </p:txBody>
      </p:sp>
      <p:graphicFrame>
        <p:nvGraphicFramePr>
          <p:cNvPr id="10" name="Table 3">
            <a:extLst>
              <a:ext uri="{FF2B5EF4-FFF2-40B4-BE49-F238E27FC236}">
                <a16:creationId xmlns:a16="http://schemas.microsoft.com/office/drawing/2014/main" id="{B3059005-FB2D-4687-ACEC-D82D052A59C0}"/>
              </a:ext>
            </a:extLst>
          </p:cNvPr>
          <p:cNvGraphicFramePr>
            <a:graphicFrameLocks noGrp="1"/>
          </p:cNvGraphicFramePr>
          <p:nvPr>
            <p:extLst>
              <p:ext uri="{D42A27DB-BD31-4B8C-83A1-F6EECF244321}">
                <p14:modId xmlns:p14="http://schemas.microsoft.com/office/powerpoint/2010/main" val="535093589"/>
              </p:ext>
            </p:extLst>
          </p:nvPr>
        </p:nvGraphicFramePr>
        <p:xfrm>
          <a:off x="354621" y="3173945"/>
          <a:ext cx="7773626" cy="1874082"/>
        </p:xfrm>
        <a:graphic>
          <a:graphicData uri="http://schemas.openxmlformats.org/drawingml/2006/table">
            <a:tbl>
              <a:tblPr firstRow="1" bandRow="1">
                <a:tableStyleId>{5C22544A-7EE6-4342-B048-85BDC9FD1C3A}</a:tableStyleId>
              </a:tblPr>
              <a:tblGrid>
                <a:gridCol w="3886813">
                  <a:extLst>
                    <a:ext uri="{9D8B030D-6E8A-4147-A177-3AD203B41FA5}">
                      <a16:colId xmlns:a16="http://schemas.microsoft.com/office/drawing/2014/main" val="2197416160"/>
                    </a:ext>
                  </a:extLst>
                </a:gridCol>
                <a:gridCol w="3886813">
                  <a:extLst>
                    <a:ext uri="{9D8B030D-6E8A-4147-A177-3AD203B41FA5}">
                      <a16:colId xmlns:a16="http://schemas.microsoft.com/office/drawing/2014/main" val="357382654"/>
                    </a:ext>
                  </a:extLst>
                </a:gridCol>
              </a:tblGrid>
              <a:tr h="345664">
                <a:tc>
                  <a:txBody>
                    <a:bodyPr/>
                    <a:lstStyle/>
                    <a:p>
                      <a:r>
                        <a:rPr lang="en-US" dirty="0"/>
                        <a:t>Termination</a:t>
                      </a:r>
                    </a:p>
                  </a:txBody>
                  <a:tcPr/>
                </a:tc>
                <a:tc>
                  <a:txBody>
                    <a:bodyPr/>
                    <a:lstStyle/>
                    <a:p>
                      <a:r>
                        <a:rPr lang="en-US" altLang="zh-CN" dirty="0"/>
                        <a:t>Fail</a:t>
                      </a:r>
                    </a:p>
                  </a:txBody>
                  <a:tcPr/>
                </a:tc>
                <a:extLst>
                  <a:ext uri="{0D108BD9-81ED-4DB2-BD59-A6C34878D82A}">
                    <a16:rowId xmlns:a16="http://schemas.microsoft.com/office/drawing/2014/main" val="3086762155"/>
                  </a:ext>
                </a:extLst>
              </a:tr>
              <a:tr h="604911">
                <a:tc>
                  <a:txBody>
                    <a:bodyPr/>
                    <a:lstStyle/>
                    <a:p>
                      <a:r>
                        <a:rPr lang="en-US" dirty="0"/>
                        <a:t>a. </a:t>
                      </a:r>
                      <a:r>
                        <a:rPr lang="en-US" altLang="zh-CN" dirty="0"/>
                        <a:t>24</a:t>
                      </a:r>
                      <a:r>
                        <a:rPr lang="zh-CN" altLang="en-US" dirty="0"/>
                        <a:t>小时或者温度有最高温度下降</a:t>
                      </a:r>
                      <a:r>
                        <a:rPr lang="en-US" altLang="zh-CN" dirty="0"/>
                        <a:t>20%</a:t>
                      </a:r>
                      <a:endParaRPr lang="en-US" dirty="0"/>
                    </a:p>
                  </a:txBody>
                  <a:tcPr/>
                </a:tc>
                <a:tc>
                  <a:txBody>
                    <a:bodyPr/>
                    <a:lstStyle/>
                    <a:p>
                      <a:r>
                        <a:rPr lang="en-US" altLang="zh-CN" dirty="0"/>
                        <a:t>a. </a:t>
                      </a:r>
                      <a:r>
                        <a:rPr lang="zh-CN" altLang="en-US" dirty="0"/>
                        <a:t>爆炸起火</a:t>
                      </a:r>
                      <a:endParaRPr lang="en-US" dirty="0"/>
                    </a:p>
                  </a:txBody>
                  <a:tcPr/>
                </a:tc>
                <a:extLst>
                  <a:ext uri="{0D108BD9-81ED-4DB2-BD59-A6C34878D82A}">
                    <a16:rowId xmlns:a16="http://schemas.microsoft.com/office/drawing/2014/main" val="1840312298"/>
                  </a:ext>
                </a:extLst>
              </a:tr>
              <a:tr h="441345">
                <a:tc>
                  <a:txBody>
                    <a:bodyPr/>
                    <a:lstStyle/>
                    <a:p>
                      <a:endParaRPr lang="en-US" dirty="0"/>
                    </a:p>
                  </a:txBody>
                  <a:tcPr/>
                </a:tc>
                <a:tc>
                  <a:txBody>
                    <a:bodyPr/>
                    <a:lstStyle/>
                    <a:p>
                      <a:r>
                        <a:rPr lang="en-US" dirty="0"/>
                        <a:t>b. </a:t>
                      </a:r>
                      <a:r>
                        <a:rPr lang="zh-CN" altLang="en-US" dirty="0"/>
                        <a:t>冒烟</a:t>
                      </a:r>
                      <a:endParaRPr lang="en-US" dirty="0"/>
                    </a:p>
                  </a:txBody>
                  <a:tcPr/>
                </a:tc>
                <a:extLst>
                  <a:ext uri="{0D108BD9-81ED-4DB2-BD59-A6C34878D82A}">
                    <a16:rowId xmlns:a16="http://schemas.microsoft.com/office/drawing/2014/main" val="3017655038"/>
                  </a:ext>
                </a:extLst>
              </a:tr>
              <a:tr h="42689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63112465"/>
                  </a:ext>
                </a:extLst>
              </a:tr>
            </a:tbl>
          </a:graphicData>
        </a:graphic>
      </p:graphicFrame>
    </p:spTree>
    <p:extLst>
      <p:ext uri="{BB962C8B-B14F-4D97-AF65-F5344CB8AC3E}">
        <p14:creationId xmlns:p14="http://schemas.microsoft.com/office/powerpoint/2010/main" val="29797622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017AD47C-6E07-43CB-A343-BD762BC6C687}"/>
              </a:ext>
            </a:extLst>
          </p:cNvPr>
          <p:cNvGraphicFramePr>
            <a:graphicFrameLocks noGrp="1"/>
          </p:cNvGraphicFramePr>
          <p:nvPr>
            <p:ph sz="half" idx="11"/>
            <p:extLst>
              <p:ext uri="{D42A27DB-BD31-4B8C-83A1-F6EECF244321}">
                <p14:modId xmlns:p14="http://schemas.microsoft.com/office/powerpoint/2010/main" val="3525620196"/>
              </p:ext>
            </p:extLst>
          </p:nvPr>
        </p:nvGraphicFramePr>
        <p:xfrm>
          <a:off x="511373" y="1208177"/>
          <a:ext cx="8121254" cy="4568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192988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E5958-35F1-46BF-AB69-7EE3B329559B}"/>
              </a:ext>
            </a:extLst>
          </p:cNvPr>
          <p:cNvSpPr>
            <a:spLocks noGrp="1"/>
          </p:cNvSpPr>
          <p:nvPr>
            <p:ph sz="half" idx="11"/>
          </p:nvPr>
        </p:nvSpPr>
        <p:spPr>
          <a:xfrm>
            <a:off x="262482" y="945397"/>
            <a:ext cx="4801887" cy="417412"/>
          </a:xfrm>
        </p:spPr>
        <p:txBody>
          <a:bodyPr/>
          <a:lstStyle/>
          <a:p>
            <a:pPr>
              <a:lnSpc>
                <a:spcPct val="100000"/>
              </a:lnSpc>
              <a:spcBef>
                <a:spcPct val="0"/>
              </a:spcBef>
              <a:buFontTx/>
              <a:buNone/>
            </a:pPr>
            <a:r>
              <a:rPr lang="zh-CN" altLang="en-US" sz="2000" b="1" dirty="0">
                <a:latin typeface="Arial" panose="020B0604020202020204" pitchFamily="34" charset="0"/>
              </a:rPr>
              <a:t>过充（</a:t>
            </a:r>
            <a:r>
              <a:rPr lang="en-US" altLang="zh-CN" sz="2000" b="1" dirty="0">
                <a:latin typeface="Arial" panose="020B0604020202020204" pitchFamily="34" charset="0"/>
              </a:rPr>
              <a:t>Overcharge</a:t>
            </a:r>
            <a:r>
              <a:rPr lang="zh-CN" altLang="en-US" sz="2000" b="1" dirty="0">
                <a:latin typeface="Arial" panose="020B0604020202020204" pitchFamily="34" charset="0"/>
              </a:rPr>
              <a:t>）：</a:t>
            </a:r>
            <a:endParaRPr lang="en-US" altLang="zh-CN" sz="2000" b="1" dirty="0">
              <a:latin typeface="Arial" panose="020B0604020202020204" pitchFamily="34" charset="0"/>
            </a:endParaRPr>
          </a:p>
        </p:txBody>
      </p:sp>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IEC62133/UL62133</a:t>
            </a:r>
          </a:p>
        </p:txBody>
      </p:sp>
      <p:sp>
        <p:nvSpPr>
          <p:cNvPr id="8" name="Content Placeholder 1">
            <a:extLst>
              <a:ext uri="{FF2B5EF4-FFF2-40B4-BE49-F238E27FC236}">
                <a16:creationId xmlns:a16="http://schemas.microsoft.com/office/drawing/2014/main" id="{25B3AC61-C9F9-49C9-A659-878E843AA489}"/>
              </a:ext>
            </a:extLst>
          </p:cNvPr>
          <p:cNvSpPr txBox="1">
            <a:spLocks/>
          </p:cNvSpPr>
          <p:nvPr/>
        </p:nvSpPr>
        <p:spPr>
          <a:xfrm>
            <a:off x="354621" y="1528717"/>
            <a:ext cx="5870333" cy="1100183"/>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800" kern="1200" spc="0">
                <a:solidFill>
                  <a:schemeClr val="accent2"/>
                </a:solidFill>
                <a:latin typeface="+mn-lt"/>
                <a:ea typeface="+mn-ea"/>
                <a:cs typeface="+mn-cs"/>
              </a:defRPr>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400" kern="1200" spc="0">
                <a:solidFill>
                  <a:schemeClr val="accent2"/>
                </a:solidFill>
                <a:latin typeface="+mn-lt"/>
                <a:ea typeface="+mn-ea"/>
                <a:cs typeface="+mn-cs"/>
              </a:defRPr>
            </a:lvl2pPr>
            <a:lvl3pPr marL="690563" marR="0" indent="-173038"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200" kern="1200" spc="0">
                <a:solidFill>
                  <a:schemeClr val="accent2"/>
                </a:solidFill>
                <a:latin typeface="+mn-lt"/>
                <a:ea typeface="+mn-ea"/>
                <a:cs typeface="+mn-cs"/>
              </a:defRPr>
            </a:lvl3pPr>
            <a:lvl4pPr marL="801688" marR="0" indent="-171450"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100" kern="1200" spc="0">
                <a:solidFill>
                  <a:schemeClr val="accent2"/>
                </a:solidFill>
                <a:latin typeface="+mn-lt"/>
                <a:ea typeface="+mn-ea"/>
                <a:cs typeface="+mn-cs"/>
              </a:defRPr>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600" b="0" kern="100" cap="all" spc="0" baseline="0" dirty="0" smtClean="0">
                <a:solidFill>
                  <a:schemeClr val="accent1"/>
                </a:solidFill>
                <a:latin typeface="+mn-lt"/>
                <a:ea typeface="+mn-ea"/>
                <a:cs typeface="+mn-cs"/>
              </a:defRPr>
            </a:lvl5pPr>
            <a:lvl6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400" kern="1200" cap="all" spc="0" baseline="0" dirty="0" smtClean="0">
                <a:solidFill>
                  <a:schemeClr val="accent2"/>
                </a:solidFill>
                <a:latin typeface="+mn-lt"/>
                <a:ea typeface="+mn-ea"/>
                <a:cs typeface="+mn-cs"/>
              </a:defRPr>
            </a:lvl6pPr>
            <a:lvl7pPr marL="0" marR="0" indent="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100" kern="100" spc="0" baseline="0" dirty="0" smtClean="0">
                <a:solidFill>
                  <a:schemeClr val="accent2"/>
                </a:solidFill>
                <a:latin typeface="+mn-lt"/>
                <a:ea typeface="+mn-ea"/>
                <a:cs typeface="+mn-cs"/>
              </a:defRPr>
            </a:lvl7pPr>
            <a:lvl8pPr marL="17145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smtClean="0">
                <a:solidFill>
                  <a:schemeClr val="accent2"/>
                </a:solidFill>
                <a:latin typeface="+mn-lt"/>
                <a:ea typeface="+mn-ea"/>
                <a:cs typeface="+mn-cs"/>
              </a:defRPr>
            </a:lvl8pPr>
            <a:lvl9pPr marL="34290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a:solidFill>
                  <a:schemeClr val="accent2"/>
                </a:solidFill>
                <a:latin typeface="+mn-lt"/>
                <a:ea typeface="+mn-ea"/>
                <a:cs typeface="+mn-cs"/>
              </a:defRPr>
            </a:lvl9pPr>
          </a:lstStyle>
          <a:p>
            <a:pPr>
              <a:buFont typeface="Wingdings" panose="05000000000000000000" pitchFamily="2" charset="2"/>
              <a:buChar char="Ø"/>
            </a:pPr>
            <a:r>
              <a:rPr lang="zh-CN" altLang="en-US" dirty="0">
                <a:solidFill>
                  <a:srgbClr val="000000"/>
                </a:solidFill>
                <a:latin typeface="宋体-WinCharSetFFFF-H"/>
              </a:rPr>
              <a:t>把电池包以</a:t>
            </a:r>
            <a:r>
              <a:rPr lang="en-US" altLang="zh-CN" dirty="0">
                <a:solidFill>
                  <a:srgbClr val="000000"/>
                </a:solidFill>
                <a:latin typeface="宋体-WinCharSetFFFF-H"/>
              </a:rPr>
              <a:t>0.2C</a:t>
            </a:r>
            <a:r>
              <a:rPr lang="zh-CN" altLang="en-US" dirty="0">
                <a:solidFill>
                  <a:srgbClr val="000000"/>
                </a:solidFill>
                <a:latin typeface="宋体-WinCharSetFFFF-H"/>
              </a:rPr>
              <a:t>电流放电至空</a:t>
            </a:r>
            <a:endParaRPr lang="en-US" altLang="zh-CN" dirty="0">
              <a:solidFill>
                <a:srgbClr val="000000"/>
              </a:solidFill>
              <a:latin typeface="宋体-WinCharSetFFFF-H"/>
            </a:endParaRPr>
          </a:p>
          <a:p>
            <a:pPr>
              <a:buFont typeface="Wingdings" panose="05000000000000000000" pitchFamily="2" charset="2"/>
              <a:buChar char="Ø"/>
            </a:pPr>
            <a:r>
              <a:rPr lang="zh-CN" altLang="en-US" dirty="0">
                <a:solidFill>
                  <a:srgbClr val="000000"/>
                </a:solidFill>
                <a:latin typeface="宋体-WinCharSetFFFF-H"/>
              </a:rPr>
              <a:t>充电电压：单电池为</a:t>
            </a:r>
            <a:r>
              <a:rPr lang="en-US" altLang="zh-CN" dirty="0">
                <a:solidFill>
                  <a:srgbClr val="000000"/>
                </a:solidFill>
                <a:latin typeface="宋体-WinCharSetFFFF-H"/>
              </a:rPr>
              <a:t>1.4</a:t>
            </a:r>
            <a:r>
              <a:rPr lang="zh-CN" altLang="en-US" dirty="0">
                <a:solidFill>
                  <a:srgbClr val="000000"/>
                </a:solidFill>
                <a:latin typeface="宋体-WinCharSetFFFF-H"/>
              </a:rPr>
              <a:t>倍最大充电电压，但不超过</a:t>
            </a:r>
            <a:r>
              <a:rPr lang="en-US" altLang="zh-CN" dirty="0">
                <a:solidFill>
                  <a:srgbClr val="000000"/>
                </a:solidFill>
                <a:latin typeface="宋体-WinCharSetFFFF-H"/>
              </a:rPr>
              <a:t>6.0V</a:t>
            </a:r>
            <a:r>
              <a:rPr lang="zh-CN" altLang="en-US" dirty="0">
                <a:solidFill>
                  <a:srgbClr val="000000"/>
                </a:solidFill>
                <a:latin typeface="宋体-WinCharSetFFFF-H"/>
              </a:rPr>
              <a:t>。</a:t>
            </a:r>
            <a:endParaRPr lang="en-US" altLang="zh-CN" dirty="0">
              <a:solidFill>
                <a:srgbClr val="000000"/>
              </a:solidFill>
              <a:latin typeface="宋体-WinCharSetFFFF-H"/>
            </a:endParaRPr>
          </a:p>
          <a:p>
            <a:pPr marL="0" indent="0">
              <a:buNone/>
            </a:pPr>
            <a:r>
              <a:rPr lang="en-US" altLang="zh-CN" dirty="0">
                <a:solidFill>
                  <a:srgbClr val="000000"/>
                </a:solidFill>
                <a:latin typeface="宋体-WinCharSetFFFF-H"/>
              </a:rPr>
              <a:t>            </a:t>
            </a:r>
            <a:r>
              <a:rPr lang="zh-CN" altLang="en-US" dirty="0">
                <a:solidFill>
                  <a:srgbClr val="000000"/>
                </a:solidFill>
                <a:latin typeface="宋体-WinCharSetFFFF-H"/>
              </a:rPr>
              <a:t>多串电池为</a:t>
            </a:r>
            <a:r>
              <a:rPr lang="en-US" altLang="zh-CN" dirty="0">
                <a:solidFill>
                  <a:srgbClr val="000000"/>
                </a:solidFill>
                <a:latin typeface="宋体-WinCharSetFFFF-H"/>
              </a:rPr>
              <a:t>1.2</a:t>
            </a:r>
            <a:r>
              <a:rPr lang="zh-CN" altLang="en-US" dirty="0">
                <a:solidFill>
                  <a:srgbClr val="000000"/>
                </a:solidFill>
                <a:latin typeface="宋体-WinCharSetFFFF-H"/>
              </a:rPr>
              <a:t>倍最大充电电压</a:t>
            </a:r>
            <a:endParaRPr lang="en-US" altLang="zh-CN" dirty="0">
              <a:solidFill>
                <a:srgbClr val="000000"/>
              </a:solidFill>
              <a:latin typeface="宋体-WinCharSetFFFF-H"/>
            </a:endParaRPr>
          </a:p>
          <a:p>
            <a:pPr>
              <a:buFont typeface="Wingdings" panose="05000000000000000000" pitchFamily="2" charset="2"/>
              <a:buChar char="Ø"/>
            </a:pPr>
            <a:r>
              <a:rPr lang="zh-CN" altLang="en-US" dirty="0">
                <a:solidFill>
                  <a:srgbClr val="000000"/>
                </a:solidFill>
                <a:latin typeface="宋体-WinCharSetFFFF-H"/>
              </a:rPr>
              <a:t>充电电流： </a:t>
            </a:r>
            <a:r>
              <a:rPr lang="en-US" altLang="zh-CN" dirty="0">
                <a:solidFill>
                  <a:srgbClr val="000000"/>
                </a:solidFill>
                <a:latin typeface="宋体-WinCharSetFFFF-H"/>
              </a:rPr>
              <a:t>2.0C</a:t>
            </a:r>
          </a:p>
        </p:txBody>
      </p:sp>
      <p:graphicFrame>
        <p:nvGraphicFramePr>
          <p:cNvPr id="10" name="Table 3">
            <a:extLst>
              <a:ext uri="{FF2B5EF4-FFF2-40B4-BE49-F238E27FC236}">
                <a16:creationId xmlns:a16="http://schemas.microsoft.com/office/drawing/2014/main" id="{B3059005-FB2D-4687-ACEC-D82D052A59C0}"/>
              </a:ext>
            </a:extLst>
          </p:cNvPr>
          <p:cNvGraphicFramePr>
            <a:graphicFrameLocks noGrp="1"/>
          </p:cNvGraphicFramePr>
          <p:nvPr>
            <p:extLst>
              <p:ext uri="{D42A27DB-BD31-4B8C-83A1-F6EECF244321}">
                <p14:modId xmlns:p14="http://schemas.microsoft.com/office/powerpoint/2010/main" val="3766972264"/>
              </p:ext>
            </p:extLst>
          </p:nvPr>
        </p:nvGraphicFramePr>
        <p:xfrm>
          <a:off x="354621" y="3613783"/>
          <a:ext cx="7773626" cy="1838913"/>
        </p:xfrm>
        <a:graphic>
          <a:graphicData uri="http://schemas.openxmlformats.org/drawingml/2006/table">
            <a:tbl>
              <a:tblPr firstRow="1" bandRow="1">
                <a:tableStyleId>{5C22544A-7EE6-4342-B048-85BDC9FD1C3A}</a:tableStyleId>
              </a:tblPr>
              <a:tblGrid>
                <a:gridCol w="3886813">
                  <a:extLst>
                    <a:ext uri="{9D8B030D-6E8A-4147-A177-3AD203B41FA5}">
                      <a16:colId xmlns:a16="http://schemas.microsoft.com/office/drawing/2014/main" val="2197416160"/>
                    </a:ext>
                  </a:extLst>
                </a:gridCol>
                <a:gridCol w="3886813">
                  <a:extLst>
                    <a:ext uri="{9D8B030D-6E8A-4147-A177-3AD203B41FA5}">
                      <a16:colId xmlns:a16="http://schemas.microsoft.com/office/drawing/2014/main" val="357382654"/>
                    </a:ext>
                  </a:extLst>
                </a:gridCol>
              </a:tblGrid>
              <a:tr h="345664">
                <a:tc>
                  <a:txBody>
                    <a:bodyPr/>
                    <a:lstStyle/>
                    <a:p>
                      <a:r>
                        <a:rPr lang="en-US" dirty="0"/>
                        <a:t>Termination</a:t>
                      </a:r>
                    </a:p>
                  </a:txBody>
                  <a:tcPr/>
                </a:tc>
                <a:tc>
                  <a:txBody>
                    <a:bodyPr/>
                    <a:lstStyle/>
                    <a:p>
                      <a:r>
                        <a:rPr lang="en-US" altLang="zh-CN" dirty="0"/>
                        <a:t>Fail</a:t>
                      </a:r>
                    </a:p>
                  </a:txBody>
                  <a:tcPr/>
                </a:tc>
                <a:extLst>
                  <a:ext uri="{0D108BD9-81ED-4DB2-BD59-A6C34878D82A}">
                    <a16:rowId xmlns:a16="http://schemas.microsoft.com/office/drawing/2014/main" val="3086762155"/>
                  </a:ext>
                </a:extLst>
              </a:tr>
              <a:tr h="604911">
                <a:tc>
                  <a:txBody>
                    <a:bodyPr/>
                    <a:lstStyle/>
                    <a:p>
                      <a:r>
                        <a:rPr lang="en-US" dirty="0"/>
                        <a:t>a. </a:t>
                      </a:r>
                      <a:r>
                        <a:rPr lang="zh-CN" altLang="en-US" dirty="0"/>
                        <a:t>外壳温度稳定，或者恢复至室温</a:t>
                      </a:r>
                      <a:endParaRPr lang="en-US" dirty="0"/>
                    </a:p>
                  </a:txBody>
                  <a:tcPr/>
                </a:tc>
                <a:tc>
                  <a:txBody>
                    <a:bodyPr/>
                    <a:lstStyle/>
                    <a:p>
                      <a:r>
                        <a:rPr lang="en-US" altLang="zh-CN" dirty="0"/>
                        <a:t>a. </a:t>
                      </a:r>
                      <a:r>
                        <a:rPr lang="zh-CN" altLang="en-US" dirty="0"/>
                        <a:t>爆炸起火</a:t>
                      </a:r>
                      <a:endParaRPr lang="en-US" dirty="0"/>
                    </a:p>
                  </a:txBody>
                  <a:tcPr/>
                </a:tc>
                <a:extLst>
                  <a:ext uri="{0D108BD9-81ED-4DB2-BD59-A6C34878D82A}">
                    <a16:rowId xmlns:a16="http://schemas.microsoft.com/office/drawing/2014/main" val="1840312298"/>
                  </a:ext>
                </a:extLst>
              </a:tr>
              <a:tr h="441345">
                <a:tc>
                  <a:txBody>
                    <a:bodyPr/>
                    <a:lstStyle/>
                    <a:p>
                      <a:endParaRPr lang="en-US" dirty="0"/>
                    </a:p>
                  </a:txBody>
                  <a:tcPr/>
                </a:tc>
                <a:tc>
                  <a:txBody>
                    <a:bodyPr/>
                    <a:lstStyle/>
                    <a:p>
                      <a:r>
                        <a:rPr lang="en-US" dirty="0"/>
                        <a:t>b. </a:t>
                      </a:r>
                      <a:r>
                        <a:rPr lang="zh-CN" altLang="en-US" dirty="0"/>
                        <a:t>冒烟</a:t>
                      </a:r>
                      <a:endParaRPr lang="en-US" dirty="0"/>
                    </a:p>
                  </a:txBody>
                  <a:tcPr/>
                </a:tc>
                <a:extLst>
                  <a:ext uri="{0D108BD9-81ED-4DB2-BD59-A6C34878D82A}">
                    <a16:rowId xmlns:a16="http://schemas.microsoft.com/office/drawing/2014/main" val="3017655038"/>
                  </a:ext>
                </a:extLst>
              </a:tr>
              <a:tr h="426897">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63112465"/>
                  </a:ext>
                </a:extLst>
              </a:tr>
            </a:tbl>
          </a:graphicData>
        </a:graphic>
      </p:graphicFrame>
    </p:spTree>
    <p:extLst>
      <p:ext uri="{BB962C8B-B14F-4D97-AF65-F5344CB8AC3E}">
        <p14:creationId xmlns:p14="http://schemas.microsoft.com/office/powerpoint/2010/main" val="2849624591"/>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altLang="zh-CN" dirty="0"/>
              <a:t>GB31241</a:t>
            </a:r>
            <a:endParaRPr lang="en-US" dirty="0"/>
          </a:p>
        </p:txBody>
      </p:sp>
      <p:sp>
        <p:nvSpPr>
          <p:cNvPr id="5" name="Content Placeholder 1">
            <a:extLst>
              <a:ext uri="{FF2B5EF4-FFF2-40B4-BE49-F238E27FC236}">
                <a16:creationId xmlns:a16="http://schemas.microsoft.com/office/drawing/2014/main" id="{5B274DE4-1A2A-48A6-BB0D-F7DA93D25275}"/>
              </a:ext>
            </a:extLst>
          </p:cNvPr>
          <p:cNvSpPr>
            <a:spLocks noGrp="1"/>
          </p:cNvSpPr>
          <p:nvPr>
            <p:ph sz="half" idx="11"/>
          </p:nvPr>
        </p:nvSpPr>
        <p:spPr>
          <a:xfrm>
            <a:off x="376781" y="910227"/>
            <a:ext cx="8274849" cy="1902421"/>
          </a:xfrm>
        </p:spPr>
        <p:txBody>
          <a:bodyPr/>
          <a:lstStyle/>
          <a:p>
            <a:pPr>
              <a:lnSpc>
                <a:spcPct val="100000"/>
              </a:lnSpc>
              <a:spcBef>
                <a:spcPct val="0"/>
              </a:spcBef>
              <a:buFontTx/>
              <a:buNone/>
            </a:pPr>
            <a:r>
              <a:rPr lang="zh-CN" altLang="en-US" sz="2000" b="1" dirty="0">
                <a:latin typeface="Arial" panose="020B0604020202020204" pitchFamily="34" charset="0"/>
              </a:rPr>
              <a:t>规范制定：</a:t>
            </a:r>
            <a:endParaRPr lang="en-US" altLang="zh-CN" sz="2000" b="1" dirty="0">
              <a:latin typeface="Arial" panose="020B0604020202020204" pitchFamily="34" charset="0"/>
            </a:endParaRPr>
          </a:p>
          <a:p>
            <a:pPr>
              <a:lnSpc>
                <a:spcPct val="100000"/>
              </a:lnSpc>
              <a:spcBef>
                <a:spcPct val="0"/>
              </a:spcBef>
              <a:buFontTx/>
              <a:buNone/>
            </a:pPr>
            <a:r>
              <a:rPr lang="zh-CN" altLang="en-US" sz="1800" dirty="0">
                <a:latin typeface="Arial" panose="020B0604020202020204" pitchFamily="34" charset="0"/>
              </a:rPr>
              <a:t>   </a:t>
            </a:r>
            <a:r>
              <a:rPr lang="zh-CN" altLang="en-US" dirty="0">
                <a:latin typeface="Arial" panose="020B0604020202020204" pitchFamily="34" charset="0"/>
              </a:rPr>
              <a:t>由中华人民币共和国工业和信息化部提出，由中国电子技术标准化研究院归口。于</a:t>
            </a:r>
            <a:r>
              <a:rPr lang="en-US" altLang="zh-CN" dirty="0">
                <a:latin typeface="Arial" panose="020B0604020202020204" pitchFamily="34" charset="0"/>
              </a:rPr>
              <a:t>2014</a:t>
            </a:r>
            <a:r>
              <a:rPr lang="zh-CN" altLang="en-US" dirty="0">
                <a:latin typeface="Arial" panose="020B0604020202020204" pitchFamily="34" charset="0"/>
              </a:rPr>
              <a:t>年</a:t>
            </a:r>
            <a:r>
              <a:rPr lang="en-US" altLang="zh-CN" dirty="0">
                <a:latin typeface="Arial" panose="020B0604020202020204" pitchFamily="34" charset="0"/>
              </a:rPr>
              <a:t>12</a:t>
            </a:r>
            <a:r>
              <a:rPr lang="zh-CN" altLang="en-US" dirty="0">
                <a:latin typeface="Arial" panose="020B0604020202020204" pitchFamily="34" charset="0"/>
              </a:rPr>
              <a:t>月</a:t>
            </a:r>
            <a:r>
              <a:rPr lang="en-US" altLang="zh-CN" dirty="0">
                <a:latin typeface="Arial" panose="020B0604020202020204" pitchFamily="34" charset="0"/>
              </a:rPr>
              <a:t>05</a:t>
            </a:r>
            <a:r>
              <a:rPr lang="zh-CN" altLang="en-US" dirty="0">
                <a:latin typeface="Arial" panose="020B0604020202020204" pitchFamily="34" charset="0"/>
              </a:rPr>
              <a:t>日发布，将于</a:t>
            </a:r>
            <a:r>
              <a:rPr lang="en-US" altLang="zh-CN" dirty="0">
                <a:latin typeface="Arial" panose="020B0604020202020204" pitchFamily="34" charset="0"/>
              </a:rPr>
              <a:t>2015</a:t>
            </a:r>
            <a:r>
              <a:rPr lang="zh-CN" altLang="en-US" dirty="0">
                <a:latin typeface="Arial" panose="020B0604020202020204" pitchFamily="34" charset="0"/>
              </a:rPr>
              <a:t>年</a:t>
            </a:r>
            <a:r>
              <a:rPr lang="en-US" altLang="zh-CN" dirty="0">
                <a:latin typeface="Arial" panose="020B0604020202020204" pitchFamily="34" charset="0"/>
              </a:rPr>
              <a:t>8</a:t>
            </a:r>
            <a:r>
              <a:rPr lang="zh-CN" altLang="en-US" dirty="0">
                <a:latin typeface="Arial" panose="020B0604020202020204" pitchFamily="34" charset="0"/>
              </a:rPr>
              <a:t>月</a:t>
            </a:r>
            <a:r>
              <a:rPr lang="en-US" altLang="zh-CN" dirty="0">
                <a:latin typeface="Arial" panose="020B0604020202020204" pitchFamily="34" charset="0"/>
              </a:rPr>
              <a:t>1</a:t>
            </a:r>
            <a:r>
              <a:rPr lang="zh-CN" altLang="en-US" dirty="0">
                <a:latin typeface="Arial" panose="020B0604020202020204" pitchFamily="34" charset="0"/>
              </a:rPr>
              <a:t>日实施。</a:t>
            </a:r>
          </a:p>
          <a:p>
            <a:pPr>
              <a:lnSpc>
                <a:spcPct val="100000"/>
              </a:lnSpc>
              <a:spcBef>
                <a:spcPct val="0"/>
              </a:spcBef>
              <a:buFontTx/>
              <a:buNone/>
            </a:pPr>
            <a:r>
              <a:rPr lang="zh-CN" altLang="en-US" dirty="0">
                <a:latin typeface="Arial" panose="020B0604020202020204" pitchFamily="34" charset="0"/>
              </a:rPr>
              <a:t>自本通知发布日起</a:t>
            </a:r>
            <a:r>
              <a:rPr lang="en-US" altLang="zh-CN" dirty="0">
                <a:latin typeface="Arial" panose="020B0604020202020204" pitchFamily="34" charset="0"/>
              </a:rPr>
              <a:t>,</a:t>
            </a:r>
            <a:r>
              <a:rPr lang="zh-CN" altLang="en-US" dirty="0">
                <a:latin typeface="Arial" panose="020B0604020202020204" pitchFamily="34" charset="0"/>
              </a:rPr>
              <a:t>中国电子技术标准化研究院安全实验室（中国赛西实验室安全室）开始使用新版实施规则和认证依据标准受理便携式电子产品用锂离子电池和电池组安全认证申请，企业可以通过</a:t>
            </a:r>
            <a:r>
              <a:rPr lang="en-US" altLang="zh-CN" dirty="0" err="1">
                <a:latin typeface="Arial" panose="020B0604020202020204" pitchFamily="34" charset="0"/>
              </a:rPr>
              <a:t>esi</a:t>
            </a:r>
            <a:r>
              <a:rPr lang="zh-CN" altLang="en-US" dirty="0">
                <a:latin typeface="Arial" panose="020B0604020202020204" pitchFamily="34" charset="0"/>
              </a:rPr>
              <a:t>网站提交认证申请。</a:t>
            </a:r>
            <a:endParaRPr lang="en-US" dirty="0"/>
          </a:p>
        </p:txBody>
      </p:sp>
      <p:sp>
        <p:nvSpPr>
          <p:cNvPr id="8" name="Content Placeholder 1">
            <a:extLst>
              <a:ext uri="{FF2B5EF4-FFF2-40B4-BE49-F238E27FC236}">
                <a16:creationId xmlns:a16="http://schemas.microsoft.com/office/drawing/2014/main" id="{DAAA3993-B724-484F-98E4-92F8865DAE90}"/>
              </a:ext>
            </a:extLst>
          </p:cNvPr>
          <p:cNvSpPr txBox="1">
            <a:spLocks/>
          </p:cNvSpPr>
          <p:nvPr/>
        </p:nvSpPr>
        <p:spPr>
          <a:xfrm>
            <a:off x="434576" y="2892669"/>
            <a:ext cx="3338772" cy="309081"/>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800" kern="1200" spc="0">
                <a:solidFill>
                  <a:schemeClr val="accent2"/>
                </a:solidFill>
                <a:latin typeface="+mn-lt"/>
                <a:ea typeface="+mn-ea"/>
                <a:cs typeface="+mn-cs"/>
              </a:defRPr>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400" kern="1200" spc="0">
                <a:solidFill>
                  <a:schemeClr val="accent2"/>
                </a:solidFill>
                <a:latin typeface="+mn-lt"/>
                <a:ea typeface="+mn-ea"/>
                <a:cs typeface="+mn-cs"/>
              </a:defRPr>
            </a:lvl2pPr>
            <a:lvl3pPr marL="690563" marR="0" indent="-173038"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200" kern="1200" spc="0">
                <a:solidFill>
                  <a:schemeClr val="accent2"/>
                </a:solidFill>
                <a:latin typeface="+mn-lt"/>
                <a:ea typeface="+mn-ea"/>
                <a:cs typeface="+mn-cs"/>
              </a:defRPr>
            </a:lvl3pPr>
            <a:lvl4pPr marL="801688" marR="0" indent="-171450"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100" kern="1200" spc="0">
                <a:solidFill>
                  <a:schemeClr val="accent2"/>
                </a:solidFill>
                <a:latin typeface="+mn-lt"/>
                <a:ea typeface="+mn-ea"/>
                <a:cs typeface="+mn-cs"/>
              </a:defRPr>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600" b="0" kern="100" cap="all" spc="0" baseline="0" dirty="0" smtClean="0">
                <a:solidFill>
                  <a:schemeClr val="accent1"/>
                </a:solidFill>
                <a:latin typeface="+mn-lt"/>
                <a:ea typeface="+mn-ea"/>
                <a:cs typeface="+mn-cs"/>
              </a:defRPr>
            </a:lvl5pPr>
            <a:lvl6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400" kern="1200" cap="all" spc="0" baseline="0" dirty="0" smtClean="0">
                <a:solidFill>
                  <a:schemeClr val="accent2"/>
                </a:solidFill>
                <a:latin typeface="+mn-lt"/>
                <a:ea typeface="+mn-ea"/>
                <a:cs typeface="+mn-cs"/>
              </a:defRPr>
            </a:lvl6pPr>
            <a:lvl7pPr marL="0" marR="0" indent="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100" kern="100" spc="0" baseline="0" dirty="0" smtClean="0">
                <a:solidFill>
                  <a:schemeClr val="accent2"/>
                </a:solidFill>
                <a:latin typeface="+mn-lt"/>
                <a:ea typeface="+mn-ea"/>
                <a:cs typeface="+mn-cs"/>
              </a:defRPr>
            </a:lvl7pPr>
            <a:lvl8pPr marL="17145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smtClean="0">
                <a:solidFill>
                  <a:schemeClr val="accent2"/>
                </a:solidFill>
                <a:latin typeface="+mn-lt"/>
                <a:ea typeface="+mn-ea"/>
                <a:cs typeface="+mn-cs"/>
              </a:defRPr>
            </a:lvl8pPr>
            <a:lvl9pPr marL="34290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a:solidFill>
                  <a:schemeClr val="accent2"/>
                </a:solidFill>
                <a:latin typeface="+mn-lt"/>
                <a:ea typeface="+mn-ea"/>
                <a:cs typeface="+mn-cs"/>
              </a:defRPr>
            </a:lvl9pPr>
          </a:lstStyle>
          <a:p>
            <a:pPr>
              <a:spcBef>
                <a:spcPct val="0"/>
              </a:spcBef>
              <a:buNone/>
            </a:pPr>
            <a:r>
              <a:rPr lang="zh-CN" altLang="en-US" sz="2000" b="1" dirty="0">
                <a:solidFill>
                  <a:schemeClr val="accent2"/>
                </a:solidFill>
                <a:latin typeface="Arial" panose="020B0604020202020204" pitchFamily="34" charset="0"/>
              </a:rPr>
              <a:t>适用范围</a:t>
            </a:r>
            <a:r>
              <a:rPr lang="zh-CN" altLang="en-US" sz="2000" b="1" dirty="0">
                <a:latin typeface="Arial" panose="020B0604020202020204" pitchFamily="34" charset="0"/>
              </a:rPr>
              <a:t>：</a:t>
            </a:r>
          </a:p>
          <a:p>
            <a:pPr>
              <a:spcBef>
                <a:spcPct val="0"/>
              </a:spcBef>
              <a:buFontTx/>
              <a:buNone/>
            </a:pPr>
            <a:r>
              <a:rPr lang="zh-CN" altLang="en-US" dirty="0">
                <a:latin typeface="Arial" panose="020B0604020202020204" pitchFamily="34" charset="0"/>
              </a:rPr>
              <a:t>   </a:t>
            </a:r>
            <a:endParaRPr lang="zh-CN" altLang="en-US" dirty="0"/>
          </a:p>
        </p:txBody>
      </p:sp>
      <p:pic>
        <p:nvPicPr>
          <p:cNvPr id="6" name="Picture 5">
            <a:extLst>
              <a:ext uri="{FF2B5EF4-FFF2-40B4-BE49-F238E27FC236}">
                <a16:creationId xmlns:a16="http://schemas.microsoft.com/office/drawing/2014/main" id="{2EAD0FBE-81BD-4AFA-8DF8-A6A141690375}"/>
              </a:ext>
            </a:extLst>
          </p:cNvPr>
          <p:cNvPicPr>
            <a:picLocks noChangeAspect="1"/>
          </p:cNvPicPr>
          <p:nvPr/>
        </p:nvPicPr>
        <p:blipFill>
          <a:blip r:embed="rId2"/>
          <a:stretch>
            <a:fillRect/>
          </a:stretch>
        </p:blipFill>
        <p:spPr>
          <a:xfrm>
            <a:off x="376781" y="3201750"/>
            <a:ext cx="7116168" cy="2086266"/>
          </a:xfrm>
          <a:prstGeom prst="rect">
            <a:avLst/>
          </a:prstGeom>
        </p:spPr>
      </p:pic>
      <p:sp>
        <p:nvSpPr>
          <p:cNvPr id="9" name="Content Placeholder 1">
            <a:extLst>
              <a:ext uri="{FF2B5EF4-FFF2-40B4-BE49-F238E27FC236}">
                <a16:creationId xmlns:a16="http://schemas.microsoft.com/office/drawing/2014/main" id="{39D5287D-3EF3-4A89-9630-5500CBC794D8}"/>
              </a:ext>
            </a:extLst>
          </p:cNvPr>
          <p:cNvSpPr txBox="1">
            <a:spLocks/>
          </p:cNvSpPr>
          <p:nvPr/>
        </p:nvSpPr>
        <p:spPr>
          <a:xfrm>
            <a:off x="434575" y="5443195"/>
            <a:ext cx="8274849" cy="645089"/>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800" kern="1200" spc="0">
                <a:solidFill>
                  <a:schemeClr val="accent2"/>
                </a:solidFill>
                <a:latin typeface="+mn-lt"/>
                <a:ea typeface="+mn-ea"/>
                <a:cs typeface="+mn-cs"/>
              </a:defRPr>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400" kern="1200" spc="0">
                <a:solidFill>
                  <a:schemeClr val="accent2"/>
                </a:solidFill>
                <a:latin typeface="+mn-lt"/>
                <a:ea typeface="+mn-ea"/>
                <a:cs typeface="+mn-cs"/>
              </a:defRPr>
            </a:lvl2pPr>
            <a:lvl3pPr marL="690563" marR="0" indent="-173038"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200" kern="1200" spc="0">
                <a:solidFill>
                  <a:schemeClr val="accent2"/>
                </a:solidFill>
                <a:latin typeface="+mn-lt"/>
                <a:ea typeface="+mn-ea"/>
                <a:cs typeface="+mn-cs"/>
              </a:defRPr>
            </a:lvl3pPr>
            <a:lvl4pPr marL="801688" marR="0" indent="-171450"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100" kern="1200" spc="0">
                <a:solidFill>
                  <a:schemeClr val="accent2"/>
                </a:solidFill>
                <a:latin typeface="+mn-lt"/>
                <a:ea typeface="+mn-ea"/>
                <a:cs typeface="+mn-cs"/>
              </a:defRPr>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600" b="0" kern="100" cap="all" spc="0" baseline="0" dirty="0" smtClean="0">
                <a:solidFill>
                  <a:schemeClr val="accent1"/>
                </a:solidFill>
                <a:latin typeface="+mn-lt"/>
                <a:ea typeface="+mn-ea"/>
                <a:cs typeface="+mn-cs"/>
              </a:defRPr>
            </a:lvl5pPr>
            <a:lvl6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400" kern="1200" cap="all" spc="0" baseline="0" dirty="0" smtClean="0">
                <a:solidFill>
                  <a:schemeClr val="accent2"/>
                </a:solidFill>
                <a:latin typeface="+mn-lt"/>
                <a:ea typeface="+mn-ea"/>
                <a:cs typeface="+mn-cs"/>
              </a:defRPr>
            </a:lvl6pPr>
            <a:lvl7pPr marL="0" marR="0" indent="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100" kern="100" spc="0" baseline="0" dirty="0" smtClean="0">
                <a:solidFill>
                  <a:schemeClr val="accent2"/>
                </a:solidFill>
                <a:latin typeface="+mn-lt"/>
                <a:ea typeface="+mn-ea"/>
                <a:cs typeface="+mn-cs"/>
              </a:defRPr>
            </a:lvl7pPr>
            <a:lvl8pPr marL="17145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smtClean="0">
                <a:solidFill>
                  <a:schemeClr val="accent2"/>
                </a:solidFill>
                <a:latin typeface="+mn-lt"/>
                <a:ea typeface="+mn-ea"/>
                <a:cs typeface="+mn-cs"/>
              </a:defRPr>
            </a:lvl8pPr>
            <a:lvl9pPr marL="34290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a:solidFill>
                  <a:schemeClr val="accent2"/>
                </a:solidFill>
                <a:latin typeface="+mn-lt"/>
                <a:ea typeface="+mn-ea"/>
                <a:cs typeface="+mn-cs"/>
              </a:defRPr>
            </a:lvl9pPr>
          </a:lstStyle>
          <a:p>
            <a:pPr>
              <a:spcBef>
                <a:spcPct val="0"/>
              </a:spcBef>
              <a:buNone/>
            </a:pPr>
            <a:r>
              <a:rPr lang="zh-CN" altLang="en-US" sz="2000" b="1" dirty="0">
                <a:latin typeface="Arial" panose="020B0604020202020204" pitchFamily="34" charset="0"/>
              </a:rPr>
              <a:t>测试内容：</a:t>
            </a:r>
            <a:endParaRPr lang="en-US" altLang="zh-CN" sz="2000" b="1" dirty="0">
              <a:latin typeface="Arial" panose="020B0604020202020204" pitchFamily="34" charset="0"/>
            </a:endParaRPr>
          </a:p>
          <a:p>
            <a:pPr>
              <a:spcBef>
                <a:spcPct val="0"/>
              </a:spcBef>
              <a:buNone/>
            </a:pPr>
            <a:r>
              <a:rPr lang="zh-CN" altLang="en-US" sz="2000" b="1" dirty="0">
                <a:latin typeface="Arial" panose="020B0604020202020204" pitchFamily="34" charset="0"/>
              </a:rPr>
              <a:t>基本与</a:t>
            </a:r>
            <a:r>
              <a:rPr lang="en-US" altLang="zh-CN" sz="2000" b="1" dirty="0">
                <a:latin typeface="Arial" panose="020B0604020202020204" pitchFamily="34" charset="0"/>
              </a:rPr>
              <a:t>IEC62133</a:t>
            </a:r>
            <a:r>
              <a:rPr lang="zh-CN" altLang="en-US" sz="2000" b="1" dirty="0">
                <a:latin typeface="Arial" panose="020B0604020202020204" pitchFamily="34" charset="0"/>
              </a:rPr>
              <a:t> </a:t>
            </a:r>
            <a:r>
              <a:rPr lang="en-US" altLang="zh-CN" sz="2000" b="1" dirty="0">
                <a:latin typeface="Arial" panose="020B0604020202020204" pitchFamily="34" charset="0"/>
              </a:rPr>
              <a:t>2012</a:t>
            </a:r>
            <a:r>
              <a:rPr lang="zh-CN" altLang="en-US" sz="2000" b="1" dirty="0">
                <a:latin typeface="Arial" panose="020B0604020202020204" pitchFamily="34" charset="0"/>
              </a:rPr>
              <a:t>版一致，不需做单故障测试。</a:t>
            </a:r>
          </a:p>
          <a:p>
            <a:pPr>
              <a:spcBef>
                <a:spcPct val="0"/>
              </a:spcBef>
              <a:buFontTx/>
              <a:buNone/>
            </a:pPr>
            <a:r>
              <a:rPr lang="zh-CN" altLang="en-US" dirty="0">
                <a:latin typeface="Arial" panose="020B0604020202020204" pitchFamily="34" charset="0"/>
              </a:rPr>
              <a:t>   </a:t>
            </a:r>
            <a:endParaRPr lang="zh-CN" altLang="en-US" dirty="0"/>
          </a:p>
        </p:txBody>
      </p:sp>
    </p:spTree>
    <p:extLst>
      <p:ext uri="{BB962C8B-B14F-4D97-AF65-F5344CB8AC3E}">
        <p14:creationId xmlns:p14="http://schemas.microsoft.com/office/powerpoint/2010/main" val="378469789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0944774-54CB-44C1-B7B2-A27E12698F89}"/>
              </a:ext>
            </a:extLst>
          </p:cNvPr>
          <p:cNvPicPr>
            <a:picLocks noChangeAspect="1"/>
          </p:cNvPicPr>
          <p:nvPr/>
        </p:nvPicPr>
        <p:blipFill>
          <a:blip r:embed="rId2">
            <a:alphaModFix amt="20000"/>
          </a:blip>
          <a:stretch>
            <a:fillRect/>
          </a:stretch>
        </p:blipFill>
        <p:spPr>
          <a:xfrm>
            <a:off x="790039" y="1811446"/>
            <a:ext cx="7057075" cy="3226546"/>
          </a:xfrm>
          <a:prstGeom prst="rect">
            <a:avLst/>
          </a:prstGeom>
        </p:spPr>
      </p:pic>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altLang="zh-CN" dirty="0"/>
              <a:t>PSE</a:t>
            </a:r>
            <a:endParaRPr lang="en-US" dirty="0"/>
          </a:p>
        </p:txBody>
      </p:sp>
      <p:sp>
        <p:nvSpPr>
          <p:cNvPr id="5" name="Content Placeholder 1">
            <a:extLst>
              <a:ext uri="{FF2B5EF4-FFF2-40B4-BE49-F238E27FC236}">
                <a16:creationId xmlns:a16="http://schemas.microsoft.com/office/drawing/2014/main" id="{5B274DE4-1A2A-48A6-BB0D-F7DA93D25275}"/>
              </a:ext>
            </a:extLst>
          </p:cNvPr>
          <p:cNvSpPr>
            <a:spLocks noGrp="1"/>
          </p:cNvSpPr>
          <p:nvPr>
            <p:ph sz="half" idx="11"/>
          </p:nvPr>
        </p:nvSpPr>
        <p:spPr>
          <a:xfrm>
            <a:off x="376781" y="910227"/>
            <a:ext cx="8274849" cy="3055104"/>
          </a:xfrm>
        </p:spPr>
        <p:txBody>
          <a:bodyPr/>
          <a:lstStyle/>
          <a:p>
            <a:pPr>
              <a:lnSpc>
                <a:spcPct val="100000"/>
              </a:lnSpc>
              <a:spcBef>
                <a:spcPct val="0"/>
              </a:spcBef>
              <a:buFontTx/>
              <a:buNone/>
            </a:pPr>
            <a:r>
              <a:rPr lang="zh-CN" altLang="en-US" sz="2000" b="1" dirty="0">
                <a:latin typeface="Arial" panose="020B0604020202020204" pitchFamily="34" charset="0"/>
              </a:rPr>
              <a:t>规范制定：</a:t>
            </a:r>
            <a:endParaRPr lang="en-US" altLang="zh-CN" sz="2000" b="1" dirty="0">
              <a:latin typeface="Arial" panose="020B0604020202020204" pitchFamily="34" charset="0"/>
            </a:endParaRPr>
          </a:p>
          <a:p>
            <a:pPr>
              <a:lnSpc>
                <a:spcPct val="100000"/>
              </a:lnSpc>
              <a:spcBef>
                <a:spcPct val="0"/>
              </a:spcBef>
              <a:buFontTx/>
              <a:buNone/>
            </a:pPr>
            <a:r>
              <a:rPr lang="zh-CN" altLang="en-US" sz="1800" dirty="0">
                <a:latin typeface="Arial" panose="020B0604020202020204" pitchFamily="34" charset="0"/>
              </a:rPr>
              <a:t>   </a:t>
            </a:r>
            <a:r>
              <a:rPr lang="en-US" altLang="zh-CN" dirty="0">
                <a:latin typeface="Arial" panose="020B0604020202020204" pitchFamily="34" charset="0"/>
              </a:rPr>
              <a:t>PSE</a:t>
            </a:r>
            <a:r>
              <a:rPr lang="zh-CN" altLang="en-US" dirty="0">
                <a:latin typeface="Arial" panose="020B0604020202020204" pitchFamily="34" charset="0"/>
              </a:rPr>
              <a:t>（</a:t>
            </a:r>
            <a:r>
              <a:rPr lang="en-US" altLang="zh-CN" dirty="0">
                <a:latin typeface="Arial" panose="020B0604020202020204" pitchFamily="34" charset="0"/>
              </a:rPr>
              <a:t>Product Safety of Electrical Appliance &amp; Materials</a:t>
            </a:r>
            <a:r>
              <a:rPr lang="zh-CN" altLang="en-US" dirty="0">
                <a:latin typeface="Arial" panose="020B0604020202020204" pitchFamily="34" charset="0"/>
              </a:rPr>
              <a:t>）认证（在日本称之为“适合性检查”）是日本电气用品的强制性市场准入制度，是日本</a:t>
            </a:r>
            <a:r>
              <a:rPr lang="en-US" altLang="zh-CN" dirty="0">
                <a:latin typeface="Arial" panose="020B0604020202020204" pitchFamily="34" charset="0"/>
              </a:rPr>
              <a:t>《</a:t>
            </a:r>
            <a:r>
              <a:rPr lang="zh-CN" altLang="en-US" dirty="0">
                <a:latin typeface="Arial" panose="020B0604020202020204" pitchFamily="34" charset="0"/>
              </a:rPr>
              <a:t>电气用品安全法</a:t>
            </a:r>
            <a:r>
              <a:rPr lang="en-US" altLang="zh-CN" dirty="0">
                <a:latin typeface="Arial" panose="020B0604020202020204" pitchFamily="34" charset="0"/>
              </a:rPr>
              <a:t>》</a:t>
            </a:r>
            <a:r>
              <a:rPr lang="zh-CN" altLang="en-US" dirty="0">
                <a:latin typeface="Arial" panose="020B0604020202020204" pitchFamily="34" charset="0"/>
              </a:rPr>
              <a:t>中规定的一项重要内容。日本政府根据日本</a:t>
            </a:r>
            <a:r>
              <a:rPr lang="en-US" altLang="zh-CN" dirty="0">
                <a:latin typeface="Arial" panose="020B0604020202020204" pitchFamily="34" charset="0"/>
              </a:rPr>
              <a:t>《</a:t>
            </a:r>
            <a:r>
              <a:rPr lang="zh-CN" altLang="en-US" dirty="0">
                <a:latin typeface="Arial" panose="020B0604020202020204" pitchFamily="34" charset="0"/>
              </a:rPr>
              <a:t>电气用品安全法</a:t>
            </a:r>
            <a:r>
              <a:rPr lang="en-US" altLang="zh-CN" dirty="0">
                <a:latin typeface="Arial" panose="020B0604020202020204" pitchFamily="34" charset="0"/>
              </a:rPr>
              <a:t>》</a:t>
            </a:r>
            <a:r>
              <a:rPr lang="zh-CN" altLang="en-US" dirty="0">
                <a:latin typeface="Arial" panose="020B0604020202020204" pitchFamily="34" charset="0"/>
              </a:rPr>
              <a:t>中规定，将电气用品分为“特定电气用品”和“非特定电气用品”，其中“特定电器用品”包括</a:t>
            </a:r>
            <a:r>
              <a:rPr lang="en-US" altLang="zh-CN" dirty="0">
                <a:latin typeface="Arial" panose="020B0604020202020204" pitchFamily="34" charset="0"/>
              </a:rPr>
              <a:t>115</a:t>
            </a:r>
            <a:r>
              <a:rPr lang="zh-CN" altLang="en-US" dirty="0">
                <a:latin typeface="Arial" panose="020B0604020202020204" pitchFamily="34" charset="0"/>
              </a:rPr>
              <a:t>种产品；“非特定电气用品”包括</a:t>
            </a:r>
            <a:r>
              <a:rPr lang="en-US" altLang="zh-CN" dirty="0">
                <a:latin typeface="Arial" panose="020B0604020202020204" pitchFamily="34" charset="0"/>
              </a:rPr>
              <a:t>338</a:t>
            </a:r>
            <a:r>
              <a:rPr lang="zh-CN" altLang="en-US" dirty="0">
                <a:latin typeface="Arial" panose="020B0604020202020204" pitchFamily="34" charset="0"/>
              </a:rPr>
              <a:t>种产品。</a:t>
            </a:r>
            <a:r>
              <a:rPr lang="en-US" altLang="zh-CN" dirty="0">
                <a:latin typeface="Arial" panose="020B0604020202020204" pitchFamily="34" charset="0"/>
              </a:rPr>
              <a:t>PSE</a:t>
            </a:r>
            <a:r>
              <a:rPr lang="zh-CN" altLang="en-US" dirty="0">
                <a:latin typeface="Arial" panose="020B0604020202020204" pitchFamily="34" charset="0"/>
              </a:rPr>
              <a:t>包括</a:t>
            </a:r>
            <a:r>
              <a:rPr lang="en-US" altLang="zh-CN" dirty="0">
                <a:latin typeface="Arial" panose="020B0604020202020204" pitchFamily="34" charset="0"/>
              </a:rPr>
              <a:t>EMC</a:t>
            </a:r>
            <a:r>
              <a:rPr lang="zh-CN" altLang="en-US" dirty="0">
                <a:latin typeface="Arial" panose="020B0604020202020204" pitchFamily="34" charset="0"/>
              </a:rPr>
              <a:t>和安全两部分的要求。凡属于“特定电气用品”目录内的产品，进入日本市场，必须通过日本经济产业省授权的第三方认证机构认证，取得认证合格证书，并在标签上有菱形的</a:t>
            </a:r>
            <a:r>
              <a:rPr lang="en-US" altLang="zh-CN" dirty="0">
                <a:latin typeface="Arial" panose="020B0604020202020204" pitchFamily="34" charset="0"/>
              </a:rPr>
              <a:t>PSE</a:t>
            </a:r>
            <a:r>
              <a:rPr lang="zh-CN" altLang="en-US" dirty="0">
                <a:latin typeface="Arial" panose="020B0604020202020204" pitchFamily="34" charset="0"/>
              </a:rPr>
              <a:t>标志</a:t>
            </a:r>
            <a:endParaRPr lang="zh-CN" altLang="en-US" sz="1800" dirty="0">
              <a:latin typeface="Arial" panose="020B0604020202020204" pitchFamily="34" charset="0"/>
            </a:endParaRPr>
          </a:p>
          <a:p>
            <a:pPr>
              <a:lnSpc>
                <a:spcPct val="100000"/>
              </a:lnSpc>
              <a:spcBef>
                <a:spcPct val="0"/>
              </a:spcBef>
              <a:buFontTx/>
              <a:buNone/>
            </a:pPr>
            <a:endParaRPr lang="en-US" dirty="0"/>
          </a:p>
        </p:txBody>
      </p:sp>
      <p:sp>
        <p:nvSpPr>
          <p:cNvPr id="8" name="Content Placeholder 1">
            <a:extLst>
              <a:ext uri="{FF2B5EF4-FFF2-40B4-BE49-F238E27FC236}">
                <a16:creationId xmlns:a16="http://schemas.microsoft.com/office/drawing/2014/main" id="{DAAA3993-B724-484F-98E4-92F8865DAE90}"/>
              </a:ext>
            </a:extLst>
          </p:cNvPr>
          <p:cNvSpPr txBox="1">
            <a:spLocks/>
          </p:cNvSpPr>
          <p:nvPr/>
        </p:nvSpPr>
        <p:spPr>
          <a:xfrm>
            <a:off x="492370" y="3510440"/>
            <a:ext cx="8274849" cy="3055104"/>
          </a:xfrm>
          <a:prstGeom prst="rect">
            <a:avLst/>
          </a:prstGeom>
        </p:spPr>
        <p:txBody>
          <a:bodyPr vert="horz" lIns="0" tIns="0" rIns="0" bIns="0" rtlCol="0">
            <a:noAutofit/>
          </a:bodyPr>
          <a:lstStyle>
            <a:lvl1pPr marL="233363" marR="0" indent="-233363"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800" kern="1200" spc="0">
                <a:solidFill>
                  <a:schemeClr val="accent2"/>
                </a:solidFill>
                <a:latin typeface="+mn-lt"/>
                <a:ea typeface="+mn-ea"/>
                <a:cs typeface="+mn-cs"/>
              </a:defRPr>
            </a:lvl1pPr>
            <a:lvl2pPr marL="517525" marR="0" indent="-28575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400" kern="1200" spc="0">
                <a:solidFill>
                  <a:schemeClr val="accent2"/>
                </a:solidFill>
                <a:latin typeface="+mn-lt"/>
                <a:ea typeface="+mn-ea"/>
                <a:cs typeface="+mn-cs"/>
              </a:defRPr>
            </a:lvl2pPr>
            <a:lvl3pPr marL="690563" marR="0" indent="-173038"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200" kern="1200" spc="0">
                <a:solidFill>
                  <a:schemeClr val="accent2"/>
                </a:solidFill>
                <a:latin typeface="+mn-lt"/>
                <a:ea typeface="+mn-ea"/>
                <a:cs typeface="+mn-cs"/>
              </a:defRPr>
            </a:lvl3pPr>
            <a:lvl4pPr marL="801688" marR="0" indent="-171450" algn="l" defTabSz="914400" rtl="0" eaLnBrk="1" fontAlgn="auto" latinLnBrk="0" hangingPunct="1">
              <a:lnSpc>
                <a:spcPct val="100000"/>
              </a:lnSpc>
              <a:spcBef>
                <a:spcPts val="0"/>
              </a:spcBef>
              <a:spcAft>
                <a:spcPts val="600"/>
              </a:spcAft>
              <a:buClr>
                <a:schemeClr val="accent1"/>
              </a:buClr>
              <a:buSzTx/>
              <a:buFont typeface="Arial" panose="020B0604020202020204" pitchFamily="34" charset="0"/>
              <a:buChar char="–"/>
              <a:tabLst/>
              <a:defRPr lang="en-US" sz="1100" kern="1200" spc="0">
                <a:solidFill>
                  <a:schemeClr val="accent2"/>
                </a:solidFill>
                <a:latin typeface="+mn-lt"/>
                <a:ea typeface="+mn-ea"/>
                <a:cs typeface="+mn-cs"/>
              </a:defRPr>
            </a:lvl4pPr>
            <a:lvl5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600" b="0" kern="100" cap="all" spc="0" baseline="0" dirty="0" smtClean="0">
                <a:solidFill>
                  <a:schemeClr val="accent1"/>
                </a:solidFill>
                <a:latin typeface="+mn-lt"/>
                <a:ea typeface="+mn-ea"/>
                <a:cs typeface="+mn-cs"/>
              </a:defRPr>
            </a:lvl5pPr>
            <a:lvl6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400" kern="1200" cap="all" spc="0" baseline="0" dirty="0" smtClean="0">
                <a:solidFill>
                  <a:schemeClr val="accent2"/>
                </a:solidFill>
                <a:latin typeface="+mn-lt"/>
                <a:ea typeface="+mn-ea"/>
                <a:cs typeface="+mn-cs"/>
              </a:defRPr>
            </a:lvl6pPr>
            <a:lvl7pPr marL="0" marR="0" indent="0" algn="l" defTabSz="914400" rtl="0" eaLnBrk="1" fontAlgn="auto" latinLnBrk="0" hangingPunct="1">
              <a:lnSpc>
                <a:spcPct val="100000"/>
              </a:lnSpc>
              <a:spcBef>
                <a:spcPts val="0"/>
              </a:spcBef>
              <a:spcAft>
                <a:spcPts val="600"/>
              </a:spcAft>
              <a:buClr>
                <a:srgbClr val="FFA409"/>
              </a:buClr>
              <a:buSzTx/>
              <a:buFont typeface="Arial" panose="020B0604020202020204" pitchFamily="34" charset="0"/>
              <a:buChar char="​"/>
              <a:tabLst/>
              <a:defRPr lang="en-US" sz="1100" kern="100" spc="0" baseline="0" dirty="0" smtClean="0">
                <a:solidFill>
                  <a:schemeClr val="accent2"/>
                </a:solidFill>
                <a:latin typeface="+mn-lt"/>
                <a:ea typeface="+mn-ea"/>
                <a:cs typeface="+mn-cs"/>
              </a:defRPr>
            </a:lvl7pPr>
            <a:lvl8pPr marL="17145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smtClean="0">
                <a:solidFill>
                  <a:schemeClr val="accent2"/>
                </a:solidFill>
                <a:latin typeface="+mn-lt"/>
                <a:ea typeface="+mn-ea"/>
                <a:cs typeface="+mn-cs"/>
              </a:defRPr>
            </a:lvl8pPr>
            <a:lvl9pPr marL="342900" marR="0" indent="-171450"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lang="en-US" sz="1100" kern="1200" spc="0" dirty="0">
                <a:solidFill>
                  <a:schemeClr val="accent2"/>
                </a:solidFill>
                <a:latin typeface="+mn-lt"/>
                <a:ea typeface="+mn-ea"/>
                <a:cs typeface="+mn-cs"/>
              </a:defRPr>
            </a:lvl9pPr>
          </a:lstStyle>
          <a:p>
            <a:pPr>
              <a:spcBef>
                <a:spcPct val="0"/>
              </a:spcBef>
              <a:buFontTx/>
              <a:buNone/>
            </a:pPr>
            <a:r>
              <a:rPr lang="zh-CN" altLang="en-US" sz="2000" b="1" dirty="0">
                <a:latin typeface="Arial" panose="020B0604020202020204" pitchFamily="34" charset="0"/>
              </a:rPr>
              <a:t>测试内容：</a:t>
            </a:r>
          </a:p>
          <a:p>
            <a:pPr>
              <a:spcBef>
                <a:spcPct val="0"/>
              </a:spcBef>
              <a:buFontTx/>
              <a:buNone/>
            </a:pPr>
            <a:r>
              <a:rPr lang="zh-CN" altLang="en-US" dirty="0">
                <a:latin typeface="Arial" panose="020B0604020202020204" pitchFamily="34" charset="0"/>
              </a:rPr>
              <a:t>   基本与</a:t>
            </a:r>
            <a:r>
              <a:rPr lang="en-US" altLang="zh-CN" dirty="0">
                <a:latin typeface="Arial" panose="020B0604020202020204" pitchFamily="34" charset="0"/>
              </a:rPr>
              <a:t>IEC62133</a:t>
            </a:r>
            <a:r>
              <a:rPr lang="zh-CN" altLang="en-US" dirty="0">
                <a:latin typeface="Arial" panose="020B0604020202020204" pitchFamily="34" charset="0"/>
              </a:rPr>
              <a:t> </a:t>
            </a:r>
            <a:r>
              <a:rPr lang="en-US" altLang="zh-CN" dirty="0">
                <a:latin typeface="Arial" panose="020B0604020202020204" pitchFamily="34" charset="0"/>
              </a:rPr>
              <a:t>2012</a:t>
            </a:r>
            <a:r>
              <a:rPr lang="zh-CN" altLang="en-US" dirty="0">
                <a:latin typeface="Arial" panose="020B0604020202020204" pitchFamily="34" charset="0"/>
              </a:rPr>
              <a:t>板一样。但需注意以下测试内容：</a:t>
            </a:r>
            <a:endParaRPr lang="en-US" altLang="zh-CN" dirty="0">
              <a:latin typeface="Arial" panose="020B0604020202020204" pitchFamily="34" charset="0"/>
            </a:endParaRPr>
          </a:p>
          <a:p>
            <a:pPr>
              <a:spcBef>
                <a:spcPct val="0"/>
              </a:spcBef>
              <a:buFontTx/>
              <a:buNone/>
            </a:pPr>
            <a:r>
              <a:rPr lang="en-US" altLang="zh-CN" dirty="0">
                <a:latin typeface="Arial" panose="020B0604020202020204" pitchFamily="34" charset="0"/>
              </a:rPr>
              <a:t>PSE</a:t>
            </a:r>
            <a:r>
              <a:rPr lang="zh-CN" altLang="en-US" dirty="0">
                <a:latin typeface="Arial" panose="020B0604020202020204" pitchFamily="34" charset="0"/>
              </a:rPr>
              <a:t>需额外做电芯不平衡充电，该测试是在充电的同时对某一节电芯用</a:t>
            </a:r>
            <a:r>
              <a:rPr lang="en-US" altLang="zh-CN" dirty="0">
                <a:latin typeface="Arial" panose="020B0604020202020204" pitchFamily="34" charset="0"/>
              </a:rPr>
              <a:t>0.2C</a:t>
            </a:r>
            <a:r>
              <a:rPr lang="zh-CN" altLang="en-US" dirty="0">
                <a:latin typeface="Arial" panose="020B0604020202020204" pitchFamily="34" charset="0"/>
              </a:rPr>
              <a:t>的电流放电。同时</a:t>
            </a:r>
            <a:r>
              <a:rPr lang="en-US" altLang="zh-CN" dirty="0">
                <a:latin typeface="Arial" panose="020B0604020202020204" pitchFamily="34" charset="0"/>
              </a:rPr>
              <a:t>PSE</a:t>
            </a:r>
            <a:r>
              <a:rPr lang="zh-CN" altLang="en-US" dirty="0">
                <a:latin typeface="Arial" panose="020B0604020202020204" pitchFamily="34" charset="0"/>
              </a:rPr>
              <a:t>规定要求充电电压不可以大于</a:t>
            </a:r>
            <a:r>
              <a:rPr lang="en-US" altLang="zh-CN" dirty="0">
                <a:latin typeface="Arial" panose="020B0604020202020204" pitchFamily="34" charset="0"/>
              </a:rPr>
              <a:t>4.25V</a:t>
            </a:r>
            <a:r>
              <a:rPr lang="zh-CN" altLang="en-US" dirty="0">
                <a:latin typeface="Arial" panose="020B0604020202020204" pitchFamily="34" charset="0"/>
              </a:rPr>
              <a:t>（或者</a:t>
            </a:r>
            <a:r>
              <a:rPr lang="en-US" altLang="zh-CN" dirty="0">
                <a:latin typeface="Arial" panose="020B0604020202020204" pitchFamily="34" charset="0"/>
              </a:rPr>
              <a:t>3.65V</a:t>
            </a:r>
            <a:r>
              <a:rPr lang="zh-CN" altLang="en-US" dirty="0">
                <a:latin typeface="Arial" panose="020B0604020202020204" pitchFamily="34" charset="0"/>
              </a:rPr>
              <a:t>）。这就要求过压保护点的设置不可以超过</a:t>
            </a:r>
            <a:r>
              <a:rPr lang="en-US" altLang="zh-CN" dirty="0">
                <a:latin typeface="Arial" panose="020B0604020202020204" pitchFamily="34" charset="0"/>
              </a:rPr>
              <a:t>4.25V</a:t>
            </a:r>
            <a:r>
              <a:rPr lang="zh-CN" altLang="en-US" dirty="0">
                <a:latin typeface="Arial" panose="020B0604020202020204" pitchFamily="34" charset="0"/>
              </a:rPr>
              <a:t>。</a:t>
            </a:r>
          </a:p>
          <a:p>
            <a:pPr>
              <a:spcBef>
                <a:spcPct val="0"/>
              </a:spcBef>
              <a:buFontTx/>
              <a:buNone/>
            </a:pPr>
            <a:endParaRPr lang="zh-CN" altLang="en-US" dirty="0"/>
          </a:p>
        </p:txBody>
      </p:sp>
    </p:spTree>
    <p:extLst>
      <p:ext uri="{BB962C8B-B14F-4D97-AF65-F5344CB8AC3E}">
        <p14:creationId xmlns:p14="http://schemas.microsoft.com/office/powerpoint/2010/main" val="147252567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1F108F-11C0-4914-9718-7AC7509897E3}"/>
              </a:ext>
            </a:extLst>
          </p:cNvPr>
          <p:cNvSpPr>
            <a:spLocks noGrp="1"/>
          </p:cNvSpPr>
          <p:nvPr>
            <p:ph sz="half" idx="11"/>
          </p:nvPr>
        </p:nvSpPr>
        <p:spPr>
          <a:xfrm>
            <a:off x="511373" y="1507115"/>
            <a:ext cx="8121254" cy="4568824"/>
          </a:xfrm>
        </p:spPr>
        <p:txBody>
          <a:bodyPr/>
          <a:lstStyle/>
          <a:p>
            <a:pPr marL="0" indent="0">
              <a:buNone/>
            </a:pPr>
            <a:r>
              <a:rPr lang="zh-CN" altLang="en-US" b="1" dirty="0"/>
              <a:t>功能安全评估</a:t>
            </a:r>
            <a:endParaRPr lang="en-US" altLang="zh-CN" b="1" dirty="0"/>
          </a:p>
          <a:p>
            <a:pPr marL="0" indent="0">
              <a:buNone/>
            </a:pPr>
            <a:r>
              <a:rPr lang="zh-CN" altLang="en-US" dirty="0"/>
              <a:t>此标准里面包含了软件方面的评估。需要注意的是，功能安全评估需要</a:t>
            </a:r>
            <a:r>
              <a:rPr lang="en-US" altLang="zh-CN" dirty="0"/>
              <a:t>AFE</a:t>
            </a:r>
            <a:r>
              <a:rPr lang="zh-CN" altLang="en-US" dirty="0"/>
              <a:t>和</a:t>
            </a:r>
            <a:r>
              <a:rPr lang="en-US" altLang="zh-CN" dirty="0"/>
              <a:t>MCU</a:t>
            </a:r>
            <a:r>
              <a:rPr lang="zh-CN" altLang="en-US" dirty="0"/>
              <a:t>有自检功能（冗长设计）或者需要所有保护包含二级保护。</a:t>
            </a:r>
            <a:endParaRPr lang="en-US" altLang="zh-CN" dirty="0"/>
          </a:p>
          <a:p>
            <a:pPr marL="0" indent="0">
              <a:buNone/>
            </a:pPr>
            <a:r>
              <a:rPr lang="zh-CN" altLang="en-US" dirty="0"/>
              <a:t>以下安规会包含</a:t>
            </a:r>
            <a:r>
              <a:rPr lang="en-US" altLang="zh-CN" dirty="0"/>
              <a:t>IEC60730</a:t>
            </a:r>
            <a:r>
              <a:rPr lang="zh-CN" altLang="en-US" dirty="0"/>
              <a:t>的功能安全评估。</a:t>
            </a:r>
            <a:endParaRPr lang="en-US" altLang="zh-CN" dirty="0"/>
          </a:p>
          <a:p>
            <a:pPr marL="342900" indent="-342900">
              <a:buAutoNum type="arabicPeriod"/>
            </a:pPr>
            <a:r>
              <a:rPr lang="en-US" altLang="zh-CN" dirty="0"/>
              <a:t>UL2595</a:t>
            </a:r>
            <a:r>
              <a:rPr lang="zh-CN" altLang="en-US" dirty="0"/>
              <a:t>。适用于电池驱动类，例如电动工具。（</a:t>
            </a:r>
            <a:r>
              <a:rPr lang="zh-CN" altLang="en-US" dirty="0">
                <a:solidFill>
                  <a:srgbClr val="0070C0"/>
                </a:solidFill>
              </a:rPr>
              <a:t>注：不带</a:t>
            </a:r>
            <a:r>
              <a:rPr lang="en-US" altLang="zh-CN" dirty="0">
                <a:solidFill>
                  <a:srgbClr val="0070C0"/>
                </a:solidFill>
              </a:rPr>
              <a:t>heater</a:t>
            </a:r>
            <a:r>
              <a:rPr lang="zh-CN" altLang="en-US" dirty="0">
                <a:solidFill>
                  <a:srgbClr val="0070C0"/>
                </a:solidFill>
              </a:rPr>
              <a:t>不需功能安全评估。</a:t>
            </a:r>
            <a:r>
              <a:rPr lang="zh-CN" altLang="en-US" dirty="0"/>
              <a:t>）</a:t>
            </a:r>
            <a:endParaRPr lang="en-US" altLang="zh-CN" dirty="0"/>
          </a:p>
          <a:p>
            <a:pPr marL="342900" indent="-342900">
              <a:buAutoNum type="arabicPeriod"/>
            </a:pPr>
            <a:r>
              <a:rPr lang="en-US" altLang="zh-CN" dirty="0"/>
              <a:t>IEC/EN62619</a:t>
            </a:r>
            <a:r>
              <a:rPr lang="zh-CN" altLang="en-US" dirty="0"/>
              <a:t>。适用于电信，</a:t>
            </a:r>
            <a:r>
              <a:rPr lang="en-US" altLang="zh-CN" dirty="0"/>
              <a:t>UPS</a:t>
            </a:r>
            <a:r>
              <a:rPr lang="zh-CN" altLang="en-US" dirty="0"/>
              <a:t>，储能和</a:t>
            </a:r>
            <a:r>
              <a:rPr lang="en-US" altLang="zh-CN" dirty="0"/>
              <a:t>LEV</a:t>
            </a:r>
            <a:r>
              <a:rPr lang="zh-CN" altLang="en-US" dirty="0"/>
              <a:t>等。（</a:t>
            </a:r>
            <a:r>
              <a:rPr lang="zh-CN" altLang="en-US" dirty="0">
                <a:solidFill>
                  <a:srgbClr val="0070C0"/>
                </a:solidFill>
              </a:rPr>
              <a:t>注：此安规规定，一级充电过流保护点不可以大于</a:t>
            </a:r>
            <a:r>
              <a:rPr lang="en-US" altLang="zh-CN" dirty="0">
                <a:solidFill>
                  <a:srgbClr val="0070C0"/>
                </a:solidFill>
              </a:rPr>
              <a:t>120%</a:t>
            </a:r>
            <a:r>
              <a:rPr lang="zh-CN" altLang="en-US" dirty="0">
                <a:solidFill>
                  <a:srgbClr val="0070C0"/>
                </a:solidFill>
              </a:rPr>
              <a:t>最大充电电流。</a:t>
            </a:r>
            <a:r>
              <a:rPr lang="zh-CN" altLang="en-US" dirty="0"/>
              <a:t>）</a:t>
            </a:r>
            <a:endParaRPr lang="en-US" altLang="zh-CN" dirty="0"/>
          </a:p>
          <a:p>
            <a:pPr marL="342900" indent="-342900">
              <a:buAutoNum type="arabicPeriod"/>
            </a:pPr>
            <a:r>
              <a:rPr lang="en-US" altLang="zh-CN" dirty="0"/>
              <a:t>UL2271</a:t>
            </a:r>
            <a:r>
              <a:rPr lang="zh-CN" altLang="en-US" dirty="0"/>
              <a:t>。适用于</a:t>
            </a:r>
            <a:r>
              <a:rPr lang="en-US" altLang="zh-CN" dirty="0"/>
              <a:t>LEV</a:t>
            </a:r>
            <a:r>
              <a:rPr lang="zh-CN" altLang="en-US" dirty="0"/>
              <a:t>等。</a:t>
            </a:r>
            <a:endParaRPr lang="en-US" altLang="zh-CN" dirty="0"/>
          </a:p>
          <a:p>
            <a:pPr marL="342900" indent="-342900">
              <a:buAutoNum type="arabicPeriod"/>
            </a:pPr>
            <a:r>
              <a:rPr lang="en-US" altLang="zh-CN" dirty="0"/>
              <a:t>UL2580</a:t>
            </a:r>
            <a:r>
              <a:rPr lang="zh-CN" altLang="en-US" dirty="0"/>
              <a:t>。适用于</a:t>
            </a:r>
            <a:r>
              <a:rPr lang="en-US" altLang="zh-CN" dirty="0"/>
              <a:t>EV</a:t>
            </a:r>
            <a:r>
              <a:rPr lang="zh-CN" altLang="en-US" dirty="0"/>
              <a:t>等。</a:t>
            </a:r>
            <a:endParaRPr lang="en-US" altLang="zh-CN" dirty="0"/>
          </a:p>
          <a:p>
            <a:pPr marL="342900" indent="-342900">
              <a:buAutoNum type="arabicPeriod"/>
            </a:pPr>
            <a:endParaRPr lang="en-US" altLang="zh-CN" b="1" dirty="0"/>
          </a:p>
          <a:p>
            <a:pPr marL="0" indent="0">
              <a:buNone/>
            </a:pPr>
            <a:endParaRPr lang="en-US" b="1" dirty="0"/>
          </a:p>
          <a:p>
            <a:pPr marL="0" indent="0">
              <a:buNone/>
            </a:pPr>
            <a:endParaRPr lang="en-US" b="1" dirty="0"/>
          </a:p>
        </p:txBody>
      </p:sp>
      <p:sp>
        <p:nvSpPr>
          <p:cNvPr id="3" name="Title 2">
            <a:extLst>
              <a:ext uri="{FF2B5EF4-FFF2-40B4-BE49-F238E27FC236}">
                <a16:creationId xmlns:a16="http://schemas.microsoft.com/office/drawing/2014/main" id="{8690C3B9-EFB4-4A68-9787-52DDD7A0EF93}"/>
              </a:ext>
            </a:extLst>
          </p:cNvPr>
          <p:cNvSpPr>
            <a:spLocks noGrp="1"/>
          </p:cNvSpPr>
          <p:nvPr>
            <p:ph type="title"/>
          </p:nvPr>
        </p:nvSpPr>
        <p:spPr/>
        <p:txBody>
          <a:bodyPr/>
          <a:lstStyle/>
          <a:p>
            <a:r>
              <a:rPr lang="en-US" dirty="0"/>
              <a:t>IEC60730</a:t>
            </a:r>
          </a:p>
        </p:txBody>
      </p:sp>
    </p:spTree>
    <p:extLst>
      <p:ext uri="{BB962C8B-B14F-4D97-AF65-F5344CB8AC3E}">
        <p14:creationId xmlns:p14="http://schemas.microsoft.com/office/powerpoint/2010/main" val="147752594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UL2271</a:t>
            </a:r>
          </a:p>
        </p:txBody>
      </p:sp>
      <p:graphicFrame>
        <p:nvGraphicFramePr>
          <p:cNvPr id="6" name="Diagram 5">
            <a:extLst>
              <a:ext uri="{FF2B5EF4-FFF2-40B4-BE49-F238E27FC236}">
                <a16:creationId xmlns:a16="http://schemas.microsoft.com/office/drawing/2014/main" id="{2F9173C4-1380-421A-A29A-B826E8070833}"/>
              </a:ext>
            </a:extLst>
          </p:cNvPr>
          <p:cNvGraphicFramePr/>
          <p:nvPr>
            <p:extLst>
              <p:ext uri="{D42A27DB-BD31-4B8C-83A1-F6EECF244321}">
                <p14:modId xmlns:p14="http://schemas.microsoft.com/office/powerpoint/2010/main" val="3792816811"/>
              </p:ext>
            </p:extLst>
          </p:nvPr>
        </p:nvGraphicFramePr>
        <p:xfrm>
          <a:off x="2426679" y="905606"/>
          <a:ext cx="3974121" cy="4360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65774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UL2271</a:t>
            </a:r>
          </a:p>
        </p:txBody>
      </p:sp>
      <p:sp>
        <p:nvSpPr>
          <p:cNvPr id="7" name="文本框 2">
            <a:extLst>
              <a:ext uri="{FF2B5EF4-FFF2-40B4-BE49-F238E27FC236}">
                <a16:creationId xmlns:a16="http://schemas.microsoft.com/office/drawing/2014/main" id="{3BA1532B-8817-4FEE-B90E-7B96905E0E08}"/>
              </a:ext>
            </a:extLst>
          </p:cNvPr>
          <p:cNvSpPr txBox="1"/>
          <p:nvPr/>
        </p:nvSpPr>
        <p:spPr>
          <a:xfrm>
            <a:off x="262482" y="822164"/>
            <a:ext cx="7771607" cy="677108"/>
          </a:xfrm>
          <a:prstGeom prst="rect">
            <a:avLst/>
          </a:prstGeom>
          <a:noFill/>
        </p:spPr>
        <p:txBody>
          <a:bodyPr wrap="square">
            <a:spAutoFit/>
          </a:bodyPr>
          <a:lstStyle/>
          <a:p>
            <a:pPr>
              <a:defRPr/>
            </a:pPr>
            <a:r>
              <a:rPr lang="zh-CN" altLang="en-US" sz="2000" b="1">
                <a:solidFill>
                  <a:schemeClr val="accent2"/>
                </a:solidFill>
                <a:latin typeface="Arial" panose="020B0604020202020204" pitchFamily="34" charset="0"/>
              </a:rPr>
              <a:t>适用范围：</a:t>
            </a:r>
            <a:endParaRPr lang="en-US" altLang="zh-CN" sz="2000" b="1">
              <a:solidFill>
                <a:schemeClr val="accent2"/>
              </a:solidFill>
              <a:latin typeface="Arial" panose="020B0604020202020204" pitchFamily="34" charset="0"/>
            </a:endParaRPr>
          </a:p>
          <a:p>
            <a:pPr>
              <a:defRPr/>
            </a:pPr>
            <a:r>
              <a:rPr lang="zh-CN" altLang="en-US"/>
              <a:t>使用在</a:t>
            </a:r>
            <a:r>
              <a:rPr lang="en-US" altLang="zh-CN"/>
              <a:t>LEV</a:t>
            </a:r>
            <a:r>
              <a:rPr lang="zh-CN" altLang="en-US"/>
              <a:t>上的储能设备。</a:t>
            </a:r>
            <a:endParaRPr lang="zh-CN" altLang="en-US" dirty="0"/>
          </a:p>
        </p:txBody>
      </p:sp>
      <p:pic>
        <p:nvPicPr>
          <p:cNvPr id="8" name="Picture 7">
            <a:extLst>
              <a:ext uri="{FF2B5EF4-FFF2-40B4-BE49-F238E27FC236}">
                <a16:creationId xmlns:a16="http://schemas.microsoft.com/office/drawing/2014/main" id="{838B0DD1-371D-4F2F-BF24-3ADB47811C8C}"/>
              </a:ext>
            </a:extLst>
          </p:cNvPr>
          <p:cNvPicPr>
            <a:picLocks noChangeAspect="1"/>
          </p:cNvPicPr>
          <p:nvPr/>
        </p:nvPicPr>
        <p:blipFill>
          <a:blip r:embed="rId2"/>
          <a:stretch>
            <a:fillRect/>
          </a:stretch>
        </p:blipFill>
        <p:spPr>
          <a:xfrm>
            <a:off x="262482" y="1613688"/>
            <a:ext cx="8183117" cy="4143953"/>
          </a:xfrm>
          <a:prstGeom prst="rect">
            <a:avLst/>
          </a:prstGeom>
        </p:spPr>
      </p:pic>
    </p:spTree>
    <p:extLst>
      <p:ext uri="{BB962C8B-B14F-4D97-AF65-F5344CB8AC3E}">
        <p14:creationId xmlns:p14="http://schemas.microsoft.com/office/powerpoint/2010/main" val="3880943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D35C68-D20C-439C-BB1E-BB400C7311E3}"/>
              </a:ext>
            </a:extLst>
          </p:cNvPr>
          <p:cNvSpPr>
            <a:spLocks noGrp="1"/>
          </p:cNvSpPr>
          <p:nvPr>
            <p:ph type="body" sz="quarter" idx="19"/>
          </p:nvPr>
        </p:nvSpPr>
        <p:spPr/>
        <p:txBody>
          <a:bodyPr/>
          <a:lstStyle/>
          <a:p>
            <a:r>
              <a:rPr lang="en-US" dirty="0"/>
              <a:t>An </a:t>
            </a:r>
            <a:r>
              <a:rPr lang="en-US" b="1" dirty="0">
                <a:highlight>
                  <a:srgbClr val="FF0000"/>
                </a:highlight>
              </a:rPr>
              <a:t>on-road or off-road vehicle </a:t>
            </a:r>
            <a:r>
              <a:rPr lang="en-US" dirty="0"/>
              <a:t>that uses electricity from batteries or other electric energy storage assemblies as a source of energy for motive power. Electric powered vehicles cover, but are not limited to, road passenger vehicles and heavy duty off road vehicles such as industrial trucks.</a:t>
            </a:r>
          </a:p>
        </p:txBody>
      </p:sp>
      <p:sp>
        <p:nvSpPr>
          <p:cNvPr id="3" name="Title 2">
            <a:extLst>
              <a:ext uri="{FF2B5EF4-FFF2-40B4-BE49-F238E27FC236}">
                <a16:creationId xmlns:a16="http://schemas.microsoft.com/office/drawing/2014/main" id="{B387C6BC-D0EF-4DA3-8B7F-4D4DD71CEED5}"/>
              </a:ext>
            </a:extLst>
          </p:cNvPr>
          <p:cNvSpPr>
            <a:spLocks noGrp="1"/>
          </p:cNvSpPr>
          <p:nvPr>
            <p:ph type="title"/>
          </p:nvPr>
        </p:nvSpPr>
        <p:spPr/>
        <p:txBody>
          <a:bodyPr/>
          <a:lstStyle/>
          <a:p>
            <a:r>
              <a:rPr lang="zh-CN" altLang="en-US" dirty="0"/>
              <a:t>什么是</a:t>
            </a:r>
            <a:r>
              <a:rPr lang="en-US" altLang="zh-CN" dirty="0"/>
              <a:t>EV?</a:t>
            </a:r>
            <a:r>
              <a:rPr lang="zh-CN" altLang="en-US" dirty="0"/>
              <a:t> 电动车</a:t>
            </a:r>
            <a:endParaRPr lang="en-US" dirty="0"/>
          </a:p>
        </p:txBody>
      </p:sp>
      <p:sp>
        <p:nvSpPr>
          <p:cNvPr id="4" name="Content Placeholder 4">
            <a:extLst>
              <a:ext uri="{FF2B5EF4-FFF2-40B4-BE49-F238E27FC236}">
                <a16:creationId xmlns:a16="http://schemas.microsoft.com/office/drawing/2014/main" id="{1D18B6DE-557D-4C15-B345-120ACE1A93C8}"/>
              </a:ext>
            </a:extLst>
          </p:cNvPr>
          <p:cNvSpPr txBox="1">
            <a:spLocks/>
          </p:cNvSpPr>
          <p:nvPr/>
        </p:nvSpPr>
        <p:spPr>
          <a:xfrm>
            <a:off x="228600" y="2514600"/>
            <a:ext cx="8229600" cy="2362200"/>
          </a:xfrm>
          <a:prstGeom prst="rect">
            <a:avLst/>
          </a:prstGeom>
        </p:spPr>
        <p:txBody>
          <a:bodyPr/>
          <a:lstStyle>
            <a:lvl1pPr marL="0" indent="0" algn="l" defTabSz="457200" rtl="0" eaLnBrk="1" latinLnBrk="0" hangingPunct="1">
              <a:spcBef>
                <a:spcPts val="0"/>
              </a:spcBef>
              <a:spcAft>
                <a:spcPts val="1200"/>
              </a:spcAft>
              <a:buFont typeface="Arial" panose="020B0604020202020204" pitchFamily="34" charset="0"/>
              <a:buNone/>
              <a:defRPr sz="1200" kern="1200">
                <a:solidFill>
                  <a:schemeClr val="tx1"/>
                </a:solidFill>
                <a:latin typeface="+mn-lt"/>
                <a:ea typeface="+mn-ea"/>
                <a:cs typeface="+mn-cs"/>
              </a:defRPr>
            </a:lvl1pPr>
            <a:lvl2pPr marL="742950" indent="-285750" algn="l" defTabSz="457200" rtl="0" eaLnBrk="1" latinLnBrk="0" hangingPunct="1">
              <a:spcBef>
                <a:spcPts val="0"/>
              </a:spcBef>
              <a:spcAft>
                <a:spcPts val="1200"/>
              </a:spcAft>
              <a:buFont typeface="Arial" panose="020B0604020202020204" pitchFamily="34" charset="0"/>
              <a:buChar char="•"/>
              <a:tabLst/>
              <a:defRPr sz="1200" kern="1200">
                <a:solidFill>
                  <a:schemeClr val="tx1"/>
                </a:solidFill>
                <a:latin typeface="+mn-lt"/>
                <a:ea typeface="+mn-ea"/>
                <a:cs typeface="+mn-cs"/>
              </a:defRPr>
            </a:lvl2pPr>
            <a:lvl3pPr marL="1143000" indent="-228600" algn="l" defTabSz="457200" rtl="0" eaLnBrk="1" latinLnBrk="0" hangingPunct="1">
              <a:spcBef>
                <a:spcPts val="0"/>
              </a:spcBef>
              <a:spcAft>
                <a:spcPts val="1200"/>
              </a:spcAft>
              <a:buFont typeface="Arial" panose="020B0604020202020204" pitchFamily="34" charset="0"/>
              <a:buChar char="•"/>
              <a:defRPr sz="1200" kern="1200">
                <a:solidFill>
                  <a:schemeClr val="tx1"/>
                </a:solidFill>
                <a:latin typeface="+mn-lt"/>
                <a:ea typeface="+mn-ea"/>
                <a:cs typeface="+mn-cs"/>
              </a:defRPr>
            </a:lvl3pPr>
            <a:lvl4pPr marL="1600200" indent="-228600" algn="l" defTabSz="457200" rtl="0" eaLnBrk="1" latinLnBrk="0" hangingPunct="1">
              <a:spcBef>
                <a:spcPts val="0"/>
              </a:spcBef>
              <a:spcAft>
                <a:spcPts val="1200"/>
              </a:spcAft>
              <a:buFont typeface="Arial" panose="020B0604020202020204" pitchFamily="34" charset="0"/>
              <a:buChar char="•"/>
              <a:defRPr sz="1200" kern="1200">
                <a:solidFill>
                  <a:schemeClr val="tx1"/>
                </a:solidFill>
                <a:latin typeface="+mn-lt"/>
                <a:ea typeface="+mn-ea"/>
                <a:cs typeface="+mn-cs"/>
              </a:defRPr>
            </a:lvl4pPr>
            <a:lvl5pPr marL="2057400" indent="-228600" algn="l" defTabSz="457200" rtl="0" eaLnBrk="1" latinLnBrk="0" hangingPunct="1">
              <a:spcBef>
                <a:spcPts val="0"/>
              </a:spcBef>
              <a:spcAft>
                <a:spcPts val="1200"/>
              </a:spcAft>
              <a:buFont typeface="Arial" panose="020B0604020202020204" pitchFamily="34" charset="0"/>
              <a:buChar char="•"/>
              <a:defRPr sz="12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Wingdings" pitchFamily="2" charset="2"/>
              <a:buChar char="Ø"/>
            </a:pPr>
            <a:r>
              <a:rPr lang="zh-TW" altLang="zh-TW" dirty="0">
                <a:latin typeface="Arial" pitchFamily="34" charset="0"/>
                <a:ea typeface="Geneva"/>
                <a:cs typeface="Geneva"/>
              </a:rPr>
              <a:t>VEHICLE, OFF ROAD - A motorized conveyance that is </a:t>
            </a:r>
            <a:r>
              <a:rPr lang="zh-TW" altLang="zh-TW" b="1" dirty="0">
                <a:solidFill>
                  <a:srgbClr val="0070C0"/>
                </a:solidFill>
                <a:latin typeface="Arial" pitchFamily="34" charset="0"/>
                <a:ea typeface="Geneva"/>
                <a:cs typeface="Geneva"/>
              </a:rPr>
              <a:t>not intended for transporting persons and/or objects on public roads </a:t>
            </a:r>
            <a:r>
              <a:rPr lang="zh-TW" altLang="zh-TW" dirty="0">
                <a:latin typeface="Arial" pitchFamily="34" charset="0"/>
                <a:ea typeface="Geneva"/>
                <a:cs typeface="Geneva"/>
              </a:rPr>
              <a:t>including the highway systems. Examples of such devices would be industrial trucks, farming equipment, construction equipment.</a:t>
            </a:r>
            <a:endParaRPr lang="en-US" altLang="zh-TW" dirty="0">
              <a:latin typeface="Arial" pitchFamily="34" charset="0"/>
              <a:ea typeface="Geneva"/>
              <a:cs typeface="Geneva"/>
            </a:endParaRPr>
          </a:p>
          <a:p>
            <a:pPr>
              <a:spcAft>
                <a:spcPts val="2400"/>
              </a:spcAft>
              <a:buFont typeface="Wingdings" pitchFamily="2" charset="2"/>
              <a:buChar char="Ø"/>
            </a:pPr>
            <a:endParaRPr lang="en-US" altLang="zh-TW" dirty="0">
              <a:latin typeface="Arial" pitchFamily="34" charset="0"/>
              <a:ea typeface="Geneva"/>
              <a:cs typeface="Geneva"/>
            </a:endParaRPr>
          </a:p>
          <a:p>
            <a:pPr>
              <a:spcAft>
                <a:spcPts val="2400"/>
              </a:spcAft>
              <a:buFont typeface="Wingdings" pitchFamily="2" charset="2"/>
              <a:buChar char="Ø"/>
            </a:pPr>
            <a:endParaRPr lang="en-US" altLang="zh-TW" dirty="0">
              <a:latin typeface="Arial" pitchFamily="34" charset="0"/>
              <a:ea typeface="Geneva"/>
              <a:cs typeface="Geneva"/>
            </a:endParaRPr>
          </a:p>
          <a:p>
            <a:pPr>
              <a:buFont typeface="Wingdings" pitchFamily="2" charset="2"/>
              <a:buChar char="Ø"/>
            </a:pPr>
            <a:r>
              <a:rPr lang="zh-TW" altLang="zh-TW" dirty="0">
                <a:latin typeface="Arial" pitchFamily="34" charset="0"/>
                <a:ea typeface="Geneva"/>
                <a:cs typeface="Geneva"/>
              </a:rPr>
              <a:t>VEHICLE, ON ROAD - A motorized conveyance that is </a:t>
            </a:r>
            <a:r>
              <a:rPr lang="zh-TW" altLang="zh-TW" b="1" dirty="0">
                <a:solidFill>
                  <a:srgbClr val="0070C0"/>
                </a:solidFill>
                <a:latin typeface="Arial" pitchFamily="34" charset="0"/>
                <a:ea typeface="Geneva"/>
                <a:cs typeface="Geneva"/>
              </a:rPr>
              <a:t>intended for transporting persons and objects on public roads</a:t>
            </a:r>
            <a:r>
              <a:rPr lang="zh-TW" altLang="zh-TW" dirty="0">
                <a:latin typeface="Arial" pitchFamily="34" charset="0"/>
                <a:ea typeface="Geneva"/>
                <a:cs typeface="Geneva"/>
              </a:rPr>
              <a:t> including the highway systems. Examples of such devices would be passenger autos, trucks, buses, etc.</a:t>
            </a:r>
            <a:endParaRPr lang="en-US" altLang="zh-TW" dirty="0">
              <a:latin typeface="Arial" pitchFamily="34" charset="0"/>
              <a:ea typeface="Geneva"/>
              <a:cs typeface="Geneva"/>
            </a:endParaRPr>
          </a:p>
        </p:txBody>
      </p:sp>
      <p:pic>
        <p:nvPicPr>
          <p:cNvPr id="5" name="Picture 4">
            <a:extLst>
              <a:ext uri="{FF2B5EF4-FFF2-40B4-BE49-F238E27FC236}">
                <a16:creationId xmlns:a16="http://schemas.microsoft.com/office/drawing/2014/main" id="{21DA92D6-39E9-4FC4-9F35-709CE850BF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0103" y="3108055"/>
            <a:ext cx="1239220" cy="1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
            <a:extLst>
              <a:ext uri="{FF2B5EF4-FFF2-40B4-BE49-F238E27FC236}">
                <a16:creationId xmlns:a16="http://schemas.microsoft.com/office/drawing/2014/main" id="{46BC74E9-AF30-441A-B76F-DB04EDED365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65698" y="4675655"/>
            <a:ext cx="1735767" cy="11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86AE122F-5F6F-4F25-96FD-6D96EE0F1D4E}"/>
              </a:ext>
            </a:extLst>
          </p:cNvPr>
          <p:cNvSpPr/>
          <p:nvPr/>
        </p:nvSpPr>
        <p:spPr>
          <a:xfrm>
            <a:off x="8151422" y="5257800"/>
            <a:ext cx="992579" cy="369332"/>
          </a:xfrm>
          <a:prstGeom prst="rect">
            <a:avLst/>
          </a:prstGeom>
        </p:spPr>
        <p:txBody>
          <a:bodyPr wrap="none">
            <a:spAutoFit/>
          </a:bodyPr>
          <a:lstStyle/>
          <a:p>
            <a:r>
              <a:rPr lang="en-US" altLang="zh-CN" dirty="0"/>
              <a:t>UL2580</a:t>
            </a:r>
            <a:endParaRPr lang="en-US" dirty="0"/>
          </a:p>
        </p:txBody>
      </p:sp>
      <p:pic>
        <p:nvPicPr>
          <p:cNvPr id="9" name="Picture 8" descr="A close up of a machine&#10;&#10;Description automatically generated">
            <a:extLst>
              <a:ext uri="{FF2B5EF4-FFF2-40B4-BE49-F238E27FC236}">
                <a16:creationId xmlns:a16="http://schemas.microsoft.com/office/drawing/2014/main" id="{0B8924D0-F20D-45ED-9BE3-E8458ABF5A49}"/>
              </a:ext>
            </a:extLst>
          </p:cNvPr>
          <p:cNvPicPr>
            <a:picLocks noChangeAspect="1"/>
          </p:cNvPicPr>
          <p:nvPr/>
        </p:nvPicPr>
        <p:blipFill>
          <a:blip r:embed="rId4"/>
          <a:stretch>
            <a:fillRect/>
          </a:stretch>
        </p:blipFill>
        <p:spPr>
          <a:xfrm>
            <a:off x="4724399" y="2982201"/>
            <a:ext cx="1735767" cy="1157179"/>
          </a:xfrm>
          <a:prstGeom prst="rect">
            <a:avLst/>
          </a:prstGeom>
        </p:spPr>
      </p:pic>
      <p:pic>
        <p:nvPicPr>
          <p:cNvPr id="11" name="Picture 10" descr="A close up of a bus&#10;&#10;Description automatically generated">
            <a:extLst>
              <a:ext uri="{FF2B5EF4-FFF2-40B4-BE49-F238E27FC236}">
                <a16:creationId xmlns:a16="http://schemas.microsoft.com/office/drawing/2014/main" id="{D0E64FA6-F534-439E-8BF9-BDEA658BDF15}"/>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4495801" y="4112037"/>
            <a:ext cx="2266951" cy="2266951"/>
          </a:xfrm>
          <a:prstGeom prst="rect">
            <a:avLst/>
          </a:prstGeom>
        </p:spPr>
      </p:pic>
      <p:sp>
        <p:nvSpPr>
          <p:cNvPr id="10" name="Title 2">
            <a:extLst>
              <a:ext uri="{FF2B5EF4-FFF2-40B4-BE49-F238E27FC236}">
                <a16:creationId xmlns:a16="http://schemas.microsoft.com/office/drawing/2014/main" id="{32BB4048-07F5-4F0E-B2C3-8EE55A157BB1}"/>
              </a:ext>
            </a:extLst>
          </p:cNvPr>
          <p:cNvSpPr txBox="1">
            <a:spLocks/>
          </p:cNvSpPr>
          <p:nvPr/>
        </p:nvSpPr>
        <p:spPr>
          <a:xfrm>
            <a:off x="121805" y="65172"/>
            <a:ext cx="6747919" cy="583321"/>
          </a:xfrm>
          <a:prstGeom prst="rect">
            <a:avLst/>
          </a:prstGeom>
        </p:spPr>
        <p:txBody>
          <a:bodyPr vert="horz" lIns="0" tIns="0" rIns="0" bIns="0" rtlCol="0" anchor="ctr" anchorCtr="0">
            <a:normAutofit/>
          </a:bodyPr>
          <a:lstStyle>
            <a:lvl1pPr algn="l" defTabSz="914400" rtl="0" eaLnBrk="1" latinLnBrk="0" hangingPunct="1">
              <a:lnSpc>
                <a:spcPct val="75000"/>
              </a:lnSpc>
              <a:spcBef>
                <a:spcPct val="0"/>
              </a:spcBef>
              <a:buNone/>
              <a:defRPr sz="2400" b="1" kern="1200" cap="all" spc="0" baseline="0">
                <a:solidFill>
                  <a:schemeClr val="accent2"/>
                </a:solidFill>
                <a:latin typeface="+mj-lt"/>
                <a:ea typeface="+mj-ea"/>
                <a:cs typeface="+mj-cs"/>
              </a:defRPr>
            </a:lvl1pPr>
          </a:lstStyle>
          <a:p>
            <a:r>
              <a:rPr lang="en-US"/>
              <a:t>UL2271</a:t>
            </a:r>
            <a:endParaRPr lang="en-US" dirty="0"/>
          </a:p>
        </p:txBody>
      </p:sp>
    </p:spTree>
    <p:extLst>
      <p:ext uri="{BB962C8B-B14F-4D97-AF65-F5344CB8AC3E}">
        <p14:creationId xmlns:p14="http://schemas.microsoft.com/office/powerpoint/2010/main" val="1310058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L2271</a:t>
            </a:r>
            <a:endParaRPr lang="en-US" dirty="0"/>
          </a:p>
        </p:txBody>
      </p:sp>
      <p:sp>
        <p:nvSpPr>
          <p:cNvPr id="10" name="TextBox 9">
            <a:extLst>
              <a:ext uri="{FF2B5EF4-FFF2-40B4-BE49-F238E27FC236}">
                <a16:creationId xmlns:a16="http://schemas.microsoft.com/office/drawing/2014/main" id="{D607E3D6-5C6C-43DF-9EDB-A7E816CEF630}"/>
              </a:ext>
            </a:extLst>
          </p:cNvPr>
          <p:cNvSpPr txBox="1"/>
          <p:nvPr/>
        </p:nvSpPr>
        <p:spPr>
          <a:xfrm>
            <a:off x="434620" y="637871"/>
            <a:ext cx="4294494" cy="400110"/>
          </a:xfrm>
          <a:prstGeom prst="rect">
            <a:avLst/>
          </a:prstGeom>
          <a:noFill/>
        </p:spPr>
        <p:txBody>
          <a:bodyPr wrap="square" rtlCol="0">
            <a:spAutoFit/>
          </a:bodyPr>
          <a:lstStyle/>
          <a:p>
            <a:r>
              <a:rPr lang="zh-CN" altLang="en-US" sz="2000" b="1" dirty="0"/>
              <a:t>过压充电</a:t>
            </a:r>
            <a:endParaRPr lang="en-US" sz="2000" b="1" dirty="0"/>
          </a:p>
        </p:txBody>
      </p:sp>
      <p:sp>
        <p:nvSpPr>
          <p:cNvPr id="14" name="Content Placeholder 1">
            <a:extLst>
              <a:ext uri="{FF2B5EF4-FFF2-40B4-BE49-F238E27FC236}">
                <a16:creationId xmlns:a16="http://schemas.microsoft.com/office/drawing/2014/main" id="{7CCD7221-491A-445E-8669-360EE36C82E6}"/>
              </a:ext>
            </a:extLst>
          </p:cNvPr>
          <p:cNvSpPr>
            <a:spLocks noGrp="1"/>
          </p:cNvSpPr>
          <p:nvPr>
            <p:ph sz="half" idx="11"/>
          </p:nvPr>
        </p:nvSpPr>
        <p:spPr>
          <a:xfrm>
            <a:off x="389791" y="1251195"/>
            <a:ext cx="8121254" cy="4568824"/>
          </a:xfrm>
        </p:spPr>
        <p:txBody>
          <a:bodyPr/>
          <a:lstStyle/>
          <a:p>
            <a:pPr algn="l">
              <a:buFont typeface="Wingdings" panose="05000000000000000000" pitchFamily="2" charset="2"/>
              <a:buChar char="Ø"/>
            </a:pPr>
            <a:r>
              <a:rPr lang="zh-CN" altLang="en-US" dirty="0">
                <a:solidFill>
                  <a:srgbClr val="000000"/>
                </a:solidFill>
                <a:latin typeface="宋体-WinCharSetFFFF-H"/>
              </a:rPr>
              <a:t>对样品进行</a:t>
            </a:r>
            <a:r>
              <a:rPr lang="en-US" altLang="zh-CN" dirty="0">
                <a:solidFill>
                  <a:srgbClr val="000000"/>
                </a:solidFill>
                <a:latin typeface="宋体-WinCharSetFFFF-H"/>
              </a:rPr>
              <a:t>single fault</a:t>
            </a:r>
          </a:p>
          <a:p>
            <a:pPr algn="l">
              <a:buFont typeface="Wingdings" panose="05000000000000000000" pitchFamily="2" charset="2"/>
              <a:buChar char="Ø"/>
            </a:pPr>
            <a:r>
              <a:rPr lang="zh-CN" altLang="en-US" dirty="0">
                <a:solidFill>
                  <a:srgbClr val="000000"/>
                </a:solidFill>
                <a:latin typeface="宋体-WinCharSetFFFF-H"/>
              </a:rPr>
              <a:t>充电电压：</a:t>
            </a:r>
            <a:r>
              <a:rPr lang="en-US" altLang="zh-CN" dirty="0">
                <a:solidFill>
                  <a:srgbClr val="000000"/>
                </a:solidFill>
                <a:latin typeface="宋体-WinCharSetFFFF-H"/>
              </a:rPr>
              <a:t>1.1</a:t>
            </a:r>
            <a:r>
              <a:rPr lang="zh-CN" altLang="en-US" dirty="0">
                <a:solidFill>
                  <a:srgbClr val="000000"/>
                </a:solidFill>
                <a:latin typeface="宋体-WinCharSetFFFF-H"/>
              </a:rPr>
              <a:t>倍最大充电电压</a:t>
            </a:r>
            <a:endParaRPr lang="en-US" altLang="zh-CN" dirty="0">
              <a:solidFill>
                <a:srgbClr val="000000"/>
              </a:solidFill>
              <a:latin typeface="宋体-WinCharSetFFFF-H"/>
            </a:endParaRPr>
          </a:p>
          <a:p>
            <a:pPr algn="l">
              <a:buFont typeface="Wingdings" panose="05000000000000000000" pitchFamily="2" charset="2"/>
              <a:buChar char="Ø"/>
            </a:pPr>
            <a:r>
              <a:rPr lang="zh-CN" altLang="en-US" sz="1800" b="0" i="0" u="none" strike="noStrike" baseline="0" dirty="0">
                <a:solidFill>
                  <a:srgbClr val="000000"/>
                </a:solidFill>
                <a:latin typeface="宋体-WinCharSetFFFF-H"/>
              </a:rPr>
              <a:t>至少能维持充电</a:t>
            </a:r>
            <a:r>
              <a:rPr lang="en-US" altLang="zh-CN" sz="1800" b="0" i="0" u="none" strike="noStrike" baseline="0" dirty="0">
                <a:solidFill>
                  <a:srgbClr val="000000"/>
                </a:solidFill>
                <a:latin typeface="宋体-WinCharSetFFFF-H"/>
              </a:rPr>
              <a:t>10 </a:t>
            </a:r>
            <a:r>
              <a:rPr lang="zh-CN" altLang="en-US" sz="1800" b="0" i="0" u="none" strike="noStrike" baseline="0" dirty="0">
                <a:solidFill>
                  <a:srgbClr val="000000"/>
                </a:solidFill>
                <a:latin typeface="宋体-WinCharSetFFFF-H"/>
              </a:rPr>
              <a:t>分钟</a:t>
            </a:r>
            <a:endParaRPr lang="en-US" dirty="0"/>
          </a:p>
        </p:txBody>
      </p:sp>
      <p:graphicFrame>
        <p:nvGraphicFramePr>
          <p:cNvPr id="7" name="Table 3">
            <a:extLst>
              <a:ext uri="{FF2B5EF4-FFF2-40B4-BE49-F238E27FC236}">
                <a16:creationId xmlns:a16="http://schemas.microsoft.com/office/drawing/2014/main" id="{22487568-8AB5-4F77-9F23-754AC5978E4C}"/>
              </a:ext>
            </a:extLst>
          </p:cNvPr>
          <p:cNvGraphicFramePr>
            <a:graphicFrameLocks noGrp="1"/>
          </p:cNvGraphicFramePr>
          <p:nvPr>
            <p:extLst>
              <p:ext uri="{D42A27DB-BD31-4B8C-83A1-F6EECF244321}">
                <p14:modId xmlns:p14="http://schemas.microsoft.com/office/powerpoint/2010/main" val="201915555"/>
              </p:ext>
            </p:extLst>
          </p:nvPr>
        </p:nvGraphicFramePr>
        <p:xfrm>
          <a:off x="434620" y="3420129"/>
          <a:ext cx="7773626" cy="1838913"/>
        </p:xfrm>
        <a:graphic>
          <a:graphicData uri="http://schemas.openxmlformats.org/drawingml/2006/table">
            <a:tbl>
              <a:tblPr firstRow="1" bandRow="1">
                <a:tableStyleId>{5C22544A-7EE6-4342-B048-85BDC9FD1C3A}</a:tableStyleId>
              </a:tblPr>
              <a:tblGrid>
                <a:gridCol w="3886813">
                  <a:extLst>
                    <a:ext uri="{9D8B030D-6E8A-4147-A177-3AD203B41FA5}">
                      <a16:colId xmlns:a16="http://schemas.microsoft.com/office/drawing/2014/main" val="2197416160"/>
                    </a:ext>
                  </a:extLst>
                </a:gridCol>
                <a:gridCol w="3886813">
                  <a:extLst>
                    <a:ext uri="{9D8B030D-6E8A-4147-A177-3AD203B41FA5}">
                      <a16:colId xmlns:a16="http://schemas.microsoft.com/office/drawing/2014/main" val="357382654"/>
                    </a:ext>
                  </a:extLst>
                </a:gridCol>
              </a:tblGrid>
              <a:tr h="345664">
                <a:tc>
                  <a:txBody>
                    <a:bodyPr/>
                    <a:lstStyle/>
                    <a:p>
                      <a:r>
                        <a:rPr lang="en-US" dirty="0"/>
                        <a:t>Termination</a:t>
                      </a:r>
                    </a:p>
                  </a:txBody>
                  <a:tcPr/>
                </a:tc>
                <a:tc>
                  <a:txBody>
                    <a:bodyPr/>
                    <a:lstStyle/>
                    <a:p>
                      <a:r>
                        <a:rPr lang="en-US" altLang="zh-CN" dirty="0"/>
                        <a:t>Fail</a:t>
                      </a:r>
                    </a:p>
                  </a:txBody>
                  <a:tcPr/>
                </a:tc>
                <a:extLst>
                  <a:ext uri="{0D108BD9-81ED-4DB2-BD59-A6C34878D82A}">
                    <a16:rowId xmlns:a16="http://schemas.microsoft.com/office/drawing/2014/main" val="3086762155"/>
                  </a:ext>
                </a:extLst>
              </a:tr>
              <a:tr h="604911">
                <a:tc>
                  <a:txBody>
                    <a:bodyPr/>
                    <a:lstStyle/>
                    <a:p>
                      <a:endParaRPr lang="en-US" dirty="0"/>
                    </a:p>
                  </a:txBody>
                  <a:tcPr/>
                </a:tc>
                <a:tc>
                  <a:txBody>
                    <a:bodyPr/>
                    <a:lstStyle/>
                    <a:p>
                      <a:r>
                        <a:rPr lang="en-US" altLang="zh-CN" dirty="0"/>
                        <a:t>a. </a:t>
                      </a:r>
                      <a:r>
                        <a:rPr lang="zh-CN" altLang="en-US" dirty="0"/>
                        <a:t>爆炸起火，破裂</a:t>
                      </a:r>
                      <a:endParaRPr lang="en-US" dirty="0"/>
                    </a:p>
                  </a:txBody>
                  <a:tcPr/>
                </a:tc>
                <a:extLst>
                  <a:ext uri="{0D108BD9-81ED-4DB2-BD59-A6C34878D82A}">
                    <a16:rowId xmlns:a16="http://schemas.microsoft.com/office/drawing/2014/main" val="1840312298"/>
                  </a:ext>
                </a:extLst>
              </a:tr>
              <a:tr h="441345">
                <a:tc>
                  <a:txBody>
                    <a:bodyPr/>
                    <a:lstStyle/>
                    <a:p>
                      <a:endParaRPr lang="en-US" dirty="0"/>
                    </a:p>
                  </a:txBody>
                  <a:tcPr/>
                </a:tc>
                <a:tc>
                  <a:txBody>
                    <a:bodyPr/>
                    <a:lstStyle/>
                    <a:p>
                      <a:r>
                        <a:rPr lang="en-US" dirty="0"/>
                        <a:t>b. </a:t>
                      </a:r>
                      <a:r>
                        <a:rPr lang="zh-CN" altLang="en-US" dirty="0"/>
                        <a:t>漏液</a:t>
                      </a:r>
                      <a:endParaRPr lang="en-US" dirty="0"/>
                    </a:p>
                  </a:txBody>
                  <a:tcPr/>
                </a:tc>
                <a:extLst>
                  <a:ext uri="{0D108BD9-81ED-4DB2-BD59-A6C34878D82A}">
                    <a16:rowId xmlns:a16="http://schemas.microsoft.com/office/drawing/2014/main" val="3017655038"/>
                  </a:ext>
                </a:extLst>
              </a:tr>
              <a:tr h="426897">
                <a:tc>
                  <a:txBody>
                    <a:bodyPr/>
                    <a:lstStyle/>
                    <a:p>
                      <a:endParaRPr lang="en-US" dirty="0"/>
                    </a:p>
                  </a:txBody>
                  <a:tcPr/>
                </a:tc>
                <a:tc>
                  <a:txBody>
                    <a:bodyPr/>
                    <a:lstStyle/>
                    <a:p>
                      <a:r>
                        <a:rPr lang="en-US" altLang="zh-CN" dirty="0"/>
                        <a:t>c. </a:t>
                      </a:r>
                      <a:r>
                        <a:rPr lang="zh-CN" altLang="en-US" dirty="0"/>
                        <a:t>保护失效？</a:t>
                      </a:r>
                      <a:endParaRPr lang="en-US" dirty="0"/>
                    </a:p>
                  </a:txBody>
                  <a:tcPr/>
                </a:tc>
                <a:extLst>
                  <a:ext uri="{0D108BD9-81ED-4DB2-BD59-A6C34878D82A}">
                    <a16:rowId xmlns:a16="http://schemas.microsoft.com/office/drawing/2014/main" val="2463112465"/>
                  </a:ext>
                </a:extLst>
              </a:tr>
            </a:tbl>
          </a:graphicData>
        </a:graphic>
      </p:graphicFrame>
    </p:spTree>
    <p:extLst>
      <p:ext uri="{BB962C8B-B14F-4D97-AF65-F5344CB8AC3E}">
        <p14:creationId xmlns:p14="http://schemas.microsoft.com/office/powerpoint/2010/main" val="332853034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L2271</a:t>
            </a:r>
            <a:endParaRPr lang="en-US" dirty="0"/>
          </a:p>
        </p:txBody>
      </p:sp>
      <p:sp>
        <p:nvSpPr>
          <p:cNvPr id="10" name="TextBox 9">
            <a:extLst>
              <a:ext uri="{FF2B5EF4-FFF2-40B4-BE49-F238E27FC236}">
                <a16:creationId xmlns:a16="http://schemas.microsoft.com/office/drawing/2014/main" id="{D607E3D6-5C6C-43DF-9EDB-A7E816CEF630}"/>
              </a:ext>
            </a:extLst>
          </p:cNvPr>
          <p:cNvSpPr txBox="1"/>
          <p:nvPr/>
        </p:nvSpPr>
        <p:spPr>
          <a:xfrm>
            <a:off x="434620" y="681420"/>
            <a:ext cx="4294494" cy="400110"/>
          </a:xfrm>
          <a:prstGeom prst="rect">
            <a:avLst/>
          </a:prstGeom>
          <a:noFill/>
        </p:spPr>
        <p:txBody>
          <a:bodyPr wrap="square" rtlCol="0">
            <a:spAutoFit/>
          </a:bodyPr>
          <a:lstStyle/>
          <a:p>
            <a:r>
              <a:rPr lang="zh-CN" altLang="en-US" sz="2000" b="1" dirty="0"/>
              <a:t>外部短路</a:t>
            </a:r>
            <a:endParaRPr lang="en-US" sz="2000" b="1" dirty="0"/>
          </a:p>
        </p:txBody>
      </p:sp>
      <p:sp>
        <p:nvSpPr>
          <p:cNvPr id="14" name="Content Placeholder 1">
            <a:extLst>
              <a:ext uri="{FF2B5EF4-FFF2-40B4-BE49-F238E27FC236}">
                <a16:creationId xmlns:a16="http://schemas.microsoft.com/office/drawing/2014/main" id="{7CCD7221-491A-445E-8669-360EE36C82E6}"/>
              </a:ext>
            </a:extLst>
          </p:cNvPr>
          <p:cNvSpPr>
            <a:spLocks noGrp="1"/>
          </p:cNvSpPr>
          <p:nvPr>
            <p:ph sz="half" idx="11"/>
          </p:nvPr>
        </p:nvSpPr>
        <p:spPr>
          <a:xfrm>
            <a:off x="389791" y="1251195"/>
            <a:ext cx="8121254" cy="4568824"/>
          </a:xfrm>
        </p:spPr>
        <p:txBody>
          <a:bodyPr/>
          <a:lstStyle/>
          <a:p>
            <a:pPr algn="l">
              <a:buFont typeface="Wingdings" panose="05000000000000000000" pitchFamily="2" charset="2"/>
              <a:buChar char="Ø"/>
            </a:pPr>
            <a:r>
              <a:rPr lang="zh-CN" altLang="en-US" dirty="0">
                <a:solidFill>
                  <a:srgbClr val="000000"/>
                </a:solidFill>
                <a:latin typeface="宋体-WinCharSetFFFF-H"/>
              </a:rPr>
              <a:t>对样品进行</a:t>
            </a:r>
            <a:r>
              <a:rPr lang="en-US" altLang="zh-CN" dirty="0">
                <a:solidFill>
                  <a:srgbClr val="000000"/>
                </a:solidFill>
                <a:latin typeface="宋体-WinCharSetFFFF-H"/>
              </a:rPr>
              <a:t>single fault</a:t>
            </a:r>
          </a:p>
          <a:p>
            <a:pPr algn="l">
              <a:buFont typeface="Wingdings" panose="05000000000000000000" pitchFamily="2" charset="2"/>
              <a:buChar char="Ø"/>
            </a:pPr>
            <a:r>
              <a:rPr lang="zh-CN" altLang="en-US" dirty="0">
                <a:solidFill>
                  <a:srgbClr val="000000"/>
                </a:solidFill>
                <a:latin typeface="宋体-WinCharSetFFFF-H"/>
              </a:rPr>
              <a:t>短路电阻</a:t>
            </a:r>
            <a:r>
              <a:rPr lang="en-US" altLang="zh-CN" dirty="0">
                <a:solidFill>
                  <a:srgbClr val="000000"/>
                </a:solidFill>
                <a:latin typeface="宋体-WinCharSetFFFF-H"/>
              </a:rPr>
              <a:t>&lt;20 </a:t>
            </a:r>
            <a:r>
              <a:rPr lang="en-US" altLang="zh-CN" dirty="0" err="1">
                <a:solidFill>
                  <a:srgbClr val="000000"/>
                </a:solidFill>
                <a:latin typeface="宋体-WinCharSetFFFF-H"/>
              </a:rPr>
              <a:t>mohm</a:t>
            </a:r>
            <a:endParaRPr lang="en-US" altLang="zh-CN" dirty="0">
              <a:solidFill>
                <a:srgbClr val="000000"/>
              </a:solidFill>
              <a:latin typeface="宋体-WinCharSetFFFF-H"/>
            </a:endParaRPr>
          </a:p>
          <a:p>
            <a:pPr algn="l">
              <a:buFont typeface="Wingdings" panose="05000000000000000000" pitchFamily="2" charset="2"/>
              <a:buChar char="Ø"/>
            </a:pPr>
            <a:r>
              <a:rPr lang="zh-CN" altLang="en-US" sz="1800" b="0" i="0" u="none" strike="noStrike" baseline="0" dirty="0">
                <a:solidFill>
                  <a:srgbClr val="000000"/>
                </a:solidFill>
                <a:latin typeface="宋体-WinCharSetFFFF-H"/>
              </a:rPr>
              <a:t>至少能维持放电</a:t>
            </a:r>
            <a:r>
              <a:rPr lang="en-US" altLang="zh-CN" sz="1800" b="0" i="0" u="none" strike="noStrike" baseline="0" dirty="0">
                <a:solidFill>
                  <a:srgbClr val="000000"/>
                </a:solidFill>
                <a:latin typeface="宋体-WinCharSetFFFF-H"/>
              </a:rPr>
              <a:t>10 </a:t>
            </a:r>
            <a:r>
              <a:rPr lang="zh-CN" altLang="en-US" sz="1800" b="0" i="0" u="none" strike="noStrike" baseline="0" dirty="0">
                <a:solidFill>
                  <a:srgbClr val="000000"/>
                </a:solidFill>
                <a:latin typeface="宋体-WinCharSetFFFF-H"/>
              </a:rPr>
              <a:t>分钟</a:t>
            </a:r>
            <a:endParaRPr lang="en-US" dirty="0"/>
          </a:p>
        </p:txBody>
      </p:sp>
      <p:graphicFrame>
        <p:nvGraphicFramePr>
          <p:cNvPr id="7" name="Table 3">
            <a:extLst>
              <a:ext uri="{FF2B5EF4-FFF2-40B4-BE49-F238E27FC236}">
                <a16:creationId xmlns:a16="http://schemas.microsoft.com/office/drawing/2014/main" id="{22487568-8AB5-4F77-9F23-754AC5978E4C}"/>
              </a:ext>
            </a:extLst>
          </p:cNvPr>
          <p:cNvGraphicFramePr>
            <a:graphicFrameLocks noGrp="1"/>
          </p:cNvGraphicFramePr>
          <p:nvPr>
            <p:extLst>
              <p:ext uri="{D42A27DB-BD31-4B8C-83A1-F6EECF244321}">
                <p14:modId xmlns:p14="http://schemas.microsoft.com/office/powerpoint/2010/main" val="1927142590"/>
              </p:ext>
            </p:extLst>
          </p:nvPr>
        </p:nvGraphicFramePr>
        <p:xfrm>
          <a:off x="434620" y="3420129"/>
          <a:ext cx="7773626" cy="1838913"/>
        </p:xfrm>
        <a:graphic>
          <a:graphicData uri="http://schemas.openxmlformats.org/drawingml/2006/table">
            <a:tbl>
              <a:tblPr firstRow="1" bandRow="1">
                <a:tableStyleId>{5C22544A-7EE6-4342-B048-85BDC9FD1C3A}</a:tableStyleId>
              </a:tblPr>
              <a:tblGrid>
                <a:gridCol w="3886813">
                  <a:extLst>
                    <a:ext uri="{9D8B030D-6E8A-4147-A177-3AD203B41FA5}">
                      <a16:colId xmlns:a16="http://schemas.microsoft.com/office/drawing/2014/main" val="2197416160"/>
                    </a:ext>
                  </a:extLst>
                </a:gridCol>
                <a:gridCol w="3886813">
                  <a:extLst>
                    <a:ext uri="{9D8B030D-6E8A-4147-A177-3AD203B41FA5}">
                      <a16:colId xmlns:a16="http://schemas.microsoft.com/office/drawing/2014/main" val="357382654"/>
                    </a:ext>
                  </a:extLst>
                </a:gridCol>
              </a:tblGrid>
              <a:tr h="345664">
                <a:tc>
                  <a:txBody>
                    <a:bodyPr/>
                    <a:lstStyle/>
                    <a:p>
                      <a:r>
                        <a:rPr lang="en-US" dirty="0"/>
                        <a:t>Termination</a:t>
                      </a:r>
                    </a:p>
                  </a:txBody>
                  <a:tcPr/>
                </a:tc>
                <a:tc>
                  <a:txBody>
                    <a:bodyPr/>
                    <a:lstStyle/>
                    <a:p>
                      <a:r>
                        <a:rPr lang="en-US" altLang="zh-CN" dirty="0"/>
                        <a:t>Fail</a:t>
                      </a:r>
                    </a:p>
                  </a:txBody>
                  <a:tcPr/>
                </a:tc>
                <a:extLst>
                  <a:ext uri="{0D108BD9-81ED-4DB2-BD59-A6C34878D82A}">
                    <a16:rowId xmlns:a16="http://schemas.microsoft.com/office/drawing/2014/main" val="3086762155"/>
                  </a:ext>
                </a:extLst>
              </a:tr>
              <a:tr h="604911">
                <a:tc>
                  <a:txBody>
                    <a:bodyPr/>
                    <a:lstStyle/>
                    <a:p>
                      <a:endParaRPr lang="en-US" dirty="0"/>
                    </a:p>
                  </a:txBody>
                  <a:tcPr/>
                </a:tc>
                <a:tc>
                  <a:txBody>
                    <a:bodyPr/>
                    <a:lstStyle/>
                    <a:p>
                      <a:r>
                        <a:rPr lang="en-US" altLang="zh-CN" dirty="0"/>
                        <a:t>a. </a:t>
                      </a:r>
                      <a:r>
                        <a:rPr lang="zh-CN" altLang="en-US" dirty="0"/>
                        <a:t>爆炸起火，破裂</a:t>
                      </a:r>
                      <a:endParaRPr lang="en-US" dirty="0"/>
                    </a:p>
                  </a:txBody>
                  <a:tcPr/>
                </a:tc>
                <a:extLst>
                  <a:ext uri="{0D108BD9-81ED-4DB2-BD59-A6C34878D82A}">
                    <a16:rowId xmlns:a16="http://schemas.microsoft.com/office/drawing/2014/main" val="1840312298"/>
                  </a:ext>
                </a:extLst>
              </a:tr>
              <a:tr h="441345">
                <a:tc>
                  <a:txBody>
                    <a:bodyPr/>
                    <a:lstStyle/>
                    <a:p>
                      <a:endParaRPr lang="en-US" dirty="0"/>
                    </a:p>
                  </a:txBody>
                  <a:tcPr/>
                </a:tc>
                <a:tc>
                  <a:txBody>
                    <a:bodyPr/>
                    <a:lstStyle/>
                    <a:p>
                      <a:r>
                        <a:rPr lang="en-US" dirty="0"/>
                        <a:t>b. </a:t>
                      </a:r>
                      <a:r>
                        <a:rPr lang="zh-CN" altLang="en-US" dirty="0"/>
                        <a:t>漏液</a:t>
                      </a:r>
                      <a:endParaRPr lang="en-US" dirty="0"/>
                    </a:p>
                  </a:txBody>
                  <a:tcPr/>
                </a:tc>
                <a:extLst>
                  <a:ext uri="{0D108BD9-81ED-4DB2-BD59-A6C34878D82A}">
                    <a16:rowId xmlns:a16="http://schemas.microsoft.com/office/drawing/2014/main" val="3017655038"/>
                  </a:ext>
                </a:extLst>
              </a:tr>
              <a:tr h="426897">
                <a:tc>
                  <a:txBody>
                    <a:bodyPr/>
                    <a:lstStyle/>
                    <a:p>
                      <a:endParaRPr lang="en-US" dirty="0"/>
                    </a:p>
                  </a:txBody>
                  <a:tcPr/>
                </a:tc>
                <a:tc>
                  <a:txBody>
                    <a:bodyPr/>
                    <a:lstStyle/>
                    <a:p>
                      <a:r>
                        <a:rPr lang="en-US" altLang="zh-CN" dirty="0"/>
                        <a:t>c. </a:t>
                      </a:r>
                      <a:r>
                        <a:rPr lang="zh-CN" altLang="en-US" dirty="0"/>
                        <a:t>保护失效？</a:t>
                      </a:r>
                      <a:endParaRPr lang="en-US" dirty="0"/>
                    </a:p>
                  </a:txBody>
                  <a:tcPr/>
                </a:tc>
                <a:extLst>
                  <a:ext uri="{0D108BD9-81ED-4DB2-BD59-A6C34878D82A}">
                    <a16:rowId xmlns:a16="http://schemas.microsoft.com/office/drawing/2014/main" val="2463112465"/>
                  </a:ext>
                </a:extLst>
              </a:tr>
            </a:tbl>
          </a:graphicData>
        </a:graphic>
      </p:graphicFrame>
    </p:spTree>
    <p:extLst>
      <p:ext uri="{BB962C8B-B14F-4D97-AF65-F5344CB8AC3E}">
        <p14:creationId xmlns:p14="http://schemas.microsoft.com/office/powerpoint/2010/main" val="2913594273"/>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L2271</a:t>
            </a:r>
            <a:endParaRPr lang="en-US" dirty="0"/>
          </a:p>
        </p:txBody>
      </p:sp>
      <p:sp>
        <p:nvSpPr>
          <p:cNvPr id="10" name="TextBox 9">
            <a:extLst>
              <a:ext uri="{FF2B5EF4-FFF2-40B4-BE49-F238E27FC236}">
                <a16:creationId xmlns:a16="http://schemas.microsoft.com/office/drawing/2014/main" id="{D607E3D6-5C6C-43DF-9EDB-A7E816CEF630}"/>
              </a:ext>
            </a:extLst>
          </p:cNvPr>
          <p:cNvSpPr txBox="1"/>
          <p:nvPr/>
        </p:nvSpPr>
        <p:spPr>
          <a:xfrm>
            <a:off x="434620" y="681420"/>
            <a:ext cx="4294494" cy="400110"/>
          </a:xfrm>
          <a:prstGeom prst="rect">
            <a:avLst/>
          </a:prstGeom>
          <a:noFill/>
        </p:spPr>
        <p:txBody>
          <a:bodyPr wrap="square" rtlCol="0">
            <a:spAutoFit/>
          </a:bodyPr>
          <a:lstStyle/>
          <a:p>
            <a:r>
              <a:rPr lang="zh-CN" altLang="en-US" sz="2000" b="1" dirty="0"/>
              <a:t>过放放电</a:t>
            </a:r>
            <a:endParaRPr lang="en-US" sz="2000" b="1" dirty="0"/>
          </a:p>
        </p:txBody>
      </p:sp>
      <p:sp>
        <p:nvSpPr>
          <p:cNvPr id="14" name="Content Placeholder 1">
            <a:extLst>
              <a:ext uri="{FF2B5EF4-FFF2-40B4-BE49-F238E27FC236}">
                <a16:creationId xmlns:a16="http://schemas.microsoft.com/office/drawing/2014/main" id="{7CCD7221-491A-445E-8669-360EE36C82E6}"/>
              </a:ext>
            </a:extLst>
          </p:cNvPr>
          <p:cNvSpPr>
            <a:spLocks noGrp="1"/>
          </p:cNvSpPr>
          <p:nvPr>
            <p:ph sz="half" idx="11"/>
          </p:nvPr>
        </p:nvSpPr>
        <p:spPr>
          <a:xfrm>
            <a:off x="389791" y="1251195"/>
            <a:ext cx="8121254" cy="4568824"/>
          </a:xfrm>
        </p:spPr>
        <p:txBody>
          <a:bodyPr/>
          <a:lstStyle/>
          <a:p>
            <a:pPr algn="l">
              <a:buFont typeface="Wingdings" panose="05000000000000000000" pitchFamily="2" charset="2"/>
              <a:buChar char="Ø"/>
            </a:pPr>
            <a:r>
              <a:rPr lang="zh-CN" altLang="en-US" dirty="0">
                <a:solidFill>
                  <a:srgbClr val="000000"/>
                </a:solidFill>
                <a:latin typeface="宋体-WinCharSetFFFF-H"/>
              </a:rPr>
              <a:t>对样品进行</a:t>
            </a:r>
            <a:r>
              <a:rPr lang="en-US" altLang="zh-CN" dirty="0">
                <a:solidFill>
                  <a:srgbClr val="000000"/>
                </a:solidFill>
                <a:latin typeface="宋体-WinCharSetFFFF-H"/>
              </a:rPr>
              <a:t>single fault</a:t>
            </a:r>
          </a:p>
          <a:p>
            <a:pPr algn="l">
              <a:buFont typeface="Wingdings" panose="05000000000000000000" pitchFamily="2" charset="2"/>
              <a:buChar char="Ø"/>
            </a:pPr>
            <a:r>
              <a:rPr lang="zh-CN" altLang="en-US" dirty="0">
                <a:solidFill>
                  <a:srgbClr val="000000"/>
                </a:solidFill>
                <a:latin typeface="宋体-WinCharSetFFFF-H"/>
              </a:rPr>
              <a:t>放电电流：最大放电电流</a:t>
            </a:r>
            <a:endParaRPr lang="en-US" altLang="zh-CN" dirty="0">
              <a:solidFill>
                <a:srgbClr val="000000"/>
              </a:solidFill>
              <a:latin typeface="宋体-WinCharSetFFFF-H"/>
            </a:endParaRPr>
          </a:p>
          <a:p>
            <a:pPr algn="l">
              <a:buFont typeface="Wingdings" panose="05000000000000000000" pitchFamily="2" charset="2"/>
              <a:buChar char="Ø"/>
            </a:pPr>
            <a:r>
              <a:rPr lang="zh-CN" altLang="en-US" sz="1800" b="0" i="0" u="none" strike="noStrike" baseline="0" dirty="0">
                <a:solidFill>
                  <a:srgbClr val="000000"/>
                </a:solidFill>
                <a:latin typeface="宋体-WinCharSetFFFF-H"/>
              </a:rPr>
              <a:t>环境温度：</a:t>
            </a:r>
            <a:r>
              <a:rPr lang="en-US" altLang="zh-CN" sz="1800" b="0" i="0" u="none" strike="noStrike" baseline="0" dirty="0">
                <a:solidFill>
                  <a:srgbClr val="000000"/>
                </a:solidFill>
                <a:latin typeface="宋体-WinCharSetFFFF-H"/>
              </a:rPr>
              <a:t>25±5℃</a:t>
            </a:r>
            <a:endParaRPr lang="en-US" dirty="0"/>
          </a:p>
        </p:txBody>
      </p:sp>
      <p:graphicFrame>
        <p:nvGraphicFramePr>
          <p:cNvPr id="7" name="Table 3">
            <a:extLst>
              <a:ext uri="{FF2B5EF4-FFF2-40B4-BE49-F238E27FC236}">
                <a16:creationId xmlns:a16="http://schemas.microsoft.com/office/drawing/2014/main" id="{22487568-8AB5-4F77-9F23-754AC5978E4C}"/>
              </a:ext>
            </a:extLst>
          </p:cNvPr>
          <p:cNvGraphicFramePr>
            <a:graphicFrameLocks noGrp="1"/>
          </p:cNvGraphicFramePr>
          <p:nvPr>
            <p:extLst>
              <p:ext uri="{D42A27DB-BD31-4B8C-83A1-F6EECF244321}">
                <p14:modId xmlns:p14="http://schemas.microsoft.com/office/powerpoint/2010/main" val="308349316"/>
              </p:ext>
            </p:extLst>
          </p:nvPr>
        </p:nvGraphicFramePr>
        <p:xfrm>
          <a:off x="434620" y="3420129"/>
          <a:ext cx="7773626" cy="1838913"/>
        </p:xfrm>
        <a:graphic>
          <a:graphicData uri="http://schemas.openxmlformats.org/drawingml/2006/table">
            <a:tbl>
              <a:tblPr firstRow="1" bandRow="1">
                <a:tableStyleId>{5C22544A-7EE6-4342-B048-85BDC9FD1C3A}</a:tableStyleId>
              </a:tblPr>
              <a:tblGrid>
                <a:gridCol w="3886813">
                  <a:extLst>
                    <a:ext uri="{9D8B030D-6E8A-4147-A177-3AD203B41FA5}">
                      <a16:colId xmlns:a16="http://schemas.microsoft.com/office/drawing/2014/main" val="2197416160"/>
                    </a:ext>
                  </a:extLst>
                </a:gridCol>
                <a:gridCol w="3886813">
                  <a:extLst>
                    <a:ext uri="{9D8B030D-6E8A-4147-A177-3AD203B41FA5}">
                      <a16:colId xmlns:a16="http://schemas.microsoft.com/office/drawing/2014/main" val="357382654"/>
                    </a:ext>
                  </a:extLst>
                </a:gridCol>
              </a:tblGrid>
              <a:tr h="345664">
                <a:tc>
                  <a:txBody>
                    <a:bodyPr/>
                    <a:lstStyle/>
                    <a:p>
                      <a:r>
                        <a:rPr lang="en-US" dirty="0"/>
                        <a:t>Termination</a:t>
                      </a:r>
                    </a:p>
                  </a:txBody>
                  <a:tcPr/>
                </a:tc>
                <a:tc>
                  <a:txBody>
                    <a:bodyPr/>
                    <a:lstStyle/>
                    <a:p>
                      <a:r>
                        <a:rPr lang="en-US" altLang="zh-CN" dirty="0"/>
                        <a:t>Fail</a:t>
                      </a:r>
                    </a:p>
                  </a:txBody>
                  <a:tcPr/>
                </a:tc>
                <a:extLst>
                  <a:ext uri="{0D108BD9-81ED-4DB2-BD59-A6C34878D82A}">
                    <a16:rowId xmlns:a16="http://schemas.microsoft.com/office/drawing/2014/main" val="3086762155"/>
                  </a:ext>
                </a:extLst>
              </a:tr>
              <a:tr h="604911">
                <a:tc>
                  <a:txBody>
                    <a:bodyPr/>
                    <a:lstStyle/>
                    <a:p>
                      <a:r>
                        <a:rPr lang="en-US" altLang="zh-CN" dirty="0"/>
                        <a:t>a. </a:t>
                      </a:r>
                      <a:r>
                        <a:rPr lang="zh-CN" altLang="en-US" dirty="0"/>
                        <a:t>放电至</a:t>
                      </a:r>
                      <a:r>
                        <a:rPr lang="en-US" altLang="zh-CN" dirty="0"/>
                        <a:t>0V</a:t>
                      </a:r>
                      <a:r>
                        <a:rPr lang="zh-CN" altLang="en-US" dirty="0"/>
                        <a:t>电压</a:t>
                      </a:r>
                      <a:endParaRPr lang="en-US" dirty="0"/>
                    </a:p>
                  </a:txBody>
                  <a:tcPr/>
                </a:tc>
                <a:tc>
                  <a:txBody>
                    <a:bodyPr/>
                    <a:lstStyle/>
                    <a:p>
                      <a:r>
                        <a:rPr lang="en-US" altLang="zh-CN" dirty="0"/>
                        <a:t>a. </a:t>
                      </a:r>
                      <a:r>
                        <a:rPr lang="zh-CN" altLang="en-US" dirty="0"/>
                        <a:t>爆炸起火，破裂</a:t>
                      </a:r>
                      <a:endParaRPr lang="en-US" dirty="0"/>
                    </a:p>
                  </a:txBody>
                  <a:tcPr/>
                </a:tc>
                <a:extLst>
                  <a:ext uri="{0D108BD9-81ED-4DB2-BD59-A6C34878D82A}">
                    <a16:rowId xmlns:a16="http://schemas.microsoft.com/office/drawing/2014/main" val="1840312298"/>
                  </a:ext>
                </a:extLst>
              </a:tr>
              <a:tr h="441345">
                <a:tc>
                  <a:txBody>
                    <a:bodyPr/>
                    <a:lstStyle/>
                    <a:p>
                      <a:r>
                        <a:rPr lang="en-US" dirty="0"/>
                        <a:t>b. </a:t>
                      </a:r>
                      <a:r>
                        <a:rPr lang="zh-CN" altLang="en-US" dirty="0"/>
                        <a:t>发生保护</a:t>
                      </a:r>
                      <a:endParaRPr lang="en-US" dirty="0"/>
                    </a:p>
                  </a:txBody>
                  <a:tcPr/>
                </a:tc>
                <a:tc>
                  <a:txBody>
                    <a:bodyPr/>
                    <a:lstStyle/>
                    <a:p>
                      <a:r>
                        <a:rPr lang="en-US" dirty="0"/>
                        <a:t>b. </a:t>
                      </a:r>
                      <a:r>
                        <a:rPr lang="zh-CN" altLang="en-US" dirty="0"/>
                        <a:t>漏液</a:t>
                      </a:r>
                      <a:endParaRPr lang="en-US" dirty="0"/>
                    </a:p>
                  </a:txBody>
                  <a:tcPr/>
                </a:tc>
                <a:extLst>
                  <a:ext uri="{0D108BD9-81ED-4DB2-BD59-A6C34878D82A}">
                    <a16:rowId xmlns:a16="http://schemas.microsoft.com/office/drawing/2014/main" val="3017655038"/>
                  </a:ext>
                </a:extLst>
              </a:tr>
              <a:tr h="426897">
                <a:tc>
                  <a:txBody>
                    <a:bodyPr/>
                    <a:lstStyle/>
                    <a:p>
                      <a:endParaRPr lang="en-US" dirty="0"/>
                    </a:p>
                  </a:txBody>
                  <a:tcPr/>
                </a:tc>
                <a:tc>
                  <a:txBody>
                    <a:bodyPr/>
                    <a:lstStyle/>
                    <a:p>
                      <a:r>
                        <a:rPr lang="en-US" altLang="zh-CN" dirty="0"/>
                        <a:t>c. </a:t>
                      </a:r>
                      <a:r>
                        <a:rPr lang="zh-CN" altLang="en-US" dirty="0"/>
                        <a:t>保护失效？</a:t>
                      </a:r>
                      <a:endParaRPr lang="en-US" dirty="0"/>
                    </a:p>
                  </a:txBody>
                  <a:tcPr/>
                </a:tc>
                <a:extLst>
                  <a:ext uri="{0D108BD9-81ED-4DB2-BD59-A6C34878D82A}">
                    <a16:rowId xmlns:a16="http://schemas.microsoft.com/office/drawing/2014/main" val="2463112465"/>
                  </a:ext>
                </a:extLst>
              </a:tr>
            </a:tbl>
          </a:graphicData>
        </a:graphic>
      </p:graphicFrame>
    </p:spTree>
    <p:extLst>
      <p:ext uri="{BB962C8B-B14F-4D97-AF65-F5344CB8AC3E}">
        <p14:creationId xmlns:p14="http://schemas.microsoft.com/office/powerpoint/2010/main" val="303345844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UN38.3</a:t>
            </a:r>
          </a:p>
        </p:txBody>
      </p:sp>
      <p:graphicFrame>
        <p:nvGraphicFramePr>
          <p:cNvPr id="6" name="Diagram 5">
            <a:extLst>
              <a:ext uri="{FF2B5EF4-FFF2-40B4-BE49-F238E27FC236}">
                <a16:creationId xmlns:a16="http://schemas.microsoft.com/office/drawing/2014/main" id="{2F9173C4-1380-421A-A29A-B826E8070833}"/>
              </a:ext>
            </a:extLst>
          </p:cNvPr>
          <p:cNvGraphicFramePr/>
          <p:nvPr>
            <p:extLst>
              <p:ext uri="{D42A27DB-BD31-4B8C-83A1-F6EECF244321}">
                <p14:modId xmlns:p14="http://schemas.microsoft.com/office/powerpoint/2010/main" val="3744546871"/>
              </p:ext>
            </p:extLst>
          </p:nvPr>
        </p:nvGraphicFramePr>
        <p:xfrm>
          <a:off x="2417886" y="782514"/>
          <a:ext cx="3974121" cy="4360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450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L2271</a:t>
            </a:r>
            <a:endParaRPr lang="en-US" dirty="0"/>
          </a:p>
        </p:txBody>
      </p:sp>
      <p:sp>
        <p:nvSpPr>
          <p:cNvPr id="10" name="TextBox 9">
            <a:extLst>
              <a:ext uri="{FF2B5EF4-FFF2-40B4-BE49-F238E27FC236}">
                <a16:creationId xmlns:a16="http://schemas.microsoft.com/office/drawing/2014/main" id="{D607E3D6-5C6C-43DF-9EDB-A7E816CEF630}"/>
              </a:ext>
            </a:extLst>
          </p:cNvPr>
          <p:cNvSpPr txBox="1"/>
          <p:nvPr/>
        </p:nvSpPr>
        <p:spPr>
          <a:xfrm>
            <a:off x="434620" y="681420"/>
            <a:ext cx="4294494" cy="400110"/>
          </a:xfrm>
          <a:prstGeom prst="rect">
            <a:avLst/>
          </a:prstGeom>
          <a:noFill/>
        </p:spPr>
        <p:txBody>
          <a:bodyPr wrap="square" rtlCol="0">
            <a:spAutoFit/>
          </a:bodyPr>
          <a:lstStyle/>
          <a:p>
            <a:r>
              <a:rPr lang="zh-CN" altLang="en-US" sz="2000" b="1" dirty="0"/>
              <a:t>温升测试</a:t>
            </a:r>
            <a:endParaRPr lang="en-US" sz="2000" b="1" dirty="0"/>
          </a:p>
        </p:txBody>
      </p:sp>
      <p:sp>
        <p:nvSpPr>
          <p:cNvPr id="14" name="Content Placeholder 1">
            <a:extLst>
              <a:ext uri="{FF2B5EF4-FFF2-40B4-BE49-F238E27FC236}">
                <a16:creationId xmlns:a16="http://schemas.microsoft.com/office/drawing/2014/main" id="{7CCD7221-491A-445E-8669-360EE36C82E6}"/>
              </a:ext>
            </a:extLst>
          </p:cNvPr>
          <p:cNvSpPr>
            <a:spLocks noGrp="1"/>
          </p:cNvSpPr>
          <p:nvPr>
            <p:ph sz="half" idx="11"/>
          </p:nvPr>
        </p:nvSpPr>
        <p:spPr>
          <a:xfrm>
            <a:off x="389791" y="1251195"/>
            <a:ext cx="8121254" cy="4568824"/>
          </a:xfrm>
        </p:spPr>
        <p:txBody>
          <a:bodyPr/>
          <a:lstStyle/>
          <a:p>
            <a:pPr algn="l">
              <a:buFont typeface="Wingdings" panose="05000000000000000000" pitchFamily="2" charset="2"/>
              <a:buChar char="Ø"/>
            </a:pPr>
            <a:r>
              <a:rPr lang="zh-CN" altLang="en-US" dirty="0">
                <a:solidFill>
                  <a:srgbClr val="000000"/>
                </a:solidFill>
                <a:latin typeface="宋体-WinCharSetFFFF-H"/>
              </a:rPr>
              <a:t>充电：用宣称最大环境温度，最大充电电流和电压充电</a:t>
            </a:r>
            <a:endParaRPr lang="en-US" altLang="zh-CN" dirty="0">
              <a:solidFill>
                <a:srgbClr val="000000"/>
              </a:solidFill>
              <a:latin typeface="宋体-WinCharSetFFFF-H"/>
            </a:endParaRPr>
          </a:p>
          <a:p>
            <a:pPr>
              <a:buFont typeface="Wingdings" panose="05000000000000000000" pitchFamily="2" charset="2"/>
              <a:buChar char="Ø"/>
            </a:pPr>
            <a:r>
              <a:rPr lang="zh-CN" altLang="en-US" dirty="0">
                <a:solidFill>
                  <a:srgbClr val="000000"/>
                </a:solidFill>
                <a:latin typeface="宋体-WinCharSetFFFF-H"/>
              </a:rPr>
              <a:t>放电：用宣称最大环境温度，最大放电电流和电压放电</a:t>
            </a:r>
            <a:endParaRPr lang="en-US" altLang="zh-CN" dirty="0">
              <a:solidFill>
                <a:srgbClr val="000000"/>
              </a:solidFill>
              <a:latin typeface="宋体-WinCharSetFFFF-H"/>
            </a:endParaRPr>
          </a:p>
          <a:p>
            <a:pPr algn="l">
              <a:buFont typeface="Wingdings" panose="05000000000000000000" pitchFamily="2" charset="2"/>
              <a:buChar char="Ø"/>
            </a:pPr>
            <a:r>
              <a:rPr lang="zh-CN" altLang="en-US" sz="1800" b="0" i="0" u="none" strike="noStrike" baseline="0" dirty="0">
                <a:solidFill>
                  <a:srgbClr val="000000"/>
                </a:solidFill>
                <a:latin typeface="宋体-WinCharSetFFFF-H"/>
              </a:rPr>
              <a:t>记录温度，电压和电流信息</a:t>
            </a:r>
            <a:endParaRPr lang="en-US" dirty="0"/>
          </a:p>
        </p:txBody>
      </p:sp>
      <p:graphicFrame>
        <p:nvGraphicFramePr>
          <p:cNvPr id="7" name="Table 3">
            <a:extLst>
              <a:ext uri="{FF2B5EF4-FFF2-40B4-BE49-F238E27FC236}">
                <a16:creationId xmlns:a16="http://schemas.microsoft.com/office/drawing/2014/main" id="{22487568-8AB5-4F77-9F23-754AC5978E4C}"/>
              </a:ext>
            </a:extLst>
          </p:cNvPr>
          <p:cNvGraphicFramePr>
            <a:graphicFrameLocks noGrp="1"/>
          </p:cNvGraphicFramePr>
          <p:nvPr>
            <p:extLst>
              <p:ext uri="{D42A27DB-BD31-4B8C-83A1-F6EECF244321}">
                <p14:modId xmlns:p14="http://schemas.microsoft.com/office/powerpoint/2010/main" val="1549664103"/>
              </p:ext>
            </p:extLst>
          </p:nvPr>
        </p:nvGraphicFramePr>
        <p:xfrm>
          <a:off x="434620" y="3420129"/>
          <a:ext cx="7773626" cy="1838913"/>
        </p:xfrm>
        <a:graphic>
          <a:graphicData uri="http://schemas.openxmlformats.org/drawingml/2006/table">
            <a:tbl>
              <a:tblPr firstRow="1" bandRow="1">
                <a:tableStyleId>{5C22544A-7EE6-4342-B048-85BDC9FD1C3A}</a:tableStyleId>
              </a:tblPr>
              <a:tblGrid>
                <a:gridCol w="3886813">
                  <a:extLst>
                    <a:ext uri="{9D8B030D-6E8A-4147-A177-3AD203B41FA5}">
                      <a16:colId xmlns:a16="http://schemas.microsoft.com/office/drawing/2014/main" val="2197416160"/>
                    </a:ext>
                  </a:extLst>
                </a:gridCol>
                <a:gridCol w="3886813">
                  <a:extLst>
                    <a:ext uri="{9D8B030D-6E8A-4147-A177-3AD203B41FA5}">
                      <a16:colId xmlns:a16="http://schemas.microsoft.com/office/drawing/2014/main" val="357382654"/>
                    </a:ext>
                  </a:extLst>
                </a:gridCol>
              </a:tblGrid>
              <a:tr h="345664">
                <a:tc>
                  <a:txBody>
                    <a:bodyPr/>
                    <a:lstStyle/>
                    <a:p>
                      <a:r>
                        <a:rPr lang="en-US" dirty="0"/>
                        <a:t>Termination</a:t>
                      </a:r>
                    </a:p>
                  </a:txBody>
                  <a:tcPr/>
                </a:tc>
                <a:tc>
                  <a:txBody>
                    <a:bodyPr/>
                    <a:lstStyle/>
                    <a:p>
                      <a:r>
                        <a:rPr lang="en-US" altLang="zh-CN" dirty="0"/>
                        <a:t>Fail</a:t>
                      </a:r>
                    </a:p>
                  </a:txBody>
                  <a:tcPr/>
                </a:tc>
                <a:extLst>
                  <a:ext uri="{0D108BD9-81ED-4DB2-BD59-A6C34878D82A}">
                    <a16:rowId xmlns:a16="http://schemas.microsoft.com/office/drawing/2014/main" val="3086762155"/>
                  </a:ext>
                </a:extLst>
              </a:tr>
              <a:tr h="604911">
                <a:tc>
                  <a:txBody>
                    <a:bodyPr/>
                    <a:lstStyle/>
                    <a:p>
                      <a:endParaRPr lang="en-US" dirty="0"/>
                    </a:p>
                  </a:txBody>
                  <a:tcPr/>
                </a:tc>
                <a:tc>
                  <a:txBody>
                    <a:bodyPr/>
                    <a:lstStyle/>
                    <a:p>
                      <a:r>
                        <a:rPr lang="en-US" altLang="zh-CN" dirty="0"/>
                        <a:t>a. </a:t>
                      </a:r>
                      <a:r>
                        <a:rPr lang="zh-CN" altLang="en-US" dirty="0"/>
                        <a:t>温升超过元器件规格</a:t>
                      </a:r>
                      <a:endParaRPr lang="en-US" dirty="0"/>
                    </a:p>
                  </a:txBody>
                  <a:tcPr/>
                </a:tc>
                <a:extLst>
                  <a:ext uri="{0D108BD9-81ED-4DB2-BD59-A6C34878D82A}">
                    <a16:rowId xmlns:a16="http://schemas.microsoft.com/office/drawing/2014/main" val="1840312298"/>
                  </a:ext>
                </a:extLst>
              </a:tr>
              <a:tr h="441345">
                <a:tc>
                  <a:txBody>
                    <a:bodyPr/>
                    <a:lstStyle/>
                    <a:p>
                      <a:endParaRPr lang="en-US" dirty="0"/>
                    </a:p>
                  </a:txBody>
                  <a:tcPr/>
                </a:tc>
                <a:tc>
                  <a:txBody>
                    <a:bodyPr/>
                    <a:lstStyle/>
                    <a:p>
                      <a:r>
                        <a:rPr lang="en-US" dirty="0"/>
                        <a:t>b. </a:t>
                      </a:r>
                      <a:r>
                        <a:rPr lang="zh-CN" altLang="en-US" dirty="0"/>
                        <a:t>破裂，漏液</a:t>
                      </a:r>
                      <a:endParaRPr lang="en-US" dirty="0"/>
                    </a:p>
                  </a:txBody>
                  <a:tcPr/>
                </a:tc>
                <a:extLst>
                  <a:ext uri="{0D108BD9-81ED-4DB2-BD59-A6C34878D82A}">
                    <a16:rowId xmlns:a16="http://schemas.microsoft.com/office/drawing/2014/main" val="3017655038"/>
                  </a:ext>
                </a:extLst>
              </a:tr>
              <a:tr h="426897">
                <a:tc>
                  <a:txBody>
                    <a:bodyPr/>
                    <a:lstStyle/>
                    <a:p>
                      <a:endParaRPr lang="en-US" dirty="0"/>
                    </a:p>
                  </a:txBody>
                  <a:tcPr/>
                </a:tc>
                <a:tc>
                  <a:txBody>
                    <a:bodyPr/>
                    <a:lstStyle/>
                    <a:p>
                      <a:r>
                        <a:rPr lang="en-US" altLang="zh-CN" dirty="0"/>
                        <a:t>c. </a:t>
                      </a:r>
                      <a:r>
                        <a:rPr lang="zh-CN" altLang="en-US" dirty="0"/>
                        <a:t>保护失效？</a:t>
                      </a:r>
                      <a:endParaRPr lang="en-US" dirty="0"/>
                    </a:p>
                  </a:txBody>
                  <a:tcPr/>
                </a:tc>
                <a:extLst>
                  <a:ext uri="{0D108BD9-81ED-4DB2-BD59-A6C34878D82A}">
                    <a16:rowId xmlns:a16="http://schemas.microsoft.com/office/drawing/2014/main" val="2463112465"/>
                  </a:ext>
                </a:extLst>
              </a:tr>
            </a:tbl>
          </a:graphicData>
        </a:graphic>
      </p:graphicFrame>
    </p:spTree>
    <p:extLst>
      <p:ext uri="{BB962C8B-B14F-4D97-AF65-F5344CB8AC3E}">
        <p14:creationId xmlns:p14="http://schemas.microsoft.com/office/powerpoint/2010/main" val="365251599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L2271</a:t>
            </a:r>
            <a:endParaRPr lang="en-US" dirty="0"/>
          </a:p>
        </p:txBody>
      </p:sp>
      <p:sp>
        <p:nvSpPr>
          <p:cNvPr id="10" name="TextBox 9">
            <a:extLst>
              <a:ext uri="{FF2B5EF4-FFF2-40B4-BE49-F238E27FC236}">
                <a16:creationId xmlns:a16="http://schemas.microsoft.com/office/drawing/2014/main" id="{D607E3D6-5C6C-43DF-9EDB-A7E816CEF630}"/>
              </a:ext>
            </a:extLst>
          </p:cNvPr>
          <p:cNvSpPr txBox="1"/>
          <p:nvPr/>
        </p:nvSpPr>
        <p:spPr>
          <a:xfrm>
            <a:off x="434620" y="681420"/>
            <a:ext cx="4294494" cy="400110"/>
          </a:xfrm>
          <a:prstGeom prst="rect">
            <a:avLst/>
          </a:prstGeom>
          <a:noFill/>
        </p:spPr>
        <p:txBody>
          <a:bodyPr wrap="square" rtlCol="0">
            <a:spAutoFit/>
          </a:bodyPr>
          <a:lstStyle/>
          <a:p>
            <a:r>
              <a:rPr lang="zh-CN" altLang="en-US" sz="2000" b="1" dirty="0"/>
              <a:t>不平衡充电</a:t>
            </a:r>
            <a:endParaRPr lang="en-US" sz="2000" b="1" dirty="0"/>
          </a:p>
        </p:txBody>
      </p:sp>
      <p:sp>
        <p:nvSpPr>
          <p:cNvPr id="14" name="Content Placeholder 1">
            <a:extLst>
              <a:ext uri="{FF2B5EF4-FFF2-40B4-BE49-F238E27FC236}">
                <a16:creationId xmlns:a16="http://schemas.microsoft.com/office/drawing/2014/main" id="{7CCD7221-491A-445E-8669-360EE36C82E6}"/>
              </a:ext>
            </a:extLst>
          </p:cNvPr>
          <p:cNvSpPr>
            <a:spLocks noGrp="1"/>
          </p:cNvSpPr>
          <p:nvPr>
            <p:ph sz="half" idx="11"/>
          </p:nvPr>
        </p:nvSpPr>
        <p:spPr>
          <a:xfrm>
            <a:off x="389791" y="1251195"/>
            <a:ext cx="8121254" cy="4568824"/>
          </a:xfrm>
        </p:spPr>
        <p:txBody>
          <a:bodyPr/>
          <a:lstStyle/>
          <a:p>
            <a:pPr algn="l">
              <a:buFont typeface="Wingdings" panose="05000000000000000000" pitchFamily="2" charset="2"/>
              <a:buChar char="Ø"/>
            </a:pPr>
            <a:r>
              <a:rPr lang="zh-CN" altLang="en-US" dirty="0">
                <a:solidFill>
                  <a:srgbClr val="000000"/>
                </a:solidFill>
                <a:latin typeface="宋体-WinCharSetFFFF-H"/>
              </a:rPr>
              <a:t>某一节电芯电压充电至</a:t>
            </a:r>
            <a:r>
              <a:rPr lang="en-US" altLang="zh-CN" dirty="0">
                <a:solidFill>
                  <a:srgbClr val="000000"/>
                </a:solidFill>
                <a:latin typeface="宋体-WinCharSetFFFF-H"/>
              </a:rPr>
              <a:t>50%</a:t>
            </a:r>
            <a:r>
              <a:rPr lang="zh-CN" altLang="en-US" dirty="0">
                <a:solidFill>
                  <a:srgbClr val="000000"/>
                </a:solidFill>
                <a:latin typeface="宋体-WinCharSetFFFF-H"/>
              </a:rPr>
              <a:t>，其余电池电压放电至空</a:t>
            </a:r>
            <a:endParaRPr lang="en-US" altLang="zh-CN" dirty="0">
              <a:solidFill>
                <a:srgbClr val="000000"/>
              </a:solidFill>
              <a:latin typeface="宋体-WinCharSetFFFF-H"/>
            </a:endParaRPr>
          </a:p>
          <a:p>
            <a:pPr algn="l">
              <a:buFont typeface="Wingdings" panose="05000000000000000000" pitchFamily="2" charset="2"/>
              <a:buChar char="Ø"/>
            </a:pPr>
            <a:r>
              <a:rPr lang="zh-CN" altLang="en-US" dirty="0">
                <a:solidFill>
                  <a:srgbClr val="000000"/>
                </a:solidFill>
                <a:latin typeface="宋体-WinCharSetFFFF-H"/>
              </a:rPr>
              <a:t>用宣称规格充电</a:t>
            </a:r>
            <a:endParaRPr lang="en-US" altLang="zh-CN" dirty="0">
              <a:solidFill>
                <a:srgbClr val="000000"/>
              </a:solidFill>
              <a:latin typeface="宋体-WinCharSetFFFF-H"/>
            </a:endParaRPr>
          </a:p>
          <a:p>
            <a:pPr algn="l">
              <a:buFont typeface="Wingdings" panose="05000000000000000000" pitchFamily="2" charset="2"/>
              <a:buChar char="Ø"/>
            </a:pPr>
            <a:r>
              <a:rPr lang="zh-CN" altLang="en-US" sz="1800" b="0" i="0" u="none" strike="noStrike" baseline="0" dirty="0">
                <a:solidFill>
                  <a:srgbClr val="000000"/>
                </a:solidFill>
                <a:latin typeface="宋体-WinCharSetFFFF-H"/>
              </a:rPr>
              <a:t>记录温度，电压和电流信息</a:t>
            </a:r>
            <a:endParaRPr lang="en-US" dirty="0"/>
          </a:p>
        </p:txBody>
      </p:sp>
      <p:graphicFrame>
        <p:nvGraphicFramePr>
          <p:cNvPr id="7" name="Table 3">
            <a:extLst>
              <a:ext uri="{FF2B5EF4-FFF2-40B4-BE49-F238E27FC236}">
                <a16:creationId xmlns:a16="http://schemas.microsoft.com/office/drawing/2014/main" id="{22487568-8AB5-4F77-9F23-754AC5978E4C}"/>
              </a:ext>
            </a:extLst>
          </p:cNvPr>
          <p:cNvGraphicFramePr>
            <a:graphicFrameLocks noGrp="1"/>
          </p:cNvGraphicFramePr>
          <p:nvPr>
            <p:extLst>
              <p:ext uri="{D42A27DB-BD31-4B8C-83A1-F6EECF244321}">
                <p14:modId xmlns:p14="http://schemas.microsoft.com/office/powerpoint/2010/main" val="3230337412"/>
              </p:ext>
            </p:extLst>
          </p:nvPr>
        </p:nvGraphicFramePr>
        <p:xfrm>
          <a:off x="434620" y="3420129"/>
          <a:ext cx="7773626" cy="1874082"/>
        </p:xfrm>
        <a:graphic>
          <a:graphicData uri="http://schemas.openxmlformats.org/drawingml/2006/table">
            <a:tbl>
              <a:tblPr firstRow="1" bandRow="1">
                <a:tableStyleId>{5C22544A-7EE6-4342-B048-85BDC9FD1C3A}</a:tableStyleId>
              </a:tblPr>
              <a:tblGrid>
                <a:gridCol w="3886813">
                  <a:extLst>
                    <a:ext uri="{9D8B030D-6E8A-4147-A177-3AD203B41FA5}">
                      <a16:colId xmlns:a16="http://schemas.microsoft.com/office/drawing/2014/main" val="2197416160"/>
                    </a:ext>
                  </a:extLst>
                </a:gridCol>
                <a:gridCol w="3886813">
                  <a:extLst>
                    <a:ext uri="{9D8B030D-6E8A-4147-A177-3AD203B41FA5}">
                      <a16:colId xmlns:a16="http://schemas.microsoft.com/office/drawing/2014/main" val="357382654"/>
                    </a:ext>
                  </a:extLst>
                </a:gridCol>
              </a:tblGrid>
              <a:tr h="345664">
                <a:tc>
                  <a:txBody>
                    <a:bodyPr/>
                    <a:lstStyle/>
                    <a:p>
                      <a:r>
                        <a:rPr lang="en-US" dirty="0"/>
                        <a:t>Termination</a:t>
                      </a:r>
                    </a:p>
                  </a:txBody>
                  <a:tcPr/>
                </a:tc>
                <a:tc>
                  <a:txBody>
                    <a:bodyPr/>
                    <a:lstStyle/>
                    <a:p>
                      <a:r>
                        <a:rPr lang="en-US" altLang="zh-CN" dirty="0"/>
                        <a:t>Fail</a:t>
                      </a:r>
                    </a:p>
                  </a:txBody>
                  <a:tcPr/>
                </a:tc>
                <a:extLst>
                  <a:ext uri="{0D108BD9-81ED-4DB2-BD59-A6C34878D82A}">
                    <a16:rowId xmlns:a16="http://schemas.microsoft.com/office/drawing/2014/main" val="3086762155"/>
                  </a:ext>
                </a:extLst>
              </a:tr>
              <a:tr h="604911">
                <a:tc>
                  <a:txBody>
                    <a:bodyPr/>
                    <a:lstStyle/>
                    <a:p>
                      <a:endParaRPr lang="en-US" dirty="0"/>
                    </a:p>
                  </a:txBody>
                  <a:tcPr/>
                </a:tc>
                <a:tc>
                  <a:txBody>
                    <a:bodyPr/>
                    <a:lstStyle/>
                    <a:p>
                      <a:r>
                        <a:rPr lang="en-US" altLang="zh-CN" dirty="0"/>
                        <a:t>a. </a:t>
                      </a:r>
                      <a:r>
                        <a:rPr lang="zh-CN" altLang="en-US" dirty="0"/>
                        <a:t>任何电池电压不可以大于电芯</a:t>
                      </a:r>
                      <a:r>
                        <a:rPr lang="en-US" altLang="zh-CN" dirty="0"/>
                        <a:t>UL2580</a:t>
                      </a:r>
                      <a:r>
                        <a:rPr lang="zh-CN" altLang="en-US" dirty="0"/>
                        <a:t>里面的最大电压</a:t>
                      </a:r>
                      <a:endParaRPr lang="en-US" dirty="0"/>
                    </a:p>
                  </a:txBody>
                  <a:tcPr/>
                </a:tc>
                <a:extLst>
                  <a:ext uri="{0D108BD9-81ED-4DB2-BD59-A6C34878D82A}">
                    <a16:rowId xmlns:a16="http://schemas.microsoft.com/office/drawing/2014/main" val="1840312298"/>
                  </a:ext>
                </a:extLst>
              </a:tr>
              <a:tr h="441345">
                <a:tc>
                  <a:txBody>
                    <a:bodyPr/>
                    <a:lstStyle/>
                    <a:p>
                      <a:endParaRPr lang="en-US" dirty="0"/>
                    </a:p>
                  </a:txBody>
                  <a:tcPr/>
                </a:tc>
                <a:tc>
                  <a:txBody>
                    <a:bodyPr/>
                    <a:lstStyle/>
                    <a:p>
                      <a:r>
                        <a:rPr lang="en-US" dirty="0"/>
                        <a:t>b. </a:t>
                      </a:r>
                      <a:r>
                        <a:rPr lang="zh-CN" altLang="en-US" dirty="0"/>
                        <a:t>破裂，漏液</a:t>
                      </a:r>
                      <a:endParaRPr lang="en-US" dirty="0"/>
                    </a:p>
                  </a:txBody>
                  <a:tcPr/>
                </a:tc>
                <a:extLst>
                  <a:ext uri="{0D108BD9-81ED-4DB2-BD59-A6C34878D82A}">
                    <a16:rowId xmlns:a16="http://schemas.microsoft.com/office/drawing/2014/main" val="3017655038"/>
                  </a:ext>
                </a:extLst>
              </a:tr>
              <a:tr h="426897">
                <a:tc>
                  <a:txBody>
                    <a:bodyPr/>
                    <a:lstStyle/>
                    <a:p>
                      <a:endParaRPr lang="en-US" dirty="0"/>
                    </a:p>
                  </a:txBody>
                  <a:tcPr/>
                </a:tc>
                <a:tc>
                  <a:txBody>
                    <a:bodyPr/>
                    <a:lstStyle/>
                    <a:p>
                      <a:r>
                        <a:rPr lang="en-US" altLang="zh-CN" dirty="0"/>
                        <a:t>c. </a:t>
                      </a:r>
                      <a:r>
                        <a:rPr lang="zh-CN" altLang="en-US" dirty="0"/>
                        <a:t>保护失效？</a:t>
                      </a:r>
                      <a:endParaRPr lang="en-US" dirty="0"/>
                    </a:p>
                  </a:txBody>
                  <a:tcPr/>
                </a:tc>
                <a:extLst>
                  <a:ext uri="{0D108BD9-81ED-4DB2-BD59-A6C34878D82A}">
                    <a16:rowId xmlns:a16="http://schemas.microsoft.com/office/drawing/2014/main" val="2463112465"/>
                  </a:ext>
                </a:extLst>
              </a:tr>
            </a:tbl>
          </a:graphicData>
        </a:graphic>
      </p:graphicFrame>
    </p:spTree>
    <p:extLst>
      <p:ext uri="{BB962C8B-B14F-4D97-AF65-F5344CB8AC3E}">
        <p14:creationId xmlns:p14="http://schemas.microsoft.com/office/powerpoint/2010/main" val="190567752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Electronic platform list</a:t>
            </a:r>
          </a:p>
        </p:txBody>
      </p:sp>
      <p:graphicFrame>
        <p:nvGraphicFramePr>
          <p:cNvPr id="6" name="Diagram 5">
            <a:extLst>
              <a:ext uri="{FF2B5EF4-FFF2-40B4-BE49-F238E27FC236}">
                <a16:creationId xmlns:a16="http://schemas.microsoft.com/office/drawing/2014/main" id="{2F9173C4-1380-421A-A29A-B826E8070833}"/>
              </a:ext>
            </a:extLst>
          </p:cNvPr>
          <p:cNvGraphicFramePr/>
          <p:nvPr>
            <p:extLst>
              <p:ext uri="{D42A27DB-BD31-4B8C-83A1-F6EECF244321}">
                <p14:modId xmlns:p14="http://schemas.microsoft.com/office/powerpoint/2010/main" val="1426918321"/>
              </p:ext>
            </p:extLst>
          </p:nvPr>
        </p:nvGraphicFramePr>
        <p:xfrm>
          <a:off x="2426679" y="905606"/>
          <a:ext cx="3974121" cy="4360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407172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BAD3F2-A3E3-4EFD-8FCF-F263E40EAD16}"/>
              </a:ext>
            </a:extLst>
          </p:cNvPr>
          <p:cNvSpPr>
            <a:spLocks noGrp="1"/>
          </p:cNvSpPr>
          <p:nvPr>
            <p:ph type="title"/>
          </p:nvPr>
        </p:nvSpPr>
        <p:spPr>
          <a:xfrm>
            <a:off x="83016" y="73387"/>
            <a:ext cx="6747919" cy="583321"/>
          </a:xfrm>
        </p:spPr>
        <p:txBody>
          <a:bodyPr/>
          <a:lstStyle/>
          <a:p>
            <a:r>
              <a:rPr lang="en-US" dirty="0"/>
              <a:t>Gauge </a:t>
            </a:r>
            <a:r>
              <a:rPr lang="en-US" dirty="0" err="1"/>
              <a:t>IC+Fuse</a:t>
            </a:r>
            <a:r>
              <a:rPr lang="en-US" dirty="0"/>
              <a:t> PLATFORM</a:t>
            </a:r>
          </a:p>
        </p:txBody>
      </p:sp>
      <p:grpSp>
        <p:nvGrpSpPr>
          <p:cNvPr id="4" name="Group 3">
            <a:extLst>
              <a:ext uri="{FF2B5EF4-FFF2-40B4-BE49-F238E27FC236}">
                <a16:creationId xmlns:a16="http://schemas.microsoft.com/office/drawing/2014/main" id="{D6F5DC60-5D0D-4514-9560-F6B6F68A2C59}"/>
              </a:ext>
            </a:extLst>
          </p:cNvPr>
          <p:cNvGrpSpPr/>
          <p:nvPr/>
        </p:nvGrpSpPr>
        <p:grpSpPr>
          <a:xfrm>
            <a:off x="414460" y="767307"/>
            <a:ext cx="3744302" cy="2235896"/>
            <a:chOff x="5311786" y="7868417"/>
            <a:chExt cx="4162390" cy="2545510"/>
          </a:xfrm>
        </p:grpSpPr>
        <p:cxnSp>
          <p:nvCxnSpPr>
            <p:cNvPr id="5" name="Straight Connector 4">
              <a:extLst>
                <a:ext uri="{FF2B5EF4-FFF2-40B4-BE49-F238E27FC236}">
                  <a16:creationId xmlns:a16="http://schemas.microsoft.com/office/drawing/2014/main" id="{28E779E5-70BB-48A4-85C2-088AA1184620}"/>
                </a:ext>
              </a:extLst>
            </p:cNvPr>
            <p:cNvCxnSpPr/>
            <p:nvPr/>
          </p:nvCxnSpPr>
          <p:spPr>
            <a:xfrm>
              <a:off x="5384967" y="9566564"/>
              <a:ext cx="1296320" cy="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021CA5D3-5A26-4CDC-9703-5D0BEB6ED6AE}"/>
                </a:ext>
              </a:extLst>
            </p:cNvPr>
            <p:cNvCxnSpPr/>
            <p:nvPr/>
          </p:nvCxnSpPr>
          <p:spPr>
            <a:xfrm>
              <a:off x="6136474" y="8067526"/>
              <a:ext cx="213869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626F7E1-22C6-4A31-8C9D-79F041CCB9E3}"/>
                </a:ext>
              </a:extLst>
            </p:cNvPr>
            <p:cNvCxnSpPr>
              <a:cxnSpLocks/>
            </p:cNvCxnSpPr>
            <p:nvPr/>
          </p:nvCxnSpPr>
          <p:spPr>
            <a:xfrm>
              <a:off x="5398621" y="8060797"/>
              <a:ext cx="7218" cy="221998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98DF8EC-66F2-4C7A-850A-4E4A342A9907}"/>
                </a:ext>
              </a:extLst>
            </p:cNvPr>
            <p:cNvSpPr/>
            <p:nvPr/>
          </p:nvSpPr>
          <p:spPr>
            <a:xfrm>
              <a:off x="5318928" y="9121337"/>
              <a:ext cx="176478" cy="359229"/>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lIns="34290" rIns="34290" rtlCol="0" anchor="ctr" anchorCtr="1"/>
            <a:lstStyle/>
            <a:p>
              <a:pPr algn="ctr"/>
              <a:r>
                <a:rPr lang="en-US" sz="750" b="1" dirty="0">
                  <a:solidFill>
                    <a:srgbClr val="535252"/>
                  </a:solidFill>
                  <a:latin typeface="Arial" pitchFamily="34" charset="0"/>
                  <a:cs typeface="Arial" pitchFamily="34" charset="0"/>
                </a:rPr>
                <a:t>Cell</a:t>
              </a:r>
            </a:p>
          </p:txBody>
        </p:sp>
        <p:cxnSp>
          <p:nvCxnSpPr>
            <p:cNvPr id="9" name="Straight Connector 8">
              <a:extLst>
                <a:ext uri="{FF2B5EF4-FFF2-40B4-BE49-F238E27FC236}">
                  <a16:creationId xmlns:a16="http://schemas.microsoft.com/office/drawing/2014/main" id="{2FC9FB52-FA9F-4DB1-90A5-1F01AE9A9BC5}"/>
                </a:ext>
              </a:extLst>
            </p:cNvPr>
            <p:cNvCxnSpPr>
              <a:cxnSpLocks/>
            </p:cNvCxnSpPr>
            <p:nvPr/>
          </p:nvCxnSpPr>
          <p:spPr>
            <a:xfrm>
              <a:off x="5405839" y="10280781"/>
              <a:ext cx="295124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A4AD2CD4-5E9E-4AFF-B66F-72568F1E6F1D}"/>
                </a:ext>
              </a:extLst>
            </p:cNvPr>
            <p:cNvSpPr/>
            <p:nvPr/>
          </p:nvSpPr>
          <p:spPr>
            <a:xfrm rot="16200000">
              <a:off x="5176726" y="8532889"/>
              <a:ext cx="458226" cy="188105"/>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Fuse</a:t>
              </a:r>
            </a:p>
          </p:txBody>
        </p:sp>
        <p:sp>
          <p:nvSpPr>
            <p:cNvPr id="11" name="Rectangle 10">
              <a:extLst>
                <a:ext uri="{FF2B5EF4-FFF2-40B4-BE49-F238E27FC236}">
                  <a16:creationId xmlns:a16="http://schemas.microsoft.com/office/drawing/2014/main" id="{049D9594-A8A1-45D0-8891-D0432D76BD37}"/>
                </a:ext>
              </a:extLst>
            </p:cNvPr>
            <p:cNvSpPr/>
            <p:nvPr/>
          </p:nvSpPr>
          <p:spPr>
            <a:xfrm>
              <a:off x="6956239" y="7877304"/>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DSG</a:t>
              </a:r>
            </a:p>
            <a:p>
              <a:pPr algn="ctr"/>
              <a:r>
                <a:rPr lang="en-US" sz="800" b="1" dirty="0">
                  <a:solidFill>
                    <a:srgbClr val="535252"/>
                  </a:solidFill>
                  <a:latin typeface="Arial" pitchFamily="34" charset="0"/>
                  <a:cs typeface="Arial" pitchFamily="34" charset="0"/>
                </a:rPr>
                <a:t>MOS</a:t>
              </a:r>
            </a:p>
          </p:txBody>
        </p:sp>
        <p:sp>
          <p:nvSpPr>
            <p:cNvPr id="12" name="Rectangle 11">
              <a:extLst>
                <a:ext uri="{FF2B5EF4-FFF2-40B4-BE49-F238E27FC236}">
                  <a16:creationId xmlns:a16="http://schemas.microsoft.com/office/drawing/2014/main" id="{2B3616C1-84CF-4889-8765-026B338FABE4}"/>
                </a:ext>
              </a:extLst>
            </p:cNvPr>
            <p:cNvSpPr/>
            <p:nvPr/>
          </p:nvSpPr>
          <p:spPr>
            <a:xfrm>
              <a:off x="6515367" y="7873027"/>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CHG</a:t>
              </a:r>
            </a:p>
            <a:p>
              <a:pPr algn="ctr"/>
              <a:r>
                <a:rPr lang="en-US" sz="800" b="1" dirty="0">
                  <a:solidFill>
                    <a:srgbClr val="535252"/>
                  </a:solidFill>
                  <a:latin typeface="Arial" pitchFamily="34" charset="0"/>
                  <a:cs typeface="Arial" pitchFamily="34" charset="0"/>
                </a:rPr>
                <a:t>MOS</a:t>
              </a:r>
            </a:p>
          </p:txBody>
        </p:sp>
        <p:grpSp>
          <p:nvGrpSpPr>
            <p:cNvPr id="13" name="Group 12">
              <a:extLst>
                <a:ext uri="{FF2B5EF4-FFF2-40B4-BE49-F238E27FC236}">
                  <a16:creationId xmlns:a16="http://schemas.microsoft.com/office/drawing/2014/main" id="{5D6D9B4D-59DB-433B-9643-E7903343A84B}"/>
                </a:ext>
              </a:extLst>
            </p:cNvPr>
            <p:cNvGrpSpPr/>
            <p:nvPr/>
          </p:nvGrpSpPr>
          <p:grpSpPr>
            <a:xfrm>
              <a:off x="5855749" y="8030762"/>
              <a:ext cx="280725" cy="60840"/>
              <a:chOff x="5781456" y="7926185"/>
              <a:chExt cx="280725" cy="60840"/>
            </a:xfrm>
          </p:grpSpPr>
          <p:cxnSp>
            <p:nvCxnSpPr>
              <p:cNvPr id="36" name="Straight Connector 35">
                <a:extLst>
                  <a:ext uri="{FF2B5EF4-FFF2-40B4-BE49-F238E27FC236}">
                    <a16:creationId xmlns:a16="http://schemas.microsoft.com/office/drawing/2014/main" id="{D1DB36A9-3151-4FBC-ACC0-0196EE91AD67}"/>
                  </a:ext>
                </a:extLst>
              </p:cNvPr>
              <p:cNvCxnSpPr>
                <a:cxnSpLocks/>
              </p:cNvCxnSpPr>
              <p:nvPr/>
            </p:nvCxnSpPr>
            <p:spPr>
              <a:xfrm flipV="1">
                <a:off x="5832669" y="7926955"/>
                <a:ext cx="35678" cy="394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2AA627C-6A0E-4A09-9B5F-E8FF4C3E0C8C}"/>
                  </a:ext>
                </a:extLst>
              </p:cNvPr>
              <p:cNvCxnSpPr>
                <a:cxnSpLocks/>
              </p:cNvCxnSpPr>
              <p:nvPr/>
            </p:nvCxnSpPr>
            <p:spPr>
              <a:xfrm>
                <a:off x="5869168" y="7933117"/>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A46C7C3-2741-48F0-8E7C-046DC48519CD}"/>
                  </a:ext>
                </a:extLst>
              </p:cNvPr>
              <p:cNvCxnSpPr>
                <a:cxnSpLocks/>
              </p:cNvCxnSpPr>
              <p:nvPr/>
            </p:nvCxnSpPr>
            <p:spPr>
              <a:xfrm flipV="1">
                <a:off x="5914806" y="7926185"/>
                <a:ext cx="44028" cy="6007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A0E60E-D9F0-42EC-97DC-B47BC31603F9}"/>
                  </a:ext>
                </a:extLst>
              </p:cNvPr>
              <p:cNvCxnSpPr>
                <a:cxnSpLocks/>
              </p:cNvCxnSpPr>
              <p:nvPr/>
            </p:nvCxnSpPr>
            <p:spPr>
              <a:xfrm>
                <a:off x="5958834" y="7929266"/>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7B6E0A9-9234-430C-96B4-16B2A9F19D2D}"/>
                  </a:ext>
                </a:extLst>
              </p:cNvPr>
              <p:cNvCxnSpPr>
                <a:cxnSpLocks/>
              </p:cNvCxnSpPr>
              <p:nvPr/>
            </p:nvCxnSpPr>
            <p:spPr>
              <a:xfrm flipV="1">
                <a:off x="6002862" y="7965715"/>
                <a:ext cx="16931" cy="18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E16684F-A56D-43E9-88C4-95131E8AA35C}"/>
                  </a:ext>
                </a:extLst>
              </p:cNvPr>
              <p:cNvCxnSpPr/>
              <p:nvPr/>
            </p:nvCxnSpPr>
            <p:spPr>
              <a:xfrm>
                <a:off x="6019793" y="7966416"/>
                <a:ext cx="42388"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835B652-5475-4B78-9405-EAE44ED65843}"/>
                  </a:ext>
                </a:extLst>
              </p:cNvPr>
              <p:cNvCxnSpPr>
                <a:cxnSpLocks/>
              </p:cNvCxnSpPr>
              <p:nvPr/>
            </p:nvCxnSpPr>
            <p:spPr>
              <a:xfrm flipH="1">
                <a:off x="5781456" y="7966416"/>
                <a:ext cx="51214"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4" name="Straight Connector 13">
              <a:extLst>
                <a:ext uri="{FF2B5EF4-FFF2-40B4-BE49-F238E27FC236}">
                  <a16:creationId xmlns:a16="http://schemas.microsoft.com/office/drawing/2014/main" id="{42181FCE-A962-46BD-B4F3-12D8746703F0}"/>
                </a:ext>
              </a:extLst>
            </p:cNvPr>
            <p:cNvCxnSpPr/>
            <p:nvPr/>
          </p:nvCxnSpPr>
          <p:spPr>
            <a:xfrm>
              <a:off x="5398621" y="8067526"/>
              <a:ext cx="45712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99C7DC5-4644-463A-B29F-7C9A903880D9}"/>
                </a:ext>
              </a:extLst>
            </p:cNvPr>
            <p:cNvSpPr/>
            <p:nvPr/>
          </p:nvSpPr>
          <p:spPr>
            <a:xfrm>
              <a:off x="8212306" y="7883999"/>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sp>
          <p:nvSpPr>
            <p:cNvPr id="16" name="Oval 15">
              <a:extLst>
                <a:ext uri="{FF2B5EF4-FFF2-40B4-BE49-F238E27FC236}">
                  <a16:creationId xmlns:a16="http://schemas.microsoft.com/office/drawing/2014/main" id="{C398F05E-0946-4D55-8458-F9492107F091}"/>
                </a:ext>
              </a:extLst>
            </p:cNvPr>
            <p:cNvSpPr/>
            <p:nvPr/>
          </p:nvSpPr>
          <p:spPr>
            <a:xfrm>
              <a:off x="8218973" y="10085371"/>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cxnSp>
          <p:nvCxnSpPr>
            <p:cNvPr id="17" name="Straight Connector 16">
              <a:extLst>
                <a:ext uri="{FF2B5EF4-FFF2-40B4-BE49-F238E27FC236}">
                  <a16:creationId xmlns:a16="http://schemas.microsoft.com/office/drawing/2014/main" id="{BC272EB1-71A1-4C3A-85FB-B7202696BC72}"/>
                </a:ext>
              </a:extLst>
            </p:cNvPr>
            <p:cNvCxnSpPr>
              <a:cxnSpLocks/>
            </p:cNvCxnSpPr>
            <p:nvPr/>
          </p:nvCxnSpPr>
          <p:spPr>
            <a:xfrm>
              <a:off x="7781329" y="9566564"/>
              <a:ext cx="6666" cy="714217"/>
            </a:xfrm>
            <a:prstGeom prst="line">
              <a:avLst/>
            </a:prstGeom>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280DE7ED-51C0-4836-8FC3-953A4837C8FF}"/>
                </a:ext>
              </a:extLst>
            </p:cNvPr>
            <p:cNvSpPr/>
            <p:nvPr/>
          </p:nvSpPr>
          <p:spPr>
            <a:xfrm>
              <a:off x="8168593" y="9428265"/>
              <a:ext cx="319806" cy="280073"/>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800" b="1" dirty="0">
                  <a:solidFill>
                    <a:srgbClr val="535252"/>
                  </a:solidFill>
                  <a:latin typeface="Arial" pitchFamily="34" charset="0"/>
                  <a:cs typeface="Arial" pitchFamily="34" charset="0"/>
                </a:rPr>
                <a:t>TH</a:t>
              </a:r>
              <a:endParaRPr lang="en-US" sz="800" b="1" dirty="0">
                <a:solidFill>
                  <a:srgbClr val="535252"/>
                </a:solidFill>
                <a:latin typeface="Arial" pitchFamily="34" charset="0"/>
                <a:cs typeface="Arial" pitchFamily="34" charset="0"/>
              </a:endParaRPr>
            </a:p>
          </p:txBody>
        </p:sp>
        <p:sp>
          <p:nvSpPr>
            <p:cNvPr id="19" name="Rectangle 18">
              <a:extLst>
                <a:ext uri="{FF2B5EF4-FFF2-40B4-BE49-F238E27FC236}">
                  <a16:creationId xmlns:a16="http://schemas.microsoft.com/office/drawing/2014/main" id="{A82C5ABC-24EB-41B9-AC36-FC5ECF1E4B89}"/>
                </a:ext>
              </a:extLst>
            </p:cNvPr>
            <p:cNvSpPr/>
            <p:nvPr/>
          </p:nvSpPr>
          <p:spPr>
            <a:xfrm>
              <a:off x="8168593" y="9059595"/>
              <a:ext cx="319806" cy="280073"/>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700" b="1" dirty="0">
                  <a:solidFill>
                    <a:srgbClr val="535252"/>
                  </a:solidFill>
                  <a:latin typeface="Arial" pitchFamily="34" charset="0"/>
                  <a:cs typeface="Arial" pitchFamily="34" charset="0"/>
                </a:rPr>
                <a:t>SDA</a:t>
              </a:r>
              <a:endParaRPr lang="en-US" sz="700" b="1" dirty="0">
                <a:solidFill>
                  <a:srgbClr val="535252"/>
                </a:solidFill>
                <a:latin typeface="Arial" pitchFamily="34" charset="0"/>
                <a:cs typeface="Arial" pitchFamily="34" charset="0"/>
              </a:endParaRPr>
            </a:p>
          </p:txBody>
        </p:sp>
        <p:cxnSp>
          <p:nvCxnSpPr>
            <p:cNvPr id="20" name="Straight Connector 19">
              <a:extLst>
                <a:ext uri="{FF2B5EF4-FFF2-40B4-BE49-F238E27FC236}">
                  <a16:creationId xmlns:a16="http://schemas.microsoft.com/office/drawing/2014/main" id="{B68954AD-F493-4F07-8D55-EDB4FD67F092}"/>
                </a:ext>
              </a:extLst>
            </p:cNvPr>
            <p:cNvCxnSpPr>
              <a:cxnSpLocks/>
              <a:endCxn id="18" idx="1"/>
            </p:cNvCxnSpPr>
            <p:nvPr/>
          </p:nvCxnSpPr>
          <p:spPr>
            <a:xfrm>
              <a:off x="7781328" y="9566565"/>
              <a:ext cx="387264" cy="1737"/>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7CACF145-30F8-4D53-BC8E-C803961CA0BD}"/>
                </a:ext>
              </a:extLst>
            </p:cNvPr>
            <p:cNvCxnSpPr>
              <a:cxnSpLocks/>
              <a:stCxn id="19" idx="1"/>
            </p:cNvCxnSpPr>
            <p:nvPr/>
          </p:nvCxnSpPr>
          <p:spPr>
            <a:xfrm flipH="1">
              <a:off x="7132590" y="9199632"/>
              <a:ext cx="1036003" cy="4089"/>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63FD77AD-472C-42A6-8B28-8AA8F32B87E9}"/>
                </a:ext>
              </a:extLst>
            </p:cNvPr>
            <p:cNvCxnSpPr>
              <a:cxnSpLocks/>
            </p:cNvCxnSpPr>
            <p:nvPr/>
          </p:nvCxnSpPr>
          <p:spPr>
            <a:xfrm flipH="1">
              <a:off x="7118855" y="8849526"/>
              <a:ext cx="1075906" cy="0"/>
            </a:xfrm>
            <a:prstGeom prst="line">
              <a:avLst/>
            </a:prstGeom>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D87B09E3-FA2E-484F-98DE-23C4ACDA2E70}"/>
                </a:ext>
              </a:extLst>
            </p:cNvPr>
            <p:cNvSpPr/>
            <p:nvPr/>
          </p:nvSpPr>
          <p:spPr>
            <a:xfrm rot="16200000">
              <a:off x="7558882" y="9771340"/>
              <a:ext cx="458226" cy="188105"/>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750" b="1" dirty="0">
                  <a:solidFill>
                    <a:srgbClr val="535252"/>
                  </a:solidFill>
                  <a:latin typeface="Arial" pitchFamily="34" charset="0"/>
                  <a:cs typeface="Arial" pitchFamily="34" charset="0"/>
                </a:rPr>
                <a:t>NTC</a:t>
              </a:r>
            </a:p>
          </p:txBody>
        </p:sp>
        <p:cxnSp>
          <p:nvCxnSpPr>
            <p:cNvPr id="24" name="Straight Connector 23">
              <a:extLst>
                <a:ext uri="{FF2B5EF4-FFF2-40B4-BE49-F238E27FC236}">
                  <a16:creationId xmlns:a16="http://schemas.microsoft.com/office/drawing/2014/main" id="{BE983068-6E31-42E9-9A12-2FABD480FA6B}"/>
                </a:ext>
              </a:extLst>
            </p:cNvPr>
            <p:cNvCxnSpPr>
              <a:stCxn id="12" idx="2"/>
            </p:cNvCxnSpPr>
            <p:nvPr/>
          </p:nvCxnSpPr>
          <p:spPr>
            <a:xfrm flipH="1">
              <a:off x="6710085" y="8248567"/>
              <a:ext cx="1" cy="600959"/>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93480DFF-0BF7-43F0-9B58-ED04CA54993E}"/>
                </a:ext>
              </a:extLst>
            </p:cNvPr>
            <p:cNvCxnSpPr>
              <a:stCxn id="11" idx="2"/>
            </p:cNvCxnSpPr>
            <p:nvPr/>
          </p:nvCxnSpPr>
          <p:spPr>
            <a:xfrm flipH="1">
              <a:off x="7150957" y="8252844"/>
              <a:ext cx="1" cy="59668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AFB6AFD-4A64-42BC-A59E-E907CBDC2791}"/>
                </a:ext>
              </a:extLst>
            </p:cNvPr>
            <p:cNvCxnSpPr/>
            <p:nvPr/>
          </p:nvCxnSpPr>
          <p:spPr>
            <a:xfrm>
              <a:off x="5413765" y="9059595"/>
              <a:ext cx="1296320" cy="0"/>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0AE8373-4544-483F-AE12-039F8A7DA4FD}"/>
                </a:ext>
              </a:extLst>
            </p:cNvPr>
            <p:cNvCxnSpPr>
              <a:stCxn id="28" idx="2"/>
            </p:cNvCxnSpPr>
            <p:nvPr/>
          </p:nvCxnSpPr>
          <p:spPr>
            <a:xfrm>
              <a:off x="6947120" y="9712545"/>
              <a:ext cx="9119" cy="568236"/>
            </a:xfrm>
            <a:prstGeom prst="line">
              <a:avLst/>
            </a:prstGeom>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FE55395D-D156-4725-8993-C705DC0C1C8D}"/>
                </a:ext>
              </a:extLst>
            </p:cNvPr>
            <p:cNvSpPr/>
            <p:nvPr/>
          </p:nvSpPr>
          <p:spPr>
            <a:xfrm>
              <a:off x="6543054" y="8707660"/>
              <a:ext cx="808132" cy="1004885"/>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1000" b="1" dirty="0">
                  <a:solidFill>
                    <a:srgbClr val="535252"/>
                  </a:solidFill>
                  <a:latin typeface="Arial" pitchFamily="34" charset="0"/>
                  <a:cs typeface="Arial" pitchFamily="34" charset="0"/>
                </a:rPr>
                <a:t>Gauge IC</a:t>
              </a:r>
              <a:endParaRPr lang="en-US" sz="1000" b="1" dirty="0">
                <a:solidFill>
                  <a:srgbClr val="535252"/>
                </a:solidFill>
                <a:latin typeface="Arial" pitchFamily="34" charset="0"/>
                <a:cs typeface="Arial" pitchFamily="34" charset="0"/>
              </a:endParaRPr>
            </a:p>
          </p:txBody>
        </p:sp>
        <p:cxnSp>
          <p:nvCxnSpPr>
            <p:cNvPr id="29" name="Straight Connector 28">
              <a:extLst>
                <a:ext uri="{FF2B5EF4-FFF2-40B4-BE49-F238E27FC236}">
                  <a16:creationId xmlns:a16="http://schemas.microsoft.com/office/drawing/2014/main" id="{39448F98-695C-4D05-A9FD-14EE591F451A}"/>
                </a:ext>
              </a:extLst>
            </p:cNvPr>
            <p:cNvCxnSpPr>
              <a:cxnSpLocks/>
            </p:cNvCxnSpPr>
            <p:nvPr/>
          </p:nvCxnSpPr>
          <p:spPr>
            <a:xfrm>
              <a:off x="6269214" y="8060797"/>
              <a:ext cx="0" cy="734084"/>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0959481-418F-41FE-8F30-E51BDF8C1D8C}"/>
                </a:ext>
              </a:extLst>
            </p:cNvPr>
            <p:cNvCxnSpPr/>
            <p:nvPr/>
          </p:nvCxnSpPr>
          <p:spPr>
            <a:xfrm>
              <a:off x="5725646" y="8060797"/>
              <a:ext cx="0" cy="854734"/>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E964BBBB-110D-4B3A-9ABB-7B786E796878}"/>
                </a:ext>
              </a:extLst>
            </p:cNvPr>
            <p:cNvCxnSpPr/>
            <p:nvPr/>
          </p:nvCxnSpPr>
          <p:spPr>
            <a:xfrm>
              <a:off x="6269214" y="8794881"/>
              <a:ext cx="273840" cy="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3693CDE-9B60-45FF-8028-94AE73A551C2}"/>
                </a:ext>
              </a:extLst>
            </p:cNvPr>
            <p:cNvCxnSpPr/>
            <p:nvPr/>
          </p:nvCxnSpPr>
          <p:spPr>
            <a:xfrm>
              <a:off x="5725646" y="8915531"/>
              <a:ext cx="817408"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578948CB-A674-4C90-BE4D-035AC555D4BF}"/>
                </a:ext>
              </a:extLst>
            </p:cNvPr>
            <p:cNvSpPr txBox="1"/>
            <p:nvPr/>
          </p:nvSpPr>
          <p:spPr>
            <a:xfrm>
              <a:off x="8447771" y="7868417"/>
              <a:ext cx="905721" cy="338554"/>
            </a:xfrm>
            <a:prstGeom prst="rect">
              <a:avLst/>
            </a:prstGeom>
            <a:noFill/>
          </p:spPr>
          <p:txBody>
            <a:bodyPr wrap="square" rtlCol="0">
              <a:spAutoFit/>
            </a:bodyPr>
            <a:lstStyle/>
            <a:p>
              <a:r>
                <a:rPr lang="en-US" sz="1600" dirty="0"/>
                <a:t>Pack+</a:t>
              </a:r>
            </a:p>
          </p:txBody>
        </p:sp>
        <p:sp>
          <p:nvSpPr>
            <p:cNvPr id="34" name="TextBox 33">
              <a:extLst>
                <a:ext uri="{FF2B5EF4-FFF2-40B4-BE49-F238E27FC236}">
                  <a16:creationId xmlns:a16="http://schemas.microsoft.com/office/drawing/2014/main" id="{7A6DB405-CA7F-4743-9088-7FF30A67D719}"/>
                </a:ext>
              </a:extLst>
            </p:cNvPr>
            <p:cNvSpPr txBox="1"/>
            <p:nvPr/>
          </p:nvSpPr>
          <p:spPr>
            <a:xfrm>
              <a:off x="8461642" y="10036012"/>
              <a:ext cx="1012534" cy="361757"/>
            </a:xfrm>
            <a:prstGeom prst="rect">
              <a:avLst/>
            </a:prstGeom>
            <a:noFill/>
          </p:spPr>
          <p:txBody>
            <a:bodyPr wrap="square" rtlCol="0">
              <a:spAutoFit/>
            </a:bodyPr>
            <a:lstStyle/>
            <a:p>
              <a:r>
                <a:rPr lang="en-US" sz="1600" dirty="0"/>
                <a:t>Pack-</a:t>
              </a:r>
            </a:p>
          </p:txBody>
        </p:sp>
        <p:sp>
          <p:nvSpPr>
            <p:cNvPr id="35" name="Rectangle 34">
              <a:extLst>
                <a:ext uri="{FF2B5EF4-FFF2-40B4-BE49-F238E27FC236}">
                  <a16:creationId xmlns:a16="http://schemas.microsoft.com/office/drawing/2014/main" id="{8C6E1E5F-96C6-4E12-82C1-B2004AF2E838}"/>
                </a:ext>
              </a:extLst>
            </p:cNvPr>
            <p:cNvSpPr/>
            <p:nvPr/>
          </p:nvSpPr>
          <p:spPr>
            <a:xfrm>
              <a:off x="8168593" y="8705402"/>
              <a:ext cx="319806" cy="271423"/>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800" b="1" dirty="0">
                  <a:solidFill>
                    <a:srgbClr val="535252"/>
                  </a:solidFill>
                  <a:latin typeface="Arial" pitchFamily="34" charset="0"/>
                  <a:cs typeface="Arial" pitchFamily="34" charset="0"/>
                </a:rPr>
                <a:t>SCL</a:t>
              </a:r>
              <a:endParaRPr lang="en-US" sz="800" b="1" dirty="0">
                <a:solidFill>
                  <a:srgbClr val="535252"/>
                </a:solidFill>
                <a:latin typeface="Arial" pitchFamily="34" charset="0"/>
                <a:cs typeface="Arial" pitchFamily="34" charset="0"/>
              </a:endParaRPr>
            </a:p>
          </p:txBody>
        </p:sp>
      </p:grpSp>
      <p:graphicFrame>
        <p:nvGraphicFramePr>
          <p:cNvPr id="43" name="Table 4">
            <a:extLst>
              <a:ext uri="{FF2B5EF4-FFF2-40B4-BE49-F238E27FC236}">
                <a16:creationId xmlns:a16="http://schemas.microsoft.com/office/drawing/2014/main" id="{144CA618-D71F-4809-A666-3035BF16E9B3}"/>
              </a:ext>
            </a:extLst>
          </p:cNvPr>
          <p:cNvGraphicFramePr>
            <a:graphicFrameLocks noGrp="1"/>
          </p:cNvGraphicFramePr>
          <p:nvPr>
            <p:ph sz="half" idx="11"/>
            <p:extLst>
              <p:ext uri="{D42A27DB-BD31-4B8C-83A1-F6EECF244321}">
                <p14:modId xmlns:p14="http://schemas.microsoft.com/office/powerpoint/2010/main" val="379331635"/>
              </p:ext>
            </p:extLst>
          </p:nvPr>
        </p:nvGraphicFramePr>
        <p:xfrm>
          <a:off x="604273" y="3228419"/>
          <a:ext cx="6490629" cy="3017520"/>
        </p:xfrm>
        <a:graphic>
          <a:graphicData uri="http://schemas.openxmlformats.org/drawingml/2006/table">
            <a:tbl>
              <a:tblPr firstRow="1" bandRow="1">
                <a:tableStyleId>{5C22544A-7EE6-4342-B048-85BDC9FD1C3A}</a:tableStyleId>
              </a:tblPr>
              <a:tblGrid>
                <a:gridCol w="2163543">
                  <a:extLst>
                    <a:ext uri="{9D8B030D-6E8A-4147-A177-3AD203B41FA5}">
                      <a16:colId xmlns:a16="http://schemas.microsoft.com/office/drawing/2014/main" val="4237450849"/>
                    </a:ext>
                  </a:extLst>
                </a:gridCol>
                <a:gridCol w="2163543">
                  <a:extLst>
                    <a:ext uri="{9D8B030D-6E8A-4147-A177-3AD203B41FA5}">
                      <a16:colId xmlns:a16="http://schemas.microsoft.com/office/drawing/2014/main" val="2221781831"/>
                    </a:ext>
                  </a:extLst>
                </a:gridCol>
                <a:gridCol w="2163543">
                  <a:extLst>
                    <a:ext uri="{9D8B030D-6E8A-4147-A177-3AD203B41FA5}">
                      <a16:colId xmlns:a16="http://schemas.microsoft.com/office/drawing/2014/main" val="1968706963"/>
                    </a:ext>
                  </a:extLst>
                </a:gridCol>
              </a:tblGrid>
              <a:tr h="235990">
                <a:tc>
                  <a:txBody>
                    <a:bodyPr/>
                    <a:lstStyle/>
                    <a:p>
                      <a:endParaRPr lang="en-US" sz="1200" dirty="0"/>
                    </a:p>
                  </a:txBody>
                  <a:tcPr/>
                </a:tc>
                <a:tc>
                  <a:txBody>
                    <a:bodyPr/>
                    <a:lstStyle/>
                    <a:p>
                      <a:r>
                        <a:rPr lang="en-US" sz="1200" dirty="0"/>
                        <a:t>1</a:t>
                      </a:r>
                      <a:r>
                        <a:rPr lang="en-US" sz="1200" baseline="30000" dirty="0"/>
                        <a:t>st</a:t>
                      </a:r>
                      <a:r>
                        <a:rPr lang="en-US" sz="1200" dirty="0"/>
                        <a:t> Level</a:t>
                      </a:r>
                    </a:p>
                  </a:txBody>
                  <a:tcPr/>
                </a:tc>
                <a:tc>
                  <a:txBody>
                    <a:bodyPr/>
                    <a:lstStyle/>
                    <a:p>
                      <a:r>
                        <a:rPr lang="en-US" sz="1200" dirty="0"/>
                        <a:t>2</a:t>
                      </a:r>
                      <a:r>
                        <a:rPr lang="en-US" sz="1200" baseline="30000" dirty="0"/>
                        <a:t>nd</a:t>
                      </a:r>
                      <a:r>
                        <a:rPr lang="en-US" sz="1200" dirty="0"/>
                        <a:t> Level</a:t>
                      </a:r>
                    </a:p>
                  </a:txBody>
                  <a:tcPr/>
                </a:tc>
                <a:extLst>
                  <a:ext uri="{0D108BD9-81ED-4DB2-BD59-A6C34878D82A}">
                    <a16:rowId xmlns:a16="http://schemas.microsoft.com/office/drawing/2014/main" val="1483482322"/>
                  </a:ext>
                </a:extLst>
              </a:tr>
              <a:tr h="393317">
                <a:tc>
                  <a:txBody>
                    <a:bodyPr/>
                    <a:lstStyle/>
                    <a:p>
                      <a:r>
                        <a:rPr lang="en-US" sz="1200" dirty="0"/>
                        <a:t>Over current protection in Discharge</a:t>
                      </a:r>
                    </a:p>
                  </a:txBody>
                  <a:tcPr/>
                </a:tc>
                <a:tc>
                  <a:txBody>
                    <a:bodyPr/>
                    <a:lstStyle/>
                    <a:p>
                      <a:pPr algn="ctr"/>
                      <a:r>
                        <a:rPr lang="zh-CN" altLang="en-US" sz="2400" dirty="0">
                          <a:solidFill>
                            <a:srgbClr val="00B050"/>
                          </a:solidFill>
                        </a:rPr>
                        <a:t>√</a:t>
                      </a:r>
                      <a:endParaRPr lang="en-US" sz="2400"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B050"/>
                          </a:solidFill>
                        </a:rPr>
                        <a:t>√</a:t>
                      </a:r>
                      <a:endParaRPr lang="en-US" sz="2400" dirty="0">
                        <a:solidFill>
                          <a:srgbClr val="00B050"/>
                        </a:solidFill>
                      </a:endParaRPr>
                    </a:p>
                  </a:txBody>
                  <a:tcPr/>
                </a:tc>
                <a:extLst>
                  <a:ext uri="{0D108BD9-81ED-4DB2-BD59-A6C34878D82A}">
                    <a16:rowId xmlns:a16="http://schemas.microsoft.com/office/drawing/2014/main" val="1074223205"/>
                  </a:ext>
                </a:extLst>
              </a:tr>
              <a:tr h="393317">
                <a:tc>
                  <a:txBody>
                    <a:bodyPr/>
                    <a:lstStyle/>
                    <a:p>
                      <a:r>
                        <a:rPr lang="en-US" sz="1200" dirty="0"/>
                        <a:t>Over temperature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algn="ctr"/>
                      <a:r>
                        <a:rPr lang="en-US" altLang="zh-CN" sz="2400" b="1" dirty="0">
                          <a:ln>
                            <a:solidFill>
                              <a:srgbClr val="FFFFFF"/>
                            </a:solidFill>
                          </a:ln>
                          <a:solidFill>
                            <a:srgbClr val="FF0000"/>
                          </a:solidFill>
                          <a:latin typeface="Arial" pitchFamily="34" charset="0"/>
                          <a:cs typeface="Arial" pitchFamily="34" charset="0"/>
                        </a:rPr>
                        <a:t>×</a:t>
                      </a:r>
                      <a:endParaRPr lang="en-US" sz="2400" dirty="0"/>
                    </a:p>
                  </a:txBody>
                  <a:tcPr/>
                </a:tc>
                <a:extLst>
                  <a:ext uri="{0D108BD9-81ED-4DB2-BD59-A6C34878D82A}">
                    <a16:rowId xmlns:a16="http://schemas.microsoft.com/office/drawing/2014/main" val="2496553499"/>
                  </a:ext>
                </a:extLst>
              </a:tr>
              <a:tr h="393317">
                <a:tc>
                  <a:txBody>
                    <a:bodyPr/>
                    <a:lstStyle/>
                    <a:p>
                      <a:r>
                        <a:rPr lang="en-US" sz="1200" dirty="0"/>
                        <a:t>Under voltage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405819403"/>
                  </a:ext>
                </a:extLst>
              </a:tr>
              <a:tr h="393317">
                <a:tc>
                  <a:txBody>
                    <a:bodyPr/>
                    <a:lstStyle/>
                    <a:p>
                      <a:r>
                        <a:rPr lang="en-US" sz="1200" dirty="0"/>
                        <a:t>Over current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3802382598"/>
                  </a:ext>
                </a:extLst>
              </a:tr>
              <a:tr h="393317">
                <a:tc>
                  <a:txBody>
                    <a:bodyPr/>
                    <a:lstStyle/>
                    <a:p>
                      <a:r>
                        <a:rPr lang="en-US" sz="1200" dirty="0"/>
                        <a:t>Over temperature protection </a:t>
                      </a:r>
                      <a:r>
                        <a:rPr lang="en-US" altLang="zh-CN" sz="1200" dirty="0"/>
                        <a:t>in Charge</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218155464"/>
                  </a:ext>
                </a:extLst>
              </a:tr>
              <a:tr h="393317">
                <a:tc>
                  <a:txBody>
                    <a:bodyPr/>
                    <a:lstStyle/>
                    <a:p>
                      <a:r>
                        <a:rPr lang="en-US" sz="1200" dirty="0"/>
                        <a:t>Over voltage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671800329"/>
                  </a:ext>
                </a:extLst>
              </a:tr>
            </a:tbl>
          </a:graphicData>
        </a:graphic>
      </p:graphicFrame>
      <p:sp>
        <p:nvSpPr>
          <p:cNvPr id="44" name="Rectangle 43">
            <a:extLst>
              <a:ext uri="{FF2B5EF4-FFF2-40B4-BE49-F238E27FC236}">
                <a16:creationId xmlns:a16="http://schemas.microsoft.com/office/drawing/2014/main" id="{A87E751D-A771-4C33-B013-7E6AA43CBC73}"/>
              </a:ext>
            </a:extLst>
          </p:cNvPr>
          <p:cNvSpPr/>
          <p:nvPr/>
        </p:nvSpPr>
        <p:spPr>
          <a:xfrm>
            <a:off x="4846046" y="821917"/>
            <a:ext cx="3008597" cy="2235896"/>
          </a:xfrm>
          <a:prstGeom prst="rect">
            <a:avLst/>
          </a:prstGeom>
          <a:solidFill>
            <a:schemeClr val="bg1"/>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r>
              <a:rPr lang="en-US" altLang="zh-CN" sz="2000" b="1" dirty="0">
                <a:ln>
                  <a:solidFill>
                    <a:srgbClr val="FFFFFF"/>
                  </a:solidFill>
                </a:ln>
                <a:solidFill>
                  <a:srgbClr val="535252"/>
                </a:solidFill>
                <a:latin typeface="Arial" pitchFamily="34" charset="0"/>
                <a:cs typeface="Arial" pitchFamily="34" charset="0"/>
              </a:rPr>
              <a:t>UN38.3        </a:t>
            </a:r>
            <a:r>
              <a:rPr lang="zh-CN" altLang="en-US" sz="2000" dirty="0">
                <a:solidFill>
                  <a:srgbClr val="00B050"/>
                </a:solidFill>
              </a:rPr>
              <a:t>√</a:t>
            </a:r>
            <a:r>
              <a:rPr lang="en-US" altLang="zh-CN" sz="2000" b="1" dirty="0">
                <a:ln>
                  <a:solidFill>
                    <a:srgbClr val="FFFFFF"/>
                  </a:solidFill>
                </a:ln>
                <a:solidFill>
                  <a:srgbClr val="535252"/>
                </a:solidFill>
                <a:latin typeface="Arial" pitchFamily="34" charset="0"/>
                <a:cs typeface="Arial" pitchFamily="34" charset="0"/>
              </a:rPr>
              <a:t>   </a:t>
            </a:r>
          </a:p>
          <a:p>
            <a:r>
              <a:rPr lang="en-US" altLang="zh-CN" sz="2000" b="1" dirty="0">
                <a:ln>
                  <a:solidFill>
                    <a:srgbClr val="FFFFFF"/>
                  </a:solidFill>
                </a:ln>
                <a:solidFill>
                  <a:srgbClr val="535252"/>
                </a:solidFill>
                <a:latin typeface="Arial" pitchFamily="34" charset="0"/>
                <a:cs typeface="Arial" pitchFamily="34" charset="0"/>
              </a:rPr>
              <a:t>GB31241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altLang="zh-CN" sz="2000" b="1" dirty="0">
                <a:ln>
                  <a:solidFill>
                    <a:srgbClr val="FFFFFF"/>
                  </a:solidFill>
                </a:ln>
                <a:solidFill>
                  <a:srgbClr val="535252"/>
                </a:solidFill>
                <a:latin typeface="Arial" pitchFamily="34" charset="0"/>
                <a:cs typeface="Arial" pitchFamily="34" charset="0"/>
              </a:rPr>
              <a:t>PSE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IEC62133     </a:t>
            </a:r>
            <a:r>
              <a:rPr lang="en-US" altLang="zh-CN" sz="2400" b="1" dirty="0">
                <a:ln>
                  <a:solidFill>
                    <a:srgbClr val="FFFFFF"/>
                  </a:solidFill>
                </a:ln>
                <a:solidFill>
                  <a:srgbClr val="FF0000"/>
                </a:solidFill>
                <a:latin typeface="Arial" pitchFamily="34" charset="0"/>
                <a:cs typeface="Arial" pitchFamily="34" charset="0"/>
              </a:rPr>
              <a:t>×</a:t>
            </a:r>
            <a:endParaRPr lang="en-US" sz="20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UL2054        </a:t>
            </a:r>
            <a:r>
              <a:rPr lang="en-US" altLang="zh-CN" sz="2400" b="1" dirty="0">
                <a:ln>
                  <a:solidFill>
                    <a:srgbClr val="FFFFFF"/>
                  </a:solidFill>
                </a:ln>
                <a:solidFill>
                  <a:srgbClr val="FF0000"/>
                </a:solidFill>
                <a:latin typeface="Arial" pitchFamily="34" charset="0"/>
                <a:cs typeface="Arial" pitchFamily="34" charset="0"/>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UL2271        </a:t>
            </a:r>
            <a:r>
              <a:rPr lang="en-US" altLang="zh-CN" sz="2400" b="1" dirty="0">
                <a:ln>
                  <a:solidFill>
                    <a:srgbClr val="FFFFFF"/>
                  </a:solidFill>
                </a:ln>
                <a:solidFill>
                  <a:srgbClr val="FF0000"/>
                </a:solidFill>
                <a:latin typeface="Arial" pitchFamily="34" charset="0"/>
                <a:cs typeface="Arial" pitchFamily="34" charset="0"/>
              </a:rPr>
              <a:t>×</a:t>
            </a:r>
            <a:endParaRPr lang="en-US" sz="2400" b="1" dirty="0">
              <a:ln>
                <a:solidFill>
                  <a:srgbClr val="FFFFFF"/>
                </a:solidFill>
              </a:ln>
              <a:solidFill>
                <a:srgbClr val="FF0000"/>
              </a:solidFill>
              <a:latin typeface="Arial" pitchFamily="34" charset="0"/>
              <a:cs typeface="Arial" pitchFamily="34" charset="0"/>
            </a:endParaRPr>
          </a:p>
          <a:p>
            <a:pPr algn="ctr"/>
            <a:endParaRPr lang="en-US" sz="750" b="1" dirty="0">
              <a:ln>
                <a:solidFill>
                  <a:srgbClr val="FFFFFF"/>
                </a:solidFill>
              </a:ln>
              <a:solidFill>
                <a:srgbClr val="535252"/>
              </a:solidFill>
              <a:latin typeface="Arial" pitchFamily="34" charset="0"/>
              <a:cs typeface="Arial" pitchFamily="34" charset="0"/>
            </a:endParaRPr>
          </a:p>
        </p:txBody>
      </p:sp>
    </p:spTree>
    <p:extLst>
      <p:ext uri="{BB962C8B-B14F-4D97-AF65-F5344CB8AC3E}">
        <p14:creationId xmlns:p14="http://schemas.microsoft.com/office/powerpoint/2010/main" val="21083432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BAD3F2-A3E3-4EFD-8FCF-F263E40EAD16}"/>
              </a:ext>
            </a:extLst>
          </p:cNvPr>
          <p:cNvSpPr>
            <a:spLocks noGrp="1"/>
          </p:cNvSpPr>
          <p:nvPr>
            <p:ph type="title"/>
          </p:nvPr>
        </p:nvSpPr>
        <p:spPr>
          <a:xfrm>
            <a:off x="83016" y="73387"/>
            <a:ext cx="6747919" cy="583321"/>
          </a:xfrm>
        </p:spPr>
        <p:txBody>
          <a:bodyPr/>
          <a:lstStyle/>
          <a:p>
            <a:r>
              <a:rPr lang="en-US" dirty="0"/>
              <a:t>Gauge IC+PTC PLATFORM</a:t>
            </a:r>
          </a:p>
        </p:txBody>
      </p:sp>
      <p:graphicFrame>
        <p:nvGraphicFramePr>
          <p:cNvPr id="43" name="Table 4">
            <a:extLst>
              <a:ext uri="{FF2B5EF4-FFF2-40B4-BE49-F238E27FC236}">
                <a16:creationId xmlns:a16="http://schemas.microsoft.com/office/drawing/2014/main" id="{144CA618-D71F-4809-A666-3035BF16E9B3}"/>
              </a:ext>
            </a:extLst>
          </p:cNvPr>
          <p:cNvGraphicFramePr>
            <a:graphicFrameLocks noGrp="1"/>
          </p:cNvGraphicFramePr>
          <p:nvPr>
            <p:ph sz="half" idx="11"/>
          </p:nvPr>
        </p:nvGraphicFramePr>
        <p:xfrm>
          <a:off x="604273" y="3228419"/>
          <a:ext cx="6490629" cy="3017520"/>
        </p:xfrm>
        <a:graphic>
          <a:graphicData uri="http://schemas.openxmlformats.org/drawingml/2006/table">
            <a:tbl>
              <a:tblPr firstRow="1" bandRow="1">
                <a:tableStyleId>{5C22544A-7EE6-4342-B048-85BDC9FD1C3A}</a:tableStyleId>
              </a:tblPr>
              <a:tblGrid>
                <a:gridCol w="2163543">
                  <a:extLst>
                    <a:ext uri="{9D8B030D-6E8A-4147-A177-3AD203B41FA5}">
                      <a16:colId xmlns:a16="http://schemas.microsoft.com/office/drawing/2014/main" val="4237450849"/>
                    </a:ext>
                  </a:extLst>
                </a:gridCol>
                <a:gridCol w="2163543">
                  <a:extLst>
                    <a:ext uri="{9D8B030D-6E8A-4147-A177-3AD203B41FA5}">
                      <a16:colId xmlns:a16="http://schemas.microsoft.com/office/drawing/2014/main" val="2221781831"/>
                    </a:ext>
                  </a:extLst>
                </a:gridCol>
                <a:gridCol w="2163543">
                  <a:extLst>
                    <a:ext uri="{9D8B030D-6E8A-4147-A177-3AD203B41FA5}">
                      <a16:colId xmlns:a16="http://schemas.microsoft.com/office/drawing/2014/main" val="1968706963"/>
                    </a:ext>
                  </a:extLst>
                </a:gridCol>
              </a:tblGrid>
              <a:tr h="235990">
                <a:tc>
                  <a:txBody>
                    <a:bodyPr/>
                    <a:lstStyle/>
                    <a:p>
                      <a:endParaRPr lang="en-US" sz="1200" dirty="0"/>
                    </a:p>
                  </a:txBody>
                  <a:tcPr/>
                </a:tc>
                <a:tc>
                  <a:txBody>
                    <a:bodyPr/>
                    <a:lstStyle/>
                    <a:p>
                      <a:r>
                        <a:rPr lang="en-US" sz="1200" dirty="0"/>
                        <a:t>1</a:t>
                      </a:r>
                      <a:r>
                        <a:rPr lang="en-US" sz="1200" baseline="30000" dirty="0"/>
                        <a:t>st</a:t>
                      </a:r>
                      <a:r>
                        <a:rPr lang="en-US" sz="1200" dirty="0"/>
                        <a:t> Level</a:t>
                      </a:r>
                    </a:p>
                  </a:txBody>
                  <a:tcPr/>
                </a:tc>
                <a:tc>
                  <a:txBody>
                    <a:bodyPr/>
                    <a:lstStyle/>
                    <a:p>
                      <a:r>
                        <a:rPr lang="en-US" sz="1200" dirty="0"/>
                        <a:t>2</a:t>
                      </a:r>
                      <a:r>
                        <a:rPr lang="en-US" sz="1200" baseline="30000" dirty="0"/>
                        <a:t>nd</a:t>
                      </a:r>
                      <a:r>
                        <a:rPr lang="en-US" sz="1200" dirty="0"/>
                        <a:t> Level</a:t>
                      </a:r>
                    </a:p>
                  </a:txBody>
                  <a:tcPr/>
                </a:tc>
                <a:extLst>
                  <a:ext uri="{0D108BD9-81ED-4DB2-BD59-A6C34878D82A}">
                    <a16:rowId xmlns:a16="http://schemas.microsoft.com/office/drawing/2014/main" val="1483482322"/>
                  </a:ext>
                </a:extLst>
              </a:tr>
              <a:tr h="393317">
                <a:tc>
                  <a:txBody>
                    <a:bodyPr/>
                    <a:lstStyle/>
                    <a:p>
                      <a:r>
                        <a:rPr lang="en-US" sz="1200" dirty="0"/>
                        <a:t>Over current protection in Discharge</a:t>
                      </a:r>
                    </a:p>
                  </a:txBody>
                  <a:tcPr/>
                </a:tc>
                <a:tc>
                  <a:txBody>
                    <a:bodyPr/>
                    <a:lstStyle/>
                    <a:p>
                      <a:pPr algn="ctr"/>
                      <a:r>
                        <a:rPr lang="zh-CN" altLang="en-US" sz="2400" dirty="0">
                          <a:solidFill>
                            <a:srgbClr val="00B050"/>
                          </a:solidFill>
                        </a:rPr>
                        <a:t>√</a:t>
                      </a:r>
                      <a:endParaRPr lang="en-US" sz="2400"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B050"/>
                          </a:solidFill>
                        </a:rPr>
                        <a:t>√</a:t>
                      </a:r>
                      <a:endParaRPr lang="en-US" sz="2400" dirty="0">
                        <a:solidFill>
                          <a:srgbClr val="00B050"/>
                        </a:solidFill>
                      </a:endParaRPr>
                    </a:p>
                  </a:txBody>
                  <a:tcPr/>
                </a:tc>
                <a:extLst>
                  <a:ext uri="{0D108BD9-81ED-4DB2-BD59-A6C34878D82A}">
                    <a16:rowId xmlns:a16="http://schemas.microsoft.com/office/drawing/2014/main" val="1074223205"/>
                  </a:ext>
                </a:extLst>
              </a:tr>
              <a:tr h="393317">
                <a:tc>
                  <a:txBody>
                    <a:bodyPr/>
                    <a:lstStyle/>
                    <a:p>
                      <a:r>
                        <a:rPr lang="en-US" sz="1200" dirty="0"/>
                        <a:t>Over temperature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algn="ctr"/>
                      <a:r>
                        <a:rPr lang="en-US" altLang="zh-CN" sz="2400" b="1" dirty="0">
                          <a:ln>
                            <a:solidFill>
                              <a:srgbClr val="FFFFFF"/>
                            </a:solidFill>
                          </a:ln>
                          <a:solidFill>
                            <a:srgbClr val="FF0000"/>
                          </a:solidFill>
                          <a:latin typeface="Arial" pitchFamily="34" charset="0"/>
                          <a:cs typeface="Arial" pitchFamily="34" charset="0"/>
                        </a:rPr>
                        <a:t>×</a:t>
                      </a:r>
                      <a:endParaRPr lang="en-US" sz="2400" dirty="0"/>
                    </a:p>
                  </a:txBody>
                  <a:tcPr/>
                </a:tc>
                <a:extLst>
                  <a:ext uri="{0D108BD9-81ED-4DB2-BD59-A6C34878D82A}">
                    <a16:rowId xmlns:a16="http://schemas.microsoft.com/office/drawing/2014/main" val="2496553499"/>
                  </a:ext>
                </a:extLst>
              </a:tr>
              <a:tr h="393317">
                <a:tc>
                  <a:txBody>
                    <a:bodyPr/>
                    <a:lstStyle/>
                    <a:p>
                      <a:r>
                        <a:rPr lang="en-US" sz="1200" dirty="0"/>
                        <a:t>Under voltage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405819403"/>
                  </a:ext>
                </a:extLst>
              </a:tr>
              <a:tr h="393317">
                <a:tc>
                  <a:txBody>
                    <a:bodyPr/>
                    <a:lstStyle/>
                    <a:p>
                      <a:r>
                        <a:rPr lang="en-US" sz="1200" dirty="0"/>
                        <a:t>Over current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3802382598"/>
                  </a:ext>
                </a:extLst>
              </a:tr>
              <a:tr h="393317">
                <a:tc>
                  <a:txBody>
                    <a:bodyPr/>
                    <a:lstStyle/>
                    <a:p>
                      <a:r>
                        <a:rPr lang="en-US" sz="1200" dirty="0"/>
                        <a:t>Over temperature protection </a:t>
                      </a:r>
                      <a:r>
                        <a:rPr lang="en-US" altLang="zh-CN" sz="1200" dirty="0"/>
                        <a:t>in Charge</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218155464"/>
                  </a:ext>
                </a:extLst>
              </a:tr>
              <a:tr h="393317">
                <a:tc>
                  <a:txBody>
                    <a:bodyPr/>
                    <a:lstStyle/>
                    <a:p>
                      <a:r>
                        <a:rPr lang="en-US" sz="1200" dirty="0"/>
                        <a:t>Over voltage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extLst>
                  <a:ext uri="{0D108BD9-81ED-4DB2-BD59-A6C34878D82A}">
                    <a16:rowId xmlns:a16="http://schemas.microsoft.com/office/drawing/2014/main" val="671800329"/>
                  </a:ext>
                </a:extLst>
              </a:tr>
            </a:tbl>
          </a:graphicData>
        </a:graphic>
      </p:graphicFrame>
      <p:sp>
        <p:nvSpPr>
          <p:cNvPr id="44" name="Rectangle 43">
            <a:extLst>
              <a:ext uri="{FF2B5EF4-FFF2-40B4-BE49-F238E27FC236}">
                <a16:creationId xmlns:a16="http://schemas.microsoft.com/office/drawing/2014/main" id="{A87E751D-A771-4C33-B013-7E6AA43CBC73}"/>
              </a:ext>
            </a:extLst>
          </p:cNvPr>
          <p:cNvSpPr/>
          <p:nvPr/>
        </p:nvSpPr>
        <p:spPr>
          <a:xfrm>
            <a:off x="4846046" y="821917"/>
            <a:ext cx="3008597" cy="2235896"/>
          </a:xfrm>
          <a:prstGeom prst="rect">
            <a:avLst/>
          </a:prstGeom>
          <a:solidFill>
            <a:schemeClr val="bg1"/>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r>
              <a:rPr lang="en-US" altLang="zh-CN" sz="2000" b="1" dirty="0">
                <a:ln>
                  <a:solidFill>
                    <a:srgbClr val="FFFFFF"/>
                  </a:solidFill>
                </a:ln>
                <a:solidFill>
                  <a:srgbClr val="535252"/>
                </a:solidFill>
                <a:latin typeface="Arial" pitchFamily="34" charset="0"/>
                <a:cs typeface="Arial" pitchFamily="34" charset="0"/>
              </a:rPr>
              <a:t>UN38.3        </a:t>
            </a:r>
            <a:r>
              <a:rPr lang="zh-CN" altLang="en-US" sz="2000" dirty="0">
                <a:solidFill>
                  <a:srgbClr val="00B050"/>
                </a:solidFill>
              </a:rPr>
              <a:t>√</a:t>
            </a:r>
            <a:r>
              <a:rPr lang="en-US" altLang="zh-CN" sz="2000" b="1" dirty="0">
                <a:ln>
                  <a:solidFill>
                    <a:srgbClr val="FFFFFF"/>
                  </a:solidFill>
                </a:ln>
                <a:solidFill>
                  <a:srgbClr val="535252"/>
                </a:solidFill>
                <a:latin typeface="Arial" pitchFamily="34" charset="0"/>
                <a:cs typeface="Arial" pitchFamily="34" charset="0"/>
              </a:rPr>
              <a:t>   </a:t>
            </a:r>
          </a:p>
          <a:p>
            <a:r>
              <a:rPr lang="en-US" altLang="zh-CN" sz="2000" b="1" dirty="0">
                <a:ln>
                  <a:solidFill>
                    <a:srgbClr val="FFFFFF"/>
                  </a:solidFill>
                </a:ln>
                <a:solidFill>
                  <a:srgbClr val="535252"/>
                </a:solidFill>
                <a:latin typeface="Arial" pitchFamily="34" charset="0"/>
                <a:cs typeface="Arial" pitchFamily="34" charset="0"/>
              </a:rPr>
              <a:t>GB31241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altLang="zh-CN" sz="2000" b="1" dirty="0">
                <a:ln>
                  <a:solidFill>
                    <a:srgbClr val="FFFFFF"/>
                  </a:solidFill>
                </a:ln>
                <a:solidFill>
                  <a:srgbClr val="535252"/>
                </a:solidFill>
                <a:latin typeface="Arial" pitchFamily="34" charset="0"/>
                <a:cs typeface="Arial" pitchFamily="34" charset="0"/>
              </a:rPr>
              <a:t>PSE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IEC62133    </a:t>
            </a:r>
            <a:r>
              <a:rPr lang="zh-CN" altLang="en-US" sz="2000" dirty="0">
                <a:solidFill>
                  <a:srgbClr val="00B050"/>
                </a:solidFill>
              </a:rPr>
              <a:t>√</a:t>
            </a:r>
            <a:endParaRPr lang="en-US" sz="20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UL2054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UL2271        </a:t>
            </a:r>
            <a:r>
              <a:rPr lang="en-US" altLang="zh-CN" sz="2400" b="1" dirty="0">
                <a:ln>
                  <a:solidFill>
                    <a:srgbClr val="FFFFFF"/>
                  </a:solidFill>
                </a:ln>
                <a:solidFill>
                  <a:srgbClr val="FF0000"/>
                </a:solidFill>
                <a:latin typeface="Arial" pitchFamily="34" charset="0"/>
                <a:cs typeface="Arial" pitchFamily="34" charset="0"/>
              </a:rPr>
              <a:t>×</a:t>
            </a:r>
            <a:endParaRPr lang="en-US" sz="2400" b="1" dirty="0">
              <a:ln>
                <a:solidFill>
                  <a:srgbClr val="FFFFFF"/>
                </a:solidFill>
              </a:ln>
              <a:solidFill>
                <a:srgbClr val="FF0000"/>
              </a:solidFill>
              <a:latin typeface="Arial" pitchFamily="34" charset="0"/>
              <a:cs typeface="Arial" pitchFamily="34" charset="0"/>
            </a:endParaRPr>
          </a:p>
          <a:p>
            <a:pPr algn="ctr"/>
            <a:endParaRPr lang="en-US" sz="750" b="1" dirty="0">
              <a:ln>
                <a:solidFill>
                  <a:srgbClr val="FFFFFF"/>
                </a:solidFill>
              </a:ln>
              <a:solidFill>
                <a:srgbClr val="535252"/>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8A48874-E379-4019-B1E1-C5A4F72E5FFD}"/>
              </a:ext>
            </a:extLst>
          </p:cNvPr>
          <p:cNvGrpSpPr/>
          <p:nvPr/>
        </p:nvGrpSpPr>
        <p:grpSpPr>
          <a:xfrm>
            <a:off x="414460" y="767307"/>
            <a:ext cx="3744302" cy="2235896"/>
            <a:chOff x="5311786" y="7868417"/>
            <a:chExt cx="4162390" cy="2545510"/>
          </a:xfrm>
        </p:grpSpPr>
        <p:cxnSp>
          <p:nvCxnSpPr>
            <p:cNvPr id="7" name="Straight Connector 6">
              <a:extLst>
                <a:ext uri="{FF2B5EF4-FFF2-40B4-BE49-F238E27FC236}">
                  <a16:creationId xmlns:a16="http://schemas.microsoft.com/office/drawing/2014/main" id="{AF727246-09FC-48C8-9FE4-58937C88B58A}"/>
                </a:ext>
              </a:extLst>
            </p:cNvPr>
            <p:cNvCxnSpPr/>
            <p:nvPr/>
          </p:nvCxnSpPr>
          <p:spPr>
            <a:xfrm>
              <a:off x="5384967" y="9566564"/>
              <a:ext cx="129632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C2DB7F99-9944-4E78-AE44-29133819737B}"/>
                </a:ext>
              </a:extLst>
            </p:cNvPr>
            <p:cNvCxnSpPr/>
            <p:nvPr/>
          </p:nvCxnSpPr>
          <p:spPr>
            <a:xfrm>
              <a:off x="6136474" y="8067526"/>
              <a:ext cx="213869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E6F0847-ACA4-464A-A8CA-92F9F239D140}"/>
                </a:ext>
              </a:extLst>
            </p:cNvPr>
            <p:cNvCxnSpPr>
              <a:cxnSpLocks/>
            </p:cNvCxnSpPr>
            <p:nvPr/>
          </p:nvCxnSpPr>
          <p:spPr>
            <a:xfrm>
              <a:off x="5398621" y="8060797"/>
              <a:ext cx="7218" cy="221998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EE7774F-83C1-47D4-A4A3-4B51321B12F1}"/>
                </a:ext>
              </a:extLst>
            </p:cNvPr>
            <p:cNvSpPr/>
            <p:nvPr/>
          </p:nvSpPr>
          <p:spPr>
            <a:xfrm>
              <a:off x="5318928" y="9121337"/>
              <a:ext cx="176478" cy="359229"/>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vert270" lIns="34290" rIns="34290" rtlCol="0" anchor="ctr" anchorCtr="1"/>
            <a:lstStyle/>
            <a:p>
              <a:pPr algn="ctr"/>
              <a:r>
                <a:rPr lang="en-US" sz="750" b="1" dirty="0">
                  <a:solidFill>
                    <a:srgbClr val="535252"/>
                  </a:solidFill>
                  <a:latin typeface="Arial" pitchFamily="34" charset="0"/>
                  <a:cs typeface="Arial" pitchFamily="34" charset="0"/>
                </a:rPr>
                <a:t>Cell</a:t>
              </a:r>
            </a:p>
          </p:txBody>
        </p:sp>
        <p:cxnSp>
          <p:nvCxnSpPr>
            <p:cNvPr id="11" name="Straight Connector 10">
              <a:extLst>
                <a:ext uri="{FF2B5EF4-FFF2-40B4-BE49-F238E27FC236}">
                  <a16:creationId xmlns:a16="http://schemas.microsoft.com/office/drawing/2014/main" id="{535985D4-935A-4096-A667-1E2CB2F7B4E3}"/>
                </a:ext>
              </a:extLst>
            </p:cNvPr>
            <p:cNvCxnSpPr>
              <a:cxnSpLocks/>
            </p:cNvCxnSpPr>
            <p:nvPr/>
          </p:nvCxnSpPr>
          <p:spPr>
            <a:xfrm>
              <a:off x="5405839" y="10280781"/>
              <a:ext cx="295124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4315671-E015-46CD-AA04-1D1B0FCB7861}"/>
                </a:ext>
              </a:extLst>
            </p:cNvPr>
            <p:cNvSpPr/>
            <p:nvPr/>
          </p:nvSpPr>
          <p:spPr>
            <a:xfrm rot="16200000">
              <a:off x="5176726" y="8532889"/>
              <a:ext cx="458226" cy="188105"/>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PTC</a:t>
              </a:r>
            </a:p>
          </p:txBody>
        </p:sp>
        <p:sp>
          <p:nvSpPr>
            <p:cNvPr id="13" name="Rectangle 12">
              <a:extLst>
                <a:ext uri="{FF2B5EF4-FFF2-40B4-BE49-F238E27FC236}">
                  <a16:creationId xmlns:a16="http://schemas.microsoft.com/office/drawing/2014/main" id="{7288560E-7891-4361-9F23-4FF196A04D00}"/>
                </a:ext>
              </a:extLst>
            </p:cNvPr>
            <p:cNvSpPr/>
            <p:nvPr/>
          </p:nvSpPr>
          <p:spPr>
            <a:xfrm>
              <a:off x="6956239" y="7877304"/>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DSG</a:t>
              </a:r>
            </a:p>
            <a:p>
              <a:pPr algn="ctr"/>
              <a:r>
                <a:rPr lang="en-US" sz="800" b="1" dirty="0">
                  <a:solidFill>
                    <a:srgbClr val="535252"/>
                  </a:solidFill>
                  <a:latin typeface="Arial" pitchFamily="34" charset="0"/>
                  <a:cs typeface="Arial" pitchFamily="34" charset="0"/>
                </a:rPr>
                <a:t>MOS</a:t>
              </a:r>
            </a:p>
          </p:txBody>
        </p:sp>
        <p:sp>
          <p:nvSpPr>
            <p:cNvPr id="14" name="Rectangle 13">
              <a:extLst>
                <a:ext uri="{FF2B5EF4-FFF2-40B4-BE49-F238E27FC236}">
                  <a16:creationId xmlns:a16="http://schemas.microsoft.com/office/drawing/2014/main" id="{EEA63566-4FBD-4AA1-8CD9-30299D29DBB0}"/>
                </a:ext>
              </a:extLst>
            </p:cNvPr>
            <p:cNvSpPr/>
            <p:nvPr/>
          </p:nvSpPr>
          <p:spPr>
            <a:xfrm>
              <a:off x="6515367" y="7873027"/>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CHG</a:t>
              </a:r>
            </a:p>
            <a:p>
              <a:pPr algn="ctr"/>
              <a:r>
                <a:rPr lang="en-US" sz="800" b="1" dirty="0">
                  <a:solidFill>
                    <a:srgbClr val="535252"/>
                  </a:solidFill>
                  <a:latin typeface="Arial" pitchFamily="34" charset="0"/>
                  <a:cs typeface="Arial" pitchFamily="34" charset="0"/>
                </a:rPr>
                <a:t>MOS</a:t>
              </a:r>
            </a:p>
          </p:txBody>
        </p:sp>
        <p:grpSp>
          <p:nvGrpSpPr>
            <p:cNvPr id="15" name="Group 14">
              <a:extLst>
                <a:ext uri="{FF2B5EF4-FFF2-40B4-BE49-F238E27FC236}">
                  <a16:creationId xmlns:a16="http://schemas.microsoft.com/office/drawing/2014/main" id="{9BEB643C-5CD9-4557-AEF3-59B6898160AF}"/>
                </a:ext>
              </a:extLst>
            </p:cNvPr>
            <p:cNvGrpSpPr/>
            <p:nvPr/>
          </p:nvGrpSpPr>
          <p:grpSpPr>
            <a:xfrm>
              <a:off x="5855749" y="8030762"/>
              <a:ext cx="280725" cy="60840"/>
              <a:chOff x="5781456" y="7926185"/>
              <a:chExt cx="280725" cy="60840"/>
            </a:xfrm>
          </p:grpSpPr>
          <p:cxnSp>
            <p:nvCxnSpPr>
              <p:cNvPr id="38" name="Straight Connector 37">
                <a:extLst>
                  <a:ext uri="{FF2B5EF4-FFF2-40B4-BE49-F238E27FC236}">
                    <a16:creationId xmlns:a16="http://schemas.microsoft.com/office/drawing/2014/main" id="{5BD135AD-13C2-480C-8126-C9A195112E2F}"/>
                  </a:ext>
                </a:extLst>
              </p:cNvPr>
              <p:cNvCxnSpPr>
                <a:cxnSpLocks/>
              </p:cNvCxnSpPr>
              <p:nvPr/>
            </p:nvCxnSpPr>
            <p:spPr>
              <a:xfrm flipV="1">
                <a:off x="5832669" y="7926955"/>
                <a:ext cx="35678" cy="394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7BFA373-984A-4BDF-9160-ED9C2C1B6936}"/>
                  </a:ext>
                </a:extLst>
              </p:cNvPr>
              <p:cNvCxnSpPr>
                <a:cxnSpLocks/>
              </p:cNvCxnSpPr>
              <p:nvPr/>
            </p:nvCxnSpPr>
            <p:spPr>
              <a:xfrm>
                <a:off x="5869168" y="7933117"/>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45A32E-4CD6-4FAE-B437-6E207EF4CBE3}"/>
                  </a:ext>
                </a:extLst>
              </p:cNvPr>
              <p:cNvCxnSpPr>
                <a:cxnSpLocks/>
              </p:cNvCxnSpPr>
              <p:nvPr/>
            </p:nvCxnSpPr>
            <p:spPr>
              <a:xfrm flipV="1">
                <a:off x="5914806" y="7926185"/>
                <a:ext cx="44028" cy="6007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944B579-C9DF-4E77-9AF1-F48E386F1B05}"/>
                  </a:ext>
                </a:extLst>
              </p:cNvPr>
              <p:cNvCxnSpPr>
                <a:cxnSpLocks/>
              </p:cNvCxnSpPr>
              <p:nvPr/>
            </p:nvCxnSpPr>
            <p:spPr>
              <a:xfrm>
                <a:off x="5958834" y="7929266"/>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7B19987-1171-4735-93A1-C16F927B154B}"/>
                  </a:ext>
                </a:extLst>
              </p:cNvPr>
              <p:cNvCxnSpPr>
                <a:cxnSpLocks/>
              </p:cNvCxnSpPr>
              <p:nvPr/>
            </p:nvCxnSpPr>
            <p:spPr>
              <a:xfrm flipV="1">
                <a:off x="6002862" y="7965715"/>
                <a:ext cx="16931" cy="18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9F9481E-5675-4E5A-8F08-0E090A07A106}"/>
                  </a:ext>
                </a:extLst>
              </p:cNvPr>
              <p:cNvCxnSpPr/>
              <p:nvPr/>
            </p:nvCxnSpPr>
            <p:spPr>
              <a:xfrm>
                <a:off x="6019793" y="7966416"/>
                <a:ext cx="42388"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0E4BB90-DED8-4F8A-A66E-1C1372A759F3}"/>
                  </a:ext>
                </a:extLst>
              </p:cNvPr>
              <p:cNvCxnSpPr>
                <a:cxnSpLocks/>
              </p:cNvCxnSpPr>
              <p:nvPr/>
            </p:nvCxnSpPr>
            <p:spPr>
              <a:xfrm flipH="1">
                <a:off x="5781456" y="7966416"/>
                <a:ext cx="51214"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a:extLst>
                <a:ext uri="{FF2B5EF4-FFF2-40B4-BE49-F238E27FC236}">
                  <a16:creationId xmlns:a16="http://schemas.microsoft.com/office/drawing/2014/main" id="{AA4FAFFC-5102-46DE-9909-A4E9484CEC8D}"/>
                </a:ext>
              </a:extLst>
            </p:cNvPr>
            <p:cNvCxnSpPr/>
            <p:nvPr/>
          </p:nvCxnSpPr>
          <p:spPr>
            <a:xfrm>
              <a:off x="5398621" y="8067526"/>
              <a:ext cx="457128"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C8A478EB-6B1D-4985-AAD4-5B03B05176EF}"/>
                </a:ext>
              </a:extLst>
            </p:cNvPr>
            <p:cNvSpPr/>
            <p:nvPr/>
          </p:nvSpPr>
          <p:spPr>
            <a:xfrm>
              <a:off x="8212306" y="7883999"/>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sp>
          <p:nvSpPr>
            <p:cNvPr id="18" name="Oval 17">
              <a:extLst>
                <a:ext uri="{FF2B5EF4-FFF2-40B4-BE49-F238E27FC236}">
                  <a16:creationId xmlns:a16="http://schemas.microsoft.com/office/drawing/2014/main" id="{F692AD1F-C533-4B1C-8DD4-925F9B49D4FE}"/>
                </a:ext>
              </a:extLst>
            </p:cNvPr>
            <p:cNvSpPr/>
            <p:nvPr/>
          </p:nvSpPr>
          <p:spPr>
            <a:xfrm>
              <a:off x="8218973" y="10085371"/>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cxnSp>
          <p:nvCxnSpPr>
            <p:cNvPr id="19" name="Straight Connector 18">
              <a:extLst>
                <a:ext uri="{FF2B5EF4-FFF2-40B4-BE49-F238E27FC236}">
                  <a16:creationId xmlns:a16="http://schemas.microsoft.com/office/drawing/2014/main" id="{09D6211A-E7D0-4511-9A06-1744748B0150}"/>
                </a:ext>
              </a:extLst>
            </p:cNvPr>
            <p:cNvCxnSpPr>
              <a:cxnSpLocks/>
            </p:cNvCxnSpPr>
            <p:nvPr/>
          </p:nvCxnSpPr>
          <p:spPr>
            <a:xfrm>
              <a:off x="7781329" y="9566564"/>
              <a:ext cx="6666" cy="714217"/>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BE14F090-5253-44D7-82F1-7BF0827D5784}"/>
                </a:ext>
              </a:extLst>
            </p:cNvPr>
            <p:cNvSpPr/>
            <p:nvPr/>
          </p:nvSpPr>
          <p:spPr>
            <a:xfrm>
              <a:off x="8168593" y="9428265"/>
              <a:ext cx="319806" cy="280073"/>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800" b="1" dirty="0">
                  <a:solidFill>
                    <a:srgbClr val="535252"/>
                  </a:solidFill>
                  <a:latin typeface="Arial" pitchFamily="34" charset="0"/>
                  <a:cs typeface="Arial" pitchFamily="34" charset="0"/>
                </a:rPr>
                <a:t>TH</a:t>
              </a:r>
              <a:endParaRPr lang="en-US" sz="800" b="1" dirty="0">
                <a:solidFill>
                  <a:srgbClr val="535252"/>
                </a:solidFill>
                <a:latin typeface="Arial" pitchFamily="34" charset="0"/>
                <a:cs typeface="Arial" pitchFamily="34" charset="0"/>
              </a:endParaRPr>
            </a:p>
          </p:txBody>
        </p:sp>
        <p:sp>
          <p:nvSpPr>
            <p:cNvPr id="21" name="Rectangle 20">
              <a:extLst>
                <a:ext uri="{FF2B5EF4-FFF2-40B4-BE49-F238E27FC236}">
                  <a16:creationId xmlns:a16="http://schemas.microsoft.com/office/drawing/2014/main" id="{2F7AF4C1-B78C-46FD-9ACE-B3E07A623F2C}"/>
                </a:ext>
              </a:extLst>
            </p:cNvPr>
            <p:cNvSpPr/>
            <p:nvPr/>
          </p:nvSpPr>
          <p:spPr>
            <a:xfrm>
              <a:off x="8168593" y="9059595"/>
              <a:ext cx="319806" cy="280073"/>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700" b="1" dirty="0">
                  <a:solidFill>
                    <a:srgbClr val="535252"/>
                  </a:solidFill>
                  <a:latin typeface="Arial" pitchFamily="34" charset="0"/>
                  <a:cs typeface="Arial" pitchFamily="34" charset="0"/>
                </a:rPr>
                <a:t>SDA</a:t>
              </a:r>
              <a:endParaRPr lang="en-US" sz="700" b="1" dirty="0">
                <a:solidFill>
                  <a:srgbClr val="535252"/>
                </a:solidFill>
                <a:latin typeface="Arial" pitchFamily="34" charset="0"/>
                <a:cs typeface="Arial" pitchFamily="34" charset="0"/>
              </a:endParaRPr>
            </a:p>
          </p:txBody>
        </p:sp>
        <p:cxnSp>
          <p:nvCxnSpPr>
            <p:cNvPr id="22" name="Straight Connector 21">
              <a:extLst>
                <a:ext uri="{FF2B5EF4-FFF2-40B4-BE49-F238E27FC236}">
                  <a16:creationId xmlns:a16="http://schemas.microsoft.com/office/drawing/2014/main" id="{F9E9C15A-677B-44AF-9E55-D14D4681EAC7}"/>
                </a:ext>
              </a:extLst>
            </p:cNvPr>
            <p:cNvCxnSpPr>
              <a:cxnSpLocks/>
              <a:endCxn id="20" idx="1"/>
            </p:cNvCxnSpPr>
            <p:nvPr/>
          </p:nvCxnSpPr>
          <p:spPr>
            <a:xfrm>
              <a:off x="7781328" y="9566565"/>
              <a:ext cx="387264" cy="1737"/>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A95B04FA-1000-48E4-BCFE-4B89EAB19B5E}"/>
                </a:ext>
              </a:extLst>
            </p:cNvPr>
            <p:cNvCxnSpPr>
              <a:cxnSpLocks/>
              <a:stCxn id="21" idx="1"/>
            </p:cNvCxnSpPr>
            <p:nvPr/>
          </p:nvCxnSpPr>
          <p:spPr>
            <a:xfrm flipH="1">
              <a:off x="7132590" y="9199632"/>
              <a:ext cx="1036003" cy="4089"/>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40D17138-2718-480C-8241-F9485897D8B6}"/>
                </a:ext>
              </a:extLst>
            </p:cNvPr>
            <p:cNvCxnSpPr>
              <a:cxnSpLocks/>
            </p:cNvCxnSpPr>
            <p:nvPr/>
          </p:nvCxnSpPr>
          <p:spPr>
            <a:xfrm flipH="1">
              <a:off x="7118855" y="8849526"/>
              <a:ext cx="1075906" cy="0"/>
            </a:xfrm>
            <a:prstGeom prst="line">
              <a:avLst/>
            </a:prstGeom>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59F3BCAE-C79D-461E-8D41-C34FB9FF4482}"/>
                </a:ext>
              </a:extLst>
            </p:cNvPr>
            <p:cNvSpPr/>
            <p:nvPr/>
          </p:nvSpPr>
          <p:spPr>
            <a:xfrm rot="16200000">
              <a:off x="7558882" y="9771340"/>
              <a:ext cx="458226" cy="188105"/>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750" b="1" dirty="0">
                  <a:solidFill>
                    <a:srgbClr val="535252"/>
                  </a:solidFill>
                  <a:latin typeface="Arial" pitchFamily="34" charset="0"/>
                  <a:cs typeface="Arial" pitchFamily="34" charset="0"/>
                </a:rPr>
                <a:t>NTC</a:t>
              </a:r>
            </a:p>
          </p:txBody>
        </p:sp>
        <p:cxnSp>
          <p:nvCxnSpPr>
            <p:cNvPr id="26" name="Straight Connector 25">
              <a:extLst>
                <a:ext uri="{FF2B5EF4-FFF2-40B4-BE49-F238E27FC236}">
                  <a16:creationId xmlns:a16="http://schemas.microsoft.com/office/drawing/2014/main" id="{8F0AFE80-46BC-4BF6-AE30-AB8D262AD8DB}"/>
                </a:ext>
              </a:extLst>
            </p:cNvPr>
            <p:cNvCxnSpPr>
              <a:stCxn id="14" idx="2"/>
            </p:cNvCxnSpPr>
            <p:nvPr/>
          </p:nvCxnSpPr>
          <p:spPr>
            <a:xfrm flipH="1">
              <a:off x="6710085" y="8248567"/>
              <a:ext cx="1" cy="60095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CA7B9F3-0293-4E1A-A397-1D7DCA898E2D}"/>
                </a:ext>
              </a:extLst>
            </p:cNvPr>
            <p:cNvCxnSpPr>
              <a:stCxn id="13" idx="2"/>
            </p:cNvCxnSpPr>
            <p:nvPr/>
          </p:nvCxnSpPr>
          <p:spPr>
            <a:xfrm flipH="1">
              <a:off x="7150957" y="8252844"/>
              <a:ext cx="1" cy="59668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65341BC1-1CA9-40EA-8099-72D73F2D3EB8}"/>
                </a:ext>
              </a:extLst>
            </p:cNvPr>
            <p:cNvCxnSpPr/>
            <p:nvPr/>
          </p:nvCxnSpPr>
          <p:spPr>
            <a:xfrm>
              <a:off x="5413765" y="9059595"/>
              <a:ext cx="1296320" cy="0"/>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764C9FF-8764-400A-A3BC-2C321E8A9E7A}"/>
                </a:ext>
              </a:extLst>
            </p:cNvPr>
            <p:cNvCxnSpPr>
              <a:stCxn id="30" idx="2"/>
            </p:cNvCxnSpPr>
            <p:nvPr/>
          </p:nvCxnSpPr>
          <p:spPr>
            <a:xfrm>
              <a:off x="6947120" y="9712545"/>
              <a:ext cx="9119" cy="568236"/>
            </a:xfrm>
            <a:prstGeom prst="line">
              <a:avLst/>
            </a:prstGeom>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4C53AFEC-2982-46BE-BABC-95FFD6405E73}"/>
                </a:ext>
              </a:extLst>
            </p:cNvPr>
            <p:cNvSpPr/>
            <p:nvPr/>
          </p:nvSpPr>
          <p:spPr>
            <a:xfrm>
              <a:off x="6543054" y="8707660"/>
              <a:ext cx="808132" cy="1004885"/>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1000" b="1" dirty="0">
                  <a:solidFill>
                    <a:srgbClr val="535252"/>
                  </a:solidFill>
                  <a:latin typeface="Arial" pitchFamily="34" charset="0"/>
                  <a:cs typeface="Arial" pitchFamily="34" charset="0"/>
                </a:rPr>
                <a:t>Gauge IC</a:t>
              </a:r>
              <a:endParaRPr lang="en-US" sz="1000" b="1" dirty="0">
                <a:solidFill>
                  <a:srgbClr val="535252"/>
                </a:solidFill>
                <a:latin typeface="Arial" pitchFamily="34" charset="0"/>
                <a:cs typeface="Arial" pitchFamily="34" charset="0"/>
              </a:endParaRPr>
            </a:p>
          </p:txBody>
        </p:sp>
        <p:cxnSp>
          <p:nvCxnSpPr>
            <p:cNvPr id="31" name="Straight Connector 30">
              <a:extLst>
                <a:ext uri="{FF2B5EF4-FFF2-40B4-BE49-F238E27FC236}">
                  <a16:creationId xmlns:a16="http://schemas.microsoft.com/office/drawing/2014/main" id="{2EF8856D-8C6F-4FBE-895D-A5166FCA0B0C}"/>
                </a:ext>
              </a:extLst>
            </p:cNvPr>
            <p:cNvCxnSpPr>
              <a:cxnSpLocks/>
            </p:cNvCxnSpPr>
            <p:nvPr/>
          </p:nvCxnSpPr>
          <p:spPr>
            <a:xfrm>
              <a:off x="6269214" y="8060797"/>
              <a:ext cx="0" cy="73408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7B4CA42-16F9-4414-8523-290D4272765C}"/>
                </a:ext>
              </a:extLst>
            </p:cNvPr>
            <p:cNvCxnSpPr/>
            <p:nvPr/>
          </p:nvCxnSpPr>
          <p:spPr>
            <a:xfrm>
              <a:off x="5725646" y="8060797"/>
              <a:ext cx="0" cy="854734"/>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A655ABE-B1FE-485F-864B-06E0C0456B9A}"/>
                </a:ext>
              </a:extLst>
            </p:cNvPr>
            <p:cNvCxnSpPr/>
            <p:nvPr/>
          </p:nvCxnSpPr>
          <p:spPr>
            <a:xfrm>
              <a:off x="6269214" y="8794881"/>
              <a:ext cx="27384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69538E9-1E66-4498-A8C3-9410BAC8F4F5}"/>
                </a:ext>
              </a:extLst>
            </p:cNvPr>
            <p:cNvCxnSpPr/>
            <p:nvPr/>
          </p:nvCxnSpPr>
          <p:spPr>
            <a:xfrm>
              <a:off x="5725646" y="8915531"/>
              <a:ext cx="817408" cy="0"/>
            </a:xfrm>
            <a:prstGeom prst="line">
              <a:avLst/>
            </a:prstGeom>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E288FB44-D3D9-40A9-906F-0D0B5779FAC3}"/>
                </a:ext>
              </a:extLst>
            </p:cNvPr>
            <p:cNvSpPr txBox="1"/>
            <p:nvPr/>
          </p:nvSpPr>
          <p:spPr>
            <a:xfrm>
              <a:off x="8447771" y="7868417"/>
              <a:ext cx="905721" cy="338554"/>
            </a:xfrm>
            <a:prstGeom prst="rect">
              <a:avLst/>
            </a:prstGeom>
            <a:noFill/>
          </p:spPr>
          <p:txBody>
            <a:bodyPr wrap="square" rtlCol="0">
              <a:spAutoFit/>
            </a:bodyPr>
            <a:lstStyle/>
            <a:p>
              <a:r>
                <a:rPr lang="en-US" sz="1600" dirty="0"/>
                <a:t>Pack+</a:t>
              </a:r>
            </a:p>
          </p:txBody>
        </p:sp>
        <p:sp>
          <p:nvSpPr>
            <p:cNvPr id="36" name="TextBox 35">
              <a:extLst>
                <a:ext uri="{FF2B5EF4-FFF2-40B4-BE49-F238E27FC236}">
                  <a16:creationId xmlns:a16="http://schemas.microsoft.com/office/drawing/2014/main" id="{00B1EB11-B668-4AA5-9D58-9C65922D9746}"/>
                </a:ext>
              </a:extLst>
            </p:cNvPr>
            <p:cNvSpPr txBox="1"/>
            <p:nvPr/>
          </p:nvSpPr>
          <p:spPr>
            <a:xfrm>
              <a:off x="8461642" y="10036012"/>
              <a:ext cx="1012534" cy="361757"/>
            </a:xfrm>
            <a:prstGeom prst="rect">
              <a:avLst/>
            </a:prstGeom>
            <a:noFill/>
          </p:spPr>
          <p:txBody>
            <a:bodyPr wrap="square" rtlCol="0">
              <a:spAutoFit/>
            </a:bodyPr>
            <a:lstStyle/>
            <a:p>
              <a:r>
                <a:rPr lang="en-US" sz="1600" dirty="0"/>
                <a:t>Pack-</a:t>
              </a:r>
            </a:p>
          </p:txBody>
        </p:sp>
        <p:sp>
          <p:nvSpPr>
            <p:cNvPr id="37" name="Rectangle 36">
              <a:extLst>
                <a:ext uri="{FF2B5EF4-FFF2-40B4-BE49-F238E27FC236}">
                  <a16:creationId xmlns:a16="http://schemas.microsoft.com/office/drawing/2014/main" id="{970418E9-9A2D-4BEE-88C8-1A18F436F3E7}"/>
                </a:ext>
              </a:extLst>
            </p:cNvPr>
            <p:cNvSpPr/>
            <p:nvPr/>
          </p:nvSpPr>
          <p:spPr>
            <a:xfrm>
              <a:off x="8168593" y="8705402"/>
              <a:ext cx="319806" cy="271423"/>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800" b="1" dirty="0">
                  <a:solidFill>
                    <a:srgbClr val="535252"/>
                  </a:solidFill>
                  <a:latin typeface="Arial" pitchFamily="34" charset="0"/>
                  <a:cs typeface="Arial" pitchFamily="34" charset="0"/>
                </a:rPr>
                <a:t>SCL</a:t>
              </a:r>
              <a:endParaRPr lang="en-US" sz="800" b="1" dirty="0">
                <a:solidFill>
                  <a:srgbClr val="535252"/>
                </a:solidFill>
                <a:latin typeface="Arial" pitchFamily="34" charset="0"/>
                <a:cs typeface="Arial" pitchFamily="34" charset="0"/>
              </a:endParaRPr>
            </a:p>
          </p:txBody>
        </p:sp>
      </p:grpSp>
    </p:spTree>
    <p:extLst>
      <p:ext uri="{BB962C8B-B14F-4D97-AF65-F5344CB8AC3E}">
        <p14:creationId xmlns:p14="http://schemas.microsoft.com/office/powerpoint/2010/main" val="22538554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BAD3F2-A3E3-4EFD-8FCF-F263E40EAD16}"/>
              </a:ext>
            </a:extLst>
          </p:cNvPr>
          <p:cNvSpPr>
            <a:spLocks noGrp="1"/>
          </p:cNvSpPr>
          <p:nvPr>
            <p:ph type="title"/>
          </p:nvPr>
        </p:nvSpPr>
        <p:spPr>
          <a:xfrm>
            <a:off x="83016" y="73387"/>
            <a:ext cx="6747919" cy="583321"/>
          </a:xfrm>
        </p:spPr>
        <p:txBody>
          <a:bodyPr/>
          <a:lstStyle/>
          <a:p>
            <a:r>
              <a:rPr lang="en-US" dirty="0"/>
              <a:t>Gauge </a:t>
            </a:r>
            <a:r>
              <a:rPr lang="en-US" dirty="0" err="1"/>
              <a:t>IC+Protector</a:t>
            </a:r>
            <a:r>
              <a:rPr lang="en-US" dirty="0"/>
              <a:t> PLATFORM</a:t>
            </a:r>
          </a:p>
        </p:txBody>
      </p:sp>
      <p:graphicFrame>
        <p:nvGraphicFramePr>
          <p:cNvPr id="43" name="Table 4">
            <a:extLst>
              <a:ext uri="{FF2B5EF4-FFF2-40B4-BE49-F238E27FC236}">
                <a16:creationId xmlns:a16="http://schemas.microsoft.com/office/drawing/2014/main" id="{144CA618-D71F-4809-A666-3035BF16E9B3}"/>
              </a:ext>
            </a:extLst>
          </p:cNvPr>
          <p:cNvGraphicFramePr>
            <a:graphicFrameLocks noGrp="1"/>
          </p:cNvGraphicFramePr>
          <p:nvPr>
            <p:ph sz="half" idx="11"/>
            <p:extLst>
              <p:ext uri="{D42A27DB-BD31-4B8C-83A1-F6EECF244321}">
                <p14:modId xmlns:p14="http://schemas.microsoft.com/office/powerpoint/2010/main" val="2082034806"/>
              </p:ext>
            </p:extLst>
          </p:nvPr>
        </p:nvGraphicFramePr>
        <p:xfrm>
          <a:off x="604273" y="3228419"/>
          <a:ext cx="6490629" cy="3017520"/>
        </p:xfrm>
        <a:graphic>
          <a:graphicData uri="http://schemas.openxmlformats.org/drawingml/2006/table">
            <a:tbl>
              <a:tblPr firstRow="1" bandRow="1">
                <a:tableStyleId>{5C22544A-7EE6-4342-B048-85BDC9FD1C3A}</a:tableStyleId>
              </a:tblPr>
              <a:tblGrid>
                <a:gridCol w="2163543">
                  <a:extLst>
                    <a:ext uri="{9D8B030D-6E8A-4147-A177-3AD203B41FA5}">
                      <a16:colId xmlns:a16="http://schemas.microsoft.com/office/drawing/2014/main" val="4237450849"/>
                    </a:ext>
                  </a:extLst>
                </a:gridCol>
                <a:gridCol w="2163543">
                  <a:extLst>
                    <a:ext uri="{9D8B030D-6E8A-4147-A177-3AD203B41FA5}">
                      <a16:colId xmlns:a16="http://schemas.microsoft.com/office/drawing/2014/main" val="2221781831"/>
                    </a:ext>
                  </a:extLst>
                </a:gridCol>
                <a:gridCol w="2163543">
                  <a:extLst>
                    <a:ext uri="{9D8B030D-6E8A-4147-A177-3AD203B41FA5}">
                      <a16:colId xmlns:a16="http://schemas.microsoft.com/office/drawing/2014/main" val="1968706963"/>
                    </a:ext>
                  </a:extLst>
                </a:gridCol>
              </a:tblGrid>
              <a:tr h="235990">
                <a:tc>
                  <a:txBody>
                    <a:bodyPr/>
                    <a:lstStyle/>
                    <a:p>
                      <a:endParaRPr lang="en-US" sz="1200" dirty="0"/>
                    </a:p>
                  </a:txBody>
                  <a:tcPr/>
                </a:tc>
                <a:tc>
                  <a:txBody>
                    <a:bodyPr/>
                    <a:lstStyle/>
                    <a:p>
                      <a:r>
                        <a:rPr lang="en-US" sz="1200" dirty="0"/>
                        <a:t>1</a:t>
                      </a:r>
                      <a:r>
                        <a:rPr lang="en-US" sz="1200" baseline="30000" dirty="0"/>
                        <a:t>st</a:t>
                      </a:r>
                      <a:r>
                        <a:rPr lang="en-US" sz="1200" dirty="0"/>
                        <a:t> Level</a:t>
                      </a:r>
                    </a:p>
                  </a:txBody>
                  <a:tcPr/>
                </a:tc>
                <a:tc>
                  <a:txBody>
                    <a:bodyPr/>
                    <a:lstStyle/>
                    <a:p>
                      <a:r>
                        <a:rPr lang="en-US" sz="1200" dirty="0"/>
                        <a:t>2</a:t>
                      </a:r>
                      <a:r>
                        <a:rPr lang="en-US" sz="1200" baseline="30000" dirty="0"/>
                        <a:t>nd</a:t>
                      </a:r>
                      <a:r>
                        <a:rPr lang="en-US" sz="1200" dirty="0"/>
                        <a:t> Level</a:t>
                      </a:r>
                    </a:p>
                  </a:txBody>
                  <a:tcPr/>
                </a:tc>
                <a:extLst>
                  <a:ext uri="{0D108BD9-81ED-4DB2-BD59-A6C34878D82A}">
                    <a16:rowId xmlns:a16="http://schemas.microsoft.com/office/drawing/2014/main" val="1483482322"/>
                  </a:ext>
                </a:extLst>
              </a:tr>
              <a:tr h="393317">
                <a:tc>
                  <a:txBody>
                    <a:bodyPr/>
                    <a:lstStyle/>
                    <a:p>
                      <a:r>
                        <a:rPr lang="en-US" sz="1200" dirty="0"/>
                        <a:t>Over current protection in Discharge</a:t>
                      </a:r>
                    </a:p>
                  </a:txBody>
                  <a:tcPr/>
                </a:tc>
                <a:tc>
                  <a:txBody>
                    <a:bodyPr/>
                    <a:lstStyle/>
                    <a:p>
                      <a:pPr algn="ctr"/>
                      <a:r>
                        <a:rPr lang="zh-CN" altLang="en-US" sz="2400" dirty="0">
                          <a:solidFill>
                            <a:srgbClr val="00B050"/>
                          </a:solidFill>
                        </a:rPr>
                        <a:t>√</a:t>
                      </a:r>
                      <a:endParaRPr lang="en-US" sz="2400"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B050"/>
                          </a:solidFill>
                        </a:rPr>
                        <a:t>√</a:t>
                      </a:r>
                      <a:endParaRPr lang="en-US" sz="2400" dirty="0">
                        <a:solidFill>
                          <a:srgbClr val="00B050"/>
                        </a:solidFill>
                      </a:endParaRPr>
                    </a:p>
                  </a:txBody>
                  <a:tcPr/>
                </a:tc>
                <a:extLst>
                  <a:ext uri="{0D108BD9-81ED-4DB2-BD59-A6C34878D82A}">
                    <a16:rowId xmlns:a16="http://schemas.microsoft.com/office/drawing/2014/main" val="1074223205"/>
                  </a:ext>
                </a:extLst>
              </a:tr>
              <a:tr h="393317">
                <a:tc>
                  <a:txBody>
                    <a:bodyPr/>
                    <a:lstStyle/>
                    <a:p>
                      <a:r>
                        <a:rPr lang="en-US" sz="1200" dirty="0"/>
                        <a:t>Over temperature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algn="ctr"/>
                      <a:r>
                        <a:rPr lang="en-US" altLang="zh-CN" sz="2400" b="1" dirty="0">
                          <a:ln>
                            <a:solidFill>
                              <a:srgbClr val="FFFFFF"/>
                            </a:solidFill>
                          </a:ln>
                          <a:solidFill>
                            <a:srgbClr val="FF0000"/>
                          </a:solidFill>
                          <a:latin typeface="Arial" pitchFamily="34" charset="0"/>
                          <a:cs typeface="Arial" pitchFamily="34" charset="0"/>
                        </a:rPr>
                        <a:t>×</a:t>
                      </a:r>
                      <a:endParaRPr lang="en-US" sz="2400" dirty="0"/>
                    </a:p>
                  </a:txBody>
                  <a:tcPr/>
                </a:tc>
                <a:extLst>
                  <a:ext uri="{0D108BD9-81ED-4DB2-BD59-A6C34878D82A}">
                    <a16:rowId xmlns:a16="http://schemas.microsoft.com/office/drawing/2014/main" val="2496553499"/>
                  </a:ext>
                </a:extLst>
              </a:tr>
              <a:tr h="393317">
                <a:tc>
                  <a:txBody>
                    <a:bodyPr/>
                    <a:lstStyle/>
                    <a:p>
                      <a:r>
                        <a:rPr lang="en-US" sz="1200" dirty="0"/>
                        <a:t>Under voltage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405819403"/>
                  </a:ext>
                </a:extLst>
              </a:tr>
              <a:tr h="393317">
                <a:tc>
                  <a:txBody>
                    <a:bodyPr/>
                    <a:lstStyle/>
                    <a:p>
                      <a:r>
                        <a:rPr lang="en-US" sz="1200" dirty="0"/>
                        <a:t>Over current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3802382598"/>
                  </a:ext>
                </a:extLst>
              </a:tr>
              <a:tr h="393317">
                <a:tc>
                  <a:txBody>
                    <a:bodyPr/>
                    <a:lstStyle/>
                    <a:p>
                      <a:r>
                        <a:rPr lang="en-US" sz="1200" dirty="0"/>
                        <a:t>Over temperature protection </a:t>
                      </a:r>
                      <a:r>
                        <a:rPr lang="en-US" altLang="zh-CN" sz="1200" dirty="0"/>
                        <a:t>in Charge</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218155464"/>
                  </a:ext>
                </a:extLst>
              </a:tr>
              <a:tr h="393317">
                <a:tc>
                  <a:txBody>
                    <a:bodyPr/>
                    <a:lstStyle/>
                    <a:p>
                      <a:r>
                        <a:rPr lang="en-US" sz="1200" dirty="0"/>
                        <a:t>Over voltage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extLst>
                  <a:ext uri="{0D108BD9-81ED-4DB2-BD59-A6C34878D82A}">
                    <a16:rowId xmlns:a16="http://schemas.microsoft.com/office/drawing/2014/main" val="671800329"/>
                  </a:ext>
                </a:extLst>
              </a:tr>
            </a:tbl>
          </a:graphicData>
        </a:graphic>
      </p:graphicFrame>
      <p:sp>
        <p:nvSpPr>
          <p:cNvPr id="44" name="Rectangle 43">
            <a:extLst>
              <a:ext uri="{FF2B5EF4-FFF2-40B4-BE49-F238E27FC236}">
                <a16:creationId xmlns:a16="http://schemas.microsoft.com/office/drawing/2014/main" id="{A87E751D-A771-4C33-B013-7E6AA43CBC73}"/>
              </a:ext>
            </a:extLst>
          </p:cNvPr>
          <p:cNvSpPr/>
          <p:nvPr/>
        </p:nvSpPr>
        <p:spPr>
          <a:xfrm>
            <a:off x="4846046" y="821917"/>
            <a:ext cx="3008597" cy="2235896"/>
          </a:xfrm>
          <a:prstGeom prst="rect">
            <a:avLst/>
          </a:prstGeom>
          <a:solidFill>
            <a:schemeClr val="bg1"/>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r>
              <a:rPr lang="en-US" altLang="zh-CN" sz="2000" b="1" dirty="0">
                <a:ln>
                  <a:solidFill>
                    <a:srgbClr val="FFFFFF"/>
                  </a:solidFill>
                </a:ln>
                <a:solidFill>
                  <a:srgbClr val="535252"/>
                </a:solidFill>
                <a:latin typeface="Arial" pitchFamily="34" charset="0"/>
                <a:cs typeface="Arial" pitchFamily="34" charset="0"/>
              </a:rPr>
              <a:t>UN38.3        </a:t>
            </a:r>
            <a:r>
              <a:rPr lang="zh-CN" altLang="en-US" sz="2000" dirty="0">
                <a:solidFill>
                  <a:srgbClr val="00B050"/>
                </a:solidFill>
              </a:rPr>
              <a:t>√</a:t>
            </a:r>
            <a:r>
              <a:rPr lang="en-US" altLang="zh-CN" sz="2000" b="1" dirty="0">
                <a:ln>
                  <a:solidFill>
                    <a:srgbClr val="FFFFFF"/>
                  </a:solidFill>
                </a:ln>
                <a:solidFill>
                  <a:srgbClr val="535252"/>
                </a:solidFill>
                <a:latin typeface="Arial" pitchFamily="34" charset="0"/>
                <a:cs typeface="Arial" pitchFamily="34" charset="0"/>
              </a:rPr>
              <a:t>   </a:t>
            </a:r>
          </a:p>
          <a:p>
            <a:r>
              <a:rPr lang="en-US" altLang="zh-CN" sz="2000" b="1" dirty="0">
                <a:ln>
                  <a:solidFill>
                    <a:srgbClr val="FFFFFF"/>
                  </a:solidFill>
                </a:ln>
                <a:solidFill>
                  <a:srgbClr val="535252"/>
                </a:solidFill>
                <a:latin typeface="Arial" pitchFamily="34" charset="0"/>
                <a:cs typeface="Arial" pitchFamily="34" charset="0"/>
              </a:rPr>
              <a:t>GB31241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altLang="zh-CN" sz="2000" b="1" dirty="0">
                <a:ln>
                  <a:solidFill>
                    <a:srgbClr val="FFFFFF"/>
                  </a:solidFill>
                </a:ln>
                <a:solidFill>
                  <a:srgbClr val="535252"/>
                </a:solidFill>
                <a:latin typeface="Arial" pitchFamily="34" charset="0"/>
                <a:cs typeface="Arial" pitchFamily="34" charset="0"/>
              </a:rPr>
              <a:t>PSE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IEC62133    </a:t>
            </a:r>
            <a:r>
              <a:rPr lang="zh-CN" altLang="en-US" sz="2000" dirty="0">
                <a:solidFill>
                  <a:srgbClr val="00B050"/>
                </a:solidFill>
              </a:rPr>
              <a:t>√</a:t>
            </a:r>
            <a:endParaRPr lang="en-US" sz="20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UL2054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UL2271        </a:t>
            </a:r>
            <a:r>
              <a:rPr lang="en-US" altLang="zh-CN" sz="2400" b="1" dirty="0">
                <a:ln>
                  <a:solidFill>
                    <a:srgbClr val="FFFFFF"/>
                  </a:solidFill>
                </a:ln>
                <a:solidFill>
                  <a:srgbClr val="FF0000"/>
                </a:solidFill>
                <a:latin typeface="Arial" pitchFamily="34" charset="0"/>
                <a:cs typeface="Arial" pitchFamily="34" charset="0"/>
              </a:rPr>
              <a:t>×</a:t>
            </a:r>
            <a:endParaRPr lang="en-US" sz="2400" b="1" dirty="0">
              <a:ln>
                <a:solidFill>
                  <a:srgbClr val="FFFFFF"/>
                </a:solidFill>
              </a:ln>
              <a:solidFill>
                <a:srgbClr val="FF0000"/>
              </a:solidFill>
              <a:latin typeface="Arial" pitchFamily="34" charset="0"/>
              <a:cs typeface="Arial" pitchFamily="34" charset="0"/>
            </a:endParaRPr>
          </a:p>
          <a:p>
            <a:pPr algn="ctr"/>
            <a:endParaRPr lang="en-US" sz="750" b="1" dirty="0">
              <a:ln>
                <a:solidFill>
                  <a:srgbClr val="FFFFFF"/>
                </a:solidFill>
              </a:ln>
              <a:solidFill>
                <a:srgbClr val="535252"/>
              </a:solidFill>
              <a:latin typeface="Arial" pitchFamily="34" charset="0"/>
              <a:cs typeface="Arial" pitchFamily="34" charset="0"/>
            </a:endParaRPr>
          </a:p>
        </p:txBody>
      </p:sp>
      <p:pic>
        <p:nvPicPr>
          <p:cNvPr id="45" name="Picture 44">
            <a:extLst>
              <a:ext uri="{FF2B5EF4-FFF2-40B4-BE49-F238E27FC236}">
                <a16:creationId xmlns:a16="http://schemas.microsoft.com/office/drawing/2014/main" id="{8B3E64A3-2A3B-4724-B9BF-6B2C61BA470F}"/>
              </a:ext>
            </a:extLst>
          </p:cNvPr>
          <p:cNvPicPr>
            <a:picLocks noChangeAspect="1"/>
          </p:cNvPicPr>
          <p:nvPr/>
        </p:nvPicPr>
        <p:blipFill>
          <a:blip r:embed="rId2"/>
          <a:stretch>
            <a:fillRect/>
          </a:stretch>
        </p:blipFill>
        <p:spPr>
          <a:xfrm>
            <a:off x="604273" y="612061"/>
            <a:ext cx="3676333" cy="2425440"/>
          </a:xfrm>
          <a:prstGeom prst="rect">
            <a:avLst/>
          </a:prstGeom>
        </p:spPr>
      </p:pic>
    </p:spTree>
    <p:extLst>
      <p:ext uri="{BB962C8B-B14F-4D97-AF65-F5344CB8AC3E}">
        <p14:creationId xmlns:p14="http://schemas.microsoft.com/office/powerpoint/2010/main" val="20470309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BAD3F2-A3E3-4EFD-8FCF-F263E40EAD16}"/>
              </a:ext>
            </a:extLst>
          </p:cNvPr>
          <p:cNvSpPr>
            <a:spLocks noGrp="1"/>
          </p:cNvSpPr>
          <p:nvPr>
            <p:ph type="title"/>
          </p:nvPr>
        </p:nvSpPr>
        <p:spPr>
          <a:xfrm>
            <a:off x="83016" y="73387"/>
            <a:ext cx="6747919" cy="583321"/>
          </a:xfrm>
        </p:spPr>
        <p:txBody>
          <a:bodyPr/>
          <a:lstStyle/>
          <a:p>
            <a:r>
              <a:rPr lang="en-US" dirty="0" err="1"/>
              <a:t>Protector+Fuse</a:t>
            </a:r>
            <a:r>
              <a:rPr lang="en-US" dirty="0"/>
              <a:t> PLATFORM</a:t>
            </a:r>
          </a:p>
        </p:txBody>
      </p:sp>
      <p:graphicFrame>
        <p:nvGraphicFramePr>
          <p:cNvPr id="43" name="Table 4">
            <a:extLst>
              <a:ext uri="{FF2B5EF4-FFF2-40B4-BE49-F238E27FC236}">
                <a16:creationId xmlns:a16="http://schemas.microsoft.com/office/drawing/2014/main" id="{144CA618-D71F-4809-A666-3035BF16E9B3}"/>
              </a:ext>
            </a:extLst>
          </p:cNvPr>
          <p:cNvGraphicFramePr>
            <a:graphicFrameLocks noGrp="1"/>
          </p:cNvGraphicFramePr>
          <p:nvPr>
            <p:ph sz="half" idx="11"/>
            <p:extLst>
              <p:ext uri="{D42A27DB-BD31-4B8C-83A1-F6EECF244321}">
                <p14:modId xmlns:p14="http://schemas.microsoft.com/office/powerpoint/2010/main" val="3394825011"/>
              </p:ext>
            </p:extLst>
          </p:nvPr>
        </p:nvGraphicFramePr>
        <p:xfrm>
          <a:off x="604273" y="3228419"/>
          <a:ext cx="6490629" cy="3017520"/>
        </p:xfrm>
        <a:graphic>
          <a:graphicData uri="http://schemas.openxmlformats.org/drawingml/2006/table">
            <a:tbl>
              <a:tblPr firstRow="1" bandRow="1">
                <a:tableStyleId>{5C22544A-7EE6-4342-B048-85BDC9FD1C3A}</a:tableStyleId>
              </a:tblPr>
              <a:tblGrid>
                <a:gridCol w="2163543">
                  <a:extLst>
                    <a:ext uri="{9D8B030D-6E8A-4147-A177-3AD203B41FA5}">
                      <a16:colId xmlns:a16="http://schemas.microsoft.com/office/drawing/2014/main" val="4237450849"/>
                    </a:ext>
                  </a:extLst>
                </a:gridCol>
                <a:gridCol w="2163543">
                  <a:extLst>
                    <a:ext uri="{9D8B030D-6E8A-4147-A177-3AD203B41FA5}">
                      <a16:colId xmlns:a16="http://schemas.microsoft.com/office/drawing/2014/main" val="2221781831"/>
                    </a:ext>
                  </a:extLst>
                </a:gridCol>
                <a:gridCol w="2163543">
                  <a:extLst>
                    <a:ext uri="{9D8B030D-6E8A-4147-A177-3AD203B41FA5}">
                      <a16:colId xmlns:a16="http://schemas.microsoft.com/office/drawing/2014/main" val="1968706963"/>
                    </a:ext>
                  </a:extLst>
                </a:gridCol>
              </a:tblGrid>
              <a:tr h="235990">
                <a:tc>
                  <a:txBody>
                    <a:bodyPr/>
                    <a:lstStyle/>
                    <a:p>
                      <a:endParaRPr lang="en-US" sz="1200" dirty="0"/>
                    </a:p>
                  </a:txBody>
                  <a:tcPr/>
                </a:tc>
                <a:tc>
                  <a:txBody>
                    <a:bodyPr/>
                    <a:lstStyle/>
                    <a:p>
                      <a:r>
                        <a:rPr lang="en-US" sz="1200" dirty="0"/>
                        <a:t>1</a:t>
                      </a:r>
                      <a:r>
                        <a:rPr lang="en-US" sz="1200" baseline="30000" dirty="0"/>
                        <a:t>st</a:t>
                      </a:r>
                      <a:r>
                        <a:rPr lang="en-US" sz="1200" dirty="0"/>
                        <a:t> Level</a:t>
                      </a:r>
                    </a:p>
                  </a:txBody>
                  <a:tcPr/>
                </a:tc>
                <a:tc>
                  <a:txBody>
                    <a:bodyPr/>
                    <a:lstStyle/>
                    <a:p>
                      <a:r>
                        <a:rPr lang="en-US" sz="1200" dirty="0"/>
                        <a:t>2</a:t>
                      </a:r>
                      <a:r>
                        <a:rPr lang="en-US" sz="1200" baseline="30000" dirty="0"/>
                        <a:t>nd</a:t>
                      </a:r>
                      <a:r>
                        <a:rPr lang="en-US" sz="1200" dirty="0"/>
                        <a:t> Level</a:t>
                      </a:r>
                    </a:p>
                  </a:txBody>
                  <a:tcPr/>
                </a:tc>
                <a:extLst>
                  <a:ext uri="{0D108BD9-81ED-4DB2-BD59-A6C34878D82A}">
                    <a16:rowId xmlns:a16="http://schemas.microsoft.com/office/drawing/2014/main" val="1483482322"/>
                  </a:ext>
                </a:extLst>
              </a:tr>
              <a:tr h="393317">
                <a:tc>
                  <a:txBody>
                    <a:bodyPr/>
                    <a:lstStyle/>
                    <a:p>
                      <a:r>
                        <a:rPr lang="en-US" sz="1200" dirty="0"/>
                        <a:t>Over current protection in Discharge</a:t>
                      </a:r>
                    </a:p>
                  </a:txBody>
                  <a:tcPr/>
                </a:tc>
                <a:tc>
                  <a:txBody>
                    <a:bodyPr/>
                    <a:lstStyle/>
                    <a:p>
                      <a:pPr algn="ctr"/>
                      <a:r>
                        <a:rPr lang="zh-CN" altLang="en-US" sz="2400" dirty="0">
                          <a:solidFill>
                            <a:srgbClr val="00B050"/>
                          </a:solidFill>
                        </a:rPr>
                        <a:t>√</a:t>
                      </a:r>
                      <a:endParaRPr lang="en-US" sz="2400"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B050"/>
                          </a:solidFill>
                        </a:rPr>
                        <a:t>√</a:t>
                      </a:r>
                      <a:endParaRPr lang="en-US" sz="2400" dirty="0">
                        <a:solidFill>
                          <a:srgbClr val="00B050"/>
                        </a:solidFill>
                      </a:endParaRPr>
                    </a:p>
                  </a:txBody>
                  <a:tcPr/>
                </a:tc>
                <a:extLst>
                  <a:ext uri="{0D108BD9-81ED-4DB2-BD59-A6C34878D82A}">
                    <a16:rowId xmlns:a16="http://schemas.microsoft.com/office/drawing/2014/main" val="1074223205"/>
                  </a:ext>
                </a:extLst>
              </a:tr>
              <a:tr h="393317">
                <a:tc>
                  <a:txBody>
                    <a:bodyPr/>
                    <a:lstStyle/>
                    <a:p>
                      <a:r>
                        <a:rPr lang="en-US" sz="1200" dirty="0"/>
                        <a:t>Over temperature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algn="ctr"/>
                      <a:r>
                        <a:rPr lang="en-US" altLang="zh-CN" sz="2400" b="1" dirty="0">
                          <a:ln>
                            <a:solidFill>
                              <a:srgbClr val="FFFFFF"/>
                            </a:solidFill>
                          </a:ln>
                          <a:solidFill>
                            <a:srgbClr val="FF0000"/>
                          </a:solidFill>
                          <a:latin typeface="Arial" pitchFamily="34" charset="0"/>
                          <a:cs typeface="Arial" pitchFamily="34" charset="0"/>
                        </a:rPr>
                        <a:t>×</a:t>
                      </a:r>
                      <a:endParaRPr lang="en-US" sz="2400" dirty="0"/>
                    </a:p>
                  </a:txBody>
                  <a:tcPr/>
                </a:tc>
                <a:extLst>
                  <a:ext uri="{0D108BD9-81ED-4DB2-BD59-A6C34878D82A}">
                    <a16:rowId xmlns:a16="http://schemas.microsoft.com/office/drawing/2014/main" val="2496553499"/>
                  </a:ext>
                </a:extLst>
              </a:tr>
              <a:tr h="393317">
                <a:tc>
                  <a:txBody>
                    <a:bodyPr/>
                    <a:lstStyle/>
                    <a:p>
                      <a:r>
                        <a:rPr lang="en-US" sz="1200" dirty="0"/>
                        <a:t>Under voltage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405819403"/>
                  </a:ext>
                </a:extLst>
              </a:tr>
              <a:tr h="393317">
                <a:tc>
                  <a:txBody>
                    <a:bodyPr/>
                    <a:lstStyle/>
                    <a:p>
                      <a:r>
                        <a:rPr lang="en-US" sz="1200" dirty="0"/>
                        <a:t>Over current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3802382598"/>
                  </a:ext>
                </a:extLst>
              </a:tr>
              <a:tr h="393317">
                <a:tc>
                  <a:txBody>
                    <a:bodyPr/>
                    <a:lstStyle/>
                    <a:p>
                      <a:r>
                        <a:rPr lang="en-US" sz="1200" dirty="0"/>
                        <a:t>Over temperature protection </a:t>
                      </a:r>
                      <a:r>
                        <a:rPr lang="en-US" altLang="zh-CN" sz="1200" dirty="0"/>
                        <a:t>in Charge</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218155464"/>
                  </a:ext>
                </a:extLst>
              </a:tr>
              <a:tr h="393317">
                <a:tc>
                  <a:txBody>
                    <a:bodyPr/>
                    <a:lstStyle/>
                    <a:p>
                      <a:r>
                        <a:rPr lang="en-US" sz="1200" dirty="0"/>
                        <a:t>Over voltage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671800329"/>
                  </a:ext>
                </a:extLst>
              </a:tr>
            </a:tbl>
          </a:graphicData>
        </a:graphic>
      </p:graphicFrame>
      <p:sp>
        <p:nvSpPr>
          <p:cNvPr id="44" name="Rectangle 43">
            <a:extLst>
              <a:ext uri="{FF2B5EF4-FFF2-40B4-BE49-F238E27FC236}">
                <a16:creationId xmlns:a16="http://schemas.microsoft.com/office/drawing/2014/main" id="{A87E751D-A771-4C33-B013-7E6AA43CBC73}"/>
              </a:ext>
            </a:extLst>
          </p:cNvPr>
          <p:cNvSpPr/>
          <p:nvPr/>
        </p:nvSpPr>
        <p:spPr>
          <a:xfrm>
            <a:off x="4846046" y="821917"/>
            <a:ext cx="3008597" cy="2235896"/>
          </a:xfrm>
          <a:prstGeom prst="rect">
            <a:avLst/>
          </a:prstGeom>
          <a:solidFill>
            <a:schemeClr val="bg1"/>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r>
              <a:rPr lang="en-US" altLang="zh-CN" sz="2000" b="1" dirty="0">
                <a:ln>
                  <a:solidFill>
                    <a:srgbClr val="FFFFFF"/>
                  </a:solidFill>
                </a:ln>
                <a:solidFill>
                  <a:srgbClr val="535252"/>
                </a:solidFill>
                <a:latin typeface="Arial" pitchFamily="34" charset="0"/>
                <a:cs typeface="Arial" pitchFamily="34" charset="0"/>
              </a:rPr>
              <a:t>UN38.3        </a:t>
            </a:r>
            <a:r>
              <a:rPr lang="zh-CN" altLang="en-US" sz="2000" dirty="0">
                <a:solidFill>
                  <a:srgbClr val="00B050"/>
                </a:solidFill>
              </a:rPr>
              <a:t>√</a:t>
            </a:r>
            <a:r>
              <a:rPr lang="en-US" altLang="zh-CN" sz="2000" b="1" dirty="0">
                <a:ln>
                  <a:solidFill>
                    <a:srgbClr val="FFFFFF"/>
                  </a:solidFill>
                </a:ln>
                <a:solidFill>
                  <a:srgbClr val="535252"/>
                </a:solidFill>
                <a:latin typeface="Arial" pitchFamily="34" charset="0"/>
                <a:cs typeface="Arial" pitchFamily="34" charset="0"/>
              </a:rPr>
              <a:t>   </a:t>
            </a:r>
          </a:p>
          <a:p>
            <a:r>
              <a:rPr lang="en-US" altLang="zh-CN" sz="2000" b="1" dirty="0">
                <a:ln>
                  <a:solidFill>
                    <a:srgbClr val="FFFFFF"/>
                  </a:solidFill>
                </a:ln>
                <a:solidFill>
                  <a:srgbClr val="535252"/>
                </a:solidFill>
                <a:latin typeface="Arial" pitchFamily="34" charset="0"/>
                <a:cs typeface="Arial" pitchFamily="34" charset="0"/>
              </a:rPr>
              <a:t>GB31241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altLang="zh-CN" sz="2000" b="1" dirty="0">
                <a:ln>
                  <a:solidFill>
                    <a:srgbClr val="FFFFFF"/>
                  </a:solidFill>
                </a:ln>
                <a:solidFill>
                  <a:srgbClr val="535252"/>
                </a:solidFill>
                <a:latin typeface="Arial" pitchFamily="34" charset="0"/>
                <a:cs typeface="Arial" pitchFamily="34" charset="0"/>
              </a:rPr>
              <a:t>PSE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IEC62133     </a:t>
            </a:r>
            <a:r>
              <a:rPr lang="en-US" altLang="zh-CN" sz="2400" b="1" dirty="0">
                <a:ln>
                  <a:solidFill>
                    <a:srgbClr val="FFFFFF"/>
                  </a:solidFill>
                </a:ln>
                <a:solidFill>
                  <a:srgbClr val="FF0000"/>
                </a:solidFill>
                <a:latin typeface="Arial" pitchFamily="34" charset="0"/>
                <a:cs typeface="Arial" pitchFamily="34" charset="0"/>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UL2054        </a:t>
            </a:r>
            <a:r>
              <a:rPr lang="en-US" altLang="zh-CN" sz="2400" b="1" dirty="0">
                <a:ln>
                  <a:solidFill>
                    <a:srgbClr val="FFFFFF"/>
                  </a:solidFill>
                </a:ln>
                <a:solidFill>
                  <a:srgbClr val="FF0000"/>
                </a:solidFill>
                <a:latin typeface="Arial" pitchFamily="34" charset="0"/>
                <a:cs typeface="Arial" pitchFamily="34" charset="0"/>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UL2271        </a:t>
            </a:r>
            <a:r>
              <a:rPr lang="en-US" altLang="zh-CN" sz="2400" b="1" dirty="0">
                <a:ln>
                  <a:solidFill>
                    <a:srgbClr val="FFFFFF"/>
                  </a:solidFill>
                </a:ln>
                <a:solidFill>
                  <a:srgbClr val="FF0000"/>
                </a:solidFill>
                <a:latin typeface="Arial" pitchFamily="34" charset="0"/>
                <a:cs typeface="Arial" pitchFamily="34" charset="0"/>
              </a:rPr>
              <a:t>×</a:t>
            </a:r>
            <a:endParaRPr lang="en-US" sz="2400" b="1" dirty="0">
              <a:ln>
                <a:solidFill>
                  <a:srgbClr val="FFFFFF"/>
                </a:solidFill>
              </a:ln>
              <a:solidFill>
                <a:srgbClr val="FF0000"/>
              </a:solidFill>
              <a:latin typeface="Arial" pitchFamily="34" charset="0"/>
              <a:cs typeface="Arial" pitchFamily="34" charset="0"/>
            </a:endParaRPr>
          </a:p>
          <a:p>
            <a:pPr algn="ctr"/>
            <a:endParaRPr lang="en-US" sz="750" b="1" dirty="0">
              <a:ln>
                <a:solidFill>
                  <a:srgbClr val="FFFFFF"/>
                </a:solidFill>
              </a:ln>
              <a:solidFill>
                <a:srgbClr val="535252"/>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05FA535-E868-40CC-BC13-696F1BA54BA5}"/>
              </a:ext>
            </a:extLst>
          </p:cNvPr>
          <p:cNvGrpSpPr/>
          <p:nvPr/>
        </p:nvGrpSpPr>
        <p:grpSpPr>
          <a:xfrm>
            <a:off x="823672" y="654798"/>
            <a:ext cx="3397620" cy="2393439"/>
            <a:chOff x="5324154" y="7671853"/>
            <a:chExt cx="4030078" cy="2592494"/>
          </a:xfrm>
        </p:grpSpPr>
        <p:cxnSp>
          <p:nvCxnSpPr>
            <p:cNvPr id="7" name="Straight Connector 6">
              <a:extLst>
                <a:ext uri="{FF2B5EF4-FFF2-40B4-BE49-F238E27FC236}">
                  <a16:creationId xmlns:a16="http://schemas.microsoft.com/office/drawing/2014/main" id="{083F1DDC-BD05-4C8A-8630-4DC2D33B5B95}"/>
                </a:ext>
              </a:extLst>
            </p:cNvPr>
            <p:cNvCxnSpPr/>
            <p:nvPr/>
          </p:nvCxnSpPr>
          <p:spPr>
            <a:xfrm>
              <a:off x="5399361" y="9309505"/>
              <a:ext cx="1296320"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E4DFBD68-CEA5-4D11-809A-8548B66FA08C}"/>
                </a:ext>
              </a:extLst>
            </p:cNvPr>
            <p:cNvCxnSpPr/>
            <p:nvPr/>
          </p:nvCxnSpPr>
          <p:spPr>
            <a:xfrm>
              <a:off x="7457419" y="9039838"/>
              <a:ext cx="1" cy="1090362"/>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F466DFDC-EE6C-4085-B51F-596AE7903AA8}"/>
                </a:ext>
              </a:extLst>
            </p:cNvPr>
            <p:cNvCxnSpPr>
              <a:endCxn id="15" idx="2"/>
            </p:cNvCxnSpPr>
            <p:nvPr/>
          </p:nvCxnSpPr>
          <p:spPr>
            <a:xfrm>
              <a:off x="6759055" y="9168384"/>
              <a:ext cx="1" cy="1090362"/>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EEFBB9-B5E6-481B-A545-9B6B0319E59D}"/>
                </a:ext>
              </a:extLst>
            </p:cNvPr>
            <p:cNvCxnSpPr>
              <a:cxnSpLocks/>
            </p:cNvCxnSpPr>
            <p:nvPr/>
          </p:nvCxnSpPr>
          <p:spPr>
            <a:xfrm>
              <a:off x="5399361" y="7870962"/>
              <a:ext cx="28765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CABAB19-D19C-4B5B-872F-9B3852A2CB39}"/>
                </a:ext>
              </a:extLst>
            </p:cNvPr>
            <p:cNvCxnSpPr>
              <a:cxnSpLocks/>
            </p:cNvCxnSpPr>
            <p:nvPr/>
          </p:nvCxnSpPr>
          <p:spPr>
            <a:xfrm>
              <a:off x="5399361" y="7864233"/>
              <a:ext cx="7218" cy="221998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F94BD79-56EF-42D2-A57F-B7CF25200F19}"/>
                </a:ext>
              </a:extLst>
            </p:cNvPr>
            <p:cNvSpPr/>
            <p:nvPr/>
          </p:nvSpPr>
          <p:spPr>
            <a:xfrm>
              <a:off x="5324154" y="8878599"/>
              <a:ext cx="176478" cy="359229"/>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750" b="1" dirty="0">
                  <a:solidFill>
                    <a:srgbClr val="535252"/>
                  </a:solidFill>
                  <a:latin typeface="Arial" pitchFamily="34" charset="0"/>
                  <a:cs typeface="Arial" pitchFamily="34" charset="0"/>
                </a:rPr>
                <a:t>Cell</a:t>
              </a:r>
            </a:p>
          </p:txBody>
        </p:sp>
        <p:cxnSp>
          <p:nvCxnSpPr>
            <p:cNvPr id="13" name="Straight Connector 12">
              <a:extLst>
                <a:ext uri="{FF2B5EF4-FFF2-40B4-BE49-F238E27FC236}">
                  <a16:creationId xmlns:a16="http://schemas.microsoft.com/office/drawing/2014/main" id="{1EA99C96-709F-4776-8975-8E79D8A6A75B}"/>
                </a:ext>
              </a:extLst>
            </p:cNvPr>
            <p:cNvCxnSpPr>
              <a:cxnSpLocks/>
            </p:cNvCxnSpPr>
            <p:nvPr/>
          </p:nvCxnSpPr>
          <p:spPr>
            <a:xfrm>
              <a:off x="5406579" y="10084217"/>
              <a:ext cx="295124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E3F11E5-B581-4A91-867B-00755D39AD41}"/>
                </a:ext>
              </a:extLst>
            </p:cNvPr>
            <p:cNvSpPr/>
            <p:nvPr/>
          </p:nvSpPr>
          <p:spPr>
            <a:xfrm>
              <a:off x="5636379" y="7782580"/>
              <a:ext cx="458226" cy="188105"/>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Fuse</a:t>
              </a:r>
            </a:p>
          </p:txBody>
        </p:sp>
        <p:sp>
          <p:nvSpPr>
            <p:cNvPr id="15" name="Rectangle 14">
              <a:extLst>
                <a:ext uri="{FF2B5EF4-FFF2-40B4-BE49-F238E27FC236}">
                  <a16:creationId xmlns:a16="http://schemas.microsoft.com/office/drawing/2014/main" id="{EE96F4E7-ABDD-4AA6-B851-144AAF04EF69}"/>
                </a:ext>
              </a:extLst>
            </p:cNvPr>
            <p:cNvSpPr/>
            <p:nvPr/>
          </p:nvSpPr>
          <p:spPr>
            <a:xfrm>
              <a:off x="6564337" y="9883206"/>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DSG</a:t>
              </a:r>
            </a:p>
            <a:p>
              <a:pPr algn="ctr"/>
              <a:r>
                <a:rPr lang="en-US" sz="800" b="1" dirty="0">
                  <a:solidFill>
                    <a:srgbClr val="535252"/>
                  </a:solidFill>
                  <a:latin typeface="Arial" pitchFamily="34" charset="0"/>
                  <a:cs typeface="Arial" pitchFamily="34" charset="0"/>
                </a:rPr>
                <a:t>MOS</a:t>
              </a:r>
            </a:p>
          </p:txBody>
        </p:sp>
        <p:sp>
          <p:nvSpPr>
            <p:cNvPr id="16" name="Rectangle 15">
              <a:extLst>
                <a:ext uri="{FF2B5EF4-FFF2-40B4-BE49-F238E27FC236}">
                  <a16:creationId xmlns:a16="http://schemas.microsoft.com/office/drawing/2014/main" id="{7937F0BE-C644-4031-8C1C-D27138AB8B34}"/>
                </a:ext>
              </a:extLst>
            </p:cNvPr>
            <p:cNvSpPr/>
            <p:nvPr/>
          </p:nvSpPr>
          <p:spPr>
            <a:xfrm>
              <a:off x="7262702" y="9888807"/>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CHG</a:t>
              </a:r>
            </a:p>
            <a:p>
              <a:pPr algn="ctr"/>
              <a:r>
                <a:rPr lang="en-US" sz="800" b="1" dirty="0">
                  <a:solidFill>
                    <a:srgbClr val="535252"/>
                  </a:solidFill>
                  <a:latin typeface="Arial" pitchFamily="34" charset="0"/>
                  <a:cs typeface="Arial" pitchFamily="34" charset="0"/>
                </a:rPr>
                <a:t>MOS</a:t>
              </a:r>
            </a:p>
          </p:txBody>
        </p:sp>
        <p:sp>
          <p:nvSpPr>
            <p:cNvPr id="17" name="Oval 16">
              <a:extLst>
                <a:ext uri="{FF2B5EF4-FFF2-40B4-BE49-F238E27FC236}">
                  <a16:creationId xmlns:a16="http://schemas.microsoft.com/office/drawing/2014/main" id="{FCAD0A7E-5635-48C0-B225-FE7B91B493D5}"/>
                </a:ext>
              </a:extLst>
            </p:cNvPr>
            <p:cNvSpPr/>
            <p:nvPr/>
          </p:nvSpPr>
          <p:spPr>
            <a:xfrm>
              <a:off x="8213046" y="7687435"/>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sp>
          <p:nvSpPr>
            <p:cNvPr id="18" name="Oval 17">
              <a:extLst>
                <a:ext uri="{FF2B5EF4-FFF2-40B4-BE49-F238E27FC236}">
                  <a16:creationId xmlns:a16="http://schemas.microsoft.com/office/drawing/2014/main" id="{F8422EBA-C9D0-414E-93AA-845DEE9E8116}"/>
                </a:ext>
              </a:extLst>
            </p:cNvPr>
            <p:cNvSpPr/>
            <p:nvPr/>
          </p:nvSpPr>
          <p:spPr>
            <a:xfrm>
              <a:off x="8219713" y="9888807"/>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cxnSp>
          <p:nvCxnSpPr>
            <p:cNvPr id="19" name="Straight Connector 18">
              <a:extLst>
                <a:ext uri="{FF2B5EF4-FFF2-40B4-BE49-F238E27FC236}">
                  <a16:creationId xmlns:a16="http://schemas.microsoft.com/office/drawing/2014/main" id="{097ECC6E-B61F-436A-9448-F3B478F32D0E}"/>
                </a:ext>
              </a:extLst>
            </p:cNvPr>
            <p:cNvCxnSpPr/>
            <p:nvPr/>
          </p:nvCxnSpPr>
          <p:spPr>
            <a:xfrm>
              <a:off x="5406579" y="8821825"/>
              <a:ext cx="1296320" cy="0"/>
            </a:xfrm>
            <a:prstGeom prst="line">
              <a:avLst/>
            </a:prstGeom>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66881B66-FD50-45DB-821F-32CDD557249E}"/>
                </a:ext>
              </a:extLst>
            </p:cNvPr>
            <p:cNvSpPr/>
            <p:nvPr/>
          </p:nvSpPr>
          <p:spPr>
            <a:xfrm>
              <a:off x="6393739" y="8521209"/>
              <a:ext cx="1404582" cy="896232"/>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Protection IC</a:t>
              </a:r>
            </a:p>
          </p:txBody>
        </p:sp>
        <p:sp>
          <p:nvSpPr>
            <p:cNvPr id="21" name="TextBox 20">
              <a:extLst>
                <a:ext uri="{FF2B5EF4-FFF2-40B4-BE49-F238E27FC236}">
                  <a16:creationId xmlns:a16="http://schemas.microsoft.com/office/drawing/2014/main" id="{37E79150-A720-4050-A836-D8CD92F66003}"/>
                </a:ext>
              </a:extLst>
            </p:cNvPr>
            <p:cNvSpPr txBox="1"/>
            <p:nvPr/>
          </p:nvSpPr>
          <p:spPr>
            <a:xfrm>
              <a:off x="8448511" y="7671853"/>
              <a:ext cx="905721" cy="338554"/>
            </a:xfrm>
            <a:prstGeom prst="rect">
              <a:avLst/>
            </a:prstGeom>
            <a:noFill/>
          </p:spPr>
          <p:txBody>
            <a:bodyPr wrap="square" rtlCol="0">
              <a:spAutoFit/>
            </a:bodyPr>
            <a:lstStyle/>
            <a:p>
              <a:r>
                <a:rPr lang="en-US" sz="1600" dirty="0"/>
                <a:t>Pack+</a:t>
              </a:r>
            </a:p>
          </p:txBody>
        </p:sp>
        <p:sp>
          <p:nvSpPr>
            <p:cNvPr id="22" name="TextBox 21">
              <a:extLst>
                <a:ext uri="{FF2B5EF4-FFF2-40B4-BE49-F238E27FC236}">
                  <a16:creationId xmlns:a16="http://schemas.microsoft.com/office/drawing/2014/main" id="{FB160902-0B22-43CC-872F-AF0D7FE7FDC5}"/>
                </a:ext>
              </a:extLst>
            </p:cNvPr>
            <p:cNvSpPr txBox="1"/>
            <p:nvPr/>
          </p:nvSpPr>
          <p:spPr>
            <a:xfrm>
              <a:off x="8448510" y="9877536"/>
              <a:ext cx="905721" cy="338554"/>
            </a:xfrm>
            <a:prstGeom prst="rect">
              <a:avLst/>
            </a:prstGeom>
            <a:noFill/>
          </p:spPr>
          <p:txBody>
            <a:bodyPr wrap="square" rtlCol="0">
              <a:spAutoFit/>
            </a:bodyPr>
            <a:lstStyle/>
            <a:p>
              <a:r>
                <a:rPr lang="en-US" sz="1600" dirty="0"/>
                <a:t>Pack-</a:t>
              </a:r>
            </a:p>
          </p:txBody>
        </p:sp>
      </p:grpSp>
    </p:spTree>
    <p:extLst>
      <p:ext uri="{BB962C8B-B14F-4D97-AF65-F5344CB8AC3E}">
        <p14:creationId xmlns:p14="http://schemas.microsoft.com/office/powerpoint/2010/main" val="415035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BAD3F2-A3E3-4EFD-8FCF-F263E40EAD16}"/>
              </a:ext>
            </a:extLst>
          </p:cNvPr>
          <p:cNvSpPr>
            <a:spLocks noGrp="1"/>
          </p:cNvSpPr>
          <p:nvPr>
            <p:ph type="title"/>
          </p:nvPr>
        </p:nvSpPr>
        <p:spPr>
          <a:xfrm>
            <a:off x="83016" y="73387"/>
            <a:ext cx="6747919" cy="583321"/>
          </a:xfrm>
        </p:spPr>
        <p:txBody>
          <a:bodyPr/>
          <a:lstStyle/>
          <a:p>
            <a:r>
              <a:rPr lang="en-US" dirty="0" err="1"/>
              <a:t>Protector+ptc</a:t>
            </a:r>
            <a:r>
              <a:rPr lang="en-US" dirty="0"/>
              <a:t> PLATFORM</a:t>
            </a:r>
          </a:p>
        </p:txBody>
      </p:sp>
      <p:graphicFrame>
        <p:nvGraphicFramePr>
          <p:cNvPr id="43" name="Table 4">
            <a:extLst>
              <a:ext uri="{FF2B5EF4-FFF2-40B4-BE49-F238E27FC236}">
                <a16:creationId xmlns:a16="http://schemas.microsoft.com/office/drawing/2014/main" id="{144CA618-D71F-4809-A666-3035BF16E9B3}"/>
              </a:ext>
            </a:extLst>
          </p:cNvPr>
          <p:cNvGraphicFramePr>
            <a:graphicFrameLocks noGrp="1"/>
          </p:cNvGraphicFramePr>
          <p:nvPr>
            <p:ph sz="half" idx="11"/>
            <p:extLst>
              <p:ext uri="{D42A27DB-BD31-4B8C-83A1-F6EECF244321}">
                <p14:modId xmlns:p14="http://schemas.microsoft.com/office/powerpoint/2010/main" val="1140092327"/>
              </p:ext>
            </p:extLst>
          </p:nvPr>
        </p:nvGraphicFramePr>
        <p:xfrm>
          <a:off x="604273" y="3228419"/>
          <a:ext cx="6490629" cy="3017520"/>
        </p:xfrm>
        <a:graphic>
          <a:graphicData uri="http://schemas.openxmlformats.org/drawingml/2006/table">
            <a:tbl>
              <a:tblPr firstRow="1" bandRow="1">
                <a:tableStyleId>{5C22544A-7EE6-4342-B048-85BDC9FD1C3A}</a:tableStyleId>
              </a:tblPr>
              <a:tblGrid>
                <a:gridCol w="2163543">
                  <a:extLst>
                    <a:ext uri="{9D8B030D-6E8A-4147-A177-3AD203B41FA5}">
                      <a16:colId xmlns:a16="http://schemas.microsoft.com/office/drawing/2014/main" val="4237450849"/>
                    </a:ext>
                  </a:extLst>
                </a:gridCol>
                <a:gridCol w="2163543">
                  <a:extLst>
                    <a:ext uri="{9D8B030D-6E8A-4147-A177-3AD203B41FA5}">
                      <a16:colId xmlns:a16="http://schemas.microsoft.com/office/drawing/2014/main" val="2221781831"/>
                    </a:ext>
                  </a:extLst>
                </a:gridCol>
                <a:gridCol w="2163543">
                  <a:extLst>
                    <a:ext uri="{9D8B030D-6E8A-4147-A177-3AD203B41FA5}">
                      <a16:colId xmlns:a16="http://schemas.microsoft.com/office/drawing/2014/main" val="1968706963"/>
                    </a:ext>
                  </a:extLst>
                </a:gridCol>
              </a:tblGrid>
              <a:tr h="235990">
                <a:tc>
                  <a:txBody>
                    <a:bodyPr/>
                    <a:lstStyle/>
                    <a:p>
                      <a:endParaRPr lang="en-US" sz="1200" dirty="0"/>
                    </a:p>
                  </a:txBody>
                  <a:tcPr/>
                </a:tc>
                <a:tc>
                  <a:txBody>
                    <a:bodyPr/>
                    <a:lstStyle/>
                    <a:p>
                      <a:r>
                        <a:rPr lang="en-US" sz="1200" dirty="0"/>
                        <a:t>1</a:t>
                      </a:r>
                      <a:r>
                        <a:rPr lang="en-US" sz="1200" baseline="30000" dirty="0"/>
                        <a:t>st</a:t>
                      </a:r>
                      <a:r>
                        <a:rPr lang="en-US" sz="1200" dirty="0"/>
                        <a:t> Level</a:t>
                      </a:r>
                    </a:p>
                  </a:txBody>
                  <a:tcPr/>
                </a:tc>
                <a:tc>
                  <a:txBody>
                    <a:bodyPr/>
                    <a:lstStyle/>
                    <a:p>
                      <a:r>
                        <a:rPr lang="en-US" sz="1200" dirty="0"/>
                        <a:t>2</a:t>
                      </a:r>
                      <a:r>
                        <a:rPr lang="en-US" sz="1200" baseline="30000" dirty="0"/>
                        <a:t>nd</a:t>
                      </a:r>
                      <a:r>
                        <a:rPr lang="en-US" sz="1200" dirty="0"/>
                        <a:t> Level</a:t>
                      </a:r>
                    </a:p>
                  </a:txBody>
                  <a:tcPr/>
                </a:tc>
                <a:extLst>
                  <a:ext uri="{0D108BD9-81ED-4DB2-BD59-A6C34878D82A}">
                    <a16:rowId xmlns:a16="http://schemas.microsoft.com/office/drawing/2014/main" val="1483482322"/>
                  </a:ext>
                </a:extLst>
              </a:tr>
              <a:tr h="393317">
                <a:tc>
                  <a:txBody>
                    <a:bodyPr/>
                    <a:lstStyle/>
                    <a:p>
                      <a:r>
                        <a:rPr lang="en-US" sz="1200" dirty="0"/>
                        <a:t>Over current protection in Discharge</a:t>
                      </a:r>
                    </a:p>
                  </a:txBody>
                  <a:tcPr/>
                </a:tc>
                <a:tc>
                  <a:txBody>
                    <a:bodyPr/>
                    <a:lstStyle/>
                    <a:p>
                      <a:pPr algn="ctr"/>
                      <a:r>
                        <a:rPr lang="zh-CN" altLang="en-US" sz="2400" dirty="0">
                          <a:solidFill>
                            <a:srgbClr val="00B050"/>
                          </a:solidFill>
                        </a:rPr>
                        <a:t>√</a:t>
                      </a:r>
                      <a:endParaRPr lang="en-US" sz="2400"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B050"/>
                          </a:solidFill>
                        </a:rPr>
                        <a:t>√</a:t>
                      </a:r>
                      <a:endParaRPr lang="en-US" sz="2400" dirty="0">
                        <a:solidFill>
                          <a:srgbClr val="00B050"/>
                        </a:solidFill>
                      </a:endParaRPr>
                    </a:p>
                  </a:txBody>
                  <a:tcPr/>
                </a:tc>
                <a:extLst>
                  <a:ext uri="{0D108BD9-81ED-4DB2-BD59-A6C34878D82A}">
                    <a16:rowId xmlns:a16="http://schemas.microsoft.com/office/drawing/2014/main" val="1074223205"/>
                  </a:ext>
                </a:extLst>
              </a:tr>
              <a:tr h="393317">
                <a:tc>
                  <a:txBody>
                    <a:bodyPr/>
                    <a:lstStyle/>
                    <a:p>
                      <a:r>
                        <a:rPr lang="en-US" sz="1200" dirty="0"/>
                        <a:t>Over temperature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algn="ctr"/>
                      <a:r>
                        <a:rPr lang="en-US" altLang="zh-CN" sz="2400" b="1" dirty="0">
                          <a:ln>
                            <a:solidFill>
                              <a:srgbClr val="FFFFFF"/>
                            </a:solidFill>
                          </a:ln>
                          <a:solidFill>
                            <a:srgbClr val="FF0000"/>
                          </a:solidFill>
                          <a:latin typeface="Arial" pitchFamily="34" charset="0"/>
                          <a:cs typeface="Arial" pitchFamily="34" charset="0"/>
                        </a:rPr>
                        <a:t>×</a:t>
                      </a:r>
                      <a:endParaRPr lang="en-US" sz="2400" dirty="0"/>
                    </a:p>
                  </a:txBody>
                  <a:tcPr/>
                </a:tc>
                <a:extLst>
                  <a:ext uri="{0D108BD9-81ED-4DB2-BD59-A6C34878D82A}">
                    <a16:rowId xmlns:a16="http://schemas.microsoft.com/office/drawing/2014/main" val="2496553499"/>
                  </a:ext>
                </a:extLst>
              </a:tr>
              <a:tr h="393317">
                <a:tc>
                  <a:txBody>
                    <a:bodyPr/>
                    <a:lstStyle/>
                    <a:p>
                      <a:r>
                        <a:rPr lang="en-US" sz="1200" dirty="0"/>
                        <a:t>Under voltage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405819403"/>
                  </a:ext>
                </a:extLst>
              </a:tr>
              <a:tr h="393317">
                <a:tc>
                  <a:txBody>
                    <a:bodyPr/>
                    <a:lstStyle/>
                    <a:p>
                      <a:r>
                        <a:rPr lang="en-US" sz="1200" dirty="0"/>
                        <a:t>Over current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3802382598"/>
                  </a:ext>
                </a:extLst>
              </a:tr>
              <a:tr h="393317">
                <a:tc>
                  <a:txBody>
                    <a:bodyPr/>
                    <a:lstStyle/>
                    <a:p>
                      <a:r>
                        <a:rPr lang="en-US" sz="1200" dirty="0"/>
                        <a:t>Over temperature protection </a:t>
                      </a:r>
                      <a:r>
                        <a:rPr lang="en-US" altLang="zh-CN" sz="1200" dirty="0"/>
                        <a:t>in Charge</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218155464"/>
                  </a:ext>
                </a:extLst>
              </a:tr>
              <a:tr h="393317">
                <a:tc>
                  <a:txBody>
                    <a:bodyPr/>
                    <a:lstStyle/>
                    <a:p>
                      <a:r>
                        <a:rPr lang="en-US" sz="1200" dirty="0"/>
                        <a:t>Over voltage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extLst>
                  <a:ext uri="{0D108BD9-81ED-4DB2-BD59-A6C34878D82A}">
                    <a16:rowId xmlns:a16="http://schemas.microsoft.com/office/drawing/2014/main" val="671800329"/>
                  </a:ext>
                </a:extLst>
              </a:tr>
            </a:tbl>
          </a:graphicData>
        </a:graphic>
      </p:graphicFrame>
      <p:sp>
        <p:nvSpPr>
          <p:cNvPr id="44" name="Rectangle 43">
            <a:extLst>
              <a:ext uri="{FF2B5EF4-FFF2-40B4-BE49-F238E27FC236}">
                <a16:creationId xmlns:a16="http://schemas.microsoft.com/office/drawing/2014/main" id="{A87E751D-A771-4C33-B013-7E6AA43CBC73}"/>
              </a:ext>
            </a:extLst>
          </p:cNvPr>
          <p:cNvSpPr/>
          <p:nvPr/>
        </p:nvSpPr>
        <p:spPr>
          <a:xfrm>
            <a:off x="4846046" y="821917"/>
            <a:ext cx="3008597" cy="2235896"/>
          </a:xfrm>
          <a:prstGeom prst="rect">
            <a:avLst/>
          </a:prstGeom>
          <a:solidFill>
            <a:schemeClr val="bg1"/>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r>
              <a:rPr lang="en-US" altLang="zh-CN" sz="2000" b="1" dirty="0">
                <a:ln>
                  <a:solidFill>
                    <a:srgbClr val="FFFFFF"/>
                  </a:solidFill>
                </a:ln>
                <a:solidFill>
                  <a:srgbClr val="535252"/>
                </a:solidFill>
                <a:latin typeface="Arial" pitchFamily="34" charset="0"/>
                <a:cs typeface="Arial" pitchFamily="34" charset="0"/>
              </a:rPr>
              <a:t>UN38.3        </a:t>
            </a:r>
            <a:r>
              <a:rPr lang="zh-CN" altLang="en-US" sz="2000" dirty="0">
                <a:solidFill>
                  <a:srgbClr val="00B050"/>
                </a:solidFill>
              </a:rPr>
              <a:t>√</a:t>
            </a:r>
            <a:r>
              <a:rPr lang="en-US" altLang="zh-CN" sz="2000" b="1" dirty="0">
                <a:ln>
                  <a:solidFill>
                    <a:srgbClr val="FFFFFF"/>
                  </a:solidFill>
                </a:ln>
                <a:solidFill>
                  <a:srgbClr val="535252"/>
                </a:solidFill>
                <a:latin typeface="Arial" pitchFamily="34" charset="0"/>
                <a:cs typeface="Arial" pitchFamily="34" charset="0"/>
              </a:rPr>
              <a:t>   </a:t>
            </a:r>
          </a:p>
          <a:p>
            <a:r>
              <a:rPr lang="en-US" altLang="zh-CN" sz="2000" b="1" dirty="0">
                <a:ln>
                  <a:solidFill>
                    <a:srgbClr val="FFFFFF"/>
                  </a:solidFill>
                </a:ln>
                <a:solidFill>
                  <a:srgbClr val="535252"/>
                </a:solidFill>
                <a:latin typeface="Arial" pitchFamily="34" charset="0"/>
                <a:cs typeface="Arial" pitchFamily="34" charset="0"/>
              </a:rPr>
              <a:t>GB31241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altLang="zh-CN" sz="2000" b="1" dirty="0">
                <a:ln>
                  <a:solidFill>
                    <a:srgbClr val="FFFFFF"/>
                  </a:solidFill>
                </a:ln>
                <a:solidFill>
                  <a:srgbClr val="535252"/>
                </a:solidFill>
                <a:latin typeface="Arial" pitchFamily="34" charset="0"/>
                <a:cs typeface="Arial" pitchFamily="34" charset="0"/>
              </a:rPr>
              <a:t>PSE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IEC62133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UL2054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UL2271        </a:t>
            </a:r>
            <a:r>
              <a:rPr lang="en-US" altLang="zh-CN" sz="2400" b="1" dirty="0">
                <a:ln>
                  <a:solidFill>
                    <a:srgbClr val="FFFFFF"/>
                  </a:solidFill>
                </a:ln>
                <a:solidFill>
                  <a:srgbClr val="FF0000"/>
                </a:solidFill>
                <a:latin typeface="Arial" pitchFamily="34" charset="0"/>
                <a:cs typeface="Arial" pitchFamily="34" charset="0"/>
              </a:rPr>
              <a:t>×</a:t>
            </a:r>
            <a:endParaRPr lang="en-US" sz="2400" b="1" dirty="0">
              <a:ln>
                <a:solidFill>
                  <a:srgbClr val="FFFFFF"/>
                </a:solidFill>
              </a:ln>
              <a:solidFill>
                <a:srgbClr val="FF0000"/>
              </a:solidFill>
              <a:latin typeface="Arial" pitchFamily="34" charset="0"/>
              <a:cs typeface="Arial" pitchFamily="34" charset="0"/>
            </a:endParaRPr>
          </a:p>
          <a:p>
            <a:pPr algn="ctr"/>
            <a:endParaRPr lang="en-US" sz="750" b="1" dirty="0">
              <a:ln>
                <a:solidFill>
                  <a:srgbClr val="FFFFFF"/>
                </a:solidFill>
              </a:ln>
              <a:solidFill>
                <a:srgbClr val="535252"/>
              </a:solidFill>
              <a:latin typeface="Arial" pitchFamily="34" charset="0"/>
              <a:cs typeface="Arial" pitchFamily="34" charset="0"/>
            </a:endParaRPr>
          </a:p>
        </p:txBody>
      </p:sp>
      <p:grpSp>
        <p:nvGrpSpPr>
          <p:cNvPr id="24" name="Group 23">
            <a:extLst>
              <a:ext uri="{FF2B5EF4-FFF2-40B4-BE49-F238E27FC236}">
                <a16:creationId xmlns:a16="http://schemas.microsoft.com/office/drawing/2014/main" id="{CC17E9F0-18F8-4241-851A-5950772611EC}"/>
              </a:ext>
            </a:extLst>
          </p:cNvPr>
          <p:cNvGrpSpPr/>
          <p:nvPr/>
        </p:nvGrpSpPr>
        <p:grpSpPr>
          <a:xfrm>
            <a:off x="604273" y="612061"/>
            <a:ext cx="3514240" cy="2375467"/>
            <a:chOff x="5318340" y="7671853"/>
            <a:chExt cx="4035892" cy="2592494"/>
          </a:xfrm>
        </p:grpSpPr>
        <p:cxnSp>
          <p:nvCxnSpPr>
            <p:cNvPr id="25" name="Straight Connector 24">
              <a:extLst>
                <a:ext uri="{FF2B5EF4-FFF2-40B4-BE49-F238E27FC236}">
                  <a16:creationId xmlns:a16="http://schemas.microsoft.com/office/drawing/2014/main" id="{9E6564E4-3213-4A17-98FE-448487B17802}"/>
                </a:ext>
              </a:extLst>
            </p:cNvPr>
            <p:cNvCxnSpPr/>
            <p:nvPr/>
          </p:nvCxnSpPr>
          <p:spPr>
            <a:xfrm>
              <a:off x="5399361" y="9307600"/>
              <a:ext cx="1296320"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4DB9006-1A4E-4969-848A-4A6759AEDD85}"/>
                </a:ext>
              </a:extLst>
            </p:cNvPr>
            <p:cNvCxnSpPr/>
            <p:nvPr/>
          </p:nvCxnSpPr>
          <p:spPr>
            <a:xfrm>
              <a:off x="7457419" y="9039838"/>
              <a:ext cx="1" cy="1090362"/>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C9A8CA5-0F3D-47C8-940F-26F92CC27F32}"/>
                </a:ext>
              </a:extLst>
            </p:cNvPr>
            <p:cNvCxnSpPr>
              <a:endCxn id="33" idx="2"/>
            </p:cNvCxnSpPr>
            <p:nvPr/>
          </p:nvCxnSpPr>
          <p:spPr>
            <a:xfrm>
              <a:off x="6759055" y="9168384"/>
              <a:ext cx="1" cy="109036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A040CFD-049E-4950-969E-6AC52B4C3C24}"/>
                </a:ext>
              </a:extLst>
            </p:cNvPr>
            <p:cNvCxnSpPr>
              <a:cxnSpLocks/>
            </p:cNvCxnSpPr>
            <p:nvPr/>
          </p:nvCxnSpPr>
          <p:spPr>
            <a:xfrm>
              <a:off x="5399361" y="7870962"/>
              <a:ext cx="28765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7C9669-F401-4AE9-B202-D6002BAC9D9E}"/>
                </a:ext>
              </a:extLst>
            </p:cNvPr>
            <p:cNvCxnSpPr>
              <a:cxnSpLocks/>
            </p:cNvCxnSpPr>
            <p:nvPr/>
          </p:nvCxnSpPr>
          <p:spPr>
            <a:xfrm>
              <a:off x="5399361" y="7864233"/>
              <a:ext cx="7218" cy="221998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B7DC749-478C-4158-8CBC-988E5CD075E3}"/>
                </a:ext>
              </a:extLst>
            </p:cNvPr>
            <p:cNvSpPr/>
            <p:nvPr/>
          </p:nvSpPr>
          <p:spPr>
            <a:xfrm>
              <a:off x="5318340" y="8860164"/>
              <a:ext cx="176478" cy="359229"/>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750" b="1" dirty="0">
                  <a:solidFill>
                    <a:srgbClr val="535252"/>
                  </a:solidFill>
                  <a:latin typeface="Arial" pitchFamily="34" charset="0"/>
                  <a:cs typeface="Arial" pitchFamily="34" charset="0"/>
                </a:rPr>
                <a:t>Cell</a:t>
              </a:r>
            </a:p>
          </p:txBody>
        </p:sp>
        <p:cxnSp>
          <p:nvCxnSpPr>
            <p:cNvPr id="31" name="Straight Connector 30">
              <a:extLst>
                <a:ext uri="{FF2B5EF4-FFF2-40B4-BE49-F238E27FC236}">
                  <a16:creationId xmlns:a16="http://schemas.microsoft.com/office/drawing/2014/main" id="{AFE07C77-2417-4411-8905-6AC9170EB649}"/>
                </a:ext>
              </a:extLst>
            </p:cNvPr>
            <p:cNvCxnSpPr>
              <a:cxnSpLocks/>
            </p:cNvCxnSpPr>
            <p:nvPr/>
          </p:nvCxnSpPr>
          <p:spPr>
            <a:xfrm>
              <a:off x="5406579" y="10084217"/>
              <a:ext cx="295124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FFA0ADC-7924-4CC4-B383-CD8A78033434}"/>
                </a:ext>
              </a:extLst>
            </p:cNvPr>
            <p:cNvSpPr/>
            <p:nvPr/>
          </p:nvSpPr>
          <p:spPr>
            <a:xfrm>
              <a:off x="5642044" y="7783726"/>
              <a:ext cx="458226" cy="188105"/>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PTC</a:t>
              </a:r>
            </a:p>
          </p:txBody>
        </p:sp>
        <p:sp>
          <p:nvSpPr>
            <p:cNvPr id="33" name="Rectangle 32">
              <a:extLst>
                <a:ext uri="{FF2B5EF4-FFF2-40B4-BE49-F238E27FC236}">
                  <a16:creationId xmlns:a16="http://schemas.microsoft.com/office/drawing/2014/main" id="{839CE98B-5911-4408-B738-8BE48320E877}"/>
                </a:ext>
              </a:extLst>
            </p:cNvPr>
            <p:cNvSpPr/>
            <p:nvPr/>
          </p:nvSpPr>
          <p:spPr>
            <a:xfrm>
              <a:off x="6564337" y="9883206"/>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DSG</a:t>
              </a:r>
            </a:p>
            <a:p>
              <a:pPr algn="ctr"/>
              <a:r>
                <a:rPr lang="en-US" sz="800" b="1" dirty="0">
                  <a:solidFill>
                    <a:srgbClr val="535252"/>
                  </a:solidFill>
                  <a:latin typeface="Arial" pitchFamily="34" charset="0"/>
                  <a:cs typeface="Arial" pitchFamily="34" charset="0"/>
                </a:rPr>
                <a:t>MOS</a:t>
              </a:r>
            </a:p>
          </p:txBody>
        </p:sp>
        <p:sp>
          <p:nvSpPr>
            <p:cNvPr id="34" name="Rectangle 33">
              <a:extLst>
                <a:ext uri="{FF2B5EF4-FFF2-40B4-BE49-F238E27FC236}">
                  <a16:creationId xmlns:a16="http://schemas.microsoft.com/office/drawing/2014/main" id="{BAD6ECEC-5A35-4BD4-9BDD-2FF11BF4FE6A}"/>
                </a:ext>
              </a:extLst>
            </p:cNvPr>
            <p:cNvSpPr/>
            <p:nvPr/>
          </p:nvSpPr>
          <p:spPr>
            <a:xfrm>
              <a:off x="7262702" y="9888807"/>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CHG</a:t>
              </a:r>
            </a:p>
            <a:p>
              <a:pPr algn="ctr"/>
              <a:r>
                <a:rPr lang="en-US" sz="800" b="1" dirty="0">
                  <a:solidFill>
                    <a:srgbClr val="535252"/>
                  </a:solidFill>
                  <a:latin typeface="Arial" pitchFamily="34" charset="0"/>
                  <a:cs typeface="Arial" pitchFamily="34" charset="0"/>
                </a:rPr>
                <a:t>MOS</a:t>
              </a:r>
            </a:p>
          </p:txBody>
        </p:sp>
        <p:sp>
          <p:nvSpPr>
            <p:cNvPr id="35" name="Oval 34">
              <a:extLst>
                <a:ext uri="{FF2B5EF4-FFF2-40B4-BE49-F238E27FC236}">
                  <a16:creationId xmlns:a16="http://schemas.microsoft.com/office/drawing/2014/main" id="{2D9D9EB3-9BFC-491D-8F65-71A0D464ED75}"/>
                </a:ext>
              </a:extLst>
            </p:cNvPr>
            <p:cNvSpPr/>
            <p:nvPr/>
          </p:nvSpPr>
          <p:spPr>
            <a:xfrm>
              <a:off x="8213046" y="7687435"/>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sp>
          <p:nvSpPr>
            <p:cNvPr id="36" name="Oval 35">
              <a:extLst>
                <a:ext uri="{FF2B5EF4-FFF2-40B4-BE49-F238E27FC236}">
                  <a16:creationId xmlns:a16="http://schemas.microsoft.com/office/drawing/2014/main" id="{657876F6-D444-41A3-8DD6-05502F01E913}"/>
                </a:ext>
              </a:extLst>
            </p:cNvPr>
            <p:cNvSpPr/>
            <p:nvPr/>
          </p:nvSpPr>
          <p:spPr>
            <a:xfrm>
              <a:off x="8219713" y="9888807"/>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cxnSp>
          <p:nvCxnSpPr>
            <p:cNvPr id="37" name="Straight Connector 36">
              <a:extLst>
                <a:ext uri="{FF2B5EF4-FFF2-40B4-BE49-F238E27FC236}">
                  <a16:creationId xmlns:a16="http://schemas.microsoft.com/office/drawing/2014/main" id="{BBBC6AF7-D8AA-4C69-BA04-8F00FFDCA1B5}"/>
                </a:ext>
              </a:extLst>
            </p:cNvPr>
            <p:cNvCxnSpPr/>
            <p:nvPr/>
          </p:nvCxnSpPr>
          <p:spPr>
            <a:xfrm>
              <a:off x="5399361" y="8774200"/>
              <a:ext cx="1296320" cy="0"/>
            </a:xfrm>
            <a:prstGeom prst="line">
              <a:avLst/>
            </a:prstGeom>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373E5297-2F91-45ED-8D8E-00FDB9DBC1A2}"/>
                </a:ext>
              </a:extLst>
            </p:cNvPr>
            <p:cNvSpPr/>
            <p:nvPr/>
          </p:nvSpPr>
          <p:spPr>
            <a:xfrm>
              <a:off x="6393739" y="8521209"/>
              <a:ext cx="1404582" cy="896232"/>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Protection IC</a:t>
              </a:r>
            </a:p>
          </p:txBody>
        </p:sp>
        <p:sp>
          <p:nvSpPr>
            <p:cNvPr id="39" name="TextBox 38">
              <a:extLst>
                <a:ext uri="{FF2B5EF4-FFF2-40B4-BE49-F238E27FC236}">
                  <a16:creationId xmlns:a16="http://schemas.microsoft.com/office/drawing/2014/main" id="{17D436A3-68D1-496F-9985-5CCA77FEA5C3}"/>
                </a:ext>
              </a:extLst>
            </p:cNvPr>
            <p:cNvSpPr txBox="1"/>
            <p:nvPr/>
          </p:nvSpPr>
          <p:spPr>
            <a:xfrm>
              <a:off x="8448511" y="7671853"/>
              <a:ext cx="905721" cy="338554"/>
            </a:xfrm>
            <a:prstGeom prst="rect">
              <a:avLst/>
            </a:prstGeom>
            <a:noFill/>
          </p:spPr>
          <p:txBody>
            <a:bodyPr wrap="square" rtlCol="0">
              <a:spAutoFit/>
            </a:bodyPr>
            <a:lstStyle/>
            <a:p>
              <a:r>
                <a:rPr lang="en-US" sz="1600" dirty="0"/>
                <a:t>Pack+</a:t>
              </a:r>
            </a:p>
          </p:txBody>
        </p:sp>
        <p:sp>
          <p:nvSpPr>
            <p:cNvPr id="40" name="TextBox 39">
              <a:extLst>
                <a:ext uri="{FF2B5EF4-FFF2-40B4-BE49-F238E27FC236}">
                  <a16:creationId xmlns:a16="http://schemas.microsoft.com/office/drawing/2014/main" id="{9E04910C-40A3-41C8-A5C8-D00AE7CDDE01}"/>
                </a:ext>
              </a:extLst>
            </p:cNvPr>
            <p:cNvSpPr txBox="1"/>
            <p:nvPr/>
          </p:nvSpPr>
          <p:spPr>
            <a:xfrm>
              <a:off x="8448510" y="9877536"/>
              <a:ext cx="905721" cy="338554"/>
            </a:xfrm>
            <a:prstGeom prst="rect">
              <a:avLst/>
            </a:prstGeom>
            <a:noFill/>
          </p:spPr>
          <p:txBody>
            <a:bodyPr wrap="square" rtlCol="0">
              <a:spAutoFit/>
            </a:bodyPr>
            <a:lstStyle/>
            <a:p>
              <a:r>
                <a:rPr lang="en-US" sz="1600" dirty="0"/>
                <a:t>Pack-</a:t>
              </a:r>
            </a:p>
          </p:txBody>
        </p:sp>
      </p:grpSp>
    </p:spTree>
    <p:extLst>
      <p:ext uri="{BB962C8B-B14F-4D97-AF65-F5344CB8AC3E}">
        <p14:creationId xmlns:p14="http://schemas.microsoft.com/office/powerpoint/2010/main" val="25550295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BAD3F2-A3E3-4EFD-8FCF-F263E40EAD16}"/>
              </a:ext>
            </a:extLst>
          </p:cNvPr>
          <p:cNvSpPr>
            <a:spLocks noGrp="1"/>
          </p:cNvSpPr>
          <p:nvPr>
            <p:ph type="title"/>
          </p:nvPr>
        </p:nvSpPr>
        <p:spPr>
          <a:xfrm>
            <a:off x="83016" y="73387"/>
            <a:ext cx="6747919" cy="583321"/>
          </a:xfrm>
        </p:spPr>
        <p:txBody>
          <a:bodyPr/>
          <a:lstStyle/>
          <a:p>
            <a:r>
              <a:rPr lang="en-US" dirty="0"/>
              <a:t>Protector+2 CHG FET PLATFORM</a:t>
            </a:r>
          </a:p>
        </p:txBody>
      </p:sp>
      <p:graphicFrame>
        <p:nvGraphicFramePr>
          <p:cNvPr id="43" name="Table 4">
            <a:extLst>
              <a:ext uri="{FF2B5EF4-FFF2-40B4-BE49-F238E27FC236}">
                <a16:creationId xmlns:a16="http://schemas.microsoft.com/office/drawing/2014/main" id="{144CA618-D71F-4809-A666-3035BF16E9B3}"/>
              </a:ext>
            </a:extLst>
          </p:cNvPr>
          <p:cNvGraphicFramePr>
            <a:graphicFrameLocks noGrp="1"/>
          </p:cNvGraphicFramePr>
          <p:nvPr>
            <p:ph sz="half" idx="11"/>
            <p:extLst>
              <p:ext uri="{D42A27DB-BD31-4B8C-83A1-F6EECF244321}">
                <p14:modId xmlns:p14="http://schemas.microsoft.com/office/powerpoint/2010/main" val="2311175124"/>
              </p:ext>
            </p:extLst>
          </p:nvPr>
        </p:nvGraphicFramePr>
        <p:xfrm>
          <a:off x="604273" y="3228419"/>
          <a:ext cx="6490629" cy="3017520"/>
        </p:xfrm>
        <a:graphic>
          <a:graphicData uri="http://schemas.openxmlformats.org/drawingml/2006/table">
            <a:tbl>
              <a:tblPr firstRow="1" bandRow="1">
                <a:tableStyleId>{5C22544A-7EE6-4342-B048-85BDC9FD1C3A}</a:tableStyleId>
              </a:tblPr>
              <a:tblGrid>
                <a:gridCol w="2163543">
                  <a:extLst>
                    <a:ext uri="{9D8B030D-6E8A-4147-A177-3AD203B41FA5}">
                      <a16:colId xmlns:a16="http://schemas.microsoft.com/office/drawing/2014/main" val="4237450849"/>
                    </a:ext>
                  </a:extLst>
                </a:gridCol>
                <a:gridCol w="2163543">
                  <a:extLst>
                    <a:ext uri="{9D8B030D-6E8A-4147-A177-3AD203B41FA5}">
                      <a16:colId xmlns:a16="http://schemas.microsoft.com/office/drawing/2014/main" val="2221781831"/>
                    </a:ext>
                  </a:extLst>
                </a:gridCol>
                <a:gridCol w="2163543">
                  <a:extLst>
                    <a:ext uri="{9D8B030D-6E8A-4147-A177-3AD203B41FA5}">
                      <a16:colId xmlns:a16="http://schemas.microsoft.com/office/drawing/2014/main" val="1968706963"/>
                    </a:ext>
                  </a:extLst>
                </a:gridCol>
              </a:tblGrid>
              <a:tr h="235990">
                <a:tc>
                  <a:txBody>
                    <a:bodyPr/>
                    <a:lstStyle/>
                    <a:p>
                      <a:endParaRPr lang="en-US" sz="1200" dirty="0"/>
                    </a:p>
                  </a:txBody>
                  <a:tcPr/>
                </a:tc>
                <a:tc>
                  <a:txBody>
                    <a:bodyPr/>
                    <a:lstStyle/>
                    <a:p>
                      <a:r>
                        <a:rPr lang="en-US" sz="1200" dirty="0"/>
                        <a:t>1</a:t>
                      </a:r>
                      <a:r>
                        <a:rPr lang="en-US" sz="1200" baseline="30000" dirty="0"/>
                        <a:t>st</a:t>
                      </a:r>
                      <a:r>
                        <a:rPr lang="en-US" sz="1200" dirty="0"/>
                        <a:t> Level</a:t>
                      </a:r>
                    </a:p>
                  </a:txBody>
                  <a:tcPr/>
                </a:tc>
                <a:tc>
                  <a:txBody>
                    <a:bodyPr/>
                    <a:lstStyle/>
                    <a:p>
                      <a:r>
                        <a:rPr lang="en-US" sz="1200" dirty="0"/>
                        <a:t>2</a:t>
                      </a:r>
                      <a:r>
                        <a:rPr lang="en-US" sz="1200" baseline="30000" dirty="0"/>
                        <a:t>nd</a:t>
                      </a:r>
                      <a:r>
                        <a:rPr lang="en-US" sz="1200" dirty="0"/>
                        <a:t> Level</a:t>
                      </a:r>
                    </a:p>
                  </a:txBody>
                  <a:tcPr/>
                </a:tc>
                <a:extLst>
                  <a:ext uri="{0D108BD9-81ED-4DB2-BD59-A6C34878D82A}">
                    <a16:rowId xmlns:a16="http://schemas.microsoft.com/office/drawing/2014/main" val="1483482322"/>
                  </a:ext>
                </a:extLst>
              </a:tr>
              <a:tr h="393317">
                <a:tc>
                  <a:txBody>
                    <a:bodyPr/>
                    <a:lstStyle/>
                    <a:p>
                      <a:r>
                        <a:rPr lang="en-US" sz="1200" dirty="0"/>
                        <a:t>Over current protection in Discharge</a:t>
                      </a:r>
                    </a:p>
                  </a:txBody>
                  <a:tcPr/>
                </a:tc>
                <a:tc>
                  <a:txBody>
                    <a:bodyPr/>
                    <a:lstStyle/>
                    <a:p>
                      <a:pPr algn="ctr"/>
                      <a:r>
                        <a:rPr lang="zh-CN" altLang="en-US" sz="2400" dirty="0">
                          <a:solidFill>
                            <a:srgbClr val="00B050"/>
                          </a:solidFill>
                        </a:rPr>
                        <a:t>√</a:t>
                      </a:r>
                      <a:endParaRPr lang="en-US" sz="2400"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B050"/>
                          </a:solidFill>
                        </a:rPr>
                        <a:t>√</a:t>
                      </a:r>
                      <a:endParaRPr lang="en-US" sz="2400" dirty="0">
                        <a:solidFill>
                          <a:srgbClr val="00B050"/>
                        </a:solidFill>
                      </a:endParaRPr>
                    </a:p>
                  </a:txBody>
                  <a:tcPr/>
                </a:tc>
                <a:extLst>
                  <a:ext uri="{0D108BD9-81ED-4DB2-BD59-A6C34878D82A}">
                    <a16:rowId xmlns:a16="http://schemas.microsoft.com/office/drawing/2014/main" val="1074223205"/>
                  </a:ext>
                </a:extLst>
              </a:tr>
              <a:tr h="393317">
                <a:tc>
                  <a:txBody>
                    <a:bodyPr/>
                    <a:lstStyle/>
                    <a:p>
                      <a:r>
                        <a:rPr lang="en-US" sz="1200" dirty="0"/>
                        <a:t>Over temperature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algn="ctr"/>
                      <a:r>
                        <a:rPr lang="en-US" altLang="zh-CN" sz="2400" b="1" dirty="0">
                          <a:ln>
                            <a:solidFill>
                              <a:srgbClr val="FFFFFF"/>
                            </a:solidFill>
                          </a:ln>
                          <a:solidFill>
                            <a:srgbClr val="FF0000"/>
                          </a:solidFill>
                          <a:latin typeface="Arial" pitchFamily="34" charset="0"/>
                          <a:cs typeface="Arial" pitchFamily="34" charset="0"/>
                        </a:rPr>
                        <a:t>×</a:t>
                      </a:r>
                      <a:endParaRPr lang="en-US" sz="2400" dirty="0"/>
                    </a:p>
                  </a:txBody>
                  <a:tcPr/>
                </a:tc>
                <a:extLst>
                  <a:ext uri="{0D108BD9-81ED-4DB2-BD59-A6C34878D82A}">
                    <a16:rowId xmlns:a16="http://schemas.microsoft.com/office/drawing/2014/main" val="2496553499"/>
                  </a:ext>
                </a:extLst>
              </a:tr>
              <a:tr h="393317">
                <a:tc>
                  <a:txBody>
                    <a:bodyPr/>
                    <a:lstStyle/>
                    <a:p>
                      <a:r>
                        <a:rPr lang="en-US" sz="1200" dirty="0"/>
                        <a:t>Under voltage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405819403"/>
                  </a:ext>
                </a:extLst>
              </a:tr>
              <a:tr h="393317">
                <a:tc>
                  <a:txBody>
                    <a:bodyPr/>
                    <a:lstStyle/>
                    <a:p>
                      <a:r>
                        <a:rPr lang="en-US" sz="1200" dirty="0"/>
                        <a:t>Over current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3802382598"/>
                  </a:ext>
                </a:extLst>
              </a:tr>
              <a:tr h="393317">
                <a:tc>
                  <a:txBody>
                    <a:bodyPr/>
                    <a:lstStyle/>
                    <a:p>
                      <a:r>
                        <a:rPr lang="en-US" sz="1200" dirty="0"/>
                        <a:t>Over temperature protection </a:t>
                      </a:r>
                      <a:r>
                        <a:rPr lang="en-US" altLang="zh-CN" sz="1200" dirty="0"/>
                        <a:t>in Charge</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218155464"/>
                  </a:ext>
                </a:extLst>
              </a:tr>
              <a:tr h="393317">
                <a:tc>
                  <a:txBody>
                    <a:bodyPr/>
                    <a:lstStyle/>
                    <a:p>
                      <a:r>
                        <a:rPr lang="en-US" sz="1200" dirty="0"/>
                        <a:t>Over voltage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671800329"/>
                  </a:ext>
                </a:extLst>
              </a:tr>
            </a:tbl>
          </a:graphicData>
        </a:graphic>
      </p:graphicFrame>
      <p:sp>
        <p:nvSpPr>
          <p:cNvPr id="44" name="Rectangle 43">
            <a:extLst>
              <a:ext uri="{FF2B5EF4-FFF2-40B4-BE49-F238E27FC236}">
                <a16:creationId xmlns:a16="http://schemas.microsoft.com/office/drawing/2014/main" id="{A87E751D-A771-4C33-B013-7E6AA43CBC73}"/>
              </a:ext>
            </a:extLst>
          </p:cNvPr>
          <p:cNvSpPr/>
          <p:nvPr/>
        </p:nvSpPr>
        <p:spPr>
          <a:xfrm>
            <a:off x="4846046" y="821917"/>
            <a:ext cx="3008597" cy="2235896"/>
          </a:xfrm>
          <a:prstGeom prst="rect">
            <a:avLst/>
          </a:prstGeom>
          <a:solidFill>
            <a:schemeClr val="bg1"/>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r>
              <a:rPr lang="en-US" altLang="zh-CN" sz="2000" b="1" dirty="0">
                <a:ln>
                  <a:solidFill>
                    <a:srgbClr val="FFFFFF"/>
                  </a:solidFill>
                </a:ln>
                <a:solidFill>
                  <a:srgbClr val="535252"/>
                </a:solidFill>
                <a:latin typeface="Arial" pitchFamily="34" charset="0"/>
                <a:cs typeface="Arial" pitchFamily="34" charset="0"/>
              </a:rPr>
              <a:t>UN38.3        </a:t>
            </a:r>
            <a:r>
              <a:rPr lang="zh-CN" altLang="en-US" sz="2000" dirty="0">
                <a:solidFill>
                  <a:srgbClr val="00B050"/>
                </a:solidFill>
              </a:rPr>
              <a:t>√</a:t>
            </a:r>
            <a:r>
              <a:rPr lang="en-US" altLang="zh-CN" sz="2000" b="1" dirty="0">
                <a:ln>
                  <a:solidFill>
                    <a:srgbClr val="FFFFFF"/>
                  </a:solidFill>
                </a:ln>
                <a:solidFill>
                  <a:srgbClr val="535252"/>
                </a:solidFill>
                <a:latin typeface="Arial" pitchFamily="34" charset="0"/>
                <a:cs typeface="Arial" pitchFamily="34" charset="0"/>
              </a:rPr>
              <a:t>   </a:t>
            </a:r>
          </a:p>
          <a:p>
            <a:r>
              <a:rPr lang="en-US" altLang="zh-CN" sz="2000" b="1" dirty="0">
                <a:ln>
                  <a:solidFill>
                    <a:srgbClr val="FFFFFF"/>
                  </a:solidFill>
                </a:ln>
                <a:solidFill>
                  <a:srgbClr val="535252"/>
                </a:solidFill>
                <a:latin typeface="Arial" pitchFamily="34" charset="0"/>
                <a:cs typeface="Arial" pitchFamily="34" charset="0"/>
              </a:rPr>
              <a:t>GB31241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altLang="zh-CN" sz="2000" b="1" dirty="0">
                <a:ln>
                  <a:solidFill>
                    <a:srgbClr val="FFFFFF"/>
                  </a:solidFill>
                </a:ln>
                <a:solidFill>
                  <a:srgbClr val="535252"/>
                </a:solidFill>
                <a:latin typeface="Arial" pitchFamily="34" charset="0"/>
                <a:cs typeface="Arial" pitchFamily="34" charset="0"/>
              </a:rPr>
              <a:t>PSE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IEC62133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UL2054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UL2271        </a:t>
            </a:r>
            <a:r>
              <a:rPr lang="en-US" altLang="zh-CN" sz="2400" b="1" dirty="0">
                <a:ln>
                  <a:solidFill>
                    <a:srgbClr val="FFFFFF"/>
                  </a:solidFill>
                </a:ln>
                <a:solidFill>
                  <a:srgbClr val="FF0000"/>
                </a:solidFill>
                <a:latin typeface="Arial" pitchFamily="34" charset="0"/>
                <a:cs typeface="Arial" pitchFamily="34" charset="0"/>
              </a:rPr>
              <a:t>×</a:t>
            </a:r>
            <a:endParaRPr lang="en-US" sz="2400" b="1" dirty="0">
              <a:ln>
                <a:solidFill>
                  <a:srgbClr val="FFFFFF"/>
                </a:solidFill>
              </a:ln>
              <a:solidFill>
                <a:srgbClr val="FF0000"/>
              </a:solidFill>
              <a:latin typeface="Arial" pitchFamily="34" charset="0"/>
              <a:cs typeface="Arial" pitchFamily="34" charset="0"/>
            </a:endParaRPr>
          </a:p>
          <a:p>
            <a:pPr algn="ctr"/>
            <a:endParaRPr lang="en-US" sz="750" b="1" dirty="0">
              <a:ln>
                <a:solidFill>
                  <a:srgbClr val="FFFFFF"/>
                </a:solidFill>
              </a:ln>
              <a:solidFill>
                <a:srgbClr val="535252"/>
              </a:solidFill>
              <a:latin typeface="Arial" pitchFamily="34" charset="0"/>
              <a:cs typeface="Arial" pitchFamily="34" charset="0"/>
            </a:endParaRPr>
          </a:p>
        </p:txBody>
      </p:sp>
      <p:grpSp>
        <p:nvGrpSpPr>
          <p:cNvPr id="22" name="Group 21">
            <a:extLst>
              <a:ext uri="{FF2B5EF4-FFF2-40B4-BE49-F238E27FC236}">
                <a16:creationId xmlns:a16="http://schemas.microsoft.com/office/drawing/2014/main" id="{307FD170-8BD3-44C3-AF94-528B902CC96A}"/>
              </a:ext>
            </a:extLst>
          </p:cNvPr>
          <p:cNvGrpSpPr/>
          <p:nvPr/>
        </p:nvGrpSpPr>
        <p:grpSpPr>
          <a:xfrm>
            <a:off x="604273" y="612061"/>
            <a:ext cx="3425880" cy="2361669"/>
            <a:chOff x="5315386" y="7671853"/>
            <a:chExt cx="4038846" cy="2592494"/>
          </a:xfrm>
        </p:grpSpPr>
        <p:cxnSp>
          <p:nvCxnSpPr>
            <p:cNvPr id="23" name="Straight Connector 22">
              <a:extLst>
                <a:ext uri="{FF2B5EF4-FFF2-40B4-BE49-F238E27FC236}">
                  <a16:creationId xmlns:a16="http://schemas.microsoft.com/office/drawing/2014/main" id="{60937322-7AD7-446F-B6D1-18EE969E6F3C}"/>
                </a:ext>
              </a:extLst>
            </p:cNvPr>
            <p:cNvCxnSpPr>
              <a:cxnSpLocks/>
            </p:cNvCxnSpPr>
            <p:nvPr/>
          </p:nvCxnSpPr>
          <p:spPr>
            <a:xfrm>
              <a:off x="7952964" y="9713565"/>
              <a:ext cx="0" cy="509242"/>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05418197-3F67-47A8-9E62-87002B06E9D6}"/>
                </a:ext>
              </a:extLst>
            </p:cNvPr>
            <p:cNvCxnSpPr/>
            <p:nvPr/>
          </p:nvCxnSpPr>
          <p:spPr>
            <a:xfrm>
              <a:off x="7457419" y="9039838"/>
              <a:ext cx="1" cy="109036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A5869D02-5825-4F99-AFA5-802AEBE16BA3}"/>
                </a:ext>
              </a:extLst>
            </p:cNvPr>
            <p:cNvCxnSpPr>
              <a:endCxn id="49" idx="2"/>
            </p:cNvCxnSpPr>
            <p:nvPr/>
          </p:nvCxnSpPr>
          <p:spPr>
            <a:xfrm>
              <a:off x="6759055" y="9168384"/>
              <a:ext cx="1" cy="109036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A1729E7-4591-493A-B2BB-9BD307346814}"/>
                </a:ext>
              </a:extLst>
            </p:cNvPr>
            <p:cNvCxnSpPr>
              <a:cxnSpLocks/>
            </p:cNvCxnSpPr>
            <p:nvPr/>
          </p:nvCxnSpPr>
          <p:spPr>
            <a:xfrm>
              <a:off x="5399361" y="7870962"/>
              <a:ext cx="28765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95100DD-2E2A-46A0-AC49-80F97762773F}"/>
                </a:ext>
              </a:extLst>
            </p:cNvPr>
            <p:cNvCxnSpPr>
              <a:cxnSpLocks/>
            </p:cNvCxnSpPr>
            <p:nvPr/>
          </p:nvCxnSpPr>
          <p:spPr>
            <a:xfrm>
              <a:off x="5399361" y="7864233"/>
              <a:ext cx="7218" cy="22199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BEA9386-F000-43DD-BBB5-0B1A1662C811}"/>
                </a:ext>
              </a:extLst>
            </p:cNvPr>
            <p:cNvCxnSpPr>
              <a:cxnSpLocks/>
            </p:cNvCxnSpPr>
            <p:nvPr/>
          </p:nvCxnSpPr>
          <p:spPr>
            <a:xfrm>
              <a:off x="5406579" y="10084217"/>
              <a:ext cx="295124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D58A744-45B8-4C30-B1C8-12FFA78ED193}"/>
                </a:ext>
              </a:extLst>
            </p:cNvPr>
            <p:cNvSpPr/>
            <p:nvPr/>
          </p:nvSpPr>
          <p:spPr>
            <a:xfrm>
              <a:off x="5789190" y="7775609"/>
              <a:ext cx="458226" cy="188105"/>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Fuse</a:t>
              </a:r>
            </a:p>
          </p:txBody>
        </p:sp>
        <p:sp>
          <p:nvSpPr>
            <p:cNvPr id="49" name="Rectangle 48">
              <a:extLst>
                <a:ext uri="{FF2B5EF4-FFF2-40B4-BE49-F238E27FC236}">
                  <a16:creationId xmlns:a16="http://schemas.microsoft.com/office/drawing/2014/main" id="{C0344ACB-DF41-4798-9BC1-8D4B43A3A6BB}"/>
                </a:ext>
              </a:extLst>
            </p:cNvPr>
            <p:cNvSpPr/>
            <p:nvPr/>
          </p:nvSpPr>
          <p:spPr>
            <a:xfrm>
              <a:off x="6564337" y="9883206"/>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DSG</a:t>
              </a:r>
            </a:p>
            <a:p>
              <a:pPr algn="ctr"/>
              <a:r>
                <a:rPr lang="en-US" sz="800" b="1" dirty="0">
                  <a:solidFill>
                    <a:srgbClr val="535252"/>
                  </a:solidFill>
                  <a:latin typeface="Arial" pitchFamily="34" charset="0"/>
                  <a:cs typeface="Arial" pitchFamily="34" charset="0"/>
                </a:rPr>
                <a:t>MOS</a:t>
              </a:r>
            </a:p>
          </p:txBody>
        </p:sp>
        <p:sp>
          <p:nvSpPr>
            <p:cNvPr id="50" name="Rectangle 49">
              <a:extLst>
                <a:ext uri="{FF2B5EF4-FFF2-40B4-BE49-F238E27FC236}">
                  <a16:creationId xmlns:a16="http://schemas.microsoft.com/office/drawing/2014/main" id="{E531D68F-B3FE-4D7B-8C3C-18AA53A6CC24}"/>
                </a:ext>
              </a:extLst>
            </p:cNvPr>
            <p:cNvSpPr/>
            <p:nvPr/>
          </p:nvSpPr>
          <p:spPr>
            <a:xfrm>
              <a:off x="7262702" y="9888807"/>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CHG</a:t>
              </a:r>
            </a:p>
            <a:p>
              <a:pPr algn="ctr"/>
              <a:r>
                <a:rPr lang="en-US" sz="800" b="1" dirty="0">
                  <a:solidFill>
                    <a:srgbClr val="535252"/>
                  </a:solidFill>
                  <a:latin typeface="Arial" pitchFamily="34" charset="0"/>
                  <a:cs typeface="Arial" pitchFamily="34" charset="0"/>
                </a:rPr>
                <a:t>MOS</a:t>
              </a:r>
            </a:p>
          </p:txBody>
        </p:sp>
        <p:sp>
          <p:nvSpPr>
            <p:cNvPr id="51" name="Oval 50">
              <a:extLst>
                <a:ext uri="{FF2B5EF4-FFF2-40B4-BE49-F238E27FC236}">
                  <a16:creationId xmlns:a16="http://schemas.microsoft.com/office/drawing/2014/main" id="{7EFC326F-DDBD-40A3-859E-FE4B0389D2EF}"/>
                </a:ext>
              </a:extLst>
            </p:cNvPr>
            <p:cNvSpPr/>
            <p:nvPr/>
          </p:nvSpPr>
          <p:spPr>
            <a:xfrm>
              <a:off x="8213046" y="7687435"/>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sp>
          <p:nvSpPr>
            <p:cNvPr id="52" name="Oval 51">
              <a:extLst>
                <a:ext uri="{FF2B5EF4-FFF2-40B4-BE49-F238E27FC236}">
                  <a16:creationId xmlns:a16="http://schemas.microsoft.com/office/drawing/2014/main" id="{C6CF7596-433F-4ED2-93F3-21BAC147521B}"/>
                </a:ext>
              </a:extLst>
            </p:cNvPr>
            <p:cNvSpPr/>
            <p:nvPr/>
          </p:nvSpPr>
          <p:spPr>
            <a:xfrm>
              <a:off x="8219713" y="9888807"/>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cxnSp>
          <p:nvCxnSpPr>
            <p:cNvPr id="53" name="Straight Connector 52">
              <a:extLst>
                <a:ext uri="{FF2B5EF4-FFF2-40B4-BE49-F238E27FC236}">
                  <a16:creationId xmlns:a16="http://schemas.microsoft.com/office/drawing/2014/main" id="{51333CF9-E053-4CD7-A3B5-07FD77B73B31}"/>
                </a:ext>
              </a:extLst>
            </p:cNvPr>
            <p:cNvCxnSpPr/>
            <p:nvPr/>
          </p:nvCxnSpPr>
          <p:spPr>
            <a:xfrm>
              <a:off x="5399360" y="8847437"/>
              <a:ext cx="1296320" cy="0"/>
            </a:xfrm>
            <a:prstGeom prst="line">
              <a:avLst/>
            </a:prstGeom>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33C044AF-86AC-4DE0-B5BB-A75EF2E870D8}"/>
                </a:ext>
              </a:extLst>
            </p:cNvPr>
            <p:cNvSpPr txBox="1"/>
            <p:nvPr/>
          </p:nvSpPr>
          <p:spPr>
            <a:xfrm>
              <a:off x="8448511" y="7671853"/>
              <a:ext cx="905721" cy="338554"/>
            </a:xfrm>
            <a:prstGeom prst="rect">
              <a:avLst/>
            </a:prstGeom>
            <a:noFill/>
          </p:spPr>
          <p:txBody>
            <a:bodyPr wrap="square" rtlCol="0">
              <a:spAutoFit/>
            </a:bodyPr>
            <a:lstStyle/>
            <a:p>
              <a:r>
                <a:rPr lang="en-US" sz="1600" dirty="0"/>
                <a:t>Pack+</a:t>
              </a:r>
            </a:p>
          </p:txBody>
        </p:sp>
        <p:sp>
          <p:nvSpPr>
            <p:cNvPr id="55" name="TextBox 54">
              <a:extLst>
                <a:ext uri="{FF2B5EF4-FFF2-40B4-BE49-F238E27FC236}">
                  <a16:creationId xmlns:a16="http://schemas.microsoft.com/office/drawing/2014/main" id="{76D19780-BBF6-419F-BCFD-04AD08490BD4}"/>
                </a:ext>
              </a:extLst>
            </p:cNvPr>
            <p:cNvSpPr txBox="1"/>
            <p:nvPr/>
          </p:nvSpPr>
          <p:spPr>
            <a:xfrm>
              <a:off x="8448510" y="9877536"/>
              <a:ext cx="905721" cy="338554"/>
            </a:xfrm>
            <a:prstGeom prst="rect">
              <a:avLst/>
            </a:prstGeom>
            <a:noFill/>
          </p:spPr>
          <p:txBody>
            <a:bodyPr wrap="square" rtlCol="0">
              <a:spAutoFit/>
            </a:bodyPr>
            <a:lstStyle/>
            <a:p>
              <a:r>
                <a:rPr lang="en-US" sz="1600" dirty="0"/>
                <a:t>Pack-</a:t>
              </a:r>
            </a:p>
          </p:txBody>
        </p:sp>
        <p:sp>
          <p:nvSpPr>
            <p:cNvPr id="56" name="Rectangle 55">
              <a:extLst>
                <a:ext uri="{FF2B5EF4-FFF2-40B4-BE49-F238E27FC236}">
                  <a16:creationId xmlns:a16="http://schemas.microsoft.com/office/drawing/2014/main" id="{7E6898B0-1ADD-4F8A-B371-0F426F07D7F0}"/>
                </a:ext>
              </a:extLst>
            </p:cNvPr>
            <p:cNvSpPr/>
            <p:nvPr/>
          </p:nvSpPr>
          <p:spPr>
            <a:xfrm>
              <a:off x="5318340" y="8548339"/>
              <a:ext cx="167947" cy="245758"/>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600" b="1" dirty="0">
                  <a:solidFill>
                    <a:srgbClr val="535252"/>
                  </a:solidFill>
                  <a:latin typeface="Arial" pitchFamily="34" charset="0"/>
                  <a:cs typeface="Arial" pitchFamily="34" charset="0"/>
                </a:rPr>
                <a:t>Cell</a:t>
              </a:r>
            </a:p>
          </p:txBody>
        </p:sp>
        <p:cxnSp>
          <p:nvCxnSpPr>
            <p:cNvPr id="57" name="Straight Connector 56">
              <a:extLst>
                <a:ext uri="{FF2B5EF4-FFF2-40B4-BE49-F238E27FC236}">
                  <a16:creationId xmlns:a16="http://schemas.microsoft.com/office/drawing/2014/main" id="{B6CA8E9E-55E5-4813-89EA-E915045F6B55}"/>
                </a:ext>
              </a:extLst>
            </p:cNvPr>
            <p:cNvCxnSpPr/>
            <p:nvPr/>
          </p:nvCxnSpPr>
          <p:spPr>
            <a:xfrm>
              <a:off x="5406579" y="9212668"/>
              <a:ext cx="1296320"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63563B35-8A66-4686-9DC0-1A823A65B1F1}"/>
                </a:ext>
              </a:extLst>
            </p:cNvPr>
            <p:cNvCxnSpPr/>
            <p:nvPr/>
          </p:nvCxnSpPr>
          <p:spPr>
            <a:xfrm>
              <a:off x="5399361" y="8512710"/>
              <a:ext cx="1296320" cy="0"/>
            </a:xfrm>
            <a:prstGeom prst="line">
              <a:avLst/>
            </a:prstGeom>
          </p:spPr>
          <p:style>
            <a:lnRef idx="1">
              <a:schemeClr val="dk1"/>
            </a:lnRef>
            <a:fillRef idx="0">
              <a:schemeClr val="dk1"/>
            </a:fillRef>
            <a:effectRef idx="0">
              <a:schemeClr val="dk1"/>
            </a:effectRef>
            <a:fontRef idx="minor">
              <a:schemeClr val="tx1"/>
            </a:fontRef>
          </p:style>
        </p:cxnSp>
        <p:sp>
          <p:nvSpPr>
            <p:cNvPr id="59" name="Rectangle 58">
              <a:extLst>
                <a:ext uri="{FF2B5EF4-FFF2-40B4-BE49-F238E27FC236}">
                  <a16:creationId xmlns:a16="http://schemas.microsoft.com/office/drawing/2014/main" id="{C7D6B121-E515-4E68-A988-2EFF426B028D}"/>
                </a:ext>
              </a:extLst>
            </p:cNvPr>
            <p:cNvSpPr/>
            <p:nvPr/>
          </p:nvSpPr>
          <p:spPr>
            <a:xfrm>
              <a:off x="7750145" y="9888807"/>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CHG</a:t>
              </a:r>
            </a:p>
            <a:p>
              <a:pPr algn="ctr"/>
              <a:r>
                <a:rPr lang="en-US" sz="800" b="1" dirty="0">
                  <a:solidFill>
                    <a:srgbClr val="535252"/>
                  </a:solidFill>
                  <a:latin typeface="Arial" pitchFamily="34" charset="0"/>
                  <a:cs typeface="Arial" pitchFamily="34" charset="0"/>
                </a:rPr>
                <a:t>MOS</a:t>
              </a:r>
            </a:p>
          </p:txBody>
        </p:sp>
        <p:cxnSp>
          <p:nvCxnSpPr>
            <p:cNvPr id="60" name="Straight Connector 59">
              <a:extLst>
                <a:ext uri="{FF2B5EF4-FFF2-40B4-BE49-F238E27FC236}">
                  <a16:creationId xmlns:a16="http://schemas.microsoft.com/office/drawing/2014/main" id="{20FAFB96-BE40-4933-971F-90B900314F3D}"/>
                </a:ext>
              </a:extLst>
            </p:cNvPr>
            <p:cNvCxnSpPr/>
            <p:nvPr/>
          </p:nvCxnSpPr>
          <p:spPr>
            <a:xfrm flipH="1">
              <a:off x="7457419" y="9713565"/>
              <a:ext cx="487444" cy="0"/>
            </a:xfrm>
            <a:prstGeom prst="line">
              <a:avLst/>
            </a:prstGeom>
          </p:spPr>
          <p:style>
            <a:lnRef idx="1">
              <a:schemeClr val="dk1"/>
            </a:lnRef>
            <a:fillRef idx="0">
              <a:schemeClr val="dk1"/>
            </a:fillRef>
            <a:effectRef idx="0">
              <a:schemeClr val="dk1"/>
            </a:effectRef>
            <a:fontRef idx="minor">
              <a:schemeClr val="tx1"/>
            </a:fontRef>
          </p:style>
        </p:cxnSp>
        <p:sp>
          <p:nvSpPr>
            <p:cNvPr id="61" name="Rectangle 60">
              <a:extLst>
                <a:ext uri="{FF2B5EF4-FFF2-40B4-BE49-F238E27FC236}">
                  <a16:creationId xmlns:a16="http://schemas.microsoft.com/office/drawing/2014/main" id="{7239519B-04A4-4A8B-847C-603AF49DFFF9}"/>
                </a:ext>
              </a:extLst>
            </p:cNvPr>
            <p:cNvSpPr/>
            <p:nvPr/>
          </p:nvSpPr>
          <p:spPr>
            <a:xfrm>
              <a:off x="5315386" y="8903820"/>
              <a:ext cx="167947" cy="245758"/>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600" b="1" dirty="0">
                  <a:solidFill>
                    <a:srgbClr val="535252"/>
                  </a:solidFill>
                  <a:latin typeface="Arial" pitchFamily="34" charset="0"/>
                  <a:cs typeface="Arial" pitchFamily="34" charset="0"/>
                </a:rPr>
                <a:t>Cell</a:t>
              </a:r>
            </a:p>
          </p:txBody>
        </p:sp>
        <p:sp>
          <p:nvSpPr>
            <p:cNvPr id="62" name="Rectangle 61">
              <a:extLst>
                <a:ext uri="{FF2B5EF4-FFF2-40B4-BE49-F238E27FC236}">
                  <a16:creationId xmlns:a16="http://schemas.microsoft.com/office/drawing/2014/main" id="{EDD4DFD6-3340-4CC6-80AA-DD53116FF555}"/>
                </a:ext>
              </a:extLst>
            </p:cNvPr>
            <p:cNvSpPr/>
            <p:nvPr/>
          </p:nvSpPr>
          <p:spPr>
            <a:xfrm>
              <a:off x="5315386" y="9275759"/>
              <a:ext cx="167947" cy="245758"/>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600" b="1" dirty="0">
                  <a:solidFill>
                    <a:srgbClr val="535252"/>
                  </a:solidFill>
                  <a:latin typeface="Arial" pitchFamily="34" charset="0"/>
                  <a:cs typeface="Arial" pitchFamily="34" charset="0"/>
                </a:rPr>
                <a:t>Cell</a:t>
              </a:r>
            </a:p>
          </p:txBody>
        </p:sp>
        <p:cxnSp>
          <p:nvCxnSpPr>
            <p:cNvPr id="63" name="Straight Connector 62">
              <a:extLst>
                <a:ext uri="{FF2B5EF4-FFF2-40B4-BE49-F238E27FC236}">
                  <a16:creationId xmlns:a16="http://schemas.microsoft.com/office/drawing/2014/main" id="{7F374D9D-A545-497D-AFBB-740F75E1CB45}"/>
                </a:ext>
              </a:extLst>
            </p:cNvPr>
            <p:cNvCxnSpPr/>
            <p:nvPr/>
          </p:nvCxnSpPr>
          <p:spPr>
            <a:xfrm>
              <a:off x="5399359" y="9585019"/>
              <a:ext cx="1296320" cy="0"/>
            </a:xfrm>
            <a:prstGeom prst="line">
              <a:avLst/>
            </a:prstGeom>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9C7B6153-4A66-4572-AFD3-7B84E5E82F64}"/>
                </a:ext>
              </a:extLst>
            </p:cNvPr>
            <p:cNvSpPr/>
            <p:nvPr/>
          </p:nvSpPr>
          <p:spPr>
            <a:xfrm>
              <a:off x="6393739" y="8449300"/>
              <a:ext cx="1543906" cy="1199208"/>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Protection IC</a:t>
              </a:r>
            </a:p>
          </p:txBody>
        </p:sp>
      </p:grpSp>
    </p:spTree>
    <p:extLst>
      <p:ext uri="{BB962C8B-B14F-4D97-AF65-F5344CB8AC3E}">
        <p14:creationId xmlns:p14="http://schemas.microsoft.com/office/powerpoint/2010/main" val="8566061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BAD3F2-A3E3-4EFD-8FCF-F263E40EAD16}"/>
              </a:ext>
            </a:extLst>
          </p:cNvPr>
          <p:cNvSpPr>
            <a:spLocks noGrp="1"/>
          </p:cNvSpPr>
          <p:nvPr>
            <p:ph type="title"/>
          </p:nvPr>
        </p:nvSpPr>
        <p:spPr>
          <a:xfrm>
            <a:off x="83016" y="73387"/>
            <a:ext cx="6747919" cy="583321"/>
          </a:xfrm>
        </p:spPr>
        <p:txBody>
          <a:bodyPr/>
          <a:lstStyle/>
          <a:p>
            <a:r>
              <a:rPr lang="en-US" dirty="0"/>
              <a:t>Gauge IC+2</a:t>
            </a:r>
            <a:r>
              <a:rPr lang="en-US" baseline="30000" dirty="0"/>
              <a:t>nd</a:t>
            </a:r>
            <a:r>
              <a:rPr lang="en-US" dirty="0"/>
              <a:t> protection PLATFORM</a:t>
            </a:r>
          </a:p>
        </p:txBody>
      </p:sp>
      <p:graphicFrame>
        <p:nvGraphicFramePr>
          <p:cNvPr id="43" name="Table 4">
            <a:extLst>
              <a:ext uri="{FF2B5EF4-FFF2-40B4-BE49-F238E27FC236}">
                <a16:creationId xmlns:a16="http://schemas.microsoft.com/office/drawing/2014/main" id="{144CA618-D71F-4809-A666-3035BF16E9B3}"/>
              </a:ext>
            </a:extLst>
          </p:cNvPr>
          <p:cNvGraphicFramePr>
            <a:graphicFrameLocks noGrp="1"/>
          </p:cNvGraphicFramePr>
          <p:nvPr>
            <p:ph sz="half" idx="11"/>
          </p:nvPr>
        </p:nvGraphicFramePr>
        <p:xfrm>
          <a:off x="604273" y="3228419"/>
          <a:ext cx="6490629" cy="3017520"/>
        </p:xfrm>
        <a:graphic>
          <a:graphicData uri="http://schemas.openxmlformats.org/drawingml/2006/table">
            <a:tbl>
              <a:tblPr firstRow="1" bandRow="1">
                <a:tableStyleId>{5C22544A-7EE6-4342-B048-85BDC9FD1C3A}</a:tableStyleId>
              </a:tblPr>
              <a:tblGrid>
                <a:gridCol w="2163543">
                  <a:extLst>
                    <a:ext uri="{9D8B030D-6E8A-4147-A177-3AD203B41FA5}">
                      <a16:colId xmlns:a16="http://schemas.microsoft.com/office/drawing/2014/main" val="4237450849"/>
                    </a:ext>
                  </a:extLst>
                </a:gridCol>
                <a:gridCol w="2163543">
                  <a:extLst>
                    <a:ext uri="{9D8B030D-6E8A-4147-A177-3AD203B41FA5}">
                      <a16:colId xmlns:a16="http://schemas.microsoft.com/office/drawing/2014/main" val="2221781831"/>
                    </a:ext>
                  </a:extLst>
                </a:gridCol>
                <a:gridCol w="2163543">
                  <a:extLst>
                    <a:ext uri="{9D8B030D-6E8A-4147-A177-3AD203B41FA5}">
                      <a16:colId xmlns:a16="http://schemas.microsoft.com/office/drawing/2014/main" val="1968706963"/>
                    </a:ext>
                  </a:extLst>
                </a:gridCol>
              </a:tblGrid>
              <a:tr h="235990">
                <a:tc>
                  <a:txBody>
                    <a:bodyPr/>
                    <a:lstStyle/>
                    <a:p>
                      <a:endParaRPr lang="en-US" sz="1200" dirty="0"/>
                    </a:p>
                  </a:txBody>
                  <a:tcPr/>
                </a:tc>
                <a:tc>
                  <a:txBody>
                    <a:bodyPr/>
                    <a:lstStyle/>
                    <a:p>
                      <a:r>
                        <a:rPr lang="en-US" sz="1200" dirty="0"/>
                        <a:t>1</a:t>
                      </a:r>
                      <a:r>
                        <a:rPr lang="en-US" sz="1200" baseline="30000" dirty="0"/>
                        <a:t>st</a:t>
                      </a:r>
                      <a:r>
                        <a:rPr lang="en-US" sz="1200" dirty="0"/>
                        <a:t> Level</a:t>
                      </a:r>
                    </a:p>
                  </a:txBody>
                  <a:tcPr/>
                </a:tc>
                <a:tc>
                  <a:txBody>
                    <a:bodyPr/>
                    <a:lstStyle/>
                    <a:p>
                      <a:r>
                        <a:rPr lang="en-US" sz="1200" dirty="0"/>
                        <a:t>2</a:t>
                      </a:r>
                      <a:r>
                        <a:rPr lang="en-US" sz="1200" baseline="30000" dirty="0"/>
                        <a:t>nd</a:t>
                      </a:r>
                      <a:r>
                        <a:rPr lang="en-US" sz="1200" dirty="0"/>
                        <a:t> Level</a:t>
                      </a:r>
                    </a:p>
                  </a:txBody>
                  <a:tcPr/>
                </a:tc>
                <a:extLst>
                  <a:ext uri="{0D108BD9-81ED-4DB2-BD59-A6C34878D82A}">
                    <a16:rowId xmlns:a16="http://schemas.microsoft.com/office/drawing/2014/main" val="1483482322"/>
                  </a:ext>
                </a:extLst>
              </a:tr>
              <a:tr h="393317">
                <a:tc>
                  <a:txBody>
                    <a:bodyPr/>
                    <a:lstStyle/>
                    <a:p>
                      <a:r>
                        <a:rPr lang="en-US" sz="1200" dirty="0"/>
                        <a:t>Over current protection in Discharge</a:t>
                      </a:r>
                    </a:p>
                  </a:txBody>
                  <a:tcPr/>
                </a:tc>
                <a:tc>
                  <a:txBody>
                    <a:bodyPr/>
                    <a:lstStyle/>
                    <a:p>
                      <a:pPr algn="ctr"/>
                      <a:r>
                        <a:rPr lang="zh-CN" altLang="en-US" sz="2400" dirty="0">
                          <a:solidFill>
                            <a:srgbClr val="00B050"/>
                          </a:solidFill>
                        </a:rPr>
                        <a:t>√</a:t>
                      </a:r>
                      <a:endParaRPr lang="en-US" sz="2400"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B050"/>
                          </a:solidFill>
                        </a:rPr>
                        <a:t>√</a:t>
                      </a:r>
                      <a:endParaRPr lang="en-US" sz="2400" dirty="0">
                        <a:solidFill>
                          <a:srgbClr val="00B050"/>
                        </a:solidFill>
                      </a:endParaRPr>
                    </a:p>
                  </a:txBody>
                  <a:tcPr/>
                </a:tc>
                <a:extLst>
                  <a:ext uri="{0D108BD9-81ED-4DB2-BD59-A6C34878D82A}">
                    <a16:rowId xmlns:a16="http://schemas.microsoft.com/office/drawing/2014/main" val="1074223205"/>
                  </a:ext>
                </a:extLst>
              </a:tr>
              <a:tr h="393317">
                <a:tc>
                  <a:txBody>
                    <a:bodyPr/>
                    <a:lstStyle/>
                    <a:p>
                      <a:r>
                        <a:rPr lang="en-US" sz="1200" dirty="0"/>
                        <a:t>Over temperature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algn="ctr"/>
                      <a:r>
                        <a:rPr lang="en-US" altLang="zh-CN" sz="2400" b="1" dirty="0">
                          <a:ln>
                            <a:solidFill>
                              <a:srgbClr val="FFFFFF"/>
                            </a:solidFill>
                          </a:ln>
                          <a:solidFill>
                            <a:srgbClr val="FF0000"/>
                          </a:solidFill>
                          <a:latin typeface="Arial" pitchFamily="34" charset="0"/>
                          <a:cs typeface="Arial" pitchFamily="34" charset="0"/>
                        </a:rPr>
                        <a:t>×</a:t>
                      </a:r>
                      <a:endParaRPr lang="en-US" sz="2400" dirty="0"/>
                    </a:p>
                  </a:txBody>
                  <a:tcPr/>
                </a:tc>
                <a:extLst>
                  <a:ext uri="{0D108BD9-81ED-4DB2-BD59-A6C34878D82A}">
                    <a16:rowId xmlns:a16="http://schemas.microsoft.com/office/drawing/2014/main" val="2496553499"/>
                  </a:ext>
                </a:extLst>
              </a:tr>
              <a:tr h="393317">
                <a:tc>
                  <a:txBody>
                    <a:bodyPr/>
                    <a:lstStyle/>
                    <a:p>
                      <a:r>
                        <a:rPr lang="en-US" sz="1200" dirty="0"/>
                        <a:t>Under voltage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405819403"/>
                  </a:ext>
                </a:extLst>
              </a:tr>
              <a:tr h="393317">
                <a:tc>
                  <a:txBody>
                    <a:bodyPr/>
                    <a:lstStyle/>
                    <a:p>
                      <a:r>
                        <a:rPr lang="en-US" sz="1200" dirty="0"/>
                        <a:t>Over current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3802382598"/>
                  </a:ext>
                </a:extLst>
              </a:tr>
              <a:tr h="393317">
                <a:tc>
                  <a:txBody>
                    <a:bodyPr/>
                    <a:lstStyle/>
                    <a:p>
                      <a:r>
                        <a:rPr lang="en-US" sz="1200" dirty="0"/>
                        <a:t>Over temperature protection </a:t>
                      </a:r>
                      <a:r>
                        <a:rPr lang="en-US" altLang="zh-CN" sz="1200" dirty="0"/>
                        <a:t>in Charge</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218155464"/>
                  </a:ext>
                </a:extLst>
              </a:tr>
              <a:tr h="393317">
                <a:tc>
                  <a:txBody>
                    <a:bodyPr/>
                    <a:lstStyle/>
                    <a:p>
                      <a:r>
                        <a:rPr lang="en-US" sz="1200" dirty="0"/>
                        <a:t>Over voltage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extLst>
                  <a:ext uri="{0D108BD9-81ED-4DB2-BD59-A6C34878D82A}">
                    <a16:rowId xmlns:a16="http://schemas.microsoft.com/office/drawing/2014/main" val="671800329"/>
                  </a:ext>
                </a:extLst>
              </a:tr>
            </a:tbl>
          </a:graphicData>
        </a:graphic>
      </p:graphicFrame>
      <p:sp>
        <p:nvSpPr>
          <p:cNvPr id="44" name="Rectangle 43">
            <a:extLst>
              <a:ext uri="{FF2B5EF4-FFF2-40B4-BE49-F238E27FC236}">
                <a16:creationId xmlns:a16="http://schemas.microsoft.com/office/drawing/2014/main" id="{A87E751D-A771-4C33-B013-7E6AA43CBC73}"/>
              </a:ext>
            </a:extLst>
          </p:cNvPr>
          <p:cNvSpPr/>
          <p:nvPr/>
        </p:nvSpPr>
        <p:spPr>
          <a:xfrm>
            <a:off x="4846046" y="821917"/>
            <a:ext cx="3008597" cy="2235896"/>
          </a:xfrm>
          <a:prstGeom prst="rect">
            <a:avLst/>
          </a:prstGeom>
          <a:solidFill>
            <a:schemeClr val="bg1"/>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r>
              <a:rPr lang="en-US" altLang="zh-CN" sz="2000" b="1" dirty="0">
                <a:ln>
                  <a:solidFill>
                    <a:srgbClr val="FFFFFF"/>
                  </a:solidFill>
                </a:ln>
                <a:solidFill>
                  <a:srgbClr val="535252"/>
                </a:solidFill>
                <a:latin typeface="Arial" pitchFamily="34" charset="0"/>
                <a:cs typeface="Arial" pitchFamily="34" charset="0"/>
              </a:rPr>
              <a:t>UN38.3        </a:t>
            </a:r>
            <a:r>
              <a:rPr lang="zh-CN" altLang="en-US" sz="2000" dirty="0">
                <a:solidFill>
                  <a:srgbClr val="00B050"/>
                </a:solidFill>
              </a:rPr>
              <a:t>√</a:t>
            </a:r>
            <a:r>
              <a:rPr lang="en-US" altLang="zh-CN" sz="2000" b="1" dirty="0">
                <a:ln>
                  <a:solidFill>
                    <a:srgbClr val="FFFFFF"/>
                  </a:solidFill>
                </a:ln>
                <a:solidFill>
                  <a:srgbClr val="535252"/>
                </a:solidFill>
                <a:latin typeface="Arial" pitchFamily="34" charset="0"/>
                <a:cs typeface="Arial" pitchFamily="34" charset="0"/>
              </a:rPr>
              <a:t>   </a:t>
            </a:r>
          </a:p>
          <a:p>
            <a:r>
              <a:rPr lang="en-US" altLang="zh-CN" sz="2000" b="1" dirty="0">
                <a:ln>
                  <a:solidFill>
                    <a:srgbClr val="FFFFFF"/>
                  </a:solidFill>
                </a:ln>
                <a:solidFill>
                  <a:srgbClr val="535252"/>
                </a:solidFill>
                <a:latin typeface="Arial" pitchFamily="34" charset="0"/>
                <a:cs typeface="Arial" pitchFamily="34" charset="0"/>
              </a:rPr>
              <a:t>GB31241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altLang="zh-CN" sz="2000" b="1" dirty="0">
                <a:ln>
                  <a:solidFill>
                    <a:srgbClr val="FFFFFF"/>
                  </a:solidFill>
                </a:ln>
                <a:solidFill>
                  <a:srgbClr val="535252"/>
                </a:solidFill>
                <a:latin typeface="Arial" pitchFamily="34" charset="0"/>
                <a:cs typeface="Arial" pitchFamily="34" charset="0"/>
              </a:rPr>
              <a:t>PSE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IEC62133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UL2054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UL2271        </a:t>
            </a:r>
            <a:r>
              <a:rPr lang="en-US" altLang="zh-CN" sz="2400" b="1" dirty="0">
                <a:ln>
                  <a:solidFill>
                    <a:srgbClr val="FFFFFF"/>
                  </a:solidFill>
                </a:ln>
                <a:solidFill>
                  <a:srgbClr val="FF0000"/>
                </a:solidFill>
                <a:latin typeface="Arial" pitchFamily="34" charset="0"/>
                <a:cs typeface="Arial" pitchFamily="34" charset="0"/>
              </a:rPr>
              <a:t>×</a:t>
            </a:r>
            <a:endParaRPr lang="en-US" sz="2400" b="1" dirty="0">
              <a:ln>
                <a:solidFill>
                  <a:srgbClr val="FFFFFF"/>
                </a:solidFill>
              </a:ln>
              <a:solidFill>
                <a:srgbClr val="FF0000"/>
              </a:solidFill>
              <a:latin typeface="Arial" pitchFamily="34" charset="0"/>
              <a:cs typeface="Arial" pitchFamily="34" charset="0"/>
            </a:endParaRPr>
          </a:p>
          <a:p>
            <a:pPr algn="ctr"/>
            <a:endParaRPr lang="en-US" sz="750" b="1" dirty="0">
              <a:ln>
                <a:solidFill>
                  <a:srgbClr val="FFFFFF"/>
                </a:solidFill>
              </a:ln>
              <a:solidFill>
                <a:srgbClr val="535252"/>
              </a:solidFill>
              <a:latin typeface="Arial" pitchFamily="34" charset="0"/>
              <a:cs typeface="Arial" pitchFamily="34" charset="0"/>
            </a:endParaRPr>
          </a:p>
        </p:txBody>
      </p:sp>
      <p:grpSp>
        <p:nvGrpSpPr>
          <p:cNvPr id="22" name="Group 21">
            <a:extLst>
              <a:ext uri="{FF2B5EF4-FFF2-40B4-BE49-F238E27FC236}">
                <a16:creationId xmlns:a16="http://schemas.microsoft.com/office/drawing/2014/main" id="{0797FF9A-5136-49BA-B110-1A287A2FB11B}"/>
              </a:ext>
            </a:extLst>
          </p:cNvPr>
          <p:cNvGrpSpPr/>
          <p:nvPr/>
        </p:nvGrpSpPr>
        <p:grpSpPr>
          <a:xfrm>
            <a:off x="771895" y="703840"/>
            <a:ext cx="3526060" cy="2320446"/>
            <a:chOff x="5310382" y="7868417"/>
            <a:chExt cx="4043110" cy="2545510"/>
          </a:xfrm>
        </p:grpSpPr>
        <p:cxnSp>
          <p:nvCxnSpPr>
            <p:cNvPr id="23" name="Straight Connector 22">
              <a:extLst>
                <a:ext uri="{FF2B5EF4-FFF2-40B4-BE49-F238E27FC236}">
                  <a16:creationId xmlns:a16="http://schemas.microsoft.com/office/drawing/2014/main" id="{DD314088-66D9-403B-AA82-48D88AC1F2A1}"/>
                </a:ext>
              </a:extLst>
            </p:cNvPr>
            <p:cNvCxnSpPr/>
            <p:nvPr/>
          </p:nvCxnSpPr>
          <p:spPr>
            <a:xfrm flipH="1">
              <a:off x="5884588" y="8026807"/>
              <a:ext cx="1" cy="600959"/>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C8166A7-52FE-4180-B483-9A5A559AE314}"/>
                </a:ext>
              </a:extLst>
            </p:cNvPr>
            <p:cNvCxnSpPr>
              <a:cxnSpLocks/>
            </p:cNvCxnSpPr>
            <p:nvPr/>
          </p:nvCxnSpPr>
          <p:spPr>
            <a:xfrm>
              <a:off x="5398621" y="8067526"/>
              <a:ext cx="28765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3FD02F3-6D6A-4BF0-88C2-0E2A10250607}"/>
                </a:ext>
              </a:extLst>
            </p:cNvPr>
            <p:cNvCxnSpPr>
              <a:cxnSpLocks/>
            </p:cNvCxnSpPr>
            <p:nvPr/>
          </p:nvCxnSpPr>
          <p:spPr>
            <a:xfrm>
              <a:off x="5398621" y="8060797"/>
              <a:ext cx="7218" cy="221998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A0FEE91-6AB3-416B-96BE-7851B6FE099D}"/>
                </a:ext>
              </a:extLst>
            </p:cNvPr>
            <p:cNvSpPr/>
            <p:nvPr/>
          </p:nvSpPr>
          <p:spPr>
            <a:xfrm>
              <a:off x="5317600" y="8868241"/>
              <a:ext cx="176478" cy="359229"/>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750" b="1" dirty="0">
                  <a:solidFill>
                    <a:srgbClr val="535252"/>
                  </a:solidFill>
                  <a:latin typeface="Arial" pitchFamily="34" charset="0"/>
                  <a:cs typeface="Arial" pitchFamily="34" charset="0"/>
                </a:rPr>
                <a:t>Cell</a:t>
              </a:r>
            </a:p>
          </p:txBody>
        </p:sp>
        <p:cxnSp>
          <p:nvCxnSpPr>
            <p:cNvPr id="46" name="Straight Connector 45">
              <a:extLst>
                <a:ext uri="{FF2B5EF4-FFF2-40B4-BE49-F238E27FC236}">
                  <a16:creationId xmlns:a16="http://schemas.microsoft.com/office/drawing/2014/main" id="{F1AF0A5B-A87D-4C42-91D9-F7257D7B8C0A}"/>
                </a:ext>
              </a:extLst>
            </p:cNvPr>
            <p:cNvCxnSpPr>
              <a:cxnSpLocks/>
            </p:cNvCxnSpPr>
            <p:nvPr/>
          </p:nvCxnSpPr>
          <p:spPr>
            <a:xfrm>
              <a:off x="7118855" y="10280396"/>
              <a:ext cx="1238231" cy="38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8BF05D3-5287-4598-9D2E-7F4D301EF96F}"/>
                </a:ext>
              </a:extLst>
            </p:cNvPr>
            <p:cNvSpPr/>
            <p:nvPr/>
          </p:nvSpPr>
          <p:spPr>
            <a:xfrm>
              <a:off x="5655477" y="7980763"/>
              <a:ext cx="458226" cy="188105"/>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500" b="1" dirty="0">
                  <a:solidFill>
                    <a:srgbClr val="535252"/>
                  </a:solidFill>
                  <a:latin typeface="Arial" pitchFamily="34" charset="0"/>
                  <a:cs typeface="Arial" pitchFamily="34" charset="0"/>
                </a:rPr>
                <a:t>3 Terminal Fuse</a:t>
              </a:r>
            </a:p>
          </p:txBody>
        </p:sp>
        <p:sp>
          <p:nvSpPr>
            <p:cNvPr id="48" name="Rectangle 47">
              <a:extLst>
                <a:ext uri="{FF2B5EF4-FFF2-40B4-BE49-F238E27FC236}">
                  <a16:creationId xmlns:a16="http://schemas.microsoft.com/office/drawing/2014/main" id="{6707F3D7-212F-4F68-8D7E-E77749B07318}"/>
                </a:ext>
              </a:extLst>
            </p:cNvPr>
            <p:cNvSpPr/>
            <p:nvPr/>
          </p:nvSpPr>
          <p:spPr>
            <a:xfrm>
              <a:off x="6956239" y="7877304"/>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DSG</a:t>
              </a:r>
            </a:p>
            <a:p>
              <a:pPr algn="ctr"/>
              <a:r>
                <a:rPr lang="en-US" sz="800" b="1" dirty="0">
                  <a:solidFill>
                    <a:srgbClr val="535252"/>
                  </a:solidFill>
                  <a:latin typeface="Arial" pitchFamily="34" charset="0"/>
                  <a:cs typeface="Arial" pitchFamily="34" charset="0"/>
                </a:rPr>
                <a:t>MOS</a:t>
              </a:r>
            </a:p>
          </p:txBody>
        </p:sp>
        <p:sp>
          <p:nvSpPr>
            <p:cNvPr id="49" name="Rectangle 48">
              <a:extLst>
                <a:ext uri="{FF2B5EF4-FFF2-40B4-BE49-F238E27FC236}">
                  <a16:creationId xmlns:a16="http://schemas.microsoft.com/office/drawing/2014/main" id="{37C6B453-3C37-420E-88BC-A2355482EB27}"/>
                </a:ext>
              </a:extLst>
            </p:cNvPr>
            <p:cNvSpPr/>
            <p:nvPr/>
          </p:nvSpPr>
          <p:spPr>
            <a:xfrm>
              <a:off x="6515367" y="7873027"/>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CHG</a:t>
              </a:r>
            </a:p>
            <a:p>
              <a:pPr algn="ctr"/>
              <a:r>
                <a:rPr lang="en-US" sz="800" b="1" dirty="0">
                  <a:solidFill>
                    <a:srgbClr val="535252"/>
                  </a:solidFill>
                  <a:latin typeface="Arial" pitchFamily="34" charset="0"/>
                  <a:cs typeface="Arial" pitchFamily="34" charset="0"/>
                </a:rPr>
                <a:t>MOS</a:t>
              </a:r>
            </a:p>
          </p:txBody>
        </p:sp>
        <p:grpSp>
          <p:nvGrpSpPr>
            <p:cNvPr id="50" name="Group 49">
              <a:extLst>
                <a:ext uri="{FF2B5EF4-FFF2-40B4-BE49-F238E27FC236}">
                  <a16:creationId xmlns:a16="http://schemas.microsoft.com/office/drawing/2014/main" id="{AAE060A8-8945-4841-AB20-E10C5C12C483}"/>
                </a:ext>
              </a:extLst>
            </p:cNvPr>
            <p:cNvGrpSpPr/>
            <p:nvPr/>
          </p:nvGrpSpPr>
          <p:grpSpPr>
            <a:xfrm>
              <a:off x="6851863" y="10250361"/>
              <a:ext cx="280725" cy="60840"/>
              <a:chOff x="5781456" y="7926185"/>
              <a:chExt cx="280725" cy="60840"/>
            </a:xfrm>
          </p:grpSpPr>
          <p:cxnSp>
            <p:nvCxnSpPr>
              <p:cNvPr id="73" name="Straight Connector 72">
                <a:extLst>
                  <a:ext uri="{FF2B5EF4-FFF2-40B4-BE49-F238E27FC236}">
                    <a16:creationId xmlns:a16="http://schemas.microsoft.com/office/drawing/2014/main" id="{1B4B5F16-5993-423A-92F0-151D386DABB5}"/>
                  </a:ext>
                </a:extLst>
              </p:cNvPr>
              <p:cNvCxnSpPr>
                <a:cxnSpLocks/>
              </p:cNvCxnSpPr>
              <p:nvPr/>
            </p:nvCxnSpPr>
            <p:spPr>
              <a:xfrm flipV="1">
                <a:off x="5832669" y="7926955"/>
                <a:ext cx="35678" cy="394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8D136E0-2523-4355-AB1D-14B8EF95FCE9}"/>
                  </a:ext>
                </a:extLst>
              </p:cNvPr>
              <p:cNvCxnSpPr>
                <a:cxnSpLocks/>
              </p:cNvCxnSpPr>
              <p:nvPr/>
            </p:nvCxnSpPr>
            <p:spPr>
              <a:xfrm>
                <a:off x="5869168" y="7933117"/>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D093CC-4D60-4193-B0AD-B1A447B5A2C6}"/>
                  </a:ext>
                </a:extLst>
              </p:cNvPr>
              <p:cNvCxnSpPr>
                <a:cxnSpLocks/>
              </p:cNvCxnSpPr>
              <p:nvPr/>
            </p:nvCxnSpPr>
            <p:spPr>
              <a:xfrm flipV="1">
                <a:off x="5914806" y="7926185"/>
                <a:ext cx="44028" cy="6007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85937D7-BCFA-40D1-B34B-B0C730416782}"/>
                  </a:ext>
                </a:extLst>
              </p:cNvPr>
              <p:cNvCxnSpPr>
                <a:cxnSpLocks/>
              </p:cNvCxnSpPr>
              <p:nvPr/>
            </p:nvCxnSpPr>
            <p:spPr>
              <a:xfrm>
                <a:off x="5958834" y="7929266"/>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3CE1AE-C2EC-4C25-8049-DED708506D19}"/>
                  </a:ext>
                </a:extLst>
              </p:cNvPr>
              <p:cNvCxnSpPr>
                <a:cxnSpLocks/>
              </p:cNvCxnSpPr>
              <p:nvPr/>
            </p:nvCxnSpPr>
            <p:spPr>
              <a:xfrm flipV="1">
                <a:off x="6002862" y="7965715"/>
                <a:ext cx="16931" cy="18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F172E7F-0818-48C2-9AF5-06FC614F9A37}"/>
                  </a:ext>
                </a:extLst>
              </p:cNvPr>
              <p:cNvCxnSpPr/>
              <p:nvPr/>
            </p:nvCxnSpPr>
            <p:spPr>
              <a:xfrm>
                <a:off x="6019793" y="7966416"/>
                <a:ext cx="42388"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174935A-89B0-4D12-BA78-3DCA40BFBD15}"/>
                  </a:ext>
                </a:extLst>
              </p:cNvPr>
              <p:cNvCxnSpPr>
                <a:cxnSpLocks/>
              </p:cNvCxnSpPr>
              <p:nvPr/>
            </p:nvCxnSpPr>
            <p:spPr>
              <a:xfrm flipH="1">
                <a:off x="5781456" y="7966416"/>
                <a:ext cx="51214"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51" name="Oval 50">
              <a:extLst>
                <a:ext uri="{FF2B5EF4-FFF2-40B4-BE49-F238E27FC236}">
                  <a16:creationId xmlns:a16="http://schemas.microsoft.com/office/drawing/2014/main" id="{BA0FD64F-BE66-49B6-BB03-5D14A3A17D52}"/>
                </a:ext>
              </a:extLst>
            </p:cNvPr>
            <p:cNvSpPr/>
            <p:nvPr/>
          </p:nvSpPr>
          <p:spPr>
            <a:xfrm>
              <a:off x="8212306" y="7883999"/>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sp>
          <p:nvSpPr>
            <p:cNvPr id="52" name="Oval 51">
              <a:extLst>
                <a:ext uri="{FF2B5EF4-FFF2-40B4-BE49-F238E27FC236}">
                  <a16:creationId xmlns:a16="http://schemas.microsoft.com/office/drawing/2014/main" id="{83D2BB10-BB70-41B0-92D1-8CA4C027C1DF}"/>
                </a:ext>
              </a:extLst>
            </p:cNvPr>
            <p:cNvSpPr/>
            <p:nvPr/>
          </p:nvSpPr>
          <p:spPr>
            <a:xfrm>
              <a:off x="8218973" y="10085371"/>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cxnSp>
          <p:nvCxnSpPr>
            <p:cNvPr id="53" name="Straight Connector 52">
              <a:extLst>
                <a:ext uri="{FF2B5EF4-FFF2-40B4-BE49-F238E27FC236}">
                  <a16:creationId xmlns:a16="http://schemas.microsoft.com/office/drawing/2014/main" id="{7D36DBC5-66D8-4C44-A051-C9EA51055939}"/>
                </a:ext>
              </a:extLst>
            </p:cNvPr>
            <p:cNvCxnSpPr>
              <a:cxnSpLocks/>
            </p:cNvCxnSpPr>
            <p:nvPr/>
          </p:nvCxnSpPr>
          <p:spPr>
            <a:xfrm>
              <a:off x="7781329" y="9566564"/>
              <a:ext cx="6666" cy="714217"/>
            </a:xfrm>
            <a:prstGeom prst="line">
              <a:avLst/>
            </a:prstGeom>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4F52D23D-3B5E-4447-BBF8-435F10ED2C0E}"/>
                </a:ext>
              </a:extLst>
            </p:cNvPr>
            <p:cNvSpPr/>
            <p:nvPr/>
          </p:nvSpPr>
          <p:spPr>
            <a:xfrm>
              <a:off x="8076889" y="9059594"/>
              <a:ext cx="411510" cy="297312"/>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700" b="1" dirty="0">
                  <a:solidFill>
                    <a:srgbClr val="535252"/>
                  </a:solidFill>
                  <a:latin typeface="Arial" pitchFamily="34" charset="0"/>
                  <a:cs typeface="Arial" pitchFamily="34" charset="0"/>
                </a:rPr>
                <a:t>SDA</a:t>
              </a:r>
              <a:endParaRPr lang="en-US" sz="700" b="1" dirty="0">
                <a:solidFill>
                  <a:srgbClr val="535252"/>
                </a:solidFill>
                <a:latin typeface="Arial" pitchFamily="34" charset="0"/>
                <a:cs typeface="Arial" pitchFamily="34" charset="0"/>
              </a:endParaRPr>
            </a:p>
          </p:txBody>
        </p:sp>
        <p:cxnSp>
          <p:nvCxnSpPr>
            <p:cNvPr id="55" name="Straight Connector 54">
              <a:extLst>
                <a:ext uri="{FF2B5EF4-FFF2-40B4-BE49-F238E27FC236}">
                  <a16:creationId xmlns:a16="http://schemas.microsoft.com/office/drawing/2014/main" id="{C4B979F3-25D9-434C-A613-402413A88F42}"/>
                </a:ext>
              </a:extLst>
            </p:cNvPr>
            <p:cNvCxnSpPr>
              <a:cxnSpLocks/>
              <a:stCxn id="54" idx="1"/>
            </p:cNvCxnSpPr>
            <p:nvPr/>
          </p:nvCxnSpPr>
          <p:spPr>
            <a:xfrm flipH="1" flipV="1">
              <a:off x="7132590" y="9203721"/>
              <a:ext cx="944298" cy="453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E4876A7D-8849-45C7-A60D-1CBC82488DFF}"/>
                </a:ext>
              </a:extLst>
            </p:cNvPr>
            <p:cNvCxnSpPr>
              <a:cxnSpLocks/>
            </p:cNvCxnSpPr>
            <p:nvPr/>
          </p:nvCxnSpPr>
          <p:spPr>
            <a:xfrm flipH="1">
              <a:off x="7118855" y="8849526"/>
              <a:ext cx="1075906" cy="0"/>
            </a:xfrm>
            <a:prstGeom prst="line">
              <a:avLst/>
            </a:prstGeom>
          </p:spPr>
          <p:style>
            <a:lnRef idx="1">
              <a:schemeClr val="dk1"/>
            </a:lnRef>
            <a:fillRef idx="0">
              <a:schemeClr val="dk1"/>
            </a:fillRef>
            <a:effectRef idx="0">
              <a:schemeClr val="dk1"/>
            </a:effectRef>
            <a:fontRef idx="minor">
              <a:schemeClr val="tx1"/>
            </a:fontRef>
          </p:style>
        </p:cxnSp>
        <p:sp>
          <p:nvSpPr>
            <p:cNvPr id="57" name="Rectangle 56">
              <a:extLst>
                <a:ext uri="{FF2B5EF4-FFF2-40B4-BE49-F238E27FC236}">
                  <a16:creationId xmlns:a16="http://schemas.microsoft.com/office/drawing/2014/main" id="{CF040F48-1B9F-4FE0-B551-9607073A6281}"/>
                </a:ext>
              </a:extLst>
            </p:cNvPr>
            <p:cNvSpPr/>
            <p:nvPr/>
          </p:nvSpPr>
          <p:spPr>
            <a:xfrm rot="16200000">
              <a:off x="7558882" y="9771340"/>
              <a:ext cx="458226" cy="188105"/>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750" b="1" dirty="0">
                  <a:solidFill>
                    <a:srgbClr val="535252"/>
                  </a:solidFill>
                  <a:latin typeface="Arial" pitchFamily="34" charset="0"/>
                  <a:cs typeface="Arial" pitchFamily="34" charset="0"/>
                </a:rPr>
                <a:t>NTC</a:t>
              </a:r>
            </a:p>
          </p:txBody>
        </p:sp>
        <p:cxnSp>
          <p:nvCxnSpPr>
            <p:cNvPr id="58" name="Straight Connector 57">
              <a:extLst>
                <a:ext uri="{FF2B5EF4-FFF2-40B4-BE49-F238E27FC236}">
                  <a16:creationId xmlns:a16="http://schemas.microsoft.com/office/drawing/2014/main" id="{48AE5D7B-1E71-4CB8-AABB-F4D4FED9F08A}"/>
                </a:ext>
              </a:extLst>
            </p:cNvPr>
            <p:cNvCxnSpPr>
              <a:stCxn id="49" idx="2"/>
            </p:cNvCxnSpPr>
            <p:nvPr/>
          </p:nvCxnSpPr>
          <p:spPr>
            <a:xfrm flipH="1">
              <a:off x="6710085" y="8248567"/>
              <a:ext cx="1" cy="600959"/>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11B0869-958F-43D8-A44F-3A5F04B47FAC}"/>
                </a:ext>
              </a:extLst>
            </p:cNvPr>
            <p:cNvCxnSpPr>
              <a:stCxn id="48" idx="2"/>
            </p:cNvCxnSpPr>
            <p:nvPr/>
          </p:nvCxnSpPr>
          <p:spPr>
            <a:xfrm flipH="1">
              <a:off x="7150957" y="8252844"/>
              <a:ext cx="1" cy="596682"/>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9640F0CA-4F6A-404C-8AB4-5EC83FB2598E}"/>
                </a:ext>
              </a:extLst>
            </p:cNvPr>
            <p:cNvCxnSpPr/>
            <p:nvPr/>
          </p:nvCxnSpPr>
          <p:spPr>
            <a:xfrm>
              <a:off x="5413765" y="8821098"/>
              <a:ext cx="1296320" cy="0"/>
            </a:xfrm>
            <a:prstGeom prst="line">
              <a:avLst/>
            </a:prstGeom>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F7FBEC25-69C7-4A5A-A5C4-45AC7C3011D2}"/>
                </a:ext>
              </a:extLst>
            </p:cNvPr>
            <p:cNvSpPr txBox="1"/>
            <p:nvPr/>
          </p:nvSpPr>
          <p:spPr>
            <a:xfrm>
              <a:off x="8447771" y="7868417"/>
              <a:ext cx="905721" cy="338554"/>
            </a:xfrm>
            <a:prstGeom prst="rect">
              <a:avLst/>
            </a:prstGeom>
            <a:noFill/>
          </p:spPr>
          <p:txBody>
            <a:bodyPr wrap="square" rtlCol="0">
              <a:spAutoFit/>
            </a:bodyPr>
            <a:lstStyle/>
            <a:p>
              <a:r>
                <a:rPr lang="en-US" sz="1600" dirty="0"/>
                <a:t>Pack+</a:t>
              </a:r>
            </a:p>
          </p:txBody>
        </p:sp>
        <p:sp>
          <p:nvSpPr>
            <p:cNvPr id="62" name="TextBox 61">
              <a:extLst>
                <a:ext uri="{FF2B5EF4-FFF2-40B4-BE49-F238E27FC236}">
                  <a16:creationId xmlns:a16="http://schemas.microsoft.com/office/drawing/2014/main" id="{2D386070-CFE6-4E10-8A75-E41748D217C1}"/>
                </a:ext>
              </a:extLst>
            </p:cNvPr>
            <p:cNvSpPr txBox="1"/>
            <p:nvPr/>
          </p:nvSpPr>
          <p:spPr>
            <a:xfrm>
              <a:off x="8447770" y="10074100"/>
              <a:ext cx="905721" cy="338554"/>
            </a:xfrm>
            <a:prstGeom prst="rect">
              <a:avLst/>
            </a:prstGeom>
            <a:noFill/>
          </p:spPr>
          <p:txBody>
            <a:bodyPr wrap="square" rtlCol="0">
              <a:spAutoFit/>
            </a:bodyPr>
            <a:lstStyle/>
            <a:p>
              <a:r>
                <a:rPr lang="en-US" sz="1600" dirty="0"/>
                <a:t>Pack-</a:t>
              </a:r>
            </a:p>
          </p:txBody>
        </p:sp>
        <p:sp>
          <p:nvSpPr>
            <p:cNvPr id="63" name="Rectangle 62">
              <a:extLst>
                <a:ext uri="{FF2B5EF4-FFF2-40B4-BE49-F238E27FC236}">
                  <a16:creationId xmlns:a16="http://schemas.microsoft.com/office/drawing/2014/main" id="{68DA3D5C-92E7-4386-9CE7-4CBBBB77D9D6}"/>
                </a:ext>
              </a:extLst>
            </p:cNvPr>
            <p:cNvSpPr/>
            <p:nvPr/>
          </p:nvSpPr>
          <p:spPr>
            <a:xfrm>
              <a:off x="5310382" y="9323755"/>
              <a:ext cx="176478" cy="359229"/>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750" b="1" dirty="0">
                  <a:solidFill>
                    <a:srgbClr val="535252"/>
                  </a:solidFill>
                  <a:latin typeface="Arial" pitchFamily="34" charset="0"/>
                  <a:cs typeface="Arial" pitchFamily="34" charset="0"/>
                </a:rPr>
                <a:t>Cell</a:t>
              </a:r>
            </a:p>
          </p:txBody>
        </p:sp>
        <p:cxnSp>
          <p:nvCxnSpPr>
            <p:cNvPr id="64" name="Straight Connector 63">
              <a:extLst>
                <a:ext uri="{FF2B5EF4-FFF2-40B4-BE49-F238E27FC236}">
                  <a16:creationId xmlns:a16="http://schemas.microsoft.com/office/drawing/2014/main" id="{14CEC5AC-130C-4A37-8C8A-8D97995C97E2}"/>
                </a:ext>
              </a:extLst>
            </p:cNvPr>
            <p:cNvCxnSpPr/>
            <p:nvPr/>
          </p:nvCxnSpPr>
          <p:spPr>
            <a:xfrm>
              <a:off x="5405839" y="9275612"/>
              <a:ext cx="1296320" cy="0"/>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810A64C7-55D4-4FD8-9D72-D05013EA477F}"/>
                </a:ext>
              </a:extLst>
            </p:cNvPr>
            <p:cNvCxnSpPr/>
            <p:nvPr/>
          </p:nvCxnSpPr>
          <p:spPr>
            <a:xfrm>
              <a:off x="5413765" y="9829364"/>
              <a:ext cx="1296320" cy="0"/>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4A4BC147-5277-45DB-9DF2-1D6663240270}"/>
                </a:ext>
              </a:extLst>
            </p:cNvPr>
            <p:cNvCxnSpPr>
              <a:cxnSpLocks/>
            </p:cNvCxnSpPr>
            <p:nvPr/>
          </p:nvCxnSpPr>
          <p:spPr>
            <a:xfrm flipH="1">
              <a:off x="6712089" y="9566564"/>
              <a:ext cx="1075906" cy="0"/>
            </a:xfrm>
            <a:prstGeom prst="line">
              <a:avLst/>
            </a:prstGeom>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CF67253F-301F-4819-BB52-3966F3A8963A}"/>
                </a:ext>
              </a:extLst>
            </p:cNvPr>
            <p:cNvCxnSpPr>
              <a:cxnSpLocks/>
            </p:cNvCxnSpPr>
            <p:nvPr/>
          </p:nvCxnSpPr>
          <p:spPr>
            <a:xfrm flipV="1">
              <a:off x="5387384" y="10286471"/>
              <a:ext cx="1468320" cy="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67FA688-E9C9-4B15-9379-DD7E708CEB27}"/>
                </a:ext>
              </a:extLst>
            </p:cNvPr>
            <p:cNvCxnSpPr>
              <a:cxnSpLocks/>
            </p:cNvCxnSpPr>
            <p:nvPr/>
          </p:nvCxnSpPr>
          <p:spPr>
            <a:xfrm>
              <a:off x="6759224" y="9913752"/>
              <a:ext cx="0" cy="385218"/>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5E82ED78-51C0-4B25-B403-5238BA3A7F74}"/>
                </a:ext>
              </a:extLst>
            </p:cNvPr>
            <p:cNvCxnSpPr>
              <a:cxnSpLocks/>
            </p:cNvCxnSpPr>
            <p:nvPr/>
          </p:nvCxnSpPr>
          <p:spPr>
            <a:xfrm>
              <a:off x="7203724" y="9910414"/>
              <a:ext cx="0" cy="385218"/>
            </a:xfrm>
            <a:prstGeom prst="line">
              <a:avLst/>
            </a:prstGeom>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E11D0446-2A27-4AC7-ABAE-C567C392B7F5}"/>
                </a:ext>
              </a:extLst>
            </p:cNvPr>
            <p:cNvSpPr/>
            <p:nvPr/>
          </p:nvSpPr>
          <p:spPr>
            <a:xfrm>
              <a:off x="6580859" y="8745477"/>
              <a:ext cx="833173" cy="1239735"/>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Gauge IC </a:t>
              </a:r>
            </a:p>
          </p:txBody>
        </p:sp>
        <p:sp>
          <p:nvSpPr>
            <p:cNvPr id="71" name="Rectangle 70">
              <a:extLst>
                <a:ext uri="{FF2B5EF4-FFF2-40B4-BE49-F238E27FC236}">
                  <a16:creationId xmlns:a16="http://schemas.microsoft.com/office/drawing/2014/main" id="{34CE0CB4-6B68-4926-9DE5-1D115A1900C8}"/>
                </a:ext>
              </a:extLst>
            </p:cNvPr>
            <p:cNvSpPr/>
            <p:nvPr/>
          </p:nvSpPr>
          <p:spPr>
            <a:xfrm>
              <a:off x="5651992" y="8322286"/>
              <a:ext cx="458222" cy="351522"/>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600" b="1" dirty="0">
                  <a:solidFill>
                    <a:srgbClr val="535252"/>
                  </a:solidFill>
                  <a:latin typeface="Arial" pitchFamily="34" charset="0"/>
                  <a:cs typeface="Arial" pitchFamily="34" charset="0"/>
                </a:rPr>
                <a:t>Protection</a:t>
              </a:r>
            </a:p>
            <a:p>
              <a:pPr algn="ctr"/>
              <a:r>
                <a:rPr lang="en-US" sz="600" b="1" dirty="0">
                  <a:solidFill>
                    <a:srgbClr val="535252"/>
                  </a:solidFill>
                  <a:latin typeface="Arial" pitchFamily="34" charset="0"/>
                  <a:cs typeface="Arial" pitchFamily="34" charset="0"/>
                </a:rPr>
                <a:t>IC</a:t>
              </a:r>
            </a:p>
          </p:txBody>
        </p:sp>
        <p:sp>
          <p:nvSpPr>
            <p:cNvPr id="72" name="Rectangle 71">
              <a:extLst>
                <a:ext uri="{FF2B5EF4-FFF2-40B4-BE49-F238E27FC236}">
                  <a16:creationId xmlns:a16="http://schemas.microsoft.com/office/drawing/2014/main" id="{A4074958-6B59-410D-BA9A-5CA3D875A51C}"/>
                </a:ext>
              </a:extLst>
            </p:cNvPr>
            <p:cNvSpPr/>
            <p:nvPr/>
          </p:nvSpPr>
          <p:spPr>
            <a:xfrm>
              <a:off x="8076889" y="8705402"/>
              <a:ext cx="411510" cy="284842"/>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800" b="1" dirty="0">
                  <a:solidFill>
                    <a:srgbClr val="535252"/>
                  </a:solidFill>
                  <a:latin typeface="Arial" pitchFamily="34" charset="0"/>
                  <a:cs typeface="Arial" pitchFamily="34" charset="0"/>
                </a:rPr>
                <a:t>SCL</a:t>
              </a:r>
              <a:endParaRPr lang="en-US" sz="800" b="1" dirty="0">
                <a:solidFill>
                  <a:srgbClr val="535252"/>
                </a:solidFill>
                <a:latin typeface="Arial" pitchFamily="34" charset="0"/>
                <a:cs typeface="Arial" pitchFamily="34" charset="0"/>
              </a:endParaRPr>
            </a:p>
          </p:txBody>
        </p:sp>
      </p:grpSp>
    </p:spTree>
    <p:extLst>
      <p:ext uri="{BB962C8B-B14F-4D97-AF65-F5344CB8AC3E}">
        <p14:creationId xmlns:p14="http://schemas.microsoft.com/office/powerpoint/2010/main" val="30970827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E124E1-C8D6-4153-ACDF-0F861E8E5B72}"/>
              </a:ext>
            </a:extLst>
          </p:cNvPr>
          <p:cNvPicPr>
            <a:picLocks noChangeAspect="1"/>
          </p:cNvPicPr>
          <p:nvPr/>
        </p:nvPicPr>
        <p:blipFill>
          <a:blip r:embed="rId2">
            <a:alphaModFix amt="20000"/>
          </a:blip>
          <a:stretch>
            <a:fillRect/>
          </a:stretch>
        </p:blipFill>
        <p:spPr>
          <a:xfrm>
            <a:off x="2895366" y="945396"/>
            <a:ext cx="5641965" cy="5188758"/>
          </a:xfrm>
          <a:prstGeom prst="rect">
            <a:avLst/>
          </a:prstGeom>
        </p:spPr>
      </p:pic>
      <p:sp>
        <p:nvSpPr>
          <p:cNvPr id="2" name="Content Placeholder 1">
            <a:extLst>
              <a:ext uri="{FF2B5EF4-FFF2-40B4-BE49-F238E27FC236}">
                <a16:creationId xmlns:a16="http://schemas.microsoft.com/office/drawing/2014/main" id="{56EE5958-35F1-46BF-AB69-7EE3B329559B}"/>
              </a:ext>
            </a:extLst>
          </p:cNvPr>
          <p:cNvSpPr>
            <a:spLocks noGrp="1"/>
          </p:cNvSpPr>
          <p:nvPr>
            <p:ph sz="half" idx="11"/>
          </p:nvPr>
        </p:nvSpPr>
        <p:spPr>
          <a:xfrm>
            <a:off x="262482" y="945396"/>
            <a:ext cx="8752632" cy="1974638"/>
          </a:xfrm>
        </p:spPr>
        <p:txBody>
          <a:bodyPr/>
          <a:lstStyle/>
          <a:p>
            <a:pPr>
              <a:lnSpc>
                <a:spcPct val="100000"/>
              </a:lnSpc>
              <a:spcBef>
                <a:spcPct val="0"/>
              </a:spcBef>
              <a:buFontTx/>
              <a:buNone/>
            </a:pPr>
            <a:r>
              <a:rPr lang="zh-CN" altLang="en-US" sz="2000" b="1" dirty="0">
                <a:latin typeface="Arial" panose="020B0604020202020204" pitchFamily="34" charset="0"/>
              </a:rPr>
              <a:t>规范制定：</a:t>
            </a:r>
            <a:endParaRPr lang="en-US" altLang="zh-CN" sz="2000" b="1" dirty="0">
              <a:latin typeface="Arial" panose="020B0604020202020204" pitchFamily="34" charset="0"/>
            </a:endParaRPr>
          </a:p>
          <a:p>
            <a:pPr>
              <a:lnSpc>
                <a:spcPct val="100000"/>
              </a:lnSpc>
              <a:spcBef>
                <a:spcPct val="0"/>
              </a:spcBef>
              <a:buFontTx/>
              <a:buNone/>
            </a:pPr>
            <a:r>
              <a:rPr lang="en-US" altLang="zh-CN" sz="1800" dirty="0">
                <a:latin typeface="Arial" panose="020B0604020202020204" pitchFamily="34" charset="0"/>
              </a:rPr>
              <a:t>UN38.3</a:t>
            </a:r>
            <a:r>
              <a:rPr lang="zh-CN" altLang="en-US" sz="1800" dirty="0">
                <a:latin typeface="Arial" panose="020B0604020202020204" pitchFamily="34" charset="0"/>
              </a:rPr>
              <a:t>是指在联合国针对危险品运输专门制定的</a:t>
            </a:r>
            <a:r>
              <a:rPr lang="en-US" altLang="zh-CN" sz="1800" dirty="0">
                <a:latin typeface="Arial" panose="020B0604020202020204" pitchFamily="34" charset="0"/>
              </a:rPr>
              <a:t>《</a:t>
            </a:r>
            <a:r>
              <a:rPr lang="zh-CN" altLang="en-US" sz="1800" dirty="0">
                <a:latin typeface="Arial" panose="020B0604020202020204" pitchFamily="34" charset="0"/>
              </a:rPr>
              <a:t>联合国危险物品运输</a:t>
            </a:r>
            <a:endParaRPr lang="en-US" altLang="zh-CN" sz="1800" dirty="0">
              <a:latin typeface="Arial" panose="020B0604020202020204" pitchFamily="34" charset="0"/>
            </a:endParaRPr>
          </a:p>
          <a:p>
            <a:pPr>
              <a:lnSpc>
                <a:spcPct val="100000"/>
              </a:lnSpc>
              <a:spcBef>
                <a:spcPct val="0"/>
              </a:spcBef>
              <a:buFontTx/>
              <a:buNone/>
            </a:pPr>
            <a:r>
              <a:rPr lang="zh-CN" altLang="en-US" sz="1800" dirty="0">
                <a:latin typeface="Arial" panose="020B0604020202020204" pitchFamily="34" charset="0"/>
              </a:rPr>
              <a:t>试验和标准手册</a:t>
            </a:r>
            <a:r>
              <a:rPr lang="en-US" altLang="zh-CN" sz="1800" dirty="0">
                <a:latin typeface="Arial" panose="020B0604020202020204" pitchFamily="34" charset="0"/>
              </a:rPr>
              <a:t>》</a:t>
            </a:r>
            <a:r>
              <a:rPr lang="zh-CN" altLang="en-US" sz="1800" dirty="0">
                <a:latin typeface="Arial" panose="020B0604020202020204" pitchFamily="34" charset="0"/>
              </a:rPr>
              <a:t>的第</a:t>
            </a:r>
            <a:r>
              <a:rPr lang="en-US" altLang="zh-CN" sz="1800" dirty="0">
                <a:latin typeface="Arial" panose="020B0604020202020204" pitchFamily="34" charset="0"/>
              </a:rPr>
              <a:t>3</a:t>
            </a:r>
            <a:r>
              <a:rPr lang="zh-CN" altLang="en-US" sz="1800" dirty="0">
                <a:latin typeface="Arial" panose="020B0604020202020204" pitchFamily="34" charset="0"/>
              </a:rPr>
              <a:t>部分</a:t>
            </a:r>
            <a:r>
              <a:rPr lang="en-US" altLang="zh-CN" sz="1800" dirty="0">
                <a:latin typeface="Arial" panose="020B0604020202020204" pitchFamily="34" charset="0"/>
              </a:rPr>
              <a:t>38. 3</a:t>
            </a:r>
            <a:r>
              <a:rPr lang="zh-CN" altLang="en-US" sz="1800" dirty="0">
                <a:latin typeface="Arial" panose="020B0604020202020204" pitchFamily="34" charset="0"/>
              </a:rPr>
              <a:t>款。根据民航规章要求，航空公司和机</a:t>
            </a:r>
            <a:endParaRPr lang="en-US" altLang="zh-CN" sz="1800" dirty="0">
              <a:latin typeface="Arial" panose="020B0604020202020204" pitchFamily="34" charset="0"/>
            </a:endParaRPr>
          </a:p>
          <a:p>
            <a:pPr>
              <a:lnSpc>
                <a:spcPct val="100000"/>
              </a:lnSpc>
              <a:spcBef>
                <a:spcPct val="0"/>
              </a:spcBef>
              <a:buFontTx/>
              <a:buNone/>
            </a:pPr>
            <a:r>
              <a:rPr lang="zh-CN" altLang="en-US" sz="1800" dirty="0">
                <a:latin typeface="Arial" panose="020B0604020202020204" pitchFamily="34" charset="0"/>
              </a:rPr>
              <a:t>场货物收运部门应对锂电池进行运输文件审查，最重要的是每种型号的锂</a:t>
            </a:r>
            <a:endParaRPr lang="en-US" altLang="zh-CN" sz="1800" dirty="0">
              <a:latin typeface="Arial" panose="020B0604020202020204" pitchFamily="34" charset="0"/>
            </a:endParaRPr>
          </a:p>
          <a:p>
            <a:pPr>
              <a:lnSpc>
                <a:spcPct val="100000"/>
              </a:lnSpc>
              <a:spcBef>
                <a:spcPct val="0"/>
              </a:spcBef>
              <a:buFontTx/>
              <a:buNone/>
            </a:pPr>
            <a:r>
              <a:rPr lang="zh-CN" altLang="en-US" sz="1800" dirty="0">
                <a:latin typeface="Arial" panose="020B0604020202020204" pitchFamily="34" charset="0"/>
              </a:rPr>
              <a:t>电池</a:t>
            </a:r>
            <a:r>
              <a:rPr lang="en-US" altLang="zh-CN" sz="1800" dirty="0">
                <a:latin typeface="Arial" panose="020B0604020202020204" pitchFamily="34" charset="0"/>
              </a:rPr>
              <a:t>UN38.3</a:t>
            </a:r>
            <a:r>
              <a:rPr lang="zh-CN" altLang="en-US" sz="1800" dirty="0">
                <a:latin typeface="Arial" panose="020B0604020202020204" pitchFamily="34" charset="0"/>
              </a:rPr>
              <a:t>安全检测报告。</a:t>
            </a:r>
            <a:endParaRPr lang="en-US" altLang="zh-CN" sz="1800" dirty="0">
              <a:latin typeface="Arial" panose="020B0604020202020204" pitchFamily="34" charset="0"/>
            </a:endParaRPr>
          </a:p>
          <a:p>
            <a:pPr marL="0" indent="0">
              <a:buNone/>
            </a:pPr>
            <a:endParaRPr lang="en-US" dirty="0"/>
          </a:p>
        </p:txBody>
      </p:sp>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UN38.3</a:t>
            </a:r>
          </a:p>
        </p:txBody>
      </p:sp>
      <p:sp>
        <p:nvSpPr>
          <p:cNvPr id="7" name="文本框 2">
            <a:extLst>
              <a:ext uri="{FF2B5EF4-FFF2-40B4-BE49-F238E27FC236}">
                <a16:creationId xmlns:a16="http://schemas.microsoft.com/office/drawing/2014/main" id="{3BA1532B-8817-4FEE-B90E-7B96905E0E08}"/>
              </a:ext>
            </a:extLst>
          </p:cNvPr>
          <p:cNvSpPr txBox="1"/>
          <p:nvPr/>
        </p:nvSpPr>
        <p:spPr>
          <a:xfrm>
            <a:off x="262482" y="3099372"/>
            <a:ext cx="7771607" cy="2893100"/>
          </a:xfrm>
          <a:prstGeom prst="rect">
            <a:avLst/>
          </a:prstGeom>
          <a:noFill/>
        </p:spPr>
        <p:txBody>
          <a:bodyPr wrap="square">
            <a:spAutoFit/>
          </a:bodyPr>
          <a:lstStyle/>
          <a:p>
            <a:pPr>
              <a:defRPr/>
            </a:pPr>
            <a:r>
              <a:rPr lang="zh-CN" altLang="en-US" sz="2000" b="1" dirty="0">
                <a:solidFill>
                  <a:schemeClr val="accent2"/>
                </a:solidFill>
                <a:latin typeface="Arial" panose="020B0604020202020204" pitchFamily="34" charset="0"/>
              </a:rPr>
              <a:t>适用范围：</a:t>
            </a:r>
            <a:endParaRPr lang="en-US" altLang="zh-CN" sz="2000" b="1" dirty="0">
              <a:solidFill>
                <a:schemeClr val="accent2"/>
              </a:solidFill>
              <a:latin typeface="Arial" panose="020B0604020202020204" pitchFamily="34" charset="0"/>
            </a:endParaRPr>
          </a:p>
          <a:p>
            <a:pPr marL="342900" indent="-342900">
              <a:buFont typeface="Wingdings" panose="05000000000000000000" pitchFamily="2" charset="2"/>
              <a:buChar char="q"/>
              <a:defRPr/>
            </a:pPr>
            <a:r>
              <a:rPr lang="zh-CN" altLang="en-US" dirty="0"/>
              <a:t>各种铅酸蓄电池（如汽车启动用铅酸蓄电池、固定型铅酸蓄电池、小型阀控密封铅酸蓄电池等）；</a:t>
            </a:r>
            <a:endParaRPr lang="en-US" altLang="zh-CN" dirty="0"/>
          </a:p>
          <a:p>
            <a:pPr marL="285750" indent="-285750">
              <a:buFont typeface="Wingdings" panose="05000000000000000000" pitchFamily="2" charset="2"/>
              <a:buChar char="q"/>
              <a:defRPr/>
            </a:pPr>
            <a:r>
              <a:rPr lang="zh-CN" altLang="en-US" dirty="0"/>
              <a:t> 各种动力二次电池（如动力车用电池、电动道路车车用电池、电动工具用电池、混合动力车用电池等）；</a:t>
            </a:r>
            <a:endParaRPr lang="en-US" altLang="zh-CN" dirty="0"/>
          </a:p>
          <a:p>
            <a:pPr marL="285750" indent="-285750">
              <a:buFont typeface="Wingdings" panose="05000000000000000000" pitchFamily="2" charset="2"/>
              <a:buChar char="q"/>
              <a:defRPr/>
            </a:pPr>
            <a:r>
              <a:rPr lang="zh-CN" altLang="en-US" dirty="0"/>
              <a:t> 各种手机电池（如锂离子电池、锂聚合物电池、镍氢电池等）；</a:t>
            </a:r>
            <a:endParaRPr lang="en-US" altLang="zh-CN" dirty="0"/>
          </a:p>
          <a:p>
            <a:pPr marL="285750" indent="-285750">
              <a:buFont typeface="Wingdings" panose="05000000000000000000" pitchFamily="2" charset="2"/>
              <a:buChar char="q"/>
              <a:defRPr/>
            </a:pPr>
            <a:r>
              <a:rPr lang="zh-CN" altLang="en-US" dirty="0"/>
              <a:t> 各种小型二次电池（如笔记本电脑电池、数码相机电池、摄像机电池、</a:t>
            </a:r>
            <a:endParaRPr lang="en-US" altLang="zh-CN" dirty="0"/>
          </a:p>
          <a:p>
            <a:pPr marL="285750" indent="-285750">
              <a:buFont typeface="Wingdings" panose="05000000000000000000" pitchFamily="2" charset="2"/>
              <a:buChar char="q"/>
              <a:defRPr/>
            </a:pPr>
            <a:r>
              <a:rPr lang="zh-CN" altLang="en-US" dirty="0"/>
              <a:t> 各种圆柱型电池、 无线通讯电池、便携式</a:t>
            </a:r>
            <a:r>
              <a:rPr lang="en-US" altLang="zh-CN" dirty="0"/>
              <a:t>DVD</a:t>
            </a:r>
            <a:r>
              <a:rPr lang="zh-CN" altLang="en-US" dirty="0"/>
              <a:t>电池、</a:t>
            </a:r>
            <a:r>
              <a:rPr lang="en-US" altLang="zh-CN" dirty="0"/>
              <a:t>CD</a:t>
            </a:r>
            <a:r>
              <a:rPr lang="zh-CN" altLang="en-US" dirty="0"/>
              <a:t>和</a:t>
            </a:r>
            <a:r>
              <a:rPr lang="en-US" altLang="zh-CN" dirty="0"/>
              <a:t>MP3</a:t>
            </a:r>
            <a:r>
              <a:rPr lang="zh-CN" altLang="en-US" dirty="0"/>
              <a:t>播放器电池等）；</a:t>
            </a:r>
            <a:endParaRPr lang="en-US" altLang="zh-CN" dirty="0"/>
          </a:p>
          <a:p>
            <a:pPr marL="285750" indent="-285750">
              <a:buFont typeface="Wingdings" panose="05000000000000000000" pitchFamily="2" charset="2"/>
              <a:buChar char="q"/>
              <a:defRPr/>
            </a:pPr>
            <a:r>
              <a:rPr lang="zh-CN" altLang="en-US" dirty="0"/>
              <a:t> 各种一次电池（如碱性锌锰电池、锂锰电池等）。</a:t>
            </a:r>
          </a:p>
        </p:txBody>
      </p:sp>
    </p:spTree>
    <p:extLst>
      <p:ext uri="{BB962C8B-B14F-4D97-AF65-F5344CB8AC3E}">
        <p14:creationId xmlns:p14="http://schemas.microsoft.com/office/powerpoint/2010/main" val="35814885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BAD3F2-A3E3-4EFD-8FCF-F263E40EAD16}"/>
              </a:ext>
            </a:extLst>
          </p:cNvPr>
          <p:cNvSpPr>
            <a:spLocks noGrp="1"/>
          </p:cNvSpPr>
          <p:nvPr>
            <p:ph type="title"/>
          </p:nvPr>
        </p:nvSpPr>
        <p:spPr>
          <a:xfrm>
            <a:off x="83016" y="73387"/>
            <a:ext cx="6747919" cy="583321"/>
          </a:xfrm>
        </p:spPr>
        <p:txBody>
          <a:bodyPr/>
          <a:lstStyle/>
          <a:p>
            <a:r>
              <a:rPr lang="en-US" dirty="0" err="1"/>
              <a:t>AFE+Gauge</a:t>
            </a:r>
            <a:r>
              <a:rPr lang="en-US" dirty="0"/>
              <a:t> IC+2</a:t>
            </a:r>
            <a:r>
              <a:rPr lang="en-US" baseline="30000" dirty="0"/>
              <a:t>nd</a:t>
            </a:r>
            <a:r>
              <a:rPr lang="en-US" dirty="0"/>
              <a:t> protection PLATFORM</a:t>
            </a:r>
          </a:p>
        </p:txBody>
      </p:sp>
      <p:graphicFrame>
        <p:nvGraphicFramePr>
          <p:cNvPr id="43" name="Table 4">
            <a:extLst>
              <a:ext uri="{FF2B5EF4-FFF2-40B4-BE49-F238E27FC236}">
                <a16:creationId xmlns:a16="http://schemas.microsoft.com/office/drawing/2014/main" id="{144CA618-D71F-4809-A666-3035BF16E9B3}"/>
              </a:ext>
            </a:extLst>
          </p:cNvPr>
          <p:cNvGraphicFramePr>
            <a:graphicFrameLocks noGrp="1"/>
          </p:cNvGraphicFramePr>
          <p:nvPr>
            <p:ph sz="half" idx="11"/>
          </p:nvPr>
        </p:nvGraphicFramePr>
        <p:xfrm>
          <a:off x="604273" y="3228419"/>
          <a:ext cx="6490629" cy="3017520"/>
        </p:xfrm>
        <a:graphic>
          <a:graphicData uri="http://schemas.openxmlformats.org/drawingml/2006/table">
            <a:tbl>
              <a:tblPr firstRow="1" bandRow="1">
                <a:tableStyleId>{5C22544A-7EE6-4342-B048-85BDC9FD1C3A}</a:tableStyleId>
              </a:tblPr>
              <a:tblGrid>
                <a:gridCol w="2163543">
                  <a:extLst>
                    <a:ext uri="{9D8B030D-6E8A-4147-A177-3AD203B41FA5}">
                      <a16:colId xmlns:a16="http://schemas.microsoft.com/office/drawing/2014/main" val="4237450849"/>
                    </a:ext>
                  </a:extLst>
                </a:gridCol>
                <a:gridCol w="2163543">
                  <a:extLst>
                    <a:ext uri="{9D8B030D-6E8A-4147-A177-3AD203B41FA5}">
                      <a16:colId xmlns:a16="http://schemas.microsoft.com/office/drawing/2014/main" val="2221781831"/>
                    </a:ext>
                  </a:extLst>
                </a:gridCol>
                <a:gridCol w="2163543">
                  <a:extLst>
                    <a:ext uri="{9D8B030D-6E8A-4147-A177-3AD203B41FA5}">
                      <a16:colId xmlns:a16="http://schemas.microsoft.com/office/drawing/2014/main" val="1968706963"/>
                    </a:ext>
                  </a:extLst>
                </a:gridCol>
              </a:tblGrid>
              <a:tr h="235990">
                <a:tc>
                  <a:txBody>
                    <a:bodyPr/>
                    <a:lstStyle/>
                    <a:p>
                      <a:endParaRPr lang="en-US" sz="1200" dirty="0"/>
                    </a:p>
                  </a:txBody>
                  <a:tcPr/>
                </a:tc>
                <a:tc>
                  <a:txBody>
                    <a:bodyPr/>
                    <a:lstStyle/>
                    <a:p>
                      <a:r>
                        <a:rPr lang="en-US" sz="1200" dirty="0"/>
                        <a:t>1</a:t>
                      </a:r>
                      <a:r>
                        <a:rPr lang="en-US" sz="1200" baseline="30000" dirty="0"/>
                        <a:t>st</a:t>
                      </a:r>
                      <a:r>
                        <a:rPr lang="en-US" sz="1200" dirty="0"/>
                        <a:t> Level</a:t>
                      </a:r>
                    </a:p>
                  </a:txBody>
                  <a:tcPr/>
                </a:tc>
                <a:tc>
                  <a:txBody>
                    <a:bodyPr/>
                    <a:lstStyle/>
                    <a:p>
                      <a:r>
                        <a:rPr lang="en-US" sz="1200" dirty="0"/>
                        <a:t>2</a:t>
                      </a:r>
                      <a:r>
                        <a:rPr lang="en-US" sz="1200" baseline="30000" dirty="0"/>
                        <a:t>nd</a:t>
                      </a:r>
                      <a:r>
                        <a:rPr lang="en-US" sz="1200" dirty="0"/>
                        <a:t> Level</a:t>
                      </a:r>
                    </a:p>
                  </a:txBody>
                  <a:tcPr/>
                </a:tc>
                <a:extLst>
                  <a:ext uri="{0D108BD9-81ED-4DB2-BD59-A6C34878D82A}">
                    <a16:rowId xmlns:a16="http://schemas.microsoft.com/office/drawing/2014/main" val="1483482322"/>
                  </a:ext>
                </a:extLst>
              </a:tr>
              <a:tr h="393317">
                <a:tc>
                  <a:txBody>
                    <a:bodyPr/>
                    <a:lstStyle/>
                    <a:p>
                      <a:r>
                        <a:rPr lang="en-US" sz="1200" dirty="0"/>
                        <a:t>Over current protection in Discharge</a:t>
                      </a:r>
                    </a:p>
                  </a:txBody>
                  <a:tcPr/>
                </a:tc>
                <a:tc>
                  <a:txBody>
                    <a:bodyPr/>
                    <a:lstStyle/>
                    <a:p>
                      <a:pPr algn="ctr"/>
                      <a:r>
                        <a:rPr lang="zh-CN" altLang="en-US" sz="2400" dirty="0">
                          <a:solidFill>
                            <a:srgbClr val="00B050"/>
                          </a:solidFill>
                        </a:rPr>
                        <a:t>√</a:t>
                      </a:r>
                      <a:endParaRPr lang="en-US" sz="2400"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B050"/>
                          </a:solidFill>
                        </a:rPr>
                        <a:t>√</a:t>
                      </a:r>
                      <a:endParaRPr lang="en-US" sz="2400" dirty="0">
                        <a:solidFill>
                          <a:srgbClr val="00B050"/>
                        </a:solidFill>
                      </a:endParaRPr>
                    </a:p>
                  </a:txBody>
                  <a:tcPr/>
                </a:tc>
                <a:extLst>
                  <a:ext uri="{0D108BD9-81ED-4DB2-BD59-A6C34878D82A}">
                    <a16:rowId xmlns:a16="http://schemas.microsoft.com/office/drawing/2014/main" val="1074223205"/>
                  </a:ext>
                </a:extLst>
              </a:tr>
              <a:tr h="393317">
                <a:tc>
                  <a:txBody>
                    <a:bodyPr/>
                    <a:lstStyle/>
                    <a:p>
                      <a:r>
                        <a:rPr lang="en-US" sz="1200" dirty="0"/>
                        <a:t>Over temperature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algn="ctr"/>
                      <a:r>
                        <a:rPr lang="en-US" altLang="zh-CN" sz="2400" b="1" dirty="0">
                          <a:ln>
                            <a:solidFill>
                              <a:srgbClr val="FFFFFF"/>
                            </a:solidFill>
                          </a:ln>
                          <a:solidFill>
                            <a:srgbClr val="FF0000"/>
                          </a:solidFill>
                          <a:latin typeface="Arial" pitchFamily="34" charset="0"/>
                          <a:cs typeface="Arial" pitchFamily="34" charset="0"/>
                        </a:rPr>
                        <a:t>×</a:t>
                      </a:r>
                      <a:endParaRPr lang="en-US" sz="2400" dirty="0"/>
                    </a:p>
                  </a:txBody>
                  <a:tcPr/>
                </a:tc>
                <a:extLst>
                  <a:ext uri="{0D108BD9-81ED-4DB2-BD59-A6C34878D82A}">
                    <a16:rowId xmlns:a16="http://schemas.microsoft.com/office/drawing/2014/main" val="2496553499"/>
                  </a:ext>
                </a:extLst>
              </a:tr>
              <a:tr h="393317">
                <a:tc>
                  <a:txBody>
                    <a:bodyPr/>
                    <a:lstStyle/>
                    <a:p>
                      <a:r>
                        <a:rPr lang="en-US" sz="1200" dirty="0"/>
                        <a:t>Under voltage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405819403"/>
                  </a:ext>
                </a:extLst>
              </a:tr>
              <a:tr h="393317">
                <a:tc>
                  <a:txBody>
                    <a:bodyPr/>
                    <a:lstStyle/>
                    <a:p>
                      <a:r>
                        <a:rPr lang="en-US" sz="1200" dirty="0"/>
                        <a:t>Over current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3802382598"/>
                  </a:ext>
                </a:extLst>
              </a:tr>
              <a:tr h="393317">
                <a:tc>
                  <a:txBody>
                    <a:bodyPr/>
                    <a:lstStyle/>
                    <a:p>
                      <a:r>
                        <a:rPr lang="en-US" sz="1200" dirty="0"/>
                        <a:t>Over temperature protection </a:t>
                      </a:r>
                      <a:r>
                        <a:rPr lang="en-US" altLang="zh-CN" sz="1200" dirty="0"/>
                        <a:t>in Charge</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218155464"/>
                  </a:ext>
                </a:extLst>
              </a:tr>
              <a:tr h="393317">
                <a:tc>
                  <a:txBody>
                    <a:bodyPr/>
                    <a:lstStyle/>
                    <a:p>
                      <a:r>
                        <a:rPr lang="en-US" sz="1200" dirty="0"/>
                        <a:t>Over voltage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extLst>
                  <a:ext uri="{0D108BD9-81ED-4DB2-BD59-A6C34878D82A}">
                    <a16:rowId xmlns:a16="http://schemas.microsoft.com/office/drawing/2014/main" val="671800329"/>
                  </a:ext>
                </a:extLst>
              </a:tr>
            </a:tbl>
          </a:graphicData>
        </a:graphic>
      </p:graphicFrame>
      <p:sp>
        <p:nvSpPr>
          <p:cNvPr id="44" name="Rectangle 43">
            <a:extLst>
              <a:ext uri="{FF2B5EF4-FFF2-40B4-BE49-F238E27FC236}">
                <a16:creationId xmlns:a16="http://schemas.microsoft.com/office/drawing/2014/main" id="{A87E751D-A771-4C33-B013-7E6AA43CBC73}"/>
              </a:ext>
            </a:extLst>
          </p:cNvPr>
          <p:cNvSpPr/>
          <p:nvPr/>
        </p:nvSpPr>
        <p:spPr>
          <a:xfrm>
            <a:off x="4846046" y="821917"/>
            <a:ext cx="3008597" cy="2235896"/>
          </a:xfrm>
          <a:prstGeom prst="rect">
            <a:avLst/>
          </a:prstGeom>
          <a:solidFill>
            <a:schemeClr val="bg1"/>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r>
              <a:rPr lang="en-US" altLang="zh-CN" sz="2000" b="1" dirty="0">
                <a:ln>
                  <a:solidFill>
                    <a:srgbClr val="FFFFFF"/>
                  </a:solidFill>
                </a:ln>
                <a:solidFill>
                  <a:srgbClr val="535252"/>
                </a:solidFill>
                <a:latin typeface="Arial" pitchFamily="34" charset="0"/>
                <a:cs typeface="Arial" pitchFamily="34" charset="0"/>
              </a:rPr>
              <a:t>UN38.3        </a:t>
            </a:r>
            <a:r>
              <a:rPr lang="zh-CN" altLang="en-US" sz="2000" dirty="0">
                <a:solidFill>
                  <a:srgbClr val="00B050"/>
                </a:solidFill>
              </a:rPr>
              <a:t>√</a:t>
            </a:r>
            <a:r>
              <a:rPr lang="en-US" altLang="zh-CN" sz="2000" b="1" dirty="0">
                <a:ln>
                  <a:solidFill>
                    <a:srgbClr val="FFFFFF"/>
                  </a:solidFill>
                </a:ln>
                <a:solidFill>
                  <a:srgbClr val="535252"/>
                </a:solidFill>
                <a:latin typeface="Arial" pitchFamily="34" charset="0"/>
                <a:cs typeface="Arial" pitchFamily="34" charset="0"/>
              </a:rPr>
              <a:t>   </a:t>
            </a:r>
          </a:p>
          <a:p>
            <a:r>
              <a:rPr lang="en-US" altLang="zh-CN" sz="2000" b="1" dirty="0">
                <a:ln>
                  <a:solidFill>
                    <a:srgbClr val="FFFFFF"/>
                  </a:solidFill>
                </a:ln>
                <a:solidFill>
                  <a:srgbClr val="535252"/>
                </a:solidFill>
                <a:latin typeface="Arial" pitchFamily="34" charset="0"/>
                <a:cs typeface="Arial" pitchFamily="34" charset="0"/>
              </a:rPr>
              <a:t>GB31241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altLang="zh-CN" sz="2000" b="1" dirty="0">
                <a:ln>
                  <a:solidFill>
                    <a:srgbClr val="FFFFFF"/>
                  </a:solidFill>
                </a:ln>
                <a:solidFill>
                  <a:srgbClr val="535252"/>
                </a:solidFill>
                <a:latin typeface="Arial" pitchFamily="34" charset="0"/>
                <a:cs typeface="Arial" pitchFamily="34" charset="0"/>
              </a:rPr>
              <a:t>PSE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IEC62133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UL2054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UL2271        </a:t>
            </a:r>
            <a:r>
              <a:rPr lang="en-US" altLang="zh-CN" sz="2400" b="1" dirty="0">
                <a:ln>
                  <a:solidFill>
                    <a:srgbClr val="FFFFFF"/>
                  </a:solidFill>
                </a:ln>
                <a:solidFill>
                  <a:srgbClr val="FF0000"/>
                </a:solidFill>
                <a:latin typeface="Arial" pitchFamily="34" charset="0"/>
                <a:cs typeface="Arial" pitchFamily="34" charset="0"/>
              </a:rPr>
              <a:t>×</a:t>
            </a:r>
            <a:endParaRPr lang="en-US" sz="2400" b="1" dirty="0">
              <a:ln>
                <a:solidFill>
                  <a:srgbClr val="FFFFFF"/>
                </a:solidFill>
              </a:ln>
              <a:solidFill>
                <a:srgbClr val="FF0000"/>
              </a:solidFill>
              <a:latin typeface="Arial" pitchFamily="34" charset="0"/>
              <a:cs typeface="Arial" pitchFamily="34" charset="0"/>
            </a:endParaRPr>
          </a:p>
          <a:p>
            <a:pPr algn="ctr"/>
            <a:endParaRPr lang="en-US" sz="750" b="1" dirty="0">
              <a:ln>
                <a:solidFill>
                  <a:srgbClr val="FFFFFF"/>
                </a:solidFill>
              </a:ln>
              <a:solidFill>
                <a:srgbClr val="535252"/>
              </a:solidFill>
              <a:latin typeface="Arial" pitchFamily="34" charset="0"/>
              <a:cs typeface="Arial" pitchFamily="34" charset="0"/>
            </a:endParaRPr>
          </a:p>
        </p:txBody>
      </p:sp>
      <p:grpSp>
        <p:nvGrpSpPr>
          <p:cNvPr id="80" name="Group 79">
            <a:extLst>
              <a:ext uri="{FF2B5EF4-FFF2-40B4-BE49-F238E27FC236}">
                <a16:creationId xmlns:a16="http://schemas.microsoft.com/office/drawing/2014/main" id="{D5D614C1-E6B5-4A01-AEAD-57710E2330A5}"/>
              </a:ext>
            </a:extLst>
          </p:cNvPr>
          <p:cNvGrpSpPr/>
          <p:nvPr/>
        </p:nvGrpSpPr>
        <p:grpSpPr>
          <a:xfrm>
            <a:off x="858182" y="821917"/>
            <a:ext cx="3439773" cy="2114496"/>
            <a:chOff x="5333853" y="7378394"/>
            <a:chExt cx="4020379" cy="2545676"/>
          </a:xfrm>
        </p:grpSpPr>
        <p:cxnSp>
          <p:nvCxnSpPr>
            <p:cNvPr id="81" name="Straight Connector 80">
              <a:extLst>
                <a:ext uri="{FF2B5EF4-FFF2-40B4-BE49-F238E27FC236}">
                  <a16:creationId xmlns:a16="http://schemas.microsoft.com/office/drawing/2014/main" id="{8F5097E8-8CC3-41C6-9F80-9AD9009704FE}"/>
                </a:ext>
              </a:extLst>
            </p:cNvPr>
            <p:cNvCxnSpPr>
              <a:cxnSpLocks/>
            </p:cNvCxnSpPr>
            <p:nvPr/>
          </p:nvCxnSpPr>
          <p:spPr>
            <a:xfrm flipH="1">
              <a:off x="5978174" y="9070077"/>
              <a:ext cx="537953" cy="0"/>
            </a:xfrm>
            <a:prstGeom prst="line">
              <a:avLst/>
            </a:prstGeom>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B9556A88-935F-47D8-B554-24EA3691A5AD}"/>
                </a:ext>
              </a:extLst>
            </p:cNvPr>
            <p:cNvCxnSpPr>
              <a:cxnSpLocks/>
            </p:cNvCxnSpPr>
            <p:nvPr/>
          </p:nvCxnSpPr>
          <p:spPr>
            <a:xfrm flipH="1">
              <a:off x="6010590" y="8645855"/>
              <a:ext cx="1075906" cy="0"/>
            </a:xfrm>
            <a:prstGeom prst="line">
              <a:avLst/>
            </a:prstGeom>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761C9D39-3762-4BF6-99F5-5589198ECFEA}"/>
                </a:ext>
              </a:extLst>
            </p:cNvPr>
            <p:cNvCxnSpPr>
              <a:cxnSpLocks/>
            </p:cNvCxnSpPr>
            <p:nvPr/>
          </p:nvCxnSpPr>
          <p:spPr>
            <a:xfrm flipH="1">
              <a:off x="6010590" y="8553757"/>
              <a:ext cx="1075906" cy="0"/>
            </a:xfrm>
            <a:prstGeom prst="line">
              <a:avLst/>
            </a:prstGeom>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67F7DC3A-2B6D-4A05-9D96-DFF00EB79D6D}"/>
                </a:ext>
              </a:extLst>
            </p:cNvPr>
            <p:cNvCxnSpPr/>
            <p:nvPr/>
          </p:nvCxnSpPr>
          <p:spPr>
            <a:xfrm>
              <a:off x="5402932" y="8529638"/>
              <a:ext cx="283493" cy="0"/>
            </a:xfrm>
            <a:prstGeom prst="line">
              <a:avLst/>
            </a:prstGeom>
          </p:spPr>
          <p:style>
            <a:lnRef idx="1">
              <a:schemeClr val="dk1"/>
            </a:lnRef>
            <a:fillRef idx="0">
              <a:schemeClr val="dk1"/>
            </a:fillRef>
            <a:effectRef idx="0">
              <a:schemeClr val="dk1"/>
            </a:effectRef>
            <a:fontRef idx="minor">
              <a:schemeClr val="tx1"/>
            </a:fontRef>
          </p:style>
        </p:cxnSp>
        <p:cxnSp>
          <p:nvCxnSpPr>
            <p:cNvPr id="85" name="Straight Connector 84">
              <a:extLst>
                <a:ext uri="{FF2B5EF4-FFF2-40B4-BE49-F238E27FC236}">
                  <a16:creationId xmlns:a16="http://schemas.microsoft.com/office/drawing/2014/main" id="{F65336B0-518B-41D3-B943-E87B133752AA}"/>
                </a:ext>
              </a:extLst>
            </p:cNvPr>
            <p:cNvCxnSpPr/>
            <p:nvPr/>
          </p:nvCxnSpPr>
          <p:spPr>
            <a:xfrm>
              <a:off x="5402932" y="8779669"/>
              <a:ext cx="278731"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D145F224-AE20-4AB5-A784-AF42B46CD689}"/>
                </a:ext>
              </a:extLst>
            </p:cNvPr>
            <p:cNvCxnSpPr/>
            <p:nvPr/>
          </p:nvCxnSpPr>
          <p:spPr>
            <a:xfrm>
              <a:off x="5395060" y="9022556"/>
              <a:ext cx="305653" cy="0"/>
            </a:xfrm>
            <a:prstGeom prst="line">
              <a:avLst/>
            </a:prstGeom>
          </p:spPr>
          <p:style>
            <a:lnRef idx="1">
              <a:schemeClr val="dk1"/>
            </a:lnRef>
            <a:fillRef idx="0">
              <a:schemeClr val="dk1"/>
            </a:fillRef>
            <a:effectRef idx="0">
              <a:schemeClr val="dk1"/>
            </a:effectRef>
            <a:fontRef idx="minor">
              <a:schemeClr val="tx1"/>
            </a:fontRef>
          </p:style>
        </p:cxnSp>
        <p:cxnSp>
          <p:nvCxnSpPr>
            <p:cNvPr id="87" name="Straight Connector 86">
              <a:extLst>
                <a:ext uri="{FF2B5EF4-FFF2-40B4-BE49-F238E27FC236}">
                  <a16:creationId xmlns:a16="http://schemas.microsoft.com/office/drawing/2014/main" id="{4143EDF6-1A60-4367-B0DA-51DCCA9F7409}"/>
                </a:ext>
              </a:extLst>
            </p:cNvPr>
            <p:cNvCxnSpPr/>
            <p:nvPr/>
          </p:nvCxnSpPr>
          <p:spPr>
            <a:xfrm>
              <a:off x="5402932" y="9268662"/>
              <a:ext cx="343024" cy="0"/>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3F1FFA84-6F4B-415D-927B-F40C1CF19C5C}"/>
                </a:ext>
              </a:extLst>
            </p:cNvPr>
            <p:cNvCxnSpPr/>
            <p:nvPr/>
          </p:nvCxnSpPr>
          <p:spPr>
            <a:xfrm>
              <a:off x="5395060" y="9497776"/>
              <a:ext cx="305653" cy="0"/>
            </a:xfrm>
            <a:prstGeom prst="line">
              <a:avLst/>
            </a:prstGeom>
          </p:spPr>
          <p:style>
            <a:lnRef idx="1">
              <a:schemeClr val="dk1"/>
            </a:lnRef>
            <a:fillRef idx="0">
              <a:schemeClr val="dk1"/>
            </a:fillRef>
            <a:effectRef idx="0">
              <a:schemeClr val="dk1"/>
            </a:effectRef>
            <a:fontRef idx="minor">
              <a:schemeClr val="tx1"/>
            </a:fontRef>
          </p:style>
        </p:cxnSp>
        <p:cxnSp>
          <p:nvCxnSpPr>
            <p:cNvPr id="89" name="Straight Connector 88">
              <a:extLst>
                <a:ext uri="{FF2B5EF4-FFF2-40B4-BE49-F238E27FC236}">
                  <a16:creationId xmlns:a16="http://schemas.microsoft.com/office/drawing/2014/main" id="{F2DFDEE2-01E2-4512-9118-0B23B120064F}"/>
                </a:ext>
              </a:extLst>
            </p:cNvPr>
            <p:cNvCxnSpPr>
              <a:cxnSpLocks/>
            </p:cNvCxnSpPr>
            <p:nvPr/>
          </p:nvCxnSpPr>
          <p:spPr>
            <a:xfrm flipH="1">
              <a:off x="5395060" y="8270769"/>
              <a:ext cx="394124" cy="0"/>
            </a:xfrm>
            <a:prstGeom prst="line">
              <a:avLst/>
            </a:prstGeom>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A68A50B5-7C57-425F-B62A-3A373CAEBD6C}"/>
                </a:ext>
              </a:extLst>
            </p:cNvPr>
            <p:cNvCxnSpPr>
              <a:cxnSpLocks/>
              <a:endCxn id="114" idx="2"/>
            </p:cNvCxnSpPr>
            <p:nvPr/>
          </p:nvCxnSpPr>
          <p:spPr>
            <a:xfrm flipH="1">
              <a:off x="5883566" y="7536950"/>
              <a:ext cx="1764" cy="544116"/>
            </a:xfrm>
            <a:prstGeom prst="line">
              <a:avLst/>
            </a:prstGeom>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318FC4D3-8FFB-42D7-917A-CD627D26923A}"/>
                </a:ext>
              </a:extLst>
            </p:cNvPr>
            <p:cNvCxnSpPr>
              <a:cxnSpLocks/>
            </p:cNvCxnSpPr>
            <p:nvPr/>
          </p:nvCxnSpPr>
          <p:spPr>
            <a:xfrm>
              <a:off x="5399361" y="7577669"/>
              <a:ext cx="287655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0005D7-42E0-4F30-A299-FF1C98FF229D}"/>
                </a:ext>
              </a:extLst>
            </p:cNvPr>
            <p:cNvCxnSpPr>
              <a:cxnSpLocks/>
            </p:cNvCxnSpPr>
            <p:nvPr/>
          </p:nvCxnSpPr>
          <p:spPr>
            <a:xfrm>
              <a:off x="5399361" y="7570940"/>
              <a:ext cx="7218" cy="221998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587134A5-CAA7-439D-8073-DD8A2D396A56}"/>
                </a:ext>
              </a:extLst>
            </p:cNvPr>
            <p:cNvCxnSpPr>
              <a:cxnSpLocks/>
            </p:cNvCxnSpPr>
            <p:nvPr/>
          </p:nvCxnSpPr>
          <p:spPr>
            <a:xfrm flipV="1">
              <a:off x="6065779" y="9790925"/>
              <a:ext cx="2292047" cy="1683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03AC9194-1A3E-4179-BD53-8E2E3840FEA8}"/>
                </a:ext>
              </a:extLst>
            </p:cNvPr>
            <p:cNvSpPr/>
            <p:nvPr/>
          </p:nvSpPr>
          <p:spPr>
            <a:xfrm>
              <a:off x="5656217" y="7490906"/>
              <a:ext cx="458226" cy="188105"/>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500" b="1" dirty="0">
                  <a:solidFill>
                    <a:srgbClr val="535252"/>
                  </a:solidFill>
                  <a:latin typeface="Arial" pitchFamily="34" charset="0"/>
                  <a:cs typeface="Arial" pitchFamily="34" charset="0"/>
                </a:rPr>
                <a:t>3 Terminal Fuse</a:t>
              </a:r>
            </a:p>
          </p:txBody>
        </p:sp>
        <p:sp>
          <p:nvSpPr>
            <p:cNvPr id="95" name="Rectangle 94">
              <a:extLst>
                <a:ext uri="{FF2B5EF4-FFF2-40B4-BE49-F238E27FC236}">
                  <a16:creationId xmlns:a16="http://schemas.microsoft.com/office/drawing/2014/main" id="{88D6C5A1-E15A-4DC1-98DC-46BFDE3CA191}"/>
                </a:ext>
              </a:extLst>
            </p:cNvPr>
            <p:cNvSpPr/>
            <p:nvPr/>
          </p:nvSpPr>
          <p:spPr>
            <a:xfrm>
              <a:off x="7252035" y="7382415"/>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DSG</a:t>
              </a:r>
            </a:p>
            <a:p>
              <a:pPr algn="ctr"/>
              <a:r>
                <a:rPr lang="en-US" sz="800" b="1" dirty="0">
                  <a:solidFill>
                    <a:srgbClr val="535252"/>
                  </a:solidFill>
                  <a:latin typeface="Arial" pitchFamily="34" charset="0"/>
                  <a:cs typeface="Arial" pitchFamily="34" charset="0"/>
                </a:rPr>
                <a:t>MOS</a:t>
              </a:r>
            </a:p>
          </p:txBody>
        </p:sp>
        <p:sp>
          <p:nvSpPr>
            <p:cNvPr id="96" name="Rectangle 95">
              <a:extLst>
                <a:ext uri="{FF2B5EF4-FFF2-40B4-BE49-F238E27FC236}">
                  <a16:creationId xmlns:a16="http://schemas.microsoft.com/office/drawing/2014/main" id="{22389729-DC01-494B-81CE-BCA8F3E8EC2E}"/>
                </a:ext>
              </a:extLst>
            </p:cNvPr>
            <p:cNvSpPr/>
            <p:nvPr/>
          </p:nvSpPr>
          <p:spPr>
            <a:xfrm>
              <a:off x="6773284" y="7378394"/>
              <a:ext cx="389437" cy="375540"/>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800" b="1" dirty="0">
                  <a:solidFill>
                    <a:srgbClr val="535252"/>
                  </a:solidFill>
                  <a:latin typeface="Arial" pitchFamily="34" charset="0"/>
                  <a:cs typeface="Arial" pitchFamily="34" charset="0"/>
                </a:rPr>
                <a:t>CHG</a:t>
              </a:r>
            </a:p>
            <a:p>
              <a:pPr algn="ctr"/>
              <a:r>
                <a:rPr lang="en-US" sz="800" b="1" dirty="0">
                  <a:solidFill>
                    <a:srgbClr val="535252"/>
                  </a:solidFill>
                  <a:latin typeface="Arial" pitchFamily="34" charset="0"/>
                  <a:cs typeface="Arial" pitchFamily="34" charset="0"/>
                </a:rPr>
                <a:t>MOS</a:t>
              </a:r>
            </a:p>
          </p:txBody>
        </p:sp>
        <p:grpSp>
          <p:nvGrpSpPr>
            <p:cNvPr id="97" name="Group 96">
              <a:extLst>
                <a:ext uri="{FF2B5EF4-FFF2-40B4-BE49-F238E27FC236}">
                  <a16:creationId xmlns:a16="http://schemas.microsoft.com/office/drawing/2014/main" id="{2D8F5778-89CF-45D8-B2F1-7B55F50E9DC7}"/>
                </a:ext>
              </a:extLst>
            </p:cNvPr>
            <p:cNvGrpSpPr/>
            <p:nvPr/>
          </p:nvGrpSpPr>
          <p:grpSpPr>
            <a:xfrm>
              <a:off x="5789184" y="9768226"/>
              <a:ext cx="280725" cy="60840"/>
              <a:chOff x="5781456" y="7926185"/>
              <a:chExt cx="280725" cy="60840"/>
            </a:xfrm>
          </p:grpSpPr>
          <p:cxnSp>
            <p:nvCxnSpPr>
              <p:cNvPr id="122" name="Straight Connector 121">
                <a:extLst>
                  <a:ext uri="{FF2B5EF4-FFF2-40B4-BE49-F238E27FC236}">
                    <a16:creationId xmlns:a16="http://schemas.microsoft.com/office/drawing/2014/main" id="{49F9C9DC-F945-4650-84C9-8D80BA6D944F}"/>
                  </a:ext>
                </a:extLst>
              </p:cNvPr>
              <p:cNvCxnSpPr>
                <a:cxnSpLocks/>
              </p:cNvCxnSpPr>
              <p:nvPr/>
            </p:nvCxnSpPr>
            <p:spPr>
              <a:xfrm flipV="1">
                <a:off x="5832669" y="7926955"/>
                <a:ext cx="35678" cy="394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408D911-0E33-429B-862A-AF336F547D30}"/>
                  </a:ext>
                </a:extLst>
              </p:cNvPr>
              <p:cNvCxnSpPr>
                <a:cxnSpLocks/>
              </p:cNvCxnSpPr>
              <p:nvPr/>
            </p:nvCxnSpPr>
            <p:spPr>
              <a:xfrm>
                <a:off x="5869168" y="7933117"/>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F11C730-FA0C-4653-A2DD-8834CC254305}"/>
                  </a:ext>
                </a:extLst>
              </p:cNvPr>
              <p:cNvCxnSpPr>
                <a:cxnSpLocks/>
              </p:cNvCxnSpPr>
              <p:nvPr/>
            </p:nvCxnSpPr>
            <p:spPr>
              <a:xfrm flipV="1">
                <a:off x="5914806" y="7926185"/>
                <a:ext cx="44028" cy="6007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AA4ADFE-6F20-46CD-9177-7F3A720A0581}"/>
                  </a:ext>
                </a:extLst>
              </p:cNvPr>
              <p:cNvCxnSpPr>
                <a:cxnSpLocks/>
              </p:cNvCxnSpPr>
              <p:nvPr/>
            </p:nvCxnSpPr>
            <p:spPr>
              <a:xfrm>
                <a:off x="5958834" y="7929266"/>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714C147-412E-490A-A3B6-BC88BCE0CEB2}"/>
                  </a:ext>
                </a:extLst>
              </p:cNvPr>
              <p:cNvCxnSpPr>
                <a:cxnSpLocks/>
              </p:cNvCxnSpPr>
              <p:nvPr/>
            </p:nvCxnSpPr>
            <p:spPr>
              <a:xfrm flipV="1">
                <a:off x="6002862" y="7965715"/>
                <a:ext cx="16931" cy="18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A0A14BC-A713-4887-9E4F-65D3BCBFC954}"/>
                  </a:ext>
                </a:extLst>
              </p:cNvPr>
              <p:cNvCxnSpPr/>
              <p:nvPr/>
            </p:nvCxnSpPr>
            <p:spPr>
              <a:xfrm>
                <a:off x="6019793" y="7966416"/>
                <a:ext cx="42388"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1C9C13E-B009-4D96-935C-37FF764C913F}"/>
                  </a:ext>
                </a:extLst>
              </p:cNvPr>
              <p:cNvCxnSpPr>
                <a:cxnSpLocks/>
              </p:cNvCxnSpPr>
              <p:nvPr/>
            </p:nvCxnSpPr>
            <p:spPr>
              <a:xfrm flipH="1">
                <a:off x="5781456" y="7966416"/>
                <a:ext cx="51214"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98" name="Oval 97">
              <a:extLst>
                <a:ext uri="{FF2B5EF4-FFF2-40B4-BE49-F238E27FC236}">
                  <a16:creationId xmlns:a16="http://schemas.microsoft.com/office/drawing/2014/main" id="{8D5279E3-2021-4EDA-B8FD-784C111FD977}"/>
                </a:ext>
              </a:extLst>
            </p:cNvPr>
            <p:cNvSpPr/>
            <p:nvPr/>
          </p:nvSpPr>
          <p:spPr>
            <a:xfrm>
              <a:off x="8213046" y="7394142"/>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sp>
          <p:nvSpPr>
            <p:cNvPr id="99" name="Oval 98">
              <a:extLst>
                <a:ext uri="{FF2B5EF4-FFF2-40B4-BE49-F238E27FC236}">
                  <a16:creationId xmlns:a16="http://schemas.microsoft.com/office/drawing/2014/main" id="{2CFE03EF-8AA6-47AC-8EB5-A7886112B3A4}"/>
                </a:ext>
              </a:extLst>
            </p:cNvPr>
            <p:cNvSpPr/>
            <p:nvPr/>
          </p:nvSpPr>
          <p:spPr>
            <a:xfrm>
              <a:off x="8219713" y="9595514"/>
              <a:ext cx="297180" cy="32855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cxnSp>
          <p:nvCxnSpPr>
            <p:cNvPr id="100" name="Straight Connector 99">
              <a:extLst>
                <a:ext uri="{FF2B5EF4-FFF2-40B4-BE49-F238E27FC236}">
                  <a16:creationId xmlns:a16="http://schemas.microsoft.com/office/drawing/2014/main" id="{85D2A5F7-7EB8-4716-B111-0A897E600265}"/>
                </a:ext>
              </a:extLst>
            </p:cNvPr>
            <p:cNvCxnSpPr>
              <a:cxnSpLocks/>
            </p:cNvCxnSpPr>
            <p:nvPr/>
          </p:nvCxnSpPr>
          <p:spPr>
            <a:xfrm>
              <a:off x="6512391" y="9070077"/>
              <a:ext cx="0" cy="746758"/>
            </a:xfrm>
            <a:prstGeom prst="line">
              <a:avLst/>
            </a:prstGeom>
          </p:spPr>
          <p:style>
            <a:lnRef idx="1">
              <a:schemeClr val="dk1"/>
            </a:lnRef>
            <a:fillRef idx="0">
              <a:schemeClr val="dk1"/>
            </a:fillRef>
            <a:effectRef idx="0">
              <a:schemeClr val="dk1"/>
            </a:effectRef>
            <a:fontRef idx="minor">
              <a:schemeClr val="tx1"/>
            </a:fontRef>
          </p:style>
        </p:cxnSp>
        <p:sp>
          <p:nvSpPr>
            <p:cNvPr id="101" name="Rectangle 100">
              <a:extLst>
                <a:ext uri="{FF2B5EF4-FFF2-40B4-BE49-F238E27FC236}">
                  <a16:creationId xmlns:a16="http://schemas.microsoft.com/office/drawing/2014/main" id="{CE6CFAEF-565F-400B-AB3C-1F0ECF56ED3B}"/>
                </a:ext>
              </a:extLst>
            </p:cNvPr>
            <p:cNvSpPr/>
            <p:nvPr/>
          </p:nvSpPr>
          <p:spPr>
            <a:xfrm>
              <a:off x="8209233" y="8215544"/>
              <a:ext cx="368101" cy="253034"/>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800" b="1" dirty="0">
                  <a:solidFill>
                    <a:srgbClr val="535252"/>
                  </a:solidFill>
                  <a:latin typeface="Arial" pitchFamily="34" charset="0"/>
                  <a:cs typeface="Arial" pitchFamily="34" charset="0"/>
                </a:rPr>
                <a:t>SCL</a:t>
              </a:r>
              <a:endParaRPr lang="en-US" sz="800" b="1" dirty="0">
                <a:solidFill>
                  <a:srgbClr val="535252"/>
                </a:solidFill>
                <a:latin typeface="Arial" pitchFamily="34" charset="0"/>
                <a:cs typeface="Arial" pitchFamily="34" charset="0"/>
              </a:endParaRPr>
            </a:p>
          </p:txBody>
        </p:sp>
        <p:sp>
          <p:nvSpPr>
            <p:cNvPr id="102" name="Rectangle 101">
              <a:extLst>
                <a:ext uri="{FF2B5EF4-FFF2-40B4-BE49-F238E27FC236}">
                  <a16:creationId xmlns:a16="http://schemas.microsoft.com/office/drawing/2014/main" id="{16269C69-7C14-4889-A415-572E167E990A}"/>
                </a:ext>
              </a:extLst>
            </p:cNvPr>
            <p:cNvSpPr/>
            <p:nvPr/>
          </p:nvSpPr>
          <p:spPr>
            <a:xfrm>
              <a:off x="8209234" y="8569738"/>
              <a:ext cx="368099" cy="274312"/>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700" b="1" dirty="0">
                  <a:solidFill>
                    <a:srgbClr val="535252"/>
                  </a:solidFill>
                  <a:latin typeface="Arial" pitchFamily="34" charset="0"/>
                  <a:cs typeface="Arial" pitchFamily="34" charset="0"/>
                </a:rPr>
                <a:t>SDA</a:t>
              </a:r>
              <a:endParaRPr lang="en-US" sz="700" b="1" dirty="0">
                <a:solidFill>
                  <a:srgbClr val="535252"/>
                </a:solidFill>
                <a:latin typeface="Arial" pitchFamily="34" charset="0"/>
                <a:cs typeface="Arial" pitchFamily="34" charset="0"/>
              </a:endParaRPr>
            </a:p>
          </p:txBody>
        </p:sp>
        <p:cxnSp>
          <p:nvCxnSpPr>
            <p:cNvPr id="103" name="Straight Connector 102">
              <a:extLst>
                <a:ext uri="{FF2B5EF4-FFF2-40B4-BE49-F238E27FC236}">
                  <a16:creationId xmlns:a16="http://schemas.microsoft.com/office/drawing/2014/main" id="{95AEF326-EA28-4DC8-BD1D-4A47FCC9CD97}"/>
                </a:ext>
              </a:extLst>
            </p:cNvPr>
            <p:cNvCxnSpPr>
              <a:cxnSpLocks/>
              <a:stCxn id="102" idx="1"/>
            </p:cNvCxnSpPr>
            <p:nvPr/>
          </p:nvCxnSpPr>
          <p:spPr>
            <a:xfrm flipH="1">
              <a:off x="7133329" y="8706894"/>
              <a:ext cx="1075906" cy="6971"/>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6E471418-A022-489B-AE1B-85A21962817D}"/>
                </a:ext>
              </a:extLst>
            </p:cNvPr>
            <p:cNvCxnSpPr>
              <a:cxnSpLocks/>
            </p:cNvCxnSpPr>
            <p:nvPr/>
          </p:nvCxnSpPr>
          <p:spPr>
            <a:xfrm flipH="1">
              <a:off x="7119595" y="8359669"/>
              <a:ext cx="1075906" cy="0"/>
            </a:xfrm>
            <a:prstGeom prst="line">
              <a:avLst/>
            </a:prstGeom>
          </p:spPr>
          <p:style>
            <a:lnRef idx="1">
              <a:schemeClr val="dk1"/>
            </a:lnRef>
            <a:fillRef idx="0">
              <a:schemeClr val="dk1"/>
            </a:fillRef>
            <a:effectRef idx="0">
              <a:schemeClr val="dk1"/>
            </a:effectRef>
            <a:fontRef idx="minor">
              <a:schemeClr val="tx1"/>
            </a:fontRef>
          </p:style>
        </p:cxnSp>
        <p:sp>
          <p:nvSpPr>
            <p:cNvPr id="105" name="Rectangle 104">
              <a:extLst>
                <a:ext uri="{FF2B5EF4-FFF2-40B4-BE49-F238E27FC236}">
                  <a16:creationId xmlns:a16="http://schemas.microsoft.com/office/drawing/2014/main" id="{14625A18-FB9A-41A1-8CF9-0BBC51092E53}"/>
                </a:ext>
              </a:extLst>
            </p:cNvPr>
            <p:cNvSpPr/>
            <p:nvPr/>
          </p:nvSpPr>
          <p:spPr>
            <a:xfrm rot="16200000">
              <a:off x="6287014" y="9360163"/>
              <a:ext cx="458226" cy="188105"/>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750" b="1" dirty="0">
                  <a:solidFill>
                    <a:srgbClr val="535252"/>
                  </a:solidFill>
                  <a:latin typeface="Arial" pitchFamily="34" charset="0"/>
                  <a:cs typeface="Arial" pitchFamily="34" charset="0"/>
                </a:rPr>
                <a:t>NTC</a:t>
              </a:r>
            </a:p>
          </p:txBody>
        </p:sp>
        <p:cxnSp>
          <p:nvCxnSpPr>
            <p:cNvPr id="106" name="Straight Connector 105">
              <a:extLst>
                <a:ext uri="{FF2B5EF4-FFF2-40B4-BE49-F238E27FC236}">
                  <a16:creationId xmlns:a16="http://schemas.microsoft.com/office/drawing/2014/main" id="{CA2255A3-512E-4AAF-B829-BA60C87E1685}"/>
                </a:ext>
              </a:extLst>
            </p:cNvPr>
            <p:cNvCxnSpPr>
              <a:stCxn id="96" idx="2"/>
            </p:cNvCxnSpPr>
            <p:nvPr/>
          </p:nvCxnSpPr>
          <p:spPr>
            <a:xfrm flipH="1">
              <a:off x="6968002" y="7753934"/>
              <a:ext cx="1" cy="600959"/>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64F4CB58-375B-4064-90B5-2B6977B37A8E}"/>
                </a:ext>
              </a:extLst>
            </p:cNvPr>
            <p:cNvCxnSpPr>
              <a:stCxn id="95" idx="2"/>
            </p:cNvCxnSpPr>
            <p:nvPr/>
          </p:nvCxnSpPr>
          <p:spPr>
            <a:xfrm flipH="1">
              <a:off x="7446753" y="7757955"/>
              <a:ext cx="1" cy="596682"/>
            </a:xfrm>
            <a:prstGeom prst="line">
              <a:avLst/>
            </a:prstGeom>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8F0A9AE0-8798-4098-B49A-644F720B6E2B}"/>
                </a:ext>
              </a:extLst>
            </p:cNvPr>
            <p:cNvSpPr txBox="1"/>
            <p:nvPr/>
          </p:nvSpPr>
          <p:spPr>
            <a:xfrm>
              <a:off x="8448511" y="7378560"/>
              <a:ext cx="905721" cy="338554"/>
            </a:xfrm>
            <a:prstGeom prst="rect">
              <a:avLst/>
            </a:prstGeom>
            <a:noFill/>
          </p:spPr>
          <p:txBody>
            <a:bodyPr wrap="square" rtlCol="0">
              <a:spAutoFit/>
            </a:bodyPr>
            <a:lstStyle/>
            <a:p>
              <a:r>
                <a:rPr lang="en-US" sz="1600" dirty="0"/>
                <a:t>Pack+</a:t>
              </a:r>
            </a:p>
          </p:txBody>
        </p:sp>
        <p:sp>
          <p:nvSpPr>
            <p:cNvPr id="109" name="TextBox 108">
              <a:extLst>
                <a:ext uri="{FF2B5EF4-FFF2-40B4-BE49-F238E27FC236}">
                  <a16:creationId xmlns:a16="http://schemas.microsoft.com/office/drawing/2014/main" id="{30DD93BF-07D4-4532-8023-AF61C5A58018}"/>
                </a:ext>
              </a:extLst>
            </p:cNvPr>
            <p:cNvSpPr txBox="1"/>
            <p:nvPr/>
          </p:nvSpPr>
          <p:spPr>
            <a:xfrm>
              <a:off x="8448510" y="9584243"/>
              <a:ext cx="905721" cy="338554"/>
            </a:xfrm>
            <a:prstGeom prst="rect">
              <a:avLst/>
            </a:prstGeom>
            <a:noFill/>
          </p:spPr>
          <p:txBody>
            <a:bodyPr wrap="square" rtlCol="0">
              <a:spAutoFit/>
            </a:bodyPr>
            <a:lstStyle/>
            <a:p>
              <a:r>
                <a:rPr lang="en-US" sz="1600" dirty="0"/>
                <a:t>Pack-</a:t>
              </a:r>
            </a:p>
          </p:txBody>
        </p:sp>
        <p:cxnSp>
          <p:nvCxnSpPr>
            <p:cNvPr id="110" name="Straight Connector 109">
              <a:extLst>
                <a:ext uri="{FF2B5EF4-FFF2-40B4-BE49-F238E27FC236}">
                  <a16:creationId xmlns:a16="http://schemas.microsoft.com/office/drawing/2014/main" id="{4985A33C-EF3A-4CAF-AF8B-B147883473A3}"/>
                </a:ext>
              </a:extLst>
            </p:cNvPr>
            <p:cNvCxnSpPr>
              <a:cxnSpLocks/>
            </p:cNvCxnSpPr>
            <p:nvPr/>
          </p:nvCxnSpPr>
          <p:spPr>
            <a:xfrm>
              <a:off x="5388124" y="9796618"/>
              <a:ext cx="43995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3509FA9-00A4-4B98-B378-898DA34FDD52}"/>
                </a:ext>
              </a:extLst>
            </p:cNvPr>
            <p:cNvCxnSpPr>
              <a:cxnSpLocks/>
            </p:cNvCxnSpPr>
            <p:nvPr/>
          </p:nvCxnSpPr>
          <p:spPr>
            <a:xfrm>
              <a:off x="5779288" y="9405383"/>
              <a:ext cx="0" cy="385218"/>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8C2312A4-87C9-4712-8E7A-2C06FFC7DD7E}"/>
                </a:ext>
              </a:extLst>
            </p:cNvPr>
            <p:cNvCxnSpPr>
              <a:cxnSpLocks/>
            </p:cNvCxnSpPr>
            <p:nvPr/>
          </p:nvCxnSpPr>
          <p:spPr>
            <a:xfrm>
              <a:off x="6114400" y="9413428"/>
              <a:ext cx="0" cy="385218"/>
            </a:xfrm>
            <a:prstGeom prst="line">
              <a:avLst/>
            </a:prstGeom>
          </p:spPr>
          <p:style>
            <a:lnRef idx="1">
              <a:schemeClr val="dk1"/>
            </a:lnRef>
            <a:fillRef idx="0">
              <a:schemeClr val="dk1"/>
            </a:fillRef>
            <a:effectRef idx="0">
              <a:schemeClr val="dk1"/>
            </a:effectRef>
            <a:fontRef idx="minor">
              <a:schemeClr val="tx1"/>
            </a:fontRef>
          </p:style>
        </p:cxnSp>
        <p:sp>
          <p:nvSpPr>
            <p:cNvPr id="113" name="Rectangle 112">
              <a:extLst>
                <a:ext uri="{FF2B5EF4-FFF2-40B4-BE49-F238E27FC236}">
                  <a16:creationId xmlns:a16="http://schemas.microsoft.com/office/drawing/2014/main" id="{B50E561B-9559-4A4F-831A-1BCFB16E15DE}"/>
                </a:ext>
              </a:extLst>
            </p:cNvPr>
            <p:cNvSpPr/>
            <p:nvPr/>
          </p:nvSpPr>
          <p:spPr>
            <a:xfrm>
              <a:off x="6777367" y="8202574"/>
              <a:ext cx="833173" cy="1239735"/>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Gauge IC</a:t>
              </a:r>
            </a:p>
            <a:p>
              <a:pPr algn="ctr"/>
              <a:r>
                <a:rPr lang="en-US" altLang="zh-CN" sz="1000" b="1" dirty="0">
                  <a:solidFill>
                    <a:srgbClr val="535252"/>
                  </a:solidFill>
                  <a:latin typeface="Arial" pitchFamily="34" charset="0"/>
                  <a:cs typeface="Arial" pitchFamily="34" charset="0"/>
                </a:rPr>
                <a:t>/MCU</a:t>
              </a:r>
              <a:r>
                <a:rPr lang="en-US" sz="1000" b="1" dirty="0">
                  <a:solidFill>
                    <a:srgbClr val="535252"/>
                  </a:solidFill>
                  <a:latin typeface="Arial" pitchFamily="34" charset="0"/>
                  <a:cs typeface="Arial" pitchFamily="34" charset="0"/>
                </a:rPr>
                <a:t> </a:t>
              </a:r>
            </a:p>
          </p:txBody>
        </p:sp>
        <p:sp>
          <p:nvSpPr>
            <p:cNvPr id="114" name="Rectangle 113">
              <a:extLst>
                <a:ext uri="{FF2B5EF4-FFF2-40B4-BE49-F238E27FC236}">
                  <a16:creationId xmlns:a16="http://schemas.microsoft.com/office/drawing/2014/main" id="{317928D4-8AAA-43F4-8F07-FDDF2C633B84}"/>
                </a:ext>
              </a:extLst>
            </p:cNvPr>
            <p:cNvSpPr/>
            <p:nvPr/>
          </p:nvSpPr>
          <p:spPr>
            <a:xfrm>
              <a:off x="5652731" y="7832429"/>
              <a:ext cx="461669" cy="248637"/>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500" b="1" dirty="0">
                  <a:solidFill>
                    <a:srgbClr val="535252"/>
                  </a:solidFill>
                  <a:latin typeface="Arial" pitchFamily="34" charset="0"/>
                  <a:cs typeface="Arial" pitchFamily="34" charset="0"/>
                </a:rPr>
                <a:t>Protection</a:t>
              </a:r>
            </a:p>
            <a:p>
              <a:pPr algn="ctr"/>
              <a:r>
                <a:rPr lang="en-US" sz="500" b="1" dirty="0">
                  <a:solidFill>
                    <a:srgbClr val="535252"/>
                  </a:solidFill>
                  <a:latin typeface="Arial" pitchFamily="34" charset="0"/>
                  <a:cs typeface="Arial" pitchFamily="34" charset="0"/>
                </a:rPr>
                <a:t>IC</a:t>
              </a:r>
            </a:p>
          </p:txBody>
        </p:sp>
        <p:sp>
          <p:nvSpPr>
            <p:cNvPr id="115" name="Rectangle 114">
              <a:extLst>
                <a:ext uri="{FF2B5EF4-FFF2-40B4-BE49-F238E27FC236}">
                  <a16:creationId xmlns:a16="http://schemas.microsoft.com/office/drawing/2014/main" id="{3705C06C-351C-484A-B079-DD89F48C76A4}"/>
                </a:ext>
              </a:extLst>
            </p:cNvPr>
            <p:cNvSpPr/>
            <p:nvPr/>
          </p:nvSpPr>
          <p:spPr>
            <a:xfrm>
              <a:off x="5658858" y="8199651"/>
              <a:ext cx="609350" cy="1406386"/>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AFE IC </a:t>
              </a:r>
            </a:p>
          </p:txBody>
        </p:sp>
        <p:grpSp>
          <p:nvGrpSpPr>
            <p:cNvPr id="116" name="Group 115">
              <a:extLst>
                <a:ext uri="{FF2B5EF4-FFF2-40B4-BE49-F238E27FC236}">
                  <a16:creationId xmlns:a16="http://schemas.microsoft.com/office/drawing/2014/main" id="{3FBD92C3-28ED-4998-88A8-2F8633B9478F}"/>
                </a:ext>
              </a:extLst>
            </p:cNvPr>
            <p:cNvGrpSpPr/>
            <p:nvPr/>
          </p:nvGrpSpPr>
          <p:grpSpPr>
            <a:xfrm>
              <a:off x="5333853" y="8316155"/>
              <a:ext cx="130286" cy="1171592"/>
              <a:chOff x="5333564" y="8373127"/>
              <a:chExt cx="130286" cy="1171592"/>
            </a:xfrm>
          </p:grpSpPr>
          <p:sp>
            <p:nvSpPr>
              <p:cNvPr id="117" name="Rectangle 116">
                <a:extLst>
                  <a:ext uri="{FF2B5EF4-FFF2-40B4-BE49-F238E27FC236}">
                    <a16:creationId xmlns:a16="http://schemas.microsoft.com/office/drawing/2014/main" id="{01EEE361-74CC-4BFE-A88B-F41FB369B6D7}"/>
                  </a:ext>
                </a:extLst>
              </p:cNvPr>
              <p:cNvSpPr/>
              <p:nvPr/>
            </p:nvSpPr>
            <p:spPr>
              <a:xfrm>
                <a:off x="5349308" y="8373127"/>
                <a:ext cx="114542" cy="191352"/>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sp>
            <p:nvSpPr>
              <p:cNvPr id="118" name="Rectangle 117">
                <a:extLst>
                  <a:ext uri="{FF2B5EF4-FFF2-40B4-BE49-F238E27FC236}">
                    <a16:creationId xmlns:a16="http://schemas.microsoft.com/office/drawing/2014/main" id="{79E65CA5-F15A-42C6-BEB7-9BD44D0E0165}"/>
                  </a:ext>
                </a:extLst>
              </p:cNvPr>
              <p:cNvSpPr/>
              <p:nvPr/>
            </p:nvSpPr>
            <p:spPr>
              <a:xfrm>
                <a:off x="5345372" y="8618187"/>
                <a:ext cx="114542" cy="191352"/>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sp>
            <p:nvSpPr>
              <p:cNvPr id="119" name="Rectangle 118">
                <a:extLst>
                  <a:ext uri="{FF2B5EF4-FFF2-40B4-BE49-F238E27FC236}">
                    <a16:creationId xmlns:a16="http://schemas.microsoft.com/office/drawing/2014/main" id="{9BB09E25-F733-4F60-84D2-6F88C5F89AAD}"/>
                  </a:ext>
                </a:extLst>
              </p:cNvPr>
              <p:cNvSpPr/>
              <p:nvPr/>
            </p:nvSpPr>
            <p:spPr>
              <a:xfrm>
                <a:off x="5341436" y="8863247"/>
                <a:ext cx="114542" cy="191352"/>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sp>
            <p:nvSpPr>
              <p:cNvPr id="120" name="Rectangle 119">
                <a:extLst>
                  <a:ext uri="{FF2B5EF4-FFF2-40B4-BE49-F238E27FC236}">
                    <a16:creationId xmlns:a16="http://schemas.microsoft.com/office/drawing/2014/main" id="{08BAE15A-BEFB-4B8F-A6AC-6EF2C6BEC868}"/>
                  </a:ext>
                </a:extLst>
              </p:cNvPr>
              <p:cNvSpPr/>
              <p:nvPr/>
            </p:nvSpPr>
            <p:spPr>
              <a:xfrm>
                <a:off x="5337500" y="9108307"/>
                <a:ext cx="114542" cy="191352"/>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sp>
            <p:nvSpPr>
              <p:cNvPr id="121" name="Rectangle 120">
                <a:extLst>
                  <a:ext uri="{FF2B5EF4-FFF2-40B4-BE49-F238E27FC236}">
                    <a16:creationId xmlns:a16="http://schemas.microsoft.com/office/drawing/2014/main" id="{0AF681B3-608B-4B26-87CF-2676C952435E}"/>
                  </a:ext>
                </a:extLst>
              </p:cNvPr>
              <p:cNvSpPr/>
              <p:nvPr/>
            </p:nvSpPr>
            <p:spPr>
              <a:xfrm>
                <a:off x="5333564" y="9353367"/>
                <a:ext cx="114542" cy="191352"/>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grpSp>
      </p:grpSp>
    </p:spTree>
    <p:extLst>
      <p:ext uri="{BB962C8B-B14F-4D97-AF65-F5344CB8AC3E}">
        <p14:creationId xmlns:p14="http://schemas.microsoft.com/office/powerpoint/2010/main" val="4712217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BAD3F2-A3E3-4EFD-8FCF-F263E40EAD16}"/>
              </a:ext>
            </a:extLst>
          </p:cNvPr>
          <p:cNvSpPr>
            <a:spLocks noGrp="1"/>
          </p:cNvSpPr>
          <p:nvPr>
            <p:ph type="title"/>
          </p:nvPr>
        </p:nvSpPr>
        <p:spPr>
          <a:xfrm>
            <a:off x="83016" y="73387"/>
            <a:ext cx="6747919" cy="583321"/>
          </a:xfrm>
        </p:spPr>
        <p:txBody>
          <a:bodyPr/>
          <a:lstStyle/>
          <a:p>
            <a:r>
              <a:rPr lang="en-US" dirty="0" err="1"/>
              <a:t>AFE+Gauge</a:t>
            </a:r>
            <a:r>
              <a:rPr lang="en-US" dirty="0"/>
              <a:t> </a:t>
            </a:r>
            <a:r>
              <a:rPr lang="en-US" dirty="0" err="1"/>
              <a:t>IC+Oring</a:t>
            </a:r>
            <a:r>
              <a:rPr lang="en-US" dirty="0"/>
              <a:t> PLATFORM</a:t>
            </a:r>
          </a:p>
        </p:txBody>
      </p:sp>
      <p:graphicFrame>
        <p:nvGraphicFramePr>
          <p:cNvPr id="43" name="Table 4">
            <a:extLst>
              <a:ext uri="{FF2B5EF4-FFF2-40B4-BE49-F238E27FC236}">
                <a16:creationId xmlns:a16="http://schemas.microsoft.com/office/drawing/2014/main" id="{144CA618-D71F-4809-A666-3035BF16E9B3}"/>
              </a:ext>
            </a:extLst>
          </p:cNvPr>
          <p:cNvGraphicFramePr>
            <a:graphicFrameLocks noGrp="1"/>
          </p:cNvGraphicFramePr>
          <p:nvPr>
            <p:ph sz="half" idx="11"/>
            <p:extLst>
              <p:ext uri="{D42A27DB-BD31-4B8C-83A1-F6EECF244321}">
                <p14:modId xmlns:p14="http://schemas.microsoft.com/office/powerpoint/2010/main" val="3331314452"/>
              </p:ext>
            </p:extLst>
          </p:nvPr>
        </p:nvGraphicFramePr>
        <p:xfrm>
          <a:off x="604273" y="3228419"/>
          <a:ext cx="6490629" cy="3017520"/>
        </p:xfrm>
        <a:graphic>
          <a:graphicData uri="http://schemas.openxmlformats.org/drawingml/2006/table">
            <a:tbl>
              <a:tblPr firstRow="1" bandRow="1">
                <a:tableStyleId>{5C22544A-7EE6-4342-B048-85BDC9FD1C3A}</a:tableStyleId>
              </a:tblPr>
              <a:tblGrid>
                <a:gridCol w="2163543">
                  <a:extLst>
                    <a:ext uri="{9D8B030D-6E8A-4147-A177-3AD203B41FA5}">
                      <a16:colId xmlns:a16="http://schemas.microsoft.com/office/drawing/2014/main" val="4237450849"/>
                    </a:ext>
                  </a:extLst>
                </a:gridCol>
                <a:gridCol w="2163543">
                  <a:extLst>
                    <a:ext uri="{9D8B030D-6E8A-4147-A177-3AD203B41FA5}">
                      <a16:colId xmlns:a16="http://schemas.microsoft.com/office/drawing/2014/main" val="2221781831"/>
                    </a:ext>
                  </a:extLst>
                </a:gridCol>
                <a:gridCol w="2163543">
                  <a:extLst>
                    <a:ext uri="{9D8B030D-6E8A-4147-A177-3AD203B41FA5}">
                      <a16:colId xmlns:a16="http://schemas.microsoft.com/office/drawing/2014/main" val="1968706963"/>
                    </a:ext>
                  </a:extLst>
                </a:gridCol>
              </a:tblGrid>
              <a:tr h="235990">
                <a:tc>
                  <a:txBody>
                    <a:bodyPr/>
                    <a:lstStyle/>
                    <a:p>
                      <a:endParaRPr lang="en-US" sz="1200" dirty="0"/>
                    </a:p>
                  </a:txBody>
                  <a:tcPr/>
                </a:tc>
                <a:tc>
                  <a:txBody>
                    <a:bodyPr/>
                    <a:lstStyle/>
                    <a:p>
                      <a:r>
                        <a:rPr lang="en-US" sz="1200" dirty="0"/>
                        <a:t>1</a:t>
                      </a:r>
                      <a:r>
                        <a:rPr lang="en-US" sz="1200" baseline="30000" dirty="0"/>
                        <a:t>st</a:t>
                      </a:r>
                      <a:r>
                        <a:rPr lang="en-US" sz="1200" dirty="0"/>
                        <a:t> Level</a:t>
                      </a:r>
                    </a:p>
                  </a:txBody>
                  <a:tcPr/>
                </a:tc>
                <a:tc>
                  <a:txBody>
                    <a:bodyPr/>
                    <a:lstStyle/>
                    <a:p>
                      <a:r>
                        <a:rPr lang="en-US" sz="1200" dirty="0"/>
                        <a:t>2</a:t>
                      </a:r>
                      <a:r>
                        <a:rPr lang="en-US" sz="1200" baseline="30000" dirty="0"/>
                        <a:t>nd</a:t>
                      </a:r>
                      <a:r>
                        <a:rPr lang="en-US" sz="1200" dirty="0"/>
                        <a:t> Level</a:t>
                      </a:r>
                    </a:p>
                  </a:txBody>
                  <a:tcPr/>
                </a:tc>
                <a:extLst>
                  <a:ext uri="{0D108BD9-81ED-4DB2-BD59-A6C34878D82A}">
                    <a16:rowId xmlns:a16="http://schemas.microsoft.com/office/drawing/2014/main" val="1483482322"/>
                  </a:ext>
                </a:extLst>
              </a:tr>
              <a:tr h="393317">
                <a:tc>
                  <a:txBody>
                    <a:bodyPr/>
                    <a:lstStyle/>
                    <a:p>
                      <a:r>
                        <a:rPr lang="en-US" sz="1200" dirty="0"/>
                        <a:t>Over current protection in Discharge</a:t>
                      </a:r>
                    </a:p>
                  </a:txBody>
                  <a:tcPr/>
                </a:tc>
                <a:tc>
                  <a:txBody>
                    <a:bodyPr/>
                    <a:lstStyle/>
                    <a:p>
                      <a:pPr algn="ctr"/>
                      <a:r>
                        <a:rPr lang="zh-CN" altLang="en-US" sz="2400" dirty="0">
                          <a:solidFill>
                            <a:srgbClr val="00B050"/>
                          </a:solidFill>
                        </a:rPr>
                        <a:t>√</a:t>
                      </a:r>
                      <a:endParaRPr lang="en-US" sz="2400" dirty="0">
                        <a:solidFill>
                          <a:srgbClr val="00B050"/>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B050"/>
                          </a:solidFill>
                        </a:rPr>
                        <a:t>√</a:t>
                      </a:r>
                      <a:endParaRPr lang="en-US" sz="2400" dirty="0">
                        <a:solidFill>
                          <a:srgbClr val="00B050"/>
                        </a:solidFill>
                      </a:endParaRPr>
                    </a:p>
                  </a:txBody>
                  <a:tcPr/>
                </a:tc>
                <a:extLst>
                  <a:ext uri="{0D108BD9-81ED-4DB2-BD59-A6C34878D82A}">
                    <a16:rowId xmlns:a16="http://schemas.microsoft.com/office/drawing/2014/main" val="1074223205"/>
                  </a:ext>
                </a:extLst>
              </a:tr>
              <a:tr h="393317">
                <a:tc>
                  <a:txBody>
                    <a:bodyPr/>
                    <a:lstStyle/>
                    <a:p>
                      <a:r>
                        <a:rPr lang="en-US" sz="1200" dirty="0"/>
                        <a:t>Over temperature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algn="ctr"/>
                      <a:r>
                        <a:rPr lang="en-US" altLang="zh-CN" sz="2400" b="1" dirty="0">
                          <a:ln>
                            <a:solidFill>
                              <a:srgbClr val="FFFFFF"/>
                            </a:solidFill>
                          </a:ln>
                          <a:solidFill>
                            <a:srgbClr val="FF0000"/>
                          </a:solidFill>
                          <a:latin typeface="Arial" pitchFamily="34" charset="0"/>
                          <a:cs typeface="Arial" pitchFamily="34" charset="0"/>
                        </a:rPr>
                        <a:t>×</a:t>
                      </a:r>
                      <a:endParaRPr lang="en-US" sz="2400" dirty="0"/>
                    </a:p>
                  </a:txBody>
                  <a:tcPr/>
                </a:tc>
                <a:extLst>
                  <a:ext uri="{0D108BD9-81ED-4DB2-BD59-A6C34878D82A}">
                    <a16:rowId xmlns:a16="http://schemas.microsoft.com/office/drawing/2014/main" val="2496553499"/>
                  </a:ext>
                </a:extLst>
              </a:tr>
              <a:tr h="393317">
                <a:tc>
                  <a:txBody>
                    <a:bodyPr/>
                    <a:lstStyle/>
                    <a:p>
                      <a:r>
                        <a:rPr lang="en-US" sz="1200" dirty="0"/>
                        <a:t>Under voltage protection in discharge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b="1" kern="1200" dirty="0">
                          <a:ln>
                            <a:solidFill>
                              <a:srgbClr val="FFFFFF"/>
                            </a:solidFill>
                          </a:ln>
                          <a:solidFill>
                            <a:srgbClr val="FF0000"/>
                          </a:solidFill>
                          <a:latin typeface="Arial" pitchFamily="34" charset="0"/>
                          <a:ea typeface="+mn-ea"/>
                          <a:cs typeface="Arial" pitchFamily="34" charset="0"/>
                        </a:rPr>
                        <a:t>×</a:t>
                      </a:r>
                      <a:endParaRPr lang="en-US" sz="2400" b="1" kern="1200" dirty="0">
                        <a:ln>
                          <a:solidFill>
                            <a:srgbClr val="FFFFFF"/>
                          </a:solidFill>
                        </a:ln>
                        <a:solidFill>
                          <a:srgbClr val="FF0000"/>
                        </a:solidFill>
                        <a:latin typeface="Arial" pitchFamily="34" charset="0"/>
                        <a:ea typeface="+mn-ea"/>
                        <a:cs typeface="Arial" pitchFamily="34" charset="0"/>
                      </a:endParaRPr>
                    </a:p>
                  </a:txBody>
                  <a:tcPr/>
                </a:tc>
                <a:extLst>
                  <a:ext uri="{0D108BD9-81ED-4DB2-BD59-A6C34878D82A}">
                    <a16:rowId xmlns:a16="http://schemas.microsoft.com/office/drawing/2014/main" val="405819403"/>
                  </a:ext>
                </a:extLst>
              </a:tr>
              <a:tr h="393317">
                <a:tc>
                  <a:txBody>
                    <a:bodyPr/>
                    <a:lstStyle/>
                    <a:p>
                      <a:r>
                        <a:rPr lang="en-US" sz="1200" dirty="0"/>
                        <a:t>Over current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B050"/>
                          </a:solidFill>
                        </a:rPr>
                        <a:t>√</a:t>
                      </a:r>
                      <a:endParaRPr lang="en-US" sz="2400" dirty="0">
                        <a:solidFill>
                          <a:srgbClr val="00B050"/>
                        </a:solidFill>
                      </a:endParaRPr>
                    </a:p>
                  </a:txBody>
                  <a:tcPr/>
                </a:tc>
                <a:extLst>
                  <a:ext uri="{0D108BD9-81ED-4DB2-BD59-A6C34878D82A}">
                    <a16:rowId xmlns:a16="http://schemas.microsoft.com/office/drawing/2014/main" val="3802382598"/>
                  </a:ext>
                </a:extLst>
              </a:tr>
              <a:tr h="393317">
                <a:tc>
                  <a:txBody>
                    <a:bodyPr/>
                    <a:lstStyle/>
                    <a:p>
                      <a:r>
                        <a:rPr lang="en-US" sz="1200" dirty="0"/>
                        <a:t>Over temperature protection </a:t>
                      </a:r>
                      <a:r>
                        <a:rPr lang="en-US" altLang="zh-CN" sz="1200" dirty="0"/>
                        <a:t>in Charge</a:t>
                      </a:r>
                      <a:endParaRPr lang="en-US" sz="1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rgbClr val="00B050"/>
                          </a:solidFill>
                        </a:rPr>
                        <a:t>√</a:t>
                      </a:r>
                      <a:endParaRPr lang="en-US" sz="2400" dirty="0">
                        <a:solidFill>
                          <a:srgbClr val="00B050"/>
                        </a:solidFill>
                      </a:endParaRPr>
                    </a:p>
                  </a:txBody>
                  <a:tcPr/>
                </a:tc>
                <a:extLst>
                  <a:ext uri="{0D108BD9-81ED-4DB2-BD59-A6C34878D82A}">
                    <a16:rowId xmlns:a16="http://schemas.microsoft.com/office/drawing/2014/main" val="218155464"/>
                  </a:ext>
                </a:extLst>
              </a:tr>
              <a:tr h="393317">
                <a:tc>
                  <a:txBody>
                    <a:bodyPr/>
                    <a:lstStyle/>
                    <a:p>
                      <a:r>
                        <a:rPr lang="en-US" sz="1200" dirty="0"/>
                        <a:t>Over voltage protection in Charge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400" kern="1200" dirty="0">
                          <a:solidFill>
                            <a:srgbClr val="00B050"/>
                          </a:solidFill>
                          <a:latin typeface="+mn-lt"/>
                          <a:ea typeface="+mn-ea"/>
                          <a:cs typeface="+mn-cs"/>
                        </a:rPr>
                        <a:t>√</a:t>
                      </a:r>
                      <a:endParaRPr lang="en-US" sz="2400" kern="1200" dirty="0">
                        <a:solidFill>
                          <a:srgbClr val="00B050"/>
                        </a:solidFill>
                        <a:latin typeface="+mn-lt"/>
                        <a:ea typeface="+mn-ea"/>
                        <a:cs typeface="+mn-cs"/>
                      </a:endParaRPr>
                    </a:p>
                  </a:txBody>
                  <a:tcPr/>
                </a:tc>
                <a:extLst>
                  <a:ext uri="{0D108BD9-81ED-4DB2-BD59-A6C34878D82A}">
                    <a16:rowId xmlns:a16="http://schemas.microsoft.com/office/drawing/2014/main" val="671800329"/>
                  </a:ext>
                </a:extLst>
              </a:tr>
            </a:tbl>
          </a:graphicData>
        </a:graphic>
      </p:graphicFrame>
      <p:sp>
        <p:nvSpPr>
          <p:cNvPr id="44" name="Rectangle 43">
            <a:extLst>
              <a:ext uri="{FF2B5EF4-FFF2-40B4-BE49-F238E27FC236}">
                <a16:creationId xmlns:a16="http://schemas.microsoft.com/office/drawing/2014/main" id="{A87E751D-A771-4C33-B013-7E6AA43CBC73}"/>
              </a:ext>
            </a:extLst>
          </p:cNvPr>
          <p:cNvSpPr/>
          <p:nvPr/>
        </p:nvSpPr>
        <p:spPr>
          <a:xfrm>
            <a:off x="4846046" y="821917"/>
            <a:ext cx="3008597" cy="2235896"/>
          </a:xfrm>
          <a:prstGeom prst="rect">
            <a:avLst/>
          </a:prstGeom>
          <a:solidFill>
            <a:schemeClr val="bg1"/>
          </a:solidFill>
          <a:ln w="9525">
            <a:solidFill>
              <a:srgbClr val="FFFFFF"/>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r>
              <a:rPr lang="en-US" altLang="zh-CN" sz="2000" b="1" dirty="0">
                <a:ln>
                  <a:solidFill>
                    <a:srgbClr val="FFFFFF"/>
                  </a:solidFill>
                </a:ln>
                <a:solidFill>
                  <a:srgbClr val="535252"/>
                </a:solidFill>
                <a:latin typeface="Arial" pitchFamily="34" charset="0"/>
                <a:cs typeface="Arial" pitchFamily="34" charset="0"/>
              </a:rPr>
              <a:t>UN38.3        </a:t>
            </a:r>
            <a:r>
              <a:rPr lang="zh-CN" altLang="en-US" sz="2000" dirty="0">
                <a:solidFill>
                  <a:srgbClr val="00B050"/>
                </a:solidFill>
              </a:rPr>
              <a:t>√</a:t>
            </a:r>
            <a:r>
              <a:rPr lang="en-US" altLang="zh-CN" sz="2000" b="1" dirty="0">
                <a:ln>
                  <a:solidFill>
                    <a:srgbClr val="FFFFFF"/>
                  </a:solidFill>
                </a:ln>
                <a:solidFill>
                  <a:srgbClr val="535252"/>
                </a:solidFill>
                <a:latin typeface="Arial" pitchFamily="34" charset="0"/>
                <a:cs typeface="Arial" pitchFamily="34" charset="0"/>
              </a:rPr>
              <a:t>   </a:t>
            </a:r>
          </a:p>
          <a:p>
            <a:r>
              <a:rPr lang="en-US" altLang="zh-CN" sz="2000" b="1" dirty="0">
                <a:ln>
                  <a:solidFill>
                    <a:srgbClr val="FFFFFF"/>
                  </a:solidFill>
                </a:ln>
                <a:solidFill>
                  <a:srgbClr val="535252"/>
                </a:solidFill>
                <a:latin typeface="Arial" pitchFamily="34" charset="0"/>
                <a:cs typeface="Arial" pitchFamily="34" charset="0"/>
              </a:rPr>
              <a:t>GB31241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altLang="zh-CN" sz="2000" b="1" dirty="0">
                <a:ln>
                  <a:solidFill>
                    <a:srgbClr val="FFFFFF"/>
                  </a:solidFill>
                </a:ln>
                <a:solidFill>
                  <a:srgbClr val="535252"/>
                </a:solidFill>
                <a:latin typeface="Arial" pitchFamily="34" charset="0"/>
                <a:cs typeface="Arial" pitchFamily="34" charset="0"/>
              </a:rPr>
              <a:t>PSE             </a:t>
            </a:r>
            <a:r>
              <a:rPr lang="zh-CN" altLang="en-US" sz="2000" dirty="0">
                <a:solidFill>
                  <a:srgbClr val="00B050"/>
                </a:solidFill>
              </a:rPr>
              <a:t>√</a:t>
            </a:r>
            <a:endParaRPr lang="en-US" altLang="zh-CN" sz="2000" b="1" dirty="0">
              <a:ln>
                <a:solidFill>
                  <a:srgbClr val="FFFFFF"/>
                </a:solidFill>
              </a:ln>
              <a:solidFill>
                <a:srgbClr val="535252"/>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IEC62133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UL2054       </a:t>
            </a:r>
            <a:r>
              <a:rPr lang="zh-CN" altLang="en-US" sz="2000" dirty="0">
                <a:solidFill>
                  <a:srgbClr val="00B050"/>
                </a:solidFill>
              </a:rPr>
              <a:t>√</a:t>
            </a:r>
            <a:endParaRPr lang="en-US" sz="2400" b="1" dirty="0">
              <a:ln>
                <a:solidFill>
                  <a:srgbClr val="FFFFFF"/>
                </a:solidFill>
              </a:ln>
              <a:solidFill>
                <a:srgbClr val="FF0000"/>
              </a:solidFill>
              <a:latin typeface="Arial" pitchFamily="34" charset="0"/>
              <a:cs typeface="Arial" pitchFamily="34" charset="0"/>
            </a:endParaRPr>
          </a:p>
          <a:p>
            <a:r>
              <a:rPr lang="en-US" sz="2000" b="1" dirty="0">
                <a:ln>
                  <a:solidFill>
                    <a:srgbClr val="FFFFFF"/>
                  </a:solidFill>
                </a:ln>
                <a:solidFill>
                  <a:srgbClr val="535252"/>
                </a:solidFill>
                <a:latin typeface="Arial" pitchFamily="34" charset="0"/>
                <a:cs typeface="Arial" pitchFamily="34" charset="0"/>
              </a:rPr>
              <a:t>UL2271       </a:t>
            </a:r>
            <a:r>
              <a:rPr lang="zh-CN" altLang="en-US" sz="2000" dirty="0">
                <a:solidFill>
                  <a:srgbClr val="00B050"/>
                </a:solidFill>
              </a:rPr>
              <a:t>√</a:t>
            </a:r>
            <a:endParaRPr lang="en-US" sz="750" b="1" dirty="0">
              <a:ln>
                <a:solidFill>
                  <a:srgbClr val="FFFFFF"/>
                </a:solidFill>
              </a:ln>
              <a:solidFill>
                <a:srgbClr val="535252"/>
              </a:solidFill>
              <a:latin typeface="Arial" pitchFamily="34" charset="0"/>
              <a:cs typeface="Arial" pitchFamily="34" charset="0"/>
            </a:endParaRPr>
          </a:p>
        </p:txBody>
      </p:sp>
      <p:grpSp>
        <p:nvGrpSpPr>
          <p:cNvPr id="54" name="Group 53">
            <a:extLst>
              <a:ext uri="{FF2B5EF4-FFF2-40B4-BE49-F238E27FC236}">
                <a16:creationId xmlns:a16="http://schemas.microsoft.com/office/drawing/2014/main" id="{65FE3851-F265-4118-8A42-F924196B4B88}"/>
              </a:ext>
            </a:extLst>
          </p:cNvPr>
          <p:cNvGrpSpPr/>
          <p:nvPr/>
        </p:nvGrpSpPr>
        <p:grpSpPr>
          <a:xfrm>
            <a:off x="678382" y="821917"/>
            <a:ext cx="3471587" cy="2035583"/>
            <a:chOff x="471738" y="3595329"/>
            <a:chExt cx="3828298" cy="2165144"/>
          </a:xfrm>
        </p:grpSpPr>
        <p:cxnSp>
          <p:nvCxnSpPr>
            <p:cNvPr id="55" name="Straight Connector 54">
              <a:extLst>
                <a:ext uri="{FF2B5EF4-FFF2-40B4-BE49-F238E27FC236}">
                  <a16:creationId xmlns:a16="http://schemas.microsoft.com/office/drawing/2014/main" id="{6721A1C2-6524-4652-A0C9-7D34480B28B6}"/>
                </a:ext>
              </a:extLst>
            </p:cNvPr>
            <p:cNvCxnSpPr>
              <a:cxnSpLocks/>
            </p:cNvCxnSpPr>
            <p:nvPr/>
          </p:nvCxnSpPr>
          <p:spPr>
            <a:xfrm flipH="1">
              <a:off x="1015691" y="5006537"/>
              <a:ext cx="366509" cy="0"/>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1E46A6A0-4787-4780-805B-DA4A35AAABE6}"/>
                </a:ext>
              </a:extLst>
            </p:cNvPr>
            <p:cNvCxnSpPr>
              <a:cxnSpLocks/>
            </p:cNvCxnSpPr>
            <p:nvPr/>
          </p:nvCxnSpPr>
          <p:spPr>
            <a:xfrm flipH="1">
              <a:off x="1050744" y="4645317"/>
              <a:ext cx="2320275"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6FE2ECE1-44C6-4D99-B0B9-A4727E39AE4C}"/>
                </a:ext>
              </a:extLst>
            </p:cNvPr>
            <p:cNvCxnSpPr>
              <a:cxnSpLocks/>
            </p:cNvCxnSpPr>
            <p:nvPr/>
          </p:nvCxnSpPr>
          <p:spPr>
            <a:xfrm flipH="1">
              <a:off x="1050745" y="4568818"/>
              <a:ext cx="2320274" cy="0"/>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a:extLst>
                <a:ext uri="{FF2B5EF4-FFF2-40B4-BE49-F238E27FC236}">
                  <a16:creationId xmlns:a16="http://schemas.microsoft.com/office/drawing/2014/main" id="{6C758D52-1F99-4F9A-A229-F7478CA0BBCD}"/>
                </a:ext>
              </a:extLst>
            </p:cNvPr>
            <p:cNvCxnSpPr/>
            <p:nvPr/>
          </p:nvCxnSpPr>
          <p:spPr>
            <a:xfrm>
              <a:off x="530841" y="4548784"/>
              <a:ext cx="242552"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38FEB2AA-48A2-4EDB-8203-061C49208BEC}"/>
                </a:ext>
              </a:extLst>
            </p:cNvPr>
            <p:cNvCxnSpPr/>
            <p:nvPr/>
          </p:nvCxnSpPr>
          <p:spPr>
            <a:xfrm>
              <a:off x="530841" y="4756466"/>
              <a:ext cx="238478" cy="0"/>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B23848D1-BE26-4F6A-9985-25E521CCF70C}"/>
                </a:ext>
              </a:extLst>
            </p:cNvPr>
            <p:cNvCxnSpPr/>
            <p:nvPr/>
          </p:nvCxnSpPr>
          <p:spPr>
            <a:xfrm>
              <a:off x="524106" y="4958213"/>
              <a:ext cx="261512" cy="0"/>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465938D-7AA9-4E85-B472-B9C7E12C9269}"/>
                </a:ext>
              </a:extLst>
            </p:cNvPr>
            <p:cNvCxnSpPr/>
            <p:nvPr/>
          </p:nvCxnSpPr>
          <p:spPr>
            <a:xfrm>
              <a:off x="530841" y="5162634"/>
              <a:ext cx="293486" cy="0"/>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B4565050-5C7F-4E9E-8DD8-EA17A271CE15}"/>
                </a:ext>
              </a:extLst>
            </p:cNvPr>
            <p:cNvCxnSpPr/>
            <p:nvPr/>
          </p:nvCxnSpPr>
          <p:spPr>
            <a:xfrm>
              <a:off x="524106" y="5352942"/>
              <a:ext cx="261512" cy="0"/>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EB1A3619-24D0-45DB-A3BE-44BD25FC69D1}"/>
                </a:ext>
              </a:extLst>
            </p:cNvPr>
            <p:cNvCxnSpPr>
              <a:cxnSpLocks/>
            </p:cNvCxnSpPr>
            <p:nvPr/>
          </p:nvCxnSpPr>
          <p:spPr>
            <a:xfrm flipH="1">
              <a:off x="524106" y="4333762"/>
              <a:ext cx="337206" cy="0"/>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BB3D3D92-5343-449B-9F41-817FC36EB259}"/>
                </a:ext>
              </a:extLst>
            </p:cNvPr>
            <p:cNvCxnSpPr>
              <a:cxnSpLocks/>
              <a:endCxn id="133" idx="2"/>
            </p:cNvCxnSpPr>
            <p:nvPr/>
          </p:nvCxnSpPr>
          <p:spPr>
            <a:xfrm flipH="1">
              <a:off x="2565381" y="3768054"/>
              <a:ext cx="1509" cy="451955"/>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3FAA705E-A262-4570-AFAC-D774984FDB59}"/>
                </a:ext>
              </a:extLst>
            </p:cNvPr>
            <p:cNvCxnSpPr>
              <a:cxnSpLocks/>
              <a:endCxn id="72" idx="2"/>
            </p:cNvCxnSpPr>
            <p:nvPr/>
          </p:nvCxnSpPr>
          <p:spPr>
            <a:xfrm>
              <a:off x="536672" y="3740760"/>
              <a:ext cx="2808652" cy="1506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E4AC40DD-6D94-497F-BF48-F7A10742E1CE}"/>
                </a:ext>
              </a:extLst>
            </p:cNvPr>
            <p:cNvCxnSpPr>
              <a:cxnSpLocks/>
              <a:endCxn id="136" idx="2"/>
            </p:cNvCxnSpPr>
            <p:nvPr/>
          </p:nvCxnSpPr>
          <p:spPr>
            <a:xfrm flipH="1">
              <a:off x="530842" y="3740760"/>
              <a:ext cx="10045" cy="9931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A1B287E-F113-4434-B553-3E62530A1662}"/>
                </a:ext>
              </a:extLst>
            </p:cNvPr>
            <p:cNvCxnSpPr>
              <a:cxnSpLocks/>
            </p:cNvCxnSpPr>
            <p:nvPr/>
          </p:nvCxnSpPr>
          <p:spPr>
            <a:xfrm flipV="1">
              <a:off x="1097962" y="5610420"/>
              <a:ext cx="2450785" cy="1"/>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803AECAE-D1F9-47AA-9D60-DFE62511DF09}"/>
                </a:ext>
              </a:extLst>
            </p:cNvPr>
            <p:cNvSpPr/>
            <p:nvPr/>
          </p:nvSpPr>
          <p:spPr>
            <a:xfrm>
              <a:off x="747548" y="3685990"/>
              <a:ext cx="392051" cy="156244"/>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700" b="1" dirty="0">
                  <a:solidFill>
                    <a:srgbClr val="535252"/>
                  </a:solidFill>
                  <a:latin typeface="Arial" pitchFamily="34" charset="0"/>
                  <a:cs typeface="Arial" pitchFamily="34" charset="0"/>
                </a:rPr>
                <a:t>Fuse</a:t>
              </a:r>
            </a:p>
          </p:txBody>
        </p:sp>
        <p:sp>
          <p:nvSpPr>
            <p:cNvPr id="69" name="Rectangle 68">
              <a:extLst>
                <a:ext uri="{FF2B5EF4-FFF2-40B4-BE49-F238E27FC236}">
                  <a16:creationId xmlns:a16="http://schemas.microsoft.com/office/drawing/2014/main" id="{2BB03620-3D50-43CC-9D8A-86647221020C}"/>
                </a:ext>
              </a:extLst>
            </p:cNvPr>
            <p:cNvSpPr/>
            <p:nvPr/>
          </p:nvSpPr>
          <p:spPr>
            <a:xfrm>
              <a:off x="1879049" y="3595875"/>
              <a:ext cx="333196" cy="311932"/>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700" b="1" dirty="0">
                  <a:solidFill>
                    <a:srgbClr val="535252"/>
                  </a:solidFill>
                  <a:latin typeface="Arial" pitchFamily="34" charset="0"/>
                  <a:cs typeface="Arial" pitchFamily="34" charset="0"/>
                </a:rPr>
                <a:t>DSG</a:t>
              </a:r>
            </a:p>
            <a:p>
              <a:pPr algn="ctr"/>
              <a:r>
                <a:rPr lang="en-US" sz="700" b="1" dirty="0">
                  <a:solidFill>
                    <a:srgbClr val="535252"/>
                  </a:solidFill>
                  <a:latin typeface="Arial" pitchFamily="34" charset="0"/>
                  <a:cs typeface="Arial" pitchFamily="34" charset="0"/>
                </a:rPr>
                <a:t>MOS</a:t>
              </a:r>
            </a:p>
          </p:txBody>
        </p:sp>
        <p:sp>
          <p:nvSpPr>
            <p:cNvPr id="70" name="Rectangle 69">
              <a:extLst>
                <a:ext uri="{FF2B5EF4-FFF2-40B4-BE49-F238E27FC236}">
                  <a16:creationId xmlns:a16="http://schemas.microsoft.com/office/drawing/2014/main" id="{B06F7D2E-C87C-498D-9EE6-90567E803DC5}"/>
                </a:ext>
              </a:extLst>
            </p:cNvPr>
            <p:cNvSpPr/>
            <p:nvPr/>
          </p:nvSpPr>
          <p:spPr>
            <a:xfrm>
              <a:off x="1491004" y="3595875"/>
              <a:ext cx="333196" cy="311932"/>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700" b="1" dirty="0">
                  <a:solidFill>
                    <a:srgbClr val="535252"/>
                  </a:solidFill>
                  <a:latin typeface="Arial" pitchFamily="34" charset="0"/>
                  <a:cs typeface="Arial" pitchFamily="34" charset="0"/>
                </a:rPr>
                <a:t>CHG</a:t>
              </a:r>
            </a:p>
            <a:p>
              <a:pPr algn="ctr"/>
              <a:r>
                <a:rPr lang="en-US" sz="700" b="1" dirty="0">
                  <a:solidFill>
                    <a:srgbClr val="535252"/>
                  </a:solidFill>
                  <a:latin typeface="Arial" pitchFamily="34" charset="0"/>
                  <a:cs typeface="Arial" pitchFamily="34" charset="0"/>
                </a:rPr>
                <a:t>MOS</a:t>
              </a:r>
            </a:p>
          </p:txBody>
        </p:sp>
        <p:grpSp>
          <p:nvGrpSpPr>
            <p:cNvPr id="71" name="Group 70">
              <a:extLst>
                <a:ext uri="{FF2B5EF4-FFF2-40B4-BE49-F238E27FC236}">
                  <a16:creationId xmlns:a16="http://schemas.microsoft.com/office/drawing/2014/main" id="{FF719D17-5001-49D0-9E28-CB6BF5C05915}"/>
                </a:ext>
              </a:extLst>
            </p:cNvPr>
            <p:cNvGrpSpPr/>
            <p:nvPr/>
          </p:nvGrpSpPr>
          <p:grpSpPr>
            <a:xfrm>
              <a:off x="861312" y="5577583"/>
              <a:ext cx="240184" cy="50535"/>
              <a:chOff x="5781456" y="7926185"/>
              <a:chExt cx="280725" cy="60840"/>
            </a:xfrm>
          </p:grpSpPr>
          <p:cxnSp>
            <p:nvCxnSpPr>
              <p:cNvPr id="150" name="Straight Connector 149">
                <a:extLst>
                  <a:ext uri="{FF2B5EF4-FFF2-40B4-BE49-F238E27FC236}">
                    <a16:creationId xmlns:a16="http://schemas.microsoft.com/office/drawing/2014/main" id="{DF1BC654-BAD5-48C9-AEE6-5E7FBE25EB24}"/>
                  </a:ext>
                </a:extLst>
              </p:cNvPr>
              <p:cNvCxnSpPr>
                <a:cxnSpLocks/>
              </p:cNvCxnSpPr>
              <p:nvPr/>
            </p:nvCxnSpPr>
            <p:spPr>
              <a:xfrm flipV="1">
                <a:off x="5832669" y="7926955"/>
                <a:ext cx="35678" cy="394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1D34E91-A4F5-4E3B-9B9C-6DB8446C587B}"/>
                  </a:ext>
                </a:extLst>
              </p:cNvPr>
              <p:cNvCxnSpPr>
                <a:cxnSpLocks/>
              </p:cNvCxnSpPr>
              <p:nvPr/>
            </p:nvCxnSpPr>
            <p:spPr>
              <a:xfrm>
                <a:off x="5869168" y="7933117"/>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95113FE8-B9C3-47D8-BA05-C433D9AC7E87}"/>
                  </a:ext>
                </a:extLst>
              </p:cNvPr>
              <p:cNvCxnSpPr>
                <a:cxnSpLocks/>
              </p:cNvCxnSpPr>
              <p:nvPr/>
            </p:nvCxnSpPr>
            <p:spPr>
              <a:xfrm flipV="1">
                <a:off x="5914806" y="7926185"/>
                <a:ext cx="44028" cy="6007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ADB0595-2877-4D7E-B78D-DEDB0A29E000}"/>
                  </a:ext>
                </a:extLst>
              </p:cNvPr>
              <p:cNvCxnSpPr>
                <a:cxnSpLocks/>
              </p:cNvCxnSpPr>
              <p:nvPr/>
            </p:nvCxnSpPr>
            <p:spPr>
              <a:xfrm>
                <a:off x="5958834" y="7929266"/>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8EEEB00-9AE6-4DAE-985A-0369B6E48D9D}"/>
                  </a:ext>
                </a:extLst>
              </p:cNvPr>
              <p:cNvCxnSpPr>
                <a:cxnSpLocks/>
              </p:cNvCxnSpPr>
              <p:nvPr/>
            </p:nvCxnSpPr>
            <p:spPr>
              <a:xfrm flipV="1">
                <a:off x="6002862" y="7965715"/>
                <a:ext cx="16931" cy="18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381E9032-77FE-485C-8C7C-5D8F0E1E2A39}"/>
                  </a:ext>
                </a:extLst>
              </p:cNvPr>
              <p:cNvCxnSpPr/>
              <p:nvPr/>
            </p:nvCxnSpPr>
            <p:spPr>
              <a:xfrm>
                <a:off x="6019793" y="7966416"/>
                <a:ext cx="42388"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22C7A2F-A5DA-4081-8D75-B545D3D2A2D3}"/>
                  </a:ext>
                </a:extLst>
              </p:cNvPr>
              <p:cNvCxnSpPr>
                <a:cxnSpLocks/>
              </p:cNvCxnSpPr>
              <p:nvPr/>
            </p:nvCxnSpPr>
            <p:spPr>
              <a:xfrm flipH="1">
                <a:off x="5781456" y="7966416"/>
                <a:ext cx="51214"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BBFD5D25-8450-45D9-AECD-81E750CDA480}"/>
                </a:ext>
              </a:extLst>
            </p:cNvPr>
            <p:cNvSpPr/>
            <p:nvPr/>
          </p:nvSpPr>
          <p:spPr>
            <a:xfrm>
              <a:off x="3345324" y="3619369"/>
              <a:ext cx="254263" cy="27290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sp>
          <p:nvSpPr>
            <p:cNvPr id="73" name="Oval 72">
              <a:extLst>
                <a:ext uri="{FF2B5EF4-FFF2-40B4-BE49-F238E27FC236}">
                  <a16:creationId xmlns:a16="http://schemas.microsoft.com/office/drawing/2014/main" id="{EDCF3C3D-CBFA-446E-B11E-0BC6D9C551C7}"/>
                </a:ext>
              </a:extLst>
            </p:cNvPr>
            <p:cNvSpPr/>
            <p:nvPr/>
          </p:nvSpPr>
          <p:spPr>
            <a:xfrm>
              <a:off x="3354610" y="5455656"/>
              <a:ext cx="254263" cy="272906"/>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cxnSp>
          <p:nvCxnSpPr>
            <p:cNvPr id="74" name="Straight Connector 73">
              <a:extLst>
                <a:ext uri="{FF2B5EF4-FFF2-40B4-BE49-F238E27FC236}">
                  <a16:creationId xmlns:a16="http://schemas.microsoft.com/office/drawing/2014/main" id="{FB43A1CA-EE29-4D07-9549-E8F2D5176882}"/>
                </a:ext>
              </a:extLst>
            </p:cNvPr>
            <p:cNvCxnSpPr>
              <a:cxnSpLocks/>
            </p:cNvCxnSpPr>
            <p:nvPr/>
          </p:nvCxnSpPr>
          <p:spPr>
            <a:xfrm>
              <a:off x="1382200" y="5006537"/>
              <a:ext cx="0" cy="620274"/>
            </a:xfrm>
            <a:prstGeom prst="line">
              <a:avLst/>
            </a:prstGeom>
          </p:spPr>
          <p:style>
            <a:lnRef idx="1">
              <a:schemeClr val="dk1"/>
            </a:lnRef>
            <a:fillRef idx="0">
              <a:schemeClr val="dk1"/>
            </a:fillRef>
            <a:effectRef idx="0">
              <a:schemeClr val="dk1"/>
            </a:effectRef>
            <a:fontRef idx="minor">
              <a:schemeClr val="tx1"/>
            </a:fontRef>
          </p:style>
        </p:cxnSp>
        <p:sp>
          <p:nvSpPr>
            <p:cNvPr id="75" name="Rectangle 74">
              <a:extLst>
                <a:ext uri="{FF2B5EF4-FFF2-40B4-BE49-F238E27FC236}">
                  <a16:creationId xmlns:a16="http://schemas.microsoft.com/office/drawing/2014/main" id="{0814B926-3AC1-4AE2-83CF-3A9FEA548D64}"/>
                </a:ext>
              </a:extLst>
            </p:cNvPr>
            <p:cNvSpPr/>
            <p:nvPr/>
          </p:nvSpPr>
          <p:spPr>
            <a:xfrm rot="16200000">
              <a:off x="1223994" y="5242854"/>
              <a:ext cx="316412" cy="112593"/>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750" b="1" dirty="0">
                  <a:solidFill>
                    <a:srgbClr val="535252"/>
                  </a:solidFill>
                  <a:latin typeface="Arial" pitchFamily="34" charset="0"/>
                  <a:cs typeface="Arial" pitchFamily="34" charset="0"/>
                </a:rPr>
                <a:t>NTC</a:t>
              </a:r>
            </a:p>
          </p:txBody>
        </p:sp>
        <p:cxnSp>
          <p:nvCxnSpPr>
            <p:cNvPr id="76" name="Straight Connector 75">
              <a:extLst>
                <a:ext uri="{FF2B5EF4-FFF2-40B4-BE49-F238E27FC236}">
                  <a16:creationId xmlns:a16="http://schemas.microsoft.com/office/drawing/2014/main" id="{D10C1C77-CFB6-4D66-915B-3BC5EF68E5C1}"/>
                </a:ext>
              </a:extLst>
            </p:cNvPr>
            <p:cNvCxnSpPr>
              <a:stCxn id="70" idx="2"/>
            </p:cNvCxnSpPr>
            <p:nvPr/>
          </p:nvCxnSpPr>
          <p:spPr>
            <a:xfrm flipH="1">
              <a:off x="1657601" y="3907807"/>
              <a:ext cx="1" cy="499170"/>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ED72C319-81A4-4091-A9FF-B4FA8A98A3BA}"/>
                </a:ext>
              </a:extLst>
            </p:cNvPr>
            <p:cNvCxnSpPr>
              <a:stCxn id="69" idx="2"/>
            </p:cNvCxnSpPr>
            <p:nvPr/>
          </p:nvCxnSpPr>
          <p:spPr>
            <a:xfrm flipH="1">
              <a:off x="2045647" y="3907807"/>
              <a:ext cx="1" cy="495618"/>
            </a:xfrm>
            <a:prstGeom prst="line">
              <a:avLst/>
            </a:prstGeom>
          </p:spPr>
          <p:style>
            <a:lnRef idx="1">
              <a:schemeClr val="dk1"/>
            </a:lnRef>
            <a:fillRef idx="0">
              <a:schemeClr val="dk1"/>
            </a:fillRef>
            <a:effectRef idx="0">
              <a:schemeClr val="dk1"/>
            </a:effectRef>
            <a:fontRef idx="minor">
              <a:schemeClr val="tx1"/>
            </a:fontRef>
          </p:style>
        </p:cxnSp>
        <p:sp>
          <p:nvSpPr>
            <p:cNvPr id="78" name="TextBox 77">
              <a:extLst>
                <a:ext uri="{FF2B5EF4-FFF2-40B4-BE49-F238E27FC236}">
                  <a16:creationId xmlns:a16="http://schemas.microsoft.com/office/drawing/2014/main" id="{6D2A411D-F393-4233-89E6-40B479205DF7}"/>
                </a:ext>
              </a:extLst>
            </p:cNvPr>
            <p:cNvSpPr txBox="1"/>
            <p:nvPr/>
          </p:nvSpPr>
          <p:spPr>
            <a:xfrm>
              <a:off x="3517585" y="3595329"/>
              <a:ext cx="774921" cy="334618"/>
            </a:xfrm>
            <a:prstGeom prst="rect">
              <a:avLst/>
            </a:prstGeom>
            <a:noFill/>
          </p:spPr>
          <p:txBody>
            <a:bodyPr wrap="square" rtlCol="0">
              <a:spAutoFit/>
            </a:bodyPr>
            <a:lstStyle/>
            <a:p>
              <a:r>
                <a:rPr lang="en-US" sz="1400" dirty="0"/>
                <a:t>Pack+</a:t>
              </a:r>
            </a:p>
          </p:txBody>
        </p:sp>
        <p:sp>
          <p:nvSpPr>
            <p:cNvPr id="79" name="TextBox 78">
              <a:extLst>
                <a:ext uri="{FF2B5EF4-FFF2-40B4-BE49-F238E27FC236}">
                  <a16:creationId xmlns:a16="http://schemas.microsoft.com/office/drawing/2014/main" id="{DC10F612-30B9-4974-A769-A6899C97DCC2}"/>
                </a:ext>
              </a:extLst>
            </p:cNvPr>
            <p:cNvSpPr txBox="1"/>
            <p:nvPr/>
          </p:nvSpPr>
          <p:spPr>
            <a:xfrm>
              <a:off x="3525115" y="5425855"/>
              <a:ext cx="774921" cy="334618"/>
            </a:xfrm>
            <a:prstGeom prst="rect">
              <a:avLst/>
            </a:prstGeom>
            <a:noFill/>
          </p:spPr>
          <p:txBody>
            <a:bodyPr wrap="square" rtlCol="0">
              <a:spAutoFit/>
            </a:bodyPr>
            <a:lstStyle/>
            <a:p>
              <a:r>
                <a:rPr lang="en-US" sz="1400" dirty="0"/>
                <a:t>Pack-</a:t>
              </a:r>
            </a:p>
          </p:txBody>
        </p:sp>
        <p:cxnSp>
          <p:nvCxnSpPr>
            <p:cNvPr id="129" name="Straight Connector 128">
              <a:extLst>
                <a:ext uri="{FF2B5EF4-FFF2-40B4-BE49-F238E27FC236}">
                  <a16:creationId xmlns:a16="http://schemas.microsoft.com/office/drawing/2014/main" id="{941E187D-A942-4922-BCAA-04371CA8FAE9}"/>
                </a:ext>
              </a:extLst>
            </p:cNvPr>
            <p:cNvCxnSpPr>
              <a:cxnSpLocks/>
            </p:cNvCxnSpPr>
            <p:nvPr/>
          </p:nvCxnSpPr>
          <p:spPr>
            <a:xfrm>
              <a:off x="518171" y="5601166"/>
              <a:ext cx="37641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4420F1F-1AA9-43F1-B642-9DDF791DD904}"/>
                </a:ext>
              </a:extLst>
            </p:cNvPr>
            <p:cNvCxnSpPr>
              <a:cxnSpLocks/>
            </p:cNvCxnSpPr>
            <p:nvPr/>
          </p:nvCxnSpPr>
          <p:spPr>
            <a:xfrm>
              <a:off x="852845" y="5276198"/>
              <a:ext cx="0" cy="319971"/>
            </a:xfrm>
            <a:prstGeom prst="line">
              <a:avLst/>
            </a:prstGeom>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6C3F378E-75DE-4D50-A8BE-B70F25F081E3}"/>
                </a:ext>
              </a:extLst>
            </p:cNvPr>
            <p:cNvCxnSpPr>
              <a:cxnSpLocks/>
            </p:cNvCxnSpPr>
            <p:nvPr/>
          </p:nvCxnSpPr>
          <p:spPr>
            <a:xfrm>
              <a:off x="1139562" y="5282880"/>
              <a:ext cx="0" cy="319971"/>
            </a:xfrm>
            <a:prstGeom prst="line">
              <a:avLst/>
            </a:prstGeom>
          </p:spPr>
          <p:style>
            <a:lnRef idx="1">
              <a:schemeClr val="dk1"/>
            </a:lnRef>
            <a:fillRef idx="0">
              <a:schemeClr val="dk1"/>
            </a:fillRef>
            <a:effectRef idx="0">
              <a:schemeClr val="dk1"/>
            </a:effectRef>
            <a:fontRef idx="minor">
              <a:schemeClr val="tx1"/>
            </a:fontRef>
          </p:style>
        </p:cxnSp>
        <p:sp>
          <p:nvSpPr>
            <p:cNvPr id="132" name="Rectangle 131">
              <a:extLst>
                <a:ext uri="{FF2B5EF4-FFF2-40B4-BE49-F238E27FC236}">
                  <a16:creationId xmlns:a16="http://schemas.microsoft.com/office/drawing/2014/main" id="{627103F6-110D-4E05-8487-C413A47D9285}"/>
                </a:ext>
              </a:extLst>
            </p:cNvPr>
            <p:cNvSpPr/>
            <p:nvPr/>
          </p:nvSpPr>
          <p:spPr>
            <a:xfrm>
              <a:off x="1505669" y="4270320"/>
              <a:ext cx="712850" cy="1029752"/>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Gauge IC</a:t>
              </a:r>
            </a:p>
          </p:txBody>
        </p:sp>
        <p:sp>
          <p:nvSpPr>
            <p:cNvPr id="133" name="Rectangle 132">
              <a:extLst>
                <a:ext uri="{FF2B5EF4-FFF2-40B4-BE49-F238E27FC236}">
                  <a16:creationId xmlns:a16="http://schemas.microsoft.com/office/drawing/2014/main" id="{6BE947E2-4D22-46B0-A260-9372FEBC178F}"/>
                </a:ext>
              </a:extLst>
            </p:cNvPr>
            <p:cNvSpPr/>
            <p:nvPr/>
          </p:nvSpPr>
          <p:spPr>
            <a:xfrm>
              <a:off x="2367882" y="4013486"/>
              <a:ext cx="394997" cy="206524"/>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400" b="1" dirty="0">
                  <a:solidFill>
                    <a:srgbClr val="535252"/>
                  </a:solidFill>
                  <a:latin typeface="Arial" pitchFamily="34" charset="0"/>
                  <a:cs typeface="Arial" pitchFamily="34" charset="0"/>
                </a:rPr>
                <a:t>Protection</a:t>
              </a:r>
            </a:p>
            <a:p>
              <a:pPr algn="ctr"/>
              <a:r>
                <a:rPr lang="en-US" sz="400" b="1" dirty="0">
                  <a:solidFill>
                    <a:srgbClr val="535252"/>
                  </a:solidFill>
                  <a:latin typeface="Arial" pitchFamily="34" charset="0"/>
                  <a:cs typeface="Arial" pitchFamily="34" charset="0"/>
                </a:rPr>
                <a:t>IC</a:t>
              </a:r>
            </a:p>
          </p:txBody>
        </p:sp>
        <p:sp>
          <p:nvSpPr>
            <p:cNvPr id="134" name="Rectangle 133">
              <a:extLst>
                <a:ext uri="{FF2B5EF4-FFF2-40B4-BE49-F238E27FC236}">
                  <a16:creationId xmlns:a16="http://schemas.microsoft.com/office/drawing/2014/main" id="{6235D86D-6782-4FE2-A879-F4B5F8C92E4B}"/>
                </a:ext>
              </a:extLst>
            </p:cNvPr>
            <p:cNvSpPr/>
            <p:nvPr/>
          </p:nvSpPr>
          <p:spPr>
            <a:xfrm>
              <a:off x="749807" y="4274690"/>
              <a:ext cx="521350" cy="1168176"/>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AFE IC </a:t>
              </a:r>
            </a:p>
          </p:txBody>
        </p:sp>
        <p:sp>
          <p:nvSpPr>
            <p:cNvPr id="135" name="Rectangle 134">
              <a:extLst>
                <a:ext uri="{FF2B5EF4-FFF2-40B4-BE49-F238E27FC236}">
                  <a16:creationId xmlns:a16="http://schemas.microsoft.com/office/drawing/2014/main" id="{1CBF36B4-11E4-49D5-9380-051E6A47E8FC}"/>
                </a:ext>
              </a:extLst>
            </p:cNvPr>
            <p:cNvSpPr/>
            <p:nvPr/>
          </p:nvSpPr>
          <p:spPr>
            <a:xfrm>
              <a:off x="485208" y="4371460"/>
              <a:ext cx="98001" cy="158941"/>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sp>
          <p:nvSpPr>
            <p:cNvPr id="136" name="Rectangle 135">
              <a:extLst>
                <a:ext uri="{FF2B5EF4-FFF2-40B4-BE49-F238E27FC236}">
                  <a16:creationId xmlns:a16="http://schemas.microsoft.com/office/drawing/2014/main" id="{D26D28D5-E7E8-470D-ADEB-03DC2943B3DA}"/>
                </a:ext>
              </a:extLst>
            </p:cNvPr>
            <p:cNvSpPr/>
            <p:nvPr/>
          </p:nvSpPr>
          <p:spPr>
            <a:xfrm>
              <a:off x="481841" y="4575012"/>
              <a:ext cx="98001" cy="158941"/>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cxnSp>
          <p:nvCxnSpPr>
            <p:cNvPr id="137" name="Straight Connector 136">
              <a:extLst>
                <a:ext uri="{FF2B5EF4-FFF2-40B4-BE49-F238E27FC236}">
                  <a16:creationId xmlns:a16="http://schemas.microsoft.com/office/drawing/2014/main" id="{35A4C30B-14FC-48E0-B867-689DC8E189B6}"/>
                </a:ext>
              </a:extLst>
            </p:cNvPr>
            <p:cNvCxnSpPr>
              <a:cxnSpLocks/>
              <a:stCxn id="139" idx="0"/>
            </p:cNvCxnSpPr>
            <p:nvPr/>
          </p:nvCxnSpPr>
          <p:spPr>
            <a:xfrm>
              <a:off x="524107" y="4982117"/>
              <a:ext cx="4271" cy="6358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301825F2-37F1-43F0-93BE-476881A8E5F5}"/>
                </a:ext>
              </a:extLst>
            </p:cNvPr>
            <p:cNvCxnSpPr>
              <a:cxnSpLocks/>
            </p:cNvCxnSpPr>
            <p:nvPr/>
          </p:nvCxnSpPr>
          <p:spPr>
            <a:xfrm>
              <a:off x="529937" y="4721795"/>
              <a:ext cx="4271" cy="635841"/>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6721D597-3259-4E02-AA24-069D96E8680C}"/>
                </a:ext>
              </a:extLst>
            </p:cNvPr>
            <p:cNvSpPr/>
            <p:nvPr/>
          </p:nvSpPr>
          <p:spPr>
            <a:xfrm>
              <a:off x="475106" y="4982117"/>
              <a:ext cx="98001" cy="158941"/>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sp>
          <p:nvSpPr>
            <p:cNvPr id="140" name="Rectangle 139">
              <a:extLst>
                <a:ext uri="{FF2B5EF4-FFF2-40B4-BE49-F238E27FC236}">
                  <a16:creationId xmlns:a16="http://schemas.microsoft.com/office/drawing/2014/main" id="{D5269D77-79E0-4FE5-AC6C-57A255318FC9}"/>
                </a:ext>
              </a:extLst>
            </p:cNvPr>
            <p:cNvSpPr/>
            <p:nvPr/>
          </p:nvSpPr>
          <p:spPr>
            <a:xfrm>
              <a:off x="471738" y="5185670"/>
              <a:ext cx="98001" cy="158941"/>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sp>
          <p:nvSpPr>
            <p:cNvPr id="141" name="Rectangle 140">
              <a:extLst>
                <a:ext uri="{FF2B5EF4-FFF2-40B4-BE49-F238E27FC236}">
                  <a16:creationId xmlns:a16="http://schemas.microsoft.com/office/drawing/2014/main" id="{1C4A6E41-570D-44B5-B60E-754B482750C1}"/>
                </a:ext>
              </a:extLst>
            </p:cNvPr>
            <p:cNvSpPr/>
            <p:nvPr/>
          </p:nvSpPr>
          <p:spPr>
            <a:xfrm>
              <a:off x="2412614" y="3599856"/>
              <a:ext cx="333196" cy="311932"/>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600" b="1" dirty="0" err="1">
                  <a:solidFill>
                    <a:srgbClr val="535252"/>
                  </a:solidFill>
                  <a:latin typeface="Arial" pitchFamily="34" charset="0"/>
                  <a:cs typeface="Arial" pitchFamily="34" charset="0"/>
                </a:rPr>
                <a:t>Oring</a:t>
              </a:r>
              <a:endParaRPr lang="en-US" sz="600" b="1" dirty="0">
                <a:solidFill>
                  <a:srgbClr val="535252"/>
                </a:solidFill>
                <a:latin typeface="Arial" pitchFamily="34" charset="0"/>
                <a:cs typeface="Arial" pitchFamily="34" charset="0"/>
              </a:endParaRPr>
            </a:p>
            <a:p>
              <a:pPr algn="ctr"/>
              <a:r>
                <a:rPr lang="en-US" sz="600" b="1" dirty="0">
                  <a:solidFill>
                    <a:srgbClr val="535252"/>
                  </a:solidFill>
                  <a:latin typeface="Arial" pitchFamily="34" charset="0"/>
                  <a:cs typeface="Arial" pitchFamily="34" charset="0"/>
                </a:rPr>
                <a:t>MOS</a:t>
              </a:r>
            </a:p>
          </p:txBody>
        </p:sp>
        <p:cxnSp>
          <p:nvCxnSpPr>
            <p:cNvPr id="142" name="Straight Connector 141">
              <a:extLst>
                <a:ext uri="{FF2B5EF4-FFF2-40B4-BE49-F238E27FC236}">
                  <a16:creationId xmlns:a16="http://schemas.microsoft.com/office/drawing/2014/main" id="{51EE10D7-5F60-4F5F-9BB3-A131944BFFD9}"/>
                </a:ext>
              </a:extLst>
            </p:cNvPr>
            <p:cNvCxnSpPr>
              <a:cxnSpLocks/>
            </p:cNvCxnSpPr>
            <p:nvPr/>
          </p:nvCxnSpPr>
          <p:spPr>
            <a:xfrm>
              <a:off x="2860915" y="3975731"/>
              <a:ext cx="1" cy="548839"/>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DE336F65-5176-42D4-BB22-7CAA6B4265E2}"/>
                </a:ext>
              </a:extLst>
            </p:cNvPr>
            <p:cNvCxnSpPr/>
            <p:nvPr/>
          </p:nvCxnSpPr>
          <p:spPr>
            <a:xfrm flipH="1">
              <a:off x="2565380" y="3976142"/>
              <a:ext cx="292636" cy="0"/>
            </a:xfrm>
            <a:prstGeom prst="line">
              <a:avLst/>
            </a:prstGeom>
          </p:spPr>
          <p:style>
            <a:lnRef idx="1">
              <a:schemeClr val="dk1"/>
            </a:lnRef>
            <a:fillRef idx="0">
              <a:schemeClr val="dk1"/>
            </a:fillRef>
            <a:effectRef idx="0">
              <a:schemeClr val="dk1"/>
            </a:effectRef>
            <a:fontRef idx="minor">
              <a:schemeClr val="tx1"/>
            </a:fontRef>
          </p:style>
        </p:cxnSp>
        <p:sp>
          <p:nvSpPr>
            <p:cNvPr id="144" name="Rectangle 143">
              <a:extLst>
                <a:ext uri="{FF2B5EF4-FFF2-40B4-BE49-F238E27FC236}">
                  <a16:creationId xmlns:a16="http://schemas.microsoft.com/office/drawing/2014/main" id="{E79D3475-84AC-4122-A407-B8E123A1DE1A}"/>
                </a:ext>
              </a:extLst>
            </p:cNvPr>
            <p:cNvSpPr/>
            <p:nvPr/>
          </p:nvSpPr>
          <p:spPr>
            <a:xfrm>
              <a:off x="2387622" y="4271414"/>
              <a:ext cx="712850" cy="1029752"/>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1000" b="1" dirty="0">
                  <a:solidFill>
                    <a:srgbClr val="535252"/>
                  </a:solidFill>
                  <a:latin typeface="Arial" pitchFamily="34" charset="0"/>
                  <a:cs typeface="Arial" pitchFamily="34" charset="0"/>
                </a:rPr>
                <a:t>MCU</a:t>
              </a:r>
              <a:r>
                <a:rPr lang="en-US" sz="1000" b="1" dirty="0">
                  <a:solidFill>
                    <a:srgbClr val="535252"/>
                  </a:solidFill>
                  <a:latin typeface="Arial" pitchFamily="34" charset="0"/>
                  <a:cs typeface="Arial" pitchFamily="34" charset="0"/>
                </a:rPr>
                <a:t> </a:t>
              </a:r>
            </a:p>
          </p:txBody>
        </p:sp>
        <p:cxnSp>
          <p:nvCxnSpPr>
            <p:cNvPr id="145" name="Straight Connector 144">
              <a:extLst>
                <a:ext uri="{FF2B5EF4-FFF2-40B4-BE49-F238E27FC236}">
                  <a16:creationId xmlns:a16="http://schemas.microsoft.com/office/drawing/2014/main" id="{00FD9BF3-D641-4357-BB98-FE68B4F2DD89}"/>
                </a:ext>
              </a:extLst>
            </p:cNvPr>
            <p:cNvCxnSpPr>
              <a:cxnSpLocks/>
            </p:cNvCxnSpPr>
            <p:nvPr/>
          </p:nvCxnSpPr>
          <p:spPr>
            <a:xfrm flipH="1">
              <a:off x="3413481" y="4524569"/>
              <a:ext cx="337206" cy="0"/>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E35E7E93-C7E9-4D34-8E25-D715107FEF88}"/>
                </a:ext>
              </a:extLst>
            </p:cNvPr>
            <p:cNvCxnSpPr>
              <a:cxnSpLocks/>
            </p:cNvCxnSpPr>
            <p:nvPr/>
          </p:nvCxnSpPr>
          <p:spPr>
            <a:xfrm flipH="1">
              <a:off x="3380144" y="4720111"/>
              <a:ext cx="337206" cy="0"/>
            </a:xfrm>
            <a:prstGeom prst="line">
              <a:avLst/>
            </a:prstGeom>
          </p:spPr>
          <p:style>
            <a:lnRef idx="1">
              <a:schemeClr val="dk1"/>
            </a:lnRef>
            <a:fillRef idx="0">
              <a:schemeClr val="dk1"/>
            </a:fillRef>
            <a:effectRef idx="0">
              <a:schemeClr val="dk1"/>
            </a:effectRef>
            <a:fontRef idx="minor">
              <a:schemeClr val="tx1"/>
            </a:fontRef>
          </p:style>
        </p:cxnSp>
        <p:sp>
          <p:nvSpPr>
            <p:cNvPr id="147" name="Rectangle 146">
              <a:extLst>
                <a:ext uri="{FF2B5EF4-FFF2-40B4-BE49-F238E27FC236}">
                  <a16:creationId xmlns:a16="http://schemas.microsoft.com/office/drawing/2014/main" id="{74D393D0-4D0F-481E-A770-FED23B1B8485}"/>
                </a:ext>
              </a:extLst>
            </p:cNvPr>
            <p:cNvSpPr/>
            <p:nvPr/>
          </p:nvSpPr>
          <p:spPr>
            <a:xfrm>
              <a:off x="3219483" y="4458850"/>
              <a:ext cx="275004" cy="297616"/>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400" b="1" dirty="0">
                  <a:solidFill>
                    <a:srgbClr val="535252"/>
                  </a:solidFill>
                  <a:latin typeface="Arial" pitchFamily="34" charset="0"/>
                  <a:cs typeface="Arial" pitchFamily="34" charset="0"/>
                </a:rPr>
                <a:t>CAN driver</a:t>
              </a:r>
            </a:p>
          </p:txBody>
        </p:sp>
        <p:sp>
          <p:nvSpPr>
            <p:cNvPr id="148" name="Rectangle 147">
              <a:extLst>
                <a:ext uri="{FF2B5EF4-FFF2-40B4-BE49-F238E27FC236}">
                  <a16:creationId xmlns:a16="http://schemas.microsoft.com/office/drawing/2014/main" id="{93DD2436-5697-48CD-880E-9ED6C84231DE}"/>
                </a:ext>
              </a:extLst>
            </p:cNvPr>
            <p:cNvSpPr/>
            <p:nvPr/>
          </p:nvSpPr>
          <p:spPr>
            <a:xfrm>
              <a:off x="3598630" y="4468183"/>
              <a:ext cx="286348" cy="106830"/>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400" b="1" dirty="0">
                  <a:solidFill>
                    <a:srgbClr val="535252"/>
                  </a:solidFill>
                  <a:latin typeface="Arial" pitchFamily="34" charset="0"/>
                  <a:cs typeface="Arial" pitchFamily="34" charset="0"/>
                </a:rPr>
                <a:t>CANH</a:t>
              </a:r>
              <a:endParaRPr lang="en-US" sz="400" b="1" dirty="0">
                <a:solidFill>
                  <a:srgbClr val="535252"/>
                </a:solidFill>
                <a:latin typeface="Arial" pitchFamily="34" charset="0"/>
                <a:cs typeface="Arial" pitchFamily="34" charset="0"/>
              </a:endParaRPr>
            </a:p>
          </p:txBody>
        </p:sp>
        <p:sp>
          <p:nvSpPr>
            <p:cNvPr id="149" name="Rectangle 148">
              <a:extLst>
                <a:ext uri="{FF2B5EF4-FFF2-40B4-BE49-F238E27FC236}">
                  <a16:creationId xmlns:a16="http://schemas.microsoft.com/office/drawing/2014/main" id="{F61E694F-6B9F-484C-91A3-3D272FF883C5}"/>
                </a:ext>
              </a:extLst>
            </p:cNvPr>
            <p:cNvSpPr/>
            <p:nvPr/>
          </p:nvSpPr>
          <p:spPr>
            <a:xfrm>
              <a:off x="3598629" y="4663837"/>
              <a:ext cx="287571" cy="112775"/>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400" b="1" dirty="0">
                  <a:solidFill>
                    <a:srgbClr val="535252"/>
                  </a:solidFill>
                  <a:latin typeface="Arial" pitchFamily="34" charset="0"/>
                  <a:cs typeface="Arial" pitchFamily="34" charset="0"/>
                </a:rPr>
                <a:t>CNAL</a:t>
              </a:r>
              <a:endParaRPr lang="en-US" sz="400" b="1" dirty="0">
                <a:solidFill>
                  <a:srgbClr val="535252"/>
                </a:solidFill>
                <a:latin typeface="Arial" pitchFamily="34" charset="0"/>
                <a:cs typeface="Arial" pitchFamily="34" charset="0"/>
              </a:endParaRPr>
            </a:p>
          </p:txBody>
        </p:sp>
      </p:grpSp>
    </p:spTree>
    <p:extLst>
      <p:ext uri="{BB962C8B-B14F-4D97-AF65-F5344CB8AC3E}">
        <p14:creationId xmlns:p14="http://schemas.microsoft.com/office/powerpoint/2010/main" val="744186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anim calcmode="lin" valueType="num">
                                      <p:cBhvr additive="base">
                                        <p:cTn id="13" dur="500" fill="hold"/>
                                        <p:tgtEl>
                                          <p:spTgt spid="44"/>
                                        </p:tgtEl>
                                        <p:attrNameLst>
                                          <p:attrName>ppt_x</p:attrName>
                                        </p:attrNameLst>
                                      </p:cBhvr>
                                      <p:tavLst>
                                        <p:tav tm="0">
                                          <p:val>
                                            <p:strVal val="#ppt_x"/>
                                          </p:val>
                                        </p:tav>
                                        <p:tav tm="100000">
                                          <p:val>
                                            <p:strVal val="#ppt_x"/>
                                          </p:val>
                                        </p:tav>
                                      </p:tavLst>
                                    </p:anim>
                                    <p:anim calcmode="lin" valueType="num">
                                      <p:cBhvr additive="base">
                                        <p:cTn id="1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a:extLst>
              <a:ext uri="{FF2B5EF4-FFF2-40B4-BE49-F238E27FC236}">
                <a16:creationId xmlns:a16="http://schemas.microsoft.com/office/drawing/2014/main" id="{580BCEFA-2CDD-490D-A783-D47507F8FFDA}"/>
              </a:ext>
            </a:extLst>
          </p:cNvPr>
          <p:cNvSpPr>
            <a:spLocks noGrp="1"/>
          </p:cNvSpPr>
          <p:nvPr>
            <p:ph sz="half" idx="11"/>
          </p:nvPr>
        </p:nvSpPr>
        <p:spPr>
          <a:xfrm>
            <a:off x="2451109" y="2564935"/>
            <a:ext cx="4436255" cy="1201722"/>
          </a:xfrm>
        </p:spPr>
        <p:txBody>
          <a:bodyPr/>
          <a:lstStyle/>
          <a:p>
            <a:pPr marL="0" indent="0">
              <a:buNone/>
            </a:pPr>
            <a:r>
              <a:rPr lang="en-US" sz="5400" dirty="0">
                <a:latin typeface="Algerian" panose="04020705040A02060702" pitchFamily="82" charset="0"/>
              </a:rPr>
              <a:t>Thank You!</a:t>
            </a:r>
          </a:p>
        </p:txBody>
      </p:sp>
    </p:spTree>
    <p:extLst>
      <p:ext uri="{BB962C8B-B14F-4D97-AF65-F5344CB8AC3E}">
        <p14:creationId xmlns:p14="http://schemas.microsoft.com/office/powerpoint/2010/main" val="330010697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UN38.3</a:t>
            </a:r>
          </a:p>
        </p:txBody>
      </p:sp>
      <p:sp>
        <p:nvSpPr>
          <p:cNvPr id="8" name="TextBox 7">
            <a:extLst>
              <a:ext uri="{FF2B5EF4-FFF2-40B4-BE49-F238E27FC236}">
                <a16:creationId xmlns:a16="http://schemas.microsoft.com/office/drawing/2014/main" id="{E42A0BB1-03DE-4441-BF74-9B74D182AF32}"/>
              </a:ext>
            </a:extLst>
          </p:cNvPr>
          <p:cNvSpPr txBox="1"/>
          <p:nvPr/>
        </p:nvSpPr>
        <p:spPr>
          <a:xfrm>
            <a:off x="387683" y="993526"/>
            <a:ext cx="8026556" cy="2400657"/>
          </a:xfrm>
          <a:prstGeom prst="rect">
            <a:avLst/>
          </a:prstGeom>
          <a:noFill/>
        </p:spPr>
        <p:txBody>
          <a:bodyPr wrap="square" rtlCol="0">
            <a:spAutoFit/>
          </a:bodyPr>
          <a:lstStyle/>
          <a:p>
            <a:r>
              <a:rPr lang="zh-CN" altLang="en-US" sz="2000" b="1" dirty="0"/>
              <a:t>热冲击</a:t>
            </a:r>
            <a:r>
              <a:rPr lang="en-US" altLang="zh-CN" sz="2000" b="1" dirty="0"/>
              <a:t>(</a:t>
            </a:r>
            <a:r>
              <a:rPr lang="en-US" sz="2000" b="1" dirty="0"/>
              <a:t>Thermal test)</a:t>
            </a:r>
            <a:endParaRPr lang="en-US" altLang="zh-CN" sz="2000" dirty="0"/>
          </a:p>
          <a:p>
            <a:r>
              <a:rPr lang="zh-CN" altLang="en-US" dirty="0"/>
              <a:t>设置温度箱，把样品置于箱内热冲击：</a:t>
            </a:r>
          </a:p>
          <a:p>
            <a:r>
              <a:rPr lang="zh-CN" altLang="en-US" dirty="0"/>
              <a:t>在</a:t>
            </a:r>
            <a:r>
              <a:rPr lang="en-US" altLang="zh-CN" dirty="0"/>
              <a:t>30min</a:t>
            </a:r>
            <a:r>
              <a:rPr lang="zh-CN" altLang="en-US" dirty="0"/>
              <a:t>内把温度升为高温</a:t>
            </a:r>
            <a:r>
              <a:rPr lang="en-US" altLang="zh-CN" dirty="0"/>
              <a:t>( 75±2 )℃</a:t>
            </a:r>
            <a:r>
              <a:rPr lang="zh-CN" altLang="en-US" dirty="0"/>
              <a:t>，在高温</a:t>
            </a:r>
            <a:r>
              <a:rPr lang="en-US" altLang="zh-CN" dirty="0"/>
              <a:t>( 75±2 )℃</a:t>
            </a:r>
            <a:r>
              <a:rPr lang="zh-CN" altLang="en-US" dirty="0"/>
              <a:t>下保持至少</a:t>
            </a:r>
            <a:r>
              <a:rPr lang="en-US" altLang="zh-CN" dirty="0"/>
              <a:t>6h</a:t>
            </a:r>
            <a:r>
              <a:rPr lang="zh-CN" altLang="en-US" dirty="0"/>
              <a:t>。</a:t>
            </a:r>
          </a:p>
          <a:p>
            <a:r>
              <a:rPr lang="zh-CN" altLang="en-US" dirty="0"/>
              <a:t>在</a:t>
            </a:r>
            <a:r>
              <a:rPr lang="en-US" altLang="zh-CN" dirty="0"/>
              <a:t>30min</a:t>
            </a:r>
            <a:r>
              <a:rPr lang="zh-CN" altLang="en-US" dirty="0"/>
              <a:t>内把温度降为低温</a:t>
            </a:r>
            <a:r>
              <a:rPr lang="en-US" altLang="zh-CN" dirty="0"/>
              <a:t>( -40±2 )℃</a:t>
            </a:r>
            <a:r>
              <a:rPr lang="zh-CN" altLang="en-US" dirty="0"/>
              <a:t>，在低温</a:t>
            </a:r>
            <a:r>
              <a:rPr lang="en-US" altLang="zh-CN" dirty="0"/>
              <a:t>( -40±2 )℃</a:t>
            </a:r>
            <a:r>
              <a:rPr lang="zh-CN" altLang="en-US" dirty="0"/>
              <a:t>下保持至少</a:t>
            </a:r>
            <a:r>
              <a:rPr lang="en-US" altLang="zh-CN" dirty="0"/>
              <a:t>6h</a:t>
            </a:r>
            <a:r>
              <a:rPr lang="zh-CN" altLang="en-US" dirty="0"/>
              <a:t>。</a:t>
            </a:r>
          </a:p>
          <a:p>
            <a:r>
              <a:rPr lang="zh-CN" altLang="en-US" dirty="0"/>
              <a:t>按此高低温冲击，循环十次。</a:t>
            </a:r>
          </a:p>
          <a:p>
            <a:r>
              <a:rPr lang="zh-CN" altLang="en-US" dirty="0"/>
              <a:t>测试结果：电压下降不大于</a:t>
            </a:r>
            <a:r>
              <a:rPr lang="en-US" altLang="zh-CN" dirty="0"/>
              <a:t>10%</a:t>
            </a:r>
            <a:r>
              <a:rPr lang="zh-CN" altLang="en-US" dirty="0"/>
              <a:t>，无质量损失，不漏液泄气，不破裂，</a:t>
            </a:r>
          </a:p>
          <a:p>
            <a:r>
              <a:rPr lang="zh-CN" altLang="en-US" dirty="0"/>
              <a:t>                  不解体，不起火。</a:t>
            </a:r>
          </a:p>
          <a:p>
            <a:endParaRPr lang="en-US" dirty="0"/>
          </a:p>
        </p:txBody>
      </p:sp>
      <p:sp>
        <p:nvSpPr>
          <p:cNvPr id="2" name="TextBox 1">
            <a:extLst>
              <a:ext uri="{FF2B5EF4-FFF2-40B4-BE49-F238E27FC236}">
                <a16:creationId xmlns:a16="http://schemas.microsoft.com/office/drawing/2014/main" id="{9FACBDF2-E399-40EB-BD83-A689D6751A3B}"/>
              </a:ext>
            </a:extLst>
          </p:cNvPr>
          <p:cNvSpPr txBox="1"/>
          <p:nvPr/>
        </p:nvSpPr>
        <p:spPr>
          <a:xfrm>
            <a:off x="571500" y="3679962"/>
            <a:ext cx="5882054" cy="1200329"/>
          </a:xfrm>
          <a:prstGeom prst="rect">
            <a:avLst/>
          </a:prstGeom>
          <a:noFill/>
        </p:spPr>
        <p:txBody>
          <a:bodyPr wrap="square" rtlCol="0">
            <a:spAutoFit/>
          </a:bodyPr>
          <a:lstStyle/>
          <a:p>
            <a:r>
              <a:rPr lang="zh-CN" altLang="en-US" dirty="0"/>
              <a:t>注意事项：</a:t>
            </a:r>
            <a:endParaRPr lang="en-US" altLang="zh-CN" dirty="0"/>
          </a:p>
          <a:p>
            <a:pPr marL="285750" indent="-285750">
              <a:buFont typeface="Wingdings" panose="05000000000000000000" pitchFamily="2" charset="2"/>
              <a:buChar char="§"/>
            </a:pPr>
            <a:r>
              <a:rPr lang="zh-CN" altLang="en-US" dirty="0"/>
              <a:t>外壳是否密封，是否会在</a:t>
            </a:r>
            <a:r>
              <a:rPr lang="en-US" altLang="zh-CN" dirty="0"/>
              <a:t>PCB</a:t>
            </a:r>
            <a:r>
              <a:rPr lang="zh-CN" altLang="en-US" dirty="0"/>
              <a:t>板产生水珠导致短路。</a:t>
            </a:r>
            <a:endParaRPr lang="en-US" altLang="zh-CN" dirty="0"/>
          </a:p>
          <a:p>
            <a:pPr marL="285750" indent="-285750">
              <a:buFont typeface="Wingdings" panose="05000000000000000000" pitchFamily="2" charset="2"/>
              <a:buChar char="§"/>
            </a:pPr>
            <a:r>
              <a:rPr lang="zh-CN" altLang="en-US" dirty="0"/>
              <a:t>漏电流是否合理。</a:t>
            </a:r>
            <a:endParaRPr lang="en-US" altLang="zh-CN" dirty="0"/>
          </a:p>
          <a:p>
            <a:pPr marL="285750" indent="-285750">
              <a:buFont typeface="Wingdings" panose="05000000000000000000" pitchFamily="2" charset="2"/>
              <a:buChar char="§"/>
            </a:pPr>
            <a:r>
              <a:rPr lang="zh-CN" altLang="en-US" dirty="0"/>
              <a:t>充电电压参数是否合理。</a:t>
            </a:r>
            <a:endParaRPr lang="en-US" altLang="zh-CN" dirty="0"/>
          </a:p>
        </p:txBody>
      </p:sp>
    </p:spTree>
    <p:extLst>
      <p:ext uri="{BB962C8B-B14F-4D97-AF65-F5344CB8AC3E}">
        <p14:creationId xmlns:p14="http://schemas.microsoft.com/office/powerpoint/2010/main" val="322766180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UN38.3</a:t>
            </a:r>
          </a:p>
        </p:txBody>
      </p:sp>
      <p:sp>
        <p:nvSpPr>
          <p:cNvPr id="8" name="TextBox 7">
            <a:extLst>
              <a:ext uri="{FF2B5EF4-FFF2-40B4-BE49-F238E27FC236}">
                <a16:creationId xmlns:a16="http://schemas.microsoft.com/office/drawing/2014/main" id="{E42A0BB1-03DE-4441-BF74-9B74D182AF32}"/>
              </a:ext>
            </a:extLst>
          </p:cNvPr>
          <p:cNvSpPr txBox="1"/>
          <p:nvPr/>
        </p:nvSpPr>
        <p:spPr>
          <a:xfrm>
            <a:off x="369277" y="1060931"/>
            <a:ext cx="8036169" cy="1231106"/>
          </a:xfrm>
          <a:prstGeom prst="rect">
            <a:avLst/>
          </a:prstGeom>
          <a:noFill/>
        </p:spPr>
        <p:txBody>
          <a:bodyPr wrap="square" rtlCol="0">
            <a:spAutoFit/>
          </a:bodyPr>
          <a:lstStyle/>
          <a:p>
            <a:r>
              <a:rPr lang="zh-CN" altLang="en-US" sz="2000" b="1" dirty="0"/>
              <a:t>外部短路</a:t>
            </a:r>
            <a:r>
              <a:rPr lang="en-US" altLang="zh-CN" sz="2000" b="1" dirty="0"/>
              <a:t>( </a:t>
            </a:r>
            <a:r>
              <a:rPr lang="en-US" sz="2000" b="1" dirty="0"/>
              <a:t>External short circuit )</a:t>
            </a:r>
          </a:p>
          <a:p>
            <a:pPr>
              <a:lnSpc>
                <a:spcPct val="100000"/>
              </a:lnSpc>
              <a:spcBef>
                <a:spcPct val="0"/>
              </a:spcBef>
              <a:buFontTx/>
              <a:buNone/>
            </a:pPr>
            <a:r>
              <a:rPr lang="zh-CN" altLang="en-US" sz="1800" dirty="0">
                <a:latin typeface="Arial" panose="020B0604020202020204" pitchFamily="34" charset="0"/>
              </a:rPr>
              <a:t>在</a:t>
            </a:r>
            <a:r>
              <a:rPr lang="en-US" altLang="zh-CN" sz="1800" dirty="0">
                <a:latin typeface="Arial" panose="020B0604020202020204" pitchFamily="34" charset="0"/>
              </a:rPr>
              <a:t>( 55±2 )℃</a:t>
            </a:r>
            <a:r>
              <a:rPr lang="zh-CN" altLang="en-US" sz="1800" dirty="0">
                <a:latin typeface="Arial" panose="020B0604020202020204" pitchFamily="34" charset="0"/>
              </a:rPr>
              <a:t>的温度下，用电阻小于</a:t>
            </a:r>
            <a:r>
              <a:rPr lang="en-US" altLang="zh-CN" sz="1800" dirty="0">
                <a:latin typeface="Arial" panose="020B0604020202020204" pitchFamily="34" charset="0"/>
              </a:rPr>
              <a:t>0.1Ω</a:t>
            </a:r>
            <a:r>
              <a:rPr lang="zh-CN" altLang="en-US" sz="1800" dirty="0">
                <a:latin typeface="Arial" panose="020B0604020202020204" pitchFamily="34" charset="0"/>
              </a:rPr>
              <a:t>导线短路电池正负极，温度恢复至</a:t>
            </a:r>
            <a:endParaRPr lang="en-US" altLang="zh-CN" sz="1800" dirty="0">
              <a:latin typeface="Arial" panose="020B0604020202020204" pitchFamily="34" charset="0"/>
            </a:endParaRPr>
          </a:p>
          <a:p>
            <a:pPr>
              <a:lnSpc>
                <a:spcPct val="100000"/>
              </a:lnSpc>
              <a:spcBef>
                <a:spcPct val="0"/>
              </a:spcBef>
              <a:buFontTx/>
              <a:buNone/>
            </a:pPr>
            <a:r>
              <a:rPr lang="en-US" altLang="zh-CN" sz="1800" dirty="0">
                <a:latin typeface="Arial" panose="020B0604020202020204" pitchFamily="34" charset="0"/>
              </a:rPr>
              <a:t>( 55±2 )℃ </a:t>
            </a:r>
            <a:r>
              <a:rPr lang="zh-CN" altLang="en-US" sz="1800" dirty="0">
                <a:latin typeface="Arial" panose="020B0604020202020204" pitchFamily="34" charset="0"/>
              </a:rPr>
              <a:t>后，继续测试至少</a:t>
            </a:r>
            <a:r>
              <a:rPr lang="en-US" altLang="zh-CN" sz="1800" dirty="0">
                <a:latin typeface="Arial" panose="020B0604020202020204" pitchFamily="34" charset="0"/>
              </a:rPr>
              <a:t>1h</a:t>
            </a:r>
            <a:r>
              <a:rPr lang="zh-CN" altLang="en-US" sz="1800" dirty="0">
                <a:latin typeface="Arial" panose="020B0604020202020204" pitchFamily="34" charset="0"/>
              </a:rPr>
              <a:t>。观察</a:t>
            </a:r>
            <a:r>
              <a:rPr lang="en-US" altLang="zh-CN" sz="1800" dirty="0">
                <a:latin typeface="Arial" panose="020B0604020202020204" pitchFamily="34" charset="0"/>
              </a:rPr>
              <a:t>6h</a:t>
            </a:r>
            <a:r>
              <a:rPr lang="zh-CN" altLang="en-US" sz="1800" dirty="0">
                <a:latin typeface="Arial" panose="020B0604020202020204" pitchFamily="34" charset="0"/>
              </a:rPr>
              <a:t>。</a:t>
            </a:r>
            <a:endParaRPr lang="en-US" altLang="zh-CN" sz="1800" dirty="0">
              <a:latin typeface="Arial" panose="020B0604020202020204" pitchFamily="34" charset="0"/>
            </a:endParaRPr>
          </a:p>
          <a:p>
            <a:pPr>
              <a:lnSpc>
                <a:spcPct val="100000"/>
              </a:lnSpc>
              <a:spcBef>
                <a:spcPct val="0"/>
              </a:spcBef>
              <a:buFontTx/>
              <a:buNone/>
            </a:pPr>
            <a:r>
              <a:rPr lang="zh-CN" altLang="en-US" sz="1800" dirty="0">
                <a:latin typeface="Arial" panose="020B0604020202020204" pitchFamily="34" charset="0"/>
              </a:rPr>
              <a:t>测试结果：不超过</a:t>
            </a:r>
            <a:r>
              <a:rPr lang="en-US" altLang="zh-CN" sz="1800" dirty="0">
                <a:latin typeface="Arial" panose="020B0604020202020204" pitchFamily="34" charset="0"/>
              </a:rPr>
              <a:t>170</a:t>
            </a:r>
            <a:r>
              <a:rPr lang="zh-CN" altLang="en-US" sz="1800" dirty="0">
                <a:latin typeface="Arial" panose="020B0604020202020204" pitchFamily="34" charset="0"/>
              </a:rPr>
              <a:t>℃，不破裂，不解体，不起火。</a:t>
            </a:r>
          </a:p>
        </p:txBody>
      </p:sp>
      <p:sp>
        <p:nvSpPr>
          <p:cNvPr id="4" name="TextBox 3">
            <a:extLst>
              <a:ext uri="{FF2B5EF4-FFF2-40B4-BE49-F238E27FC236}">
                <a16:creationId xmlns:a16="http://schemas.microsoft.com/office/drawing/2014/main" id="{ED481C1E-F6E1-43C2-A206-13951E4DBBA5}"/>
              </a:ext>
            </a:extLst>
          </p:cNvPr>
          <p:cNvSpPr txBox="1"/>
          <p:nvPr/>
        </p:nvSpPr>
        <p:spPr>
          <a:xfrm>
            <a:off x="492369" y="3365635"/>
            <a:ext cx="5882054" cy="646331"/>
          </a:xfrm>
          <a:prstGeom prst="rect">
            <a:avLst/>
          </a:prstGeom>
          <a:noFill/>
        </p:spPr>
        <p:txBody>
          <a:bodyPr wrap="square" rtlCol="0">
            <a:spAutoFit/>
          </a:bodyPr>
          <a:lstStyle/>
          <a:p>
            <a:r>
              <a:rPr lang="zh-CN" altLang="en-US" dirty="0"/>
              <a:t>注意事项：</a:t>
            </a:r>
            <a:endParaRPr lang="en-US" altLang="zh-CN" dirty="0"/>
          </a:p>
          <a:p>
            <a:r>
              <a:rPr lang="zh-CN" altLang="en-US" dirty="0"/>
              <a:t>样品是否做过短路测试？</a:t>
            </a:r>
            <a:endParaRPr lang="en-US" altLang="zh-CN" dirty="0"/>
          </a:p>
        </p:txBody>
      </p:sp>
    </p:spTree>
    <p:extLst>
      <p:ext uri="{BB962C8B-B14F-4D97-AF65-F5344CB8AC3E}">
        <p14:creationId xmlns:p14="http://schemas.microsoft.com/office/powerpoint/2010/main" val="35973248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UN38.3</a:t>
            </a:r>
          </a:p>
        </p:txBody>
      </p:sp>
      <p:sp>
        <p:nvSpPr>
          <p:cNvPr id="8" name="TextBox 7">
            <a:extLst>
              <a:ext uri="{FF2B5EF4-FFF2-40B4-BE49-F238E27FC236}">
                <a16:creationId xmlns:a16="http://schemas.microsoft.com/office/drawing/2014/main" id="{E42A0BB1-03DE-4441-BF74-9B74D182AF32}"/>
              </a:ext>
            </a:extLst>
          </p:cNvPr>
          <p:cNvSpPr txBox="1"/>
          <p:nvPr/>
        </p:nvSpPr>
        <p:spPr>
          <a:xfrm>
            <a:off x="914400" y="1055077"/>
            <a:ext cx="6822831" cy="1785104"/>
          </a:xfrm>
          <a:prstGeom prst="rect">
            <a:avLst/>
          </a:prstGeom>
          <a:noFill/>
        </p:spPr>
        <p:txBody>
          <a:bodyPr wrap="square" rtlCol="0">
            <a:spAutoFit/>
          </a:bodyPr>
          <a:lstStyle/>
          <a:p>
            <a:r>
              <a:rPr lang="zh-CN" altLang="en-US" sz="2000" b="1" dirty="0"/>
              <a:t>过充电</a:t>
            </a:r>
            <a:r>
              <a:rPr lang="en-US" altLang="zh-CN" sz="2000" b="1" dirty="0"/>
              <a:t>(</a:t>
            </a:r>
            <a:r>
              <a:rPr lang="en-US" sz="2000" b="1" dirty="0"/>
              <a:t>Overcharge )</a:t>
            </a:r>
          </a:p>
          <a:p>
            <a:pPr>
              <a:lnSpc>
                <a:spcPct val="100000"/>
              </a:lnSpc>
              <a:spcBef>
                <a:spcPct val="0"/>
              </a:spcBef>
              <a:buFontTx/>
              <a:buNone/>
            </a:pPr>
            <a:r>
              <a:rPr lang="zh-CN" altLang="en-US" sz="1800" dirty="0">
                <a:latin typeface="Arial" panose="020B0604020202020204" pitchFamily="34" charset="0"/>
              </a:rPr>
              <a:t>以电流</a:t>
            </a:r>
            <a:r>
              <a:rPr lang="en-US" altLang="zh-CN" sz="1800" dirty="0">
                <a:latin typeface="Arial" panose="020B0604020202020204" pitchFamily="34" charset="0"/>
              </a:rPr>
              <a:t>2Imax</a:t>
            </a:r>
            <a:r>
              <a:rPr lang="zh-CN" altLang="en-US" sz="1800" dirty="0">
                <a:latin typeface="Arial" panose="020B0604020202020204" pitchFamily="34" charset="0"/>
              </a:rPr>
              <a:t>，</a:t>
            </a:r>
            <a:r>
              <a:rPr lang="en-US" altLang="zh-CN" sz="1800" dirty="0">
                <a:latin typeface="Arial" panose="020B0604020202020204" pitchFamily="34" charset="0"/>
              </a:rPr>
              <a:t> </a:t>
            </a:r>
            <a:r>
              <a:rPr lang="zh-CN" altLang="en-US" sz="1800" dirty="0">
                <a:latin typeface="Arial" panose="020B0604020202020204" pitchFamily="34" charset="0"/>
              </a:rPr>
              <a:t>当电池电压不高于</a:t>
            </a:r>
            <a:r>
              <a:rPr lang="en-US" altLang="zh-CN" sz="1800" dirty="0">
                <a:latin typeface="Arial" panose="020B0604020202020204" pitchFamily="34" charset="0"/>
              </a:rPr>
              <a:t>18V</a:t>
            </a:r>
            <a:r>
              <a:rPr lang="zh-CN" altLang="en-US" sz="1800" dirty="0">
                <a:latin typeface="Arial" panose="020B0604020202020204" pitchFamily="34" charset="0"/>
              </a:rPr>
              <a:t>时，用电压</a:t>
            </a:r>
            <a:r>
              <a:rPr lang="en-US" altLang="zh-CN" sz="1800" dirty="0">
                <a:latin typeface="Arial" panose="020B0604020202020204" pitchFamily="34" charset="0"/>
              </a:rPr>
              <a:t>2Vmax </a:t>
            </a:r>
            <a:r>
              <a:rPr lang="zh-CN" altLang="en-US" sz="1800" dirty="0">
                <a:latin typeface="Arial" panose="020B0604020202020204" pitchFamily="34" charset="0"/>
              </a:rPr>
              <a:t>或</a:t>
            </a:r>
            <a:r>
              <a:rPr lang="en-US" altLang="zh-CN" sz="1800" dirty="0">
                <a:latin typeface="Arial" panose="020B0604020202020204" pitchFamily="34" charset="0"/>
              </a:rPr>
              <a:t>22V</a:t>
            </a:r>
            <a:r>
              <a:rPr lang="zh-CN" altLang="en-US" sz="1800" dirty="0">
                <a:latin typeface="Arial" panose="020B0604020202020204" pitchFamily="34" charset="0"/>
              </a:rPr>
              <a:t>中较大者；当电池电压高于</a:t>
            </a:r>
            <a:r>
              <a:rPr lang="en-US" altLang="zh-CN" sz="1800" dirty="0">
                <a:latin typeface="Arial" panose="020B0604020202020204" pitchFamily="34" charset="0"/>
              </a:rPr>
              <a:t>18V</a:t>
            </a:r>
            <a:r>
              <a:rPr lang="zh-CN" altLang="en-US" sz="1800" dirty="0">
                <a:latin typeface="Arial" panose="020B0604020202020204" pitchFamily="34" charset="0"/>
              </a:rPr>
              <a:t>时，用电压</a:t>
            </a:r>
            <a:r>
              <a:rPr lang="en-US" altLang="zh-CN" sz="1800" dirty="0">
                <a:latin typeface="Arial" panose="020B0604020202020204" pitchFamily="34" charset="0"/>
              </a:rPr>
              <a:t>1.2Vmax </a:t>
            </a:r>
            <a:r>
              <a:rPr lang="zh-CN" altLang="en-US" sz="1800" dirty="0">
                <a:latin typeface="Arial" panose="020B0604020202020204" pitchFamily="34" charset="0"/>
              </a:rPr>
              <a:t>；充电</a:t>
            </a:r>
            <a:r>
              <a:rPr lang="en-US" altLang="zh-CN" sz="1800" dirty="0">
                <a:latin typeface="Arial" panose="020B0604020202020204" pitchFamily="34" charset="0"/>
              </a:rPr>
              <a:t>24h</a:t>
            </a:r>
            <a:r>
              <a:rPr lang="zh-CN" altLang="en-US" sz="1800" dirty="0">
                <a:latin typeface="Arial" panose="020B0604020202020204" pitchFamily="34" charset="0"/>
              </a:rPr>
              <a:t>，观察</a:t>
            </a:r>
            <a:r>
              <a:rPr lang="en-US" altLang="zh-CN" sz="1800" dirty="0">
                <a:latin typeface="Arial" panose="020B0604020202020204" pitchFamily="34" charset="0"/>
              </a:rPr>
              <a:t>7</a:t>
            </a:r>
            <a:r>
              <a:rPr lang="zh-CN" altLang="en-US" sz="1800" dirty="0">
                <a:latin typeface="Arial" panose="020B0604020202020204" pitchFamily="34" charset="0"/>
              </a:rPr>
              <a:t>天。</a:t>
            </a:r>
            <a:endParaRPr lang="en-US" altLang="zh-CN" sz="1800" dirty="0">
              <a:latin typeface="Arial" panose="020B0604020202020204" pitchFamily="34" charset="0"/>
            </a:endParaRPr>
          </a:p>
          <a:p>
            <a:pPr>
              <a:lnSpc>
                <a:spcPct val="100000"/>
              </a:lnSpc>
              <a:spcBef>
                <a:spcPct val="0"/>
              </a:spcBef>
              <a:buFontTx/>
              <a:buNone/>
            </a:pPr>
            <a:r>
              <a:rPr lang="zh-CN" altLang="en-US" sz="1800" dirty="0">
                <a:latin typeface="Arial" panose="020B0604020202020204" pitchFamily="34" charset="0"/>
              </a:rPr>
              <a:t>测试结果：不解体，不起火。</a:t>
            </a:r>
          </a:p>
          <a:p>
            <a:endParaRPr lang="en-US" dirty="0"/>
          </a:p>
        </p:txBody>
      </p:sp>
      <p:sp>
        <p:nvSpPr>
          <p:cNvPr id="4" name="TextBox 3">
            <a:extLst>
              <a:ext uri="{FF2B5EF4-FFF2-40B4-BE49-F238E27FC236}">
                <a16:creationId xmlns:a16="http://schemas.microsoft.com/office/drawing/2014/main" id="{4FD7D7CB-33D9-4C1D-8687-159F39598A71}"/>
              </a:ext>
            </a:extLst>
          </p:cNvPr>
          <p:cNvSpPr txBox="1"/>
          <p:nvPr/>
        </p:nvSpPr>
        <p:spPr>
          <a:xfrm>
            <a:off x="914400" y="2967785"/>
            <a:ext cx="5882054" cy="923330"/>
          </a:xfrm>
          <a:prstGeom prst="rect">
            <a:avLst/>
          </a:prstGeom>
          <a:noFill/>
        </p:spPr>
        <p:txBody>
          <a:bodyPr wrap="square" rtlCol="0">
            <a:spAutoFit/>
          </a:bodyPr>
          <a:lstStyle/>
          <a:p>
            <a:r>
              <a:rPr lang="zh-CN" altLang="en-US" dirty="0"/>
              <a:t>注意事项：</a:t>
            </a:r>
            <a:endParaRPr lang="en-US" altLang="zh-CN" dirty="0"/>
          </a:p>
          <a:p>
            <a:pPr marL="285750" indent="-285750">
              <a:buFont typeface="Wingdings" panose="05000000000000000000" pitchFamily="2" charset="2"/>
              <a:buChar char="§"/>
            </a:pPr>
            <a:r>
              <a:rPr lang="zh-CN" altLang="en-US" dirty="0"/>
              <a:t>电路是否有二级保护</a:t>
            </a:r>
            <a:endParaRPr lang="en-US" altLang="zh-CN" dirty="0"/>
          </a:p>
          <a:p>
            <a:pPr marL="285750" indent="-285750">
              <a:buFont typeface="Wingdings" panose="05000000000000000000" pitchFamily="2" charset="2"/>
              <a:buChar char="§"/>
            </a:pPr>
            <a:r>
              <a:rPr lang="zh-CN" altLang="en-US" dirty="0"/>
              <a:t>输出</a:t>
            </a:r>
            <a:r>
              <a:rPr lang="en-US" altLang="zh-CN" dirty="0"/>
              <a:t>TVS</a:t>
            </a:r>
            <a:r>
              <a:rPr lang="zh-CN" altLang="en-US" dirty="0"/>
              <a:t>的耐压是否足够</a:t>
            </a:r>
            <a:endParaRPr lang="en-US" altLang="zh-CN" dirty="0"/>
          </a:p>
        </p:txBody>
      </p:sp>
    </p:spTree>
    <p:extLst>
      <p:ext uri="{BB962C8B-B14F-4D97-AF65-F5344CB8AC3E}">
        <p14:creationId xmlns:p14="http://schemas.microsoft.com/office/powerpoint/2010/main" val="8501763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UN38.3</a:t>
            </a:r>
          </a:p>
        </p:txBody>
      </p:sp>
      <p:grpSp>
        <p:nvGrpSpPr>
          <p:cNvPr id="60" name="Group 59">
            <a:extLst>
              <a:ext uri="{FF2B5EF4-FFF2-40B4-BE49-F238E27FC236}">
                <a16:creationId xmlns:a16="http://schemas.microsoft.com/office/drawing/2014/main" id="{6BDC67F5-951F-4B6E-88C7-AC95FA2322A1}"/>
              </a:ext>
            </a:extLst>
          </p:cNvPr>
          <p:cNvGrpSpPr/>
          <p:nvPr/>
        </p:nvGrpSpPr>
        <p:grpSpPr>
          <a:xfrm>
            <a:off x="1989824" y="2486062"/>
            <a:ext cx="5020577" cy="2587098"/>
            <a:chOff x="1916554" y="2450893"/>
            <a:chExt cx="5020577" cy="2587098"/>
          </a:xfrm>
        </p:grpSpPr>
        <p:cxnSp>
          <p:nvCxnSpPr>
            <p:cNvPr id="6" name="Straight Connector 5">
              <a:extLst>
                <a:ext uri="{FF2B5EF4-FFF2-40B4-BE49-F238E27FC236}">
                  <a16:creationId xmlns:a16="http://schemas.microsoft.com/office/drawing/2014/main" id="{4FBFB62C-05A9-45ED-B6DB-D7E631788149}"/>
                </a:ext>
              </a:extLst>
            </p:cNvPr>
            <p:cNvCxnSpPr>
              <a:cxnSpLocks/>
            </p:cNvCxnSpPr>
            <p:nvPr/>
          </p:nvCxnSpPr>
          <p:spPr>
            <a:xfrm flipH="1">
              <a:off x="2721170" y="4170046"/>
              <a:ext cx="671786"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29A93A08-8B72-4AAE-AEE6-82F0104204D2}"/>
                </a:ext>
              </a:extLst>
            </p:cNvPr>
            <p:cNvCxnSpPr/>
            <p:nvPr/>
          </p:nvCxnSpPr>
          <p:spPr>
            <a:xfrm>
              <a:off x="2002819" y="3620777"/>
              <a:ext cx="354021"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6C0F01E-12A2-4C97-A644-4F346B9A2383}"/>
                </a:ext>
              </a:extLst>
            </p:cNvPr>
            <p:cNvCxnSpPr/>
            <p:nvPr/>
          </p:nvCxnSpPr>
          <p:spPr>
            <a:xfrm>
              <a:off x="2002819" y="3874893"/>
              <a:ext cx="348074"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7F2DB9B-CD82-4E10-87B5-384BA87BD379}"/>
                </a:ext>
              </a:extLst>
            </p:cNvPr>
            <p:cNvCxnSpPr/>
            <p:nvPr/>
          </p:nvCxnSpPr>
          <p:spPr>
            <a:xfrm>
              <a:off x="1992988" y="4121748"/>
              <a:ext cx="381694"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578D456E-0956-4545-B0E7-7D5AB3C85064}"/>
                </a:ext>
              </a:extLst>
            </p:cNvPr>
            <p:cNvCxnSpPr/>
            <p:nvPr/>
          </p:nvCxnSpPr>
          <p:spPr>
            <a:xfrm>
              <a:off x="2002819" y="4371875"/>
              <a:ext cx="428362"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92DA733C-838C-4035-A86F-77CE968463B5}"/>
                </a:ext>
              </a:extLst>
            </p:cNvPr>
            <p:cNvCxnSpPr/>
            <p:nvPr/>
          </p:nvCxnSpPr>
          <p:spPr>
            <a:xfrm>
              <a:off x="1992988" y="4604732"/>
              <a:ext cx="381694"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31CF0BCD-88E8-4DEE-B1ED-7EB4A7F9D544}"/>
                </a:ext>
              </a:extLst>
            </p:cNvPr>
            <p:cNvCxnSpPr>
              <a:cxnSpLocks/>
            </p:cNvCxnSpPr>
            <p:nvPr/>
          </p:nvCxnSpPr>
          <p:spPr>
            <a:xfrm flipH="1">
              <a:off x="1992988" y="3357679"/>
              <a:ext cx="492175"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E5AE674E-4F92-4F68-B786-CBEBECC2E00A}"/>
                </a:ext>
              </a:extLst>
            </p:cNvPr>
            <p:cNvCxnSpPr>
              <a:cxnSpLocks/>
            </p:cNvCxnSpPr>
            <p:nvPr/>
          </p:nvCxnSpPr>
          <p:spPr>
            <a:xfrm>
              <a:off x="1998359" y="2653255"/>
              <a:ext cx="359218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A7201DE-2CF4-404D-9839-1AD60532D57C}"/>
                </a:ext>
              </a:extLst>
            </p:cNvPr>
            <p:cNvCxnSpPr>
              <a:cxnSpLocks/>
            </p:cNvCxnSpPr>
            <p:nvPr/>
          </p:nvCxnSpPr>
          <p:spPr>
            <a:xfrm>
              <a:off x="1998359" y="2646416"/>
              <a:ext cx="0" cy="22733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CA52B44-115E-49C0-9E15-A06DE64D395E}"/>
                </a:ext>
              </a:extLst>
            </p:cNvPr>
            <p:cNvCxnSpPr>
              <a:cxnSpLocks/>
            </p:cNvCxnSpPr>
            <p:nvPr/>
          </p:nvCxnSpPr>
          <p:spPr>
            <a:xfrm flipV="1">
              <a:off x="2830570" y="4902671"/>
              <a:ext cx="2862267" cy="1710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046921B-FDCA-437A-981C-93DD9CBA3D30}"/>
                </a:ext>
              </a:extLst>
            </p:cNvPr>
            <p:cNvSpPr/>
            <p:nvPr/>
          </p:nvSpPr>
          <p:spPr>
            <a:xfrm>
              <a:off x="2319116" y="2565074"/>
              <a:ext cx="572224" cy="191178"/>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Fuse</a:t>
              </a:r>
            </a:p>
          </p:txBody>
        </p:sp>
        <p:grpSp>
          <p:nvGrpSpPr>
            <p:cNvPr id="23" name="Group 22">
              <a:extLst>
                <a:ext uri="{FF2B5EF4-FFF2-40B4-BE49-F238E27FC236}">
                  <a16:creationId xmlns:a16="http://schemas.microsoft.com/office/drawing/2014/main" id="{9FBC2F2D-4333-4FEF-B654-34E94099E277}"/>
                </a:ext>
              </a:extLst>
            </p:cNvPr>
            <p:cNvGrpSpPr/>
            <p:nvPr/>
          </p:nvGrpSpPr>
          <p:grpSpPr>
            <a:xfrm>
              <a:off x="2485163" y="4879601"/>
              <a:ext cx="350564" cy="61834"/>
              <a:chOff x="5781456" y="7926185"/>
              <a:chExt cx="280725" cy="60840"/>
            </a:xfrm>
          </p:grpSpPr>
          <p:cxnSp>
            <p:nvCxnSpPr>
              <p:cNvPr id="48" name="Straight Connector 47">
                <a:extLst>
                  <a:ext uri="{FF2B5EF4-FFF2-40B4-BE49-F238E27FC236}">
                    <a16:creationId xmlns:a16="http://schemas.microsoft.com/office/drawing/2014/main" id="{A3C77D9C-D6F2-4AFA-ABC5-01E0A0A49B7E}"/>
                  </a:ext>
                </a:extLst>
              </p:cNvPr>
              <p:cNvCxnSpPr>
                <a:cxnSpLocks/>
              </p:cNvCxnSpPr>
              <p:nvPr/>
            </p:nvCxnSpPr>
            <p:spPr>
              <a:xfrm flipV="1">
                <a:off x="5832669" y="7926955"/>
                <a:ext cx="35678" cy="39461"/>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ADB2335-0169-49EA-86D7-B81AC321FE96}"/>
                  </a:ext>
                </a:extLst>
              </p:cNvPr>
              <p:cNvCxnSpPr>
                <a:cxnSpLocks/>
              </p:cNvCxnSpPr>
              <p:nvPr/>
            </p:nvCxnSpPr>
            <p:spPr>
              <a:xfrm>
                <a:off x="5869168" y="7933117"/>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1C28A03-C31F-4DB8-8F4F-39971B49A59A}"/>
                  </a:ext>
                </a:extLst>
              </p:cNvPr>
              <p:cNvCxnSpPr>
                <a:cxnSpLocks/>
              </p:cNvCxnSpPr>
              <p:nvPr/>
            </p:nvCxnSpPr>
            <p:spPr>
              <a:xfrm flipV="1">
                <a:off x="5914806" y="7926185"/>
                <a:ext cx="44028" cy="6007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7976343-AFAC-497D-8E9D-C2EBC1D205CC}"/>
                  </a:ext>
                </a:extLst>
              </p:cNvPr>
              <p:cNvCxnSpPr>
                <a:cxnSpLocks/>
              </p:cNvCxnSpPr>
              <p:nvPr/>
            </p:nvCxnSpPr>
            <p:spPr>
              <a:xfrm>
                <a:off x="5958834" y="7929266"/>
                <a:ext cx="45638" cy="53908"/>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ABC4A37-DF33-4471-9F8C-1F93913FAD65}"/>
                  </a:ext>
                </a:extLst>
              </p:cNvPr>
              <p:cNvCxnSpPr>
                <a:cxnSpLocks/>
              </p:cNvCxnSpPr>
              <p:nvPr/>
            </p:nvCxnSpPr>
            <p:spPr>
              <a:xfrm flipV="1">
                <a:off x="6002862" y="7965715"/>
                <a:ext cx="16931" cy="18159"/>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E5EA65B-BF8F-4742-AF3A-30329E58A7A7}"/>
                  </a:ext>
                </a:extLst>
              </p:cNvPr>
              <p:cNvCxnSpPr/>
              <p:nvPr/>
            </p:nvCxnSpPr>
            <p:spPr>
              <a:xfrm>
                <a:off x="6019793" y="7966416"/>
                <a:ext cx="42388"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77359FC-40A8-41C2-A1A1-E07DF6034F9A}"/>
                  </a:ext>
                </a:extLst>
              </p:cNvPr>
              <p:cNvCxnSpPr>
                <a:cxnSpLocks/>
              </p:cNvCxnSpPr>
              <p:nvPr/>
            </p:nvCxnSpPr>
            <p:spPr>
              <a:xfrm flipH="1">
                <a:off x="5781456" y="7966416"/>
                <a:ext cx="51214"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59774754-C8E1-49B1-9B4C-46EA6A034A37}"/>
                </a:ext>
              </a:extLst>
            </p:cNvPr>
            <p:cNvSpPr/>
            <p:nvPr/>
          </p:nvSpPr>
          <p:spPr>
            <a:xfrm>
              <a:off x="5512038" y="2466729"/>
              <a:ext cx="371113" cy="333924"/>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sp>
          <p:nvSpPr>
            <p:cNvPr id="25" name="Oval 24">
              <a:extLst>
                <a:ext uri="{FF2B5EF4-FFF2-40B4-BE49-F238E27FC236}">
                  <a16:creationId xmlns:a16="http://schemas.microsoft.com/office/drawing/2014/main" id="{1D78AC9A-CFDD-4D63-A280-0CB725C31922}"/>
                </a:ext>
              </a:extLst>
            </p:cNvPr>
            <p:cNvSpPr/>
            <p:nvPr/>
          </p:nvSpPr>
          <p:spPr>
            <a:xfrm>
              <a:off x="5520364" y="4704067"/>
              <a:ext cx="371113" cy="333924"/>
            </a:xfrm>
            <a:prstGeom prst="ellipse">
              <a:avLst/>
            </a:prstGeom>
            <a:solidFill>
              <a:srgbClr val="FFA409"/>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endParaRPr lang="en-US" sz="750" b="1" dirty="0">
                <a:solidFill>
                  <a:srgbClr val="535252"/>
                </a:solidFill>
                <a:latin typeface="Arial" pitchFamily="34" charset="0"/>
                <a:cs typeface="Arial" pitchFamily="34" charset="0"/>
              </a:endParaRPr>
            </a:p>
          </p:txBody>
        </p:sp>
        <p:cxnSp>
          <p:nvCxnSpPr>
            <p:cNvPr id="26" name="Straight Connector 25">
              <a:extLst>
                <a:ext uri="{FF2B5EF4-FFF2-40B4-BE49-F238E27FC236}">
                  <a16:creationId xmlns:a16="http://schemas.microsoft.com/office/drawing/2014/main" id="{4357A426-ED17-47C8-B343-96F88BA80C8E}"/>
                </a:ext>
              </a:extLst>
            </p:cNvPr>
            <p:cNvCxnSpPr>
              <a:cxnSpLocks/>
            </p:cNvCxnSpPr>
            <p:nvPr/>
          </p:nvCxnSpPr>
          <p:spPr>
            <a:xfrm>
              <a:off x="3388291" y="4170046"/>
              <a:ext cx="0" cy="758958"/>
            </a:xfrm>
            <a:prstGeom prst="line">
              <a:avLst/>
            </a:prstGeom>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DFB0898C-CCD5-46E2-92CC-639DD3C92D34}"/>
                </a:ext>
              </a:extLst>
            </p:cNvPr>
            <p:cNvSpPr/>
            <p:nvPr/>
          </p:nvSpPr>
          <p:spPr>
            <a:xfrm>
              <a:off x="5512038" y="3467555"/>
              <a:ext cx="459678" cy="257168"/>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800" b="1" dirty="0">
                  <a:solidFill>
                    <a:srgbClr val="535252"/>
                  </a:solidFill>
                  <a:latin typeface="Arial" pitchFamily="34" charset="0"/>
                  <a:cs typeface="Arial" pitchFamily="34" charset="0"/>
                </a:rPr>
                <a:t>SCL</a:t>
              </a:r>
              <a:endParaRPr lang="en-US" sz="800" b="1" dirty="0">
                <a:solidFill>
                  <a:srgbClr val="535252"/>
                </a:solidFill>
                <a:latin typeface="Arial" pitchFamily="34" charset="0"/>
                <a:cs typeface="Arial" pitchFamily="34" charset="0"/>
              </a:endParaRPr>
            </a:p>
          </p:txBody>
        </p:sp>
        <p:sp>
          <p:nvSpPr>
            <p:cNvPr id="28" name="Rectangle 27">
              <a:extLst>
                <a:ext uri="{FF2B5EF4-FFF2-40B4-BE49-F238E27FC236}">
                  <a16:creationId xmlns:a16="http://schemas.microsoft.com/office/drawing/2014/main" id="{5C7C2235-CE18-4813-BDDD-0C8B213DE0A6}"/>
                </a:ext>
              </a:extLst>
            </p:cNvPr>
            <p:cNvSpPr/>
            <p:nvPr/>
          </p:nvSpPr>
          <p:spPr>
            <a:xfrm>
              <a:off x="5512039" y="3827536"/>
              <a:ext cx="459675" cy="278794"/>
            </a:xfrm>
            <a:prstGeom prst="rect">
              <a:avLst/>
            </a:prstGeom>
            <a:solidFill>
              <a:schemeClr val="bg1"/>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altLang="zh-CN" sz="700" b="1" dirty="0">
                  <a:solidFill>
                    <a:srgbClr val="535252"/>
                  </a:solidFill>
                  <a:latin typeface="Arial" pitchFamily="34" charset="0"/>
                  <a:cs typeface="Arial" pitchFamily="34" charset="0"/>
                </a:rPr>
                <a:t>SDA</a:t>
              </a:r>
              <a:endParaRPr lang="en-US" sz="700" b="1" dirty="0">
                <a:solidFill>
                  <a:srgbClr val="535252"/>
                </a:solidFill>
                <a:latin typeface="Arial" pitchFamily="34" charset="0"/>
                <a:cs typeface="Arial" pitchFamily="34" charset="0"/>
              </a:endParaRPr>
            </a:p>
          </p:txBody>
        </p:sp>
        <p:cxnSp>
          <p:nvCxnSpPr>
            <p:cNvPr id="30" name="Straight Connector 29">
              <a:extLst>
                <a:ext uri="{FF2B5EF4-FFF2-40B4-BE49-F238E27FC236}">
                  <a16:creationId xmlns:a16="http://schemas.microsoft.com/office/drawing/2014/main" id="{C3627113-C2E9-4E02-9DD4-F988B70BA261}"/>
                </a:ext>
              </a:extLst>
            </p:cNvPr>
            <p:cNvCxnSpPr>
              <a:cxnSpLocks/>
            </p:cNvCxnSpPr>
            <p:nvPr/>
          </p:nvCxnSpPr>
          <p:spPr>
            <a:xfrm flipH="1">
              <a:off x="3083359" y="3614035"/>
              <a:ext cx="2411530" cy="0"/>
            </a:xfrm>
            <a:prstGeom prst="line">
              <a:avLst/>
            </a:prstGeom>
          </p:spPr>
          <p:style>
            <a:lnRef idx="1">
              <a:schemeClr val="dk1"/>
            </a:lnRef>
            <a:fillRef idx="0">
              <a:schemeClr val="dk1"/>
            </a:fillRef>
            <a:effectRef idx="0">
              <a:schemeClr val="dk1"/>
            </a:effectRef>
            <a:fontRef idx="minor">
              <a:schemeClr val="tx1"/>
            </a:fontRef>
          </p:style>
        </p:cxnSp>
        <p:sp>
          <p:nvSpPr>
            <p:cNvPr id="31" name="Rectangle 30">
              <a:extLst>
                <a:ext uri="{FF2B5EF4-FFF2-40B4-BE49-F238E27FC236}">
                  <a16:creationId xmlns:a16="http://schemas.microsoft.com/office/drawing/2014/main" id="{D38CB6FE-2A91-48F3-823E-4365BD7188BF}"/>
                </a:ext>
              </a:extLst>
            </p:cNvPr>
            <p:cNvSpPr/>
            <p:nvPr/>
          </p:nvSpPr>
          <p:spPr>
            <a:xfrm rot="16200000">
              <a:off x="3160100" y="4443009"/>
              <a:ext cx="465712" cy="234902"/>
            </a:xfrm>
            <a:prstGeom prst="rect">
              <a:avLst/>
            </a:prstGeom>
            <a:solidFill>
              <a:srgbClr val="F2F2F2"/>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750" b="1" dirty="0">
                  <a:solidFill>
                    <a:srgbClr val="535252"/>
                  </a:solidFill>
                  <a:latin typeface="Arial" pitchFamily="34" charset="0"/>
                  <a:cs typeface="Arial" pitchFamily="34" charset="0"/>
                </a:rPr>
                <a:t>NTC</a:t>
              </a:r>
            </a:p>
          </p:txBody>
        </p:sp>
        <p:sp>
          <p:nvSpPr>
            <p:cNvPr id="34" name="TextBox 33">
              <a:extLst>
                <a:ext uri="{FF2B5EF4-FFF2-40B4-BE49-F238E27FC236}">
                  <a16:creationId xmlns:a16="http://schemas.microsoft.com/office/drawing/2014/main" id="{1B60358B-43CF-4396-A525-08D7A41824B3}"/>
                </a:ext>
              </a:extLst>
            </p:cNvPr>
            <p:cNvSpPr txBox="1"/>
            <p:nvPr/>
          </p:nvSpPr>
          <p:spPr>
            <a:xfrm>
              <a:off x="5806083" y="2450893"/>
              <a:ext cx="1131048" cy="344085"/>
            </a:xfrm>
            <a:prstGeom prst="rect">
              <a:avLst/>
            </a:prstGeom>
            <a:noFill/>
          </p:spPr>
          <p:txBody>
            <a:bodyPr wrap="square" rtlCol="0">
              <a:spAutoFit/>
            </a:bodyPr>
            <a:lstStyle/>
            <a:p>
              <a:r>
                <a:rPr lang="en-US" sz="1600" dirty="0"/>
                <a:t>Pack+</a:t>
              </a:r>
            </a:p>
          </p:txBody>
        </p:sp>
        <p:sp>
          <p:nvSpPr>
            <p:cNvPr id="35" name="TextBox 34">
              <a:extLst>
                <a:ext uri="{FF2B5EF4-FFF2-40B4-BE49-F238E27FC236}">
                  <a16:creationId xmlns:a16="http://schemas.microsoft.com/office/drawing/2014/main" id="{59D24840-2BD2-44E7-AE1B-9AE630D0A7D8}"/>
                </a:ext>
              </a:extLst>
            </p:cNvPr>
            <p:cNvSpPr txBox="1"/>
            <p:nvPr/>
          </p:nvSpPr>
          <p:spPr>
            <a:xfrm>
              <a:off x="5806082" y="4692612"/>
              <a:ext cx="1131048" cy="344085"/>
            </a:xfrm>
            <a:prstGeom prst="rect">
              <a:avLst/>
            </a:prstGeom>
            <a:noFill/>
          </p:spPr>
          <p:txBody>
            <a:bodyPr wrap="square" rtlCol="0">
              <a:spAutoFit/>
            </a:bodyPr>
            <a:lstStyle/>
            <a:p>
              <a:r>
                <a:rPr lang="en-US" sz="1600" dirty="0"/>
                <a:t>Pack-</a:t>
              </a:r>
            </a:p>
          </p:txBody>
        </p:sp>
        <p:cxnSp>
          <p:nvCxnSpPr>
            <p:cNvPr id="36" name="Straight Connector 35">
              <a:extLst>
                <a:ext uri="{FF2B5EF4-FFF2-40B4-BE49-F238E27FC236}">
                  <a16:creationId xmlns:a16="http://schemas.microsoft.com/office/drawing/2014/main" id="{CE33DF62-898E-412B-8C17-5C70CE21ADF4}"/>
                </a:ext>
              </a:extLst>
            </p:cNvPr>
            <p:cNvCxnSpPr>
              <a:cxnSpLocks/>
            </p:cNvCxnSpPr>
            <p:nvPr/>
          </p:nvCxnSpPr>
          <p:spPr>
            <a:xfrm>
              <a:off x="1992988" y="4928911"/>
              <a:ext cx="54940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74FC5B1-D41E-4CF2-B7B6-24825DB3CB07}"/>
                </a:ext>
              </a:extLst>
            </p:cNvPr>
            <p:cNvCxnSpPr>
              <a:cxnSpLocks/>
            </p:cNvCxnSpPr>
            <p:nvPr/>
          </p:nvCxnSpPr>
          <p:spPr>
            <a:xfrm>
              <a:off x="2472805" y="4510830"/>
              <a:ext cx="0" cy="391512"/>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442E1634-F9AA-4D86-A741-283256E80EFA}"/>
                </a:ext>
              </a:extLst>
            </p:cNvPr>
            <p:cNvCxnSpPr>
              <a:cxnSpLocks/>
            </p:cNvCxnSpPr>
            <p:nvPr/>
          </p:nvCxnSpPr>
          <p:spPr>
            <a:xfrm>
              <a:off x="2891287" y="4519006"/>
              <a:ext cx="0" cy="391512"/>
            </a:xfrm>
            <a:prstGeom prst="line">
              <a:avLst/>
            </a:prstGeom>
          </p:spPr>
          <p:style>
            <a:lnRef idx="1">
              <a:schemeClr val="dk1"/>
            </a:lnRef>
            <a:fillRef idx="0">
              <a:schemeClr val="dk1"/>
            </a:fillRef>
            <a:effectRef idx="0">
              <a:schemeClr val="dk1"/>
            </a:effectRef>
            <a:fontRef idx="minor">
              <a:schemeClr val="tx1"/>
            </a:fontRef>
          </p:style>
        </p:cxnSp>
        <p:sp>
          <p:nvSpPr>
            <p:cNvPr id="41" name="Rectangle 40">
              <a:extLst>
                <a:ext uri="{FF2B5EF4-FFF2-40B4-BE49-F238E27FC236}">
                  <a16:creationId xmlns:a16="http://schemas.microsoft.com/office/drawing/2014/main" id="{4F77CCAC-087F-400E-8B94-9C0049BF1BB6}"/>
                </a:ext>
              </a:extLst>
            </p:cNvPr>
            <p:cNvSpPr/>
            <p:nvPr/>
          </p:nvSpPr>
          <p:spPr>
            <a:xfrm>
              <a:off x="2322414" y="3285399"/>
              <a:ext cx="760945" cy="1429363"/>
            </a:xfrm>
            <a:prstGeom prst="rect">
              <a:avLst/>
            </a:prstGeom>
            <a:solidFill>
              <a:srgbClr val="92D050"/>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lIns="34290" rIns="34290" rtlCol="0" anchor="ctr" anchorCtr="1"/>
            <a:lstStyle/>
            <a:p>
              <a:pPr algn="ctr"/>
              <a:r>
                <a:rPr lang="en-US" sz="1000" b="1" dirty="0">
                  <a:solidFill>
                    <a:srgbClr val="535252"/>
                  </a:solidFill>
                  <a:latin typeface="Arial" pitchFamily="34" charset="0"/>
                  <a:cs typeface="Arial" pitchFamily="34" charset="0"/>
                </a:rPr>
                <a:t>AFE IC </a:t>
              </a:r>
            </a:p>
          </p:txBody>
        </p:sp>
        <p:grpSp>
          <p:nvGrpSpPr>
            <p:cNvPr id="42" name="Group 41">
              <a:extLst>
                <a:ext uri="{FF2B5EF4-FFF2-40B4-BE49-F238E27FC236}">
                  <a16:creationId xmlns:a16="http://schemas.microsoft.com/office/drawing/2014/main" id="{18CB2400-10C7-4E7D-A0A9-D48F3E97CE25}"/>
                </a:ext>
              </a:extLst>
            </p:cNvPr>
            <p:cNvGrpSpPr/>
            <p:nvPr/>
          </p:nvGrpSpPr>
          <p:grpSpPr>
            <a:xfrm>
              <a:off x="1916554" y="3403806"/>
              <a:ext cx="162699" cy="1190733"/>
              <a:chOff x="5333564" y="8373127"/>
              <a:chExt cx="130286" cy="1171592"/>
            </a:xfrm>
          </p:grpSpPr>
          <p:sp>
            <p:nvSpPr>
              <p:cNvPr id="43" name="Rectangle 42">
                <a:extLst>
                  <a:ext uri="{FF2B5EF4-FFF2-40B4-BE49-F238E27FC236}">
                    <a16:creationId xmlns:a16="http://schemas.microsoft.com/office/drawing/2014/main" id="{6C31BB47-6426-403E-8719-A91C7C027703}"/>
                  </a:ext>
                </a:extLst>
              </p:cNvPr>
              <p:cNvSpPr/>
              <p:nvPr/>
            </p:nvSpPr>
            <p:spPr>
              <a:xfrm>
                <a:off x="5349308" y="8373127"/>
                <a:ext cx="114542" cy="191352"/>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sp>
            <p:nvSpPr>
              <p:cNvPr id="44" name="Rectangle 43">
                <a:extLst>
                  <a:ext uri="{FF2B5EF4-FFF2-40B4-BE49-F238E27FC236}">
                    <a16:creationId xmlns:a16="http://schemas.microsoft.com/office/drawing/2014/main" id="{31C52506-0C0F-4A5E-84E4-6EB4FB72BE52}"/>
                  </a:ext>
                </a:extLst>
              </p:cNvPr>
              <p:cNvSpPr/>
              <p:nvPr/>
            </p:nvSpPr>
            <p:spPr>
              <a:xfrm>
                <a:off x="5345372" y="8618187"/>
                <a:ext cx="114542" cy="191352"/>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sp>
            <p:nvSpPr>
              <p:cNvPr id="45" name="Rectangle 44">
                <a:extLst>
                  <a:ext uri="{FF2B5EF4-FFF2-40B4-BE49-F238E27FC236}">
                    <a16:creationId xmlns:a16="http://schemas.microsoft.com/office/drawing/2014/main" id="{ED5B8A31-1C0D-432A-BA3C-F050D15B8C94}"/>
                  </a:ext>
                </a:extLst>
              </p:cNvPr>
              <p:cNvSpPr/>
              <p:nvPr/>
            </p:nvSpPr>
            <p:spPr>
              <a:xfrm>
                <a:off x="5341436" y="8863247"/>
                <a:ext cx="114542" cy="191352"/>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sp>
            <p:nvSpPr>
              <p:cNvPr id="46" name="Rectangle 45">
                <a:extLst>
                  <a:ext uri="{FF2B5EF4-FFF2-40B4-BE49-F238E27FC236}">
                    <a16:creationId xmlns:a16="http://schemas.microsoft.com/office/drawing/2014/main" id="{08ADBC13-5639-463B-B4D9-8951B03997B5}"/>
                  </a:ext>
                </a:extLst>
              </p:cNvPr>
              <p:cNvSpPr/>
              <p:nvPr/>
            </p:nvSpPr>
            <p:spPr>
              <a:xfrm>
                <a:off x="5337500" y="9108307"/>
                <a:ext cx="114542" cy="191352"/>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sp>
            <p:nvSpPr>
              <p:cNvPr id="47" name="Rectangle 46">
                <a:extLst>
                  <a:ext uri="{FF2B5EF4-FFF2-40B4-BE49-F238E27FC236}">
                    <a16:creationId xmlns:a16="http://schemas.microsoft.com/office/drawing/2014/main" id="{CB9AACC3-5ADB-44AB-8D7F-EEDEB0A640E2}"/>
                  </a:ext>
                </a:extLst>
              </p:cNvPr>
              <p:cNvSpPr/>
              <p:nvPr/>
            </p:nvSpPr>
            <p:spPr>
              <a:xfrm>
                <a:off x="5333564" y="9353367"/>
                <a:ext cx="114542" cy="191352"/>
              </a:xfrm>
              <a:prstGeom prst="rect">
                <a:avLst/>
              </a:prstGeom>
              <a:solidFill>
                <a:schemeClr val="accent4">
                  <a:lumMod val="20000"/>
                  <a:lumOff val="80000"/>
                </a:schemeClr>
              </a:solidFill>
              <a:ln w="9525">
                <a:solidFill>
                  <a:schemeClr val="tx2"/>
                </a:solidFill>
              </a:ln>
              <a:effectLst/>
            </p:spPr>
            <p:style>
              <a:lnRef idx="2">
                <a:schemeClr val="accent1">
                  <a:shade val="50000"/>
                </a:schemeClr>
              </a:lnRef>
              <a:fillRef idx="1">
                <a:schemeClr val="accent1"/>
              </a:fillRef>
              <a:effectRef idx="0">
                <a:schemeClr val="accent1"/>
              </a:effectRef>
              <a:fontRef idx="minor">
                <a:schemeClr val="lt1"/>
              </a:fontRef>
            </p:style>
            <p:txBody>
              <a:bodyPr vert="eaVert" lIns="34290" rIns="34290" rtlCol="0" anchor="ctr" anchorCtr="1"/>
              <a:lstStyle/>
              <a:p>
                <a:pPr algn="ctr"/>
                <a:r>
                  <a:rPr lang="en-US" sz="200" b="1" dirty="0">
                    <a:solidFill>
                      <a:srgbClr val="535252"/>
                    </a:solidFill>
                    <a:latin typeface="Arial" pitchFamily="34" charset="0"/>
                    <a:cs typeface="Arial" pitchFamily="34" charset="0"/>
                  </a:rPr>
                  <a:t>Cell</a:t>
                </a:r>
              </a:p>
            </p:txBody>
          </p:sp>
        </p:grpSp>
        <p:cxnSp>
          <p:nvCxnSpPr>
            <p:cNvPr id="57" name="Straight Connector 56">
              <a:extLst>
                <a:ext uri="{FF2B5EF4-FFF2-40B4-BE49-F238E27FC236}">
                  <a16:creationId xmlns:a16="http://schemas.microsoft.com/office/drawing/2014/main" id="{FA9753A5-02DA-4280-B285-36172752333A}"/>
                </a:ext>
              </a:extLst>
            </p:cNvPr>
            <p:cNvCxnSpPr>
              <a:cxnSpLocks/>
              <a:endCxn id="41" idx="3"/>
            </p:cNvCxnSpPr>
            <p:nvPr/>
          </p:nvCxnSpPr>
          <p:spPr>
            <a:xfrm flipH="1">
              <a:off x="3083359" y="3977450"/>
              <a:ext cx="2437006" cy="22631"/>
            </a:xfrm>
            <a:prstGeom prst="line">
              <a:avLst/>
            </a:prstGeom>
          </p:spPr>
          <p:style>
            <a:lnRef idx="1">
              <a:schemeClr val="dk1"/>
            </a:lnRef>
            <a:fillRef idx="0">
              <a:schemeClr val="dk1"/>
            </a:fillRef>
            <a:effectRef idx="0">
              <a:schemeClr val="dk1"/>
            </a:effectRef>
            <a:fontRef idx="minor">
              <a:schemeClr val="tx1"/>
            </a:fontRef>
          </p:style>
        </p:cxnSp>
      </p:grpSp>
      <p:sp>
        <p:nvSpPr>
          <p:cNvPr id="61" name="TextBox 60">
            <a:extLst>
              <a:ext uri="{FF2B5EF4-FFF2-40B4-BE49-F238E27FC236}">
                <a16:creationId xmlns:a16="http://schemas.microsoft.com/office/drawing/2014/main" id="{D7162E2F-B8AD-4974-AB92-1F59695B1C91}"/>
              </a:ext>
            </a:extLst>
          </p:cNvPr>
          <p:cNvSpPr txBox="1"/>
          <p:nvPr/>
        </p:nvSpPr>
        <p:spPr>
          <a:xfrm>
            <a:off x="1322736" y="1164537"/>
            <a:ext cx="6104792" cy="646331"/>
          </a:xfrm>
          <a:prstGeom prst="rect">
            <a:avLst/>
          </a:prstGeom>
          <a:noFill/>
        </p:spPr>
        <p:txBody>
          <a:bodyPr wrap="square" rtlCol="0">
            <a:spAutoFit/>
          </a:bodyPr>
          <a:lstStyle/>
          <a:p>
            <a:r>
              <a:rPr lang="zh-CN" altLang="en-US" dirty="0"/>
              <a:t>讨论：</a:t>
            </a:r>
            <a:endParaRPr lang="en-US" altLang="zh-CN" dirty="0"/>
          </a:p>
          <a:p>
            <a:r>
              <a:rPr lang="zh-CN" altLang="en-US" dirty="0"/>
              <a:t>以下框图的电池模组是否可以满足</a:t>
            </a:r>
            <a:r>
              <a:rPr lang="en-US" altLang="zh-CN" dirty="0"/>
              <a:t> UN38.3</a:t>
            </a:r>
            <a:r>
              <a:rPr lang="zh-CN" altLang="en-US" dirty="0"/>
              <a:t>的测试要求？</a:t>
            </a:r>
            <a:endParaRPr lang="en-US" dirty="0"/>
          </a:p>
        </p:txBody>
      </p:sp>
      <p:pic>
        <p:nvPicPr>
          <p:cNvPr id="63" name="Graphic 62" descr="Artificial Intelligence outline">
            <a:extLst>
              <a:ext uri="{FF2B5EF4-FFF2-40B4-BE49-F238E27FC236}">
                <a16:creationId xmlns:a16="http://schemas.microsoft.com/office/drawing/2014/main" id="{8DAD3ABB-B853-44BC-B4DF-38EAF3D0C4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2482" y="1030502"/>
            <a:ext cx="914400" cy="914400"/>
          </a:xfrm>
          <a:prstGeom prst="rect">
            <a:avLst/>
          </a:prstGeom>
        </p:spPr>
      </p:pic>
    </p:spTree>
    <p:extLst>
      <p:ext uri="{BB962C8B-B14F-4D97-AF65-F5344CB8AC3E}">
        <p14:creationId xmlns:p14="http://schemas.microsoft.com/office/powerpoint/2010/main" val="29696122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F21902D-7E0C-463B-9B9A-F828E3564A68}"/>
              </a:ext>
            </a:extLst>
          </p:cNvPr>
          <p:cNvSpPr>
            <a:spLocks noGrp="1"/>
          </p:cNvSpPr>
          <p:nvPr>
            <p:ph type="title"/>
          </p:nvPr>
        </p:nvSpPr>
        <p:spPr>
          <a:xfrm>
            <a:off x="262482" y="124427"/>
            <a:ext cx="6747919" cy="583321"/>
          </a:xfrm>
        </p:spPr>
        <p:txBody>
          <a:bodyPr/>
          <a:lstStyle/>
          <a:p>
            <a:r>
              <a:rPr lang="en-US" dirty="0"/>
              <a:t>U</a:t>
            </a:r>
            <a:r>
              <a:rPr lang="en-US" altLang="zh-CN" dirty="0"/>
              <a:t>L2054</a:t>
            </a:r>
            <a:endParaRPr lang="en-US" dirty="0"/>
          </a:p>
        </p:txBody>
      </p:sp>
      <p:graphicFrame>
        <p:nvGraphicFramePr>
          <p:cNvPr id="6" name="Diagram 5">
            <a:extLst>
              <a:ext uri="{FF2B5EF4-FFF2-40B4-BE49-F238E27FC236}">
                <a16:creationId xmlns:a16="http://schemas.microsoft.com/office/drawing/2014/main" id="{2F9173C4-1380-421A-A29A-B826E8070833}"/>
              </a:ext>
            </a:extLst>
          </p:cNvPr>
          <p:cNvGraphicFramePr/>
          <p:nvPr>
            <p:extLst>
              <p:ext uri="{D42A27DB-BD31-4B8C-83A1-F6EECF244321}">
                <p14:modId xmlns:p14="http://schemas.microsoft.com/office/powerpoint/2010/main" val="2929043919"/>
              </p:ext>
            </p:extLst>
          </p:nvPr>
        </p:nvGraphicFramePr>
        <p:xfrm>
          <a:off x="2426679" y="905606"/>
          <a:ext cx="3974121" cy="4360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2397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theme/theme1.xml><?xml version="1.0" encoding="utf-8"?>
<a:theme xmlns:a="http://schemas.openxmlformats.org/drawingml/2006/main" name="Inventus Power 2015">
  <a:themeElements>
    <a:clrScheme name="Custom 2">
      <a:dk1>
        <a:srgbClr val="000000"/>
      </a:dk1>
      <a:lt1>
        <a:srgbClr val="FFFFFF"/>
      </a:lt1>
      <a:dk2>
        <a:srgbClr val="686F76"/>
      </a:dk2>
      <a:lt2>
        <a:srgbClr val="DBE3E7"/>
      </a:lt2>
      <a:accent1>
        <a:srgbClr val="FFA409"/>
      </a:accent1>
      <a:accent2>
        <a:srgbClr val="535252"/>
      </a:accent2>
      <a:accent3>
        <a:srgbClr val="8B8A8F"/>
      </a:accent3>
      <a:accent4>
        <a:srgbClr val="FFA409"/>
      </a:accent4>
      <a:accent5>
        <a:srgbClr val="535252"/>
      </a:accent5>
      <a:accent6>
        <a:srgbClr val="8B8A8F"/>
      </a:accent6>
      <a:hlink>
        <a:srgbClr val="FF9800"/>
      </a:hlink>
      <a:folHlink>
        <a:srgbClr val="FF9800"/>
      </a:folHlink>
    </a:clrScheme>
    <a:fontScheme name="Palladium">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9525">
          <a:solidFill>
            <a:schemeClr val="tx2"/>
          </a:solidFill>
        </a:ln>
        <a:effectLst/>
      </a:spPr>
      <a:bodyPr lIns="34290" rIns="34290" anchorCtr="1"/>
      <a:lstStyle>
        <a:defPPr algn="ctr">
          <a:defRPr sz="750" b="1" dirty="0">
            <a:solidFill>
              <a:srgbClr val="535252"/>
            </a:solidFill>
            <a:latin typeface="Arial" pitchFamily="34" charset="0"/>
            <a:cs typeface="Arial"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Verifone 2015">
      <a:dk1>
        <a:srgbClr val="000000"/>
      </a:dk1>
      <a:lt1>
        <a:srgbClr val="FFFFFF"/>
      </a:lt1>
      <a:dk2>
        <a:srgbClr val="686F76"/>
      </a:dk2>
      <a:lt2>
        <a:srgbClr val="E1E2E3"/>
      </a:lt2>
      <a:accent1>
        <a:srgbClr val="00AEEF"/>
      </a:accent1>
      <a:accent2>
        <a:srgbClr val="939598"/>
      </a:accent2>
      <a:accent3>
        <a:srgbClr val="88C540"/>
      </a:accent3>
      <a:accent4>
        <a:srgbClr val="F68B1F"/>
      </a:accent4>
      <a:accent5>
        <a:srgbClr val="8071B4"/>
      </a:accent5>
      <a:accent6>
        <a:srgbClr val="F2BE1A"/>
      </a:accent6>
      <a:hlink>
        <a:srgbClr val="00AFEF"/>
      </a:hlink>
      <a:folHlink>
        <a:srgbClr val="E1E2E3"/>
      </a:folHlink>
    </a:clrScheme>
    <a:fontScheme name="Verifone 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Verifone 2015">
      <a:dk1>
        <a:srgbClr val="000000"/>
      </a:dk1>
      <a:lt1>
        <a:srgbClr val="FFFFFF"/>
      </a:lt1>
      <a:dk2>
        <a:srgbClr val="686F76"/>
      </a:dk2>
      <a:lt2>
        <a:srgbClr val="E1E2E3"/>
      </a:lt2>
      <a:accent1>
        <a:srgbClr val="00AEEF"/>
      </a:accent1>
      <a:accent2>
        <a:srgbClr val="939598"/>
      </a:accent2>
      <a:accent3>
        <a:srgbClr val="88C540"/>
      </a:accent3>
      <a:accent4>
        <a:srgbClr val="F68B1F"/>
      </a:accent4>
      <a:accent5>
        <a:srgbClr val="8071B4"/>
      </a:accent5>
      <a:accent6>
        <a:srgbClr val="F2BE1A"/>
      </a:accent6>
      <a:hlink>
        <a:srgbClr val="00AFEF"/>
      </a:hlink>
      <a:folHlink>
        <a:srgbClr val="E1E2E3"/>
      </a:folHlink>
    </a:clrScheme>
    <a:fontScheme name="Verifone 2015">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28150</TotalTime>
  <Words>3006</Words>
  <Application>Microsoft Office PowerPoint</Application>
  <PresentationFormat>全屏显示(4:3)</PresentationFormat>
  <Paragraphs>634</Paragraphs>
  <Slides>42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宋体-WinCharSetFFFF-H</vt:lpstr>
      <vt:lpstr>Algerian</vt:lpstr>
      <vt:lpstr>Arial</vt:lpstr>
      <vt:lpstr>Arial Black</vt:lpstr>
      <vt:lpstr>Wingdings</vt:lpstr>
      <vt:lpstr>Inventus Power 2015</vt:lpstr>
      <vt:lpstr>Battery pack agency and electronic</vt:lpstr>
      <vt:lpstr>PowerPoint 演示文稿</vt:lpstr>
      <vt:lpstr>UN38.3</vt:lpstr>
      <vt:lpstr>UN38.3</vt:lpstr>
      <vt:lpstr>UN38.3</vt:lpstr>
      <vt:lpstr>UN38.3</vt:lpstr>
      <vt:lpstr>UN38.3</vt:lpstr>
      <vt:lpstr>UN38.3</vt:lpstr>
      <vt:lpstr>UL2054</vt:lpstr>
      <vt:lpstr>UL2054</vt:lpstr>
      <vt:lpstr>UL2054</vt:lpstr>
      <vt:lpstr>UL2054</vt:lpstr>
      <vt:lpstr>UL2054</vt:lpstr>
      <vt:lpstr>UL2054</vt:lpstr>
      <vt:lpstr>UL2054</vt:lpstr>
      <vt:lpstr>IEC62133/UL62133</vt:lpstr>
      <vt:lpstr>IEC62133/UL62133</vt:lpstr>
      <vt:lpstr>IEC62133/UL62133</vt:lpstr>
      <vt:lpstr>IEC62133/UL62133</vt:lpstr>
      <vt:lpstr>IEC62133/UL62133</vt:lpstr>
      <vt:lpstr>GB31241</vt:lpstr>
      <vt:lpstr>PSE</vt:lpstr>
      <vt:lpstr>IEC60730</vt:lpstr>
      <vt:lpstr>UL2271</vt:lpstr>
      <vt:lpstr>UL2271</vt:lpstr>
      <vt:lpstr>什么是EV? 电动车</vt:lpstr>
      <vt:lpstr>UL2271</vt:lpstr>
      <vt:lpstr>UL2271</vt:lpstr>
      <vt:lpstr>UL2271</vt:lpstr>
      <vt:lpstr>UL2271</vt:lpstr>
      <vt:lpstr>UL2271</vt:lpstr>
      <vt:lpstr>Electronic platform list</vt:lpstr>
      <vt:lpstr>Gauge IC+Fuse PLATFORM</vt:lpstr>
      <vt:lpstr>Gauge IC+PTC PLATFORM</vt:lpstr>
      <vt:lpstr>Gauge IC+Protector PLATFORM</vt:lpstr>
      <vt:lpstr>Protector+Fuse PLATFORM</vt:lpstr>
      <vt:lpstr>Protector+ptc PLATFORM</vt:lpstr>
      <vt:lpstr>Protector+2 CHG FET PLATFORM</vt:lpstr>
      <vt:lpstr>Gauge IC+2nd protection PLATFORM</vt:lpstr>
      <vt:lpstr>AFE+Gauge IC+2nd protection PLATFORM</vt:lpstr>
      <vt:lpstr>AFE+Gauge IC+Oring PLATFORM</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Gard</dc:creator>
  <cp:lastModifiedBy>Stars Han</cp:lastModifiedBy>
  <cp:revision>963</cp:revision>
  <cp:lastPrinted>2015-12-11T19:29:39Z</cp:lastPrinted>
  <dcterms:created xsi:type="dcterms:W3CDTF">2015-07-08T21:45:11Z</dcterms:created>
  <dcterms:modified xsi:type="dcterms:W3CDTF">2025-08-07T03:16:06Z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6707003</vt:lpwstr>
  </property>
  <property fmtid="{D5CDD505-2E9C-101B-9397-08002B2CF9AE}" pid="3" name="NXPowerLiteSettings">
    <vt:lpwstr>C980073804F000</vt:lpwstr>
  </property>
  <property fmtid="{D5CDD505-2E9C-101B-9397-08002B2CF9AE}" pid="4" name="NXPowerLiteVersion">
    <vt:lpwstr>D6.1.2</vt:lpwstr>
  </property>
</Properties>
</file>