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13717575" cx="24387175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Tahoma"/>
      <p:regular r:id="rId44"/>
      <p:bold r:id="rId45"/>
    </p:embeddedFont>
    <p:embeddedFont>
      <p:font typeface="Montserrat Light"/>
      <p:regular r:id="rId46"/>
      <p:bold r:id="rId47"/>
      <p:italic r:id="rId48"/>
      <p:boldItalic r:id="rId49"/>
    </p:embeddedFont>
    <p:embeddedFont>
      <p:font typeface="Open Sans Light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C7F612-E1CC-4E9D-89E6-0F49DF4331FE}">
  <a:tblStyle styleId="{D3C7F612-E1CC-4E9D-89E6-0F49DF4331FE}" styleName="Table_0">
    <a:wholeTbl>
      <a:tcTxStyle b="off" i="off">
        <a:font>
          <a:latin typeface="Open Sans Light"/>
          <a:ea typeface="Open Sans Light"/>
          <a:cs typeface="Open Sans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E9"/>
          </a:solidFill>
        </a:fill>
      </a:tcStyle>
    </a:wholeTbl>
    <a:band1H>
      <a:tcTxStyle/>
      <a:tcStyle>
        <a:fill>
          <a:solidFill>
            <a:srgbClr val="CBCECF"/>
          </a:solidFill>
        </a:fill>
      </a:tcStyle>
    </a:band1H>
    <a:band2H>
      <a:tcTxStyle/>
    </a:band2H>
    <a:band1V>
      <a:tcTxStyle/>
      <a:tcStyle>
        <a:fill>
          <a:solidFill>
            <a:srgbClr val="CBCECF"/>
          </a:solidFill>
        </a:fill>
      </a:tcStyle>
    </a:band1V>
    <a:band2V>
      <a:tcTxStyle/>
    </a:band2V>
    <a:la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Tahoma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MontserratLight-regular.fntdata"/><Relationship Id="rId45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Light-italic.fntdata"/><Relationship Id="rId47" Type="http://schemas.openxmlformats.org/officeDocument/2006/relationships/font" Target="fonts/MontserratLight-bold.fntdata"/><Relationship Id="rId49" Type="http://schemas.openxmlformats.org/officeDocument/2006/relationships/font" Target="fonts/Montserrat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Light-bold.fntdata"/><Relationship Id="rId50" Type="http://schemas.openxmlformats.org/officeDocument/2006/relationships/font" Target="fonts/OpenSansLight-regular.fntdata"/><Relationship Id="rId53" Type="http://schemas.openxmlformats.org/officeDocument/2006/relationships/font" Target="fonts/OpenSansLight-boldItalic.fntdata"/><Relationship Id="rId52" Type="http://schemas.openxmlformats.org/officeDocument/2006/relationships/font" Target="fonts/OpenSansLight-italic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4" name="Google Shape;11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28" name="Google Shape;122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9" name="Google Shape;130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73" name="Google Shape;147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a1153e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4a1153e36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0" y="0"/>
            <a:ext cx="24387175" cy="13717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459139" y="4986587"/>
            <a:ext cx="9351072" cy="4062938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Open Sans"/>
              <a:buNone/>
              <a:defRPr b="1" i="0" sz="1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3" name="Google Shape;53;p11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3948671" y="742387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2"/>
          <p:cNvSpPr txBox="1"/>
          <p:nvPr>
            <p:ph type="title"/>
          </p:nvPr>
        </p:nvSpPr>
        <p:spPr>
          <a:xfrm>
            <a:off x="1032347" y="1009336"/>
            <a:ext cx="163345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>
            <p:ph idx="2" type="pic"/>
          </p:nvPr>
        </p:nvSpPr>
        <p:spPr>
          <a:xfrm>
            <a:off x="13989785" y="1098155"/>
            <a:ext cx="4428513" cy="41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13"/>
          <p:cNvSpPr/>
          <p:nvPr>
            <p:ph idx="3" type="pic"/>
          </p:nvPr>
        </p:nvSpPr>
        <p:spPr>
          <a:xfrm>
            <a:off x="18977753" y="1098155"/>
            <a:ext cx="4428513" cy="41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13"/>
          <p:cNvSpPr/>
          <p:nvPr>
            <p:ph idx="4" type="pic"/>
          </p:nvPr>
        </p:nvSpPr>
        <p:spPr>
          <a:xfrm>
            <a:off x="8953226" y="1098155"/>
            <a:ext cx="4428513" cy="41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3" name="Google Shape;63;p13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816323" y="5486579"/>
            <a:ext cx="813690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>
            <p:ph idx="2" type="pic"/>
          </p:nvPr>
        </p:nvSpPr>
        <p:spPr>
          <a:xfrm>
            <a:off x="2900726" y="4570418"/>
            <a:ext cx="3396134" cy="3396087"/>
          </a:xfrm>
          <a:prstGeom prst="ellipse">
            <a:avLst/>
          </a:prstGeom>
          <a:noFill/>
          <a:ln>
            <a:noFill/>
          </a:ln>
        </p:spPr>
      </p:sp>
      <p:sp>
        <p:nvSpPr>
          <p:cNvPr id="68" name="Google Shape;68;p14"/>
          <p:cNvSpPr/>
          <p:nvPr>
            <p:ph idx="3" type="pic"/>
          </p:nvPr>
        </p:nvSpPr>
        <p:spPr>
          <a:xfrm>
            <a:off x="7944762" y="4570418"/>
            <a:ext cx="3396134" cy="3396087"/>
          </a:xfrm>
          <a:prstGeom prst="ellipse">
            <a:avLst/>
          </a:prstGeom>
          <a:noFill/>
          <a:ln>
            <a:noFill/>
          </a:ln>
        </p:spPr>
      </p:sp>
      <p:sp>
        <p:nvSpPr>
          <p:cNvPr id="69" name="Google Shape;69;p14"/>
          <p:cNvSpPr/>
          <p:nvPr>
            <p:ph idx="4" type="pic"/>
          </p:nvPr>
        </p:nvSpPr>
        <p:spPr>
          <a:xfrm>
            <a:off x="13019265" y="4570418"/>
            <a:ext cx="3396134" cy="3396087"/>
          </a:xfrm>
          <a:prstGeom prst="ellipse">
            <a:avLst/>
          </a:prstGeom>
          <a:noFill/>
          <a:ln>
            <a:noFill/>
          </a:ln>
        </p:spPr>
      </p:sp>
      <p:sp>
        <p:nvSpPr>
          <p:cNvPr id="70" name="Google Shape;70;p14"/>
          <p:cNvSpPr/>
          <p:nvPr>
            <p:ph idx="5" type="pic"/>
          </p:nvPr>
        </p:nvSpPr>
        <p:spPr>
          <a:xfrm>
            <a:off x="18063302" y="4570418"/>
            <a:ext cx="3396134" cy="3396087"/>
          </a:xfrm>
          <a:prstGeom prst="ellipse">
            <a:avLst/>
          </a:prstGeom>
          <a:noFill/>
          <a:ln>
            <a:noFill/>
          </a:ln>
        </p:spPr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827621" y="1014047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12625635" y="2394298"/>
            <a:ext cx="813690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6997483" y="887599"/>
            <a:ext cx="15985776" cy="134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832547" y="2078793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1248371" y="1026146"/>
            <a:ext cx="813690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>
            <p:ph idx="2" type="pic"/>
          </p:nvPr>
        </p:nvSpPr>
        <p:spPr>
          <a:xfrm>
            <a:off x="13989785" y="1098155"/>
            <a:ext cx="4428513" cy="41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20"/>
          <p:cNvSpPr/>
          <p:nvPr>
            <p:ph idx="3" type="pic"/>
          </p:nvPr>
        </p:nvSpPr>
        <p:spPr>
          <a:xfrm>
            <a:off x="18977753" y="1098155"/>
            <a:ext cx="4428513" cy="41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" name="Google Shape;92;p20"/>
          <p:cNvSpPr/>
          <p:nvPr>
            <p:ph idx="4" type="pic"/>
          </p:nvPr>
        </p:nvSpPr>
        <p:spPr>
          <a:xfrm>
            <a:off x="8953226" y="1098155"/>
            <a:ext cx="4428513" cy="41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20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-1" y="1854238"/>
            <a:ext cx="12769651" cy="100091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3705755" y="3474418"/>
            <a:ext cx="813690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18119" y="1401452"/>
            <a:ext cx="15263900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4"/>
          <p:cNvSpPr/>
          <p:nvPr>
            <p:ph idx="2" type="pic"/>
          </p:nvPr>
        </p:nvSpPr>
        <p:spPr>
          <a:xfrm>
            <a:off x="14353827" y="0"/>
            <a:ext cx="10033348" cy="119713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>
            <p:ph idx="2" type="pic"/>
          </p:nvPr>
        </p:nvSpPr>
        <p:spPr>
          <a:xfrm>
            <a:off x="541338" y="0"/>
            <a:ext cx="10261600" cy="13717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5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2625635" y="2394298"/>
            <a:ext cx="813690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>
            <p:ph idx="2" type="pic"/>
          </p:nvPr>
        </p:nvSpPr>
        <p:spPr>
          <a:xfrm>
            <a:off x="14368770" y="2194500"/>
            <a:ext cx="8856610" cy="50117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6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1248371" y="1026146"/>
            <a:ext cx="813690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>
            <p:ph idx="2" type="pic"/>
          </p:nvPr>
        </p:nvSpPr>
        <p:spPr>
          <a:xfrm>
            <a:off x="17435313" y="2470809"/>
            <a:ext cx="3816424" cy="66728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7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832547" y="2078793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8"/>
          <p:cNvSpPr/>
          <p:nvPr>
            <p:ph idx="2" type="pic"/>
          </p:nvPr>
        </p:nvSpPr>
        <p:spPr>
          <a:xfrm>
            <a:off x="0" y="3474418"/>
            <a:ext cx="22346716" cy="770485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27621" y="1014047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22707509" y="12495199"/>
            <a:ext cx="1680429" cy="402637"/>
          </a:xfrm>
          <a:custGeom>
            <a:rect b="b" l="l" r="r" t="t"/>
            <a:pathLst>
              <a:path extrusionOk="0" h="201295" w="840104">
                <a:moveTo>
                  <a:pt x="839724" y="0"/>
                </a:moveTo>
                <a:lnTo>
                  <a:pt x="0" y="0"/>
                </a:lnTo>
                <a:lnTo>
                  <a:pt x="0" y="201168"/>
                </a:lnTo>
                <a:lnTo>
                  <a:pt x="839724" y="201168"/>
                </a:lnTo>
                <a:lnTo>
                  <a:pt x="83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22778763" y="12542628"/>
            <a:ext cx="4089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8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fld id="{00000000-1234-1234-1234-123412341234}" type="slidenum"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17594187" y="0"/>
            <a:ext cx="6792988" cy="117553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827621" y="1014047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  <a:defRPr b="1" i="0" sz="7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4.jp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>
            <p:ph idx="2" type="pic"/>
          </p:nvPr>
        </p:nvSpPr>
        <p:spPr>
          <a:xfrm>
            <a:off x="0" y="0"/>
            <a:ext cx="24387175" cy="13717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21"/>
          <p:cNvSpPr/>
          <p:nvPr/>
        </p:nvSpPr>
        <p:spPr>
          <a:xfrm>
            <a:off x="8187668" y="863312"/>
            <a:ext cx="8011072" cy="12908250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8295725" y="3692475"/>
            <a:ext cx="7794900" cy="58689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Open Sans"/>
              <a:buNone/>
            </a:pPr>
            <a:r>
              <a:rPr lang="en-US" sz="9600">
                <a:solidFill>
                  <a:schemeClr val="lt1"/>
                </a:solidFill>
              </a:rPr>
              <a:t>Adapter Pattern And Facade Pattern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0" y="10192168"/>
            <a:ext cx="14540819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9673306" y="2489588"/>
            <a:ext cx="14540700" cy="27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9673307" y="2978379"/>
            <a:ext cx="537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9563560" y="10912477"/>
            <a:ext cx="12196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Trở nên thích nghi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/>
          <p:nvPr/>
        </p:nvSpPr>
        <p:spPr>
          <a:xfrm>
            <a:off x="4479" y="2501659"/>
            <a:ext cx="12909188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905941" y="6195223"/>
            <a:ext cx="4267200" cy="150195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0" spcFirstLastPara="1" rIns="429750" wrap="square" tIns="731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$25M</a:t>
            </a:r>
            <a:endParaRPr/>
          </a:p>
        </p:txBody>
      </p:sp>
      <p:cxnSp>
        <p:nvCxnSpPr>
          <p:cNvPr id="254" name="Google Shape;254;p30"/>
          <p:cNvCxnSpPr/>
          <p:nvPr/>
        </p:nvCxnSpPr>
        <p:spPr>
          <a:xfrm>
            <a:off x="5703097" y="6270882"/>
            <a:ext cx="0" cy="2555500"/>
          </a:xfrm>
          <a:prstGeom prst="straightConnector1">
            <a:avLst/>
          </a:prstGeom>
          <a:noFill/>
          <a:ln cap="flat" cmpd="sng" w="571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30"/>
          <p:cNvSpPr txBox="1"/>
          <p:nvPr>
            <p:ph type="title"/>
          </p:nvPr>
        </p:nvSpPr>
        <p:spPr>
          <a:xfrm>
            <a:off x="827621" y="1014047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MARKET  OPPORTUNITY</a:t>
            </a:r>
            <a:endParaRPr/>
          </a:p>
        </p:txBody>
      </p:sp>
      <p:cxnSp>
        <p:nvCxnSpPr>
          <p:cNvPr id="256" name="Google Shape;256;p30"/>
          <p:cNvCxnSpPr/>
          <p:nvPr/>
        </p:nvCxnSpPr>
        <p:spPr>
          <a:xfrm>
            <a:off x="11530121" y="6309262"/>
            <a:ext cx="0" cy="2555500"/>
          </a:xfrm>
          <a:prstGeom prst="straightConnector1">
            <a:avLst/>
          </a:prstGeom>
          <a:noFill/>
          <a:ln cap="flat" cmpd="sng" w="571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30"/>
          <p:cNvSpPr txBox="1"/>
          <p:nvPr/>
        </p:nvSpPr>
        <p:spPr>
          <a:xfrm>
            <a:off x="827621" y="3113180"/>
            <a:ext cx="13868285" cy="1778562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</a:t>
            </a: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dolor sit amet,  consectetuer adipiscing elit. Maecenas  porttitor congue massa. Fusce posuere,  magna sed pulvinar ultricies, purus  lectus malesuada libero, sit amet  commodo magna eros quis urna.</a:t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709937" y="8162698"/>
            <a:ext cx="4659208" cy="348217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Section 1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 consectetuer adipiscing elit. Maecenas  porttitor congue massa. Fusce posuere,  magna sed pulvinar ultricies, purus</a:t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6619921" y="6195223"/>
            <a:ext cx="4267200" cy="150195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0" spcFirstLastPara="1" rIns="429750" wrap="square" tIns="731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$25M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6423917" y="8162698"/>
            <a:ext cx="4659208" cy="348217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Section 1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 consectetuer adipiscing elit. Maecenas  porttitor congue massa. Fusce posuere,  magna sed pulvinar ultricies, purus</a:t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12076211" y="6195223"/>
            <a:ext cx="4267200" cy="1501950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0" spcFirstLastPara="1" rIns="429750" wrap="square" tIns="731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$25M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11880207" y="8162698"/>
            <a:ext cx="4659208" cy="348217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Section 1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 consectetuer adipiscing elit. Maecenas  porttitor congue massa. Fusce posuere,  magna sed pulvinar ultricies, purus</a:t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3" name="Google Shape;263;p30"/>
          <p:cNvSpPr/>
          <p:nvPr>
            <p:ph idx="2" type="pic"/>
          </p:nvPr>
        </p:nvSpPr>
        <p:spPr>
          <a:xfrm>
            <a:off x="17594187" y="0"/>
            <a:ext cx="6792988" cy="117553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/>
          <p:nvPr/>
        </p:nvSpPr>
        <p:spPr>
          <a:xfrm>
            <a:off x="3840659" y="2138197"/>
            <a:ext cx="20546516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3814142" y="2696252"/>
            <a:ext cx="13868285" cy="1778562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</a:t>
            </a: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dolor sit amet,  consectetuer adipiscing elit. Maecenas  porttitor congue massa. Fusce posuere,  magna sed pulvinar ultricies, purus  lectus malesuada libero, sit amet  commodo magna eros quis urna.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3795986" y="5850682"/>
            <a:ext cx="8181578" cy="4795798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Section 1 Title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unknown printer took book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13849772" y="5850682"/>
            <a:ext cx="8640960" cy="4795798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Section 1 Title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unknown printer took book</a:t>
            </a:r>
            <a:endParaRPr/>
          </a:p>
        </p:txBody>
      </p:sp>
      <p:sp>
        <p:nvSpPr>
          <p:cNvPr id="272" name="Google Shape;272;p31"/>
          <p:cNvSpPr txBox="1"/>
          <p:nvPr>
            <p:ph type="title"/>
          </p:nvPr>
        </p:nvSpPr>
        <p:spPr>
          <a:xfrm>
            <a:off x="3948671" y="742387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COMPETITION</a:t>
            </a:r>
            <a:endParaRPr/>
          </a:p>
        </p:txBody>
      </p:sp>
      <p:pic>
        <p:nvPicPr>
          <p:cNvPr descr="A close up of a logo&#10;&#10;Description automatically generated"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/>
          <p:nvPr/>
        </p:nvSpPr>
        <p:spPr>
          <a:xfrm>
            <a:off x="4480" y="2501659"/>
            <a:ext cx="972385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3624635" y="9262107"/>
            <a:ext cx="5127161" cy="1735868"/>
          </a:xfrm>
          <a:custGeom>
            <a:rect b="b" l="l" r="r" t="t"/>
            <a:pathLst>
              <a:path extrusionOk="0" h="410" w="1211">
                <a:moveTo>
                  <a:pt x="1211" y="0"/>
                </a:moveTo>
                <a:lnTo>
                  <a:pt x="1035" y="410"/>
                </a:lnTo>
                <a:lnTo>
                  <a:pt x="0" y="410"/>
                </a:lnTo>
                <a:lnTo>
                  <a:pt x="329" y="0"/>
                </a:lnTo>
                <a:lnTo>
                  <a:pt x="12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121925" lIns="243850" spcFirstLastPara="1" rIns="243850" wrap="square" tIns="121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8523170" y="7657489"/>
            <a:ext cx="4343903" cy="1545343"/>
          </a:xfrm>
          <a:custGeom>
            <a:rect b="b" l="l" r="r" t="t"/>
            <a:pathLst>
              <a:path extrusionOk="0" h="365" w="1026">
                <a:moveTo>
                  <a:pt x="1026" y="0"/>
                </a:moveTo>
                <a:lnTo>
                  <a:pt x="1026" y="365"/>
                </a:lnTo>
                <a:lnTo>
                  <a:pt x="0" y="365"/>
                </a:lnTo>
                <a:lnTo>
                  <a:pt x="153" y="0"/>
                </a:lnTo>
                <a:lnTo>
                  <a:pt x="10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121925" lIns="243850" spcFirstLastPara="1" rIns="243850" wrap="square" tIns="121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17405731" y="5269611"/>
            <a:ext cx="5067888" cy="1354823"/>
          </a:xfrm>
          <a:custGeom>
            <a:rect b="b" l="l" r="r" t="t"/>
            <a:pathLst>
              <a:path extrusionOk="0" h="320" w="1197">
                <a:moveTo>
                  <a:pt x="0" y="0"/>
                </a:moveTo>
                <a:lnTo>
                  <a:pt x="166" y="320"/>
                </a:lnTo>
                <a:lnTo>
                  <a:pt x="1197" y="320"/>
                </a:lnTo>
                <a:lnTo>
                  <a:pt x="87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121925" lIns="243850" spcFirstLastPara="1" rIns="243850" wrap="square" tIns="121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3248118" y="6432130"/>
            <a:ext cx="4348137" cy="1469136"/>
          </a:xfrm>
          <a:custGeom>
            <a:rect b="b" l="l" r="r" t="t"/>
            <a:pathLst>
              <a:path extrusionOk="0" h="347" w="1027">
                <a:moveTo>
                  <a:pt x="0" y="0"/>
                </a:moveTo>
                <a:lnTo>
                  <a:pt x="0" y="347"/>
                </a:lnTo>
                <a:lnTo>
                  <a:pt x="1027" y="347"/>
                </a:lnTo>
                <a:lnTo>
                  <a:pt x="8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121925" lIns="243850" spcFirstLastPara="1" rIns="243850" wrap="square" tIns="121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83" name="Google Shape;283;p32"/>
          <p:cNvCxnSpPr/>
          <p:nvPr/>
        </p:nvCxnSpPr>
        <p:spPr>
          <a:xfrm>
            <a:off x="10954957" y="6925816"/>
            <a:ext cx="0" cy="1453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84" name="Google Shape;284;p32"/>
          <p:cNvCxnSpPr/>
          <p:nvPr/>
        </p:nvCxnSpPr>
        <p:spPr>
          <a:xfrm>
            <a:off x="6613355" y="8557769"/>
            <a:ext cx="0" cy="1453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285" name="Google Shape;285;p32"/>
          <p:cNvGrpSpPr/>
          <p:nvPr/>
        </p:nvGrpSpPr>
        <p:grpSpPr>
          <a:xfrm>
            <a:off x="5727546" y="6786113"/>
            <a:ext cx="1771629" cy="1771629"/>
            <a:chOff x="1721162" y="1842168"/>
            <a:chExt cx="859538" cy="859538"/>
          </a:xfrm>
        </p:grpSpPr>
        <p:sp>
          <p:nvSpPr>
            <p:cNvPr id="286" name="Google Shape;286;p32"/>
            <p:cNvSpPr/>
            <p:nvPr/>
          </p:nvSpPr>
          <p:spPr>
            <a:xfrm>
              <a:off x="1721162" y="1842168"/>
              <a:ext cx="859538" cy="8595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87" name="Google Shape;287;p32"/>
            <p:cNvGrpSpPr/>
            <p:nvPr/>
          </p:nvGrpSpPr>
          <p:grpSpPr>
            <a:xfrm>
              <a:off x="1928383" y="2049721"/>
              <a:ext cx="445098" cy="444432"/>
              <a:chOff x="6131296" y="4321478"/>
              <a:chExt cx="387563" cy="386984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6218258" y="4321478"/>
                <a:ext cx="300601" cy="300021"/>
              </a:xfrm>
              <a:custGeom>
                <a:rect b="b" l="l" r="r" t="t"/>
                <a:pathLst>
                  <a:path extrusionOk="0" h="438" w="439">
                    <a:moveTo>
                      <a:pt x="205" y="96"/>
                    </a:moveTo>
                    <a:cubicBezTo>
                      <a:pt x="287" y="14"/>
                      <a:pt x="405" y="0"/>
                      <a:pt x="422" y="16"/>
                    </a:cubicBezTo>
                    <a:cubicBezTo>
                      <a:pt x="439" y="33"/>
                      <a:pt x="424" y="151"/>
                      <a:pt x="342" y="233"/>
                    </a:cubicBezTo>
                    <a:cubicBezTo>
                      <a:pt x="126" y="429"/>
                      <a:pt x="126" y="429"/>
                      <a:pt x="126" y="429"/>
                    </a:cubicBezTo>
                    <a:cubicBezTo>
                      <a:pt x="117" y="438"/>
                      <a:pt x="83" y="419"/>
                      <a:pt x="51" y="387"/>
                    </a:cubicBezTo>
                    <a:cubicBezTo>
                      <a:pt x="19" y="355"/>
                      <a:pt x="0" y="322"/>
                      <a:pt x="9" y="312"/>
                    </a:cubicBezTo>
                    <a:lnTo>
                      <a:pt x="205" y="96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6198257" y="4551639"/>
                <a:ext cx="89572" cy="89572"/>
              </a:xfrm>
              <a:custGeom>
                <a:rect b="b" l="l" r="r" t="t"/>
                <a:pathLst>
                  <a:path extrusionOk="0" h="131" w="131">
                    <a:moveTo>
                      <a:pt x="41" y="0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0" y="42"/>
                      <a:pt x="14" y="68"/>
                      <a:pt x="38" y="93"/>
                    </a:cubicBezTo>
                    <a:cubicBezTo>
                      <a:pt x="63" y="117"/>
                      <a:pt x="89" y="131"/>
                      <a:pt x="97" y="123"/>
                    </a:cubicBezTo>
                    <a:cubicBezTo>
                      <a:pt x="131" y="90"/>
                      <a:pt x="131" y="90"/>
                      <a:pt x="131" y="90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6315367" y="4549610"/>
                <a:ext cx="66382" cy="129864"/>
              </a:xfrm>
              <a:custGeom>
                <a:rect b="b" l="l" r="r" t="t"/>
                <a:pathLst>
                  <a:path extrusionOk="0" h="190" w="97">
                    <a:moveTo>
                      <a:pt x="90" y="0"/>
                    </a:moveTo>
                    <a:cubicBezTo>
                      <a:pt x="90" y="0"/>
                      <a:pt x="97" y="81"/>
                      <a:pt x="82" y="121"/>
                    </a:cubicBezTo>
                    <a:cubicBezTo>
                      <a:pt x="68" y="161"/>
                      <a:pt x="5" y="190"/>
                      <a:pt x="5" y="190"/>
                    </a:cubicBezTo>
                    <a:cubicBezTo>
                      <a:pt x="22" y="136"/>
                      <a:pt x="0" y="82"/>
                      <a:pt x="0" y="82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6159993" y="4457720"/>
                <a:ext cx="130154" cy="66961"/>
              </a:xfrm>
              <a:custGeom>
                <a:rect b="b" l="l" r="r" t="t"/>
                <a:pathLst>
                  <a:path extrusionOk="0" h="98" w="190">
                    <a:moveTo>
                      <a:pt x="190" y="7"/>
                    </a:moveTo>
                    <a:cubicBezTo>
                      <a:pt x="190" y="7"/>
                      <a:pt x="109" y="0"/>
                      <a:pt x="69" y="15"/>
                    </a:cubicBezTo>
                    <a:cubicBezTo>
                      <a:pt x="29" y="30"/>
                      <a:pt x="0" y="92"/>
                      <a:pt x="0" y="92"/>
                    </a:cubicBezTo>
                    <a:cubicBezTo>
                      <a:pt x="54" y="75"/>
                      <a:pt x="108" y="98"/>
                      <a:pt x="108" y="98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6366675" y="4411919"/>
                <a:ext cx="60874" cy="60874"/>
              </a:xfrm>
              <a:custGeom>
                <a:rect b="b" l="l" r="r" t="t"/>
                <a:pathLst>
                  <a:path extrusionOk="0" h="89" w="89">
                    <a:moveTo>
                      <a:pt x="73" y="73"/>
                    </a:moveTo>
                    <a:cubicBezTo>
                      <a:pt x="57" y="89"/>
                      <a:pt x="32" y="89"/>
                      <a:pt x="16" y="73"/>
                    </a:cubicBezTo>
                    <a:cubicBezTo>
                      <a:pt x="0" y="57"/>
                      <a:pt x="0" y="32"/>
                      <a:pt x="16" y="16"/>
                    </a:cubicBezTo>
                    <a:cubicBezTo>
                      <a:pt x="32" y="0"/>
                      <a:pt x="57" y="0"/>
                      <a:pt x="73" y="16"/>
                    </a:cubicBezTo>
                    <a:cubicBezTo>
                      <a:pt x="89" y="32"/>
                      <a:pt x="89" y="57"/>
                      <a:pt x="73" y="73"/>
                    </a:cubicBezTo>
                    <a:close/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6131296" y="4613093"/>
                <a:ext cx="95079" cy="95369"/>
              </a:xfrm>
              <a:custGeom>
                <a:rect b="b" l="l" r="r" t="t"/>
                <a:pathLst>
                  <a:path extrusionOk="0" h="139" w="139">
                    <a:moveTo>
                      <a:pt x="92" y="5"/>
                    </a:moveTo>
                    <a:cubicBezTo>
                      <a:pt x="74" y="0"/>
                      <a:pt x="54" y="5"/>
                      <a:pt x="35" y="24"/>
                    </a:cubicBezTo>
                    <a:cubicBezTo>
                      <a:pt x="7" y="53"/>
                      <a:pt x="11" y="103"/>
                      <a:pt x="0" y="139"/>
                    </a:cubicBezTo>
                    <a:cubicBezTo>
                      <a:pt x="37" y="125"/>
                      <a:pt x="86" y="132"/>
                      <a:pt x="115" y="104"/>
                    </a:cubicBezTo>
                    <a:cubicBezTo>
                      <a:pt x="134" y="85"/>
                      <a:pt x="139" y="65"/>
                      <a:pt x="134" y="47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294" name="Google Shape;294;p32"/>
          <p:cNvGrpSpPr/>
          <p:nvPr/>
        </p:nvGrpSpPr>
        <p:grpSpPr>
          <a:xfrm>
            <a:off x="10054695" y="5234237"/>
            <a:ext cx="1771629" cy="1771629"/>
            <a:chOff x="3309018" y="1537368"/>
            <a:chExt cx="859538" cy="859538"/>
          </a:xfrm>
        </p:grpSpPr>
        <p:sp>
          <p:nvSpPr>
            <p:cNvPr id="295" name="Google Shape;295;p32"/>
            <p:cNvSpPr/>
            <p:nvPr/>
          </p:nvSpPr>
          <p:spPr>
            <a:xfrm>
              <a:off x="3309018" y="1537368"/>
              <a:ext cx="859538" cy="859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96" name="Google Shape;296;p32"/>
            <p:cNvGrpSpPr/>
            <p:nvPr/>
          </p:nvGrpSpPr>
          <p:grpSpPr>
            <a:xfrm>
              <a:off x="3574863" y="1751180"/>
              <a:ext cx="327849" cy="431914"/>
              <a:chOff x="1214719" y="1763038"/>
              <a:chExt cx="327849" cy="431914"/>
            </a:xfrm>
          </p:grpSpPr>
          <p:sp>
            <p:nvSpPr>
              <p:cNvPr id="297" name="Google Shape;297;p32"/>
              <p:cNvSpPr/>
              <p:nvPr/>
            </p:nvSpPr>
            <p:spPr>
              <a:xfrm>
                <a:off x="1399370" y="1799272"/>
                <a:ext cx="116530" cy="360025"/>
              </a:xfrm>
              <a:custGeom>
                <a:rect b="b" l="l" r="r" t="t"/>
                <a:pathLst>
                  <a:path extrusionOk="0" h="526" w="170">
                    <a:moveTo>
                      <a:pt x="168" y="526"/>
                    </a:moveTo>
                    <a:cubicBezTo>
                      <a:pt x="153" y="407"/>
                      <a:pt x="73" y="314"/>
                      <a:pt x="0" y="276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74" y="215"/>
                      <a:pt x="155" y="120"/>
                      <a:pt x="170" y="0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1214719" y="2159297"/>
                <a:ext cx="327849" cy="35655"/>
              </a:xfrm>
              <a:custGeom>
                <a:rect b="b" l="l" r="r" t="t"/>
                <a:pathLst>
                  <a:path extrusionOk="0" h="52" w="479">
                    <a:moveTo>
                      <a:pt x="27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1"/>
                      <a:pt x="12" y="52"/>
                      <a:pt x="27" y="52"/>
                    </a:cubicBezTo>
                    <a:cubicBezTo>
                      <a:pt x="453" y="52"/>
                      <a:pt x="453" y="52"/>
                      <a:pt x="453" y="52"/>
                    </a:cubicBezTo>
                    <a:cubicBezTo>
                      <a:pt x="467" y="52"/>
                      <a:pt x="479" y="41"/>
                      <a:pt x="479" y="26"/>
                    </a:cubicBezTo>
                    <a:cubicBezTo>
                      <a:pt x="479" y="11"/>
                      <a:pt x="467" y="0"/>
                      <a:pt x="4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1243996" y="1799272"/>
                <a:ext cx="115081" cy="360025"/>
              </a:xfrm>
              <a:custGeom>
                <a:rect b="b" l="l" r="r" t="t"/>
                <a:pathLst>
                  <a:path extrusionOk="0" h="526" w="168">
                    <a:moveTo>
                      <a:pt x="0" y="0"/>
                    </a:moveTo>
                    <a:cubicBezTo>
                      <a:pt x="14" y="120"/>
                      <a:pt x="95" y="215"/>
                      <a:pt x="168" y="253"/>
                    </a:cubicBezTo>
                    <a:cubicBezTo>
                      <a:pt x="168" y="276"/>
                      <a:pt x="168" y="276"/>
                      <a:pt x="168" y="276"/>
                    </a:cubicBezTo>
                    <a:cubicBezTo>
                      <a:pt x="96" y="314"/>
                      <a:pt x="16" y="407"/>
                      <a:pt x="0" y="526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1214719" y="1763038"/>
                <a:ext cx="327849" cy="36234"/>
              </a:xfrm>
              <a:custGeom>
                <a:rect b="b" l="l" r="r" t="t"/>
                <a:pathLst>
                  <a:path extrusionOk="0" h="53" w="479">
                    <a:moveTo>
                      <a:pt x="453" y="53"/>
                    </a:moveTo>
                    <a:cubicBezTo>
                      <a:pt x="467" y="53"/>
                      <a:pt x="479" y="41"/>
                      <a:pt x="479" y="26"/>
                    </a:cubicBezTo>
                    <a:cubicBezTo>
                      <a:pt x="479" y="12"/>
                      <a:pt x="467" y="0"/>
                      <a:pt x="453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lnTo>
                      <a:pt x="453" y="53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1261969" y="1834927"/>
                <a:ext cx="233350" cy="68411"/>
              </a:xfrm>
              <a:custGeom>
                <a:rect b="b" l="l" r="r" t="t"/>
                <a:pathLst>
                  <a:path extrusionOk="0" h="100" w="341">
                    <a:moveTo>
                      <a:pt x="341" y="55"/>
                    </a:moveTo>
                    <a:cubicBezTo>
                      <a:pt x="264" y="0"/>
                      <a:pt x="103" y="100"/>
                      <a:pt x="0" y="48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1264577" y="2090886"/>
                <a:ext cx="94499" cy="13624"/>
              </a:xfrm>
              <a:custGeom>
                <a:rect b="b" l="l" r="r" t="t"/>
                <a:pathLst>
                  <a:path extrusionOk="0" h="20" w="138">
                    <a:moveTo>
                      <a:pt x="138" y="10"/>
                    </a:moveTo>
                    <a:cubicBezTo>
                      <a:pt x="89" y="18"/>
                      <a:pt x="41" y="20"/>
                      <a:pt x="0" y="0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1399370" y="2079291"/>
                <a:ext cx="97398" cy="17103"/>
              </a:xfrm>
              <a:custGeom>
                <a:rect b="b" l="l" r="r" t="t"/>
                <a:pathLst>
                  <a:path extrusionOk="0" h="25" w="142">
                    <a:moveTo>
                      <a:pt x="142" y="25"/>
                    </a:moveTo>
                    <a:cubicBezTo>
                      <a:pt x="107" y="0"/>
                      <a:pt x="56" y="7"/>
                      <a:pt x="0" y="17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cxnSp>
            <p:nvCxnSpPr>
              <p:cNvPr id="304" name="Google Shape;304;p32"/>
              <p:cNvCxnSpPr/>
              <p:nvPr/>
            </p:nvCxnSpPr>
            <p:spPr>
              <a:xfrm rot="10800000">
                <a:off x="1359077" y="1984212"/>
                <a:ext cx="0" cy="113631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32"/>
              <p:cNvCxnSpPr/>
              <p:nvPr/>
            </p:nvCxnSpPr>
            <p:spPr>
              <a:xfrm rot="10800000">
                <a:off x="1399370" y="1977255"/>
                <a:ext cx="0" cy="113631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306" name="Google Shape;306;p32"/>
          <p:cNvCxnSpPr/>
          <p:nvPr/>
        </p:nvCxnSpPr>
        <p:spPr>
          <a:xfrm>
            <a:off x="15204173" y="5694159"/>
            <a:ext cx="0" cy="1453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307" name="Google Shape;307;p32"/>
          <p:cNvGrpSpPr/>
          <p:nvPr/>
        </p:nvGrpSpPr>
        <p:grpSpPr>
          <a:xfrm>
            <a:off x="14316221" y="3984106"/>
            <a:ext cx="1771623" cy="1771629"/>
            <a:chOff x="4756818" y="1095106"/>
            <a:chExt cx="859536" cy="859538"/>
          </a:xfrm>
        </p:grpSpPr>
        <p:sp>
          <p:nvSpPr>
            <p:cNvPr id="308" name="Google Shape;308;p32"/>
            <p:cNvSpPr/>
            <p:nvPr/>
          </p:nvSpPr>
          <p:spPr>
            <a:xfrm>
              <a:off x="4756818" y="1095106"/>
              <a:ext cx="859536" cy="8595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309" name="Google Shape;309;p32"/>
            <p:cNvGrpSpPr/>
            <p:nvPr/>
          </p:nvGrpSpPr>
          <p:grpSpPr>
            <a:xfrm>
              <a:off x="4993105" y="1255861"/>
              <a:ext cx="403217" cy="508152"/>
              <a:chOff x="7602413" y="4427138"/>
              <a:chExt cx="403217" cy="508152"/>
            </a:xfrm>
          </p:grpSpPr>
          <p:sp>
            <p:nvSpPr>
              <p:cNvPr id="310" name="Google Shape;310;p32"/>
              <p:cNvSpPr/>
              <p:nvPr/>
            </p:nvSpPr>
            <p:spPr>
              <a:xfrm>
                <a:off x="7602413" y="4427138"/>
                <a:ext cx="403217" cy="508152"/>
              </a:xfrm>
              <a:custGeom>
                <a:rect b="b" l="l" r="r" t="t"/>
                <a:pathLst>
                  <a:path extrusionOk="0" h="1753" w="1391">
                    <a:moveTo>
                      <a:pt x="1320" y="744"/>
                    </a:moveTo>
                    <a:lnTo>
                      <a:pt x="1391" y="678"/>
                    </a:lnTo>
                    <a:lnTo>
                      <a:pt x="1320" y="614"/>
                    </a:lnTo>
                    <a:lnTo>
                      <a:pt x="1377" y="536"/>
                    </a:lnTo>
                    <a:lnTo>
                      <a:pt x="1294" y="489"/>
                    </a:lnTo>
                    <a:lnTo>
                      <a:pt x="1332" y="402"/>
                    </a:lnTo>
                    <a:lnTo>
                      <a:pt x="1242" y="371"/>
                    </a:lnTo>
                    <a:lnTo>
                      <a:pt x="1261" y="276"/>
                    </a:lnTo>
                    <a:lnTo>
                      <a:pt x="1167" y="267"/>
                    </a:lnTo>
                    <a:lnTo>
                      <a:pt x="1164" y="170"/>
                    </a:lnTo>
                    <a:lnTo>
                      <a:pt x="1070" y="180"/>
                    </a:lnTo>
                    <a:lnTo>
                      <a:pt x="1049" y="88"/>
                    </a:lnTo>
                    <a:lnTo>
                      <a:pt x="959" y="116"/>
                    </a:lnTo>
                    <a:lnTo>
                      <a:pt x="919" y="28"/>
                    </a:lnTo>
                    <a:lnTo>
                      <a:pt x="836" y="76"/>
                    </a:lnTo>
                    <a:lnTo>
                      <a:pt x="779" y="0"/>
                    </a:lnTo>
                    <a:lnTo>
                      <a:pt x="709" y="62"/>
                    </a:lnTo>
                    <a:lnTo>
                      <a:pt x="635" y="0"/>
                    </a:lnTo>
                    <a:lnTo>
                      <a:pt x="579" y="76"/>
                    </a:lnTo>
                    <a:lnTo>
                      <a:pt x="496" y="28"/>
                    </a:lnTo>
                    <a:lnTo>
                      <a:pt x="456" y="116"/>
                    </a:lnTo>
                    <a:lnTo>
                      <a:pt x="366" y="88"/>
                    </a:lnTo>
                    <a:lnTo>
                      <a:pt x="345" y="180"/>
                    </a:lnTo>
                    <a:lnTo>
                      <a:pt x="250" y="170"/>
                    </a:lnTo>
                    <a:lnTo>
                      <a:pt x="248" y="267"/>
                    </a:lnTo>
                    <a:lnTo>
                      <a:pt x="153" y="276"/>
                    </a:lnTo>
                    <a:lnTo>
                      <a:pt x="172" y="371"/>
                    </a:lnTo>
                    <a:lnTo>
                      <a:pt x="83" y="402"/>
                    </a:lnTo>
                    <a:lnTo>
                      <a:pt x="120" y="489"/>
                    </a:lnTo>
                    <a:lnTo>
                      <a:pt x="38" y="536"/>
                    </a:lnTo>
                    <a:lnTo>
                      <a:pt x="94" y="614"/>
                    </a:lnTo>
                    <a:lnTo>
                      <a:pt x="24" y="678"/>
                    </a:lnTo>
                    <a:lnTo>
                      <a:pt x="94" y="744"/>
                    </a:lnTo>
                    <a:lnTo>
                      <a:pt x="38" y="822"/>
                    </a:lnTo>
                    <a:lnTo>
                      <a:pt x="120" y="869"/>
                    </a:lnTo>
                    <a:lnTo>
                      <a:pt x="83" y="957"/>
                    </a:lnTo>
                    <a:lnTo>
                      <a:pt x="172" y="988"/>
                    </a:lnTo>
                    <a:lnTo>
                      <a:pt x="153" y="1082"/>
                    </a:lnTo>
                    <a:lnTo>
                      <a:pt x="212" y="1087"/>
                    </a:lnTo>
                    <a:lnTo>
                      <a:pt x="0" y="1524"/>
                    </a:lnTo>
                    <a:lnTo>
                      <a:pt x="283" y="1538"/>
                    </a:lnTo>
                    <a:lnTo>
                      <a:pt x="472" y="1753"/>
                    </a:lnTo>
                    <a:lnTo>
                      <a:pt x="685" y="1316"/>
                    </a:lnTo>
                    <a:lnTo>
                      <a:pt x="709" y="1297"/>
                    </a:lnTo>
                    <a:lnTo>
                      <a:pt x="737" y="1323"/>
                    </a:lnTo>
                    <a:lnTo>
                      <a:pt x="883" y="1647"/>
                    </a:lnTo>
                    <a:lnTo>
                      <a:pt x="1061" y="1443"/>
                    </a:lnTo>
                    <a:lnTo>
                      <a:pt x="1335" y="1441"/>
                    </a:lnTo>
                    <a:lnTo>
                      <a:pt x="1174" y="1091"/>
                    </a:lnTo>
                    <a:lnTo>
                      <a:pt x="1261" y="1082"/>
                    </a:lnTo>
                    <a:lnTo>
                      <a:pt x="1242" y="988"/>
                    </a:lnTo>
                    <a:lnTo>
                      <a:pt x="1332" y="957"/>
                    </a:lnTo>
                    <a:lnTo>
                      <a:pt x="1294" y="869"/>
                    </a:lnTo>
                    <a:lnTo>
                      <a:pt x="1377" y="822"/>
                    </a:lnTo>
                    <a:lnTo>
                      <a:pt x="1320" y="744"/>
                    </a:lnTo>
                    <a:close/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7693434" y="4505984"/>
                <a:ext cx="228132" cy="227842"/>
              </a:xfrm>
              <a:prstGeom prst="ellipse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cxnSp>
        <p:nvCxnSpPr>
          <p:cNvPr id="312" name="Google Shape;312;p32"/>
          <p:cNvCxnSpPr/>
          <p:nvPr/>
        </p:nvCxnSpPr>
        <p:spPr>
          <a:xfrm>
            <a:off x="19699723" y="4493292"/>
            <a:ext cx="0" cy="1453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313" name="Google Shape;313;p32"/>
          <p:cNvGrpSpPr/>
          <p:nvPr/>
        </p:nvGrpSpPr>
        <p:grpSpPr>
          <a:xfrm>
            <a:off x="18803661" y="2768960"/>
            <a:ext cx="1771623" cy="1771629"/>
            <a:chOff x="6280818" y="775368"/>
            <a:chExt cx="859536" cy="859538"/>
          </a:xfrm>
        </p:grpSpPr>
        <p:sp>
          <p:nvSpPr>
            <p:cNvPr id="314" name="Google Shape;314;p32"/>
            <p:cNvSpPr/>
            <p:nvPr/>
          </p:nvSpPr>
          <p:spPr>
            <a:xfrm>
              <a:off x="6280818" y="775368"/>
              <a:ext cx="859536" cy="8595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315" name="Google Shape;315;p32"/>
            <p:cNvGrpSpPr/>
            <p:nvPr/>
          </p:nvGrpSpPr>
          <p:grpSpPr>
            <a:xfrm>
              <a:off x="6433610" y="1016863"/>
              <a:ext cx="553952" cy="376548"/>
              <a:chOff x="4232322" y="3438808"/>
              <a:chExt cx="553952" cy="376548"/>
            </a:xfrm>
          </p:grpSpPr>
          <p:sp>
            <p:nvSpPr>
              <p:cNvPr id="316" name="Google Shape;316;p32"/>
              <p:cNvSpPr/>
              <p:nvPr/>
            </p:nvSpPr>
            <p:spPr>
              <a:xfrm>
                <a:off x="4237829" y="3564034"/>
                <a:ext cx="521196" cy="209000"/>
              </a:xfrm>
              <a:custGeom>
                <a:rect b="b" l="l" r="r" t="t"/>
                <a:pathLst>
                  <a:path extrusionOk="0" h="305" w="761">
                    <a:moveTo>
                      <a:pt x="580" y="305"/>
                    </a:moveTo>
                    <a:cubicBezTo>
                      <a:pt x="616" y="281"/>
                      <a:pt x="667" y="239"/>
                      <a:pt x="694" y="185"/>
                    </a:cubicBezTo>
                    <a:cubicBezTo>
                      <a:pt x="749" y="73"/>
                      <a:pt x="761" y="0"/>
                      <a:pt x="733" y="0"/>
                    </a:cubicBezTo>
                    <a:cubicBezTo>
                      <a:pt x="705" y="0"/>
                      <a:pt x="548" y="0"/>
                      <a:pt x="509" y="0"/>
                    </a:cubicBezTo>
                    <a:cubicBezTo>
                      <a:pt x="471" y="0"/>
                      <a:pt x="473" y="81"/>
                      <a:pt x="443" y="81"/>
                    </a:cubicBezTo>
                    <a:cubicBezTo>
                      <a:pt x="414" y="81"/>
                      <a:pt x="80" y="81"/>
                      <a:pt x="40" y="81"/>
                    </a:cubicBezTo>
                    <a:cubicBezTo>
                      <a:pt x="0" y="81"/>
                      <a:pt x="2" y="138"/>
                      <a:pt x="9" y="165"/>
                    </a:cubicBezTo>
                    <a:cubicBezTo>
                      <a:pt x="16" y="190"/>
                      <a:pt x="48" y="263"/>
                      <a:pt x="106" y="303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4287978" y="3803181"/>
                <a:ext cx="442930" cy="12175"/>
              </a:xfrm>
              <a:custGeom>
                <a:rect b="b" l="l" r="r" t="t"/>
                <a:pathLst>
                  <a:path extrusionOk="0" h="18" w="647">
                    <a:moveTo>
                      <a:pt x="647" y="18"/>
                    </a:moveTo>
                    <a:cubicBezTo>
                      <a:pt x="618" y="18"/>
                      <a:pt x="590" y="12"/>
                      <a:pt x="566" y="0"/>
                    </a:cubicBezTo>
                    <a:cubicBezTo>
                      <a:pt x="542" y="12"/>
                      <a:pt x="514" y="18"/>
                      <a:pt x="485" y="18"/>
                    </a:cubicBezTo>
                    <a:cubicBezTo>
                      <a:pt x="456" y="18"/>
                      <a:pt x="429" y="12"/>
                      <a:pt x="404" y="0"/>
                    </a:cubicBezTo>
                    <a:cubicBezTo>
                      <a:pt x="380" y="12"/>
                      <a:pt x="353" y="18"/>
                      <a:pt x="323" y="18"/>
                    </a:cubicBezTo>
                    <a:cubicBezTo>
                      <a:pt x="294" y="18"/>
                      <a:pt x="267" y="12"/>
                      <a:pt x="243" y="0"/>
                    </a:cubicBezTo>
                    <a:cubicBezTo>
                      <a:pt x="218" y="12"/>
                      <a:pt x="191" y="18"/>
                      <a:pt x="162" y="18"/>
                    </a:cubicBezTo>
                    <a:cubicBezTo>
                      <a:pt x="133" y="18"/>
                      <a:pt x="105" y="12"/>
                      <a:pt x="81" y="0"/>
                    </a:cubicBezTo>
                    <a:cubicBezTo>
                      <a:pt x="57" y="12"/>
                      <a:pt x="29" y="18"/>
                      <a:pt x="0" y="18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4232322" y="3753902"/>
                <a:ext cx="553952" cy="20291"/>
              </a:xfrm>
              <a:custGeom>
                <a:rect b="b" l="l" r="r" t="t"/>
                <a:pathLst>
                  <a:path extrusionOk="0" h="30" w="809">
                    <a:moveTo>
                      <a:pt x="0" y="0"/>
                    </a:moveTo>
                    <a:cubicBezTo>
                      <a:pt x="18" y="18"/>
                      <a:pt x="47" y="30"/>
                      <a:pt x="81" y="30"/>
                    </a:cubicBezTo>
                    <a:cubicBezTo>
                      <a:pt x="114" y="30"/>
                      <a:pt x="144" y="18"/>
                      <a:pt x="162" y="0"/>
                    </a:cubicBezTo>
                    <a:cubicBezTo>
                      <a:pt x="180" y="18"/>
                      <a:pt x="209" y="30"/>
                      <a:pt x="243" y="30"/>
                    </a:cubicBezTo>
                    <a:cubicBezTo>
                      <a:pt x="276" y="30"/>
                      <a:pt x="306" y="18"/>
                      <a:pt x="324" y="0"/>
                    </a:cubicBezTo>
                    <a:cubicBezTo>
                      <a:pt x="342" y="18"/>
                      <a:pt x="371" y="30"/>
                      <a:pt x="404" y="30"/>
                    </a:cubicBezTo>
                    <a:cubicBezTo>
                      <a:pt x="438" y="30"/>
                      <a:pt x="467" y="18"/>
                      <a:pt x="485" y="0"/>
                    </a:cubicBezTo>
                    <a:cubicBezTo>
                      <a:pt x="503" y="18"/>
                      <a:pt x="533" y="30"/>
                      <a:pt x="566" y="30"/>
                    </a:cubicBezTo>
                    <a:cubicBezTo>
                      <a:pt x="600" y="30"/>
                      <a:pt x="629" y="18"/>
                      <a:pt x="647" y="0"/>
                    </a:cubicBezTo>
                    <a:cubicBezTo>
                      <a:pt x="665" y="18"/>
                      <a:pt x="695" y="30"/>
                      <a:pt x="728" y="30"/>
                    </a:cubicBezTo>
                    <a:cubicBezTo>
                      <a:pt x="762" y="30"/>
                      <a:pt x="791" y="18"/>
                      <a:pt x="809" y="0"/>
                    </a:cubicBez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4279572" y="3487507"/>
                <a:ext cx="151315" cy="132183"/>
              </a:xfrm>
              <a:custGeom>
                <a:rect b="b" l="l" r="r" t="t"/>
                <a:pathLst>
                  <a:path extrusionOk="0" h="456" w="522">
                    <a:moveTo>
                      <a:pt x="57" y="456"/>
                    </a:moveTo>
                    <a:lnTo>
                      <a:pt x="57" y="248"/>
                    </a:lnTo>
                    <a:lnTo>
                      <a:pt x="0" y="248"/>
                    </a:lnTo>
                    <a:lnTo>
                      <a:pt x="0" y="0"/>
                    </a:lnTo>
                    <a:lnTo>
                      <a:pt x="522" y="0"/>
                    </a:lnTo>
                    <a:lnTo>
                      <a:pt x="466" y="241"/>
                    </a:lnTo>
                    <a:lnTo>
                      <a:pt x="385" y="241"/>
                    </a:lnTo>
                    <a:lnTo>
                      <a:pt x="385" y="456"/>
                    </a:lnTo>
                  </a:path>
                </a:pathLst>
              </a:cu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cxnSp>
            <p:nvCxnSpPr>
              <p:cNvPr id="320" name="Google Shape;320;p32"/>
              <p:cNvCxnSpPr/>
              <p:nvPr/>
            </p:nvCxnSpPr>
            <p:spPr>
              <a:xfrm rot="10800000">
                <a:off x="4390014" y="3438808"/>
                <a:ext cx="0" cy="48699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21" name="Google Shape;321;p32"/>
          <p:cNvSpPr txBox="1"/>
          <p:nvPr/>
        </p:nvSpPr>
        <p:spPr>
          <a:xfrm>
            <a:off x="1116887" y="3135598"/>
            <a:ext cx="13868285" cy="1778562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</a:t>
            </a: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dolor sit amet,  consectetuer adipiscing elit. Maecenas  porttitor congue massa. Fusce posuere,  magna sed pulvinar ultricies, purus  lectus malesuada libero, sit amet  commodo magna eros quis urna.</a:t>
            </a:r>
            <a:endParaRPr/>
          </a:p>
        </p:txBody>
      </p:sp>
      <p:sp>
        <p:nvSpPr>
          <p:cNvPr id="322" name="Google Shape;322;p32"/>
          <p:cNvSpPr txBox="1"/>
          <p:nvPr/>
        </p:nvSpPr>
        <p:spPr>
          <a:xfrm>
            <a:off x="3767185" y="11625833"/>
            <a:ext cx="5889288" cy="1218408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</a:t>
            </a: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dolor sit amet,  consectetuer adipiscing elit. </a:t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8795872" y="9942180"/>
            <a:ext cx="5889288" cy="1218408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</a:t>
            </a: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dolor sit amet,  consectetuer adipiscing elit. </a:t>
            </a:r>
            <a:endParaRPr/>
          </a:p>
        </p:txBody>
      </p:sp>
      <p:sp>
        <p:nvSpPr>
          <p:cNvPr id="324" name="Google Shape;324;p32"/>
          <p:cNvSpPr txBox="1"/>
          <p:nvPr/>
        </p:nvSpPr>
        <p:spPr>
          <a:xfrm>
            <a:off x="13357221" y="8379166"/>
            <a:ext cx="5889288" cy="1218408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</a:t>
            </a: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dolor sit amet,  consectetuer adipiscing elit.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18122745" y="7018620"/>
            <a:ext cx="5889288" cy="1218408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</a:t>
            </a: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dolor sit amet,  consectetuer adipiscing elit. </a:t>
            </a:r>
            <a:endParaRPr/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827621" y="1014047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GROWTH STRATEGY</a:t>
            </a:r>
            <a:endParaRPr/>
          </a:p>
        </p:txBody>
      </p:sp>
      <p:pic>
        <p:nvPicPr>
          <p:cNvPr descr="A close up of a logo&#10;&#10;Description automatically generated" id="327" name="Google Shape;3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/>
          <p:nvPr/>
        </p:nvSpPr>
        <p:spPr>
          <a:xfrm>
            <a:off x="4479" y="2501659"/>
            <a:ext cx="1398930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5208811" y="3775056"/>
            <a:ext cx="11114870" cy="75408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1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2784610" y="7373662"/>
            <a:ext cx="4609797" cy="1377008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b" bIns="243850" lIns="487725" spcFirstLastPara="1" rIns="487725" wrap="square" tIns="243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</a:t>
            </a:r>
            <a:r>
              <a:rPr baseline="30000"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</a:t>
            </a:r>
            <a:r>
              <a:rPr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7394408" y="6059694"/>
            <a:ext cx="4609797" cy="1377008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b" bIns="243850" lIns="487725" spcFirstLastPara="1" rIns="487725" wrap="square" tIns="243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r>
              <a:rPr baseline="30000"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nd</a:t>
            </a:r>
            <a:r>
              <a:rPr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2787619" y="8750667"/>
            <a:ext cx="4609797" cy="3056426"/>
          </a:xfrm>
          <a:prstGeom prst="rect">
            <a:avLst/>
          </a:prstGeom>
          <a:solidFill>
            <a:srgbClr val="CCF2ED">
              <a:alpha val="20000"/>
            </a:srgbClr>
          </a:solidFill>
          <a:ln>
            <a:noFill/>
          </a:ln>
        </p:spPr>
        <p:txBody>
          <a:bodyPr anchorCtr="0" anchor="t" bIns="243850" lIns="487725" spcFirstLastPara="1" rIns="487725" wrap="square" tIns="243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4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consectetur adipiscing elit. Vestibulum ut auctor</a:t>
            </a:r>
            <a:endParaRPr/>
          </a:p>
        </p:txBody>
      </p:sp>
      <p:sp>
        <p:nvSpPr>
          <p:cNvPr id="337" name="Google Shape;337;p33"/>
          <p:cNvSpPr txBox="1"/>
          <p:nvPr/>
        </p:nvSpPr>
        <p:spPr>
          <a:xfrm>
            <a:off x="7394408" y="7436702"/>
            <a:ext cx="4609797" cy="437039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t" bIns="243850" lIns="487725" spcFirstLastPara="1" rIns="487725" wrap="square" tIns="243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4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Sed leo magna, semper eget consectetur at, venenatis in elit. Mauris gravida quam et leo sagittis, id</a:t>
            </a:r>
            <a:endParaRPr/>
          </a:p>
        </p:txBody>
      </p:sp>
      <p:sp>
        <p:nvSpPr>
          <p:cNvPr id="338" name="Google Shape;338;p33"/>
          <p:cNvSpPr txBox="1"/>
          <p:nvPr/>
        </p:nvSpPr>
        <p:spPr>
          <a:xfrm>
            <a:off x="12059484" y="6146983"/>
            <a:ext cx="4609797" cy="5684994"/>
          </a:xfrm>
          <a:prstGeom prst="rect">
            <a:avLst/>
          </a:prstGeom>
          <a:solidFill>
            <a:srgbClr val="FCEBDE">
              <a:alpha val="20000"/>
            </a:srgbClr>
          </a:solidFill>
          <a:ln>
            <a:noFill/>
          </a:ln>
        </p:spPr>
        <p:txBody>
          <a:bodyPr anchorCtr="0" anchor="t" bIns="243850" lIns="487725" spcFirstLastPara="1" rIns="487725" wrap="square" tIns="243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4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Proin fermentum efficitur est non suscipit. Cras maximus, nisl fermentum consequat convallis, mi risus iaculis ligula, </a:t>
            </a:r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16680690" y="4720366"/>
            <a:ext cx="4609797" cy="6998324"/>
          </a:xfrm>
          <a:prstGeom prst="rect">
            <a:avLst/>
          </a:prstGeom>
          <a:solidFill>
            <a:srgbClr val="FAE1DA">
              <a:alpha val="20000"/>
            </a:srgbClr>
          </a:solidFill>
          <a:ln>
            <a:noFill/>
          </a:ln>
        </p:spPr>
        <p:txBody>
          <a:bodyPr anchorCtr="0" anchor="t" bIns="243850" lIns="487725" spcFirstLastPara="1" rIns="487725" wrap="square" tIns="24385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4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Maecenas at tortor neque. Cras egestas sagittis euismod. Donec neque mauris, tempor sit amet fermentum sed, pellentesque at dolor. Mauris</a:t>
            </a:r>
            <a:endParaRPr sz="2934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Rocket" id="340" name="Google Shape;3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561" y="3645483"/>
            <a:ext cx="1411893" cy="1411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 txBox="1"/>
          <p:nvPr>
            <p:ph type="title"/>
          </p:nvPr>
        </p:nvSpPr>
        <p:spPr>
          <a:xfrm>
            <a:off x="827621" y="1014047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GROWTH STRATEGY PART-2 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50430" y="4617539"/>
            <a:ext cx="4609797" cy="1529444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4A261"/>
          </a:solidFill>
          <a:ln>
            <a:noFill/>
          </a:ln>
        </p:spPr>
        <p:txBody>
          <a:bodyPr anchorCtr="0" anchor="b" bIns="243850" lIns="487725" spcFirstLastPara="1" rIns="487725" wrap="square" tIns="243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</a:t>
            </a:r>
            <a:r>
              <a:rPr baseline="30000"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rd</a:t>
            </a:r>
            <a:r>
              <a:rPr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</a:t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16669281" y="3190922"/>
            <a:ext cx="4609797" cy="1529444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76F51"/>
          </a:solidFill>
          <a:ln>
            <a:noFill/>
          </a:ln>
        </p:spPr>
        <p:txBody>
          <a:bodyPr anchorCtr="0" anchor="b" bIns="243850" lIns="487725" spcFirstLastPara="1" rIns="487725" wrap="square" tIns="243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</a:t>
            </a:r>
            <a:r>
              <a:rPr baseline="30000"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</a:t>
            </a:r>
            <a:r>
              <a:rPr lang="en-US" sz="5335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</a:t>
            </a:r>
            <a:endParaRPr/>
          </a:p>
        </p:txBody>
      </p:sp>
      <p:pic>
        <p:nvPicPr>
          <p:cNvPr descr="A close up of a logo&#10;&#10;Description automatically generated" id="344" name="Google Shape;34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5308" y="4469692"/>
            <a:ext cx="6503153" cy="528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46853" y="4469692"/>
            <a:ext cx="6503153" cy="528380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/>
          <p:nvPr/>
        </p:nvSpPr>
        <p:spPr>
          <a:xfrm>
            <a:off x="3856348" y="6314741"/>
            <a:ext cx="2266711" cy="1405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35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60%</a:t>
            </a:r>
            <a:endParaRPr sz="5335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10933533" y="6314741"/>
            <a:ext cx="2266711" cy="1405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35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72%</a:t>
            </a:r>
            <a:endParaRPr sz="5335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18165080" y="6314741"/>
            <a:ext cx="2266711" cy="1405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35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85%</a:t>
            </a:r>
            <a:endParaRPr sz="5335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54" name="Google Shape;35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0419" y="4469687"/>
            <a:ext cx="6503153" cy="528381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4"/>
          <p:cNvSpPr txBox="1"/>
          <p:nvPr/>
        </p:nvSpPr>
        <p:spPr>
          <a:xfrm>
            <a:off x="2437308" y="9994699"/>
            <a:ext cx="4989373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January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356" name="Google Shape;356;p34"/>
          <p:cNvSpPr txBox="1"/>
          <p:nvPr/>
        </p:nvSpPr>
        <p:spPr>
          <a:xfrm>
            <a:off x="9698900" y="9994699"/>
            <a:ext cx="4989373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February 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357" name="Google Shape;357;p34"/>
          <p:cNvSpPr txBox="1"/>
          <p:nvPr/>
        </p:nvSpPr>
        <p:spPr>
          <a:xfrm>
            <a:off x="16803742" y="9994699"/>
            <a:ext cx="4989373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March 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358" name="Google Shape;358;p34"/>
          <p:cNvSpPr txBox="1"/>
          <p:nvPr>
            <p:ph type="title"/>
          </p:nvPr>
        </p:nvSpPr>
        <p:spPr>
          <a:xfrm>
            <a:off x="1032347" y="1009336"/>
            <a:ext cx="163345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Market saturation by month</a:t>
            </a:r>
            <a:br>
              <a:rPr b="1" lang="en-US" sz="7200">
                <a:latin typeface="Open Sans"/>
                <a:ea typeface="Open Sans"/>
                <a:cs typeface="Open Sans"/>
                <a:sym typeface="Open Sans"/>
              </a:rPr>
            </a:b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4479" y="2501659"/>
            <a:ext cx="1398930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A close up of a logo&#10;&#10;Description automatically generated" id="360" name="Google Shape;36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/>
          <p:nvPr/>
        </p:nvSpPr>
        <p:spPr>
          <a:xfrm>
            <a:off x="4479" y="2501659"/>
            <a:ext cx="534834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66" name="Google Shape;366;p35"/>
          <p:cNvGrpSpPr/>
          <p:nvPr/>
        </p:nvGrpSpPr>
        <p:grpSpPr>
          <a:xfrm>
            <a:off x="9423767" y="6150286"/>
            <a:ext cx="2121093" cy="2132311"/>
            <a:chOff x="776288" y="2444750"/>
            <a:chExt cx="600075" cy="603250"/>
          </a:xfrm>
        </p:grpSpPr>
        <p:sp>
          <p:nvSpPr>
            <p:cNvPr id="367" name="Google Shape;367;p35"/>
            <p:cNvSpPr/>
            <p:nvPr/>
          </p:nvSpPr>
          <p:spPr>
            <a:xfrm>
              <a:off x="776288" y="2444750"/>
              <a:ext cx="600075" cy="603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368" name="Google Shape;368;p35"/>
            <p:cNvGrpSpPr/>
            <p:nvPr/>
          </p:nvGrpSpPr>
          <p:grpSpPr>
            <a:xfrm>
              <a:off x="862013" y="2624931"/>
              <a:ext cx="430213" cy="242888"/>
              <a:chOff x="862013" y="2847975"/>
              <a:chExt cx="430213" cy="242888"/>
            </a:xfrm>
          </p:grpSpPr>
          <p:sp>
            <p:nvSpPr>
              <p:cNvPr id="369" name="Google Shape;369;p35"/>
              <p:cNvSpPr/>
              <p:nvPr/>
            </p:nvSpPr>
            <p:spPr>
              <a:xfrm>
                <a:off x="957263" y="2847975"/>
                <a:ext cx="334963" cy="242888"/>
              </a:xfrm>
              <a:custGeom>
                <a:rect b="b" l="l" r="r" t="t"/>
                <a:pathLst>
                  <a:path extrusionOk="0" h="143" w="197">
                    <a:moveTo>
                      <a:pt x="191" y="72"/>
                    </a:moveTo>
                    <a:cubicBezTo>
                      <a:pt x="184" y="72"/>
                      <a:pt x="184" y="72"/>
                      <a:pt x="184" y="72"/>
                    </a:cubicBezTo>
                    <a:cubicBezTo>
                      <a:pt x="181" y="65"/>
                      <a:pt x="172" y="43"/>
                      <a:pt x="172" y="43"/>
                    </a:cubicBezTo>
                    <a:cubicBezTo>
                      <a:pt x="169" y="36"/>
                      <a:pt x="163" y="31"/>
                      <a:pt x="15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5" y="0"/>
                      <a:pt x="12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3"/>
                      <a:pt x="1" y="125"/>
                      <a:pt x="2" y="125"/>
                    </a:cubicBezTo>
                    <a:cubicBezTo>
                      <a:pt x="19" y="125"/>
                      <a:pt x="19" y="125"/>
                      <a:pt x="19" y="125"/>
                    </a:cubicBezTo>
                    <a:cubicBezTo>
                      <a:pt x="20" y="135"/>
                      <a:pt x="29" y="143"/>
                      <a:pt x="39" y="143"/>
                    </a:cubicBezTo>
                    <a:cubicBezTo>
                      <a:pt x="50" y="143"/>
                      <a:pt x="59" y="135"/>
                      <a:pt x="60" y="125"/>
                    </a:cubicBezTo>
                    <a:cubicBezTo>
                      <a:pt x="138" y="125"/>
                      <a:pt x="138" y="125"/>
                      <a:pt x="138" y="125"/>
                    </a:cubicBezTo>
                    <a:cubicBezTo>
                      <a:pt x="139" y="135"/>
                      <a:pt x="148" y="143"/>
                      <a:pt x="159" y="143"/>
                    </a:cubicBezTo>
                    <a:cubicBezTo>
                      <a:pt x="170" y="143"/>
                      <a:pt x="178" y="135"/>
                      <a:pt x="180" y="125"/>
                    </a:cubicBezTo>
                    <a:cubicBezTo>
                      <a:pt x="191" y="125"/>
                      <a:pt x="191" y="125"/>
                      <a:pt x="191" y="125"/>
                    </a:cubicBezTo>
                    <a:cubicBezTo>
                      <a:pt x="195" y="125"/>
                      <a:pt x="197" y="122"/>
                      <a:pt x="197" y="119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5"/>
                      <a:pt x="195" y="72"/>
                      <a:pt x="191" y="72"/>
                    </a:cubicBezTo>
                    <a:close/>
                    <a:moveTo>
                      <a:pt x="157" y="36"/>
                    </a:moveTo>
                    <a:cubicBezTo>
                      <a:pt x="161" y="36"/>
                      <a:pt x="166" y="40"/>
                      <a:pt x="168" y="44"/>
                    </a:cubicBezTo>
                    <a:cubicBezTo>
                      <a:pt x="168" y="45"/>
                      <a:pt x="175" y="64"/>
                      <a:pt x="179" y="72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26" y="36"/>
                      <a:pt x="126" y="36"/>
                      <a:pt x="126" y="36"/>
                    </a:cubicBezTo>
                    <a:lnTo>
                      <a:pt x="157" y="36"/>
                    </a:lnTo>
                    <a:close/>
                    <a:moveTo>
                      <a:pt x="4" y="4"/>
                    </a:moveTo>
                    <a:cubicBezTo>
                      <a:pt x="121" y="4"/>
                      <a:pt x="121" y="4"/>
                      <a:pt x="121" y="4"/>
                    </a:cubicBezTo>
                    <a:cubicBezTo>
                      <a:pt x="121" y="120"/>
                      <a:pt x="121" y="120"/>
                      <a:pt x="121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59" y="109"/>
                      <a:pt x="50" y="101"/>
                      <a:pt x="39" y="101"/>
                    </a:cubicBezTo>
                    <a:cubicBezTo>
                      <a:pt x="29" y="101"/>
                      <a:pt x="20" y="109"/>
                      <a:pt x="19" y="120"/>
                    </a:cubicBezTo>
                    <a:cubicBezTo>
                      <a:pt x="4" y="120"/>
                      <a:pt x="4" y="120"/>
                      <a:pt x="4" y="120"/>
                    </a:cubicBezTo>
                    <a:lnTo>
                      <a:pt x="4" y="4"/>
                    </a:lnTo>
                    <a:close/>
                    <a:moveTo>
                      <a:pt x="39" y="139"/>
                    </a:moveTo>
                    <a:cubicBezTo>
                      <a:pt x="30" y="139"/>
                      <a:pt x="23" y="131"/>
                      <a:pt x="23" y="122"/>
                    </a:cubicBezTo>
                    <a:cubicBezTo>
                      <a:pt x="23" y="113"/>
                      <a:pt x="30" y="106"/>
                      <a:pt x="39" y="106"/>
                    </a:cubicBezTo>
                    <a:cubicBezTo>
                      <a:pt x="48" y="106"/>
                      <a:pt x="56" y="113"/>
                      <a:pt x="56" y="122"/>
                    </a:cubicBezTo>
                    <a:cubicBezTo>
                      <a:pt x="56" y="131"/>
                      <a:pt x="48" y="139"/>
                      <a:pt x="39" y="139"/>
                    </a:cubicBezTo>
                    <a:close/>
                    <a:moveTo>
                      <a:pt x="159" y="139"/>
                    </a:moveTo>
                    <a:cubicBezTo>
                      <a:pt x="150" y="139"/>
                      <a:pt x="142" y="131"/>
                      <a:pt x="142" y="122"/>
                    </a:cubicBezTo>
                    <a:cubicBezTo>
                      <a:pt x="142" y="113"/>
                      <a:pt x="150" y="106"/>
                      <a:pt x="159" y="106"/>
                    </a:cubicBezTo>
                    <a:cubicBezTo>
                      <a:pt x="168" y="106"/>
                      <a:pt x="175" y="113"/>
                      <a:pt x="175" y="122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122"/>
                      <a:pt x="175" y="122"/>
                      <a:pt x="175" y="123"/>
                    </a:cubicBezTo>
                    <a:cubicBezTo>
                      <a:pt x="175" y="131"/>
                      <a:pt x="168" y="139"/>
                      <a:pt x="159" y="139"/>
                    </a:cubicBezTo>
                    <a:close/>
                    <a:moveTo>
                      <a:pt x="193" y="119"/>
                    </a:moveTo>
                    <a:cubicBezTo>
                      <a:pt x="193" y="119"/>
                      <a:pt x="192" y="120"/>
                      <a:pt x="191" y="120"/>
                    </a:cubicBezTo>
                    <a:cubicBezTo>
                      <a:pt x="180" y="120"/>
                      <a:pt x="180" y="120"/>
                      <a:pt x="180" y="120"/>
                    </a:cubicBezTo>
                    <a:cubicBezTo>
                      <a:pt x="178" y="109"/>
                      <a:pt x="170" y="101"/>
                      <a:pt x="159" y="101"/>
                    </a:cubicBezTo>
                    <a:cubicBezTo>
                      <a:pt x="148" y="101"/>
                      <a:pt x="139" y="109"/>
                      <a:pt x="138" y="120"/>
                    </a:cubicBezTo>
                    <a:cubicBezTo>
                      <a:pt x="126" y="120"/>
                      <a:pt x="126" y="120"/>
                      <a:pt x="126" y="120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91" y="77"/>
                      <a:pt x="191" y="77"/>
                      <a:pt x="191" y="77"/>
                    </a:cubicBezTo>
                    <a:cubicBezTo>
                      <a:pt x="192" y="77"/>
                      <a:pt x="193" y="77"/>
                      <a:pt x="193" y="78"/>
                    </a:cubicBezTo>
                    <a:lnTo>
                      <a:pt x="193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862013" y="2847975"/>
                <a:ext cx="76200" cy="7938"/>
              </a:xfrm>
              <a:custGeom>
                <a:rect b="b" l="l" r="r" t="t"/>
                <a:pathLst>
                  <a:path extrusionOk="0" h="4" w="45">
                    <a:moveTo>
                      <a:pt x="4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3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4" y="4"/>
                      <a:pt x="45" y="3"/>
                      <a:pt x="45" y="2"/>
                    </a:cubicBezTo>
                    <a:cubicBezTo>
                      <a:pt x="45" y="1"/>
                      <a:pt x="44" y="0"/>
                      <a:pt x="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877888" y="2886075"/>
                <a:ext cx="60325" cy="6350"/>
              </a:xfrm>
              <a:custGeom>
                <a:rect b="b" l="l" r="r" t="t"/>
                <a:pathLst>
                  <a:path extrusionOk="0" h="4" w="35">
                    <a:moveTo>
                      <a:pt x="3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895350" y="2922588"/>
                <a:ext cx="42863" cy="9525"/>
              </a:xfrm>
              <a:custGeom>
                <a:rect b="b" l="l" r="r" t="t"/>
                <a:pathLst>
                  <a:path extrusionOk="0" h="5" w="25">
                    <a:moveTo>
                      <a:pt x="2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5"/>
                      <a:pt x="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4" y="5"/>
                      <a:pt x="25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373" name="Google Shape;373;p35"/>
          <p:cNvGrpSpPr/>
          <p:nvPr/>
        </p:nvGrpSpPr>
        <p:grpSpPr>
          <a:xfrm>
            <a:off x="20558553" y="6155895"/>
            <a:ext cx="2132311" cy="2121093"/>
            <a:chOff x="3503613" y="2446338"/>
            <a:chExt cx="603250" cy="600075"/>
          </a:xfrm>
        </p:grpSpPr>
        <p:sp>
          <p:nvSpPr>
            <p:cNvPr id="374" name="Google Shape;374;p35"/>
            <p:cNvSpPr/>
            <p:nvPr/>
          </p:nvSpPr>
          <p:spPr>
            <a:xfrm>
              <a:off x="3503613" y="2446338"/>
              <a:ext cx="603250" cy="60007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375" name="Google Shape;375;p35"/>
            <p:cNvGrpSpPr/>
            <p:nvPr/>
          </p:nvGrpSpPr>
          <p:grpSpPr>
            <a:xfrm>
              <a:off x="3622675" y="2555875"/>
              <a:ext cx="365125" cy="381001"/>
              <a:chOff x="3622675" y="2749550"/>
              <a:chExt cx="365125" cy="381001"/>
            </a:xfrm>
          </p:grpSpPr>
          <p:sp>
            <p:nvSpPr>
              <p:cNvPr id="376" name="Google Shape;376;p35"/>
              <p:cNvSpPr/>
              <p:nvPr/>
            </p:nvSpPr>
            <p:spPr>
              <a:xfrm>
                <a:off x="3622675" y="2749550"/>
                <a:ext cx="365125" cy="141288"/>
              </a:xfrm>
              <a:custGeom>
                <a:rect b="b" l="l" r="r" t="t"/>
                <a:pathLst>
                  <a:path extrusionOk="0" h="83" w="215">
                    <a:moveTo>
                      <a:pt x="215" y="80"/>
                    </a:moveTo>
                    <a:cubicBezTo>
                      <a:pt x="211" y="65"/>
                      <a:pt x="203" y="51"/>
                      <a:pt x="193" y="39"/>
                    </a:cubicBezTo>
                    <a:cubicBezTo>
                      <a:pt x="193" y="39"/>
                      <a:pt x="193" y="39"/>
                      <a:pt x="192" y="39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87" y="33"/>
                      <a:pt x="181" y="27"/>
                      <a:pt x="175" y="22"/>
                    </a:cubicBezTo>
                    <a:cubicBezTo>
                      <a:pt x="155" y="7"/>
                      <a:pt x="132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83" y="0"/>
                      <a:pt x="59" y="7"/>
                      <a:pt x="40" y="22"/>
                    </a:cubicBezTo>
                    <a:cubicBezTo>
                      <a:pt x="33" y="27"/>
                      <a:pt x="28" y="33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2" y="51"/>
                      <a:pt x="4" y="65"/>
                      <a:pt x="0" y="80"/>
                    </a:cubicBezTo>
                    <a:cubicBezTo>
                      <a:pt x="0" y="81"/>
                      <a:pt x="0" y="82"/>
                      <a:pt x="1" y="83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3" y="83"/>
                      <a:pt x="4" y="82"/>
                      <a:pt x="4" y="81"/>
                    </a:cubicBezTo>
                    <a:cubicBezTo>
                      <a:pt x="8" y="68"/>
                      <a:pt x="15" y="55"/>
                      <a:pt x="24" y="44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4" y="57"/>
                      <a:pt x="34" y="58"/>
                      <a:pt x="35" y="58"/>
                    </a:cubicBezTo>
                    <a:cubicBezTo>
                      <a:pt x="36" y="58"/>
                      <a:pt x="36" y="57"/>
                      <a:pt x="37" y="57"/>
                    </a:cubicBezTo>
                    <a:cubicBezTo>
                      <a:pt x="38" y="56"/>
                      <a:pt x="38" y="55"/>
                      <a:pt x="37" y="54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32" y="35"/>
                      <a:pt x="37" y="30"/>
                      <a:pt x="43" y="26"/>
                    </a:cubicBezTo>
                    <a:cubicBezTo>
                      <a:pt x="61" y="12"/>
                      <a:pt x="82" y="5"/>
                      <a:pt x="105" y="4"/>
                    </a:cubicBezTo>
                    <a:cubicBezTo>
                      <a:pt x="105" y="25"/>
                      <a:pt x="105" y="25"/>
                      <a:pt x="105" y="25"/>
                    </a:cubicBezTo>
                    <a:cubicBezTo>
                      <a:pt x="105" y="26"/>
                      <a:pt x="106" y="27"/>
                      <a:pt x="107" y="27"/>
                    </a:cubicBezTo>
                    <a:cubicBezTo>
                      <a:pt x="109" y="27"/>
                      <a:pt x="110" y="26"/>
                      <a:pt x="110" y="25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32" y="5"/>
                      <a:pt x="154" y="12"/>
                      <a:pt x="172" y="26"/>
                    </a:cubicBezTo>
                    <a:cubicBezTo>
                      <a:pt x="178" y="30"/>
                      <a:pt x="183" y="35"/>
                      <a:pt x="188" y="41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5"/>
                      <a:pt x="177" y="56"/>
                      <a:pt x="178" y="57"/>
                    </a:cubicBezTo>
                    <a:cubicBezTo>
                      <a:pt x="179" y="57"/>
                      <a:pt x="179" y="58"/>
                      <a:pt x="180" y="58"/>
                    </a:cubicBezTo>
                    <a:cubicBezTo>
                      <a:pt x="180" y="58"/>
                      <a:pt x="181" y="57"/>
                      <a:pt x="181" y="57"/>
                    </a:cubicBezTo>
                    <a:cubicBezTo>
                      <a:pt x="191" y="44"/>
                      <a:pt x="191" y="44"/>
                      <a:pt x="191" y="44"/>
                    </a:cubicBezTo>
                    <a:cubicBezTo>
                      <a:pt x="200" y="55"/>
                      <a:pt x="206" y="68"/>
                      <a:pt x="210" y="81"/>
                    </a:cubicBezTo>
                    <a:cubicBezTo>
                      <a:pt x="211" y="82"/>
                      <a:pt x="212" y="83"/>
                      <a:pt x="213" y="83"/>
                    </a:cubicBezTo>
                    <a:cubicBezTo>
                      <a:pt x="215" y="82"/>
                      <a:pt x="215" y="81"/>
                      <a:pt x="215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77" name="Google Shape;377;p35"/>
              <p:cNvSpPr/>
              <p:nvPr/>
            </p:nvSpPr>
            <p:spPr>
              <a:xfrm>
                <a:off x="3643313" y="3033713"/>
                <a:ext cx="323850" cy="96838"/>
              </a:xfrm>
              <a:custGeom>
                <a:rect b="b" l="l" r="r" t="t"/>
                <a:pathLst>
                  <a:path extrusionOk="0" h="57" w="191">
                    <a:moveTo>
                      <a:pt x="190" y="1"/>
                    </a:moveTo>
                    <a:cubicBezTo>
                      <a:pt x="189" y="0"/>
                      <a:pt x="187" y="1"/>
                      <a:pt x="187" y="2"/>
                    </a:cubicBezTo>
                    <a:cubicBezTo>
                      <a:pt x="167" y="33"/>
                      <a:pt x="133" y="52"/>
                      <a:pt x="95" y="52"/>
                    </a:cubicBezTo>
                    <a:cubicBezTo>
                      <a:pt x="58" y="52"/>
                      <a:pt x="24" y="33"/>
                      <a:pt x="4" y="2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21" y="37"/>
                      <a:pt x="57" y="57"/>
                      <a:pt x="95" y="57"/>
                    </a:cubicBezTo>
                    <a:cubicBezTo>
                      <a:pt x="134" y="57"/>
                      <a:pt x="170" y="37"/>
                      <a:pt x="190" y="4"/>
                    </a:cubicBezTo>
                    <a:cubicBezTo>
                      <a:pt x="191" y="3"/>
                      <a:pt x="191" y="2"/>
                      <a:pt x="1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3735388" y="2900363"/>
                <a:ext cx="200025" cy="141288"/>
              </a:xfrm>
              <a:custGeom>
                <a:rect b="b" l="l" r="r" t="t"/>
                <a:pathLst>
                  <a:path extrusionOk="0" h="83" w="118">
                    <a:moveTo>
                      <a:pt x="118" y="1"/>
                    </a:moveTo>
                    <a:cubicBezTo>
                      <a:pt x="117" y="0"/>
                      <a:pt x="115" y="0"/>
                      <a:pt x="114" y="1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57" y="50"/>
                      <a:pt x="50" y="48"/>
                      <a:pt x="41" y="48"/>
                    </a:cubicBezTo>
                    <a:cubicBezTo>
                      <a:pt x="22" y="48"/>
                      <a:pt x="5" y="61"/>
                      <a:pt x="0" y="80"/>
                    </a:cubicBezTo>
                    <a:cubicBezTo>
                      <a:pt x="0" y="81"/>
                      <a:pt x="0" y="82"/>
                      <a:pt x="1" y="82"/>
                    </a:cubicBezTo>
                    <a:cubicBezTo>
                      <a:pt x="1" y="83"/>
                      <a:pt x="2" y="83"/>
                      <a:pt x="2" y="83"/>
                    </a:cubicBezTo>
                    <a:cubicBezTo>
                      <a:pt x="80" y="83"/>
                      <a:pt x="80" y="83"/>
                      <a:pt x="80" y="83"/>
                    </a:cubicBezTo>
                    <a:cubicBezTo>
                      <a:pt x="81" y="83"/>
                      <a:pt x="82" y="83"/>
                      <a:pt x="82" y="82"/>
                    </a:cubicBezTo>
                    <a:cubicBezTo>
                      <a:pt x="83" y="82"/>
                      <a:pt x="83" y="81"/>
                      <a:pt x="83" y="80"/>
                    </a:cubicBezTo>
                    <a:cubicBezTo>
                      <a:pt x="80" y="71"/>
                      <a:pt x="75" y="62"/>
                      <a:pt x="68" y="5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4"/>
                      <a:pt x="118" y="2"/>
                      <a:pt x="118" y="1"/>
                    </a:cubicBezTo>
                    <a:close/>
                    <a:moveTo>
                      <a:pt x="77" y="79"/>
                    </a:moveTo>
                    <a:cubicBezTo>
                      <a:pt x="5" y="79"/>
                      <a:pt x="5" y="79"/>
                      <a:pt x="5" y="79"/>
                    </a:cubicBezTo>
                    <a:cubicBezTo>
                      <a:pt x="10" y="63"/>
                      <a:pt x="25" y="52"/>
                      <a:pt x="41" y="52"/>
                    </a:cubicBezTo>
                    <a:cubicBezTo>
                      <a:pt x="49" y="52"/>
                      <a:pt x="57" y="55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70" y="64"/>
                      <a:pt x="75" y="71"/>
                      <a:pt x="77" y="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379" name="Google Shape;379;p35"/>
          <p:cNvGrpSpPr/>
          <p:nvPr/>
        </p:nvGrpSpPr>
        <p:grpSpPr>
          <a:xfrm>
            <a:off x="5713124" y="6153092"/>
            <a:ext cx="2121093" cy="2126704"/>
            <a:chOff x="0" y="2445544"/>
            <a:chExt cx="600075" cy="601663"/>
          </a:xfrm>
        </p:grpSpPr>
        <p:sp>
          <p:nvSpPr>
            <p:cNvPr id="380" name="Google Shape;380;p35"/>
            <p:cNvSpPr/>
            <p:nvPr/>
          </p:nvSpPr>
          <p:spPr>
            <a:xfrm>
              <a:off x="0" y="2445544"/>
              <a:ext cx="600075" cy="6016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381" name="Google Shape;381;p35"/>
            <p:cNvGrpSpPr/>
            <p:nvPr/>
          </p:nvGrpSpPr>
          <p:grpSpPr>
            <a:xfrm>
              <a:off x="119063" y="2594769"/>
              <a:ext cx="361950" cy="303213"/>
              <a:chOff x="119063" y="2792413"/>
              <a:chExt cx="361950" cy="303213"/>
            </a:xfrm>
          </p:grpSpPr>
          <p:sp>
            <p:nvSpPr>
              <p:cNvPr id="382" name="Google Shape;382;p35"/>
              <p:cNvSpPr/>
              <p:nvPr/>
            </p:nvSpPr>
            <p:spPr>
              <a:xfrm>
                <a:off x="119063" y="2792413"/>
                <a:ext cx="361950" cy="303213"/>
              </a:xfrm>
              <a:custGeom>
                <a:rect b="b" l="l" r="r" t="t"/>
                <a:pathLst>
                  <a:path extrusionOk="0" h="179" w="214">
                    <a:moveTo>
                      <a:pt x="212" y="51"/>
                    </a:moveTo>
                    <a:cubicBezTo>
                      <a:pt x="162" y="38"/>
                      <a:pt x="162" y="38"/>
                      <a:pt x="162" y="38"/>
                    </a:cubicBezTo>
                    <a:cubicBezTo>
                      <a:pt x="163" y="35"/>
                      <a:pt x="163" y="33"/>
                      <a:pt x="163" y="30"/>
                    </a:cubicBezTo>
                    <a:cubicBezTo>
                      <a:pt x="163" y="14"/>
                      <a:pt x="150" y="0"/>
                      <a:pt x="133" y="0"/>
                    </a:cubicBezTo>
                    <a:cubicBezTo>
                      <a:pt x="117" y="0"/>
                      <a:pt x="103" y="14"/>
                      <a:pt x="103" y="30"/>
                    </a:cubicBezTo>
                    <a:cubicBezTo>
                      <a:pt x="103" y="34"/>
                      <a:pt x="104" y="38"/>
                      <a:pt x="105" y="42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3"/>
                      <a:pt x="1" y="33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160"/>
                      <a:pt x="1" y="161"/>
                      <a:pt x="2" y="161"/>
                    </a:cubicBezTo>
                    <a:cubicBezTo>
                      <a:pt x="72" y="179"/>
                      <a:pt x="72" y="179"/>
                      <a:pt x="72" y="179"/>
                    </a:cubicBezTo>
                    <a:cubicBezTo>
                      <a:pt x="72" y="179"/>
                      <a:pt x="72" y="179"/>
                      <a:pt x="72" y="179"/>
                    </a:cubicBezTo>
                    <a:cubicBezTo>
                      <a:pt x="72" y="179"/>
                      <a:pt x="72" y="179"/>
                      <a:pt x="72" y="179"/>
                    </a:cubicBezTo>
                    <a:cubicBezTo>
                      <a:pt x="72" y="179"/>
                      <a:pt x="72" y="179"/>
                      <a:pt x="72" y="179"/>
                    </a:cubicBezTo>
                    <a:cubicBezTo>
                      <a:pt x="72" y="179"/>
                      <a:pt x="73" y="179"/>
                      <a:pt x="73" y="179"/>
                    </a:cubicBezTo>
                    <a:cubicBezTo>
                      <a:pt x="142" y="161"/>
                      <a:pt x="142" y="161"/>
                      <a:pt x="142" y="161"/>
                    </a:cubicBezTo>
                    <a:cubicBezTo>
                      <a:pt x="211" y="179"/>
                      <a:pt x="211" y="179"/>
                      <a:pt x="211" y="179"/>
                    </a:cubicBezTo>
                    <a:cubicBezTo>
                      <a:pt x="211" y="179"/>
                      <a:pt x="211" y="179"/>
                      <a:pt x="212" y="179"/>
                    </a:cubicBezTo>
                    <a:cubicBezTo>
                      <a:pt x="212" y="179"/>
                      <a:pt x="213" y="179"/>
                      <a:pt x="213" y="178"/>
                    </a:cubicBezTo>
                    <a:cubicBezTo>
                      <a:pt x="214" y="178"/>
                      <a:pt x="214" y="177"/>
                      <a:pt x="214" y="176"/>
                    </a:cubicBez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52"/>
                      <a:pt x="213" y="51"/>
                      <a:pt x="212" y="51"/>
                    </a:cubicBezTo>
                    <a:close/>
                    <a:moveTo>
                      <a:pt x="133" y="5"/>
                    </a:moveTo>
                    <a:cubicBezTo>
                      <a:pt x="147" y="5"/>
                      <a:pt x="159" y="16"/>
                      <a:pt x="159" y="30"/>
                    </a:cubicBezTo>
                    <a:cubicBezTo>
                      <a:pt x="159" y="33"/>
                      <a:pt x="158" y="36"/>
                      <a:pt x="157" y="39"/>
                    </a:cubicBezTo>
                    <a:cubicBezTo>
                      <a:pt x="157" y="39"/>
                      <a:pt x="157" y="39"/>
                      <a:pt x="157" y="39"/>
                    </a:cubicBezTo>
                    <a:cubicBezTo>
                      <a:pt x="157" y="39"/>
                      <a:pt x="157" y="39"/>
                      <a:pt x="157" y="39"/>
                    </a:cubicBezTo>
                    <a:cubicBezTo>
                      <a:pt x="153" y="55"/>
                      <a:pt x="140" y="75"/>
                      <a:pt x="133" y="75"/>
                    </a:cubicBezTo>
                    <a:cubicBezTo>
                      <a:pt x="125" y="75"/>
                      <a:pt x="108" y="45"/>
                      <a:pt x="108" y="30"/>
                    </a:cubicBezTo>
                    <a:cubicBezTo>
                      <a:pt x="108" y="16"/>
                      <a:pt x="119" y="5"/>
                      <a:pt x="133" y="5"/>
                    </a:cubicBezTo>
                    <a:close/>
                    <a:moveTo>
                      <a:pt x="5" y="38"/>
                    </a:move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173"/>
                      <a:pt x="70" y="173"/>
                      <a:pt x="70" y="173"/>
                    </a:cubicBezTo>
                    <a:cubicBezTo>
                      <a:pt x="5" y="157"/>
                      <a:pt x="5" y="157"/>
                      <a:pt x="5" y="157"/>
                    </a:cubicBezTo>
                    <a:lnTo>
                      <a:pt x="5" y="38"/>
                    </a:lnTo>
                    <a:close/>
                    <a:moveTo>
                      <a:pt x="75" y="55"/>
                    </a:moveTo>
                    <a:cubicBezTo>
                      <a:pt x="107" y="47"/>
                      <a:pt x="107" y="47"/>
                      <a:pt x="107" y="47"/>
                    </a:cubicBezTo>
                    <a:cubicBezTo>
                      <a:pt x="112" y="62"/>
                      <a:pt x="124" y="79"/>
                      <a:pt x="133" y="79"/>
                    </a:cubicBezTo>
                    <a:cubicBezTo>
                      <a:pt x="135" y="79"/>
                      <a:pt x="137" y="79"/>
                      <a:pt x="140" y="77"/>
                    </a:cubicBezTo>
                    <a:cubicBezTo>
                      <a:pt x="140" y="157"/>
                      <a:pt x="140" y="157"/>
                      <a:pt x="140" y="157"/>
                    </a:cubicBezTo>
                    <a:cubicBezTo>
                      <a:pt x="75" y="173"/>
                      <a:pt x="75" y="173"/>
                      <a:pt x="75" y="173"/>
                    </a:cubicBezTo>
                    <a:lnTo>
                      <a:pt x="75" y="55"/>
                    </a:lnTo>
                    <a:close/>
                    <a:moveTo>
                      <a:pt x="209" y="173"/>
                    </a:moveTo>
                    <a:cubicBezTo>
                      <a:pt x="144" y="157"/>
                      <a:pt x="144" y="157"/>
                      <a:pt x="144" y="157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51" y="66"/>
                      <a:pt x="158" y="53"/>
                      <a:pt x="161" y="43"/>
                    </a:cubicBezTo>
                    <a:cubicBezTo>
                      <a:pt x="209" y="55"/>
                      <a:pt x="209" y="55"/>
                      <a:pt x="209" y="55"/>
                    </a:cubicBezTo>
                    <a:lnTo>
                      <a:pt x="209" y="1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3" name="Google Shape;383;p35"/>
              <p:cNvSpPr/>
              <p:nvPr/>
            </p:nvSpPr>
            <p:spPr>
              <a:xfrm>
                <a:off x="317500" y="2817813"/>
                <a:ext cx="53975" cy="52388"/>
              </a:xfrm>
              <a:custGeom>
                <a:rect b="b" l="l" r="r" t="t"/>
                <a:pathLst>
                  <a:path extrusionOk="0" h="31" w="32">
                    <a:moveTo>
                      <a:pt x="32" y="15"/>
                    </a:moveTo>
                    <a:cubicBezTo>
                      <a:pt x="32" y="7"/>
                      <a:pt x="25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25" y="31"/>
                      <a:pt x="32" y="24"/>
                      <a:pt x="32" y="15"/>
                    </a:cubicBezTo>
                    <a:close/>
                    <a:moveTo>
                      <a:pt x="5" y="15"/>
                    </a:moveTo>
                    <a:cubicBezTo>
                      <a:pt x="5" y="9"/>
                      <a:pt x="10" y="4"/>
                      <a:pt x="16" y="4"/>
                    </a:cubicBezTo>
                    <a:cubicBezTo>
                      <a:pt x="22" y="4"/>
                      <a:pt x="27" y="9"/>
                      <a:pt x="27" y="15"/>
                    </a:cubicBezTo>
                    <a:cubicBezTo>
                      <a:pt x="27" y="22"/>
                      <a:pt x="22" y="27"/>
                      <a:pt x="16" y="27"/>
                    </a:cubicBezTo>
                    <a:cubicBezTo>
                      <a:pt x="10" y="27"/>
                      <a:pt x="5" y="22"/>
                      <a:pt x="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384" name="Google Shape;384;p35"/>
          <p:cNvGrpSpPr/>
          <p:nvPr/>
        </p:nvGrpSpPr>
        <p:grpSpPr>
          <a:xfrm>
            <a:off x="13133723" y="6153092"/>
            <a:ext cx="2126704" cy="2126704"/>
            <a:chOff x="1574800" y="2445544"/>
            <a:chExt cx="601663" cy="601663"/>
          </a:xfrm>
        </p:grpSpPr>
        <p:sp>
          <p:nvSpPr>
            <p:cNvPr id="385" name="Google Shape;385;p35"/>
            <p:cNvSpPr/>
            <p:nvPr/>
          </p:nvSpPr>
          <p:spPr>
            <a:xfrm>
              <a:off x="1574800" y="2445544"/>
              <a:ext cx="601663" cy="6016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386" name="Google Shape;386;p35"/>
            <p:cNvGrpSpPr/>
            <p:nvPr/>
          </p:nvGrpSpPr>
          <p:grpSpPr>
            <a:xfrm>
              <a:off x="1712913" y="2550319"/>
              <a:ext cx="327025" cy="392113"/>
              <a:chOff x="1712913" y="2809875"/>
              <a:chExt cx="327025" cy="392113"/>
            </a:xfrm>
          </p:grpSpPr>
          <p:sp>
            <p:nvSpPr>
              <p:cNvPr id="387" name="Google Shape;387;p35"/>
              <p:cNvSpPr/>
              <p:nvPr/>
            </p:nvSpPr>
            <p:spPr>
              <a:xfrm>
                <a:off x="1846263" y="3060700"/>
                <a:ext cx="47625" cy="82550"/>
              </a:xfrm>
              <a:custGeom>
                <a:rect b="b" l="l" r="r" t="t"/>
                <a:pathLst>
                  <a:path extrusionOk="0" h="49" w="28">
                    <a:moveTo>
                      <a:pt x="2" y="49"/>
                    </a:moveTo>
                    <a:cubicBezTo>
                      <a:pt x="25" y="49"/>
                      <a:pt x="25" y="49"/>
                      <a:pt x="25" y="49"/>
                    </a:cubicBezTo>
                    <a:cubicBezTo>
                      <a:pt x="27" y="49"/>
                      <a:pt x="28" y="48"/>
                      <a:pt x="28" y="47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7" y="0"/>
                      <a:pt x="25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1" y="49"/>
                      <a:pt x="2" y="49"/>
                    </a:cubicBezTo>
                    <a:close/>
                    <a:moveTo>
                      <a:pt x="4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4" y="44"/>
                      <a:pt x="4" y="44"/>
                      <a:pt x="4" y="44"/>
                    </a:cubicBez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1912938" y="3060700"/>
                <a:ext cx="49213" cy="82550"/>
              </a:xfrm>
              <a:custGeom>
                <a:rect b="b" l="l" r="r" t="t"/>
                <a:pathLst>
                  <a:path extrusionOk="0" h="49" w="29">
                    <a:moveTo>
                      <a:pt x="3" y="49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8" y="49"/>
                      <a:pt x="29" y="48"/>
                      <a:pt x="29" y="4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1" y="49"/>
                      <a:pt x="3" y="49"/>
                    </a:cubicBezTo>
                    <a:close/>
                    <a:moveTo>
                      <a:pt x="5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5" y="44"/>
                      <a:pt x="5" y="44"/>
                      <a:pt x="5" y="44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89" name="Google Shape;389;p35"/>
              <p:cNvSpPr/>
              <p:nvPr/>
            </p:nvSpPr>
            <p:spPr>
              <a:xfrm>
                <a:off x="1778000" y="3060700"/>
                <a:ext cx="47625" cy="82550"/>
              </a:xfrm>
              <a:custGeom>
                <a:rect b="b" l="l" r="r" t="t"/>
                <a:pathLst>
                  <a:path extrusionOk="0" h="49" w="28">
                    <a:moveTo>
                      <a:pt x="3" y="49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8" y="48"/>
                      <a:pt x="28" y="47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7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1" y="49"/>
                      <a:pt x="3" y="49"/>
                    </a:cubicBezTo>
                    <a:close/>
                    <a:moveTo>
                      <a:pt x="5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5" y="44"/>
                      <a:pt x="5" y="44"/>
                      <a:pt x="5" y="44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90" name="Google Shape;390;p35"/>
              <p:cNvSpPr/>
              <p:nvPr/>
            </p:nvSpPr>
            <p:spPr>
              <a:xfrm>
                <a:off x="1712913" y="2809875"/>
                <a:ext cx="327025" cy="392113"/>
              </a:xfrm>
              <a:custGeom>
                <a:rect b="b" l="l" r="r" t="t"/>
                <a:pathLst>
                  <a:path extrusionOk="0" h="231" w="193">
                    <a:moveTo>
                      <a:pt x="175" y="32"/>
                    </a:moveTo>
                    <a:cubicBezTo>
                      <a:pt x="173" y="32"/>
                      <a:pt x="172" y="32"/>
                      <a:pt x="170" y="33"/>
                    </a:cubicBezTo>
                    <a:cubicBezTo>
                      <a:pt x="168" y="19"/>
                      <a:pt x="156" y="8"/>
                      <a:pt x="141" y="8"/>
                    </a:cubicBezTo>
                    <a:cubicBezTo>
                      <a:pt x="133" y="8"/>
                      <a:pt x="126" y="11"/>
                      <a:pt x="121" y="17"/>
                    </a:cubicBezTo>
                    <a:cubicBezTo>
                      <a:pt x="113" y="6"/>
                      <a:pt x="100" y="0"/>
                      <a:pt x="87" y="0"/>
                    </a:cubicBezTo>
                    <a:cubicBezTo>
                      <a:pt x="64" y="0"/>
                      <a:pt x="45" y="19"/>
                      <a:pt x="45" y="43"/>
                    </a:cubicBezTo>
                    <a:cubicBezTo>
                      <a:pt x="45" y="46"/>
                      <a:pt x="45" y="50"/>
                      <a:pt x="46" y="53"/>
                    </a:cubicBezTo>
                    <a:cubicBezTo>
                      <a:pt x="45" y="55"/>
                      <a:pt x="44" y="56"/>
                      <a:pt x="43" y="57"/>
                    </a:cubicBezTo>
                    <a:cubicBezTo>
                      <a:pt x="41" y="57"/>
                      <a:pt x="39" y="56"/>
                      <a:pt x="38" y="56"/>
                    </a:cubicBezTo>
                    <a:cubicBezTo>
                      <a:pt x="29" y="56"/>
                      <a:pt x="22" y="63"/>
                      <a:pt x="22" y="72"/>
                    </a:cubicBezTo>
                    <a:cubicBezTo>
                      <a:pt x="22" y="73"/>
                      <a:pt x="22" y="74"/>
                      <a:pt x="22" y="75"/>
                    </a:cubicBezTo>
                    <a:cubicBezTo>
                      <a:pt x="14" y="79"/>
                      <a:pt x="8" y="87"/>
                      <a:pt x="7" y="96"/>
                    </a:cubicBezTo>
                    <a:cubicBezTo>
                      <a:pt x="6" y="96"/>
                      <a:pt x="6" y="96"/>
                      <a:pt x="6" y="96"/>
                    </a:cubicBezTo>
                    <a:cubicBezTo>
                      <a:pt x="3" y="96"/>
                      <a:pt x="0" y="99"/>
                      <a:pt x="0" y="102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29"/>
                      <a:pt x="3" y="231"/>
                      <a:pt x="6" y="231"/>
                    </a:cubicBezTo>
                    <a:cubicBezTo>
                      <a:pt x="158" y="231"/>
                      <a:pt x="158" y="231"/>
                      <a:pt x="158" y="231"/>
                    </a:cubicBezTo>
                    <a:cubicBezTo>
                      <a:pt x="161" y="231"/>
                      <a:pt x="163" y="229"/>
                      <a:pt x="163" y="226"/>
                    </a:cubicBezTo>
                    <a:cubicBezTo>
                      <a:pt x="163" y="135"/>
                      <a:pt x="163" y="135"/>
                      <a:pt x="163" y="135"/>
                    </a:cubicBezTo>
                    <a:cubicBezTo>
                      <a:pt x="163" y="132"/>
                      <a:pt x="161" y="130"/>
                      <a:pt x="158" y="130"/>
                    </a:cubicBezTo>
                    <a:cubicBezTo>
                      <a:pt x="44" y="130"/>
                      <a:pt x="44" y="130"/>
                      <a:pt x="44" y="130"/>
                    </a:cubicBezTo>
                    <a:cubicBezTo>
                      <a:pt x="44" y="102"/>
                      <a:pt x="44" y="102"/>
                      <a:pt x="44" y="102"/>
                    </a:cubicBezTo>
                    <a:cubicBezTo>
                      <a:pt x="44" y="101"/>
                      <a:pt x="44" y="100"/>
                      <a:pt x="43" y="99"/>
                    </a:cubicBezTo>
                    <a:cubicBezTo>
                      <a:pt x="45" y="97"/>
                      <a:pt x="47" y="96"/>
                      <a:pt x="48" y="94"/>
                    </a:cubicBezTo>
                    <a:cubicBezTo>
                      <a:pt x="53" y="96"/>
                      <a:pt x="58" y="97"/>
                      <a:pt x="63" y="97"/>
                    </a:cubicBezTo>
                    <a:cubicBezTo>
                      <a:pt x="67" y="97"/>
                      <a:pt x="72" y="96"/>
                      <a:pt x="76" y="95"/>
                    </a:cubicBezTo>
                    <a:cubicBezTo>
                      <a:pt x="83" y="91"/>
                      <a:pt x="89" y="85"/>
                      <a:pt x="92" y="78"/>
                    </a:cubicBezTo>
                    <a:cubicBezTo>
                      <a:pt x="100" y="83"/>
                      <a:pt x="110" y="84"/>
                      <a:pt x="119" y="82"/>
                    </a:cubicBezTo>
                    <a:cubicBezTo>
                      <a:pt x="125" y="80"/>
                      <a:pt x="131" y="76"/>
                      <a:pt x="135" y="71"/>
                    </a:cubicBezTo>
                    <a:cubicBezTo>
                      <a:pt x="139" y="76"/>
                      <a:pt x="146" y="78"/>
                      <a:pt x="152" y="78"/>
                    </a:cubicBezTo>
                    <a:cubicBezTo>
                      <a:pt x="160" y="78"/>
                      <a:pt x="168" y="74"/>
                      <a:pt x="172" y="68"/>
                    </a:cubicBezTo>
                    <a:cubicBezTo>
                      <a:pt x="183" y="69"/>
                      <a:pt x="193" y="61"/>
                      <a:pt x="193" y="50"/>
                    </a:cubicBezTo>
                    <a:cubicBezTo>
                      <a:pt x="193" y="40"/>
                      <a:pt x="185" y="32"/>
                      <a:pt x="175" y="32"/>
                    </a:cubicBezTo>
                    <a:close/>
                    <a:moveTo>
                      <a:pt x="38" y="101"/>
                    </a:moveTo>
                    <a:cubicBezTo>
                      <a:pt x="39" y="101"/>
                      <a:pt x="39" y="101"/>
                      <a:pt x="39" y="102"/>
                    </a:cubicBezTo>
                    <a:cubicBezTo>
                      <a:pt x="39" y="132"/>
                      <a:pt x="39" y="132"/>
                      <a:pt x="39" y="132"/>
                    </a:cubicBezTo>
                    <a:cubicBezTo>
                      <a:pt x="39" y="133"/>
                      <a:pt x="40" y="134"/>
                      <a:pt x="42" y="134"/>
                    </a:cubicBezTo>
                    <a:cubicBezTo>
                      <a:pt x="158" y="134"/>
                      <a:pt x="158" y="134"/>
                      <a:pt x="158" y="134"/>
                    </a:cubicBezTo>
                    <a:cubicBezTo>
                      <a:pt x="158" y="134"/>
                      <a:pt x="159" y="135"/>
                      <a:pt x="159" y="135"/>
                    </a:cubicBezTo>
                    <a:cubicBezTo>
                      <a:pt x="159" y="226"/>
                      <a:pt x="159" y="226"/>
                      <a:pt x="159" y="226"/>
                    </a:cubicBezTo>
                    <a:cubicBezTo>
                      <a:pt x="159" y="226"/>
                      <a:pt x="158" y="227"/>
                      <a:pt x="158" y="227"/>
                    </a:cubicBezTo>
                    <a:cubicBezTo>
                      <a:pt x="6" y="227"/>
                      <a:pt x="6" y="227"/>
                      <a:pt x="6" y="227"/>
                    </a:cubicBezTo>
                    <a:cubicBezTo>
                      <a:pt x="5" y="227"/>
                      <a:pt x="5" y="226"/>
                      <a:pt x="5" y="226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5" y="101"/>
                      <a:pt x="5" y="101"/>
                      <a:pt x="6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35" y="101"/>
                      <a:pt x="35" y="101"/>
                      <a:pt x="35" y="101"/>
                    </a:cubicBezTo>
                    <a:lnTo>
                      <a:pt x="38" y="101"/>
                    </a:lnTo>
                    <a:close/>
                    <a:moveTo>
                      <a:pt x="172" y="63"/>
                    </a:moveTo>
                    <a:cubicBezTo>
                      <a:pt x="171" y="63"/>
                      <a:pt x="170" y="63"/>
                      <a:pt x="169" y="64"/>
                    </a:cubicBezTo>
                    <a:cubicBezTo>
                      <a:pt x="166" y="70"/>
                      <a:pt x="159" y="74"/>
                      <a:pt x="152" y="74"/>
                    </a:cubicBezTo>
                    <a:cubicBezTo>
                      <a:pt x="146" y="74"/>
                      <a:pt x="140" y="71"/>
                      <a:pt x="136" y="66"/>
                    </a:cubicBezTo>
                    <a:cubicBezTo>
                      <a:pt x="136" y="65"/>
                      <a:pt x="135" y="65"/>
                      <a:pt x="135" y="65"/>
                    </a:cubicBezTo>
                    <a:cubicBezTo>
                      <a:pt x="134" y="65"/>
                      <a:pt x="133" y="66"/>
                      <a:pt x="133" y="66"/>
                    </a:cubicBezTo>
                    <a:cubicBezTo>
                      <a:pt x="129" y="71"/>
                      <a:pt x="124" y="75"/>
                      <a:pt x="118" y="77"/>
                    </a:cubicBezTo>
                    <a:cubicBezTo>
                      <a:pt x="115" y="78"/>
                      <a:pt x="112" y="78"/>
                      <a:pt x="109" y="78"/>
                    </a:cubicBezTo>
                    <a:cubicBezTo>
                      <a:pt x="103" y="78"/>
                      <a:pt x="97" y="76"/>
                      <a:pt x="92" y="73"/>
                    </a:cubicBezTo>
                    <a:cubicBezTo>
                      <a:pt x="91" y="72"/>
                      <a:pt x="91" y="72"/>
                      <a:pt x="90" y="72"/>
                    </a:cubicBezTo>
                    <a:cubicBezTo>
                      <a:pt x="89" y="73"/>
                      <a:pt x="89" y="73"/>
                      <a:pt x="88" y="74"/>
                    </a:cubicBezTo>
                    <a:cubicBezTo>
                      <a:pt x="86" y="81"/>
                      <a:pt x="81" y="87"/>
                      <a:pt x="74" y="90"/>
                    </a:cubicBezTo>
                    <a:cubicBezTo>
                      <a:pt x="70" y="92"/>
                      <a:pt x="67" y="93"/>
                      <a:pt x="63" y="93"/>
                    </a:cubicBezTo>
                    <a:cubicBezTo>
                      <a:pt x="58" y="93"/>
                      <a:pt x="53" y="91"/>
                      <a:pt x="48" y="88"/>
                    </a:cubicBezTo>
                    <a:cubicBezTo>
                      <a:pt x="48" y="88"/>
                      <a:pt x="47" y="88"/>
                      <a:pt x="46" y="88"/>
                    </a:cubicBezTo>
                    <a:cubicBezTo>
                      <a:pt x="46" y="88"/>
                      <a:pt x="45" y="89"/>
                      <a:pt x="45" y="89"/>
                    </a:cubicBezTo>
                    <a:cubicBezTo>
                      <a:pt x="43" y="94"/>
                      <a:pt x="40" y="96"/>
                      <a:pt x="35" y="96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3" y="88"/>
                      <a:pt x="18" y="81"/>
                      <a:pt x="26" y="78"/>
                    </a:cubicBezTo>
                    <a:cubicBezTo>
                      <a:pt x="27" y="78"/>
                      <a:pt x="27" y="76"/>
                      <a:pt x="27" y="75"/>
                    </a:cubicBezTo>
                    <a:cubicBezTo>
                      <a:pt x="27" y="74"/>
                      <a:pt x="27" y="73"/>
                      <a:pt x="27" y="72"/>
                    </a:cubicBezTo>
                    <a:cubicBezTo>
                      <a:pt x="27" y="66"/>
                      <a:pt x="32" y="61"/>
                      <a:pt x="38" y="61"/>
                    </a:cubicBezTo>
                    <a:cubicBezTo>
                      <a:pt x="39" y="61"/>
                      <a:pt x="41" y="61"/>
                      <a:pt x="42" y="62"/>
                    </a:cubicBezTo>
                    <a:cubicBezTo>
                      <a:pt x="44" y="62"/>
                      <a:pt x="45" y="62"/>
                      <a:pt x="45" y="61"/>
                    </a:cubicBezTo>
                    <a:cubicBezTo>
                      <a:pt x="47" y="59"/>
                      <a:pt x="48" y="58"/>
                      <a:pt x="50" y="56"/>
                    </a:cubicBezTo>
                    <a:cubicBezTo>
                      <a:pt x="51" y="56"/>
                      <a:pt x="51" y="55"/>
                      <a:pt x="51" y="54"/>
                    </a:cubicBezTo>
                    <a:cubicBezTo>
                      <a:pt x="50" y="50"/>
                      <a:pt x="49" y="46"/>
                      <a:pt x="49" y="43"/>
                    </a:cubicBezTo>
                    <a:cubicBezTo>
                      <a:pt x="49" y="22"/>
                      <a:pt x="66" y="5"/>
                      <a:pt x="87" y="5"/>
                    </a:cubicBezTo>
                    <a:cubicBezTo>
                      <a:pt x="100" y="5"/>
                      <a:pt x="111" y="11"/>
                      <a:pt x="118" y="22"/>
                    </a:cubicBezTo>
                    <a:cubicBezTo>
                      <a:pt x="119" y="22"/>
                      <a:pt x="119" y="23"/>
                      <a:pt x="120" y="23"/>
                    </a:cubicBezTo>
                    <a:cubicBezTo>
                      <a:pt x="121" y="23"/>
                      <a:pt x="122" y="23"/>
                      <a:pt x="122" y="22"/>
                    </a:cubicBezTo>
                    <a:cubicBezTo>
                      <a:pt x="127" y="16"/>
                      <a:pt x="134" y="13"/>
                      <a:pt x="141" y="13"/>
                    </a:cubicBezTo>
                    <a:cubicBezTo>
                      <a:pt x="154" y="13"/>
                      <a:pt x="165" y="23"/>
                      <a:pt x="166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8" y="38"/>
                      <a:pt x="169" y="38"/>
                      <a:pt x="169" y="38"/>
                    </a:cubicBezTo>
                    <a:cubicBezTo>
                      <a:pt x="171" y="37"/>
                      <a:pt x="173" y="37"/>
                      <a:pt x="175" y="37"/>
                    </a:cubicBezTo>
                    <a:cubicBezTo>
                      <a:pt x="182" y="37"/>
                      <a:pt x="188" y="43"/>
                      <a:pt x="188" y="50"/>
                    </a:cubicBezTo>
                    <a:cubicBezTo>
                      <a:pt x="188" y="58"/>
                      <a:pt x="180" y="65"/>
                      <a:pt x="172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391" name="Google Shape;391;p35"/>
          <p:cNvGrpSpPr/>
          <p:nvPr/>
        </p:nvGrpSpPr>
        <p:grpSpPr>
          <a:xfrm>
            <a:off x="2002480" y="6153092"/>
            <a:ext cx="2121093" cy="2126704"/>
            <a:chOff x="-776288" y="2445544"/>
            <a:chExt cx="600075" cy="601663"/>
          </a:xfrm>
        </p:grpSpPr>
        <p:sp>
          <p:nvSpPr>
            <p:cNvPr id="392" name="Google Shape;392;p35"/>
            <p:cNvSpPr/>
            <p:nvPr/>
          </p:nvSpPr>
          <p:spPr>
            <a:xfrm>
              <a:off x="-776288" y="2445544"/>
              <a:ext cx="600075" cy="6016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393" name="Google Shape;393;p35"/>
            <p:cNvGrpSpPr/>
            <p:nvPr/>
          </p:nvGrpSpPr>
          <p:grpSpPr>
            <a:xfrm>
              <a:off x="-606426" y="2534444"/>
              <a:ext cx="260350" cy="423863"/>
              <a:chOff x="2832100" y="2760663"/>
              <a:chExt cx="260350" cy="423863"/>
            </a:xfrm>
          </p:grpSpPr>
          <p:sp>
            <p:nvSpPr>
              <p:cNvPr id="394" name="Google Shape;394;p35"/>
              <p:cNvSpPr/>
              <p:nvPr/>
            </p:nvSpPr>
            <p:spPr>
              <a:xfrm>
                <a:off x="2898775" y="3095625"/>
                <a:ext cx="123825" cy="38100"/>
              </a:xfrm>
              <a:custGeom>
                <a:rect b="b" l="l" r="r" t="t"/>
                <a:pathLst>
                  <a:path extrusionOk="0" h="22" w="73">
                    <a:moveTo>
                      <a:pt x="62" y="2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6" y="22"/>
                      <a:pt x="0" y="17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8" y="0"/>
                      <a:pt x="73" y="5"/>
                      <a:pt x="73" y="11"/>
                    </a:cubicBezTo>
                    <a:cubicBezTo>
                      <a:pt x="73" y="17"/>
                      <a:pt x="68" y="22"/>
                      <a:pt x="62" y="22"/>
                    </a:cubicBezTo>
                    <a:close/>
                    <a:moveTo>
                      <a:pt x="12" y="5"/>
                    </a:moveTo>
                    <a:cubicBezTo>
                      <a:pt x="8" y="5"/>
                      <a:pt x="5" y="7"/>
                      <a:pt x="5" y="11"/>
                    </a:cubicBezTo>
                    <a:cubicBezTo>
                      <a:pt x="5" y="15"/>
                      <a:pt x="8" y="18"/>
                      <a:pt x="12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6" y="18"/>
                      <a:pt x="69" y="15"/>
                      <a:pt x="69" y="11"/>
                    </a:cubicBezTo>
                    <a:cubicBezTo>
                      <a:pt x="69" y="7"/>
                      <a:pt x="66" y="5"/>
                      <a:pt x="62" y="5"/>
                    </a:cubicBez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95" name="Google Shape;395;p35"/>
              <p:cNvSpPr/>
              <p:nvPr/>
            </p:nvSpPr>
            <p:spPr>
              <a:xfrm>
                <a:off x="2898775" y="3127375"/>
                <a:ext cx="123825" cy="36513"/>
              </a:xfrm>
              <a:custGeom>
                <a:rect b="b" l="l" r="r" t="t"/>
                <a:pathLst>
                  <a:path extrusionOk="0" h="22" w="73">
                    <a:moveTo>
                      <a:pt x="62" y="2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6" y="22"/>
                      <a:pt x="0" y="17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8" y="0"/>
                      <a:pt x="73" y="5"/>
                      <a:pt x="73" y="11"/>
                    </a:cubicBezTo>
                    <a:cubicBezTo>
                      <a:pt x="73" y="17"/>
                      <a:pt x="68" y="22"/>
                      <a:pt x="62" y="22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5" y="7"/>
                      <a:pt x="5" y="11"/>
                    </a:cubicBezTo>
                    <a:cubicBezTo>
                      <a:pt x="5" y="15"/>
                      <a:pt x="8" y="18"/>
                      <a:pt x="12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6" y="18"/>
                      <a:pt x="69" y="15"/>
                      <a:pt x="69" y="11"/>
                    </a:cubicBezTo>
                    <a:cubicBezTo>
                      <a:pt x="69" y="7"/>
                      <a:pt x="66" y="4"/>
                      <a:pt x="62" y="4"/>
                    </a:cubicBez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2921000" y="3157538"/>
                <a:ext cx="80963" cy="26988"/>
              </a:xfrm>
              <a:custGeom>
                <a:rect b="b" l="l" r="r" t="t"/>
                <a:pathLst>
                  <a:path extrusionOk="0" h="16" w="48">
                    <a:moveTo>
                      <a:pt x="24" y="16"/>
                    </a:moveTo>
                    <a:cubicBezTo>
                      <a:pt x="10" y="16"/>
                      <a:pt x="0" y="10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6"/>
                      <a:pt x="12" y="11"/>
                      <a:pt x="24" y="11"/>
                    </a:cubicBezTo>
                    <a:cubicBezTo>
                      <a:pt x="35" y="11"/>
                      <a:pt x="43" y="6"/>
                      <a:pt x="43" y="2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8" y="10"/>
                      <a:pt x="37" y="16"/>
                      <a:pt x="24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97" name="Google Shape;397;p35"/>
              <p:cNvSpPr/>
              <p:nvPr/>
            </p:nvSpPr>
            <p:spPr>
              <a:xfrm>
                <a:off x="2832100" y="2760663"/>
                <a:ext cx="260350" cy="314325"/>
              </a:xfrm>
              <a:custGeom>
                <a:rect b="b" l="l" r="r" t="t"/>
                <a:pathLst>
                  <a:path extrusionOk="0" h="185" w="154">
                    <a:moveTo>
                      <a:pt x="101" y="185"/>
                    </a:moveTo>
                    <a:cubicBezTo>
                      <a:pt x="53" y="185"/>
                      <a:pt x="53" y="185"/>
                      <a:pt x="53" y="185"/>
                    </a:cubicBezTo>
                    <a:cubicBezTo>
                      <a:pt x="41" y="185"/>
                      <a:pt x="32" y="175"/>
                      <a:pt x="32" y="164"/>
                    </a:cubicBezTo>
                    <a:cubicBezTo>
                      <a:pt x="32" y="149"/>
                      <a:pt x="32" y="149"/>
                      <a:pt x="32" y="149"/>
                    </a:cubicBezTo>
                    <a:cubicBezTo>
                      <a:pt x="32" y="141"/>
                      <a:pt x="28" y="137"/>
                      <a:pt x="22" y="130"/>
                    </a:cubicBezTo>
                    <a:cubicBezTo>
                      <a:pt x="8" y="117"/>
                      <a:pt x="0" y="97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97"/>
                      <a:pt x="146" y="117"/>
                      <a:pt x="132" y="130"/>
                    </a:cubicBezTo>
                    <a:cubicBezTo>
                      <a:pt x="125" y="137"/>
                      <a:pt x="122" y="141"/>
                      <a:pt x="122" y="149"/>
                    </a:cubicBezTo>
                    <a:cubicBezTo>
                      <a:pt x="122" y="164"/>
                      <a:pt x="122" y="164"/>
                      <a:pt x="122" y="164"/>
                    </a:cubicBezTo>
                    <a:cubicBezTo>
                      <a:pt x="122" y="175"/>
                      <a:pt x="113" y="185"/>
                      <a:pt x="101" y="185"/>
                    </a:cubicBezTo>
                    <a:close/>
                    <a:moveTo>
                      <a:pt x="77" y="5"/>
                    </a:moveTo>
                    <a:cubicBezTo>
                      <a:pt x="37" y="5"/>
                      <a:pt x="5" y="37"/>
                      <a:pt x="5" y="77"/>
                    </a:cubicBezTo>
                    <a:cubicBezTo>
                      <a:pt x="5" y="96"/>
                      <a:pt x="12" y="114"/>
                      <a:pt x="25" y="127"/>
                    </a:cubicBezTo>
                    <a:cubicBezTo>
                      <a:pt x="32" y="134"/>
                      <a:pt x="36" y="140"/>
                      <a:pt x="36" y="149"/>
                    </a:cubicBezTo>
                    <a:cubicBezTo>
                      <a:pt x="36" y="164"/>
                      <a:pt x="36" y="164"/>
                      <a:pt x="36" y="164"/>
                    </a:cubicBezTo>
                    <a:cubicBezTo>
                      <a:pt x="36" y="173"/>
                      <a:pt x="44" y="180"/>
                      <a:pt x="53" y="180"/>
                    </a:cubicBezTo>
                    <a:cubicBezTo>
                      <a:pt x="101" y="180"/>
                      <a:pt x="101" y="180"/>
                      <a:pt x="101" y="180"/>
                    </a:cubicBezTo>
                    <a:cubicBezTo>
                      <a:pt x="110" y="180"/>
                      <a:pt x="117" y="173"/>
                      <a:pt x="117" y="164"/>
                    </a:cubicBezTo>
                    <a:cubicBezTo>
                      <a:pt x="117" y="149"/>
                      <a:pt x="117" y="149"/>
                      <a:pt x="117" y="149"/>
                    </a:cubicBezTo>
                    <a:cubicBezTo>
                      <a:pt x="117" y="140"/>
                      <a:pt x="122" y="134"/>
                      <a:pt x="129" y="127"/>
                    </a:cubicBezTo>
                    <a:cubicBezTo>
                      <a:pt x="142" y="114"/>
                      <a:pt x="149" y="96"/>
                      <a:pt x="149" y="77"/>
                    </a:cubicBezTo>
                    <a:cubicBezTo>
                      <a:pt x="149" y="37"/>
                      <a:pt x="117" y="5"/>
                      <a:pt x="7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398" name="Google Shape;398;p35"/>
              <p:cNvSpPr/>
              <p:nvPr/>
            </p:nvSpPr>
            <p:spPr>
              <a:xfrm>
                <a:off x="2898775" y="3065463"/>
                <a:ext cx="123825" cy="39688"/>
              </a:xfrm>
              <a:custGeom>
                <a:rect b="b" l="l" r="r" t="t"/>
                <a:pathLst>
                  <a:path extrusionOk="0" h="23" w="73">
                    <a:moveTo>
                      <a:pt x="6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0" y="17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8" y="0"/>
                      <a:pt x="73" y="5"/>
                      <a:pt x="73" y="11"/>
                    </a:cubicBezTo>
                    <a:cubicBezTo>
                      <a:pt x="73" y="17"/>
                      <a:pt x="68" y="23"/>
                      <a:pt x="62" y="23"/>
                    </a:cubicBezTo>
                    <a:close/>
                    <a:moveTo>
                      <a:pt x="12" y="5"/>
                    </a:moveTo>
                    <a:cubicBezTo>
                      <a:pt x="8" y="5"/>
                      <a:pt x="5" y="8"/>
                      <a:pt x="5" y="11"/>
                    </a:cubicBezTo>
                    <a:cubicBezTo>
                      <a:pt x="5" y="15"/>
                      <a:pt x="8" y="18"/>
                      <a:pt x="12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6" y="18"/>
                      <a:pt x="69" y="15"/>
                      <a:pt x="69" y="11"/>
                    </a:cubicBezTo>
                    <a:cubicBezTo>
                      <a:pt x="69" y="8"/>
                      <a:pt x="66" y="5"/>
                      <a:pt x="62" y="5"/>
                    </a:cubicBez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399" name="Google Shape;399;p35"/>
          <p:cNvGrpSpPr/>
          <p:nvPr/>
        </p:nvGrpSpPr>
        <p:grpSpPr>
          <a:xfrm>
            <a:off x="16849286" y="6150286"/>
            <a:ext cx="2121093" cy="2132311"/>
            <a:chOff x="2162177" y="2444750"/>
            <a:chExt cx="600075" cy="603250"/>
          </a:xfrm>
        </p:grpSpPr>
        <p:sp>
          <p:nvSpPr>
            <p:cNvPr id="400" name="Google Shape;400;p35"/>
            <p:cNvSpPr/>
            <p:nvPr/>
          </p:nvSpPr>
          <p:spPr>
            <a:xfrm>
              <a:off x="2162177" y="2444750"/>
              <a:ext cx="600075" cy="6032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401" name="Google Shape;401;p35"/>
            <p:cNvGrpSpPr/>
            <p:nvPr/>
          </p:nvGrpSpPr>
          <p:grpSpPr>
            <a:xfrm>
              <a:off x="2301877" y="2559050"/>
              <a:ext cx="323850" cy="374650"/>
              <a:chOff x="6408738" y="2206625"/>
              <a:chExt cx="323850" cy="374650"/>
            </a:xfrm>
          </p:grpSpPr>
          <p:sp>
            <p:nvSpPr>
              <p:cNvPr id="402" name="Google Shape;402;p35"/>
              <p:cNvSpPr/>
              <p:nvPr/>
            </p:nvSpPr>
            <p:spPr>
              <a:xfrm>
                <a:off x="6494463" y="2371725"/>
                <a:ext cx="41275" cy="38100"/>
              </a:xfrm>
              <a:custGeom>
                <a:rect b="b" l="l" r="r" t="t"/>
                <a:pathLst>
                  <a:path extrusionOk="0" h="23" w="24">
                    <a:moveTo>
                      <a:pt x="17" y="4"/>
                    </a:moveTo>
                    <a:cubicBezTo>
                      <a:pt x="17" y="3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ubicBezTo>
                      <a:pt x="6" y="0"/>
                      <a:pt x="3" y="2"/>
                      <a:pt x="2" y="5"/>
                    </a:cubicBezTo>
                    <a:cubicBezTo>
                      <a:pt x="0" y="9"/>
                      <a:pt x="0" y="18"/>
                      <a:pt x="6" y="21"/>
                    </a:cubicBezTo>
                    <a:cubicBezTo>
                      <a:pt x="8" y="23"/>
                      <a:pt x="11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8" y="23"/>
                      <a:pt x="23" y="22"/>
                      <a:pt x="24" y="19"/>
                    </a:cubicBezTo>
                    <a:cubicBezTo>
                      <a:pt x="24" y="18"/>
                      <a:pt x="24" y="17"/>
                      <a:pt x="23" y="16"/>
                    </a:cubicBezTo>
                    <a:cubicBezTo>
                      <a:pt x="21" y="13"/>
                      <a:pt x="19" y="11"/>
                      <a:pt x="17" y="4"/>
                    </a:cubicBezTo>
                    <a:close/>
                    <a:moveTo>
                      <a:pt x="13" y="19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19"/>
                      <a:pt x="10" y="19"/>
                      <a:pt x="9" y="18"/>
                    </a:cubicBezTo>
                    <a:cubicBezTo>
                      <a:pt x="5" y="15"/>
                      <a:pt x="5" y="9"/>
                      <a:pt x="6" y="7"/>
                    </a:cubicBezTo>
                    <a:cubicBezTo>
                      <a:pt x="6" y="6"/>
                      <a:pt x="8" y="5"/>
                      <a:pt x="10" y="5"/>
                    </a:cubicBezTo>
                    <a:cubicBezTo>
                      <a:pt x="11" y="5"/>
                      <a:pt x="12" y="5"/>
                      <a:pt x="13" y="6"/>
                    </a:cubicBezTo>
                    <a:cubicBezTo>
                      <a:pt x="14" y="11"/>
                      <a:pt x="16" y="15"/>
                      <a:pt x="19" y="18"/>
                    </a:cubicBezTo>
                    <a:cubicBezTo>
                      <a:pt x="17" y="18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6604000" y="2371725"/>
                <a:ext cx="39688" cy="38100"/>
              </a:xfrm>
              <a:custGeom>
                <a:rect b="b" l="l" r="r" t="t"/>
                <a:pathLst>
                  <a:path extrusionOk="0" h="23" w="24">
                    <a:moveTo>
                      <a:pt x="14" y="0"/>
                    </a:moveTo>
                    <a:cubicBezTo>
                      <a:pt x="12" y="0"/>
                      <a:pt x="10" y="1"/>
                      <a:pt x="8" y="2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5" y="11"/>
                      <a:pt x="3" y="13"/>
                      <a:pt x="1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1" y="22"/>
                      <a:pt x="7" y="23"/>
                      <a:pt x="11" y="23"/>
                    </a:cubicBezTo>
                    <a:cubicBezTo>
                      <a:pt x="14" y="23"/>
                      <a:pt x="16" y="23"/>
                      <a:pt x="18" y="21"/>
                    </a:cubicBezTo>
                    <a:cubicBezTo>
                      <a:pt x="24" y="18"/>
                      <a:pt x="24" y="9"/>
                      <a:pt x="22" y="5"/>
                    </a:cubicBezTo>
                    <a:cubicBezTo>
                      <a:pt x="21" y="2"/>
                      <a:pt x="18" y="0"/>
                      <a:pt x="14" y="0"/>
                    </a:cubicBezTo>
                    <a:close/>
                    <a:moveTo>
                      <a:pt x="16" y="18"/>
                    </a:moveTo>
                    <a:cubicBezTo>
                      <a:pt x="14" y="19"/>
                      <a:pt x="12" y="19"/>
                      <a:pt x="11" y="19"/>
                    </a:cubicBezTo>
                    <a:cubicBezTo>
                      <a:pt x="9" y="19"/>
                      <a:pt x="7" y="18"/>
                      <a:pt x="6" y="18"/>
                    </a:cubicBezTo>
                    <a:cubicBezTo>
                      <a:pt x="8" y="15"/>
                      <a:pt x="10" y="11"/>
                      <a:pt x="11" y="6"/>
                    </a:cubicBezTo>
                    <a:cubicBezTo>
                      <a:pt x="12" y="5"/>
                      <a:pt x="13" y="5"/>
                      <a:pt x="14" y="5"/>
                    </a:cubicBezTo>
                    <a:cubicBezTo>
                      <a:pt x="16" y="5"/>
                      <a:pt x="18" y="6"/>
                      <a:pt x="18" y="7"/>
                    </a:cubicBezTo>
                    <a:cubicBezTo>
                      <a:pt x="19" y="9"/>
                      <a:pt x="19" y="15"/>
                      <a:pt x="16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6408738" y="2206625"/>
                <a:ext cx="323850" cy="374650"/>
              </a:xfrm>
              <a:custGeom>
                <a:rect b="b" l="l" r="r" t="t"/>
                <a:pathLst>
                  <a:path extrusionOk="0" h="221" w="191">
                    <a:moveTo>
                      <a:pt x="149" y="75"/>
                    </a:moveTo>
                    <a:cubicBezTo>
                      <a:pt x="147" y="74"/>
                      <a:pt x="146" y="74"/>
                      <a:pt x="145" y="74"/>
                    </a:cubicBezTo>
                    <a:cubicBezTo>
                      <a:pt x="141" y="61"/>
                      <a:pt x="135" y="54"/>
                      <a:pt x="127" y="49"/>
                    </a:cubicBezTo>
                    <a:cubicBezTo>
                      <a:pt x="154" y="47"/>
                      <a:pt x="169" y="29"/>
                      <a:pt x="174" y="10"/>
                    </a:cubicBezTo>
                    <a:cubicBezTo>
                      <a:pt x="184" y="34"/>
                      <a:pt x="175" y="52"/>
                      <a:pt x="162" y="59"/>
                    </a:cubicBezTo>
                    <a:cubicBezTo>
                      <a:pt x="161" y="60"/>
                      <a:pt x="160" y="61"/>
                      <a:pt x="161" y="62"/>
                    </a:cubicBezTo>
                    <a:cubicBezTo>
                      <a:pt x="161" y="63"/>
                      <a:pt x="162" y="64"/>
                      <a:pt x="163" y="64"/>
                    </a:cubicBezTo>
                    <a:cubicBezTo>
                      <a:pt x="163" y="64"/>
                      <a:pt x="164" y="63"/>
                      <a:pt x="164" y="63"/>
                    </a:cubicBezTo>
                    <a:cubicBezTo>
                      <a:pt x="180" y="54"/>
                      <a:pt x="191" y="31"/>
                      <a:pt x="176" y="2"/>
                    </a:cubicBezTo>
                    <a:cubicBezTo>
                      <a:pt x="175" y="1"/>
                      <a:pt x="174" y="0"/>
                      <a:pt x="173" y="1"/>
                    </a:cubicBezTo>
                    <a:cubicBezTo>
                      <a:pt x="172" y="1"/>
                      <a:pt x="172" y="1"/>
                      <a:pt x="171" y="2"/>
                    </a:cubicBezTo>
                    <a:cubicBezTo>
                      <a:pt x="170" y="10"/>
                      <a:pt x="161" y="49"/>
                      <a:pt x="115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09" y="43"/>
                      <a:pt x="102" y="42"/>
                      <a:pt x="95" y="42"/>
                    </a:cubicBezTo>
                    <a:cubicBezTo>
                      <a:pt x="88" y="42"/>
                      <a:pt x="81" y="43"/>
                      <a:pt x="76" y="44"/>
                    </a:cubicBezTo>
                    <a:cubicBezTo>
                      <a:pt x="76" y="44"/>
                      <a:pt x="76" y="44"/>
                      <a:pt x="76" y="44"/>
                    </a:cubicBezTo>
                    <a:cubicBezTo>
                      <a:pt x="29" y="49"/>
                      <a:pt x="20" y="10"/>
                      <a:pt x="19" y="2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0" y="31"/>
                      <a:pt x="10" y="54"/>
                      <a:pt x="26" y="63"/>
                    </a:cubicBezTo>
                    <a:cubicBezTo>
                      <a:pt x="27" y="63"/>
                      <a:pt x="27" y="64"/>
                      <a:pt x="27" y="64"/>
                    </a:cubicBezTo>
                    <a:cubicBezTo>
                      <a:pt x="28" y="64"/>
                      <a:pt x="29" y="63"/>
                      <a:pt x="29" y="62"/>
                    </a:cubicBezTo>
                    <a:cubicBezTo>
                      <a:pt x="30" y="61"/>
                      <a:pt x="30" y="60"/>
                      <a:pt x="28" y="59"/>
                    </a:cubicBezTo>
                    <a:cubicBezTo>
                      <a:pt x="15" y="52"/>
                      <a:pt x="7" y="34"/>
                      <a:pt x="16" y="10"/>
                    </a:cubicBezTo>
                    <a:cubicBezTo>
                      <a:pt x="18" y="17"/>
                      <a:pt x="22" y="27"/>
                      <a:pt x="30" y="35"/>
                    </a:cubicBezTo>
                    <a:cubicBezTo>
                      <a:pt x="39" y="43"/>
                      <a:pt x="50" y="48"/>
                      <a:pt x="63" y="49"/>
                    </a:cubicBezTo>
                    <a:cubicBezTo>
                      <a:pt x="55" y="54"/>
                      <a:pt x="50" y="61"/>
                      <a:pt x="45" y="74"/>
                    </a:cubicBezTo>
                    <a:cubicBezTo>
                      <a:pt x="44" y="74"/>
                      <a:pt x="43" y="74"/>
                      <a:pt x="42" y="75"/>
                    </a:cubicBezTo>
                    <a:cubicBezTo>
                      <a:pt x="24" y="77"/>
                      <a:pt x="3" y="80"/>
                      <a:pt x="1" y="110"/>
                    </a:cubicBezTo>
                    <a:cubicBezTo>
                      <a:pt x="1" y="111"/>
                      <a:pt x="1" y="111"/>
                      <a:pt x="1" y="112"/>
                    </a:cubicBezTo>
                    <a:cubicBezTo>
                      <a:pt x="2" y="112"/>
                      <a:pt x="3" y="112"/>
                      <a:pt x="4" y="112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21" y="107"/>
                      <a:pt x="30" y="104"/>
                      <a:pt x="36" y="101"/>
                    </a:cubicBezTo>
                    <a:cubicBezTo>
                      <a:pt x="33" y="113"/>
                      <a:pt x="32" y="122"/>
                      <a:pt x="37" y="131"/>
                    </a:cubicBezTo>
                    <a:cubicBezTo>
                      <a:pt x="39" y="134"/>
                      <a:pt x="43" y="138"/>
                      <a:pt x="47" y="142"/>
                    </a:cubicBezTo>
                    <a:cubicBezTo>
                      <a:pt x="56" y="150"/>
                      <a:pt x="66" y="161"/>
                      <a:pt x="68" y="175"/>
                    </a:cubicBezTo>
                    <a:cubicBezTo>
                      <a:pt x="62" y="180"/>
                      <a:pt x="58" y="188"/>
                      <a:pt x="58" y="197"/>
                    </a:cubicBezTo>
                    <a:cubicBezTo>
                      <a:pt x="58" y="200"/>
                      <a:pt x="58" y="200"/>
                      <a:pt x="58" y="200"/>
                    </a:cubicBezTo>
                    <a:cubicBezTo>
                      <a:pt x="58" y="211"/>
                      <a:pt x="67" y="221"/>
                      <a:pt x="79" y="221"/>
                    </a:cubicBezTo>
                    <a:cubicBezTo>
                      <a:pt x="112" y="221"/>
                      <a:pt x="112" y="221"/>
                      <a:pt x="112" y="221"/>
                    </a:cubicBezTo>
                    <a:cubicBezTo>
                      <a:pt x="123" y="221"/>
                      <a:pt x="132" y="211"/>
                      <a:pt x="132" y="200"/>
                    </a:cubicBezTo>
                    <a:cubicBezTo>
                      <a:pt x="132" y="197"/>
                      <a:pt x="132" y="197"/>
                      <a:pt x="132" y="197"/>
                    </a:cubicBezTo>
                    <a:cubicBezTo>
                      <a:pt x="132" y="189"/>
                      <a:pt x="129" y="181"/>
                      <a:pt x="124" y="176"/>
                    </a:cubicBezTo>
                    <a:cubicBezTo>
                      <a:pt x="125" y="157"/>
                      <a:pt x="136" y="148"/>
                      <a:pt x="144" y="140"/>
                    </a:cubicBezTo>
                    <a:cubicBezTo>
                      <a:pt x="148" y="137"/>
                      <a:pt x="151" y="134"/>
                      <a:pt x="153" y="131"/>
                    </a:cubicBezTo>
                    <a:cubicBezTo>
                      <a:pt x="158" y="122"/>
                      <a:pt x="157" y="113"/>
                      <a:pt x="154" y="101"/>
                    </a:cubicBezTo>
                    <a:cubicBezTo>
                      <a:pt x="160" y="104"/>
                      <a:pt x="170" y="107"/>
                      <a:pt x="182" y="111"/>
                    </a:cubicBezTo>
                    <a:cubicBezTo>
                      <a:pt x="187" y="112"/>
                      <a:pt x="187" y="112"/>
                      <a:pt x="187" y="112"/>
                    </a:cubicBezTo>
                    <a:cubicBezTo>
                      <a:pt x="187" y="112"/>
                      <a:pt x="188" y="112"/>
                      <a:pt x="189" y="112"/>
                    </a:cubicBezTo>
                    <a:cubicBezTo>
                      <a:pt x="189" y="111"/>
                      <a:pt x="190" y="111"/>
                      <a:pt x="190" y="110"/>
                    </a:cubicBezTo>
                    <a:cubicBezTo>
                      <a:pt x="187" y="80"/>
                      <a:pt x="166" y="77"/>
                      <a:pt x="149" y="75"/>
                    </a:cubicBezTo>
                    <a:close/>
                    <a:moveTo>
                      <a:pt x="128" y="197"/>
                    </a:moveTo>
                    <a:cubicBezTo>
                      <a:pt x="128" y="200"/>
                      <a:pt x="128" y="200"/>
                      <a:pt x="128" y="200"/>
                    </a:cubicBezTo>
                    <a:cubicBezTo>
                      <a:pt x="128" y="209"/>
                      <a:pt x="120" y="216"/>
                      <a:pt x="112" y="216"/>
                    </a:cubicBezTo>
                    <a:cubicBezTo>
                      <a:pt x="79" y="216"/>
                      <a:pt x="79" y="216"/>
                      <a:pt x="79" y="216"/>
                    </a:cubicBezTo>
                    <a:cubicBezTo>
                      <a:pt x="70" y="216"/>
                      <a:pt x="63" y="209"/>
                      <a:pt x="63" y="200"/>
                    </a:cubicBezTo>
                    <a:cubicBezTo>
                      <a:pt x="63" y="197"/>
                      <a:pt x="63" y="197"/>
                      <a:pt x="63" y="197"/>
                    </a:cubicBezTo>
                    <a:cubicBezTo>
                      <a:pt x="63" y="189"/>
                      <a:pt x="66" y="183"/>
                      <a:pt x="71" y="179"/>
                    </a:cubicBezTo>
                    <a:cubicBezTo>
                      <a:pt x="71" y="179"/>
                      <a:pt x="71" y="179"/>
                      <a:pt x="71" y="179"/>
                    </a:cubicBezTo>
                    <a:cubicBezTo>
                      <a:pt x="72" y="179"/>
                      <a:pt x="73" y="178"/>
                      <a:pt x="73" y="177"/>
                    </a:cubicBezTo>
                    <a:cubicBezTo>
                      <a:pt x="77" y="174"/>
                      <a:pt x="81" y="173"/>
                      <a:pt x="86" y="173"/>
                    </a:cubicBezTo>
                    <a:cubicBezTo>
                      <a:pt x="104" y="173"/>
                      <a:pt x="104" y="173"/>
                      <a:pt x="104" y="173"/>
                    </a:cubicBezTo>
                    <a:cubicBezTo>
                      <a:pt x="117" y="173"/>
                      <a:pt x="128" y="184"/>
                      <a:pt x="128" y="197"/>
                    </a:cubicBezTo>
                    <a:close/>
                    <a:moveTo>
                      <a:pt x="184" y="106"/>
                    </a:moveTo>
                    <a:cubicBezTo>
                      <a:pt x="169" y="102"/>
                      <a:pt x="153" y="97"/>
                      <a:pt x="152" y="93"/>
                    </a:cubicBezTo>
                    <a:cubicBezTo>
                      <a:pt x="152" y="91"/>
                      <a:pt x="151" y="91"/>
                      <a:pt x="149" y="91"/>
                    </a:cubicBezTo>
                    <a:cubicBezTo>
                      <a:pt x="148" y="91"/>
                      <a:pt x="147" y="93"/>
                      <a:pt x="148" y="94"/>
                    </a:cubicBezTo>
                    <a:cubicBezTo>
                      <a:pt x="152" y="110"/>
                      <a:pt x="154" y="120"/>
                      <a:pt x="149" y="128"/>
                    </a:cubicBezTo>
                    <a:cubicBezTo>
                      <a:pt x="148" y="131"/>
                      <a:pt x="145" y="134"/>
                      <a:pt x="141" y="137"/>
                    </a:cubicBezTo>
                    <a:cubicBezTo>
                      <a:pt x="133" y="144"/>
                      <a:pt x="122" y="154"/>
                      <a:pt x="119" y="173"/>
                    </a:cubicBezTo>
                    <a:cubicBezTo>
                      <a:pt x="115" y="170"/>
                      <a:pt x="110" y="168"/>
                      <a:pt x="104" y="168"/>
                    </a:cubicBezTo>
                    <a:cubicBezTo>
                      <a:pt x="86" y="168"/>
                      <a:pt x="86" y="168"/>
                      <a:pt x="86" y="168"/>
                    </a:cubicBezTo>
                    <a:cubicBezTo>
                      <a:pt x="81" y="168"/>
                      <a:pt x="77" y="170"/>
                      <a:pt x="72" y="172"/>
                    </a:cubicBezTo>
                    <a:cubicBezTo>
                      <a:pt x="70" y="157"/>
                      <a:pt x="58" y="146"/>
                      <a:pt x="50" y="138"/>
                    </a:cubicBezTo>
                    <a:cubicBezTo>
                      <a:pt x="46" y="134"/>
                      <a:pt x="43" y="131"/>
                      <a:pt x="41" y="128"/>
                    </a:cubicBezTo>
                    <a:cubicBezTo>
                      <a:pt x="36" y="120"/>
                      <a:pt x="39" y="110"/>
                      <a:pt x="43" y="94"/>
                    </a:cubicBezTo>
                    <a:cubicBezTo>
                      <a:pt x="43" y="93"/>
                      <a:pt x="42" y="91"/>
                      <a:pt x="41" y="91"/>
                    </a:cubicBezTo>
                    <a:cubicBezTo>
                      <a:pt x="40" y="91"/>
                      <a:pt x="38" y="91"/>
                      <a:pt x="38" y="93"/>
                    </a:cubicBezTo>
                    <a:cubicBezTo>
                      <a:pt x="37" y="97"/>
                      <a:pt x="21" y="102"/>
                      <a:pt x="7" y="106"/>
                    </a:cubicBezTo>
                    <a:cubicBezTo>
                      <a:pt x="6" y="107"/>
                      <a:pt x="6" y="107"/>
                      <a:pt x="6" y="107"/>
                    </a:cubicBezTo>
                    <a:cubicBezTo>
                      <a:pt x="9" y="84"/>
                      <a:pt x="26" y="82"/>
                      <a:pt x="42" y="79"/>
                    </a:cubicBezTo>
                    <a:cubicBezTo>
                      <a:pt x="44" y="79"/>
                      <a:pt x="46" y="79"/>
                      <a:pt x="47" y="78"/>
                    </a:cubicBezTo>
                    <a:cubicBezTo>
                      <a:pt x="48" y="78"/>
                      <a:pt x="49" y="78"/>
                      <a:pt x="49" y="77"/>
                    </a:cubicBezTo>
                    <a:cubicBezTo>
                      <a:pt x="57" y="52"/>
                      <a:pt x="72" y="47"/>
                      <a:pt x="95" y="47"/>
                    </a:cubicBezTo>
                    <a:cubicBezTo>
                      <a:pt x="119" y="47"/>
                      <a:pt x="133" y="52"/>
                      <a:pt x="141" y="77"/>
                    </a:cubicBezTo>
                    <a:cubicBezTo>
                      <a:pt x="141" y="78"/>
                      <a:pt x="142" y="78"/>
                      <a:pt x="143" y="78"/>
                    </a:cubicBezTo>
                    <a:cubicBezTo>
                      <a:pt x="145" y="79"/>
                      <a:pt x="146" y="79"/>
                      <a:pt x="148" y="79"/>
                    </a:cubicBezTo>
                    <a:cubicBezTo>
                      <a:pt x="164" y="82"/>
                      <a:pt x="181" y="84"/>
                      <a:pt x="185" y="107"/>
                    </a:cubicBezTo>
                    <a:lnTo>
                      <a:pt x="184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6534150" y="2519363"/>
                <a:ext cx="31750" cy="34925"/>
              </a:xfrm>
              <a:custGeom>
                <a:rect b="b" l="l" r="r" t="t"/>
                <a:pathLst>
                  <a:path extrusionOk="0" h="21" w="19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1"/>
                      <a:pt x="10" y="21"/>
                    </a:cubicBezTo>
                    <a:cubicBezTo>
                      <a:pt x="15" y="21"/>
                      <a:pt x="19" y="16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5" y="14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2" y="5"/>
                      <a:pt x="14" y="7"/>
                      <a:pt x="14" y="10"/>
                    </a:cubicBezTo>
                    <a:cubicBezTo>
                      <a:pt x="14" y="14"/>
                      <a:pt x="12" y="16"/>
                      <a:pt x="1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06" name="Google Shape;406;p35"/>
              <p:cNvSpPr/>
              <p:nvPr/>
            </p:nvSpPr>
            <p:spPr>
              <a:xfrm>
                <a:off x="6572250" y="2519363"/>
                <a:ext cx="33338" cy="34925"/>
              </a:xfrm>
              <a:custGeom>
                <a:rect b="b" l="l" r="r" t="t"/>
                <a:pathLst>
                  <a:path extrusionOk="0" h="21" w="19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1"/>
                      <a:pt x="10" y="21"/>
                    </a:cubicBezTo>
                    <a:cubicBezTo>
                      <a:pt x="15" y="21"/>
                      <a:pt x="19" y="16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5" y="14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2" y="5"/>
                      <a:pt x="14" y="7"/>
                      <a:pt x="14" y="10"/>
                    </a:cubicBezTo>
                    <a:cubicBezTo>
                      <a:pt x="14" y="14"/>
                      <a:pt x="12" y="16"/>
                      <a:pt x="1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407" name="Google Shape;407;p35"/>
          <p:cNvGrpSpPr/>
          <p:nvPr/>
        </p:nvGrpSpPr>
        <p:grpSpPr>
          <a:xfrm>
            <a:off x="4123574" y="7210433"/>
            <a:ext cx="20411588" cy="12017"/>
            <a:chOff x="3971174" y="7058033"/>
            <a:chExt cx="20411588" cy="12017"/>
          </a:xfrm>
        </p:grpSpPr>
        <p:cxnSp>
          <p:nvCxnSpPr>
            <p:cNvPr id="408" name="Google Shape;408;p35"/>
            <p:cNvCxnSpPr/>
            <p:nvPr/>
          </p:nvCxnSpPr>
          <p:spPr>
            <a:xfrm>
              <a:off x="3971174" y="7064042"/>
              <a:ext cx="1589550" cy="0"/>
            </a:xfrm>
            <a:prstGeom prst="straightConnector1">
              <a:avLst/>
            </a:prstGeom>
            <a:noFill/>
            <a:ln cap="flat" cmpd="sng" w="22225">
              <a:solidFill>
                <a:srgbClr val="23445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35"/>
            <p:cNvCxnSpPr/>
            <p:nvPr/>
          </p:nvCxnSpPr>
          <p:spPr>
            <a:xfrm>
              <a:off x="7681818" y="7064042"/>
              <a:ext cx="1589550" cy="0"/>
            </a:xfrm>
            <a:prstGeom prst="straightConnector1">
              <a:avLst/>
            </a:prstGeom>
            <a:noFill/>
            <a:ln cap="flat" cmpd="sng" w="222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p35"/>
            <p:cNvCxnSpPr/>
            <p:nvPr/>
          </p:nvCxnSpPr>
          <p:spPr>
            <a:xfrm>
              <a:off x="11392461" y="7064042"/>
              <a:ext cx="1588862" cy="0"/>
            </a:xfrm>
            <a:prstGeom prst="straightConnector1">
              <a:avLst/>
            </a:prstGeom>
            <a:noFill/>
            <a:ln cap="flat" cmpd="sng" w="222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35"/>
            <p:cNvCxnSpPr/>
            <p:nvPr/>
          </p:nvCxnSpPr>
          <p:spPr>
            <a:xfrm>
              <a:off x="15108027" y="7064042"/>
              <a:ext cx="1588862" cy="0"/>
            </a:xfrm>
            <a:prstGeom prst="straightConnector1">
              <a:avLst/>
            </a:prstGeom>
            <a:noFill/>
            <a:ln cap="flat" cmpd="sng" w="222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2" name="Google Shape;412;p35"/>
            <p:cNvCxnSpPr/>
            <p:nvPr/>
          </p:nvCxnSpPr>
          <p:spPr>
            <a:xfrm>
              <a:off x="18817981" y="7064042"/>
              <a:ext cx="1588174" cy="0"/>
            </a:xfrm>
            <a:prstGeom prst="straightConnector1">
              <a:avLst/>
            </a:prstGeom>
            <a:noFill/>
            <a:ln cap="flat" cmpd="sng" w="222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p35"/>
            <p:cNvCxnSpPr/>
            <p:nvPr/>
          </p:nvCxnSpPr>
          <p:spPr>
            <a:xfrm flipH="1" rot="10800000">
              <a:off x="22538467" y="7058033"/>
              <a:ext cx="1844295" cy="12017"/>
            </a:xfrm>
            <a:prstGeom prst="straightConnector1">
              <a:avLst/>
            </a:prstGeom>
            <a:noFill/>
            <a:ln cap="flat" cmpd="sng" w="222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4" name="Google Shape;414;p35"/>
          <p:cNvSpPr txBox="1"/>
          <p:nvPr/>
        </p:nvSpPr>
        <p:spPr>
          <a:xfrm>
            <a:off x="1613498" y="8813404"/>
            <a:ext cx="2607262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2005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415" name="Google Shape;415;p35"/>
          <p:cNvSpPr txBox="1"/>
          <p:nvPr/>
        </p:nvSpPr>
        <p:spPr>
          <a:xfrm>
            <a:off x="9179751" y="8813404"/>
            <a:ext cx="2607262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2007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416" name="Google Shape;416;p35"/>
          <p:cNvSpPr txBox="1"/>
          <p:nvPr/>
        </p:nvSpPr>
        <p:spPr>
          <a:xfrm>
            <a:off x="16676342" y="8813404"/>
            <a:ext cx="2607262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2009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417" name="Google Shape;417;p35"/>
          <p:cNvSpPr txBox="1"/>
          <p:nvPr/>
        </p:nvSpPr>
        <p:spPr>
          <a:xfrm>
            <a:off x="5470039" y="3365780"/>
            <a:ext cx="2607262" cy="2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2006</a:t>
            </a:r>
            <a:endParaRPr/>
          </a:p>
        </p:txBody>
      </p:sp>
      <p:sp>
        <p:nvSpPr>
          <p:cNvPr id="418" name="Google Shape;418;p35"/>
          <p:cNvSpPr txBox="1"/>
          <p:nvPr/>
        </p:nvSpPr>
        <p:spPr>
          <a:xfrm>
            <a:off x="12957974" y="3365780"/>
            <a:ext cx="2607262" cy="2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2008</a:t>
            </a:r>
            <a:endParaRPr/>
          </a:p>
        </p:txBody>
      </p:sp>
      <p:sp>
        <p:nvSpPr>
          <p:cNvPr id="419" name="Google Shape;419;p35"/>
          <p:cNvSpPr txBox="1"/>
          <p:nvPr/>
        </p:nvSpPr>
        <p:spPr>
          <a:xfrm>
            <a:off x="20321075" y="3365780"/>
            <a:ext cx="2607262" cy="2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2010</a:t>
            </a:r>
            <a:endParaRPr/>
          </a:p>
        </p:txBody>
      </p:sp>
      <p:sp>
        <p:nvSpPr>
          <p:cNvPr id="420" name="Google Shape;420;p35"/>
          <p:cNvSpPr txBox="1"/>
          <p:nvPr>
            <p:ph type="title"/>
          </p:nvPr>
        </p:nvSpPr>
        <p:spPr>
          <a:xfrm>
            <a:off x="1032347" y="1009336"/>
            <a:ext cx="163345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Timeline</a:t>
            </a:r>
            <a:endParaRPr/>
          </a:p>
        </p:txBody>
      </p:sp>
      <p:pic>
        <p:nvPicPr>
          <p:cNvPr descr="A close up of a logo&#10;&#10;Description automatically generated" id="421" name="Google Shape;4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/>
          <p:nvPr/>
        </p:nvSpPr>
        <p:spPr>
          <a:xfrm>
            <a:off x="4479" y="2501659"/>
            <a:ext cx="5348347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427" name="Google Shape;427;p36"/>
          <p:cNvCxnSpPr/>
          <p:nvPr/>
        </p:nvCxnSpPr>
        <p:spPr>
          <a:xfrm>
            <a:off x="3971174" y="7172680"/>
            <a:ext cx="1589550" cy="0"/>
          </a:xfrm>
          <a:prstGeom prst="straightConnector1">
            <a:avLst/>
          </a:prstGeom>
          <a:noFill/>
          <a:ln cap="flat" cmpd="sng" w="22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36"/>
          <p:cNvCxnSpPr/>
          <p:nvPr/>
        </p:nvCxnSpPr>
        <p:spPr>
          <a:xfrm>
            <a:off x="7681818" y="7172680"/>
            <a:ext cx="1589550" cy="0"/>
          </a:xfrm>
          <a:prstGeom prst="straightConnector1">
            <a:avLst/>
          </a:prstGeom>
          <a:noFill/>
          <a:ln cap="flat" cmpd="sng" w="22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36"/>
          <p:cNvCxnSpPr/>
          <p:nvPr/>
        </p:nvCxnSpPr>
        <p:spPr>
          <a:xfrm>
            <a:off x="11392461" y="7172680"/>
            <a:ext cx="1588862" cy="0"/>
          </a:xfrm>
          <a:prstGeom prst="straightConnector1">
            <a:avLst/>
          </a:prstGeom>
          <a:noFill/>
          <a:ln cap="flat" cmpd="sng" w="22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36"/>
          <p:cNvCxnSpPr/>
          <p:nvPr/>
        </p:nvCxnSpPr>
        <p:spPr>
          <a:xfrm>
            <a:off x="15108027" y="7172680"/>
            <a:ext cx="1588862" cy="0"/>
          </a:xfrm>
          <a:prstGeom prst="straightConnector1">
            <a:avLst/>
          </a:prstGeom>
          <a:noFill/>
          <a:ln cap="flat" cmpd="sng" w="22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36"/>
          <p:cNvCxnSpPr/>
          <p:nvPr/>
        </p:nvCxnSpPr>
        <p:spPr>
          <a:xfrm>
            <a:off x="18817981" y="7172680"/>
            <a:ext cx="1588174" cy="0"/>
          </a:xfrm>
          <a:prstGeom prst="straightConnector1">
            <a:avLst/>
          </a:prstGeom>
          <a:noFill/>
          <a:ln cap="flat" cmpd="sng" w="22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36"/>
          <p:cNvCxnSpPr/>
          <p:nvPr/>
        </p:nvCxnSpPr>
        <p:spPr>
          <a:xfrm flipH="1" rot="10800000">
            <a:off x="179" y="7166671"/>
            <a:ext cx="1844295" cy="12017"/>
          </a:xfrm>
          <a:prstGeom prst="straightConnector1">
            <a:avLst/>
          </a:prstGeom>
          <a:noFill/>
          <a:ln cap="flat" cmpd="sng" w="22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3" name="Google Shape;433;p36"/>
          <p:cNvGrpSpPr/>
          <p:nvPr/>
        </p:nvGrpSpPr>
        <p:grpSpPr>
          <a:xfrm>
            <a:off x="20414795" y="6109330"/>
            <a:ext cx="2121093" cy="2126704"/>
            <a:chOff x="11877675" y="2445544"/>
            <a:chExt cx="600075" cy="601663"/>
          </a:xfrm>
        </p:grpSpPr>
        <p:sp>
          <p:nvSpPr>
            <p:cNvPr id="434" name="Google Shape;434;p36"/>
            <p:cNvSpPr/>
            <p:nvPr/>
          </p:nvSpPr>
          <p:spPr>
            <a:xfrm>
              <a:off x="11877675" y="2445544"/>
              <a:ext cx="600075" cy="60166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2001500" y="2582069"/>
              <a:ext cx="354013" cy="328613"/>
            </a:xfrm>
            <a:custGeom>
              <a:rect b="b" l="l" r="r" t="t"/>
              <a:pathLst>
                <a:path extrusionOk="0" h="194" w="209">
                  <a:moveTo>
                    <a:pt x="104" y="194"/>
                  </a:moveTo>
                  <a:cubicBezTo>
                    <a:pt x="79" y="194"/>
                    <a:pt x="0" y="134"/>
                    <a:pt x="0" y="64"/>
                  </a:cubicBezTo>
                  <a:cubicBezTo>
                    <a:pt x="0" y="34"/>
                    <a:pt x="22" y="0"/>
                    <a:pt x="53" y="0"/>
                  </a:cubicBezTo>
                  <a:cubicBezTo>
                    <a:pt x="76" y="0"/>
                    <a:pt x="97" y="12"/>
                    <a:pt x="104" y="28"/>
                  </a:cubicBezTo>
                  <a:cubicBezTo>
                    <a:pt x="111" y="12"/>
                    <a:pt x="132" y="0"/>
                    <a:pt x="155" y="0"/>
                  </a:cubicBezTo>
                  <a:cubicBezTo>
                    <a:pt x="186" y="0"/>
                    <a:pt x="209" y="34"/>
                    <a:pt x="209" y="64"/>
                  </a:cubicBezTo>
                  <a:cubicBezTo>
                    <a:pt x="209" y="134"/>
                    <a:pt x="129" y="194"/>
                    <a:pt x="104" y="194"/>
                  </a:cubicBezTo>
                  <a:close/>
                  <a:moveTo>
                    <a:pt x="53" y="5"/>
                  </a:moveTo>
                  <a:cubicBezTo>
                    <a:pt x="30" y="5"/>
                    <a:pt x="4" y="30"/>
                    <a:pt x="4" y="64"/>
                  </a:cubicBezTo>
                  <a:cubicBezTo>
                    <a:pt x="4" y="104"/>
                    <a:pt x="31" y="137"/>
                    <a:pt x="46" y="153"/>
                  </a:cubicBezTo>
                  <a:cubicBezTo>
                    <a:pt x="69" y="175"/>
                    <a:pt x="94" y="189"/>
                    <a:pt x="104" y="189"/>
                  </a:cubicBezTo>
                  <a:cubicBezTo>
                    <a:pt x="115" y="189"/>
                    <a:pt x="140" y="175"/>
                    <a:pt x="162" y="153"/>
                  </a:cubicBezTo>
                  <a:cubicBezTo>
                    <a:pt x="178" y="137"/>
                    <a:pt x="204" y="104"/>
                    <a:pt x="204" y="64"/>
                  </a:cubicBezTo>
                  <a:cubicBezTo>
                    <a:pt x="204" y="30"/>
                    <a:pt x="178" y="5"/>
                    <a:pt x="155" y="5"/>
                  </a:cubicBezTo>
                  <a:cubicBezTo>
                    <a:pt x="127" y="5"/>
                    <a:pt x="107" y="23"/>
                    <a:pt x="107" y="39"/>
                  </a:cubicBezTo>
                  <a:cubicBezTo>
                    <a:pt x="107" y="40"/>
                    <a:pt x="106" y="41"/>
                    <a:pt x="104" y="41"/>
                  </a:cubicBezTo>
                  <a:cubicBezTo>
                    <a:pt x="103" y="41"/>
                    <a:pt x="102" y="40"/>
                    <a:pt x="102" y="39"/>
                  </a:cubicBezTo>
                  <a:cubicBezTo>
                    <a:pt x="102" y="19"/>
                    <a:pt x="76" y="5"/>
                    <a:pt x="5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36" name="Google Shape;436;p36"/>
          <p:cNvGrpSpPr/>
          <p:nvPr/>
        </p:nvGrpSpPr>
        <p:grpSpPr>
          <a:xfrm>
            <a:off x="1851292" y="6109330"/>
            <a:ext cx="2121093" cy="2126704"/>
            <a:chOff x="4595813" y="2445544"/>
            <a:chExt cx="600075" cy="601663"/>
          </a:xfrm>
        </p:grpSpPr>
        <p:sp>
          <p:nvSpPr>
            <p:cNvPr id="437" name="Google Shape;437;p36"/>
            <p:cNvSpPr/>
            <p:nvPr/>
          </p:nvSpPr>
          <p:spPr>
            <a:xfrm>
              <a:off x="4595813" y="2445544"/>
              <a:ext cx="600075" cy="6016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4678363" y="2620169"/>
              <a:ext cx="436563" cy="252413"/>
            </a:xfrm>
            <a:custGeom>
              <a:rect b="b" l="l" r="r" t="t"/>
              <a:pathLst>
                <a:path extrusionOk="0" h="148" w="258">
                  <a:moveTo>
                    <a:pt x="258" y="50"/>
                  </a:moveTo>
                  <a:cubicBezTo>
                    <a:pt x="251" y="2"/>
                    <a:pt x="251" y="2"/>
                    <a:pt x="251" y="2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1"/>
                    <a:pt x="251" y="1"/>
                    <a:pt x="250" y="1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0"/>
                    <a:pt x="249" y="0"/>
                    <a:pt x="249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8" y="0"/>
                    <a:pt x="248" y="0"/>
                    <a:pt x="247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09" y="29"/>
                    <a:pt x="209" y="29"/>
                    <a:pt x="209" y="29"/>
                  </a:cubicBezTo>
                  <a:cubicBezTo>
                    <a:pt x="208" y="29"/>
                    <a:pt x="208" y="31"/>
                    <a:pt x="208" y="32"/>
                  </a:cubicBezTo>
                  <a:cubicBezTo>
                    <a:pt x="209" y="33"/>
                    <a:pt x="211" y="33"/>
                    <a:pt x="212" y="32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17" y="70"/>
                    <a:pt x="217" y="70"/>
                    <a:pt x="217" y="70"/>
                  </a:cubicBezTo>
                  <a:cubicBezTo>
                    <a:pt x="214" y="69"/>
                    <a:pt x="212" y="68"/>
                    <a:pt x="210" y="68"/>
                  </a:cubicBezTo>
                  <a:cubicBezTo>
                    <a:pt x="203" y="68"/>
                    <a:pt x="197" y="72"/>
                    <a:pt x="194" y="78"/>
                  </a:cubicBezTo>
                  <a:cubicBezTo>
                    <a:pt x="161" y="59"/>
                    <a:pt x="161" y="59"/>
                    <a:pt x="161" y="59"/>
                  </a:cubicBezTo>
                  <a:cubicBezTo>
                    <a:pt x="161" y="57"/>
                    <a:pt x="161" y="56"/>
                    <a:pt x="161" y="55"/>
                  </a:cubicBezTo>
                  <a:cubicBezTo>
                    <a:pt x="161" y="45"/>
                    <a:pt x="153" y="36"/>
                    <a:pt x="143" y="36"/>
                  </a:cubicBezTo>
                  <a:cubicBezTo>
                    <a:pt x="133" y="36"/>
                    <a:pt x="125" y="45"/>
                    <a:pt x="125" y="55"/>
                  </a:cubicBezTo>
                  <a:cubicBezTo>
                    <a:pt x="125" y="60"/>
                    <a:pt x="127" y="66"/>
                    <a:pt x="131" y="69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09" y="111"/>
                    <a:pt x="107" y="111"/>
                    <a:pt x="105" y="111"/>
                  </a:cubicBezTo>
                  <a:cubicBezTo>
                    <a:pt x="101" y="111"/>
                    <a:pt x="97" y="112"/>
                    <a:pt x="94" y="114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7" y="78"/>
                    <a:pt x="68" y="74"/>
                    <a:pt x="68" y="70"/>
                  </a:cubicBezTo>
                  <a:cubicBezTo>
                    <a:pt x="68" y="59"/>
                    <a:pt x="60" y="51"/>
                    <a:pt x="50" y="51"/>
                  </a:cubicBezTo>
                  <a:cubicBezTo>
                    <a:pt x="40" y="51"/>
                    <a:pt x="32" y="59"/>
                    <a:pt x="32" y="70"/>
                  </a:cubicBezTo>
                  <a:cubicBezTo>
                    <a:pt x="32" y="74"/>
                    <a:pt x="34" y="79"/>
                    <a:pt x="37" y="82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0" y="129"/>
                    <a:pt x="0" y="131"/>
                    <a:pt x="1" y="131"/>
                  </a:cubicBezTo>
                  <a:cubicBezTo>
                    <a:pt x="2" y="132"/>
                    <a:pt x="2" y="132"/>
                    <a:pt x="3" y="132"/>
                  </a:cubicBezTo>
                  <a:cubicBezTo>
                    <a:pt x="4" y="132"/>
                    <a:pt x="4" y="131"/>
                    <a:pt x="5" y="131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3" y="87"/>
                    <a:pt x="46" y="88"/>
                    <a:pt x="50" y="88"/>
                  </a:cubicBezTo>
                  <a:cubicBezTo>
                    <a:pt x="54" y="88"/>
                    <a:pt x="58" y="87"/>
                    <a:pt x="61" y="85"/>
                  </a:cubicBezTo>
                  <a:cubicBezTo>
                    <a:pt x="91" y="118"/>
                    <a:pt x="91" y="118"/>
                    <a:pt x="91" y="118"/>
                  </a:cubicBezTo>
                  <a:cubicBezTo>
                    <a:pt x="88" y="121"/>
                    <a:pt x="86" y="125"/>
                    <a:pt x="86" y="129"/>
                  </a:cubicBezTo>
                  <a:cubicBezTo>
                    <a:pt x="86" y="140"/>
                    <a:pt x="94" y="148"/>
                    <a:pt x="105" y="148"/>
                  </a:cubicBezTo>
                  <a:cubicBezTo>
                    <a:pt x="115" y="148"/>
                    <a:pt x="123" y="140"/>
                    <a:pt x="123" y="129"/>
                  </a:cubicBezTo>
                  <a:cubicBezTo>
                    <a:pt x="123" y="123"/>
                    <a:pt x="120" y="118"/>
                    <a:pt x="115" y="114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8" y="72"/>
                    <a:pt x="140" y="73"/>
                    <a:pt x="143" y="73"/>
                  </a:cubicBezTo>
                  <a:cubicBezTo>
                    <a:pt x="150" y="73"/>
                    <a:pt x="156" y="69"/>
                    <a:pt x="159" y="63"/>
                  </a:cubicBezTo>
                  <a:cubicBezTo>
                    <a:pt x="192" y="82"/>
                    <a:pt x="192" y="82"/>
                    <a:pt x="192" y="82"/>
                  </a:cubicBezTo>
                  <a:cubicBezTo>
                    <a:pt x="192" y="83"/>
                    <a:pt x="191" y="85"/>
                    <a:pt x="191" y="87"/>
                  </a:cubicBezTo>
                  <a:cubicBezTo>
                    <a:pt x="191" y="97"/>
                    <a:pt x="200" y="105"/>
                    <a:pt x="210" y="105"/>
                  </a:cubicBezTo>
                  <a:cubicBezTo>
                    <a:pt x="220" y="105"/>
                    <a:pt x="228" y="97"/>
                    <a:pt x="228" y="87"/>
                  </a:cubicBezTo>
                  <a:cubicBezTo>
                    <a:pt x="228" y="81"/>
                    <a:pt x="225" y="75"/>
                    <a:pt x="221" y="72"/>
                  </a:cubicBezTo>
                  <a:cubicBezTo>
                    <a:pt x="247" y="11"/>
                    <a:pt x="247" y="11"/>
                    <a:pt x="247" y="1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2"/>
                    <a:pt x="254" y="53"/>
                    <a:pt x="255" y="53"/>
                  </a:cubicBezTo>
                  <a:cubicBezTo>
                    <a:pt x="255" y="53"/>
                    <a:pt x="256" y="53"/>
                    <a:pt x="256" y="53"/>
                  </a:cubicBezTo>
                  <a:cubicBezTo>
                    <a:pt x="257" y="53"/>
                    <a:pt x="258" y="52"/>
                    <a:pt x="258" y="50"/>
                  </a:cubicBezTo>
                  <a:close/>
                  <a:moveTo>
                    <a:pt x="36" y="70"/>
                  </a:moveTo>
                  <a:cubicBezTo>
                    <a:pt x="36" y="62"/>
                    <a:pt x="43" y="56"/>
                    <a:pt x="50" y="56"/>
                  </a:cubicBezTo>
                  <a:cubicBezTo>
                    <a:pt x="58" y="56"/>
                    <a:pt x="64" y="62"/>
                    <a:pt x="64" y="70"/>
                  </a:cubicBezTo>
                  <a:cubicBezTo>
                    <a:pt x="64" y="73"/>
                    <a:pt x="62" y="77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7" y="82"/>
                    <a:pt x="54" y="83"/>
                    <a:pt x="50" y="83"/>
                  </a:cubicBezTo>
                  <a:cubicBezTo>
                    <a:pt x="43" y="83"/>
                    <a:pt x="36" y="77"/>
                    <a:pt x="36" y="70"/>
                  </a:cubicBezTo>
                  <a:close/>
                  <a:moveTo>
                    <a:pt x="118" y="129"/>
                  </a:moveTo>
                  <a:cubicBezTo>
                    <a:pt x="118" y="137"/>
                    <a:pt x="112" y="143"/>
                    <a:pt x="105" y="143"/>
                  </a:cubicBezTo>
                  <a:cubicBezTo>
                    <a:pt x="97" y="143"/>
                    <a:pt x="91" y="137"/>
                    <a:pt x="91" y="129"/>
                  </a:cubicBezTo>
                  <a:cubicBezTo>
                    <a:pt x="91" y="122"/>
                    <a:pt x="97" y="116"/>
                    <a:pt x="105" y="116"/>
                  </a:cubicBezTo>
                  <a:cubicBezTo>
                    <a:pt x="112" y="116"/>
                    <a:pt x="118" y="122"/>
                    <a:pt x="118" y="129"/>
                  </a:cubicBezTo>
                  <a:close/>
                  <a:moveTo>
                    <a:pt x="143" y="68"/>
                  </a:moveTo>
                  <a:cubicBezTo>
                    <a:pt x="136" y="68"/>
                    <a:pt x="129" y="62"/>
                    <a:pt x="129" y="55"/>
                  </a:cubicBezTo>
                  <a:cubicBezTo>
                    <a:pt x="129" y="47"/>
                    <a:pt x="136" y="41"/>
                    <a:pt x="143" y="41"/>
                  </a:cubicBezTo>
                  <a:cubicBezTo>
                    <a:pt x="151" y="41"/>
                    <a:pt x="157" y="47"/>
                    <a:pt x="157" y="55"/>
                  </a:cubicBezTo>
                  <a:cubicBezTo>
                    <a:pt x="157" y="62"/>
                    <a:pt x="151" y="68"/>
                    <a:pt x="143" y="68"/>
                  </a:cubicBezTo>
                  <a:close/>
                  <a:moveTo>
                    <a:pt x="223" y="87"/>
                  </a:moveTo>
                  <a:cubicBezTo>
                    <a:pt x="223" y="94"/>
                    <a:pt x="217" y="100"/>
                    <a:pt x="210" y="100"/>
                  </a:cubicBezTo>
                  <a:cubicBezTo>
                    <a:pt x="202" y="100"/>
                    <a:pt x="196" y="94"/>
                    <a:pt x="196" y="87"/>
                  </a:cubicBezTo>
                  <a:cubicBezTo>
                    <a:pt x="196" y="79"/>
                    <a:pt x="202" y="73"/>
                    <a:pt x="210" y="73"/>
                  </a:cubicBezTo>
                  <a:cubicBezTo>
                    <a:pt x="217" y="73"/>
                    <a:pt x="223" y="79"/>
                    <a:pt x="223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39" name="Google Shape;439;p36"/>
          <p:cNvGrpSpPr/>
          <p:nvPr/>
        </p:nvGrpSpPr>
        <p:grpSpPr>
          <a:xfrm>
            <a:off x="16702941" y="6106524"/>
            <a:ext cx="2121093" cy="2132311"/>
            <a:chOff x="9788525" y="2444750"/>
            <a:chExt cx="600075" cy="603250"/>
          </a:xfrm>
        </p:grpSpPr>
        <p:sp>
          <p:nvSpPr>
            <p:cNvPr id="440" name="Google Shape;440;p36"/>
            <p:cNvSpPr/>
            <p:nvPr/>
          </p:nvSpPr>
          <p:spPr>
            <a:xfrm>
              <a:off x="9788525" y="2444750"/>
              <a:ext cx="600075" cy="6032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441" name="Google Shape;441;p36"/>
            <p:cNvGrpSpPr/>
            <p:nvPr/>
          </p:nvGrpSpPr>
          <p:grpSpPr>
            <a:xfrm>
              <a:off x="9928225" y="2586038"/>
              <a:ext cx="328613" cy="320675"/>
              <a:chOff x="9928225" y="2871788"/>
              <a:chExt cx="328613" cy="320675"/>
            </a:xfrm>
          </p:grpSpPr>
          <p:sp>
            <p:nvSpPr>
              <p:cNvPr id="442" name="Google Shape;442;p36"/>
              <p:cNvSpPr/>
              <p:nvPr/>
            </p:nvSpPr>
            <p:spPr>
              <a:xfrm>
                <a:off x="9952038" y="2871788"/>
                <a:ext cx="304800" cy="296863"/>
              </a:xfrm>
              <a:custGeom>
                <a:rect b="b" l="l" r="r" t="t"/>
                <a:pathLst>
                  <a:path extrusionOk="0" h="175" w="180">
                    <a:moveTo>
                      <a:pt x="173" y="2"/>
                    </a:moveTo>
                    <a:cubicBezTo>
                      <a:pt x="171" y="0"/>
                      <a:pt x="168" y="0"/>
                      <a:pt x="163" y="0"/>
                    </a:cubicBezTo>
                    <a:cubicBezTo>
                      <a:pt x="150" y="0"/>
                      <a:pt x="121" y="6"/>
                      <a:pt x="98" y="29"/>
                    </a:cubicBezTo>
                    <a:cubicBezTo>
                      <a:pt x="65" y="65"/>
                      <a:pt x="65" y="65"/>
                      <a:pt x="65" y="65"/>
                    </a:cubicBezTo>
                    <a:cubicBezTo>
                      <a:pt x="60" y="65"/>
                      <a:pt x="37" y="63"/>
                      <a:pt x="25" y="68"/>
                    </a:cubicBezTo>
                    <a:cubicBezTo>
                      <a:pt x="11" y="73"/>
                      <a:pt x="1" y="94"/>
                      <a:pt x="0" y="95"/>
                    </a:cubicBezTo>
                    <a:cubicBezTo>
                      <a:pt x="0" y="95"/>
                      <a:pt x="0" y="96"/>
                      <a:pt x="1" y="97"/>
                    </a:cubicBezTo>
                    <a:cubicBezTo>
                      <a:pt x="1" y="98"/>
                      <a:pt x="2" y="98"/>
                      <a:pt x="3" y="98"/>
                    </a:cubicBezTo>
                    <a:cubicBezTo>
                      <a:pt x="16" y="94"/>
                      <a:pt x="29" y="97"/>
                      <a:pt x="34" y="99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0" y="103"/>
                      <a:pt x="30" y="106"/>
                      <a:pt x="32" y="110"/>
                    </a:cubicBezTo>
                    <a:cubicBezTo>
                      <a:pt x="22" y="120"/>
                      <a:pt x="22" y="120"/>
                      <a:pt x="22" y="120"/>
                    </a:cubicBezTo>
                    <a:cubicBezTo>
                      <a:pt x="18" y="125"/>
                      <a:pt x="24" y="135"/>
                      <a:pt x="32" y="143"/>
                    </a:cubicBezTo>
                    <a:cubicBezTo>
                      <a:pt x="38" y="149"/>
                      <a:pt x="46" y="155"/>
                      <a:pt x="52" y="155"/>
                    </a:cubicBezTo>
                    <a:cubicBezTo>
                      <a:pt x="53" y="155"/>
                      <a:pt x="54" y="154"/>
                      <a:pt x="55" y="153"/>
                    </a:cubicBezTo>
                    <a:cubicBezTo>
                      <a:pt x="65" y="143"/>
                      <a:pt x="65" y="143"/>
                      <a:pt x="65" y="143"/>
                    </a:cubicBezTo>
                    <a:cubicBezTo>
                      <a:pt x="67" y="144"/>
                      <a:pt x="69" y="145"/>
                      <a:pt x="71" y="145"/>
                    </a:cubicBezTo>
                    <a:cubicBezTo>
                      <a:pt x="73" y="145"/>
                      <a:pt x="74" y="144"/>
                      <a:pt x="74" y="143"/>
                    </a:cubicBezTo>
                    <a:cubicBezTo>
                      <a:pt x="77" y="141"/>
                      <a:pt x="77" y="141"/>
                      <a:pt x="77" y="141"/>
                    </a:cubicBezTo>
                    <a:cubicBezTo>
                      <a:pt x="79" y="147"/>
                      <a:pt x="82" y="160"/>
                      <a:pt x="78" y="172"/>
                    </a:cubicBezTo>
                    <a:cubicBezTo>
                      <a:pt x="77" y="173"/>
                      <a:pt x="78" y="174"/>
                      <a:pt x="78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1" y="175"/>
                      <a:pt x="81" y="175"/>
                    </a:cubicBezTo>
                    <a:cubicBezTo>
                      <a:pt x="82" y="175"/>
                      <a:pt x="103" y="165"/>
                      <a:pt x="108" y="151"/>
                    </a:cubicBezTo>
                    <a:cubicBezTo>
                      <a:pt x="112" y="138"/>
                      <a:pt x="111" y="116"/>
                      <a:pt x="111" y="110"/>
                    </a:cubicBezTo>
                    <a:cubicBezTo>
                      <a:pt x="146" y="78"/>
                      <a:pt x="146" y="78"/>
                      <a:pt x="146" y="78"/>
                    </a:cubicBezTo>
                    <a:cubicBezTo>
                      <a:pt x="174" y="50"/>
                      <a:pt x="180" y="9"/>
                      <a:pt x="173" y="2"/>
                    </a:cubicBezTo>
                    <a:close/>
                    <a:moveTo>
                      <a:pt x="7" y="92"/>
                    </a:moveTo>
                    <a:cubicBezTo>
                      <a:pt x="11" y="86"/>
                      <a:pt x="18" y="75"/>
                      <a:pt x="26" y="72"/>
                    </a:cubicBezTo>
                    <a:cubicBezTo>
                      <a:pt x="36" y="69"/>
                      <a:pt x="53" y="69"/>
                      <a:pt x="61" y="69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33" y="93"/>
                      <a:pt x="21" y="89"/>
                      <a:pt x="7" y="92"/>
                    </a:cubicBezTo>
                    <a:close/>
                    <a:moveTo>
                      <a:pt x="52" y="150"/>
                    </a:moveTo>
                    <a:cubicBezTo>
                      <a:pt x="51" y="151"/>
                      <a:pt x="44" y="148"/>
                      <a:pt x="36" y="140"/>
                    </a:cubicBezTo>
                    <a:cubicBezTo>
                      <a:pt x="27" y="131"/>
                      <a:pt x="25" y="124"/>
                      <a:pt x="25" y="123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38" y="120"/>
                      <a:pt x="42" y="125"/>
                      <a:pt x="46" y="129"/>
                    </a:cubicBezTo>
                    <a:cubicBezTo>
                      <a:pt x="51" y="134"/>
                      <a:pt x="56" y="138"/>
                      <a:pt x="61" y="141"/>
                    </a:cubicBezTo>
                    <a:lnTo>
                      <a:pt x="52" y="150"/>
                    </a:lnTo>
                    <a:close/>
                    <a:moveTo>
                      <a:pt x="103" y="149"/>
                    </a:moveTo>
                    <a:cubicBezTo>
                      <a:pt x="100" y="158"/>
                      <a:pt x="90" y="165"/>
                      <a:pt x="83" y="168"/>
                    </a:cubicBezTo>
                    <a:cubicBezTo>
                      <a:pt x="86" y="155"/>
                      <a:pt x="82" y="142"/>
                      <a:pt x="81" y="137"/>
                    </a:cubicBezTo>
                    <a:cubicBezTo>
                      <a:pt x="106" y="115"/>
                      <a:pt x="106" y="115"/>
                      <a:pt x="106" y="115"/>
                    </a:cubicBezTo>
                    <a:cubicBezTo>
                      <a:pt x="107" y="123"/>
                      <a:pt x="107" y="140"/>
                      <a:pt x="103" y="149"/>
                    </a:cubicBezTo>
                    <a:close/>
                    <a:moveTo>
                      <a:pt x="77" y="135"/>
                    </a:moveTo>
                    <a:cubicBezTo>
                      <a:pt x="77" y="135"/>
                      <a:pt x="77" y="135"/>
                      <a:pt x="76" y="135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67" y="140"/>
                      <a:pt x="59" y="135"/>
                      <a:pt x="50" y="126"/>
                    </a:cubicBezTo>
                    <a:cubicBezTo>
                      <a:pt x="39" y="115"/>
                      <a:pt x="35" y="106"/>
                      <a:pt x="35" y="104"/>
                    </a:cubicBezTo>
                    <a:cubicBezTo>
                      <a:pt x="40" y="99"/>
                      <a:pt x="40" y="99"/>
                      <a:pt x="40" y="99"/>
                    </a:cubicBezTo>
                    <a:cubicBezTo>
                      <a:pt x="40" y="99"/>
                      <a:pt x="40" y="99"/>
                      <a:pt x="40" y="99"/>
                    </a:cubicBezTo>
                    <a:cubicBezTo>
                      <a:pt x="101" y="32"/>
                      <a:pt x="101" y="32"/>
                      <a:pt x="101" y="32"/>
                    </a:cubicBezTo>
                    <a:cubicBezTo>
                      <a:pt x="122" y="12"/>
                      <a:pt x="149" y="4"/>
                      <a:pt x="163" y="4"/>
                    </a:cubicBezTo>
                    <a:cubicBezTo>
                      <a:pt x="167" y="4"/>
                      <a:pt x="169" y="5"/>
                      <a:pt x="170" y="6"/>
                    </a:cubicBezTo>
                    <a:cubicBezTo>
                      <a:pt x="174" y="10"/>
                      <a:pt x="170" y="48"/>
                      <a:pt x="143" y="74"/>
                    </a:cubicBezTo>
                    <a:lnTo>
                      <a:pt x="77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10123488" y="2941638"/>
                <a:ext cx="58738" cy="53975"/>
              </a:xfrm>
              <a:custGeom>
                <a:rect b="b" l="l" r="r" t="t"/>
                <a:pathLst>
                  <a:path extrusionOk="0" h="32" w="35">
                    <a:moveTo>
                      <a:pt x="17" y="0"/>
                    </a:moveTo>
                    <a:cubicBezTo>
                      <a:pt x="13" y="0"/>
                      <a:pt x="9" y="2"/>
                      <a:pt x="6" y="5"/>
                    </a:cubicBezTo>
                    <a:cubicBezTo>
                      <a:pt x="0" y="11"/>
                      <a:pt x="0" y="21"/>
                      <a:pt x="6" y="28"/>
                    </a:cubicBezTo>
                    <a:cubicBezTo>
                      <a:pt x="9" y="31"/>
                      <a:pt x="13" y="32"/>
                      <a:pt x="17" y="32"/>
                    </a:cubicBezTo>
                    <a:cubicBezTo>
                      <a:pt x="21" y="32"/>
                      <a:pt x="25" y="31"/>
                      <a:pt x="28" y="28"/>
                    </a:cubicBezTo>
                    <a:cubicBezTo>
                      <a:pt x="35" y="21"/>
                      <a:pt x="35" y="11"/>
                      <a:pt x="28" y="5"/>
                    </a:cubicBezTo>
                    <a:cubicBezTo>
                      <a:pt x="25" y="2"/>
                      <a:pt x="21" y="0"/>
                      <a:pt x="17" y="0"/>
                    </a:cubicBezTo>
                    <a:close/>
                    <a:moveTo>
                      <a:pt x="25" y="24"/>
                    </a:moveTo>
                    <a:cubicBezTo>
                      <a:pt x="23" y="26"/>
                      <a:pt x="20" y="28"/>
                      <a:pt x="17" y="28"/>
                    </a:cubicBezTo>
                    <a:cubicBezTo>
                      <a:pt x="14" y="28"/>
                      <a:pt x="11" y="26"/>
                      <a:pt x="9" y="24"/>
                    </a:cubicBezTo>
                    <a:cubicBezTo>
                      <a:pt x="5" y="20"/>
                      <a:pt x="5" y="13"/>
                      <a:pt x="9" y="8"/>
                    </a:cubicBezTo>
                    <a:cubicBezTo>
                      <a:pt x="11" y="6"/>
                      <a:pt x="14" y="5"/>
                      <a:pt x="17" y="5"/>
                    </a:cubicBezTo>
                    <a:cubicBezTo>
                      <a:pt x="20" y="5"/>
                      <a:pt x="23" y="6"/>
                      <a:pt x="25" y="8"/>
                    </a:cubicBezTo>
                    <a:cubicBezTo>
                      <a:pt x="29" y="13"/>
                      <a:pt x="29" y="20"/>
                      <a:pt x="25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9928225" y="3106738"/>
                <a:ext cx="85725" cy="85725"/>
              </a:xfrm>
              <a:custGeom>
                <a:rect b="b" l="l" r="r" t="t"/>
                <a:pathLst>
                  <a:path extrusionOk="0" h="51" w="51">
                    <a:moveTo>
                      <a:pt x="47" y="16"/>
                    </a:moveTo>
                    <a:cubicBezTo>
                      <a:pt x="45" y="16"/>
                      <a:pt x="45" y="18"/>
                      <a:pt x="45" y="19"/>
                    </a:cubicBezTo>
                    <a:cubicBezTo>
                      <a:pt x="46" y="24"/>
                      <a:pt x="44" y="30"/>
                      <a:pt x="39" y="35"/>
                    </a:cubicBezTo>
                    <a:cubicBezTo>
                      <a:pt x="34" y="41"/>
                      <a:pt x="26" y="42"/>
                      <a:pt x="17" y="43"/>
                    </a:cubicBezTo>
                    <a:cubicBezTo>
                      <a:pt x="13" y="44"/>
                      <a:pt x="9" y="45"/>
                      <a:pt x="6" y="45"/>
                    </a:cubicBezTo>
                    <a:cubicBezTo>
                      <a:pt x="6" y="43"/>
                      <a:pt x="7" y="39"/>
                      <a:pt x="7" y="36"/>
                    </a:cubicBezTo>
                    <a:cubicBezTo>
                      <a:pt x="9" y="27"/>
                      <a:pt x="10" y="18"/>
                      <a:pt x="16" y="12"/>
                    </a:cubicBezTo>
                    <a:cubicBezTo>
                      <a:pt x="21" y="7"/>
                      <a:pt x="27" y="5"/>
                      <a:pt x="33" y="7"/>
                    </a:cubicBezTo>
                    <a:cubicBezTo>
                      <a:pt x="34" y="7"/>
                      <a:pt x="35" y="6"/>
                      <a:pt x="35" y="5"/>
                    </a:cubicBezTo>
                    <a:cubicBezTo>
                      <a:pt x="36" y="4"/>
                      <a:pt x="35" y="2"/>
                      <a:pt x="34" y="2"/>
                    </a:cubicBezTo>
                    <a:cubicBezTo>
                      <a:pt x="27" y="0"/>
                      <a:pt x="19" y="3"/>
                      <a:pt x="13" y="9"/>
                    </a:cubicBezTo>
                    <a:cubicBezTo>
                      <a:pt x="6" y="16"/>
                      <a:pt x="4" y="26"/>
                      <a:pt x="3" y="36"/>
                    </a:cubicBezTo>
                    <a:cubicBezTo>
                      <a:pt x="2" y="40"/>
                      <a:pt x="1" y="45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1" y="51"/>
                      <a:pt x="2" y="51"/>
                      <a:pt x="2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8" y="50"/>
                      <a:pt x="13" y="49"/>
                      <a:pt x="18" y="48"/>
                    </a:cubicBezTo>
                    <a:cubicBezTo>
                      <a:pt x="27" y="47"/>
                      <a:pt x="36" y="45"/>
                      <a:pt x="43" y="39"/>
                    </a:cubicBezTo>
                    <a:cubicBezTo>
                      <a:pt x="49" y="32"/>
                      <a:pt x="51" y="25"/>
                      <a:pt x="49" y="18"/>
                    </a:cubicBezTo>
                    <a:cubicBezTo>
                      <a:pt x="49" y="16"/>
                      <a:pt x="48" y="16"/>
                      <a:pt x="4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445" name="Google Shape;445;p36"/>
          <p:cNvGrpSpPr/>
          <p:nvPr/>
        </p:nvGrpSpPr>
        <p:grpSpPr>
          <a:xfrm>
            <a:off x="5563146" y="6112133"/>
            <a:ext cx="2121093" cy="2121093"/>
            <a:chOff x="7239000" y="2446338"/>
            <a:chExt cx="600075" cy="600075"/>
          </a:xfrm>
        </p:grpSpPr>
        <p:sp>
          <p:nvSpPr>
            <p:cNvPr id="446" name="Google Shape;446;p36"/>
            <p:cNvSpPr/>
            <p:nvPr/>
          </p:nvSpPr>
          <p:spPr>
            <a:xfrm>
              <a:off x="7239000" y="2446338"/>
              <a:ext cx="600075" cy="600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447" name="Google Shape;447;p36"/>
            <p:cNvGrpSpPr/>
            <p:nvPr/>
          </p:nvGrpSpPr>
          <p:grpSpPr>
            <a:xfrm>
              <a:off x="7318375" y="2584450"/>
              <a:ext cx="441326" cy="323850"/>
              <a:chOff x="7318375" y="2849563"/>
              <a:chExt cx="441326" cy="323850"/>
            </a:xfrm>
          </p:grpSpPr>
          <p:sp>
            <p:nvSpPr>
              <p:cNvPr id="448" name="Google Shape;448;p36"/>
              <p:cNvSpPr/>
              <p:nvPr/>
            </p:nvSpPr>
            <p:spPr>
              <a:xfrm>
                <a:off x="7318375" y="2890838"/>
                <a:ext cx="282575" cy="282575"/>
              </a:xfrm>
              <a:custGeom>
                <a:rect b="b" l="l" r="r" t="t"/>
                <a:pathLst>
                  <a:path extrusionOk="0" h="166" w="166">
                    <a:moveTo>
                      <a:pt x="153" y="44"/>
                    </a:moveTo>
                    <a:cubicBezTo>
                      <a:pt x="153" y="3"/>
                      <a:pt x="153" y="3"/>
                      <a:pt x="153" y="3"/>
                    </a:cubicBezTo>
                    <a:cubicBezTo>
                      <a:pt x="153" y="2"/>
                      <a:pt x="153" y="1"/>
                      <a:pt x="152" y="0"/>
                    </a:cubicBezTo>
                    <a:cubicBezTo>
                      <a:pt x="151" y="0"/>
                      <a:pt x="150" y="0"/>
                      <a:pt x="150" y="1"/>
                    </a:cubicBezTo>
                    <a:cubicBezTo>
                      <a:pt x="123" y="26"/>
                      <a:pt x="88" y="35"/>
                      <a:pt x="6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3" y="35"/>
                      <a:pt x="13" y="35"/>
                      <a:pt x="12" y="35"/>
                    </a:cubicBezTo>
                    <a:cubicBezTo>
                      <a:pt x="12" y="36"/>
                      <a:pt x="12" y="36"/>
                      <a:pt x="12" y="3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5" y="46"/>
                      <a:pt x="0" y="55"/>
                      <a:pt x="0" y="67"/>
                    </a:cubicBezTo>
                    <a:cubicBezTo>
                      <a:pt x="0" y="79"/>
                      <a:pt x="5" y="88"/>
                      <a:pt x="12" y="90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12" y="96"/>
                      <a:pt x="12" y="97"/>
                      <a:pt x="12" y="97"/>
                    </a:cubicBezTo>
                    <a:cubicBezTo>
                      <a:pt x="13" y="98"/>
                      <a:pt x="13" y="98"/>
                      <a:pt x="14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52" y="164"/>
                      <a:pt x="52" y="164"/>
                      <a:pt x="52" y="164"/>
                    </a:cubicBezTo>
                    <a:cubicBezTo>
                      <a:pt x="52" y="165"/>
                      <a:pt x="53" y="166"/>
                      <a:pt x="54" y="166"/>
                    </a:cubicBezTo>
                    <a:cubicBezTo>
                      <a:pt x="85" y="166"/>
                      <a:pt x="85" y="166"/>
                      <a:pt x="85" y="166"/>
                    </a:cubicBezTo>
                    <a:cubicBezTo>
                      <a:pt x="87" y="166"/>
                      <a:pt x="89" y="165"/>
                      <a:pt x="90" y="162"/>
                    </a:cubicBezTo>
                    <a:cubicBezTo>
                      <a:pt x="91" y="160"/>
                      <a:pt x="92" y="155"/>
                      <a:pt x="90" y="151"/>
                    </a:cubicBezTo>
                    <a:cubicBezTo>
                      <a:pt x="88" y="146"/>
                      <a:pt x="84" y="143"/>
                      <a:pt x="82" y="141"/>
                    </a:cubicBezTo>
                    <a:cubicBezTo>
                      <a:pt x="79" y="139"/>
                      <a:pt x="77" y="137"/>
                      <a:pt x="75" y="134"/>
                    </a:cubicBezTo>
                    <a:cubicBezTo>
                      <a:pt x="74" y="131"/>
                      <a:pt x="74" y="128"/>
                      <a:pt x="75" y="125"/>
                    </a:cubicBezTo>
                    <a:cubicBezTo>
                      <a:pt x="75" y="121"/>
                      <a:pt x="76" y="117"/>
                      <a:pt x="73" y="112"/>
                    </a:cubicBezTo>
                    <a:cubicBezTo>
                      <a:pt x="72" y="108"/>
                      <a:pt x="70" y="107"/>
                      <a:pt x="68" y="106"/>
                    </a:cubicBezTo>
                    <a:cubicBezTo>
                      <a:pt x="66" y="104"/>
                      <a:pt x="65" y="103"/>
                      <a:pt x="62" y="98"/>
                    </a:cubicBez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98"/>
                      <a:pt x="64" y="98"/>
                      <a:pt x="64" y="98"/>
                    </a:cubicBezTo>
                    <a:cubicBezTo>
                      <a:pt x="88" y="98"/>
                      <a:pt x="123" y="107"/>
                      <a:pt x="150" y="132"/>
                    </a:cubicBezTo>
                    <a:cubicBezTo>
                      <a:pt x="150" y="132"/>
                      <a:pt x="151" y="132"/>
                      <a:pt x="151" y="132"/>
                    </a:cubicBezTo>
                    <a:cubicBezTo>
                      <a:pt x="151" y="132"/>
                      <a:pt x="152" y="132"/>
                      <a:pt x="152" y="132"/>
                    </a:cubicBezTo>
                    <a:cubicBezTo>
                      <a:pt x="153" y="132"/>
                      <a:pt x="153" y="131"/>
                      <a:pt x="153" y="130"/>
                    </a:cubicBezTo>
                    <a:cubicBezTo>
                      <a:pt x="153" y="90"/>
                      <a:pt x="153" y="90"/>
                      <a:pt x="153" y="90"/>
                    </a:cubicBezTo>
                    <a:cubicBezTo>
                      <a:pt x="160" y="88"/>
                      <a:pt x="166" y="79"/>
                      <a:pt x="166" y="67"/>
                    </a:cubicBezTo>
                    <a:cubicBezTo>
                      <a:pt x="166" y="55"/>
                      <a:pt x="160" y="46"/>
                      <a:pt x="153" y="44"/>
                    </a:cubicBezTo>
                    <a:close/>
                    <a:moveTo>
                      <a:pt x="4" y="67"/>
                    </a:moveTo>
                    <a:cubicBezTo>
                      <a:pt x="4" y="58"/>
                      <a:pt x="8" y="51"/>
                      <a:pt x="12" y="49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8" y="83"/>
                      <a:pt x="4" y="76"/>
                      <a:pt x="4" y="67"/>
                    </a:cubicBezTo>
                    <a:close/>
                    <a:moveTo>
                      <a:pt x="65" y="109"/>
                    </a:moveTo>
                    <a:cubicBezTo>
                      <a:pt x="67" y="111"/>
                      <a:pt x="68" y="111"/>
                      <a:pt x="69" y="114"/>
                    </a:cubicBezTo>
                    <a:cubicBezTo>
                      <a:pt x="71" y="117"/>
                      <a:pt x="70" y="121"/>
                      <a:pt x="70" y="124"/>
                    </a:cubicBezTo>
                    <a:cubicBezTo>
                      <a:pt x="69" y="128"/>
                      <a:pt x="69" y="132"/>
                      <a:pt x="71" y="137"/>
                    </a:cubicBezTo>
                    <a:cubicBezTo>
                      <a:pt x="73" y="141"/>
                      <a:pt x="76" y="143"/>
                      <a:pt x="79" y="145"/>
                    </a:cubicBezTo>
                    <a:cubicBezTo>
                      <a:pt x="81" y="147"/>
                      <a:pt x="84" y="149"/>
                      <a:pt x="86" y="153"/>
                    </a:cubicBezTo>
                    <a:cubicBezTo>
                      <a:pt x="87" y="156"/>
                      <a:pt x="87" y="158"/>
                      <a:pt x="86" y="159"/>
                    </a:cubicBezTo>
                    <a:cubicBezTo>
                      <a:pt x="86" y="160"/>
                      <a:pt x="85" y="161"/>
                      <a:pt x="85" y="161"/>
                    </a:cubicBezTo>
                    <a:cubicBezTo>
                      <a:pt x="56" y="161"/>
                      <a:pt x="56" y="161"/>
                      <a:pt x="56" y="161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60" y="106"/>
                      <a:pt x="63" y="108"/>
                      <a:pt x="65" y="109"/>
                    </a:cubicBezTo>
                    <a:close/>
                    <a:moveTo>
                      <a:pt x="149" y="125"/>
                    </a:moveTo>
                    <a:cubicBezTo>
                      <a:pt x="122" y="102"/>
                      <a:pt x="87" y="93"/>
                      <a:pt x="64" y="93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87" y="39"/>
                      <a:pt x="122" y="31"/>
                      <a:pt x="149" y="8"/>
                    </a:cubicBezTo>
                    <a:lnTo>
                      <a:pt x="149" y="125"/>
                    </a:lnTo>
                    <a:close/>
                    <a:moveTo>
                      <a:pt x="153" y="85"/>
                    </a:moveTo>
                    <a:cubicBezTo>
                      <a:pt x="153" y="49"/>
                      <a:pt x="153" y="49"/>
                      <a:pt x="153" y="49"/>
                    </a:cubicBezTo>
                    <a:cubicBezTo>
                      <a:pt x="158" y="51"/>
                      <a:pt x="161" y="58"/>
                      <a:pt x="161" y="67"/>
                    </a:cubicBezTo>
                    <a:cubicBezTo>
                      <a:pt x="161" y="76"/>
                      <a:pt x="158" y="83"/>
                      <a:pt x="153" y="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7632700" y="2925763"/>
                <a:ext cx="38100" cy="160338"/>
              </a:xfrm>
              <a:custGeom>
                <a:rect b="b" l="l" r="r" t="t"/>
                <a:pathLst>
                  <a:path extrusionOk="0" h="94" w="23">
                    <a:moveTo>
                      <a:pt x="5" y="1"/>
                    </a:move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2" y="15"/>
                      <a:pt x="18" y="31"/>
                      <a:pt x="18" y="47"/>
                    </a:cubicBezTo>
                    <a:cubicBezTo>
                      <a:pt x="18" y="63"/>
                      <a:pt x="12" y="78"/>
                      <a:pt x="1" y="90"/>
                    </a:cubicBezTo>
                    <a:cubicBezTo>
                      <a:pt x="0" y="91"/>
                      <a:pt x="0" y="92"/>
                      <a:pt x="1" y="93"/>
                    </a:cubicBezTo>
                    <a:cubicBezTo>
                      <a:pt x="2" y="93"/>
                      <a:pt x="2" y="94"/>
                      <a:pt x="3" y="94"/>
                    </a:cubicBezTo>
                    <a:cubicBezTo>
                      <a:pt x="3" y="94"/>
                      <a:pt x="4" y="93"/>
                      <a:pt x="4" y="93"/>
                    </a:cubicBezTo>
                    <a:cubicBezTo>
                      <a:pt x="16" y="81"/>
                      <a:pt x="22" y="64"/>
                      <a:pt x="23" y="47"/>
                    </a:cubicBezTo>
                    <a:cubicBezTo>
                      <a:pt x="23" y="29"/>
                      <a:pt x="16" y="13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7662863" y="2887663"/>
                <a:ext cx="52388" cy="236538"/>
              </a:xfrm>
              <a:custGeom>
                <a:rect b="b" l="l" r="r" t="t"/>
                <a:pathLst>
                  <a:path extrusionOk="0" h="139" w="31">
                    <a:moveTo>
                      <a:pt x="4" y="1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7" y="22"/>
                      <a:pt x="26" y="45"/>
                      <a:pt x="26" y="70"/>
                    </a:cubicBezTo>
                    <a:cubicBezTo>
                      <a:pt x="26" y="95"/>
                      <a:pt x="17" y="118"/>
                      <a:pt x="1" y="135"/>
                    </a:cubicBezTo>
                    <a:cubicBezTo>
                      <a:pt x="0" y="136"/>
                      <a:pt x="0" y="138"/>
                      <a:pt x="1" y="139"/>
                    </a:cubicBezTo>
                    <a:cubicBezTo>
                      <a:pt x="1" y="139"/>
                      <a:pt x="2" y="139"/>
                      <a:pt x="2" y="139"/>
                    </a:cubicBezTo>
                    <a:cubicBezTo>
                      <a:pt x="3" y="139"/>
                      <a:pt x="4" y="139"/>
                      <a:pt x="4" y="139"/>
                    </a:cubicBezTo>
                    <a:cubicBezTo>
                      <a:pt x="21" y="120"/>
                      <a:pt x="31" y="96"/>
                      <a:pt x="31" y="70"/>
                    </a:cubicBezTo>
                    <a:cubicBezTo>
                      <a:pt x="31" y="44"/>
                      <a:pt x="21" y="19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7691438" y="2849563"/>
                <a:ext cx="68263" cy="312738"/>
              </a:xfrm>
              <a:custGeom>
                <a:rect b="b" l="l" r="r" t="t"/>
                <a:pathLst>
                  <a:path extrusionOk="0" h="184" w="40">
                    <a:moveTo>
                      <a:pt x="5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1" y="1"/>
                      <a:pt x="1" y="3"/>
                      <a:pt x="1" y="4"/>
                    </a:cubicBezTo>
                    <a:cubicBezTo>
                      <a:pt x="24" y="27"/>
                      <a:pt x="36" y="58"/>
                      <a:pt x="36" y="92"/>
                    </a:cubicBezTo>
                    <a:cubicBezTo>
                      <a:pt x="35" y="126"/>
                      <a:pt x="23" y="157"/>
                      <a:pt x="1" y="180"/>
                    </a:cubicBezTo>
                    <a:cubicBezTo>
                      <a:pt x="0" y="181"/>
                      <a:pt x="0" y="183"/>
                      <a:pt x="1" y="183"/>
                    </a:cubicBezTo>
                    <a:cubicBezTo>
                      <a:pt x="2" y="184"/>
                      <a:pt x="2" y="184"/>
                      <a:pt x="3" y="184"/>
                    </a:cubicBezTo>
                    <a:cubicBezTo>
                      <a:pt x="3" y="184"/>
                      <a:pt x="4" y="184"/>
                      <a:pt x="4" y="183"/>
                    </a:cubicBezTo>
                    <a:cubicBezTo>
                      <a:pt x="27" y="159"/>
                      <a:pt x="40" y="127"/>
                      <a:pt x="40" y="92"/>
                    </a:cubicBezTo>
                    <a:cubicBezTo>
                      <a:pt x="40" y="57"/>
                      <a:pt x="28" y="25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grpSp>
        <p:nvGrpSpPr>
          <p:cNvPr id="452" name="Google Shape;452;p36"/>
          <p:cNvGrpSpPr/>
          <p:nvPr/>
        </p:nvGrpSpPr>
        <p:grpSpPr>
          <a:xfrm>
            <a:off x="12991088" y="6112133"/>
            <a:ext cx="2121093" cy="2121093"/>
            <a:chOff x="8977313" y="2446338"/>
            <a:chExt cx="600075" cy="600075"/>
          </a:xfrm>
        </p:grpSpPr>
        <p:sp>
          <p:nvSpPr>
            <p:cNvPr id="453" name="Google Shape;453;p36"/>
            <p:cNvSpPr/>
            <p:nvPr/>
          </p:nvSpPr>
          <p:spPr>
            <a:xfrm>
              <a:off x="8977313" y="2446338"/>
              <a:ext cx="600075" cy="6000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9147175" y="2559050"/>
              <a:ext cx="261938" cy="374650"/>
            </a:xfrm>
            <a:custGeom>
              <a:rect b="b" l="l" r="r" t="t"/>
              <a:pathLst>
                <a:path extrusionOk="0" h="220" w="155">
                  <a:moveTo>
                    <a:pt x="113" y="73"/>
                  </a:moveTo>
                  <a:cubicBezTo>
                    <a:pt x="113" y="42"/>
                    <a:pt x="113" y="42"/>
                    <a:pt x="113" y="42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21" y="42"/>
                    <a:pt x="127" y="35"/>
                    <a:pt x="127" y="27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6"/>
                    <a:pt x="121" y="0"/>
                    <a:pt x="11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3" y="0"/>
                    <a:pt x="27" y="6"/>
                    <a:pt x="27" y="14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35"/>
                    <a:pt x="34" y="42"/>
                    <a:pt x="41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14" y="87"/>
                    <a:pt x="0" y="113"/>
                    <a:pt x="0" y="149"/>
                  </a:cubicBezTo>
                  <a:cubicBezTo>
                    <a:pt x="0" y="155"/>
                    <a:pt x="3" y="159"/>
                    <a:pt x="8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9"/>
                    <a:pt x="75" y="220"/>
                    <a:pt x="76" y="220"/>
                  </a:cubicBezTo>
                  <a:cubicBezTo>
                    <a:pt x="77" y="220"/>
                    <a:pt x="78" y="219"/>
                    <a:pt x="78" y="218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146" y="159"/>
                    <a:pt x="146" y="159"/>
                    <a:pt x="146" y="159"/>
                  </a:cubicBezTo>
                  <a:cubicBezTo>
                    <a:pt x="148" y="159"/>
                    <a:pt x="151" y="158"/>
                    <a:pt x="153" y="156"/>
                  </a:cubicBezTo>
                  <a:cubicBezTo>
                    <a:pt x="155" y="154"/>
                    <a:pt x="155" y="152"/>
                    <a:pt x="155" y="150"/>
                  </a:cubicBezTo>
                  <a:cubicBezTo>
                    <a:pt x="155" y="113"/>
                    <a:pt x="140" y="87"/>
                    <a:pt x="113" y="73"/>
                  </a:cubicBezTo>
                  <a:close/>
                  <a:moveTo>
                    <a:pt x="150" y="152"/>
                  </a:moveTo>
                  <a:cubicBezTo>
                    <a:pt x="149" y="152"/>
                    <a:pt x="149" y="153"/>
                    <a:pt x="149" y="153"/>
                  </a:cubicBezTo>
                  <a:cubicBezTo>
                    <a:pt x="149" y="154"/>
                    <a:pt x="147" y="154"/>
                    <a:pt x="146" y="154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4" y="154"/>
                    <a:pt x="4" y="150"/>
                    <a:pt x="4" y="149"/>
                  </a:cubicBezTo>
                  <a:cubicBezTo>
                    <a:pt x="4" y="114"/>
                    <a:pt x="18" y="89"/>
                    <a:pt x="45" y="77"/>
                  </a:cubicBezTo>
                  <a:cubicBezTo>
                    <a:pt x="46" y="77"/>
                    <a:pt x="46" y="76"/>
                    <a:pt x="46" y="75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9"/>
                    <a:pt x="45" y="38"/>
                    <a:pt x="44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7" y="38"/>
                    <a:pt x="32" y="32"/>
                    <a:pt x="32" y="2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9"/>
                    <a:pt x="36" y="4"/>
                    <a:pt x="40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9" y="4"/>
                    <a:pt x="123" y="9"/>
                    <a:pt x="123" y="14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2"/>
                    <a:pt x="119" y="38"/>
                    <a:pt x="114" y="38"/>
                  </a:cubicBezTo>
                  <a:cubicBezTo>
                    <a:pt x="110" y="38"/>
                    <a:pt x="110" y="38"/>
                    <a:pt x="110" y="38"/>
                  </a:cubicBezTo>
                  <a:cubicBezTo>
                    <a:pt x="109" y="38"/>
                    <a:pt x="108" y="39"/>
                    <a:pt x="108" y="40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08" y="76"/>
                    <a:pt x="109" y="77"/>
                    <a:pt x="109" y="77"/>
                  </a:cubicBezTo>
                  <a:cubicBezTo>
                    <a:pt x="143" y="93"/>
                    <a:pt x="150" y="125"/>
                    <a:pt x="150" y="150"/>
                  </a:cubicBezTo>
                  <a:cubicBezTo>
                    <a:pt x="150" y="152"/>
                    <a:pt x="150" y="152"/>
                    <a:pt x="150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9274312" y="6109330"/>
            <a:ext cx="2126704" cy="2126704"/>
            <a:chOff x="8116888" y="2445544"/>
            <a:chExt cx="601663" cy="601663"/>
          </a:xfrm>
        </p:grpSpPr>
        <p:sp>
          <p:nvSpPr>
            <p:cNvPr id="456" name="Google Shape;456;p36"/>
            <p:cNvSpPr/>
            <p:nvPr/>
          </p:nvSpPr>
          <p:spPr>
            <a:xfrm>
              <a:off x="8116888" y="2445544"/>
              <a:ext cx="601663" cy="6016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121925" lIns="243850" spcFirstLastPara="1" rIns="243850" wrap="square" tIns="121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40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457" name="Google Shape;457;p36"/>
            <p:cNvGrpSpPr/>
            <p:nvPr/>
          </p:nvGrpSpPr>
          <p:grpSpPr>
            <a:xfrm>
              <a:off x="8193088" y="2521744"/>
              <a:ext cx="449263" cy="449263"/>
              <a:chOff x="8193088" y="2874963"/>
              <a:chExt cx="449263" cy="449263"/>
            </a:xfrm>
          </p:grpSpPr>
          <p:sp>
            <p:nvSpPr>
              <p:cNvPr id="458" name="Google Shape;458;p36"/>
              <p:cNvSpPr/>
              <p:nvPr/>
            </p:nvSpPr>
            <p:spPr>
              <a:xfrm>
                <a:off x="8429625" y="2925763"/>
                <a:ext cx="30163" cy="20638"/>
              </a:xfrm>
              <a:custGeom>
                <a:rect b="b" l="l" r="r" t="t"/>
                <a:pathLst>
                  <a:path extrusionOk="0" h="12" w="18">
                    <a:moveTo>
                      <a:pt x="0" y="8"/>
                    </a:moveTo>
                    <a:cubicBezTo>
                      <a:pt x="2" y="11"/>
                      <a:pt x="8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6" y="11"/>
                      <a:pt x="17" y="10"/>
                    </a:cubicBezTo>
                    <a:cubicBezTo>
                      <a:pt x="18" y="9"/>
                      <a:pt x="18" y="7"/>
                      <a:pt x="18" y="6"/>
                    </a:cubicBezTo>
                    <a:cubicBezTo>
                      <a:pt x="17" y="2"/>
                      <a:pt x="14" y="0"/>
                      <a:pt x="10" y="0"/>
                    </a:cubicBezTo>
                    <a:cubicBezTo>
                      <a:pt x="7" y="0"/>
                      <a:pt x="3" y="2"/>
                      <a:pt x="1" y="4"/>
                    </a:cubicBezTo>
                    <a:cubicBezTo>
                      <a:pt x="0" y="5"/>
                      <a:pt x="0" y="6"/>
                      <a:pt x="0" y="8"/>
                    </a:cubicBezTo>
                    <a:close/>
                    <a:moveTo>
                      <a:pt x="10" y="5"/>
                    </a:moveTo>
                    <a:cubicBezTo>
                      <a:pt x="12" y="5"/>
                      <a:pt x="13" y="6"/>
                      <a:pt x="13" y="7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7"/>
                      <a:pt x="7" y="7"/>
                      <a:pt x="5" y="6"/>
                    </a:cubicBezTo>
                    <a:cubicBezTo>
                      <a:pt x="7" y="6"/>
                      <a:pt x="8" y="5"/>
                      <a:pt x="1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8193088" y="2874963"/>
                <a:ext cx="449263" cy="449263"/>
              </a:xfrm>
              <a:custGeom>
                <a:rect b="b" l="l" r="r" t="t"/>
                <a:pathLst>
                  <a:path extrusionOk="0" h="264" w="265">
                    <a:moveTo>
                      <a:pt x="257" y="176"/>
                    </a:moveTo>
                    <a:cubicBezTo>
                      <a:pt x="262" y="162"/>
                      <a:pt x="265" y="147"/>
                      <a:pt x="265" y="132"/>
                    </a:cubicBezTo>
                    <a:cubicBezTo>
                      <a:pt x="265" y="124"/>
                      <a:pt x="264" y="115"/>
                      <a:pt x="262" y="107"/>
                    </a:cubicBezTo>
                    <a:cubicBezTo>
                      <a:pt x="262" y="107"/>
                      <a:pt x="262" y="107"/>
                      <a:pt x="262" y="107"/>
                    </a:cubicBezTo>
                    <a:cubicBezTo>
                      <a:pt x="262" y="107"/>
                      <a:pt x="262" y="107"/>
                      <a:pt x="262" y="107"/>
                    </a:cubicBezTo>
                    <a:cubicBezTo>
                      <a:pt x="262" y="105"/>
                      <a:pt x="261" y="103"/>
                      <a:pt x="261" y="102"/>
                    </a:cubicBezTo>
                    <a:cubicBezTo>
                      <a:pt x="261" y="101"/>
                      <a:pt x="261" y="101"/>
                      <a:pt x="261" y="100"/>
                    </a:cubicBezTo>
                    <a:cubicBezTo>
                      <a:pt x="260" y="99"/>
                      <a:pt x="260" y="97"/>
                      <a:pt x="260" y="96"/>
                    </a:cubicBezTo>
                    <a:cubicBezTo>
                      <a:pt x="259" y="95"/>
                      <a:pt x="259" y="94"/>
                      <a:pt x="259" y="94"/>
                    </a:cubicBezTo>
                    <a:cubicBezTo>
                      <a:pt x="259" y="93"/>
                      <a:pt x="258" y="92"/>
                      <a:pt x="258" y="91"/>
                    </a:cubicBezTo>
                    <a:cubicBezTo>
                      <a:pt x="258" y="90"/>
                      <a:pt x="257" y="88"/>
                      <a:pt x="257" y="87"/>
                    </a:cubicBezTo>
                    <a:cubicBezTo>
                      <a:pt x="257" y="87"/>
                      <a:pt x="257" y="86"/>
                      <a:pt x="256" y="86"/>
                    </a:cubicBezTo>
                    <a:cubicBezTo>
                      <a:pt x="248" y="62"/>
                      <a:pt x="232" y="41"/>
                      <a:pt x="211" y="26"/>
                    </a:cubicBezTo>
                    <a:cubicBezTo>
                      <a:pt x="211" y="26"/>
                      <a:pt x="210" y="25"/>
                      <a:pt x="210" y="25"/>
                    </a:cubicBezTo>
                    <a:cubicBezTo>
                      <a:pt x="193" y="13"/>
                      <a:pt x="173" y="4"/>
                      <a:pt x="151" y="1"/>
                    </a:cubicBezTo>
                    <a:cubicBezTo>
                      <a:pt x="151" y="1"/>
                      <a:pt x="151" y="1"/>
                      <a:pt x="151" y="1"/>
                    </a:cubicBezTo>
                    <a:cubicBezTo>
                      <a:pt x="150" y="1"/>
                      <a:pt x="150" y="1"/>
                      <a:pt x="150" y="1"/>
                    </a:cubicBezTo>
                    <a:cubicBezTo>
                      <a:pt x="148" y="1"/>
                      <a:pt x="145" y="1"/>
                      <a:pt x="142" y="0"/>
                    </a:cubicBezTo>
                    <a:cubicBezTo>
                      <a:pt x="142" y="0"/>
                      <a:pt x="141" y="0"/>
                      <a:pt x="141" y="0"/>
                    </a:cubicBezTo>
                    <a:cubicBezTo>
                      <a:pt x="140" y="0"/>
                      <a:pt x="139" y="0"/>
                      <a:pt x="138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132" y="0"/>
                      <a:pt x="130" y="0"/>
                      <a:pt x="129" y="0"/>
                    </a:cubicBezTo>
                    <a:cubicBezTo>
                      <a:pt x="129" y="0"/>
                      <a:pt x="128" y="0"/>
                      <a:pt x="127" y="0"/>
                    </a:cubicBezTo>
                    <a:cubicBezTo>
                      <a:pt x="127" y="0"/>
                      <a:pt x="126" y="0"/>
                      <a:pt x="126" y="0"/>
                    </a:cubicBezTo>
                    <a:cubicBezTo>
                      <a:pt x="125" y="0"/>
                      <a:pt x="124" y="0"/>
                      <a:pt x="123" y="0"/>
                    </a:cubicBezTo>
                    <a:cubicBezTo>
                      <a:pt x="123" y="0"/>
                      <a:pt x="123" y="0"/>
                      <a:pt x="122" y="1"/>
                    </a:cubicBezTo>
                    <a:cubicBezTo>
                      <a:pt x="121" y="1"/>
                      <a:pt x="120" y="1"/>
                      <a:pt x="119" y="1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04" y="2"/>
                      <a:pt x="89" y="7"/>
                      <a:pt x="75" y="14"/>
                    </a:cubicBezTo>
                    <a:cubicBezTo>
                      <a:pt x="75" y="14"/>
                      <a:pt x="74" y="14"/>
                      <a:pt x="74" y="14"/>
                    </a:cubicBezTo>
                    <a:cubicBezTo>
                      <a:pt x="69" y="16"/>
                      <a:pt x="64" y="19"/>
                      <a:pt x="59" y="23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37" y="38"/>
                      <a:pt x="20" y="59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9" y="86"/>
                      <a:pt x="9" y="87"/>
                      <a:pt x="8" y="89"/>
                    </a:cubicBezTo>
                    <a:cubicBezTo>
                      <a:pt x="8" y="90"/>
                      <a:pt x="8" y="90"/>
                      <a:pt x="7" y="91"/>
                    </a:cubicBezTo>
                    <a:cubicBezTo>
                      <a:pt x="7" y="92"/>
                      <a:pt x="7" y="93"/>
                      <a:pt x="6" y="94"/>
                    </a:cubicBezTo>
                    <a:cubicBezTo>
                      <a:pt x="6" y="95"/>
                      <a:pt x="6" y="96"/>
                      <a:pt x="5" y="97"/>
                    </a:cubicBezTo>
                    <a:cubicBezTo>
                      <a:pt x="5" y="98"/>
                      <a:pt x="5" y="98"/>
                      <a:pt x="5" y="99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2" y="109"/>
                      <a:pt x="1" y="120"/>
                      <a:pt x="1" y="131"/>
                    </a:cubicBezTo>
                    <a:cubicBezTo>
                      <a:pt x="1" y="131"/>
                      <a:pt x="0" y="131"/>
                      <a:pt x="0" y="132"/>
                    </a:cubicBezTo>
                    <a:cubicBezTo>
                      <a:pt x="0" y="132"/>
                      <a:pt x="1" y="133"/>
                      <a:pt x="1" y="133"/>
                    </a:cubicBezTo>
                    <a:cubicBezTo>
                      <a:pt x="1" y="148"/>
                      <a:pt x="4" y="162"/>
                      <a:pt x="8" y="175"/>
                    </a:cubicBezTo>
                    <a:cubicBezTo>
                      <a:pt x="8" y="175"/>
                      <a:pt x="8" y="175"/>
                      <a:pt x="8" y="175"/>
                    </a:cubicBezTo>
                    <a:cubicBezTo>
                      <a:pt x="8" y="176"/>
                      <a:pt x="8" y="176"/>
                      <a:pt x="9" y="177"/>
                    </a:cubicBezTo>
                    <a:cubicBezTo>
                      <a:pt x="14" y="192"/>
                      <a:pt x="23" y="206"/>
                      <a:pt x="33" y="218"/>
                    </a:cubicBezTo>
                    <a:cubicBezTo>
                      <a:pt x="33" y="218"/>
                      <a:pt x="33" y="218"/>
                      <a:pt x="33" y="218"/>
                    </a:cubicBezTo>
                    <a:cubicBezTo>
                      <a:pt x="33" y="220"/>
                      <a:pt x="34" y="221"/>
                      <a:pt x="35" y="221"/>
                    </a:cubicBezTo>
                    <a:cubicBezTo>
                      <a:pt x="59" y="247"/>
                      <a:pt x="94" y="264"/>
                      <a:pt x="133" y="264"/>
                    </a:cubicBezTo>
                    <a:cubicBezTo>
                      <a:pt x="190" y="264"/>
                      <a:pt x="239" y="227"/>
                      <a:pt x="257" y="176"/>
                    </a:cubicBezTo>
                    <a:cubicBezTo>
                      <a:pt x="257" y="176"/>
                      <a:pt x="257" y="176"/>
                      <a:pt x="257" y="176"/>
                    </a:cubicBezTo>
                    <a:close/>
                    <a:moveTo>
                      <a:pt x="228" y="216"/>
                    </a:moveTo>
                    <a:cubicBezTo>
                      <a:pt x="185" y="216"/>
                      <a:pt x="185" y="216"/>
                      <a:pt x="185" y="216"/>
                    </a:cubicBezTo>
                    <a:cubicBezTo>
                      <a:pt x="185" y="214"/>
                      <a:pt x="186" y="212"/>
                      <a:pt x="187" y="211"/>
                    </a:cubicBezTo>
                    <a:cubicBezTo>
                      <a:pt x="187" y="211"/>
                      <a:pt x="188" y="212"/>
                      <a:pt x="188" y="213"/>
                    </a:cubicBezTo>
                    <a:cubicBezTo>
                      <a:pt x="190" y="215"/>
                      <a:pt x="193" y="216"/>
                      <a:pt x="196" y="216"/>
                    </a:cubicBezTo>
                    <a:cubicBezTo>
                      <a:pt x="196" y="216"/>
                      <a:pt x="196" y="216"/>
                      <a:pt x="196" y="216"/>
                    </a:cubicBezTo>
                    <a:cubicBezTo>
                      <a:pt x="198" y="216"/>
                      <a:pt x="200" y="215"/>
                      <a:pt x="203" y="215"/>
                    </a:cubicBezTo>
                    <a:cubicBezTo>
                      <a:pt x="221" y="210"/>
                      <a:pt x="227" y="193"/>
                      <a:pt x="230" y="178"/>
                    </a:cubicBezTo>
                    <a:cubicBezTo>
                      <a:pt x="232" y="178"/>
                      <a:pt x="232" y="178"/>
                      <a:pt x="232" y="178"/>
                    </a:cubicBezTo>
                    <a:cubicBezTo>
                      <a:pt x="230" y="182"/>
                      <a:pt x="228" y="188"/>
                      <a:pt x="228" y="188"/>
                    </a:cubicBezTo>
                    <a:cubicBezTo>
                      <a:pt x="227" y="194"/>
                      <a:pt x="227" y="198"/>
                      <a:pt x="230" y="199"/>
                    </a:cubicBezTo>
                    <a:cubicBezTo>
                      <a:pt x="231" y="200"/>
                      <a:pt x="231" y="200"/>
                      <a:pt x="232" y="200"/>
                    </a:cubicBezTo>
                    <a:cubicBezTo>
                      <a:pt x="232" y="200"/>
                      <a:pt x="232" y="200"/>
                      <a:pt x="232" y="200"/>
                    </a:cubicBezTo>
                    <a:cubicBezTo>
                      <a:pt x="238" y="200"/>
                      <a:pt x="241" y="187"/>
                      <a:pt x="242" y="181"/>
                    </a:cubicBezTo>
                    <a:cubicBezTo>
                      <a:pt x="242" y="180"/>
                      <a:pt x="242" y="179"/>
                      <a:pt x="242" y="178"/>
                    </a:cubicBezTo>
                    <a:cubicBezTo>
                      <a:pt x="252" y="178"/>
                      <a:pt x="252" y="178"/>
                      <a:pt x="252" y="178"/>
                    </a:cubicBezTo>
                    <a:cubicBezTo>
                      <a:pt x="246" y="192"/>
                      <a:pt x="238" y="205"/>
                      <a:pt x="228" y="216"/>
                    </a:cubicBezTo>
                    <a:close/>
                    <a:moveTo>
                      <a:pt x="82" y="237"/>
                    </a:moveTo>
                    <a:cubicBezTo>
                      <a:pt x="83" y="239"/>
                      <a:pt x="83" y="240"/>
                      <a:pt x="83" y="240"/>
                    </a:cubicBezTo>
                    <a:cubicBezTo>
                      <a:pt x="83" y="240"/>
                      <a:pt x="83" y="240"/>
                      <a:pt x="82" y="240"/>
                    </a:cubicBezTo>
                    <a:cubicBezTo>
                      <a:pt x="81" y="240"/>
                      <a:pt x="79" y="240"/>
                      <a:pt x="78" y="238"/>
                    </a:cubicBezTo>
                    <a:cubicBezTo>
                      <a:pt x="75" y="235"/>
                      <a:pt x="74" y="228"/>
                      <a:pt x="74" y="221"/>
                    </a:cubicBezTo>
                    <a:cubicBezTo>
                      <a:pt x="82" y="221"/>
                      <a:pt x="82" y="221"/>
                      <a:pt x="82" y="221"/>
                    </a:cubicBezTo>
                    <a:cubicBezTo>
                      <a:pt x="79" y="226"/>
                      <a:pt x="78" y="231"/>
                      <a:pt x="82" y="237"/>
                    </a:cubicBezTo>
                    <a:close/>
                    <a:moveTo>
                      <a:pt x="14" y="178"/>
                    </a:moveTo>
                    <a:cubicBezTo>
                      <a:pt x="53" y="178"/>
                      <a:pt x="53" y="178"/>
                      <a:pt x="53" y="178"/>
                    </a:cubicBezTo>
                    <a:cubicBezTo>
                      <a:pt x="56" y="181"/>
                      <a:pt x="59" y="184"/>
                      <a:pt x="62" y="186"/>
                    </a:cubicBezTo>
                    <a:cubicBezTo>
                      <a:pt x="64" y="188"/>
                      <a:pt x="66" y="190"/>
                      <a:pt x="67" y="191"/>
                    </a:cubicBezTo>
                    <a:cubicBezTo>
                      <a:pt x="69" y="194"/>
                      <a:pt x="69" y="203"/>
                      <a:pt x="69" y="211"/>
                    </a:cubicBezTo>
                    <a:cubicBezTo>
                      <a:pt x="69" y="213"/>
                      <a:pt x="69" y="214"/>
                      <a:pt x="69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27" y="205"/>
                      <a:pt x="19" y="192"/>
                      <a:pt x="14" y="178"/>
                    </a:cubicBezTo>
                    <a:close/>
                    <a:moveTo>
                      <a:pt x="8" y="106"/>
                    </a:moveTo>
                    <a:cubicBezTo>
                      <a:pt x="10" y="111"/>
                      <a:pt x="11" y="114"/>
                      <a:pt x="12" y="117"/>
                    </a:cubicBezTo>
                    <a:cubicBezTo>
                      <a:pt x="13" y="122"/>
                      <a:pt x="19" y="126"/>
                      <a:pt x="25" y="130"/>
                    </a:cubicBezTo>
                    <a:cubicBezTo>
                      <a:pt x="6" y="130"/>
                      <a:pt x="6" y="130"/>
                      <a:pt x="6" y="130"/>
                    </a:cubicBezTo>
                    <a:cubicBezTo>
                      <a:pt x="6" y="122"/>
                      <a:pt x="7" y="114"/>
                      <a:pt x="8" y="106"/>
                    </a:cubicBezTo>
                    <a:close/>
                    <a:moveTo>
                      <a:pt x="33" y="134"/>
                    </a:moveTo>
                    <a:cubicBezTo>
                      <a:pt x="37" y="137"/>
                      <a:pt x="40" y="140"/>
                      <a:pt x="40" y="142"/>
                    </a:cubicBezTo>
                    <a:cubicBezTo>
                      <a:pt x="40" y="148"/>
                      <a:pt x="46" y="148"/>
                      <a:pt x="48" y="148"/>
                    </a:cubicBezTo>
                    <a:cubicBezTo>
                      <a:pt x="49" y="148"/>
                      <a:pt x="50" y="148"/>
                      <a:pt x="51" y="148"/>
                    </a:cubicBezTo>
                    <a:cubicBezTo>
                      <a:pt x="51" y="148"/>
                      <a:pt x="51" y="149"/>
                      <a:pt x="50" y="150"/>
                    </a:cubicBezTo>
                    <a:cubicBezTo>
                      <a:pt x="47" y="160"/>
                      <a:pt x="48" y="167"/>
                      <a:pt x="50" y="173"/>
                    </a:cubicBezTo>
                    <a:cubicBezTo>
                      <a:pt x="12" y="173"/>
                      <a:pt x="12" y="173"/>
                      <a:pt x="12" y="173"/>
                    </a:cubicBezTo>
                    <a:cubicBezTo>
                      <a:pt x="8" y="161"/>
                      <a:pt x="6" y="148"/>
                      <a:pt x="6" y="134"/>
                    </a:cubicBezTo>
                    <a:lnTo>
                      <a:pt x="33" y="134"/>
                    </a:lnTo>
                    <a:close/>
                    <a:moveTo>
                      <a:pt x="74" y="211"/>
                    </a:moveTo>
                    <a:cubicBezTo>
                      <a:pt x="74" y="201"/>
                      <a:pt x="74" y="192"/>
                      <a:pt x="70" y="188"/>
                    </a:cubicBezTo>
                    <a:cubicBezTo>
                      <a:pt x="69" y="186"/>
                      <a:pt x="67" y="185"/>
                      <a:pt x="65" y="183"/>
                    </a:cubicBezTo>
                    <a:cubicBezTo>
                      <a:pt x="57" y="176"/>
                      <a:pt x="49" y="169"/>
                      <a:pt x="55" y="151"/>
                    </a:cubicBezTo>
                    <a:cubicBezTo>
                      <a:pt x="55" y="150"/>
                      <a:pt x="56" y="147"/>
                      <a:pt x="54" y="145"/>
                    </a:cubicBezTo>
                    <a:cubicBezTo>
                      <a:pt x="53" y="143"/>
                      <a:pt x="50" y="143"/>
                      <a:pt x="48" y="143"/>
                    </a:cubicBezTo>
                    <a:cubicBezTo>
                      <a:pt x="45" y="143"/>
                      <a:pt x="45" y="143"/>
                      <a:pt x="45" y="142"/>
                    </a:cubicBezTo>
                    <a:cubicBezTo>
                      <a:pt x="45" y="137"/>
                      <a:pt x="40" y="134"/>
                      <a:pt x="35" y="130"/>
                    </a:cubicBezTo>
                    <a:cubicBezTo>
                      <a:pt x="35" y="130"/>
                      <a:pt x="35" y="130"/>
                      <a:pt x="35" y="130"/>
                    </a:cubicBezTo>
                    <a:cubicBezTo>
                      <a:pt x="33" y="129"/>
                      <a:pt x="32" y="128"/>
                      <a:pt x="30" y="127"/>
                    </a:cubicBezTo>
                    <a:cubicBezTo>
                      <a:pt x="24" y="124"/>
                      <a:pt x="17" y="119"/>
                      <a:pt x="17" y="116"/>
                    </a:cubicBezTo>
                    <a:cubicBezTo>
                      <a:pt x="16" y="112"/>
                      <a:pt x="14" y="106"/>
                      <a:pt x="10" y="99"/>
                    </a:cubicBezTo>
                    <a:cubicBezTo>
                      <a:pt x="10" y="99"/>
                      <a:pt x="10" y="98"/>
                      <a:pt x="10" y="98"/>
                    </a:cubicBezTo>
                    <a:cubicBezTo>
                      <a:pt x="10" y="97"/>
                      <a:pt x="11" y="96"/>
                      <a:pt x="11" y="95"/>
                    </a:cubicBezTo>
                    <a:cubicBezTo>
                      <a:pt x="11" y="94"/>
                      <a:pt x="12" y="93"/>
                      <a:pt x="12" y="92"/>
                    </a:cubicBezTo>
                    <a:cubicBezTo>
                      <a:pt x="12" y="91"/>
                      <a:pt x="12" y="91"/>
                      <a:pt x="13" y="90"/>
                    </a:cubicBezTo>
                    <a:cubicBezTo>
                      <a:pt x="13" y="89"/>
                      <a:pt x="14" y="87"/>
                      <a:pt x="14" y="86"/>
                    </a:cubicBezTo>
                    <a:cubicBezTo>
                      <a:pt x="14" y="86"/>
                      <a:pt x="14" y="85"/>
                      <a:pt x="14" y="85"/>
                    </a:cubicBezTo>
                    <a:cubicBezTo>
                      <a:pt x="24" y="62"/>
                      <a:pt x="40" y="42"/>
                      <a:pt x="60" y="28"/>
                    </a:cubicBezTo>
                    <a:cubicBezTo>
                      <a:pt x="70" y="36"/>
                      <a:pt x="77" y="42"/>
                      <a:pt x="82" y="48"/>
                    </a:cubicBezTo>
                    <a:cubicBezTo>
                      <a:pt x="82" y="48"/>
                      <a:pt x="82" y="48"/>
                      <a:pt x="83" y="48"/>
                    </a:cubicBezTo>
                    <a:cubicBezTo>
                      <a:pt x="91" y="56"/>
                      <a:pt x="94" y="61"/>
                      <a:pt x="93" y="64"/>
                    </a:cubicBezTo>
                    <a:cubicBezTo>
                      <a:pt x="93" y="64"/>
                      <a:pt x="92" y="65"/>
                      <a:pt x="91" y="65"/>
                    </a:cubicBezTo>
                    <a:cubicBezTo>
                      <a:pt x="71" y="69"/>
                      <a:pt x="58" y="77"/>
                      <a:pt x="53" y="88"/>
                    </a:cubicBezTo>
                    <a:cubicBezTo>
                      <a:pt x="50" y="93"/>
                      <a:pt x="51" y="99"/>
                      <a:pt x="52" y="103"/>
                    </a:cubicBezTo>
                    <a:cubicBezTo>
                      <a:pt x="52" y="104"/>
                      <a:pt x="52" y="106"/>
                      <a:pt x="52" y="106"/>
                    </a:cubicBezTo>
                    <a:cubicBezTo>
                      <a:pt x="51" y="106"/>
                      <a:pt x="51" y="106"/>
                      <a:pt x="50" y="104"/>
                    </a:cubicBezTo>
                    <a:cubicBezTo>
                      <a:pt x="50" y="100"/>
                      <a:pt x="48" y="94"/>
                      <a:pt x="39" y="94"/>
                    </a:cubicBezTo>
                    <a:cubicBezTo>
                      <a:pt x="28" y="94"/>
                      <a:pt x="24" y="103"/>
                      <a:pt x="24" y="112"/>
                    </a:cubicBezTo>
                    <a:cubicBezTo>
                      <a:pt x="24" y="115"/>
                      <a:pt x="25" y="118"/>
                      <a:pt x="28" y="120"/>
                    </a:cubicBezTo>
                    <a:cubicBezTo>
                      <a:pt x="31" y="123"/>
                      <a:pt x="35" y="125"/>
                      <a:pt x="39" y="125"/>
                    </a:cubicBezTo>
                    <a:cubicBezTo>
                      <a:pt x="42" y="125"/>
                      <a:pt x="43" y="128"/>
                      <a:pt x="44" y="133"/>
                    </a:cubicBezTo>
                    <a:cubicBezTo>
                      <a:pt x="45" y="137"/>
                      <a:pt x="46" y="141"/>
                      <a:pt x="50" y="141"/>
                    </a:cubicBezTo>
                    <a:cubicBezTo>
                      <a:pt x="52" y="141"/>
                      <a:pt x="54" y="141"/>
                      <a:pt x="56" y="140"/>
                    </a:cubicBezTo>
                    <a:cubicBezTo>
                      <a:pt x="60" y="139"/>
                      <a:pt x="64" y="138"/>
                      <a:pt x="69" y="138"/>
                    </a:cubicBezTo>
                    <a:cubicBezTo>
                      <a:pt x="73" y="138"/>
                      <a:pt x="77" y="139"/>
                      <a:pt x="80" y="141"/>
                    </a:cubicBezTo>
                    <a:cubicBezTo>
                      <a:pt x="97" y="148"/>
                      <a:pt x="124" y="165"/>
                      <a:pt x="117" y="180"/>
                    </a:cubicBezTo>
                    <a:cubicBezTo>
                      <a:pt x="114" y="186"/>
                      <a:pt x="107" y="194"/>
                      <a:pt x="100" y="201"/>
                    </a:cubicBezTo>
                    <a:cubicBezTo>
                      <a:pt x="94" y="206"/>
                      <a:pt x="89" y="211"/>
                      <a:pt x="85" y="216"/>
                    </a:cubicBezTo>
                    <a:cubicBezTo>
                      <a:pt x="74" y="216"/>
                      <a:pt x="74" y="216"/>
                      <a:pt x="74" y="216"/>
                    </a:cubicBezTo>
                    <a:cubicBezTo>
                      <a:pt x="74" y="214"/>
                      <a:pt x="74" y="213"/>
                      <a:pt x="74" y="211"/>
                    </a:cubicBezTo>
                    <a:close/>
                    <a:moveTo>
                      <a:pt x="76" y="18"/>
                    </a:moveTo>
                    <a:cubicBezTo>
                      <a:pt x="87" y="23"/>
                      <a:pt x="88" y="25"/>
                      <a:pt x="88" y="25"/>
                    </a:cubicBezTo>
                    <a:cubicBezTo>
                      <a:pt x="88" y="27"/>
                      <a:pt x="88" y="29"/>
                      <a:pt x="89" y="31"/>
                    </a:cubicBezTo>
                    <a:cubicBezTo>
                      <a:pt x="87" y="35"/>
                      <a:pt x="85" y="38"/>
                      <a:pt x="83" y="42"/>
                    </a:cubicBezTo>
                    <a:cubicBezTo>
                      <a:pt x="78" y="37"/>
                      <a:pt x="72" y="31"/>
                      <a:pt x="64" y="25"/>
                    </a:cubicBezTo>
                    <a:cubicBezTo>
                      <a:pt x="68" y="23"/>
                      <a:pt x="72" y="20"/>
                      <a:pt x="76" y="18"/>
                    </a:cubicBezTo>
                    <a:close/>
                    <a:moveTo>
                      <a:pt x="133" y="5"/>
                    </a:moveTo>
                    <a:cubicBezTo>
                      <a:pt x="134" y="5"/>
                      <a:pt x="135" y="5"/>
                      <a:pt x="136" y="5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38" y="5"/>
                      <a:pt x="139" y="5"/>
                      <a:pt x="140" y="5"/>
                    </a:cubicBezTo>
                    <a:cubicBezTo>
                      <a:pt x="140" y="5"/>
                      <a:pt x="141" y="5"/>
                      <a:pt x="141" y="5"/>
                    </a:cubicBezTo>
                    <a:cubicBezTo>
                      <a:pt x="142" y="5"/>
                      <a:pt x="143" y="5"/>
                      <a:pt x="144" y="5"/>
                    </a:cubicBezTo>
                    <a:cubicBezTo>
                      <a:pt x="144" y="5"/>
                      <a:pt x="144" y="5"/>
                      <a:pt x="145" y="5"/>
                    </a:cubicBezTo>
                    <a:cubicBezTo>
                      <a:pt x="146" y="5"/>
                      <a:pt x="147" y="6"/>
                      <a:pt x="148" y="6"/>
                    </a:cubicBezTo>
                    <a:cubicBezTo>
                      <a:pt x="148" y="6"/>
                      <a:pt x="148" y="6"/>
                      <a:pt x="148" y="6"/>
                    </a:cubicBezTo>
                    <a:cubicBezTo>
                      <a:pt x="148" y="6"/>
                      <a:pt x="148" y="7"/>
                      <a:pt x="148" y="7"/>
                    </a:cubicBezTo>
                    <a:cubicBezTo>
                      <a:pt x="148" y="7"/>
                      <a:pt x="148" y="7"/>
                      <a:pt x="148" y="7"/>
                    </a:cubicBezTo>
                    <a:cubicBezTo>
                      <a:pt x="148" y="8"/>
                      <a:pt x="148" y="9"/>
                      <a:pt x="147" y="9"/>
                    </a:cubicBezTo>
                    <a:cubicBezTo>
                      <a:pt x="144" y="10"/>
                      <a:pt x="138" y="13"/>
                      <a:pt x="138" y="24"/>
                    </a:cubicBezTo>
                    <a:cubicBezTo>
                      <a:pt x="137" y="28"/>
                      <a:pt x="133" y="29"/>
                      <a:pt x="126" y="30"/>
                    </a:cubicBezTo>
                    <a:cubicBezTo>
                      <a:pt x="124" y="31"/>
                      <a:pt x="122" y="31"/>
                      <a:pt x="120" y="32"/>
                    </a:cubicBezTo>
                    <a:cubicBezTo>
                      <a:pt x="115" y="33"/>
                      <a:pt x="114" y="36"/>
                      <a:pt x="112" y="38"/>
                    </a:cubicBezTo>
                    <a:cubicBezTo>
                      <a:pt x="111" y="41"/>
                      <a:pt x="110" y="42"/>
                      <a:pt x="107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0" y="42"/>
                      <a:pt x="92" y="30"/>
                      <a:pt x="92" y="25"/>
                    </a:cubicBezTo>
                    <a:cubicBezTo>
                      <a:pt x="92" y="23"/>
                      <a:pt x="91" y="20"/>
                      <a:pt x="82" y="16"/>
                    </a:cubicBezTo>
                    <a:cubicBezTo>
                      <a:pt x="97" y="9"/>
                      <a:pt x="115" y="5"/>
                      <a:pt x="133" y="5"/>
                    </a:cubicBezTo>
                    <a:close/>
                    <a:moveTo>
                      <a:pt x="254" y="94"/>
                    </a:moveTo>
                    <a:cubicBezTo>
                      <a:pt x="254" y="94"/>
                      <a:pt x="255" y="95"/>
                      <a:pt x="255" y="96"/>
                    </a:cubicBezTo>
                    <a:cubicBezTo>
                      <a:pt x="255" y="98"/>
                      <a:pt x="256" y="99"/>
                      <a:pt x="256" y="100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7" y="103"/>
                      <a:pt x="257" y="105"/>
                      <a:pt x="257" y="106"/>
                    </a:cubicBezTo>
                    <a:cubicBezTo>
                      <a:pt x="257" y="106"/>
                      <a:pt x="257" y="106"/>
                      <a:pt x="257" y="106"/>
                    </a:cubicBezTo>
                    <a:cubicBezTo>
                      <a:pt x="237" y="118"/>
                      <a:pt x="230" y="151"/>
                      <a:pt x="228" y="161"/>
                    </a:cubicBezTo>
                    <a:cubicBezTo>
                      <a:pt x="228" y="163"/>
                      <a:pt x="227" y="164"/>
                      <a:pt x="227" y="166"/>
                    </a:cubicBezTo>
                    <a:cubicBezTo>
                      <a:pt x="227" y="168"/>
                      <a:pt x="226" y="171"/>
                      <a:pt x="226" y="175"/>
                    </a:cubicBezTo>
                    <a:cubicBezTo>
                      <a:pt x="226" y="175"/>
                      <a:pt x="226" y="175"/>
                      <a:pt x="226" y="175"/>
                    </a:cubicBezTo>
                    <a:cubicBezTo>
                      <a:pt x="223" y="189"/>
                      <a:pt x="218" y="206"/>
                      <a:pt x="202" y="210"/>
                    </a:cubicBezTo>
                    <a:cubicBezTo>
                      <a:pt x="200" y="211"/>
                      <a:pt x="198" y="211"/>
                      <a:pt x="196" y="211"/>
                    </a:cubicBezTo>
                    <a:cubicBezTo>
                      <a:pt x="196" y="211"/>
                      <a:pt x="196" y="211"/>
                      <a:pt x="196" y="211"/>
                    </a:cubicBezTo>
                    <a:cubicBezTo>
                      <a:pt x="194" y="211"/>
                      <a:pt x="193" y="211"/>
                      <a:pt x="192" y="210"/>
                    </a:cubicBezTo>
                    <a:cubicBezTo>
                      <a:pt x="189" y="207"/>
                      <a:pt x="190" y="201"/>
                      <a:pt x="190" y="196"/>
                    </a:cubicBezTo>
                    <a:cubicBezTo>
                      <a:pt x="190" y="194"/>
                      <a:pt x="190" y="192"/>
                      <a:pt x="190" y="190"/>
                    </a:cubicBezTo>
                    <a:cubicBezTo>
                      <a:pt x="190" y="188"/>
                      <a:pt x="190" y="187"/>
                      <a:pt x="190" y="185"/>
                    </a:cubicBezTo>
                    <a:cubicBezTo>
                      <a:pt x="190" y="172"/>
                      <a:pt x="190" y="154"/>
                      <a:pt x="183" y="146"/>
                    </a:cubicBezTo>
                    <a:cubicBezTo>
                      <a:pt x="181" y="144"/>
                      <a:pt x="178" y="143"/>
                      <a:pt x="175" y="143"/>
                    </a:cubicBezTo>
                    <a:cubicBezTo>
                      <a:pt x="173" y="143"/>
                      <a:pt x="171" y="143"/>
                      <a:pt x="168" y="144"/>
                    </a:cubicBezTo>
                    <a:cubicBezTo>
                      <a:pt x="166" y="144"/>
                      <a:pt x="164" y="145"/>
                      <a:pt x="162" y="145"/>
                    </a:cubicBezTo>
                    <a:cubicBezTo>
                      <a:pt x="160" y="145"/>
                      <a:pt x="157" y="144"/>
                      <a:pt x="153" y="140"/>
                    </a:cubicBezTo>
                    <a:cubicBezTo>
                      <a:pt x="146" y="132"/>
                      <a:pt x="143" y="123"/>
                      <a:pt x="144" y="115"/>
                    </a:cubicBezTo>
                    <a:cubicBezTo>
                      <a:pt x="146" y="102"/>
                      <a:pt x="158" y="93"/>
                      <a:pt x="158" y="93"/>
                    </a:cubicBezTo>
                    <a:cubicBezTo>
                      <a:pt x="159" y="93"/>
                      <a:pt x="160" y="92"/>
                      <a:pt x="159" y="91"/>
                    </a:cubicBezTo>
                    <a:cubicBezTo>
                      <a:pt x="159" y="91"/>
                      <a:pt x="159" y="90"/>
                      <a:pt x="159" y="89"/>
                    </a:cubicBezTo>
                    <a:cubicBezTo>
                      <a:pt x="159" y="89"/>
                      <a:pt x="159" y="89"/>
                      <a:pt x="159" y="89"/>
                    </a:cubicBezTo>
                    <a:cubicBezTo>
                      <a:pt x="160" y="89"/>
                      <a:pt x="165" y="89"/>
                      <a:pt x="169" y="89"/>
                    </a:cubicBezTo>
                    <a:cubicBezTo>
                      <a:pt x="169" y="89"/>
                      <a:pt x="169" y="89"/>
                      <a:pt x="169" y="89"/>
                    </a:cubicBezTo>
                    <a:cubicBezTo>
                      <a:pt x="172" y="89"/>
                      <a:pt x="174" y="89"/>
                      <a:pt x="175" y="88"/>
                    </a:cubicBezTo>
                    <a:cubicBezTo>
                      <a:pt x="177" y="87"/>
                      <a:pt x="181" y="86"/>
                      <a:pt x="184" y="86"/>
                    </a:cubicBezTo>
                    <a:cubicBezTo>
                      <a:pt x="184" y="86"/>
                      <a:pt x="185" y="86"/>
                      <a:pt x="185" y="86"/>
                    </a:cubicBezTo>
                    <a:cubicBezTo>
                      <a:pt x="185" y="86"/>
                      <a:pt x="185" y="87"/>
                      <a:pt x="185" y="88"/>
                    </a:cubicBezTo>
                    <a:cubicBezTo>
                      <a:pt x="184" y="90"/>
                      <a:pt x="183" y="96"/>
                      <a:pt x="191" y="98"/>
                    </a:cubicBezTo>
                    <a:cubicBezTo>
                      <a:pt x="193" y="99"/>
                      <a:pt x="194" y="99"/>
                      <a:pt x="195" y="99"/>
                    </a:cubicBezTo>
                    <a:cubicBezTo>
                      <a:pt x="195" y="99"/>
                      <a:pt x="195" y="99"/>
                      <a:pt x="195" y="99"/>
                    </a:cubicBezTo>
                    <a:cubicBezTo>
                      <a:pt x="196" y="99"/>
                      <a:pt x="197" y="99"/>
                      <a:pt x="198" y="99"/>
                    </a:cubicBezTo>
                    <a:cubicBezTo>
                      <a:pt x="201" y="99"/>
                      <a:pt x="203" y="99"/>
                      <a:pt x="204" y="99"/>
                    </a:cubicBezTo>
                    <a:cubicBezTo>
                      <a:pt x="206" y="98"/>
                      <a:pt x="207" y="98"/>
                      <a:pt x="208" y="98"/>
                    </a:cubicBezTo>
                    <a:cubicBezTo>
                      <a:pt x="209" y="98"/>
                      <a:pt x="211" y="99"/>
                      <a:pt x="212" y="99"/>
                    </a:cubicBezTo>
                    <a:cubicBezTo>
                      <a:pt x="215" y="100"/>
                      <a:pt x="217" y="101"/>
                      <a:pt x="220" y="101"/>
                    </a:cubicBezTo>
                    <a:cubicBezTo>
                      <a:pt x="222" y="101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6" y="94"/>
                    </a:cubicBezTo>
                    <a:cubicBezTo>
                      <a:pt x="225" y="87"/>
                      <a:pt x="220" y="86"/>
                      <a:pt x="216" y="85"/>
                    </a:cubicBezTo>
                    <a:cubicBezTo>
                      <a:pt x="215" y="85"/>
                      <a:pt x="213" y="85"/>
                      <a:pt x="212" y="84"/>
                    </a:cubicBezTo>
                    <a:cubicBezTo>
                      <a:pt x="211" y="83"/>
                      <a:pt x="210" y="82"/>
                      <a:pt x="209" y="82"/>
                    </a:cubicBezTo>
                    <a:cubicBezTo>
                      <a:pt x="207" y="82"/>
                      <a:pt x="206" y="84"/>
                      <a:pt x="205" y="85"/>
                    </a:cubicBezTo>
                    <a:cubicBezTo>
                      <a:pt x="204" y="84"/>
                      <a:pt x="204" y="83"/>
                      <a:pt x="203" y="82"/>
                    </a:cubicBezTo>
                    <a:cubicBezTo>
                      <a:pt x="198" y="74"/>
                      <a:pt x="194" y="68"/>
                      <a:pt x="190" y="68"/>
                    </a:cubicBezTo>
                    <a:cubicBezTo>
                      <a:pt x="190" y="68"/>
                      <a:pt x="189" y="68"/>
                      <a:pt x="189" y="68"/>
                    </a:cubicBezTo>
                    <a:cubicBezTo>
                      <a:pt x="188" y="68"/>
                      <a:pt x="187" y="68"/>
                      <a:pt x="186" y="69"/>
                    </a:cubicBezTo>
                    <a:cubicBezTo>
                      <a:pt x="186" y="70"/>
                      <a:pt x="186" y="71"/>
                      <a:pt x="186" y="73"/>
                    </a:cubicBezTo>
                    <a:cubicBezTo>
                      <a:pt x="185" y="72"/>
                      <a:pt x="184" y="72"/>
                      <a:pt x="183" y="72"/>
                    </a:cubicBezTo>
                    <a:cubicBezTo>
                      <a:pt x="181" y="71"/>
                      <a:pt x="179" y="71"/>
                      <a:pt x="178" y="71"/>
                    </a:cubicBezTo>
                    <a:cubicBezTo>
                      <a:pt x="176" y="71"/>
                      <a:pt x="174" y="72"/>
                      <a:pt x="172" y="72"/>
                    </a:cubicBezTo>
                    <a:cubicBezTo>
                      <a:pt x="171" y="73"/>
                      <a:pt x="171" y="73"/>
                      <a:pt x="171" y="73"/>
                    </a:cubicBezTo>
                    <a:cubicBezTo>
                      <a:pt x="167" y="74"/>
                      <a:pt x="168" y="77"/>
                      <a:pt x="168" y="78"/>
                    </a:cubicBezTo>
                    <a:cubicBezTo>
                      <a:pt x="168" y="79"/>
                      <a:pt x="168" y="79"/>
                      <a:pt x="168" y="80"/>
                    </a:cubicBezTo>
                    <a:cubicBezTo>
                      <a:pt x="167" y="81"/>
                      <a:pt x="165" y="81"/>
                      <a:pt x="164" y="82"/>
                    </a:cubicBezTo>
                    <a:cubicBezTo>
                      <a:pt x="162" y="82"/>
                      <a:pt x="159" y="83"/>
                      <a:pt x="158" y="84"/>
                    </a:cubicBezTo>
                    <a:cubicBezTo>
                      <a:pt x="158" y="83"/>
                      <a:pt x="157" y="82"/>
                      <a:pt x="157" y="81"/>
                    </a:cubicBezTo>
                    <a:cubicBezTo>
                      <a:pt x="157" y="81"/>
                      <a:pt x="157" y="80"/>
                      <a:pt x="158" y="78"/>
                    </a:cubicBezTo>
                    <a:cubicBezTo>
                      <a:pt x="159" y="77"/>
                      <a:pt x="161" y="76"/>
                      <a:pt x="162" y="76"/>
                    </a:cubicBezTo>
                    <a:cubicBezTo>
                      <a:pt x="164" y="76"/>
                      <a:pt x="166" y="74"/>
                      <a:pt x="167" y="72"/>
                    </a:cubicBezTo>
                    <a:cubicBezTo>
                      <a:pt x="167" y="70"/>
                      <a:pt x="165" y="67"/>
                      <a:pt x="162" y="66"/>
                    </a:cubicBezTo>
                    <a:cubicBezTo>
                      <a:pt x="165" y="64"/>
                      <a:pt x="171" y="61"/>
                      <a:pt x="176" y="61"/>
                    </a:cubicBezTo>
                    <a:cubicBezTo>
                      <a:pt x="179" y="60"/>
                      <a:pt x="181" y="59"/>
                      <a:pt x="182" y="56"/>
                    </a:cubicBezTo>
                    <a:cubicBezTo>
                      <a:pt x="184" y="52"/>
                      <a:pt x="181" y="45"/>
                      <a:pt x="177" y="39"/>
                    </a:cubicBezTo>
                    <a:cubicBezTo>
                      <a:pt x="176" y="38"/>
                      <a:pt x="176" y="38"/>
                      <a:pt x="176" y="38"/>
                    </a:cubicBezTo>
                    <a:cubicBezTo>
                      <a:pt x="177" y="36"/>
                      <a:pt x="183" y="33"/>
                      <a:pt x="209" y="30"/>
                    </a:cubicBezTo>
                    <a:cubicBezTo>
                      <a:pt x="229" y="45"/>
                      <a:pt x="245" y="66"/>
                      <a:pt x="253" y="91"/>
                    </a:cubicBezTo>
                    <a:cubicBezTo>
                      <a:pt x="253" y="92"/>
                      <a:pt x="254" y="93"/>
                      <a:pt x="254" y="94"/>
                    </a:cubicBezTo>
                    <a:close/>
                    <a:moveTo>
                      <a:pt x="260" y="130"/>
                    </a:moveTo>
                    <a:cubicBezTo>
                      <a:pt x="243" y="130"/>
                      <a:pt x="243" y="130"/>
                      <a:pt x="243" y="130"/>
                    </a:cubicBezTo>
                    <a:cubicBezTo>
                      <a:pt x="247" y="121"/>
                      <a:pt x="252" y="115"/>
                      <a:pt x="258" y="111"/>
                    </a:cubicBezTo>
                    <a:cubicBezTo>
                      <a:pt x="259" y="117"/>
                      <a:pt x="260" y="123"/>
                      <a:pt x="260" y="130"/>
                    </a:cubicBezTo>
                    <a:close/>
                    <a:moveTo>
                      <a:pt x="122" y="181"/>
                    </a:moveTo>
                    <a:cubicBezTo>
                      <a:pt x="122" y="180"/>
                      <a:pt x="123" y="179"/>
                      <a:pt x="123" y="178"/>
                    </a:cubicBezTo>
                    <a:cubicBezTo>
                      <a:pt x="130" y="178"/>
                      <a:pt x="130" y="178"/>
                      <a:pt x="130" y="178"/>
                    </a:cubicBezTo>
                    <a:cubicBezTo>
                      <a:pt x="130" y="216"/>
                      <a:pt x="130" y="216"/>
                      <a:pt x="130" y="216"/>
                    </a:cubicBezTo>
                    <a:cubicBezTo>
                      <a:pt x="91" y="216"/>
                      <a:pt x="91" y="216"/>
                      <a:pt x="91" y="216"/>
                    </a:cubicBezTo>
                    <a:cubicBezTo>
                      <a:pt x="94" y="212"/>
                      <a:pt x="99" y="208"/>
                      <a:pt x="103" y="204"/>
                    </a:cubicBezTo>
                    <a:cubicBezTo>
                      <a:pt x="110" y="197"/>
                      <a:pt x="118" y="189"/>
                      <a:pt x="122" y="181"/>
                    </a:cubicBezTo>
                    <a:close/>
                    <a:moveTo>
                      <a:pt x="123" y="173"/>
                    </a:moveTo>
                    <a:cubicBezTo>
                      <a:pt x="120" y="154"/>
                      <a:pt x="86" y="138"/>
                      <a:pt x="82" y="136"/>
                    </a:cubicBezTo>
                    <a:cubicBezTo>
                      <a:pt x="80" y="135"/>
                      <a:pt x="78" y="135"/>
                      <a:pt x="75" y="134"/>
                    </a:cubicBezTo>
                    <a:cubicBezTo>
                      <a:pt x="130" y="134"/>
                      <a:pt x="130" y="134"/>
                      <a:pt x="130" y="134"/>
                    </a:cubicBezTo>
                    <a:cubicBezTo>
                      <a:pt x="130" y="173"/>
                      <a:pt x="130" y="173"/>
                      <a:pt x="130" y="173"/>
                    </a:cubicBezTo>
                    <a:lnTo>
                      <a:pt x="123" y="173"/>
                    </a:lnTo>
                    <a:close/>
                    <a:moveTo>
                      <a:pt x="89" y="48"/>
                    </a:moveTo>
                    <a:cubicBezTo>
                      <a:pt x="130" y="48"/>
                      <a:pt x="130" y="48"/>
                      <a:pt x="130" y="48"/>
                    </a:cubicBezTo>
                    <a:cubicBezTo>
                      <a:pt x="130" y="86"/>
                      <a:pt x="130" y="86"/>
                      <a:pt x="130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5" y="82"/>
                      <a:pt x="76" y="78"/>
                      <a:pt x="77" y="74"/>
                    </a:cubicBezTo>
                    <a:cubicBezTo>
                      <a:pt x="82" y="72"/>
                      <a:pt x="87" y="71"/>
                      <a:pt x="92" y="69"/>
                    </a:cubicBezTo>
                    <a:cubicBezTo>
                      <a:pt x="96" y="69"/>
                      <a:pt x="98" y="67"/>
                      <a:pt x="98" y="65"/>
                    </a:cubicBezTo>
                    <a:cubicBezTo>
                      <a:pt x="99" y="61"/>
                      <a:pt x="96" y="56"/>
                      <a:pt x="89" y="48"/>
                    </a:cubicBezTo>
                    <a:close/>
                    <a:moveTo>
                      <a:pt x="98" y="43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9" y="41"/>
                      <a:pt x="91" y="38"/>
                      <a:pt x="92" y="36"/>
                    </a:cubicBezTo>
                    <a:cubicBezTo>
                      <a:pt x="93" y="39"/>
                      <a:pt x="95" y="41"/>
                      <a:pt x="98" y="43"/>
                    </a:cubicBezTo>
                    <a:close/>
                    <a:moveTo>
                      <a:pt x="149" y="13"/>
                    </a:moveTo>
                    <a:cubicBezTo>
                      <a:pt x="150" y="13"/>
                      <a:pt x="151" y="12"/>
                      <a:pt x="152" y="11"/>
                    </a:cubicBezTo>
                    <a:cubicBezTo>
                      <a:pt x="159" y="16"/>
                      <a:pt x="167" y="24"/>
                      <a:pt x="173" y="35"/>
                    </a:cubicBezTo>
                    <a:cubicBezTo>
                      <a:pt x="173" y="35"/>
                      <a:pt x="172" y="35"/>
                      <a:pt x="172" y="36"/>
                    </a:cubicBezTo>
                    <a:cubicBezTo>
                      <a:pt x="172" y="37"/>
                      <a:pt x="171" y="39"/>
                      <a:pt x="173" y="41"/>
                    </a:cubicBezTo>
                    <a:cubicBezTo>
                      <a:pt x="173" y="42"/>
                      <a:pt x="173" y="42"/>
                      <a:pt x="174" y="43"/>
                    </a:cubicBezTo>
                    <a:cubicBezTo>
                      <a:pt x="166" y="43"/>
                      <a:pt x="166" y="43"/>
                      <a:pt x="166" y="43"/>
                    </a:cubicBezTo>
                    <a:cubicBezTo>
                      <a:pt x="164" y="43"/>
                      <a:pt x="163" y="43"/>
                      <a:pt x="161" y="42"/>
                    </a:cubicBezTo>
                    <a:cubicBezTo>
                      <a:pt x="161" y="42"/>
                      <a:pt x="161" y="42"/>
                      <a:pt x="161" y="42"/>
                    </a:cubicBezTo>
                    <a:cubicBezTo>
                      <a:pt x="159" y="42"/>
                      <a:pt x="159" y="43"/>
                      <a:pt x="158" y="43"/>
                    </a:cubicBezTo>
                    <a:cubicBezTo>
                      <a:pt x="135" y="43"/>
                      <a:pt x="135" y="43"/>
                      <a:pt x="135" y="43"/>
                    </a:cubicBezTo>
                    <a:cubicBezTo>
                      <a:pt x="135" y="33"/>
                      <a:pt x="135" y="33"/>
                      <a:pt x="135" y="33"/>
                    </a:cubicBezTo>
                    <a:cubicBezTo>
                      <a:pt x="139" y="31"/>
                      <a:pt x="142" y="29"/>
                      <a:pt x="142" y="24"/>
                    </a:cubicBezTo>
                    <a:cubicBezTo>
                      <a:pt x="142" y="16"/>
                      <a:pt x="146" y="15"/>
                      <a:pt x="149" y="13"/>
                    </a:cubicBezTo>
                    <a:close/>
                    <a:moveTo>
                      <a:pt x="159" y="70"/>
                    </a:moveTo>
                    <a:cubicBezTo>
                      <a:pt x="161" y="70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2" y="71"/>
                    </a:cubicBezTo>
                    <a:cubicBezTo>
                      <a:pt x="162" y="72"/>
                      <a:pt x="162" y="72"/>
                      <a:pt x="162" y="72"/>
                    </a:cubicBezTo>
                    <a:cubicBezTo>
                      <a:pt x="158" y="72"/>
                      <a:pt x="154" y="75"/>
                      <a:pt x="153" y="78"/>
                    </a:cubicBezTo>
                    <a:cubicBezTo>
                      <a:pt x="151" y="81"/>
                      <a:pt x="152" y="83"/>
                      <a:pt x="153" y="84"/>
                    </a:cubicBezTo>
                    <a:cubicBezTo>
                      <a:pt x="153" y="84"/>
                      <a:pt x="154" y="85"/>
                      <a:pt x="154" y="86"/>
                    </a:cubicBezTo>
                    <a:cubicBezTo>
                      <a:pt x="135" y="86"/>
                      <a:pt x="135" y="86"/>
                      <a:pt x="135" y="86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49" y="48"/>
                      <a:pt x="149" y="48"/>
                      <a:pt x="149" y="48"/>
                    </a:cubicBezTo>
                    <a:cubicBezTo>
                      <a:pt x="149" y="49"/>
                      <a:pt x="148" y="50"/>
                      <a:pt x="148" y="51"/>
                    </a:cubicBezTo>
                    <a:cubicBezTo>
                      <a:pt x="148" y="55"/>
                      <a:pt x="150" y="58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6" y="59"/>
                      <a:pt x="159" y="57"/>
                      <a:pt x="159" y="53"/>
                    </a:cubicBezTo>
                    <a:cubicBezTo>
                      <a:pt x="159" y="53"/>
                      <a:pt x="159" y="52"/>
                      <a:pt x="159" y="51"/>
                    </a:cubicBezTo>
                    <a:cubicBezTo>
                      <a:pt x="160" y="52"/>
                      <a:pt x="160" y="52"/>
                      <a:pt x="161" y="53"/>
                    </a:cubicBezTo>
                    <a:cubicBezTo>
                      <a:pt x="161" y="53"/>
                      <a:pt x="161" y="53"/>
                      <a:pt x="161" y="53"/>
                    </a:cubicBezTo>
                    <a:cubicBezTo>
                      <a:pt x="159" y="56"/>
                      <a:pt x="157" y="59"/>
                      <a:pt x="158" y="61"/>
                    </a:cubicBezTo>
                    <a:cubicBezTo>
                      <a:pt x="159" y="61"/>
                      <a:pt x="159" y="62"/>
                      <a:pt x="160" y="62"/>
                    </a:cubicBezTo>
                    <a:cubicBezTo>
                      <a:pt x="157" y="64"/>
                      <a:pt x="156" y="65"/>
                      <a:pt x="156" y="67"/>
                    </a:cubicBezTo>
                    <a:cubicBezTo>
                      <a:pt x="156" y="67"/>
                      <a:pt x="156" y="70"/>
                      <a:pt x="159" y="70"/>
                    </a:cubicBezTo>
                    <a:close/>
                    <a:moveTo>
                      <a:pt x="142" y="130"/>
                    </a:move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49" y="95"/>
                      <a:pt x="141" y="103"/>
                      <a:pt x="140" y="114"/>
                    </a:cubicBezTo>
                    <a:cubicBezTo>
                      <a:pt x="139" y="119"/>
                      <a:pt x="140" y="125"/>
                      <a:pt x="142" y="130"/>
                    </a:cubicBezTo>
                    <a:close/>
                    <a:moveTo>
                      <a:pt x="130" y="130"/>
                    </a:moveTo>
                    <a:cubicBezTo>
                      <a:pt x="70" y="130"/>
                      <a:pt x="70" y="130"/>
                      <a:pt x="70" y="130"/>
                    </a:cubicBezTo>
                    <a:cubicBezTo>
                      <a:pt x="70" y="117"/>
                      <a:pt x="72" y="104"/>
                      <a:pt x="74" y="91"/>
                    </a:cubicBezTo>
                    <a:cubicBezTo>
                      <a:pt x="130" y="91"/>
                      <a:pt x="130" y="91"/>
                      <a:pt x="130" y="91"/>
                    </a:cubicBezTo>
                    <a:lnTo>
                      <a:pt x="130" y="130"/>
                    </a:lnTo>
                    <a:close/>
                    <a:moveTo>
                      <a:pt x="165" y="48"/>
                    </a:moveTo>
                    <a:cubicBezTo>
                      <a:pt x="165" y="48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3" y="48"/>
                      <a:pt x="163" y="48"/>
                    </a:cubicBezTo>
                    <a:lnTo>
                      <a:pt x="165" y="48"/>
                    </a:lnTo>
                    <a:close/>
                    <a:moveTo>
                      <a:pt x="163" y="58"/>
                    </a:moveTo>
                    <a:cubicBezTo>
                      <a:pt x="163" y="57"/>
                      <a:pt x="164" y="57"/>
                      <a:pt x="164" y="56"/>
                    </a:cubicBezTo>
                    <a:cubicBezTo>
                      <a:pt x="165" y="56"/>
                      <a:pt x="165" y="55"/>
                      <a:pt x="165" y="55"/>
                    </a:cubicBezTo>
                    <a:cubicBezTo>
                      <a:pt x="166" y="56"/>
                      <a:pt x="166" y="57"/>
                      <a:pt x="167" y="57"/>
                    </a:cubicBezTo>
                    <a:cubicBezTo>
                      <a:pt x="166" y="58"/>
                      <a:pt x="165" y="58"/>
                      <a:pt x="163" y="58"/>
                    </a:cubicBezTo>
                    <a:close/>
                    <a:moveTo>
                      <a:pt x="155" y="53"/>
                    </a:moveTo>
                    <a:cubicBezTo>
                      <a:pt x="154" y="53"/>
                      <a:pt x="154" y="54"/>
                      <a:pt x="154" y="54"/>
                    </a:cubicBezTo>
                    <a:cubicBezTo>
                      <a:pt x="154" y="54"/>
                      <a:pt x="154" y="54"/>
                      <a:pt x="154" y="54"/>
                    </a:cubicBezTo>
                    <a:cubicBezTo>
                      <a:pt x="153" y="54"/>
                      <a:pt x="153" y="53"/>
                      <a:pt x="153" y="53"/>
                    </a:cubicBezTo>
                    <a:cubicBezTo>
                      <a:pt x="153" y="51"/>
                      <a:pt x="153" y="50"/>
                      <a:pt x="154" y="50"/>
                    </a:cubicBezTo>
                    <a:cubicBezTo>
                      <a:pt x="154" y="50"/>
                      <a:pt x="155" y="51"/>
                      <a:pt x="155" y="53"/>
                    </a:cubicBezTo>
                    <a:close/>
                    <a:moveTo>
                      <a:pt x="172" y="57"/>
                    </a:moveTo>
                    <a:cubicBezTo>
                      <a:pt x="172" y="55"/>
                      <a:pt x="171" y="54"/>
                      <a:pt x="169" y="53"/>
                    </a:cubicBezTo>
                    <a:cubicBezTo>
                      <a:pt x="169" y="53"/>
                      <a:pt x="169" y="51"/>
                      <a:pt x="169" y="50"/>
                    </a:cubicBezTo>
                    <a:cubicBezTo>
                      <a:pt x="170" y="49"/>
                      <a:pt x="170" y="49"/>
                      <a:pt x="170" y="48"/>
                    </a:cubicBezTo>
                    <a:cubicBezTo>
                      <a:pt x="176" y="48"/>
                      <a:pt x="176" y="48"/>
                      <a:pt x="176" y="48"/>
                    </a:cubicBezTo>
                    <a:cubicBezTo>
                      <a:pt x="177" y="51"/>
                      <a:pt x="178" y="53"/>
                      <a:pt x="178" y="55"/>
                    </a:cubicBezTo>
                    <a:cubicBezTo>
                      <a:pt x="177" y="55"/>
                      <a:pt x="176" y="56"/>
                      <a:pt x="175" y="56"/>
                    </a:cubicBezTo>
                    <a:cubicBezTo>
                      <a:pt x="174" y="56"/>
                      <a:pt x="173" y="56"/>
                      <a:pt x="172" y="57"/>
                    </a:cubicBezTo>
                    <a:close/>
                    <a:moveTo>
                      <a:pt x="130" y="43"/>
                    </a:moveTo>
                    <a:cubicBezTo>
                      <a:pt x="114" y="43"/>
                      <a:pt x="114" y="43"/>
                      <a:pt x="114" y="43"/>
                    </a:cubicBezTo>
                    <a:cubicBezTo>
                      <a:pt x="115" y="42"/>
                      <a:pt x="116" y="42"/>
                      <a:pt x="116" y="41"/>
                    </a:cubicBezTo>
                    <a:cubicBezTo>
                      <a:pt x="117" y="39"/>
                      <a:pt x="118" y="37"/>
                      <a:pt x="121" y="36"/>
                    </a:cubicBezTo>
                    <a:cubicBezTo>
                      <a:pt x="123" y="36"/>
                      <a:pt x="125" y="35"/>
                      <a:pt x="127" y="35"/>
                    </a:cubicBezTo>
                    <a:cubicBezTo>
                      <a:pt x="128" y="35"/>
                      <a:pt x="129" y="34"/>
                      <a:pt x="130" y="34"/>
                    </a:cubicBezTo>
                    <a:lnTo>
                      <a:pt x="130" y="43"/>
                    </a:lnTo>
                    <a:close/>
                    <a:moveTo>
                      <a:pt x="70" y="86"/>
                    </a:moveTo>
                    <a:cubicBezTo>
                      <a:pt x="59" y="86"/>
                      <a:pt x="59" y="86"/>
                      <a:pt x="59" y="86"/>
                    </a:cubicBezTo>
                    <a:cubicBezTo>
                      <a:pt x="62" y="82"/>
                      <a:pt x="66" y="79"/>
                      <a:pt x="72" y="76"/>
                    </a:cubicBezTo>
                    <a:cubicBezTo>
                      <a:pt x="71" y="79"/>
                      <a:pt x="70" y="83"/>
                      <a:pt x="70" y="86"/>
                    </a:cubicBezTo>
                    <a:close/>
                    <a:moveTo>
                      <a:pt x="55" y="109"/>
                    </a:moveTo>
                    <a:cubicBezTo>
                      <a:pt x="57" y="108"/>
                      <a:pt x="57" y="105"/>
                      <a:pt x="56" y="102"/>
                    </a:cubicBezTo>
                    <a:cubicBezTo>
                      <a:pt x="56" y="99"/>
                      <a:pt x="55" y="95"/>
                      <a:pt x="57" y="91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7" y="104"/>
                      <a:pt x="66" y="117"/>
                      <a:pt x="66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7" y="125"/>
                      <a:pt x="45" y="120"/>
                      <a:pt x="39" y="120"/>
                    </a:cubicBezTo>
                    <a:cubicBezTo>
                      <a:pt x="36" y="120"/>
                      <a:pt x="33" y="119"/>
                      <a:pt x="31" y="117"/>
                    </a:cubicBezTo>
                    <a:cubicBezTo>
                      <a:pt x="30" y="116"/>
                      <a:pt x="29" y="114"/>
                      <a:pt x="29" y="112"/>
                    </a:cubicBezTo>
                    <a:cubicBezTo>
                      <a:pt x="29" y="108"/>
                      <a:pt x="30" y="99"/>
                      <a:pt x="39" y="99"/>
                    </a:cubicBezTo>
                    <a:cubicBezTo>
                      <a:pt x="44" y="99"/>
                      <a:pt x="45" y="101"/>
                      <a:pt x="46" y="105"/>
                    </a:cubicBezTo>
                    <a:cubicBezTo>
                      <a:pt x="47" y="107"/>
                      <a:pt x="47" y="111"/>
                      <a:pt x="52" y="111"/>
                    </a:cubicBezTo>
                    <a:cubicBezTo>
                      <a:pt x="53" y="111"/>
                      <a:pt x="54" y="110"/>
                      <a:pt x="55" y="109"/>
                    </a:cubicBezTo>
                    <a:close/>
                    <a:moveTo>
                      <a:pt x="62" y="134"/>
                    </a:moveTo>
                    <a:cubicBezTo>
                      <a:pt x="60" y="135"/>
                      <a:pt x="57" y="135"/>
                      <a:pt x="55" y="136"/>
                    </a:cubicBezTo>
                    <a:cubicBezTo>
                      <a:pt x="53" y="136"/>
                      <a:pt x="51" y="137"/>
                      <a:pt x="50" y="137"/>
                    </a:cubicBezTo>
                    <a:cubicBezTo>
                      <a:pt x="50" y="136"/>
                      <a:pt x="50" y="135"/>
                      <a:pt x="49" y="134"/>
                    </a:cubicBezTo>
                    <a:lnTo>
                      <a:pt x="62" y="134"/>
                    </a:lnTo>
                    <a:close/>
                    <a:moveTo>
                      <a:pt x="135" y="134"/>
                    </a:move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45" y="137"/>
                      <a:pt x="147" y="140"/>
                      <a:pt x="149" y="143"/>
                    </a:cubicBezTo>
                    <a:cubicBezTo>
                      <a:pt x="153" y="147"/>
                      <a:pt x="157" y="150"/>
                      <a:pt x="162" y="150"/>
                    </a:cubicBezTo>
                    <a:cubicBezTo>
                      <a:pt x="165" y="150"/>
                      <a:pt x="167" y="149"/>
                      <a:pt x="170" y="148"/>
                    </a:cubicBezTo>
                    <a:cubicBezTo>
                      <a:pt x="172" y="148"/>
                      <a:pt x="173" y="147"/>
                      <a:pt x="175" y="147"/>
                    </a:cubicBezTo>
                    <a:cubicBezTo>
                      <a:pt x="177" y="147"/>
                      <a:pt x="178" y="148"/>
                      <a:pt x="179" y="149"/>
                    </a:cubicBezTo>
                    <a:cubicBezTo>
                      <a:pt x="183" y="154"/>
                      <a:pt x="185" y="164"/>
                      <a:pt x="185" y="173"/>
                    </a:cubicBezTo>
                    <a:cubicBezTo>
                      <a:pt x="135" y="173"/>
                      <a:pt x="135" y="173"/>
                      <a:pt x="135" y="173"/>
                    </a:cubicBezTo>
                    <a:lnTo>
                      <a:pt x="135" y="134"/>
                    </a:lnTo>
                    <a:close/>
                    <a:moveTo>
                      <a:pt x="172" y="77"/>
                    </a:moveTo>
                    <a:cubicBezTo>
                      <a:pt x="172" y="77"/>
                      <a:pt x="172" y="77"/>
                      <a:pt x="172" y="77"/>
                    </a:cubicBezTo>
                    <a:cubicBezTo>
                      <a:pt x="172" y="77"/>
                      <a:pt x="173" y="77"/>
                      <a:pt x="173" y="77"/>
                    </a:cubicBezTo>
                    <a:cubicBezTo>
                      <a:pt x="174" y="77"/>
                      <a:pt x="174" y="77"/>
                      <a:pt x="174" y="77"/>
                    </a:cubicBezTo>
                    <a:cubicBezTo>
                      <a:pt x="177" y="76"/>
                      <a:pt x="177" y="76"/>
                      <a:pt x="182" y="76"/>
                    </a:cubicBezTo>
                    <a:cubicBezTo>
                      <a:pt x="184" y="76"/>
                      <a:pt x="185" y="78"/>
                      <a:pt x="187" y="81"/>
                    </a:cubicBezTo>
                    <a:cubicBezTo>
                      <a:pt x="187" y="81"/>
                      <a:pt x="187" y="82"/>
                      <a:pt x="188" y="82"/>
                    </a:cubicBezTo>
                    <a:cubicBezTo>
                      <a:pt x="187" y="82"/>
                      <a:pt x="185" y="81"/>
                      <a:pt x="184" y="81"/>
                    </a:cubicBezTo>
                    <a:cubicBezTo>
                      <a:pt x="180" y="81"/>
                      <a:pt x="175" y="83"/>
                      <a:pt x="173" y="84"/>
                    </a:cubicBezTo>
                    <a:cubicBezTo>
                      <a:pt x="173" y="84"/>
                      <a:pt x="172" y="85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70" y="84"/>
                      <a:pt x="171" y="83"/>
                      <a:pt x="172" y="82"/>
                    </a:cubicBezTo>
                    <a:cubicBezTo>
                      <a:pt x="173" y="80"/>
                      <a:pt x="173" y="78"/>
                      <a:pt x="172" y="77"/>
                    </a:cubicBezTo>
                    <a:close/>
                    <a:moveTo>
                      <a:pt x="189" y="84"/>
                    </a:moveTo>
                    <a:cubicBezTo>
                      <a:pt x="190" y="85"/>
                      <a:pt x="190" y="85"/>
                      <a:pt x="191" y="85"/>
                    </a:cubicBezTo>
                    <a:cubicBezTo>
                      <a:pt x="191" y="88"/>
                      <a:pt x="192" y="91"/>
                      <a:pt x="192" y="94"/>
                    </a:cubicBezTo>
                    <a:cubicBezTo>
                      <a:pt x="189" y="93"/>
                      <a:pt x="189" y="91"/>
                      <a:pt x="189" y="88"/>
                    </a:cubicBezTo>
                    <a:cubicBezTo>
                      <a:pt x="190" y="87"/>
                      <a:pt x="190" y="85"/>
                      <a:pt x="189" y="84"/>
                    </a:cubicBezTo>
                    <a:close/>
                    <a:moveTo>
                      <a:pt x="197" y="95"/>
                    </a:moveTo>
                    <a:cubicBezTo>
                      <a:pt x="197" y="91"/>
                      <a:pt x="196" y="87"/>
                      <a:pt x="195" y="84"/>
                    </a:cubicBezTo>
                    <a:cubicBezTo>
                      <a:pt x="196" y="82"/>
                      <a:pt x="195" y="80"/>
                      <a:pt x="193" y="76"/>
                    </a:cubicBezTo>
                    <a:cubicBezTo>
                      <a:pt x="193" y="75"/>
                      <a:pt x="192" y="75"/>
                      <a:pt x="192" y="74"/>
                    </a:cubicBezTo>
                    <a:cubicBezTo>
                      <a:pt x="194" y="76"/>
                      <a:pt x="197" y="82"/>
                      <a:pt x="199" y="84"/>
                    </a:cubicBezTo>
                    <a:cubicBezTo>
                      <a:pt x="201" y="87"/>
                      <a:pt x="202" y="89"/>
                      <a:pt x="203" y="90"/>
                    </a:cubicBezTo>
                    <a:cubicBezTo>
                      <a:pt x="203" y="91"/>
                      <a:pt x="204" y="91"/>
                      <a:pt x="205" y="91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7" y="91"/>
                      <a:pt x="208" y="89"/>
                      <a:pt x="209" y="88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1" y="89"/>
                      <a:pt x="213" y="90"/>
                      <a:pt x="216" y="90"/>
                    </a:cubicBezTo>
                    <a:cubicBezTo>
                      <a:pt x="220" y="91"/>
                      <a:pt x="221" y="91"/>
                      <a:pt x="221" y="94"/>
                    </a:cubicBezTo>
                    <a:cubicBezTo>
                      <a:pt x="221" y="95"/>
                      <a:pt x="221" y="95"/>
                      <a:pt x="221" y="96"/>
                    </a:cubicBezTo>
                    <a:cubicBezTo>
                      <a:pt x="221" y="96"/>
                      <a:pt x="220" y="96"/>
                      <a:pt x="220" y="96"/>
                    </a:cubicBezTo>
                    <a:cubicBezTo>
                      <a:pt x="218" y="96"/>
                      <a:pt x="216" y="95"/>
                      <a:pt x="214" y="95"/>
                    </a:cubicBezTo>
                    <a:cubicBezTo>
                      <a:pt x="212" y="94"/>
                      <a:pt x="210" y="94"/>
                      <a:pt x="209" y="93"/>
                    </a:cubicBezTo>
                    <a:cubicBezTo>
                      <a:pt x="209" y="93"/>
                      <a:pt x="208" y="93"/>
                      <a:pt x="208" y="93"/>
                    </a:cubicBezTo>
                    <a:cubicBezTo>
                      <a:pt x="206" y="93"/>
                      <a:pt x="204" y="94"/>
                      <a:pt x="203" y="94"/>
                    </a:cubicBezTo>
                    <a:cubicBezTo>
                      <a:pt x="202" y="94"/>
                      <a:pt x="200" y="95"/>
                      <a:pt x="198" y="95"/>
                    </a:cubicBezTo>
                    <a:cubicBezTo>
                      <a:pt x="198" y="95"/>
                      <a:pt x="197" y="95"/>
                      <a:pt x="197" y="95"/>
                    </a:cubicBezTo>
                    <a:close/>
                    <a:moveTo>
                      <a:pt x="177" y="32"/>
                    </a:moveTo>
                    <a:cubicBezTo>
                      <a:pt x="170" y="21"/>
                      <a:pt x="162" y="12"/>
                      <a:pt x="154" y="6"/>
                    </a:cubicBezTo>
                    <a:cubicBezTo>
                      <a:pt x="172" y="9"/>
                      <a:pt x="188" y="16"/>
                      <a:pt x="203" y="26"/>
                    </a:cubicBezTo>
                    <a:cubicBezTo>
                      <a:pt x="190" y="28"/>
                      <a:pt x="181" y="29"/>
                      <a:pt x="177" y="32"/>
                    </a:cubicBezTo>
                    <a:close/>
                    <a:moveTo>
                      <a:pt x="130" y="221"/>
                    </a:moveTo>
                    <a:cubicBezTo>
                      <a:pt x="130" y="259"/>
                      <a:pt x="130" y="259"/>
                      <a:pt x="130" y="259"/>
                    </a:cubicBezTo>
                    <a:cubicBezTo>
                      <a:pt x="115" y="258"/>
                      <a:pt x="99" y="244"/>
                      <a:pt x="88" y="221"/>
                    </a:cubicBezTo>
                    <a:lnTo>
                      <a:pt x="130" y="221"/>
                    </a:lnTo>
                    <a:close/>
                    <a:moveTo>
                      <a:pt x="135" y="221"/>
                    </a:moveTo>
                    <a:cubicBezTo>
                      <a:pt x="177" y="221"/>
                      <a:pt x="177" y="221"/>
                      <a:pt x="177" y="221"/>
                    </a:cubicBezTo>
                    <a:cubicBezTo>
                      <a:pt x="166" y="244"/>
                      <a:pt x="151" y="258"/>
                      <a:pt x="135" y="259"/>
                    </a:cubicBezTo>
                    <a:lnTo>
                      <a:pt x="135" y="221"/>
                    </a:lnTo>
                    <a:close/>
                    <a:moveTo>
                      <a:pt x="135" y="216"/>
                    </a:moveTo>
                    <a:cubicBezTo>
                      <a:pt x="135" y="178"/>
                      <a:pt x="135" y="178"/>
                      <a:pt x="135" y="178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85" y="180"/>
                      <a:pt x="185" y="182"/>
                      <a:pt x="186" y="185"/>
                    </a:cubicBezTo>
                    <a:cubicBezTo>
                      <a:pt x="186" y="187"/>
                      <a:pt x="186" y="189"/>
                      <a:pt x="186" y="190"/>
                    </a:cubicBezTo>
                    <a:cubicBezTo>
                      <a:pt x="186" y="192"/>
                      <a:pt x="186" y="194"/>
                      <a:pt x="185" y="196"/>
                    </a:cubicBezTo>
                    <a:cubicBezTo>
                      <a:pt x="185" y="198"/>
                      <a:pt x="185" y="199"/>
                      <a:pt x="185" y="201"/>
                    </a:cubicBezTo>
                    <a:cubicBezTo>
                      <a:pt x="183" y="206"/>
                      <a:pt x="182" y="211"/>
                      <a:pt x="180" y="216"/>
                    </a:cubicBezTo>
                    <a:lnTo>
                      <a:pt x="135" y="216"/>
                    </a:lnTo>
                    <a:close/>
                    <a:moveTo>
                      <a:pt x="235" y="191"/>
                    </a:moveTo>
                    <a:cubicBezTo>
                      <a:pt x="234" y="194"/>
                      <a:pt x="233" y="195"/>
                      <a:pt x="232" y="195"/>
                    </a:cubicBezTo>
                    <a:cubicBezTo>
                      <a:pt x="232" y="194"/>
                      <a:pt x="232" y="191"/>
                      <a:pt x="233" y="187"/>
                    </a:cubicBezTo>
                    <a:cubicBezTo>
                      <a:pt x="235" y="182"/>
                      <a:pt x="236" y="179"/>
                      <a:pt x="238" y="178"/>
                    </a:cubicBezTo>
                    <a:cubicBezTo>
                      <a:pt x="238" y="180"/>
                      <a:pt x="237" y="186"/>
                      <a:pt x="235" y="191"/>
                    </a:cubicBezTo>
                    <a:close/>
                    <a:moveTo>
                      <a:pt x="240" y="173"/>
                    </a:moveTo>
                    <a:cubicBezTo>
                      <a:pt x="240" y="173"/>
                      <a:pt x="240" y="172"/>
                      <a:pt x="239" y="172"/>
                    </a:cubicBezTo>
                    <a:cubicBezTo>
                      <a:pt x="239" y="172"/>
                      <a:pt x="239" y="172"/>
                      <a:pt x="238" y="172"/>
                    </a:cubicBezTo>
                    <a:cubicBezTo>
                      <a:pt x="237" y="172"/>
                      <a:pt x="237" y="172"/>
                      <a:pt x="236" y="173"/>
                    </a:cubicBezTo>
                    <a:cubicBezTo>
                      <a:pt x="231" y="173"/>
                      <a:pt x="231" y="173"/>
                      <a:pt x="231" y="173"/>
                    </a:cubicBezTo>
                    <a:cubicBezTo>
                      <a:pt x="231" y="171"/>
                      <a:pt x="232" y="168"/>
                      <a:pt x="232" y="166"/>
                    </a:cubicBezTo>
                    <a:cubicBezTo>
                      <a:pt x="232" y="165"/>
                      <a:pt x="232" y="163"/>
                      <a:pt x="233" y="162"/>
                    </a:cubicBezTo>
                    <a:cubicBezTo>
                      <a:pt x="233" y="158"/>
                      <a:pt x="236" y="146"/>
                      <a:pt x="241" y="135"/>
                    </a:cubicBezTo>
                    <a:cubicBezTo>
                      <a:pt x="241" y="135"/>
                      <a:pt x="241" y="134"/>
                      <a:pt x="241" y="134"/>
                    </a:cubicBezTo>
                    <a:cubicBezTo>
                      <a:pt x="260" y="134"/>
                      <a:pt x="260" y="134"/>
                      <a:pt x="260" y="134"/>
                    </a:cubicBezTo>
                    <a:cubicBezTo>
                      <a:pt x="260" y="148"/>
                      <a:pt x="257" y="161"/>
                      <a:pt x="253" y="173"/>
                    </a:cubicBezTo>
                    <a:lnTo>
                      <a:pt x="240" y="173"/>
                    </a:lnTo>
                    <a:close/>
                    <a:moveTo>
                      <a:pt x="42" y="221"/>
                    </a:moveTo>
                    <a:cubicBezTo>
                      <a:pt x="69" y="221"/>
                      <a:pt x="69" y="221"/>
                      <a:pt x="69" y="221"/>
                    </a:cubicBezTo>
                    <a:cubicBezTo>
                      <a:pt x="69" y="229"/>
                      <a:pt x="70" y="237"/>
                      <a:pt x="74" y="241"/>
                    </a:cubicBezTo>
                    <a:cubicBezTo>
                      <a:pt x="76" y="243"/>
                      <a:pt x="79" y="245"/>
                      <a:pt x="82" y="245"/>
                    </a:cubicBezTo>
                    <a:cubicBezTo>
                      <a:pt x="84" y="245"/>
                      <a:pt x="86" y="244"/>
                      <a:pt x="87" y="243"/>
                    </a:cubicBezTo>
                    <a:cubicBezTo>
                      <a:pt x="88" y="241"/>
                      <a:pt x="88" y="238"/>
                      <a:pt x="86" y="234"/>
                    </a:cubicBezTo>
                    <a:cubicBezTo>
                      <a:pt x="84" y="232"/>
                      <a:pt x="84" y="228"/>
                      <a:pt x="85" y="225"/>
                    </a:cubicBezTo>
                    <a:cubicBezTo>
                      <a:pt x="93" y="240"/>
                      <a:pt x="102" y="251"/>
                      <a:pt x="112" y="257"/>
                    </a:cubicBezTo>
                    <a:cubicBezTo>
                      <a:pt x="85" y="253"/>
                      <a:pt x="60" y="240"/>
                      <a:pt x="42" y="221"/>
                    </a:cubicBezTo>
                    <a:close/>
                    <a:moveTo>
                      <a:pt x="154" y="258"/>
                    </a:moveTo>
                    <a:cubicBezTo>
                      <a:pt x="165" y="250"/>
                      <a:pt x="175" y="238"/>
                      <a:pt x="183" y="221"/>
                    </a:cubicBezTo>
                    <a:cubicBezTo>
                      <a:pt x="224" y="221"/>
                      <a:pt x="224" y="221"/>
                      <a:pt x="224" y="221"/>
                    </a:cubicBezTo>
                    <a:cubicBezTo>
                      <a:pt x="205" y="240"/>
                      <a:pt x="181" y="253"/>
                      <a:pt x="154" y="2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121925" lIns="243850" spcFirstLastPara="1" rIns="243850" wrap="square" tIns="121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401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sp>
        <p:nvSpPr>
          <p:cNvPr id="460" name="Google Shape;460;p36"/>
          <p:cNvSpPr txBox="1"/>
          <p:nvPr/>
        </p:nvSpPr>
        <p:spPr>
          <a:xfrm>
            <a:off x="1613498" y="8922042"/>
            <a:ext cx="2607262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2011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461" name="Google Shape;461;p36"/>
          <p:cNvSpPr txBox="1"/>
          <p:nvPr/>
        </p:nvSpPr>
        <p:spPr>
          <a:xfrm>
            <a:off x="9034033" y="8922042"/>
            <a:ext cx="2607262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2013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462" name="Google Shape;462;p36"/>
          <p:cNvSpPr txBox="1"/>
          <p:nvPr/>
        </p:nvSpPr>
        <p:spPr>
          <a:xfrm>
            <a:off x="16427085" y="8911648"/>
            <a:ext cx="2607262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2015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463" name="Google Shape;463;p36"/>
          <p:cNvSpPr txBox="1"/>
          <p:nvPr/>
        </p:nvSpPr>
        <p:spPr>
          <a:xfrm>
            <a:off x="5470039" y="3474418"/>
            <a:ext cx="2607262" cy="2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2012</a:t>
            </a:r>
            <a:endParaRPr b="1" sz="4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12725710" y="3474418"/>
            <a:ext cx="2607262" cy="2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2014</a:t>
            </a:r>
            <a:endParaRPr/>
          </a:p>
        </p:txBody>
      </p:sp>
      <p:sp>
        <p:nvSpPr>
          <p:cNvPr id="465" name="Google Shape;465;p36"/>
          <p:cNvSpPr txBox="1"/>
          <p:nvPr/>
        </p:nvSpPr>
        <p:spPr>
          <a:xfrm>
            <a:off x="20171501" y="3474418"/>
            <a:ext cx="2607262" cy="2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2016</a:t>
            </a:r>
            <a:endParaRPr/>
          </a:p>
        </p:txBody>
      </p:sp>
      <p:sp>
        <p:nvSpPr>
          <p:cNvPr id="466" name="Google Shape;466;p36"/>
          <p:cNvSpPr txBox="1"/>
          <p:nvPr>
            <p:ph type="title"/>
          </p:nvPr>
        </p:nvSpPr>
        <p:spPr>
          <a:xfrm>
            <a:off x="1032347" y="1009336"/>
            <a:ext cx="163345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Timeline</a:t>
            </a:r>
            <a:endParaRPr/>
          </a:p>
        </p:txBody>
      </p:sp>
      <p:pic>
        <p:nvPicPr>
          <p:cNvPr descr="A close up of a logo&#10;&#10;Description automatically generated" id="467" name="Google Shape;4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/>
          <p:nvPr/>
        </p:nvSpPr>
        <p:spPr>
          <a:xfrm>
            <a:off x="4479" y="2501659"/>
            <a:ext cx="707654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473" name="Google Shape;473;p37"/>
          <p:cNvGraphicFramePr/>
          <p:nvPr/>
        </p:nvGraphicFramePr>
        <p:xfrm>
          <a:off x="1392387" y="49865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{D3C7F612-E1CC-4E9D-89E6-0F49DF4331FE}</a:tableStyleId>
              </a:tblPr>
              <a:tblGrid>
                <a:gridCol w="5855950"/>
                <a:gridCol w="5296825"/>
                <a:gridCol w="5296825"/>
                <a:gridCol w="5296825"/>
              </a:tblGrid>
              <a:tr h="99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3200" cap="none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2018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2019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lt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2020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99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Users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100,000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500,000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1,500,000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Jobs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100,0000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5,000,0000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1,5000,000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Average price per job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60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90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95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COMPANY REVENUE @20%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6,000,000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58,000,0000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156,000,000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Cost of Revenue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Gross Profit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Open Sans Light"/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6,000,000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Open Sans Light"/>
                        <a:buNone/>
                      </a:pPr>
                      <a:r>
                        <a:rPr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58,000,0000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Open Sans Light"/>
                        <a:buNone/>
                      </a:pPr>
                      <a:r>
                        <a:rPr b="0" lang="en-US" sz="3200" cap="non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156,000,000</a:t>
                      </a:r>
                      <a:endParaRPr/>
                    </a:p>
                  </a:txBody>
                  <a:tcPr marT="121925" marB="121925" marR="226300" marL="226300" anchor="ctr">
                    <a:lnL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>
                          <a:alpha val="49803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4" name="Google Shape;474;p37"/>
          <p:cNvSpPr txBox="1"/>
          <p:nvPr/>
        </p:nvSpPr>
        <p:spPr>
          <a:xfrm>
            <a:off x="827621" y="2897945"/>
            <a:ext cx="22311182" cy="1218408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</a:t>
            </a: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dolor sit amet,  consectetuer adipiscing elit. Maecenas  porttitor congue massa. Fusce posuere,  magna sed pulvinar ultricies, purus  lectus malesuada libero, sit amet  commodo magna eros quis urna.</a:t>
            </a:r>
            <a:endParaRPr/>
          </a:p>
        </p:txBody>
      </p:sp>
      <p:sp>
        <p:nvSpPr>
          <p:cNvPr id="475" name="Google Shape;475;p37"/>
          <p:cNvSpPr txBox="1"/>
          <p:nvPr>
            <p:ph type="title"/>
          </p:nvPr>
        </p:nvSpPr>
        <p:spPr>
          <a:xfrm>
            <a:off x="1032347" y="1009336"/>
            <a:ext cx="163345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FINANCIALS</a:t>
            </a:r>
            <a:endParaRPr/>
          </a:p>
        </p:txBody>
      </p:sp>
      <p:pic>
        <p:nvPicPr>
          <p:cNvPr descr="A close up of a logo&#10;&#10;Description automatically generated" id="476" name="Google Shape;4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/>
          <p:nvPr/>
        </p:nvSpPr>
        <p:spPr>
          <a:xfrm>
            <a:off x="0" y="7264423"/>
            <a:ext cx="6144915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82" name="Google Shape;482;p38"/>
          <p:cNvSpPr txBox="1"/>
          <p:nvPr>
            <p:ph type="title"/>
          </p:nvPr>
        </p:nvSpPr>
        <p:spPr>
          <a:xfrm>
            <a:off x="816323" y="5914555"/>
            <a:ext cx="8136904" cy="18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OUR TEAM</a:t>
            </a:r>
            <a:endParaRPr/>
          </a:p>
        </p:txBody>
      </p:sp>
      <p:sp>
        <p:nvSpPr>
          <p:cNvPr id="483" name="Google Shape;483;p38"/>
          <p:cNvSpPr txBox="1"/>
          <p:nvPr/>
        </p:nvSpPr>
        <p:spPr>
          <a:xfrm>
            <a:off x="8914620" y="5490641"/>
            <a:ext cx="4467119" cy="609422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t" bIns="243850" lIns="487725" spcFirstLastPara="1" rIns="487725" wrap="square" tIns="24385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April Lane 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A9D8F"/>
                </a:solidFill>
                <a:latin typeface="Open Sans"/>
                <a:ea typeface="Open Sans"/>
                <a:cs typeface="Open Sans"/>
                <a:sym typeface="Open Sans"/>
              </a:rPr>
              <a:t>CEO</a:t>
            </a:r>
            <a:endParaRPr sz="4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34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consectetur adipiscing elit. Vestibulum ut auctor</a:t>
            </a:r>
            <a:endParaRPr/>
          </a:p>
        </p:txBody>
      </p:sp>
      <p:sp>
        <p:nvSpPr>
          <p:cNvPr id="484" name="Google Shape;484;p38"/>
          <p:cNvSpPr txBox="1"/>
          <p:nvPr/>
        </p:nvSpPr>
        <p:spPr>
          <a:xfrm>
            <a:off x="13959795" y="5490641"/>
            <a:ext cx="4467119" cy="609422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t" bIns="243850" lIns="487725" spcFirstLastPara="1" rIns="487725" wrap="square" tIns="24385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Richard Fox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A9D8F"/>
                </a:solidFill>
                <a:latin typeface="Open Sans"/>
                <a:ea typeface="Open Sans"/>
                <a:cs typeface="Open Sans"/>
                <a:sym typeface="Open Sans"/>
              </a:rPr>
              <a:t>COO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34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consectetur adipiscing elit. Vestibulum ut auctor</a:t>
            </a:r>
            <a:endParaRPr/>
          </a:p>
        </p:txBody>
      </p:sp>
      <p:sp>
        <p:nvSpPr>
          <p:cNvPr id="485" name="Google Shape;485;p38"/>
          <p:cNvSpPr txBox="1"/>
          <p:nvPr/>
        </p:nvSpPr>
        <p:spPr>
          <a:xfrm>
            <a:off x="18977753" y="5490641"/>
            <a:ext cx="4467119" cy="609422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t" bIns="243850" lIns="487725" spcFirstLastPara="1" rIns="487725" wrap="square" tIns="24385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Arry Stack 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A9D8F"/>
                </a:solidFill>
                <a:latin typeface="Open Sans"/>
                <a:ea typeface="Open Sans"/>
                <a:cs typeface="Open Sans"/>
                <a:sym typeface="Open Sans"/>
              </a:rPr>
              <a:t>CFO</a:t>
            </a:r>
            <a:endParaRPr sz="4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34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consectetur adipiscing elit. Vestibulum ut auctor</a:t>
            </a:r>
            <a:endParaRPr/>
          </a:p>
        </p:txBody>
      </p:sp>
      <p:sp>
        <p:nvSpPr>
          <p:cNvPr id="486" name="Google Shape;486;p38"/>
          <p:cNvSpPr txBox="1"/>
          <p:nvPr/>
        </p:nvSpPr>
        <p:spPr>
          <a:xfrm>
            <a:off x="850787" y="7938914"/>
            <a:ext cx="7774805" cy="2898868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</a:t>
            </a: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dolor sit amet,  consectetuer adipiscing elit. Maecenas  porttitor congue massa. Fusce posuere,  magna sed pulvinar ultricies, purus  lectus malesuada libero, sit amet  commodo magna eros quis urna.</a:t>
            </a:r>
            <a:endParaRPr/>
          </a:p>
        </p:txBody>
      </p:sp>
      <p:pic>
        <p:nvPicPr>
          <p:cNvPr descr="A close up of a logo&#10;&#10;Description automatically generated" id="487" name="Google Shape;4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8"/>
          <p:cNvSpPr/>
          <p:nvPr>
            <p:ph idx="4" type="pic"/>
          </p:nvPr>
        </p:nvSpPr>
        <p:spPr>
          <a:xfrm>
            <a:off x="8953226" y="1098155"/>
            <a:ext cx="4428513" cy="41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9" name="Google Shape;489;p38"/>
          <p:cNvSpPr/>
          <p:nvPr>
            <p:ph idx="2" type="pic"/>
          </p:nvPr>
        </p:nvSpPr>
        <p:spPr>
          <a:xfrm>
            <a:off x="13989785" y="1098155"/>
            <a:ext cx="4428513" cy="41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" name="Google Shape;490;p38"/>
          <p:cNvSpPr/>
          <p:nvPr>
            <p:ph idx="3" type="pic"/>
          </p:nvPr>
        </p:nvSpPr>
        <p:spPr>
          <a:xfrm>
            <a:off x="18977753" y="1098155"/>
            <a:ext cx="4428513" cy="41431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/>
          <p:nvPr/>
        </p:nvSpPr>
        <p:spPr>
          <a:xfrm>
            <a:off x="4261799" y="11471278"/>
            <a:ext cx="506115" cy="506705"/>
          </a:xfrm>
          <a:custGeom>
            <a:rect b="b" l="l" r="r" t="t"/>
            <a:pathLst>
              <a:path extrusionOk="0" h="360" w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91450" lIns="182900" spcFirstLastPara="1" rIns="182900" wrap="square" tIns="9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9"/>
          <p:cNvSpPr/>
          <p:nvPr/>
        </p:nvSpPr>
        <p:spPr>
          <a:xfrm>
            <a:off x="14473596" y="11245923"/>
            <a:ext cx="487472" cy="488040"/>
          </a:xfrm>
          <a:custGeom>
            <a:rect b="b" l="l" r="r" t="t"/>
            <a:pathLst>
              <a:path extrusionOk="0" h="360" w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91450" lIns="182900" spcFirstLastPara="1" rIns="182900" wrap="square" tIns="9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19630154" y="11489943"/>
            <a:ext cx="487472" cy="488040"/>
          </a:xfrm>
          <a:custGeom>
            <a:rect b="b" l="l" r="r" t="t"/>
            <a:pathLst>
              <a:path extrusionOk="0" h="360" w="360">
                <a:moveTo>
                  <a:pt x="345" y="206"/>
                </a:moveTo>
                <a:cubicBezTo>
                  <a:pt x="346" y="198"/>
                  <a:pt x="347" y="189"/>
                  <a:pt x="347" y="180"/>
                </a:cubicBezTo>
                <a:cubicBezTo>
                  <a:pt x="347" y="88"/>
                  <a:pt x="272" y="13"/>
                  <a:pt x="180" y="13"/>
                </a:cubicBezTo>
                <a:cubicBezTo>
                  <a:pt x="171" y="13"/>
                  <a:pt x="162" y="14"/>
                  <a:pt x="154" y="15"/>
                </a:cubicBezTo>
                <a:cubicBezTo>
                  <a:pt x="139" y="6"/>
                  <a:pt x="120" y="0"/>
                  <a:pt x="101" y="0"/>
                </a:cubicBezTo>
                <a:cubicBezTo>
                  <a:pt x="45" y="0"/>
                  <a:pt x="0" y="45"/>
                  <a:pt x="0" y="101"/>
                </a:cubicBezTo>
                <a:cubicBezTo>
                  <a:pt x="0" y="120"/>
                  <a:pt x="6" y="139"/>
                  <a:pt x="15" y="154"/>
                </a:cubicBezTo>
                <a:cubicBezTo>
                  <a:pt x="14" y="163"/>
                  <a:pt x="13" y="171"/>
                  <a:pt x="13" y="180"/>
                </a:cubicBezTo>
                <a:cubicBezTo>
                  <a:pt x="13" y="272"/>
                  <a:pt x="88" y="347"/>
                  <a:pt x="180" y="347"/>
                </a:cubicBezTo>
                <a:cubicBezTo>
                  <a:pt x="189" y="347"/>
                  <a:pt x="198" y="346"/>
                  <a:pt x="206" y="345"/>
                </a:cubicBezTo>
                <a:cubicBezTo>
                  <a:pt x="221" y="355"/>
                  <a:pt x="240" y="360"/>
                  <a:pt x="259" y="360"/>
                </a:cubicBezTo>
                <a:cubicBezTo>
                  <a:pt x="315" y="360"/>
                  <a:pt x="360" y="315"/>
                  <a:pt x="360" y="259"/>
                </a:cubicBezTo>
                <a:cubicBezTo>
                  <a:pt x="360" y="240"/>
                  <a:pt x="355" y="222"/>
                  <a:pt x="345" y="206"/>
                </a:cubicBezTo>
                <a:close/>
                <a:moveTo>
                  <a:pt x="259" y="256"/>
                </a:moveTo>
                <a:cubicBezTo>
                  <a:pt x="252" y="266"/>
                  <a:pt x="242" y="274"/>
                  <a:pt x="228" y="280"/>
                </a:cubicBezTo>
                <a:cubicBezTo>
                  <a:pt x="215" y="286"/>
                  <a:pt x="199" y="288"/>
                  <a:pt x="180" y="288"/>
                </a:cubicBezTo>
                <a:cubicBezTo>
                  <a:pt x="158" y="288"/>
                  <a:pt x="139" y="285"/>
                  <a:pt x="125" y="277"/>
                </a:cubicBezTo>
                <a:cubicBezTo>
                  <a:pt x="115" y="271"/>
                  <a:pt x="106" y="264"/>
                  <a:pt x="100" y="254"/>
                </a:cubicBezTo>
                <a:cubicBezTo>
                  <a:pt x="93" y="245"/>
                  <a:pt x="90" y="236"/>
                  <a:pt x="90" y="227"/>
                </a:cubicBezTo>
                <a:cubicBezTo>
                  <a:pt x="90" y="221"/>
                  <a:pt x="92" y="217"/>
                  <a:pt x="96" y="213"/>
                </a:cubicBezTo>
                <a:cubicBezTo>
                  <a:pt x="100" y="209"/>
                  <a:pt x="105" y="207"/>
                  <a:pt x="111" y="207"/>
                </a:cubicBezTo>
                <a:cubicBezTo>
                  <a:pt x="116" y="207"/>
                  <a:pt x="120" y="209"/>
                  <a:pt x="124" y="212"/>
                </a:cubicBezTo>
                <a:cubicBezTo>
                  <a:pt x="127" y="215"/>
                  <a:pt x="130" y="219"/>
                  <a:pt x="133" y="225"/>
                </a:cubicBezTo>
                <a:cubicBezTo>
                  <a:pt x="135" y="231"/>
                  <a:pt x="138" y="237"/>
                  <a:pt x="142" y="241"/>
                </a:cubicBezTo>
                <a:cubicBezTo>
                  <a:pt x="145" y="245"/>
                  <a:pt x="150" y="249"/>
                  <a:pt x="155" y="252"/>
                </a:cubicBezTo>
                <a:cubicBezTo>
                  <a:pt x="161" y="255"/>
                  <a:pt x="169" y="256"/>
                  <a:pt x="179" y="256"/>
                </a:cubicBezTo>
                <a:cubicBezTo>
                  <a:pt x="192" y="256"/>
                  <a:pt x="203" y="253"/>
                  <a:pt x="211" y="247"/>
                </a:cubicBezTo>
                <a:cubicBezTo>
                  <a:pt x="220" y="242"/>
                  <a:pt x="224" y="235"/>
                  <a:pt x="224" y="226"/>
                </a:cubicBezTo>
                <a:cubicBezTo>
                  <a:pt x="224" y="219"/>
                  <a:pt x="221" y="214"/>
                  <a:pt x="217" y="210"/>
                </a:cubicBezTo>
                <a:cubicBezTo>
                  <a:pt x="213" y="206"/>
                  <a:pt x="207" y="203"/>
                  <a:pt x="200" y="200"/>
                </a:cubicBezTo>
                <a:cubicBezTo>
                  <a:pt x="193" y="198"/>
                  <a:pt x="183" y="196"/>
                  <a:pt x="171" y="193"/>
                </a:cubicBezTo>
                <a:cubicBezTo>
                  <a:pt x="155" y="190"/>
                  <a:pt x="141" y="185"/>
                  <a:pt x="130" y="181"/>
                </a:cubicBezTo>
                <a:cubicBezTo>
                  <a:pt x="119" y="176"/>
                  <a:pt x="111" y="170"/>
                  <a:pt x="104" y="161"/>
                </a:cubicBezTo>
                <a:cubicBezTo>
                  <a:pt x="98" y="153"/>
                  <a:pt x="94" y="143"/>
                  <a:pt x="94" y="131"/>
                </a:cubicBezTo>
                <a:cubicBezTo>
                  <a:pt x="94" y="119"/>
                  <a:pt x="98" y="109"/>
                  <a:pt x="105" y="100"/>
                </a:cubicBezTo>
                <a:cubicBezTo>
                  <a:pt x="111" y="91"/>
                  <a:pt x="121" y="84"/>
                  <a:pt x="134" y="79"/>
                </a:cubicBezTo>
                <a:cubicBezTo>
                  <a:pt x="147" y="74"/>
                  <a:pt x="162" y="72"/>
                  <a:pt x="179" y="72"/>
                </a:cubicBezTo>
                <a:cubicBezTo>
                  <a:pt x="193" y="72"/>
                  <a:pt x="205" y="73"/>
                  <a:pt x="215" y="77"/>
                </a:cubicBezTo>
                <a:cubicBezTo>
                  <a:pt x="226" y="80"/>
                  <a:pt x="234" y="84"/>
                  <a:pt x="241" y="89"/>
                </a:cubicBezTo>
                <a:cubicBezTo>
                  <a:pt x="247" y="95"/>
                  <a:pt x="252" y="100"/>
                  <a:pt x="255" y="106"/>
                </a:cubicBezTo>
                <a:cubicBezTo>
                  <a:pt x="259" y="112"/>
                  <a:pt x="260" y="118"/>
                  <a:pt x="260" y="123"/>
                </a:cubicBezTo>
                <a:cubicBezTo>
                  <a:pt x="260" y="129"/>
                  <a:pt x="258" y="133"/>
                  <a:pt x="254" y="137"/>
                </a:cubicBezTo>
                <a:cubicBezTo>
                  <a:pt x="250" y="142"/>
                  <a:pt x="245" y="144"/>
                  <a:pt x="239" y="144"/>
                </a:cubicBezTo>
                <a:cubicBezTo>
                  <a:pt x="234" y="144"/>
                  <a:pt x="230" y="142"/>
                  <a:pt x="227" y="140"/>
                </a:cubicBezTo>
                <a:cubicBezTo>
                  <a:pt x="224" y="137"/>
                  <a:pt x="221" y="133"/>
                  <a:pt x="218" y="128"/>
                </a:cubicBezTo>
                <a:cubicBezTo>
                  <a:pt x="214" y="120"/>
                  <a:pt x="209" y="114"/>
                  <a:pt x="203" y="110"/>
                </a:cubicBezTo>
                <a:cubicBezTo>
                  <a:pt x="198" y="105"/>
                  <a:pt x="189" y="103"/>
                  <a:pt x="176" y="103"/>
                </a:cubicBezTo>
                <a:cubicBezTo>
                  <a:pt x="165" y="103"/>
                  <a:pt x="155" y="106"/>
                  <a:pt x="148" y="110"/>
                </a:cubicBezTo>
                <a:cubicBezTo>
                  <a:pt x="141" y="115"/>
                  <a:pt x="138" y="120"/>
                  <a:pt x="138" y="127"/>
                </a:cubicBezTo>
                <a:cubicBezTo>
                  <a:pt x="138" y="131"/>
                  <a:pt x="139" y="134"/>
                  <a:pt x="141" y="137"/>
                </a:cubicBezTo>
                <a:cubicBezTo>
                  <a:pt x="144" y="140"/>
                  <a:pt x="147" y="143"/>
                  <a:pt x="151" y="145"/>
                </a:cubicBezTo>
                <a:cubicBezTo>
                  <a:pt x="156" y="147"/>
                  <a:pt x="160" y="149"/>
                  <a:pt x="164" y="150"/>
                </a:cubicBezTo>
                <a:cubicBezTo>
                  <a:pt x="169" y="151"/>
                  <a:pt x="176" y="153"/>
                  <a:pt x="186" y="155"/>
                </a:cubicBezTo>
                <a:cubicBezTo>
                  <a:pt x="199" y="158"/>
                  <a:pt x="210" y="161"/>
                  <a:pt x="220" y="164"/>
                </a:cubicBezTo>
                <a:cubicBezTo>
                  <a:pt x="231" y="168"/>
                  <a:pt x="239" y="172"/>
                  <a:pt x="247" y="176"/>
                </a:cubicBezTo>
                <a:cubicBezTo>
                  <a:pt x="254" y="181"/>
                  <a:pt x="260" y="187"/>
                  <a:pt x="264" y="195"/>
                </a:cubicBezTo>
                <a:cubicBezTo>
                  <a:pt x="268" y="202"/>
                  <a:pt x="270" y="211"/>
                  <a:pt x="270" y="222"/>
                </a:cubicBezTo>
                <a:cubicBezTo>
                  <a:pt x="270" y="234"/>
                  <a:pt x="266" y="246"/>
                  <a:pt x="259" y="2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91450" lIns="182900" spcFirstLastPara="1" rIns="182900" wrap="square" tIns="9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9324479" y="11471278"/>
            <a:ext cx="611037" cy="496555"/>
          </a:xfrm>
          <a:custGeom>
            <a:rect b="b" l="l" r="r" t="t"/>
            <a:pathLst>
              <a:path extrusionOk="0" h="299" w="368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91450" lIns="182900" spcFirstLastPara="1" rIns="182900" wrap="square" tIns="9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" name="Google Shape;499;p39"/>
          <p:cNvCxnSpPr/>
          <p:nvPr/>
        </p:nvCxnSpPr>
        <p:spPr>
          <a:xfrm>
            <a:off x="3832117" y="8498610"/>
            <a:ext cx="1488874" cy="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0" name="Google Shape;500;p39"/>
          <p:cNvCxnSpPr/>
          <p:nvPr/>
        </p:nvCxnSpPr>
        <p:spPr>
          <a:xfrm>
            <a:off x="8885469" y="8498610"/>
            <a:ext cx="1488874" cy="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1" name="Google Shape;501;p39"/>
          <p:cNvCxnSpPr/>
          <p:nvPr/>
        </p:nvCxnSpPr>
        <p:spPr>
          <a:xfrm>
            <a:off x="13974352" y="8498610"/>
            <a:ext cx="1488874" cy="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2" name="Google Shape;502;p39"/>
          <p:cNvCxnSpPr/>
          <p:nvPr/>
        </p:nvCxnSpPr>
        <p:spPr>
          <a:xfrm>
            <a:off x="19027705" y="8498610"/>
            <a:ext cx="1488874" cy="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03" name="Google Shape;503;p39"/>
          <p:cNvSpPr/>
          <p:nvPr/>
        </p:nvSpPr>
        <p:spPr>
          <a:xfrm>
            <a:off x="4479" y="2501659"/>
            <a:ext cx="9020756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04" name="Google Shape;504;p39"/>
          <p:cNvSpPr txBox="1"/>
          <p:nvPr/>
        </p:nvSpPr>
        <p:spPr>
          <a:xfrm>
            <a:off x="528291" y="1014048"/>
            <a:ext cx="1490565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TEAM SLIDE</a:t>
            </a:r>
            <a:endParaRPr/>
          </a:p>
        </p:txBody>
      </p:sp>
      <p:sp>
        <p:nvSpPr>
          <p:cNvPr id="505" name="Google Shape;505;p39"/>
          <p:cNvSpPr txBox="1"/>
          <p:nvPr/>
        </p:nvSpPr>
        <p:spPr>
          <a:xfrm>
            <a:off x="2137288" y="8634639"/>
            <a:ext cx="5043963" cy="19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Asep Korong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506" name="Google Shape;506;p39"/>
          <p:cNvSpPr txBox="1"/>
          <p:nvPr/>
        </p:nvSpPr>
        <p:spPr>
          <a:xfrm>
            <a:off x="7181251" y="8634639"/>
            <a:ext cx="5043963" cy="19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Euis Komariah</a:t>
            </a:r>
            <a:endParaRPr b="1" sz="4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507" name="Google Shape;507;p39"/>
          <p:cNvSpPr txBox="1"/>
          <p:nvPr/>
        </p:nvSpPr>
        <p:spPr>
          <a:xfrm>
            <a:off x="12290155" y="8634639"/>
            <a:ext cx="5043963" cy="19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Dadang Gembok</a:t>
            </a:r>
            <a:endParaRPr b="1" sz="4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sp>
        <p:nvSpPr>
          <p:cNvPr id="508" name="Google Shape;508;p39"/>
          <p:cNvSpPr txBox="1"/>
          <p:nvPr/>
        </p:nvSpPr>
        <p:spPr>
          <a:xfrm>
            <a:off x="17483123" y="8634639"/>
            <a:ext cx="5043963" cy="19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Kelly Klakson</a:t>
            </a:r>
            <a:endParaRPr b="1" sz="4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b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raise and purify our</a:t>
            </a:r>
            <a:endParaRPr/>
          </a:p>
        </p:txBody>
      </p:sp>
      <p:pic>
        <p:nvPicPr>
          <p:cNvPr descr="A close up of a logo&#10;&#10;Description automatically generated" id="509" name="Google Shape;50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9"/>
          <p:cNvSpPr/>
          <p:nvPr>
            <p:ph idx="2" type="pic"/>
          </p:nvPr>
        </p:nvSpPr>
        <p:spPr>
          <a:xfrm>
            <a:off x="2900726" y="4570418"/>
            <a:ext cx="3396134" cy="3396087"/>
          </a:xfrm>
          <a:prstGeom prst="ellipse">
            <a:avLst/>
          </a:prstGeom>
          <a:noFill/>
          <a:ln>
            <a:noFill/>
          </a:ln>
        </p:spPr>
      </p:sp>
      <p:sp>
        <p:nvSpPr>
          <p:cNvPr id="511" name="Google Shape;511;p39"/>
          <p:cNvSpPr/>
          <p:nvPr>
            <p:ph idx="3" type="pic"/>
          </p:nvPr>
        </p:nvSpPr>
        <p:spPr>
          <a:xfrm>
            <a:off x="7944762" y="4570418"/>
            <a:ext cx="3396134" cy="3396087"/>
          </a:xfrm>
          <a:prstGeom prst="ellipse">
            <a:avLst/>
          </a:prstGeom>
          <a:noFill/>
          <a:ln>
            <a:noFill/>
          </a:ln>
        </p:spPr>
      </p:sp>
      <p:sp>
        <p:nvSpPr>
          <p:cNvPr id="512" name="Google Shape;512;p39"/>
          <p:cNvSpPr/>
          <p:nvPr>
            <p:ph idx="4" type="pic"/>
          </p:nvPr>
        </p:nvSpPr>
        <p:spPr>
          <a:xfrm>
            <a:off x="13019265" y="4570418"/>
            <a:ext cx="3396134" cy="3396087"/>
          </a:xfrm>
          <a:prstGeom prst="ellipse">
            <a:avLst/>
          </a:prstGeom>
          <a:noFill/>
          <a:ln>
            <a:noFill/>
          </a:ln>
        </p:spPr>
      </p:sp>
      <p:sp>
        <p:nvSpPr>
          <p:cNvPr id="513" name="Google Shape;513;p39"/>
          <p:cNvSpPr/>
          <p:nvPr>
            <p:ph idx="5" type="pic"/>
          </p:nvPr>
        </p:nvSpPr>
        <p:spPr>
          <a:xfrm>
            <a:off x="18063302" y="4570418"/>
            <a:ext cx="3396134" cy="3396087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11514582" y="5229460"/>
            <a:ext cx="10729200" cy="27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13705755" y="3696488"/>
            <a:ext cx="7423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lang="en-US"/>
              <a:t>Adapter At Life</a:t>
            </a: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13705755" y="5914520"/>
            <a:ext cx="92889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</a:t>
            </a:r>
            <a:endParaRPr/>
          </a:p>
        </p:txBody>
      </p:sp>
      <p:pic>
        <p:nvPicPr>
          <p:cNvPr descr="A close up of a logo&#10;&#10;Description automatically generated"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50" y="1289013"/>
            <a:ext cx="4723775" cy="95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2725" y="1824850"/>
            <a:ext cx="4723775" cy="79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6550" y="2039188"/>
            <a:ext cx="3563350" cy="75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/>
          <p:cNvSpPr/>
          <p:nvPr/>
        </p:nvSpPr>
        <p:spPr>
          <a:xfrm>
            <a:off x="12525" y="2184274"/>
            <a:ext cx="60009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19" name="Google Shape;519;p40"/>
          <p:cNvGrpSpPr/>
          <p:nvPr/>
        </p:nvGrpSpPr>
        <p:grpSpPr>
          <a:xfrm>
            <a:off x="1032506" y="2442688"/>
            <a:ext cx="12715990" cy="7262376"/>
            <a:chOff x="9414480" y="2727119"/>
            <a:chExt cx="12715990" cy="7262376"/>
          </a:xfrm>
        </p:grpSpPr>
        <p:sp>
          <p:nvSpPr>
            <p:cNvPr id="520" name="Google Shape;520;p40"/>
            <p:cNvSpPr/>
            <p:nvPr/>
          </p:nvSpPr>
          <p:spPr>
            <a:xfrm>
              <a:off x="16129735" y="9084141"/>
              <a:ext cx="2572770" cy="820681"/>
            </a:xfrm>
            <a:custGeom>
              <a:rect b="b" l="l" r="r" t="t"/>
              <a:pathLst>
                <a:path extrusionOk="0" h="820586" w="2572472">
                  <a:moveTo>
                    <a:pt x="2572472" y="410293"/>
                  </a:moveTo>
                  <a:cubicBezTo>
                    <a:pt x="2572472" y="636893"/>
                    <a:pt x="1996605" y="820587"/>
                    <a:pt x="1286236" y="820587"/>
                  </a:cubicBezTo>
                  <a:cubicBezTo>
                    <a:pt x="575867" y="820587"/>
                    <a:pt x="0" y="636893"/>
                    <a:pt x="0" y="410293"/>
                  </a:cubicBezTo>
                  <a:cubicBezTo>
                    <a:pt x="0" y="183694"/>
                    <a:pt x="575867" y="0"/>
                    <a:pt x="1286236" y="0"/>
                  </a:cubicBezTo>
                  <a:cubicBezTo>
                    <a:pt x="1996605" y="0"/>
                    <a:pt x="2572472" y="183694"/>
                    <a:pt x="2572472" y="410293"/>
                  </a:cubicBezTo>
                  <a:close/>
                </a:path>
              </a:pathLst>
            </a:custGeom>
            <a:solidFill>
              <a:srgbClr val="6575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Open Sans Light"/>
                <a:buNone/>
              </a:pPr>
              <a:r>
                <a:t/>
              </a:r>
              <a:endParaRPr b="0" i="0" sz="4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12801418" y="9084141"/>
              <a:ext cx="2572770" cy="820681"/>
            </a:xfrm>
            <a:custGeom>
              <a:rect b="b" l="l" r="r" t="t"/>
              <a:pathLst>
                <a:path extrusionOk="0" h="820586" w="2572472">
                  <a:moveTo>
                    <a:pt x="2572472" y="410293"/>
                  </a:moveTo>
                  <a:cubicBezTo>
                    <a:pt x="2572472" y="636893"/>
                    <a:pt x="1996605" y="820587"/>
                    <a:pt x="1286236" y="820587"/>
                  </a:cubicBezTo>
                  <a:cubicBezTo>
                    <a:pt x="575868" y="820587"/>
                    <a:pt x="0" y="636893"/>
                    <a:pt x="0" y="410293"/>
                  </a:cubicBezTo>
                  <a:cubicBezTo>
                    <a:pt x="0" y="183694"/>
                    <a:pt x="575868" y="0"/>
                    <a:pt x="1286236" y="0"/>
                  </a:cubicBezTo>
                  <a:cubicBezTo>
                    <a:pt x="1996605" y="0"/>
                    <a:pt x="2572472" y="183694"/>
                    <a:pt x="2572472" y="410293"/>
                  </a:cubicBezTo>
                  <a:close/>
                </a:path>
              </a:pathLst>
            </a:custGeom>
            <a:solidFill>
              <a:srgbClr val="65757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Open Sans Light"/>
                <a:buNone/>
              </a:pPr>
              <a:r>
                <a:t/>
              </a:r>
              <a:endParaRPr b="0" i="0" sz="4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grpSp>
          <p:nvGrpSpPr>
            <p:cNvPr id="522" name="Google Shape;522;p40"/>
            <p:cNvGrpSpPr/>
            <p:nvPr/>
          </p:nvGrpSpPr>
          <p:grpSpPr>
            <a:xfrm>
              <a:off x="9414480" y="9015751"/>
              <a:ext cx="3719117" cy="973744"/>
              <a:chOff x="3992138" y="11120244"/>
              <a:chExt cx="3718687" cy="973631"/>
            </a:xfrm>
          </p:grpSpPr>
          <p:sp>
            <p:nvSpPr>
              <p:cNvPr id="523" name="Google Shape;523;p40"/>
              <p:cNvSpPr/>
              <p:nvPr/>
            </p:nvSpPr>
            <p:spPr>
              <a:xfrm>
                <a:off x="3992138" y="11123500"/>
                <a:ext cx="3718687" cy="970375"/>
              </a:xfrm>
              <a:custGeom>
                <a:rect b="b" l="l" r="r" t="t"/>
                <a:pathLst>
                  <a:path extrusionOk="0" h="970375" w="3718687">
                    <a:moveTo>
                      <a:pt x="1859344" y="970375"/>
                    </a:moveTo>
                    <a:cubicBezTo>
                      <a:pt x="830355" y="970375"/>
                      <a:pt x="0" y="752204"/>
                      <a:pt x="0" y="485188"/>
                    </a:cubicBezTo>
                    <a:cubicBezTo>
                      <a:pt x="0" y="214916"/>
                      <a:pt x="833611" y="0"/>
                      <a:pt x="1859344" y="0"/>
                    </a:cubicBezTo>
                    <a:cubicBezTo>
                      <a:pt x="2888333" y="0"/>
                      <a:pt x="3718688" y="218171"/>
                      <a:pt x="3718688" y="485188"/>
                    </a:cubicBezTo>
                  </a:path>
                </a:pathLst>
              </a:cu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24" name="Google Shape;524;p40"/>
              <p:cNvSpPr/>
              <p:nvPr/>
            </p:nvSpPr>
            <p:spPr>
              <a:xfrm>
                <a:off x="3992138" y="11120244"/>
                <a:ext cx="3686124" cy="970375"/>
              </a:xfrm>
              <a:custGeom>
                <a:rect b="b" l="l" r="r" t="t"/>
                <a:pathLst>
                  <a:path extrusionOk="0" h="970375" w="3686124">
                    <a:moveTo>
                      <a:pt x="1843063" y="970375"/>
                    </a:moveTo>
                    <a:cubicBezTo>
                      <a:pt x="827099" y="970375"/>
                      <a:pt x="0" y="752204"/>
                      <a:pt x="0" y="485188"/>
                    </a:cubicBezTo>
                    <a:cubicBezTo>
                      <a:pt x="0" y="218172"/>
                      <a:pt x="823842" y="0"/>
                      <a:pt x="1843063" y="0"/>
                    </a:cubicBezTo>
                    <a:cubicBezTo>
                      <a:pt x="2859026" y="0"/>
                      <a:pt x="3686125" y="218172"/>
                      <a:pt x="3686125" y="485188"/>
                    </a:cubicBezTo>
                    <a:cubicBezTo>
                      <a:pt x="3686125" y="752204"/>
                      <a:pt x="3666587" y="498213"/>
                      <a:pt x="3643793" y="498213"/>
                    </a:cubicBezTo>
                  </a:path>
                </a:pathLst>
              </a:custGeom>
              <a:solidFill>
                <a:srgbClr val="F6F7F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25" name="Google Shape;525;p40"/>
              <p:cNvSpPr/>
              <p:nvPr/>
            </p:nvSpPr>
            <p:spPr>
              <a:xfrm>
                <a:off x="3995394" y="11126757"/>
                <a:ext cx="3647049" cy="963862"/>
              </a:xfrm>
              <a:custGeom>
                <a:rect b="b" l="l" r="r" t="t"/>
                <a:pathLst>
                  <a:path extrusionOk="0" h="963862" w="3647049">
                    <a:moveTo>
                      <a:pt x="1823525" y="963862"/>
                    </a:moveTo>
                    <a:cubicBezTo>
                      <a:pt x="817330" y="963862"/>
                      <a:pt x="0" y="748948"/>
                      <a:pt x="0" y="481931"/>
                    </a:cubicBezTo>
                    <a:cubicBezTo>
                      <a:pt x="0" y="214915"/>
                      <a:pt x="817330" y="0"/>
                      <a:pt x="1823525" y="0"/>
                    </a:cubicBezTo>
                    <a:cubicBezTo>
                      <a:pt x="2829720" y="0"/>
                      <a:pt x="3647050" y="214915"/>
                      <a:pt x="3647050" y="481931"/>
                    </a:cubicBezTo>
                    <a:cubicBezTo>
                      <a:pt x="3647050" y="748948"/>
                      <a:pt x="3611230" y="507981"/>
                      <a:pt x="3565642" y="507981"/>
                    </a:cubicBezTo>
                  </a:path>
                </a:pathLst>
              </a:custGeom>
              <a:solidFill>
                <a:srgbClr val="EFF2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26" name="Google Shape;526;p40"/>
              <p:cNvSpPr/>
              <p:nvPr/>
            </p:nvSpPr>
            <p:spPr>
              <a:xfrm>
                <a:off x="3995394" y="11130012"/>
                <a:ext cx="3607974" cy="957351"/>
              </a:xfrm>
              <a:custGeom>
                <a:rect b="b" l="l" r="r" t="t"/>
                <a:pathLst>
                  <a:path extrusionOk="0" h="957351" w="3607974">
                    <a:moveTo>
                      <a:pt x="1803987" y="957351"/>
                    </a:moveTo>
                    <a:cubicBezTo>
                      <a:pt x="807561" y="957351"/>
                      <a:pt x="0" y="742436"/>
                      <a:pt x="0" y="478676"/>
                    </a:cubicBezTo>
                    <a:cubicBezTo>
                      <a:pt x="0" y="214916"/>
                      <a:pt x="807561" y="0"/>
                      <a:pt x="1803987" y="0"/>
                    </a:cubicBezTo>
                    <a:cubicBezTo>
                      <a:pt x="2800413" y="0"/>
                      <a:pt x="3607974" y="214916"/>
                      <a:pt x="3607974" y="478676"/>
                    </a:cubicBezTo>
                    <a:cubicBezTo>
                      <a:pt x="3607974" y="742436"/>
                      <a:pt x="3552617" y="517752"/>
                      <a:pt x="3484235" y="517752"/>
                    </a:cubicBezTo>
                  </a:path>
                </a:pathLst>
              </a:custGeom>
              <a:solidFill>
                <a:srgbClr val="E9ED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27" name="Google Shape;527;p40"/>
              <p:cNvSpPr/>
              <p:nvPr/>
            </p:nvSpPr>
            <p:spPr>
              <a:xfrm>
                <a:off x="3995394" y="11133269"/>
                <a:ext cx="3575411" cy="950838"/>
              </a:xfrm>
              <a:custGeom>
                <a:rect b="b" l="l" r="r" t="t"/>
                <a:pathLst>
                  <a:path extrusionOk="0" h="950838" w="3575411">
                    <a:moveTo>
                      <a:pt x="1787705" y="950838"/>
                    </a:moveTo>
                    <a:cubicBezTo>
                      <a:pt x="801048" y="950838"/>
                      <a:pt x="0" y="735923"/>
                      <a:pt x="0" y="475419"/>
                    </a:cubicBezTo>
                    <a:cubicBezTo>
                      <a:pt x="0" y="211659"/>
                      <a:pt x="801048" y="0"/>
                      <a:pt x="1787705" y="0"/>
                    </a:cubicBezTo>
                    <a:cubicBezTo>
                      <a:pt x="2774363" y="0"/>
                      <a:pt x="3575411" y="214916"/>
                      <a:pt x="3575411" y="475419"/>
                    </a:cubicBezTo>
                    <a:cubicBezTo>
                      <a:pt x="3575411" y="739179"/>
                      <a:pt x="3500516" y="527520"/>
                      <a:pt x="3409340" y="527520"/>
                    </a:cubicBezTo>
                  </a:path>
                </a:pathLst>
              </a:custGeom>
              <a:solidFill>
                <a:srgbClr val="E3E8EC">
                  <a:alpha val="1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28" name="Google Shape;528;p40"/>
              <p:cNvSpPr/>
              <p:nvPr/>
            </p:nvSpPr>
            <p:spPr>
              <a:xfrm>
                <a:off x="3998650" y="11130012"/>
                <a:ext cx="3536335" cy="950838"/>
              </a:xfrm>
              <a:custGeom>
                <a:rect b="b" l="l" r="r" t="t"/>
                <a:pathLst>
                  <a:path extrusionOk="0" h="950838" w="3536335">
                    <a:moveTo>
                      <a:pt x="1768168" y="950838"/>
                    </a:moveTo>
                    <a:cubicBezTo>
                      <a:pt x="791280" y="950838"/>
                      <a:pt x="0" y="739179"/>
                      <a:pt x="0" y="475419"/>
                    </a:cubicBezTo>
                    <a:cubicBezTo>
                      <a:pt x="0" y="214916"/>
                      <a:pt x="791280" y="0"/>
                      <a:pt x="1768168" y="0"/>
                    </a:cubicBezTo>
                    <a:cubicBezTo>
                      <a:pt x="2745056" y="0"/>
                      <a:pt x="3536335" y="211659"/>
                      <a:pt x="3536335" y="475419"/>
                    </a:cubicBezTo>
                    <a:cubicBezTo>
                      <a:pt x="3536335" y="735923"/>
                      <a:pt x="3441903" y="540545"/>
                      <a:pt x="3327933" y="540545"/>
                    </a:cubicBezTo>
                  </a:path>
                </a:pathLst>
              </a:custGeom>
              <a:solidFill>
                <a:srgbClr val="DDE4E7">
                  <a:alpha val="1568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29" name="Google Shape;529;p40"/>
              <p:cNvSpPr/>
              <p:nvPr/>
            </p:nvSpPr>
            <p:spPr>
              <a:xfrm>
                <a:off x="4001907" y="11133269"/>
                <a:ext cx="3497259" cy="944325"/>
              </a:xfrm>
              <a:custGeom>
                <a:rect b="b" l="l" r="r" t="t"/>
                <a:pathLst>
                  <a:path extrusionOk="0" h="944325" w="3497259">
                    <a:moveTo>
                      <a:pt x="1748630" y="944325"/>
                    </a:moveTo>
                    <a:cubicBezTo>
                      <a:pt x="781511" y="944325"/>
                      <a:pt x="0" y="732666"/>
                      <a:pt x="0" y="472163"/>
                    </a:cubicBezTo>
                    <a:cubicBezTo>
                      <a:pt x="0" y="211659"/>
                      <a:pt x="781511" y="0"/>
                      <a:pt x="1748630" y="0"/>
                    </a:cubicBezTo>
                    <a:cubicBezTo>
                      <a:pt x="2715749" y="0"/>
                      <a:pt x="3497260" y="211659"/>
                      <a:pt x="3497260" y="472163"/>
                    </a:cubicBezTo>
                    <a:cubicBezTo>
                      <a:pt x="3497260" y="732666"/>
                      <a:pt x="3386546" y="550314"/>
                      <a:pt x="3249782" y="550314"/>
                    </a:cubicBezTo>
                  </a:path>
                </a:pathLst>
              </a:custGeom>
              <a:solidFill>
                <a:srgbClr val="D8DFE3">
                  <a:alpha val="1882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30" name="Google Shape;530;p40"/>
              <p:cNvSpPr/>
              <p:nvPr/>
            </p:nvSpPr>
            <p:spPr>
              <a:xfrm>
                <a:off x="4005163" y="11136525"/>
                <a:ext cx="3458184" cy="937812"/>
              </a:xfrm>
              <a:custGeom>
                <a:rect b="b" l="l" r="r" t="t"/>
                <a:pathLst>
                  <a:path extrusionOk="0" h="937812" w="3458184">
                    <a:moveTo>
                      <a:pt x="1729092" y="937812"/>
                    </a:moveTo>
                    <a:cubicBezTo>
                      <a:pt x="774998" y="937812"/>
                      <a:pt x="0" y="726153"/>
                      <a:pt x="0" y="468906"/>
                    </a:cubicBezTo>
                    <a:cubicBezTo>
                      <a:pt x="0" y="208403"/>
                      <a:pt x="774998" y="0"/>
                      <a:pt x="1729092" y="0"/>
                    </a:cubicBezTo>
                    <a:cubicBezTo>
                      <a:pt x="2683186" y="0"/>
                      <a:pt x="3458185" y="211659"/>
                      <a:pt x="3458185" y="468906"/>
                    </a:cubicBezTo>
                    <a:cubicBezTo>
                      <a:pt x="3458185" y="729410"/>
                      <a:pt x="3327933" y="560083"/>
                      <a:pt x="3168374" y="560083"/>
                    </a:cubicBezTo>
                  </a:path>
                </a:pathLst>
              </a:custGeom>
              <a:solidFill>
                <a:srgbClr val="D3DBDF">
                  <a:alpha val="2274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31" name="Google Shape;531;p40"/>
              <p:cNvSpPr/>
              <p:nvPr/>
            </p:nvSpPr>
            <p:spPr>
              <a:xfrm>
                <a:off x="4005163" y="11143038"/>
                <a:ext cx="3425621" cy="931299"/>
              </a:xfrm>
              <a:custGeom>
                <a:rect b="b" l="l" r="r" t="t"/>
                <a:pathLst>
                  <a:path extrusionOk="0" h="931299" w="3425621">
                    <a:moveTo>
                      <a:pt x="1712811" y="931299"/>
                    </a:moveTo>
                    <a:cubicBezTo>
                      <a:pt x="768486" y="931299"/>
                      <a:pt x="0" y="722897"/>
                      <a:pt x="0" y="465650"/>
                    </a:cubicBezTo>
                    <a:cubicBezTo>
                      <a:pt x="0" y="208403"/>
                      <a:pt x="765229" y="0"/>
                      <a:pt x="1712811" y="0"/>
                    </a:cubicBezTo>
                    <a:cubicBezTo>
                      <a:pt x="2657136" y="0"/>
                      <a:pt x="3425622" y="208403"/>
                      <a:pt x="3425622" y="465650"/>
                    </a:cubicBezTo>
                    <a:cubicBezTo>
                      <a:pt x="3425622" y="722897"/>
                      <a:pt x="3275832" y="569851"/>
                      <a:pt x="3093479" y="569851"/>
                    </a:cubicBezTo>
                  </a:path>
                </a:pathLst>
              </a:custGeom>
              <a:solidFill>
                <a:srgbClr val="CED6DB">
                  <a:alpha val="2588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32" name="Google Shape;532;p40"/>
              <p:cNvSpPr/>
              <p:nvPr/>
            </p:nvSpPr>
            <p:spPr>
              <a:xfrm>
                <a:off x="4008419" y="11139782"/>
                <a:ext cx="3386545" cy="931300"/>
              </a:xfrm>
              <a:custGeom>
                <a:rect b="b" l="l" r="r" t="t"/>
                <a:pathLst>
                  <a:path extrusionOk="0" h="931300" w="3386545">
                    <a:moveTo>
                      <a:pt x="1693273" y="931300"/>
                    </a:moveTo>
                    <a:cubicBezTo>
                      <a:pt x="758717" y="931300"/>
                      <a:pt x="0" y="722897"/>
                      <a:pt x="0" y="465650"/>
                    </a:cubicBezTo>
                    <a:cubicBezTo>
                      <a:pt x="0" y="208403"/>
                      <a:pt x="758717" y="0"/>
                      <a:pt x="1693273" y="0"/>
                    </a:cubicBezTo>
                    <a:cubicBezTo>
                      <a:pt x="2627829" y="0"/>
                      <a:pt x="3386546" y="208403"/>
                      <a:pt x="3386546" y="465650"/>
                    </a:cubicBezTo>
                    <a:cubicBezTo>
                      <a:pt x="3386546" y="722897"/>
                      <a:pt x="3220475" y="586133"/>
                      <a:pt x="3012072" y="586133"/>
                    </a:cubicBezTo>
                  </a:path>
                </a:pathLst>
              </a:custGeom>
              <a:solidFill>
                <a:srgbClr val="C9D2D7">
                  <a:alpha val="2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33" name="Google Shape;533;p40"/>
              <p:cNvSpPr/>
              <p:nvPr/>
            </p:nvSpPr>
            <p:spPr>
              <a:xfrm>
                <a:off x="4011675" y="11143038"/>
                <a:ext cx="3347470" cy="924787"/>
              </a:xfrm>
              <a:custGeom>
                <a:rect b="b" l="l" r="r" t="t"/>
                <a:pathLst>
                  <a:path extrusionOk="0" h="924787" w="3347470">
                    <a:moveTo>
                      <a:pt x="1673735" y="924787"/>
                    </a:moveTo>
                    <a:cubicBezTo>
                      <a:pt x="748948" y="924787"/>
                      <a:pt x="0" y="719640"/>
                      <a:pt x="0" y="462393"/>
                    </a:cubicBezTo>
                    <a:cubicBezTo>
                      <a:pt x="0" y="208403"/>
                      <a:pt x="748948" y="0"/>
                      <a:pt x="1673735" y="0"/>
                    </a:cubicBezTo>
                    <a:cubicBezTo>
                      <a:pt x="2598523" y="0"/>
                      <a:pt x="3347471" y="205146"/>
                      <a:pt x="3347471" y="462393"/>
                    </a:cubicBezTo>
                    <a:cubicBezTo>
                      <a:pt x="3347471" y="716385"/>
                      <a:pt x="3161861" y="595901"/>
                      <a:pt x="2933921" y="595901"/>
                    </a:cubicBezTo>
                  </a:path>
                </a:pathLst>
              </a:custGeom>
              <a:solidFill>
                <a:srgbClr val="C3CDD3">
                  <a:alpha val="3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34" name="Google Shape;534;p40"/>
              <p:cNvSpPr/>
              <p:nvPr/>
            </p:nvSpPr>
            <p:spPr>
              <a:xfrm>
                <a:off x="4011675" y="11146294"/>
                <a:ext cx="3314907" cy="918275"/>
              </a:xfrm>
              <a:custGeom>
                <a:rect b="b" l="l" r="r" t="t"/>
                <a:pathLst>
                  <a:path extrusionOk="0" h="918275" w="3314907">
                    <a:moveTo>
                      <a:pt x="1657454" y="918275"/>
                    </a:moveTo>
                    <a:cubicBezTo>
                      <a:pt x="742435" y="918275"/>
                      <a:pt x="0" y="713129"/>
                      <a:pt x="0" y="459138"/>
                    </a:cubicBezTo>
                    <a:cubicBezTo>
                      <a:pt x="0" y="205147"/>
                      <a:pt x="742435" y="0"/>
                      <a:pt x="1657454" y="0"/>
                    </a:cubicBezTo>
                    <a:cubicBezTo>
                      <a:pt x="2572473" y="0"/>
                      <a:pt x="3314908" y="205147"/>
                      <a:pt x="3314908" y="459138"/>
                    </a:cubicBezTo>
                    <a:cubicBezTo>
                      <a:pt x="3314908" y="713129"/>
                      <a:pt x="3109761" y="605671"/>
                      <a:pt x="2859026" y="605671"/>
                    </a:cubicBezTo>
                  </a:path>
                </a:pathLst>
              </a:custGeom>
              <a:solidFill>
                <a:srgbClr val="BEC9CF">
                  <a:alpha val="3490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35" name="Google Shape;535;p40"/>
              <p:cNvSpPr/>
              <p:nvPr/>
            </p:nvSpPr>
            <p:spPr>
              <a:xfrm>
                <a:off x="4014932" y="11149550"/>
                <a:ext cx="3275831" cy="911762"/>
              </a:xfrm>
              <a:custGeom>
                <a:rect b="b" l="l" r="r" t="t"/>
                <a:pathLst>
                  <a:path extrusionOk="0" h="911762" w="3275831">
                    <a:moveTo>
                      <a:pt x="1637916" y="911762"/>
                    </a:moveTo>
                    <a:cubicBezTo>
                      <a:pt x="732666" y="911762"/>
                      <a:pt x="0" y="706616"/>
                      <a:pt x="0" y="455881"/>
                    </a:cubicBezTo>
                    <a:cubicBezTo>
                      <a:pt x="0" y="205147"/>
                      <a:pt x="732666" y="0"/>
                      <a:pt x="1637916" y="0"/>
                    </a:cubicBezTo>
                    <a:cubicBezTo>
                      <a:pt x="2543166" y="0"/>
                      <a:pt x="3275832" y="205147"/>
                      <a:pt x="3275832" y="455881"/>
                    </a:cubicBezTo>
                    <a:cubicBezTo>
                      <a:pt x="3275832" y="706616"/>
                      <a:pt x="3054404" y="615439"/>
                      <a:pt x="2777619" y="615439"/>
                    </a:cubicBezTo>
                  </a:path>
                </a:pathLst>
              </a:custGeom>
              <a:solidFill>
                <a:srgbClr val="B9C4CB">
                  <a:alpha val="3882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36" name="Google Shape;536;p40"/>
              <p:cNvSpPr/>
              <p:nvPr/>
            </p:nvSpPr>
            <p:spPr>
              <a:xfrm>
                <a:off x="4018188" y="11146294"/>
                <a:ext cx="3236756" cy="911762"/>
              </a:xfrm>
              <a:custGeom>
                <a:rect b="b" l="l" r="r" t="t"/>
                <a:pathLst>
                  <a:path extrusionOk="0" h="911762" w="3236756">
                    <a:moveTo>
                      <a:pt x="1618378" y="911762"/>
                    </a:moveTo>
                    <a:cubicBezTo>
                      <a:pt x="722897" y="911762"/>
                      <a:pt x="0" y="709873"/>
                      <a:pt x="0" y="455881"/>
                    </a:cubicBezTo>
                    <a:cubicBezTo>
                      <a:pt x="0" y="205147"/>
                      <a:pt x="726154" y="0"/>
                      <a:pt x="1618378" y="0"/>
                    </a:cubicBezTo>
                    <a:cubicBezTo>
                      <a:pt x="2510603" y="0"/>
                      <a:pt x="3236756" y="201891"/>
                      <a:pt x="3236756" y="455881"/>
                    </a:cubicBezTo>
                    <a:cubicBezTo>
                      <a:pt x="3236756" y="706616"/>
                      <a:pt x="2995791" y="628465"/>
                      <a:pt x="2696212" y="628465"/>
                    </a:cubicBezTo>
                  </a:path>
                </a:pathLst>
              </a:custGeom>
              <a:solidFill>
                <a:srgbClr val="B4C0C7">
                  <a:alpha val="419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37" name="Google Shape;537;p40"/>
              <p:cNvSpPr/>
              <p:nvPr/>
            </p:nvSpPr>
            <p:spPr>
              <a:xfrm>
                <a:off x="4014932" y="11149550"/>
                <a:ext cx="3204193" cy="905250"/>
              </a:xfrm>
              <a:custGeom>
                <a:rect b="b" l="l" r="r" t="t"/>
                <a:pathLst>
                  <a:path extrusionOk="0" h="905250" w="3204193">
                    <a:moveTo>
                      <a:pt x="1602097" y="905250"/>
                    </a:moveTo>
                    <a:cubicBezTo>
                      <a:pt x="719641" y="905250"/>
                      <a:pt x="0" y="703360"/>
                      <a:pt x="0" y="452625"/>
                    </a:cubicBezTo>
                    <a:cubicBezTo>
                      <a:pt x="0" y="201891"/>
                      <a:pt x="716385" y="0"/>
                      <a:pt x="1602097" y="0"/>
                    </a:cubicBezTo>
                    <a:cubicBezTo>
                      <a:pt x="2487809" y="0"/>
                      <a:pt x="3204194" y="201891"/>
                      <a:pt x="3204194" y="452625"/>
                    </a:cubicBezTo>
                    <a:cubicBezTo>
                      <a:pt x="3204194" y="703360"/>
                      <a:pt x="2943690" y="638234"/>
                      <a:pt x="2624573" y="638234"/>
                    </a:cubicBezTo>
                  </a:path>
                </a:pathLst>
              </a:custGeom>
              <a:solidFill>
                <a:srgbClr val="B0BBC2">
                  <a:alpha val="4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38" name="Google Shape;538;p40"/>
              <p:cNvSpPr/>
              <p:nvPr/>
            </p:nvSpPr>
            <p:spPr>
              <a:xfrm>
                <a:off x="4018188" y="11156063"/>
                <a:ext cx="3165117" cy="898737"/>
              </a:xfrm>
              <a:custGeom>
                <a:rect b="b" l="l" r="r" t="t"/>
                <a:pathLst>
                  <a:path extrusionOk="0" h="898737" w="3165117">
                    <a:moveTo>
                      <a:pt x="1582559" y="898737"/>
                    </a:moveTo>
                    <a:cubicBezTo>
                      <a:pt x="709872" y="898737"/>
                      <a:pt x="0" y="696847"/>
                      <a:pt x="0" y="449368"/>
                    </a:cubicBezTo>
                    <a:cubicBezTo>
                      <a:pt x="0" y="201890"/>
                      <a:pt x="709872" y="0"/>
                      <a:pt x="1582559" y="0"/>
                    </a:cubicBezTo>
                    <a:cubicBezTo>
                      <a:pt x="2455246" y="0"/>
                      <a:pt x="3165118" y="201890"/>
                      <a:pt x="3165118" y="449368"/>
                    </a:cubicBezTo>
                    <a:cubicBezTo>
                      <a:pt x="3165118" y="696847"/>
                      <a:pt x="2885077" y="648002"/>
                      <a:pt x="2543166" y="648002"/>
                    </a:cubicBezTo>
                  </a:path>
                </a:pathLst>
              </a:custGeom>
              <a:solidFill>
                <a:srgbClr val="ABB7BE">
                  <a:alpha val="4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39" name="Google Shape;539;p40"/>
              <p:cNvSpPr/>
              <p:nvPr/>
            </p:nvSpPr>
            <p:spPr>
              <a:xfrm>
                <a:off x="4021444" y="11159320"/>
                <a:ext cx="3126042" cy="892224"/>
              </a:xfrm>
              <a:custGeom>
                <a:rect b="b" l="l" r="r" t="t"/>
                <a:pathLst>
                  <a:path extrusionOk="0" h="892224" w="3126042">
                    <a:moveTo>
                      <a:pt x="1563021" y="892224"/>
                    </a:moveTo>
                    <a:cubicBezTo>
                      <a:pt x="700103" y="892224"/>
                      <a:pt x="0" y="693590"/>
                      <a:pt x="0" y="446112"/>
                    </a:cubicBezTo>
                    <a:cubicBezTo>
                      <a:pt x="0" y="198633"/>
                      <a:pt x="700103" y="0"/>
                      <a:pt x="1563021" y="0"/>
                    </a:cubicBezTo>
                    <a:cubicBezTo>
                      <a:pt x="2425939" y="0"/>
                      <a:pt x="3126043" y="198633"/>
                      <a:pt x="3126043" y="446112"/>
                    </a:cubicBezTo>
                    <a:cubicBezTo>
                      <a:pt x="3126043" y="693590"/>
                      <a:pt x="2829720" y="657771"/>
                      <a:pt x="2461758" y="657771"/>
                    </a:cubicBezTo>
                  </a:path>
                </a:pathLst>
              </a:custGeom>
              <a:solidFill>
                <a:srgbClr val="A6B2BA">
                  <a:alpha val="5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40" name="Google Shape;540;p40"/>
              <p:cNvSpPr/>
              <p:nvPr/>
            </p:nvSpPr>
            <p:spPr>
              <a:xfrm>
                <a:off x="4024701" y="11162575"/>
                <a:ext cx="3086966" cy="885712"/>
              </a:xfrm>
              <a:custGeom>
                <a:rect b="b" l="l" r="r" t="t"/>
                <a:pathLst>
                  <a:path extrusionOk="0" h="885712" w="3086966">
                    <a:moveTo>
                      <a:pt x="1543483" y="885712"/>
                    </a:moveTo>
                    <a:cubicBezTo>
                      <a:pt x="690334" y="885712"/>
                      <a:pt x="0" y="687078"/>
                      <a:pt x="0" y="442856"/>
                    </a:cubicBezTo>
                    <a:cubicBezTo>
                      <a:pt x="0" y="198634"/>
                      <a:pt x="690334" y="0"/>
                      <a:pt x="1543483" y="0"/>
                    </a:cubicBezTo>
                    <a:cubicBezTo>
                      <a:pt x="2396633" y="0"/>
                      <a:pt x="3086967" y="198634"/>
                      <a:pt x="3086967" y="442856"/>
                    </a:cubicBezTo>
                    <a:cubicBezTo>
                      <a:pt x="3086967" y="687078"/>
                      <a:pt x="2771106" y="667540"/>
                      <a:pt x="2383607" y="667540"/>
                    </a:cubicBezTo>
                  </a:path>
                </a:pathLst>
              </a:custGeom>
              <a:solidFill>
                <a:srgbClr val="A1AEB6">
                  <a:alpha val="5490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41" name="Google Shape;541;p40"/>
              <p:cNvSpPr/>
              <p:nvPr/>
            </p:nvSpPr>
            <p:spPr>
              <a:xfrm>
                <a:off x="4024701" y="11159320"/>
                <a:ext cx="3054403" cy="885711"/>
              </a:xfrm>
              <a:custGeom>
                <a:rect b="b" l="l" r="r" t="t"/>
                <a:pathLst>
                  <a:path extrusionOk="0" h="885711" w="3054403">
                    <a:moveTo>
                      <a:pt x="1527202" y="885711"/>
                    </a:moveTo>
                    <a:cubicBezTo>
                      <a:pt x="683822" y="885711"/>
                      <a:pt x="0" y="687077"/>
                      <a:pt x="0" y="442855"/>
                    </a:cubicBezTo>
                    <a:cubicBezTo>
                      <a:pt x="0" y="198633"/>
                      <a:pt x="683822" y="0"/>
                      <a:pt x="1527202" y="0"/>
                    </a:cubicBezTo>
                    <a:cubicBezTo>
                      <a:pt x="2370582" y="0"/>
                      <a:pt x="3054404" y="198633"/>
                      <a:pt x="3054404" y="442855"/>
                    </a:cubicBezTo>
                    <a:cubicBezTo>
                      <a:pt x="3054404" y="687077"/>
                      <a:pt x="2719006" y="680565"/>
                      <a:pt x="2308713" y="680565"/>
                    </a:cubicBezTo>
                  </a:path>
                </a:pathLst>
              </a:custGeom>
              <a:solidFill>
                <a:srgbClr val="9CAAB2">
                  <a:alpha val="5764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42" name="Google Shape;542;p40"/>
              <p:cNvSpPr/>
              <p:nvPr/>
            </p:nvSpPr>
            <p:spPr>
              <a:xfrm>
                <a:off x="4027957" y="11162575"/>
                <a:ext cx="3015328" cy="879199"/>
              </a:xfrm>
              <a:custGeom>
                <a:rect b="b" l="l" r="r" t="t"/>
                <a:pathLst>
                  <a:path extrusionOk="0" h="879199" w="3015328">
                    <a:moveTo>
                      <a:pt x="1507664" y="879199"/>
                    </a:moveTo>
                    <a:cubicBezTo>
                      <a:pt x="674053" y="879199"/>
                      <a:pt x="0" y="683822"/>
                      <a:pt x="0" y="439600"/>
                    </a:cubicBezTo>
                    <a:cubicBezTo>
                      <a:pt x="0" y="195378"/>
                      <a:pt x="674053" y="0"/>
                      <a:pt x="1507664" y="0"/>
                    </a:cubicBezTo>
                    <a:cubicBezTo>
                      <a:pt x="2341275" y="0"/>
                      <a:pt x="3015329" y="195378"/>
                      <a:pt x="3015329" y="439600"/>
                    </a:cubicBezTo>
                    <a:cubicBezTo>
                      <a:pt x="3015329" y="683822"/>
                      <a:pt x="2663649" y="690335"/>
                      <a:pt x="2227305" y="690335"/>
                    </a:cubicBezTo>
                  </a:path>
                </a:pathLst>
              </a:custGeom>
              <a:solidFill>
                <a:srgbClr val="98A5AE">
                  <a:alpha val="6078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43" name="Google Shape;543;p40"/>
              <p:cNvSpPr/>
              <p:nvPr/>
            </p:nvSpPr>
            <p:spPr>
              <a:xfrm>
                <a:off x="4031213" y="11165832"/>
                <a:ext cx="2976252" cy="872687"/>
              </a:xfrm>
              <a:custGeom>
                <a:rect b="b" l="l" r="r" t="t"/>
                <a:pathLst>
                  <a:path extrusionOk="0" h="872687" w="2976252">
                    <a:moveTo>
                      <a:pt x="1488126" y="872687"/>
                    </a:moveTo>
                    <a:cubicBezTo>
                      <a:pt x="664284" y="872687"/>
                      <a:pt x="0" y="677310"/>
                      <a:pt x="0" y="436343"/>
                    </a:cubicBezTo>
                    <a:cubicBezTo>
                      <a:pt x="0" y="195378"/>
                      <a:pt x="667540" y="0"/>
                      <a:pt x="1488126" y="0"/>
                    </a:cubicBezTo>
                    <a:cubicBezTo>
                      <a:pt x="2311969" y="0"/>
                      <a:pt x="2976253" y="195378"/>
                      <a:pt x="2976253" y="436343"/>
                    </a:cubicBezTo>
                    <a:cubicBezTo>
                      <a:pt x="2976253" y="677310"/>
                      <a:pt x="2605035" y="700103"/>
                      <a:pt x="2145898" y="700103"/>
                    </a:cubicBezTo>
                  </a:path>
                </a:pathLst>
              </a:custGeom>
              <a:solidFill>
                <a:srgbClr val="93A1A9">
                  <a:alpha val="6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44" name="Google Shape;544;p40"/>
              <p:cNvSpPr/>
              <p:nvPr/>
            </p:nvSpPr>
            <p:spPr>
              <a:xfrm>
                <a:off x="4031213" y="11169088"/>
                <a:ext cx="2943689" cy="866174"/>
              </a:xfrm>
              <a:custGeom>
                <a:rect b="b" l="l" r="r" t="t"/>
                <a:pathLst>
                  <a:path extrusionOk="0" h="866174" w="2943689">
                    <a:moveTo>
                      <a:pt x="1471845" y="866174"/>
                    </a:moveTo>
                    <a:cubicBezTo>
                      <a:pt x="661028" y="866174"/>
                      <a:pt x="0" y="670797"/>
                      <a:pt x="0" y="433087"/>
                    </a:cubicBezTo>
                    <a:cubicBezTo>
                      <a:pt x="0" y="192121"/>
                      <a:pt x="657771" y="0"/>
                      <a:pt x="1471845" y="0"/>
                    </a:cubicBezTo>
                    <a:cubicBezTo>
                      <a:pt x="2282662" y="0"/>
                      <a:pt x="2943690" y="195378"/>
                      <a:pt x="2943690" y="433087"/>
                    </a:cubicBezTo>
                    <a:cubicBezTo>
                      <a:pt x="2943690" y="674053"/>
                      <a:pt x="2552935" y="709872"/>
                      <a:pt x="2074259" y="709872"/>
                    </a:cubicBezTo>
                  </a:path>
                </a:pathLst>
              </a:custGeom>
              <a:solidFill>
                <a:srgbClr val="8F9DA5">
                  <a:alpha val="6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45" name="Google Shape;545;p40"/>
              <p:cNvSpPr/>
              <p:nvPr/>
            </p:nvSpPr>
            <p:spPr>
              <a:xfrm>
                <a:off x="4034470" y="11169088"/>
                <a:ext cx="2904614" cy="866174"/>
              </a:xfrm>
              <a:custGeom>
                <a:rect b="b" l="l" r="r" t="t"/>
                <a:pathLst>
                  <a:path extrusionOk="0" h="866174" w="2904614">
                    <a:moveTo>
                      <a:pt x="1452307" y="866174"/>
                    </a:moveTo>
                    <a:cubicBezTo>
                      <a:pt x="651259" y="866174"/>
                      <a:pt x="0" y="674053"/>
                      <a:pt x="0" y="433087"/>
                    </a:cubicBezTo>
                    <a:cubicBezTo>
                      <a:pt x="0" y="195378"/>
                      <a:pt x="651259" y="0"/>
                      <a:pt x="1452307" y="0"/>
                    </a:cubicBezTo>
                    <a:cubicBezTo>
                      <a:pt x="2253356" y="0"/>
                      <a:pt x="2904614" y="192121"/>
                      <a:pt x="2904614" y="433087"/>
                    </a:cubicBezTo>
                    <a:cubicBezTo>
                      <a:pt x="2904614" y="670797"/>
                      <a:pt x="2497578" y="722898"/>
                      <a:pt x="1992852" y="722898"/>
                    </a:cubicBezTo>
                  </a:path>
                </a:pathLst>
              </a:custGeom>
              <a:solidFill>
                <a:srgbClr val="8A99A1">
                  <a:alpha val="7098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46" name="Google Shape;546;p40"/>
              <p:cNvSpPr/>
              <p:nvPr/>
            </p:nvSpPr>
            <p:spPr>
              <a:xfrm>
                <a:off x="4037726" y="11172345"/>
                <a:ext cx="2865538" cy="859661"/>
              </a:xfrm>
              <a:custGeom>
                <a:rect b="b" l="l" r="r" t="t"/>
                <a:pathLst>
                  <a:path extrusionOk="0" h="859661" w="2865538">
                    <a:moveTo>
                      <a:pt x="1432769" y="859661"/>
                    </a:moveTo>
                    <a:cubicBezTo>
                      <a:pt x="641490" y="859661"/>
                      <a:pt x="0" y="667540"/>
                      <a:pt x="0" y="429830"/>
                    </a:cubicBezTo>
                    <a:cubicBezTo>
                      <a:pt x="0" y="192121"/>
                      <a:pt x="641490" y="0"/>
                      <a:pt x="1432769" y="0"/>
                    </a:cubicBezTo>
                    <a:cubicBezTo>
                      <a:pt x="2224049" y="0"/>
                      <a:pt x="2865539" y="192121"/>
                      <a:pt x="2865539" y="429830"/>
                    </a:cubicBezTo>
                    <a:cubicBezTo>
                      <a:pt x="2865539" y="667540"/>
                      <a:pt x="2438964" y="732666"/>
                      <a:pt x="1911445" y="732666"/>
                    </a:cubicBezTo>
                  </a:path>
                </a:pathLst>
              </a:custGeom>
              <a:solidFill>
                <a:srgbClr val="86959D">
                  <a:alpha val="7372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47" name="Google Shape;547;p40"/>
              <p:cNvSpPr/>
              <p:nvPr/>
            </p:nvSpPr>
            <p:spPr>
              <a:xfrm>
                <a:off x="4037726" y="11175601"/>
                <a:ext cx="2832975" cy="853148"/>
              </a:xfrm>
              <a:custGeom>
                <a:rect b="b" l="l" r="r" t="t"/>
                <a:pathLst>
                  <a:path extrusionOk="0" h="853148" w="2832975">
                    <a:moveTo>
                      <a:pt x="1416488" y="853148"/>
                    </a:moveTo>
                    <a:cubicBezTo>
                      <a:pt x="634977" y="853148"/>
                      <a:pt x="0" y="661027"/>
                      <a:pt x="0" y="426574"/>
                    </a:cubicBezTo>
                    <a:cubicBezTo>
                      <a:pt x="0" y="192121"/>
                      <a:pt x="634977" y="0"/>
                      <a:pt x="1416488" y="0"/>
                    </a:cubicBezTo>
                    <a:cubicBezTo>
                      <a:pt x="2197999" y="0"/>
                      <a:pt x="2832976" y="192121"/>
                      <a:pt x="2832976" y="426574"/>
                    </a:cubicBezTo>
                    <a:cubicBezTo>
                      <a:pt x="2832976" y="661027"/>
                      <a:pt x="2386864" y="742435"/>
                      <a:pt x="1836550" y="742435"/>
                    </a:cubicBezTo>
                  </a:path>
                </a:pathLst>
              </a:custGeom>
              <a:solidFill>
                <a:srgbClr val="829199">
                  <a:alpha val="7686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48" name="Google Shape;548;p40"/>
              <p:cNvSpPr/>
              <p:nvPr/>
            </p:nvSpPr>
            <p:spPr>
              <a:xfrm>
                <a:off x="4037726" y="11178857"/>
                <a:ext cx="2793900" cy="846636"/>
              </a:xfrm>
              <a:custGeom>
                <a:rect b="b" l="l" r="r" t="t"/>
                <a:pathLst>
                  <a:path extrusionOk="0" h="846636" w="2793900">
                    <a:moveTo>
                      <a:pt x="1396950" y="846636"/>
                    </a:moveTo>
                    <a:cubicBezTo>
                      <a:pt x="625209" y="846636"/>
                      <a:pt x="0" y="657772"/>
                      <a:pt x="0" y="423318"/>
                    </a:cubicBezTo>
                    <a:cubicBezTo>
                      <a:pt x="0" y="188866"/>
                      <a:pt x="625209" y="0"/>
                      <a:pt x="1396950" y="0"/>
                    </a:cubicBezTo>
                    <a:cubicBezTo>
                      <a:pt x="2168692" y="0"/>
                      <a:pt x="2793901" y="188866"/>
                      <a:pt x="2793901" y="423318"/>
                    </a:cubicBezTo>
                    <a:cubicBezTo>
                      <a:pt x="2793901" y="657772"/>
                      <a:pt x="2328250" y="755461"/>
                      <a:pt x="1758399" y="755461"/>
                    </a:cubicBezTo>
                  </a:path>
                </a:pathLst>
              </a:custGeom>
              <a:solidFill>
                <a:srgbClr val="7D8C95">
                  <a:alpha val="8078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49" name="Google Shape;549;p40"/>
              <p:cNvSpPr/>
              <p:nvPr/>
            </p:nvSpPr>
            <p:spPr>
              <a:xfrm>
                <a:off x="4040982" y="11175601"/>
                <a:ext cx="2754824" cy="846636"/>
              </a:xfrm>
              <a:custGeom>
                <a:rect b="b" l="l" r="r" t="t"/>
                <a:pathLst>
                  <a:path extrusionOk="0" h="846636" w="2754824">
                    <a:moveTo>
                      <a:pt x="1377412" y="846636"/>
                    </a:moveTo>
                    <a:cubicBezTo>
                      <a:pt x="615440" y="846636"/>
                      <a:pt x="0" y="657771"/>
                      <a:pt x="0" y="423318"/>
                    </a:cubicBezTo>
                    <a:cubicBezTo>
                      <a:pt x="0" y="188865"/>
                      <a:pt x="615440" y="0"/>
                      <a:pt x="1377412" y="0"/>
                    </a:cubicBezTo>
                    <a:cubicBezTo>
                      <a:pt x="2139385" y="0"/>
                      <a:pt x="2754825" y="188865"/>
                      <a:pt x="2754825" y="423318"/>
                    </a:cubicBezTo>
                    <a:cubicBezTo>
                      <a:pt x="2754825" y="657771"/>
                      <a:pt x="2272893" y="768485"/>
                      <a:pt x="1676991" y="768485"/>
                    </a:cubicBezTo>
                  </a:path>
                </a:pathLst>
              </a:custGeom>
              <a:solidFill>
                <a:srgbClr val="798891">
                  <a:alpha val="8392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50" name="Google Shape;550;p40"/>
              <p:cNvSpPr/>
              <p:nvPr/>
            </p:nvSpPr>
            <p:spPr>
              <a:xfrm>
                <a:off x="4044238" y="11178857"/>
                <a:ext cx="2715749" cy="840124"/>
              </a:xfrm>
              <a:custGeom>
                <a:rect b="b" l="l" r="r" t="t"/>
                <a:pathLst>
                  <a:path extrusionOk="0" h="840124" w="2715749">
                    <a:moveTo>
                      <a:pt x="1357875" y="840124"/>
                    </a:moveTo>
                    <a:cubicBezTo>
                      <a:pt x="605671" y="840124"/>
                      <a:pt x="0" y="651259"/>
                      <a:pt x="0" y="420063"/>
                    </a:cubicBezTo>
                    <a:cubicBezTo>
                      <a:pt x="0" y="188866"/>
                      <a:pt x="608927" y="0"/>
                      <a:pt x="1357875" y="0"/>
                    </a:cubicBezTo>
                    <a:cubicBezTo>
                      <a:pt x="2110079" y="0"/>
                      <a:pt x="2715749" y="188866"/>
                      <a:pt x="2715749" y="420063"/>
                    </a:cubicBezTo>
                    <a:cubicBezTo>
                      <a:pt x="2715749" y="651259"/>
                      <a:pt x="2214280" y="778255"/>
                      <a:pt x="1595584" y="778255"/>
                    </a:cubicBezTo>
                  </a:path>
                </a:pathLst>
              </a:custGeom>
              <a:solidFill>
                <a:srgbClr val="75848D">
                  <a:alpha val="8666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51" name="Google Shape;551;p40"/>
              <p:cNvSpPr/>
              <p:nvPr/>
            </p:nvSpPr>
            <p:spPr>
              <a:xfrm>
                <a:off x="4044238" y="11185370"/>
                <a:ext cx="2683186" cy="833611"/>
              </a:xfrm>
              <a:custGeom>
                <a:rect b="b" l="l" r="r" t="t"/>
                <a:pathLst>
                  <a:path extrusionOk="0" h="833611" w="2683186">
                    <a:moveTo>
                      <a:pt x="1341593" y="833612"/>
                    </a:moveTo>
                    <a:cubicBezTo>
                      <a:pt x="602414" y="833612"/>
                      <a:pt x="0" y="648002"/>
                      <a:pt x="0" y="416805"/>
                    </a:cubicBezTo>
                    <a:cubicBezTo>
                      <a:pt x="0" y="185609"/>
                      <a:pt x="599158" y="0"/>
                      <a:pt x="1341593" y="0"/>
                    </a:cubicBezTo>
                    <a:cubicBezTo>
                      <a:pt x="2080772" y="0"/>
                      <a:pt x="2683186" y="185609"/>
                      <a:pt x="2683186" y="416805"/>
                    </a:cubicBezTo>
                    <a:cubicBezTo>
                      <a:pt x="2683186" y="648002"/>
                      <a:pt x="2162179" y="788024"/>
                      <a:pt x="1523946" y="788024"/>
                    </a:cubicBezTo>
                  </a:path>
                </a:pathLst>
              </a:custGeom>
              <a:solidFill>
                <a:srgbClr val="71818A">
                  <a:alpha val="8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52" name="Google Shape;552;p40"/>
              <p:cNvSpPr/>
              <p:nvPr/>
            </p:nvSpPr>
            <p:spPr>
              <a:xfrm>
                <a:off x="4047495" y="11188626"/>
                <a:ext cx="2644110" cy="827098"/>
              </a:xfrm>
              <a:custGeom>
                <a:rect b="b" l="l" r="r" t="t"/>
                <a:pathLst>
                  <a:path extrusionOk="0" h="827098" w="2644110">
                    <a:moveTo>
                      <a:pt x="1322055" y="827099"/>
                    </a:moveTo>
                    <a:cubicBezTo>
                      <a:pt x="592645" y="827099"/>
                      <a:pt x="0" y="641489"/>
                      <a:pt x="0" y="413549"/>
                    </a:cubicBezTo>
                    <a:cubicBezTo>
                      <a:pt x="0" y="185608"/>
                      <a:pt x="592645" y="0"/>
                      <a:pt x="1322055" y="0"/>
                    </a:cubicBezTo>
                    <a:cubicBezTo>
                      <a:pt x="2051465" y="0"/>
                      <a:pt x="2644111" y="185608"/>
                      <a:pt x="2644111" y="413549"/>
                    </a:cubicBezTo>
                    <a:cubicBezTo>
                      <a:pt x="2644111" y="641489"/>
                      <a:pt x="2106822" y="797792"/>
                      <a:pt x="1442538" y="797792"/>
                    </a:cubicBezTo>
                  </a:path>
                </a:pathLst>
              </a:custGeom>
              <a:solidFill>
                <a:srgbClr val="6D7D86">
                  <a:alpha val="9372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53" name="Google Shape;553;p40"/>
              <p:cNvSpPr/>
              <p:nvPr/>
            </p:nvSpPr>
            <p:spPr>
              <a:xfrm>
                <a:off x="4050751" y="11185370"/>
                <a:ext cx="2605035" cy="827098"/>
              </a:xfrm>
              <a:custGeom>
                <a:rect b="b" l="l" r="r" t="t"/>
                <a:pathLst>
                  <a:path extrusionOk="0" h="827098" w="2605035">
                    <a:moveTo>
                      <a:pt x="1302518" y="827099"/>
                    </a:moveTo>
                    <a:cubicBezTo>
                      <a:pt x="582877" y="827099"/>
                      <a:pt x="0" y="641490"/>
                      <a:pt x="0" y="413550"/>
                    </a:cubicBezTo>
                    <a:cubicBezTo>
                      <a:pt x="0" y="185609"/>
                      <a:pt x="582877" y="0"/>
                      <a:pt x="1302518" y="0"/>
                    </a:cubicBezTo>
                    <a:cubicBezTo>
                      <a:pt x="2022159" y="0"/>
                      <a:pt x="2605035" y="185609"/>
                      <a:pt x="2605035" y="413550"/>
                    </a:cubicBezTo>
                    <a:cubicBezTo>
                      <a:pt x="2605035" y="641490"/>
                      <a:pt x="2048209" y="810817"/>
                      <a:pt x="1361131" y="810817"/>
                    </a:cubicBezTo>
                  </a:path>
                </a:pathLst>
              </a:custGeom>
              <a:solidFill>
                <a:srgbClr val="697982">
                  <a:alpha val="9686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4050751" y="11188626"/>
                <a:ext cx="2572472" cy="820586"/>
              </a:xfrm>
              <a:custGeom>
                <a:rect b="b" l="l" r="r" t="t"/>
                <a:pathLst>
                  <a:path extrusionOk="0" h="820586" w="2572472">
                    <a:moveTo>
                      <a:pt x="2572472" y="410293"/>
                    </a:moveTo>
                    <a:cubicBezTo>
                      <a:pt x="2572472" y="636893"/>
                      <a:pt x="1996605" y="820587"/>
                      <a:pt x="1286236" y="820587"/>
                    </a:cubicBezTo>
                    <a:cubicBezTo>
                      <a:pt x="575868" y="820587"/>
                      <a:pt x="0" y="636893"/>
                      <a:pt x="0" y="410293"/>
                    </a:cubicBezTo>
                    <a:cubicBezTo>
                      <a:pt x="0" y="183694"/>
                      <a:pt x="575868" y="0"/>
                      <a:pt x="1286236" y="0"/>
                    </a:cubicBezTo>
                    <a:cubicBezTo>
                      <a:pt x="1996605" y="0"/>
                      <a:pt x="2572472" y="183694"/>
                      <a:pt x="2572472" y="410293"/>
                    </a:cubicBezTo>
                    <a:close/>
                  </a:path>
                </a:pathLst>
              </a:custGeom>
              <a:solidFill>
                <a:srgbClr val="65757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Open Sans Light"/>
                  <a:buNone/>
                </a:pPr>
                <a:r>
                  <a:t/>
                </a:r>
                <a:endParaRPr b="0" i="0" sz="4800" u="none" cap="none" strike="noStrike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555" name="Google Shape;555;p40"/>
            <p:cNvGrpSpPr/>
            <p:nvPr/>
          </p:nvGrpSpPr>
          <p:grpSpPr>
            <a:xfrm>
              <a:off x="9447047" y="8283000"/>
              <a:ext cx="2688892" cy="1641361"/>
              <a:chOff x="4024701" y="10387578"/>
              <a:chExt cx="2688581" cy="1641171"/>
            </a:xfrm>
          </p:grpSpPr>
          <p:grpSp>
            <p:nvGrpSpPr>
              <p:cNvPr id="556" name="Google Shape;556;p40"/>
              <p:cNvGrpSpPr/>
              <p:nvPr/>
            </p:nvGrpSpPr>
            <p:grpSpPr>
              <a:xfrm>
                <a:off x="4024701" y="11003017"/>
                <a:ext cx="2688581" cy="1025732"/>
                <a:chOff x="4024701" y="11003017"/>
                <a:chExt cx="2688581" cy="1025732"/>
              </a:xfrm>
            </p:grpSpPr>
            <p:sp>
              <p:nvSpPr>
                <p:cNvPr id="557" name="Google Shape;557;p40"/>
                <p:cNvSpPr/>
                <p:nvPr/>
              </p:nvSpPr>
              <p:spPr>
                <a:xfrm>
                  <a:off x="4024701" y="11410054"/>
                  <a:ext cx="2688581" cy="618695"/>
                </a:xfrm>
                <a:custGeom>
                  <a:rect b="b" l="l" r="r" t="t"/>
                  <a:pathLst>
                    <a:path extrusionOk="0" h="618695" w="2688581">
                      <a:moveTo>
                        <a:pt x="2686443" y="208403"/>
                      </a:moveTo>
                      <a:lnTo>
                        <a:pt x="2686443" y="6513"/>
                      </a:lnTo>
                      <a:cubicBezTo>
                        <a:pt x="2686443" y="42332"/>
                        <a:pt x="2670161" y="74895"/>
                        <a:pt x="2637598" y="107458"/>
                      </a:cubicBezTo>
                      <a:cubicBezTo>
                        <a:pt x="2601779" y="146533"/>
                        <a:pt x="2549678" y="182353"/>
                        <a:pt x="2481296" y="214916"/>
                      </a:cubicBezTo>
                      <a:lnTo>
                        <a:pt x="205147" y="214916"/>
                      </a:lnTo>
                      <a:cubicBezTo>
                        <a:pt x="136764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6443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558" name="Google Shape;558;p40"/>
                <p:cNvGrpSpPr/>
                <p:nvPr/>
              </p:nvGrpSpPr>
              <p:grpSpPr>
                <a:xfrm>
                  <a:off x="4027957" y="11003017"/>
                  <a:ext cx="2683186" cy="807560"/>
                  <a:chOff x="4027957" y="11003017"/>
                  <a:chExt cx="2683186" cy="807560"/>
                </a:xfrm>
              </p:grpSpPr>
              <p:sp>
                <p:nvSpPr>
                  <p:cNvPr id="559" name="Google Shape;559;p40"/>
                  <p:cNvSpPr/>
                  <p:nvPr/>
                </p:nvSpPr>
                <p:spPr>
                  <a:xfrm>
                    <a:off x="4027957" y="11003017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0"/>
                          <a:pt x="1341593" y="807560"/>
                        </a:cubicBezTo>
                        <a:cubicBezTo>
                          <a:pt x="600652" y="807560"/>
                          <a:pt x="0" y="626782"/>
                          <a:pt x="0" y="403780"/>
                        </a:cubicBezTo>
                        <a:cubicBezTo>
                          <a:pt x="0" y="180778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8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60" name="Google Shape;560;p40"/>
                  <p:cNvSpPr/>
                  <p:nvPr/>
                </p:nvSpPr>
                <p:spPr>
                  <a:xfrm>
                    <a:off x="4102852" y="11025811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0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61" name="Google Shape;561;p40"/>
                  <p:cNvSpPr/>
                  <p:nvPr/>
                </p:nvSpPr>
                <p:spPr>
                  <a:xfrm>
                    <a:off x="4360099" y="11103962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62" name="Google Shape;562;p40"/>
                  <p:cNvSpPr/>
                  <p:nvPr/>
                </p:nvSpPr>
                <p:spPr>
                  <a:xfrm>
                    <a:off x="4412200" y="11116987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0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63" name="Google Shape;563;p40"/>
                  <p:cNvSpPr/>
                  <p:nvPr/>
                </p:nvSpPr>
                <p:spPr>
                  <a:xfrm>
                    <a:off x="4868081" y="11188626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8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4" y="299578"/>
                        </a:lnTo>
                        <a:cubicBezTo>
                          <a:pt x="247478" y="319116"/>
                          <a:pt x="341911" y="328886"/>
                          <a:pt x="446112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564" name="Google Shape;564;p40"/>
                  <p:cNvGrpSpPr/>
                  <p:nvPr/>
                </p:nvGrpSpPr>
                <p:grpSpPr>
                  <a:xfrm>
                    <a:off x="4900644" y="11185370"/>
                    <a:ext cx="950838" cy="449368"/>
                    <a:chOff x="4900644" y="11185370"/>
                    <a:chExt cx="950838" cy="449368"/>
                  </a:xfrm>
                </p:grpSpPr>
                <p:sp>
                  <p:nvSpPr>
                    <p:cNvPr id="565" name="Google Shape;565;p40"/>
                    <p:cNvSpPr/>
                    <p:nvPr/>
                  </p:nvSpPr>
                  <p:spPr>
                    <a:xfrm>
                      <a:off x="4916925" y="11185370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5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566" name="Google Shape;566;p40"/>
                    <p:cNvSpPr/>
                    <p:nvPr/>
                  </p:nvSpPr>
                  <p:spPr>
                    <a:xfrm>
                      <a:off x="4900644" y="11185370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3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1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3" y="315861"/>
                            <a:pt x="361449" y="325629"/>
                            <a:pt x="459137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1" y="247479"/>
                          </a:cubicBezTo>
                          <a:cubicBezTo>
                            <a:pt x="247478" y="227941"/>
                            <a:pt x="52101" y="205146"/>
                            <a:pt x="52101" y="149790"/>
                          </a:cubicBezTo>
                          <a:cubicBezTo>
                            <a:pt x="52101" y="97689"/>
                            <a:pt x="175840" y="61869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40" y="3256"/>
                            <a:pt x="615440" y="3256"/>
                          </a:cubicBezTo>
                          <a:lnTo>
                            <a:pt x="615440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40" y="397268"/>
                          </a:cubicBezTo>
                          <a:lnTo>
                            <a:pt x="615440" y="449368"/>
                          </a:lnTo>
                          <a:cubicBezTo>
                            <a:pt x="615440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1" y="436343"/>
                          </a:moveTo>
                          <a:lnTo>
                            <a:pt x="589389" y="436343"/>
                          </a:lnTo>
                          <a:lnTo>
                            <a:pt x="589389" y="387499"/>
                          </a:lnTo>
                          <a:cubicBezTo>
                            <a:pt x="589389" y="384242"/>
                            <a:pt x="592646" y="384242"/>
                            <a:pt x="599158" y="384242"/>
                          </a:cubicBezTo>
                          <a:cubicBezTo>
                            <a:pt x="807561" y="374474"/>
                            <a:pt x="924788" y="338654"/>
                            <a:pt x="924788" y="289810"/>
                          </a:cubicBezTo>
                          <a:cubicBezTo>
                            <a:pt x="924788" y="234454"/>
                            <a:pt x="739179" y="211659"/>
                            <a:pt x="576364" y="195378"/>
                          </a:cubicBezTo>
                          <a:cubicBezTo>
                            <a:pt x="459137" y="182353"/>
                            <a:pt x="358192" y="169328"/>
                            <a:pt x="358192" y="146533"/>
                          </a:cubicBezTo>
                          <a:cubicBezTo>
                            <a:pt x="358192" y="120483"/>
                            <a:pt x="416806" y="110714"/>
                            <a:pt x="530776" y="110714"/>
                          </a:cubicBezTo>
                          <a:cubicBezTo>
                            <a:pt x="615440" y="110714"/>
                            <a:pt x="683822" y="117227"/>
                            <a:pt x="765229" y="136765"/>
                          </a:cubicBezTo>
                          <a:lnTo>
                            <a:pt x="905250" y="97689"/>
                          </a:lnTo>
                          <a:cubicBezTo>
                            <a:pt x="810817" y="74894"/>
                            <a:pt x="716385" y="61869"/>
                            <a:pt x="602414" y="58613"/>
                          </a:cubicBezTo>
                          <a:cubicBezTo>
                            <a:pt x="595902" y="58613"/>
                            <a:pt x="592646" y="55357"/>
                            <a:pt x="592646" y="55357"/>
                          </a:cubicBezTo>
                          <a:lnTo>
                            <a:pt x="592646" y="6513"/>
                          </a:lnTo>
                          <a:lnTo>
                            <a:pt x="403781" y="6513"/>
                          </a:lnTo>
                          <a:lnTo>
                            <a:pt x="403781" y="55357"/>
                          </a:lnTo>
                          <a:cubicBezTo>
                            <a:pt x="403781" y="58613"/>
                            <a:pt x="400524" y="58613"/>
                            <a:pt x="394012" y="58613"/>
                          </a:cubicBezTo>
                          <a:cubicBezTo>
                            <a:pt x="195378" y="68382"/>
                            <a:pt x="78151" y="104202"/>
                            <a:pt x="78151" y="149790"/>
                          </a:cubicBezTo>
                          <a:cubicBezTo>
                            <a:pt x="78151" y="201891"/>
                            <a:pt x="257247" y="221428"/>
                            <a:pt x="413550" y="240966"/>
                          </a:cubicBezTo>
                          <a:cubicBezTo>
                            <a:pt x="537289" y="257247"/>
                            <a:pt x="648003" y="270272"/>
                            <a:pt x="648003" y="296323"/>
                          </a:cubicBezTo>
                          <a:cubicBezTo>
                            <a:pt x="648003" y="322373"/>
                            <a:pt x="586133" y="335398"/>
                            <a:pt x="462394" y="335398"/>
                          </a:cubicBezTo>
                          <a:cubicBezTo>
                            <a:pt x="364705" y="335398"/>
                            <a:pt x="270273" y="325629"/>
                            <a:pt x="156302" y="306091"/>
                          </a:cubicBezTo>
                          <a:lnTo>
                            <a:pt x="32563" y="351679"/>
                          </a:lnTo>
                          <a:cubicBezTo>
                            <a:pt x="140021" y="374474"/>
                            <a:pt x="289810" y="384242"/>
                            <a:pt x="394012" y="387499"/>
                          </a:cubicBezTo>
                          <a:cubicBezTo>
                            <a:pt x="400524" y="387499"/>
                            <a:pt x="403781" y="390755"/>
                            <a:pt x="403781" y="390755"/>
                          </a:cubicBezTo>
                          <a:lnTo>
                            <a:pt x="403781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567" name="Google Shape;567;p40"/>
              <p:cNvGrpSpPr/>
              <p:nvPr/>
            </p:nvGrpSpPr>
            <p:grpSpPr>
              <a:xfrm>
                <a:off x="4024701" y="10693669"/>
                <a:ext cx="2688581" cy="1022475"/>
                <a:chOff x="4024701" y="10693669"/>
                <a:chExt cx="2688581" cy="1022475"/>
              </a:xfrm>
            </p:grpSpPr>
            <p:sp>
              <p:nvSpPr>
                <p:cNvPr id="568" name="Google Shape;568;p40"/>
                <p:cNvSpPr/>
                <p:nvPr/>
              </p:nvSpPr>
              <p:spPr>
                <a:xfrm>
                  <a:off x="4024701" y="11097449"/>
                  <a:ext cx="2688581" cy="618695"/>
                </a:xfrm>
                <a:custGeom>
                  <a:rect b="b" l="l" r="r" t="t"/>
                  <a:pathLst>
                    <a:path extrusionOk="0" h="618695" w="2688581">
                      <a:moveTo>
                        <a:pt x="2686443" y="211659"/>
                      </a:moveTo>
                      <a:lnTo>
                        <a:pt x="2686443" y="6513"/>
                      </a:lnTo>
                      <a:cubicBezTo>
                        <a:pt x="2686443" y="42332"/>
                        <a:pt x="2670161" y="74895"/>
                        <a:pt x="2637598" y="107458"/>
                      </a:cubicBezTo>
                      <a:cubicBezTo>
                        <a:pt x="2601779" y="146533"/>
                        <a:pt x="2549678" y="182353"/>
                        <a:pt x="2481296" y="214916"/>
                      </a:cubicBezTo>
                      <a:lnTo>
                        <a:pt x="205147" y="214916"/>
                      </a:lnTo>
                      <a:cubicBezTo>
                        <a:pt x="136764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4"/>
                        <a:pt x="2683186" y="214916"/>
                      </a:cubicBezTo>
                      <a:cubicBezTo>
                        <a:pt x="2689699" y="214916"/>
                        <a:pt x="2689699" y="211659"/>
                        <a:pt x="2686443" y="211659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569" name="Google Shape;569;p40"/>
                <p:cNvGrpSpPr/>
                <p:nvPr/>
              </p:nvGrpSpPr>
              <p:grpSpPr>
                <a:xfrm>
                  <a:off x="4027957" y="10693669"/>
                  <a:ext cx="2683186" cy="807560"/>
                  <a:chOff x="4027957" y="10693669"/>
                  <a:chExt cx="2683186" cy="807560"/>
                </a:xfrm>
              </p:grpSpPr>
              <p:sp>
                <p:nvSpPr>
                  <p:cNvPr id="570" name="Google Shape;570;p40"/>
                  <p:cNvSpPr/>
                  <p:nvPr/>
                </p:nvSpPr>
                <p:spPr>
                  <a:xfrm>
                    <a:off x="4027957" y="10693669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0"/>
                          <a:pt x="1341593" y="807560"/>
                        </a:cubicBezTo>
                        <a:cubicBezTo>
                          <a:pt x="600652" y="807560"/>
                          <a:pt x="0" y="626782"/>
                          <a:pt x="0" y="403780"/>
                        </a:cubicBezTo>
                        <a:cubicBezTo>
                          <a:pt x="0" y="180778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8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71" name="Google Shape;571;p40"/>
                  <p:cNvSpPr/>
                  <p:nvPr/>
                </p:nvSpPr>
                <p:spPr>
                  <a:xfrm>
                    <a:off x="4102852" y="10716463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0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72" name="Google Shape;572;p40"/>
                  <p:cNvSpPr/>
                  <p:nvPr/>
                </p:nvSpPr>
                <p:spPr>
                  <a:xfrm>
                    <a:off x="4360099" y="10794614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73" name="Google Shape;573;p40"/>
                  <p:cNvSpPr/>
                  <p:nvPr/>
                </p:nvSpPr>
                <p:spPr>
                  <a:xfrm>
                    <a:off x="4412200" y="10807640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0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74" name="Google Shape;574;p40"/>
                  <p:cNvSpPr/>
                  <p:nvPr/>
                </p:nvSpPr>
                <p:spPr>
                  <a:xfrm>
                    <a:off x="4868081" y="10876022"/>
                    <a:ext cx="921531" cy="446112"/>
                  </a:xfrm>
                  <a:custGeom>
                    <a:rect b="b" l="l" r="r" t="t"/>
                    <a:pathLst>
                      <a:path extrusionOk="0" h="446112" w="921531">
                        <a:moveTo>
                          <a:pt x="745691" y="140020"/>
                        </a:moveTo>
                        <a:cubicBezTo>
                          <a:pt x="667540" y="123739"/>
                          <a:pt x="602414" y="113970"/>
                          <a:pt x="511238" y="113970"/>
                        </a:cubicBezTo>
                        <a:cubicBezTo>
                          <a:pt x="407037" y="113970"/>
                          <a:pt x="351680" y="123739"/>
                          <a:pt x="351680" y="146533"/>
                        </a:cubicBezTo>
                        <a:cubicBezTo>
                          <a:pt x="351680" y="195378"/>
                          <a:pt x="921531" y="192121"/>
                          <a:pt x="921531" y="289810"/>
                        </a:cubicBezTo>
                        <a:cubicBezTo>
                          <a:pt x="921531" y="338654"/>
                          <a:pt x="807561" y="377730"/>
                          <a:pt x="586133" y="390755"/>
                        </a:cubicBezTo>
                        <a:lnTo>
                          <a:pt x="586133" y="446113"/>
                        </a:lnTo>
                        <a:lnTo>
                          <a:pt x="377730" y="446113"/>
                        </a:lnTo>
                        <a:lnTo>
                          <a:pt x="377730" y="394012"/>
                        </a:lnTo>
                        <a:cubicBezTo>
                          <a:pt x="250735" y="390755"/>
                          <a:pt x="100945" y="377730"/>
                          <a:pt x="0" y="354936"/>
                        </a:cubicBezTo>
                        <a:lnTo>
                          <a:pt x="136764" y="302835"/>
                        </a:lnTo>
                        <a:cubicBezTo>
                          <a:pt x="247478" y="322373"/>
                          <a:pt x="341911" y="332142"/>
                          <a:pt x="446112" y="332142"/>
                        </a:cubicBezTo>
                        <a:cubicBezTo>
                          <a:pt x="566595" y="332142"/>
                          <a:pt x="621952" y="319116"/>
                          <a:pt x="621952" y="296323"/>
                        </a:cubicBezTo>
                        <a:cubicBezTo>
                          <a:pt x="621952" y="244222"/>
                          <a:pt x="52101" y="244222"/>
                          <a:pt x="52101" y="149790"/>
                        </a:cubicBezTo>
                        <a:cubicBezTo>
                          <a:pt x="52101" y="97689"/>
                          <a:pt x="175840" y="65126"/>
                          <a:pt x="380987" y="55357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4"/>
                          <a:pt x="911762" y="94432"/>
                        </a:cubicBezTo>
                        <a:lnTo>
                          <a:pt x="745691" y="140020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575" name="Google Shape;575;p40"/>
                  <p:cNvGrpSpPr/>
                  <p:nvPr/>
                </p:nvGrpSpPr>
                <p:grpSpPr>
                  <a:xfrm>
                    <a:off x="4900644" y="10876022"/>
                    <a:ext cx="950838" cy="449368"/>
                    <a:chOff x="4900644" y="10876022"/>
                    <a:chExt cx="950838" cy="449368"/>
                  </a:xfrm>
                </p:grpSpPr>
                <p:sp>
                  <p:nvSpPr>
                    <p:cNvPr id="576" name="Google Shape;576;p40"/>
                    <p:cNvSpPr/>
                    <p:nvPr/>
                  </p:nvSpPr>
                  <p:spPr>
                    <a:xfrm>
                      <a:off x="4916925" y="10876022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5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577" name="Google Shape;577;p40"/>
                    <p:cNvSpPr/>
                    <p:nvPr/>
                  </p:nvSpPr>
                  <p:spPr>
                    <a:xfrm>
                      <a:off x="4900644" y="10876022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3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1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3" y="315861"/>
                            <a:pt x="361449" y="325629"/>
                            <a:pt x="459137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1" y="247479"/>
                          </a:cubicBezTo>
                          <a:cubicBezTo>
                            <a:pt x="247478" y="227941"/>
                            <a:pt x="52101" y="205146"/>
                            <a:pt x="52101" y="149790"/>
                          </a:cubicBezTo>
                          <a:cubicBezTo>
                            <a:pt x="52101" y="97689"/>
                            <a:pt x="175840" y="61869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40" y="3256"/>
                            <a:pt x="615440" y="3256"/>
                          </a:cubicBezTo>
                          <a:lnTo>
                            <a:pt x="615440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40" y="397268"/>
                          </a:cubicBezTo>
                          <a:lnTo>
                            <a:pt x="615440" y="449368"/>
                          </a:lnTo>
                          <a:cubicBezTo>
                            <a:pt x="615440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1" y="436343"/>
                          </a:moveTo>
                          <a:lnTo>
                            <a:pt x="589389" y="436343"/>
                          </a:lnTo>
                          <a:lnTo>
                            <a:pt x="589389" y="387499"/>
                          </a:lnTo>
                          <a:cubicBezTo>
                            <a:pt x="589389" y="384242"/>
                            <a:pt x="592646" y="384242"/>
                            <a:pt x="599158" y="384242"/>
                          </a:cubicBezTo>
                          <a:cubicBezTo>
                            <a:pt x="807561" y="374474"/>
                            <a:pt x="924788" y="338654"/>
                            <a:pt x="924788" y="289810"/>
                          </a:cubicBezTo>
                          <a:cubicBezTo>
                            <a:pt x="924788" y="234454"/>
                            <a:pt x="739179" y="211659"/>
                            <a:pt x="576364" y="195378"/>
                          </a:cubicBezTo>
                          <a:cubicBezTo>
                            <a:pt x="459137" y="182353"/>
                            <a:pt x="358192" y="169328"/>
                            <a:pt x="358192" y="146533"/>
                          </a:cubicBezTo>
                          <a:cubicBezTo>
                            <a:pt x="358192" y="120483"/>
                            <a:pt x="416806" y="110714"/>
                            <a:pt x="530776" y="110714"/>
                          </a:cubicBezTo>
                          <a:cubicBezTo>
                            <a:pt x="615440" y="110714"/>
                            <a:pt x="683822" y="117227"/>
                            <a:pt x="765229" y="136765"/>
                          </a:cubicBezTo>
                          <a:lnTo>
                            <a:pt x="905250" y="97689"/>
                          </a:lnTo>
                          <a:cubicBezTo>
                            <a:pt x="810817" y="74894"/>
                            <a:pt x="716385" y="61869"/>
                            <a:pt x="602414" y="58613"/>
                          </a:cubicBezTo>
                          <a:cubicBezTo>
                            <a:pt x="595902" y="58613"/>
                            <a:pt x="592646" y="55357"/>
                            <a:pt x="592646" y="55357"/>
                          </a:cubicBezTo>
                          <a:lnTo>
                            <a:pt x="592646" y="0"/>
                          </a:lnTo>
                          <a:lnTo>
                            <a:pt x="403781" y="0"/>
                          </a:lnTo>
                          <a:lnTo>
                            <a:pt x="403781" y="48844"/>
                          </a:lnTo>
                          <a:cubicBezTo>
                            <a:pt x="403781" y="52101"/>
                            <a:pt x="400524" y="52101"/>
                            <a:pt x="394012" y="52101"/>
                          </a:cubicBezTo>
                          <a:cubicBezTo>
                            <a:pt x="195378" y="61869"/>
                            <a:pt x="78151" y="97689"/>
                            <a:pt x="78151" y="143277"/>
                          </a:cubicBezTo>
                          <a:cubicBezTo>
                            <a:pt x="78151" y="195378"/>
                            <a:pt x="257247" y="214916"/>
                            <a:pt x="413550" y="234454"/>
                          </a:cubicBezTo>
                          <a:cubicBezTo>
                            <a:pt x="537289" y="250735"/>
                            <a:pt x="648003" y="263760"/>
                            <a:pt x="648003" y="289810"/>
                          </a:cubicBezTo>
                          <a:cubicBezTo>
                            <a:pt x="648003" y="315861"/>
                            <a:pt x="586133" y="328886"/>
                            <a:pt x="462394" y="328886"/>
                          </a:cubicBezTo>
                          <a:cubicBezTo>
                            <a:pt x="364705" y="328886"/>
                            <a:pt x="270273" y="319116"/>
                            <a:pt x="156302" y="299579"/>
                          </a:cubicBezTo>
                          <a:lnTo>
                            <a:pt x="32563" y="345167"/>
                          </a:lnTo>
                          <a:cubicBezTo>
                            <a:pt x="140021" y="367961"/>
                            <a:pt x="289810" y="377730"/>
                            <a:pt x="394012" y="380987"/>
                          </a:cubicBezTo>
                          <a:cubicBezTo>
                            <a:pt x="400524" y="380987"/>
                            <a:pt x="403781" y="384242"/>
                            <a:pt x="403781" y="384242"/>
                          </a:cubicBezTo>
                          <a:lnTo>
                            <a:pt x="403781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578" name="Google Shape;578;p40"/>
              <p:cNvGrpSpPr/>
              <p:nvPr/>
            </p:nvGrpSpPr>
            <p:grpSpPr>
              <a:xfrm>
                <a:off x="4024701" y="10387578"/>
                <a:ext cx="2688581" cy="1022475"/>
                <a:chOff x="4024701" y="10387578"/>
                <a:chExt cx="2688581" cy="1022475"/>
              </a:xfrm>
            </p:grpSpPr>
            <p:sp>
              <p:nvSpPr>
                <p:cNvPr id="579" name="Google Shape;579;p40"/>
                <p:cNvSpPr/>
                <p:nvPr/>
              </p:nvSpPr>
              <p:spPr>
                <a:xfrm>
                  <a:off x="4024701" y="10791358"/>
                  <a:ext cx="2688581" cy="618695"/>
                </a:xfrm>
                <a:custGeom>
                  <a:rect b="b" l="l" r="r" t="t"/>
                  <a:pathLst>
                    <a:path extrusionOk="0" h="618695" w="2688581">
                      <a:moveTo>
                        <a:pt x="2686443" y="208403"/>
                      </a:moveTo>
                      <a:lnTo>
                        <a:pt x="2686443" y="6513"/>
                      </a:lnTo>
                      <a:cubicBezTo>
                        <a:pt x="2686443" y="42332"/>
                        <a:pt x="2670161" y="74895"/>
                        <a:pt x="2637598" y="107458"/>
                      </a:cubicBezTo>
                      <a:cubicBezTo>
                        <a:pt x="2601779" y="146533"/>
                        <a:pt x="2549678" y="182353"/>
                        <a:pt x="2481296" y="214916"/>
                      </a:cubicBezTo>
                      <a:lnTo>
                        <a:pt x="205147" y="214916"/>
                      </a:lnTo>
                      <a:cubicBezTo>
                        <a:pt x="136764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6443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580" name="Google Shape;580;p40"/>
                <p:cNvGrpSpPr/>
                <p:nvPr/>
              </p:nvGrpSpPr>
              <p:grpSpPr>
                <a:xfrm>
                  <a:off x="4027957" y="10387578"/>
                  <a:ext cx="2683186" cy="807560"/>
                  <a:chOff x="4027957" y="10387578"/>
                  <a:chExt cx="2683186" cy="807560"/>
                </a:xfrm>
              </p:grpSpPr>
              <p:sp>
                <p:nvSpPr>
                  <p:cNvPr id="581" name="Google Shape;581;p40"/>
                  <p:cNvSpPr/>
                  <p:nvPr/>
                </p:nvSpPr>
                <p:spPr>
                  <a:xfrm>
                    <a:off x="4027957" y="10387578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82" name="Google Shape;582;p40"/>
                  <p:cNvSpPr/>
                  <p:nvPr/>
                </p:nvSpPr>
                <p:spPr>
                  <a:xfrm>
                    <a:off x="4102852" y="10410372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0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83" name="Google Shape;583;p40"/>
                  <p:cNvSpPr/>
                  <p:nvPr/>
                </p:nvSpPr>
                <p:spPr>
                  <a:xfrm>
                    <a:off x="4360099" y="10488523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84" name="Google Shape;584;p40"/>
                  <p:cNvSpPr/>
                  <p:nvPr/>
                </p:nvSpPr>
                <p:spPr>
                  <a:xfrm>
                    <a:off x="4412200" y="10501548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0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85" name="Google Shape;585;p40"/>
                  <p:cNvSpPr/>
                  <p:nvPr/>
                </p:nvSpPr>
                <p:spPr>
                  <a:xfrm>
                    <a:off x="4868081" y="10569930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8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4" y="299578"/>
                        </a:lnTo>
                        <a:cubicBezTo>
                          <a:pt x="247478" y="319116"/>
                          <a:pt x="341911" y="328886"/>
                          <a:pt x="446112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586" name="Google Shape;586;p40"/>
                  <p:cNvGrpSpPr/>
                  <p:nvPr/>
                </p:nvGrpSpPr>
                <p:grpSpPr>
                  <a:xfrm>
                    <a:off x="4900644" y="10566674"/>
                    <a:ext cx="950838" cy="449368"/>
                    <a:chOff x="4900644" y="10566674"/>
                    <a:chExt cx="950838" cy="449368"/>
                  </a:xfrm>
                </p:grpSpPr>
                <p:sp>
                  <p:nvSpPr>
                    <p:cNvPr id="587" name="Google Shape;587;p40"/>
                    <p:cNvSpPr/>
                    <p:nvPr/>
                  </p:nvSpPr>
                  <p:spPr>
                    <a:xfrm>
                      <a:off x="4916925" y="10566674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5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588" name="Google Shape;588;p40"/>
                    <p:cNvSpPr/>
                    <p:nvPr/>
                  </p:nvSpPr>
                  <p:spPr>
                    <a:xfrm>
                      <a:off x="4900644" y="10566674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3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1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3" y="315861"/>
                            <a:pt x="361449" y="325629"/>
                            <a:pt x="459137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1" y="247479"/>
                          </a:cubicBezTo>
                          <a:cubicBezTo>
                            <a:pt x="247478" y="227941"/>
                            <a:pt x="52101" y="205146"/>
                            <a:pt x="52101" y="149790"/>
                          </a:cubicBezTo>
                          <a:cubicBezTo>
                            <a:pt x="52101" y="97689"/>
                            <a:pt x="175840" y="61869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40" y="3256"/>
                            <a:pt x="615440" y="3256"/>
                          </a:cubicBezTo>
                          <a:lnTo>
                            <a:pt x="615440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40" y="397268"/>
                          </a:cubicBezTo>
                          <a:lnTo>
                            <a:pt x="615440" y="449368"/>
                          </a:lnTo>
                          <a:cubicBezTo>
                            <a:pt x="615440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1" y="436343"/>
                          </a:moveTo>
                          <a:lnTo>
                            <a:pt x="589389" y="436343"/>
                          </a:lnTo>
                          <a:lnTo>
                            <a:pt x="589389" y="387499"/>
                          </a:lnTo>
                          <a:cubicBezTo>
                            <a:pt x="589389" y="384242"/>
                            <a:pt x="592646" y="384242"/>
                            <a:pt x="599158" y="384242"/>
                          </a:cubicBezTo>
                          <a:cubicBezTo>
                            <a:pt x="807561" y="374474"/>
                            <a:pt x="924788" y="338654"/>
                            <a:pt x="924788" y="289810"/>
                          </a:cubicBezTo>
                          <a:cubicBezTo>
                            <a:pt x="924788" y="234454"/>
                            <a:pt x="739179" y="211659"/>
                            <a:pt x="576364" y="195378"/>
                          </a:cubicBezTo>
                          <a:cubicBezTo>
                            <a:pt x="459137" y="182353"/>
                            <a:pt x="358192" y="169328"/>
                            <a:pt x="358192" y="146533"/>
                          </a:cubicBezTo>
                          <a:cubicBezTo>
                            <a:pt x="358192" y="120483"/>
                            <a:pt x="416806" y="110714"/>
                            <a:pt x="530776" y="110714"/>
                          </a:cubicBezTo>
                          <a:cubicBezTo>
                            <a:pt x="615440" y="110714"/>
                            <a:pt x="683822" y="117227"/>
                            <a:pt x="765229" y="136765"/>
                          </a:cubicBezTo>
                          <a:lnTo>
                            <a:pt x="905250" y="97689"/>
                          </a:lnTo>
                          <a:cubicBezTo>
                            <a:pt x="810817" y="74894"/>
                            <a:pt x="716385" y="61869"/>
                            <a:pt x="602414" y="58613"/>
                          </a:cubicBezTo>
                          <a:cubicBezTo>
                            <a:pt x="595902" y="58613"/>
                            <a:pt x="592646" y="55357"/>
                            <a:pt x="592646" y="55357"/>
                          </a:cubicBezTo>
                          <a:lnTo>
                            <a:pt x="592646" y="6513"/>
                          </a:lnTo>
                          <a:lnTo>
                            <a:pt x="403781" y="6513"/>
                          </a:lnTo>
                          <a:lnTo>
                            <a:pt x="403781" y="55357"/>
                          </a:lnTo>
                          <a:cubicBezTo>
                            <a:pt x="403781" y="58613"/>
                            <a:pt x="400524" y="58613"/>
                            <a:pt x="394012" y="58613"/>
                          </a:cubicBezTo>
                          <a:cubicBezTo>
                            <a:pt x="195378" y="68382"/>
                            <a:pt x="78151" y="104202"/>
                            <a:pt x="78151" y="149790"/>
                          </a:cubicBezTo>
                          <a:cubicBezTo>
                            <a:pt x="78151" y="201891"/>
                            <a:pt x="257247" y="221428"/>
                            <a:pt x="413550" y="240966"/>
                          </a:cubicBezTo>
                          <a:cubicBezTo>
                            <a:pt x="537289" y="257247"/>
                            <a:pt x="648003" y="270272"/>
                            <a:pt x="648003" y="296323"/>
                          </a:cubicBezTo>
                          <a:cubicBezTo>
                            <a:pt x="648003" y="322373"/>
                            <a:pt x="586133" y="335398"/>
                            <a:pt x="462394" y="335398"/>
                          </a:cubicBezTo>
                          <a:cubicBezTo>
                            <a:pt x="364705" y="335398"/>
                            <a:pt x="270273" y="325629"/>
                            <a:pt x="156302" y="306091"/>
                          </a:cubicBezTo>
                          <a:lnTo>
                            <a:pt x="32563" y="351679"/>
                          </a:lnTo>
                          <a:cubicBezTo>
                            <a:pt x="140021" y="374474"/>
                            <a:pt x="289810" y="384242"/>
                            <a:pt x="394012" y="387499"/>
                          </a:cubicBezTo>
                          <a:cubicBezTo>
                            <a:pt x="400524" y="387499"/>
                            <a:pt x="403781" y="390755"/>
                            <a:pt x="403781" y="390755"/>
                          </a:cubicBezTo>
                          <a:lnTo>
                            <a:pt x="403781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</p:grpSp>
        <p:grpSp>
          <p:nvGrpSpPr>
            <p:cNvPr id="589" name="Google Shape;589;p40"/>
            <p:cNvGrpSpPr/>
            <p:nvPr/>
          </p:nvGrpSpPr>
          <p:grpSpPr>
            <a:xfrm>
              <a:off x="12775364" y="6442980"/>
              <a:ext cx="2690010" cy="3481381"/>
              <a:chOff x="7352633" y="8547771"/>
              <a:chExt cx="2689699" cy="3480978"/>
            </a:xfrm>
          </p:grpSpPr>
          <p:grpSp>
            <p:nvGrpSpPr>
              <p:cNvPr id="590" name="Google Shape;590;p40"/>
              <p:cNvGrpSpPr/>
              <p:nvPr/>
            </p:nvGrpSpPr>
            <p:grpSpPr>
              <a:xfrm>
                <a:off x="7352633" y="11003017"/>
                <a:ext cx="2689699" cy="1025732"/>
                <a:chOff x="7352633" y="11003017"/>
                <a:chExt cx="2689699" cy="1025732"/>
              </a:xfrm>
            </p:grpSpPr>
            <p:sp>
              <p:nvSpPr>
                <p:cNvPr id="591" name="Google Shape;591;p40"/>
                <p:cNvSpPr/>
                <p:nvPr/>
              </p:nvSpPr>
              <p:spPr>
                <a:xfrm>
                  <a:off x="7352633" y="11410054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3"/>
                        <a:pt x="2683187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592" name="Google Shape;592;p40"/>
                <p:cNvGrpSpPr/>
                <p:nvPr/>
              </p:nvGrpSpPr>
              <p:grpSpPr>
                <a:xfrm>
                  <a:off x="7355889" y="11003017"/>
                  <a:ext cx="2683186" cy="807560"/>
                  <a:chOff x="7355889" y="11003017"/>
                  <a:chExt cx="2683186" cy="807560"/>
                </a:xfrm>
              </p:grpSpPr>
              <p:sp>
                <p:nvSpPr>
                  <p:cNvPr id="593" name="Google Shape;593;p40"/>
                  <p:cNvSpPr/>
                  <p:nvPr/>
                </p:nvSpPr>
                <p:spPr>
                  <a:xfrm>
                    <a:off x="7355889" y="11003017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0"/>
                          <a:pt x="1341593" y="807560"/>
                        </a:cubicBezTo>
                        <a:cubicBezTo>
                          <a:pt x="600652" y="807560"/>
                          <a:pt x="0" y="626782"/>
                          <a:pt x="0" y="403780"/>
                        </a:cubicBezTo>
                        <a:cubicBezTo>
                          <a:pt x="0" y="180778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8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94" name="Google Shape;594;p40"/>
                  <p:cNvSpPr/>
                  <p:nvPr/>
                </p:nvSpPr>
                <p:spPr>
                  <a:xfrm>
                    <a:off x="7430784" y="11025811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9" y="761973"/>
                        </a:cubicBezTo>
                        <a:cubicBezTo>
                          <a:pt x="567121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95" name="Google Shape;595;p40"/>
                  <p:cNvSpPr/>
                  <p:nvPr/>
                </p:nvSpPr>
                <p:spPr>
                  <a:xfrm>
                    <a:off x="7688031" y="11103962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6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6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96" name="Google Shape;596;p40"/>
                  <p:cNvSpPr/>
                  <p:nvPr/>
                </p:nvSpPr>
                <p:spPr>
                  <a:xfrm>
                    <a:off x="7740132" y="11116987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1" y="579620"/>
                        </a:cubicBezTo>
                        <a:cubicBezTo>
                          <a:pt x="428621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597" name="Google Shape;597;p40"/>
                  <p:cNvSpPr/>
                  <p:nvPr/>
                </p:nvSpPr>
                <p:spPr>
                  <a:xfrm>
                    <a:off x="8196013" y="11188626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8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4" y="299578"/>
                        </a:lnTo>
                        <a:cubicBezTo>
                          <a:pt x="247478" y="319116"/>
                          <a:pt x="341911" y="328886"/>
                          <a:pt x="446112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0" y="240966"/>
                          <a:pt x="52100" y="146533"/>
                        </a:cubicBezTo>
                        <a:cubicBezTo>
                          <a:pt x="52100" y="94432"/>
                          <a:pt x="175840" y="61869"/>
                          <a:pt x="380986" y="52101"/>
                        </a:cubicBezTo>
                        <a:lnTo>
                          <a:pt x="380986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598" name="Google Shape;598;p40"/>
                  <p:cNvGrpSpPr/>
                  <p:nvPr/>
                </p:nvGrpSpPr>
                <p:grpSpPr>
                  <a:xfrm>
                    <a:off x="8228576" y="11185370"/>
                    <a:ext cx="950837" cy="449368"/>
                    <a:chOff x="8228576" y="11185370"/>
                    <a:chExt cx="950837" cy="449368"/>
                  </a:xfrm>
                </p:grpSpPr>
                <p:sp>
                  <p:nvSpPr>
                    <p:cNvPr id="599" name="Google Shape;599;p40"/>
                    <p:cNvSpPr/>
                    <p:nvPr/>
                  </p:nvSpPr>
                  <p:spPr>
                    <a:xfrm>
                      <a:off x="8244858" y="11185370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600" name="Google Shape;600;p40"/>
                    <p:cNvSpPr/>
                    <p:nvPr/>
                  </p:nvSpPr>
                  <p:spPr>
                    <a:xfrm>
                      <a:off x="8228576" y="11185370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3" y="390755"/>
                            <a:pt x="113970" y="377730"/>
                            <a:pt x="6512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1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3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6343"/>
                          </a:moveTo>
                          <a:lnTo>
                            <a:pt x="589389" y="436343"/>
                          </a:lnTo>
                          <a:lnTo>
                            <a:pt x="589389" y="387499"/>
                          </a:lnTo>
                          <a:cubicBezTo>
                            <a:pt x="589389" y="384242"/>
                            <a:pt x="592645" y="384242"/>
                            <a:pt x="599158" y="384242"/>
                          </a:cubicBezTo>
                          <a:cubicBezTo>
                            <a:pt x="807561" y="374474"/>
                            <a:pt x="924787" y="338654"/>
                            <a:pt x="924787" y="289810"/>
                          </a:cubicBezTo>
                          <a:cubicBezTo>
                            <a:pt x="924787" y="234454"/>
                            <a:pt x="739179" y="211659"/>
                            <a:pt x="576364" y="195378"/>
                          </a:cubicBezTo>
                          <a:cubicBezTo>
                            <a:pt x="459137" y="182353"/>
                            <a:pt x="358192" y="169328"/>
                            <a:pt x="358192" y="146533"/>
                          </a:cubicBezTo>
                          <a:cubicBezTo>
                            <a:pt x="358192" y="120483"/>
                            <a:pt x="416806" y="110714"/>
                            <a:pt x="530776" y="110714"/>
                          </a:cubicBezTo>
                          <a:cubicBezTo>
                            <a:pt x="615439" y="110714"/>
                            <a:pt x="683822" y="117227"/>
                            <a:pt x="765229" y="136765"/>
                          </a:cubicBezTo>
                          <a:lnTo>
                            <a:pt x="905250" y="97689"/>
                          </a:lnTo>
                          <a:cubicBezTo>
                            <a:pt x="810817" y="74894"/>
                            <a:pt x="716385" y="61869"/>
                            <a:pt x="602414" y="58613"/>
                          </a:cubicBezTo>
                          <a:cubicBezTo>
                            <a:pt x="595902" y="58613"/>
                            <a:pt x="592645" y="55357"/>
                            <a:pt x="592645" y="55357"/>
                          </a:cubicBezTo>
                          <a:lnTo>
                            <a:pt x="592645" y="6513"/>
                          </a:lnTo>
                          <a:lnTo>
                            <a:pt x="407037" y="6513"/>
                          </a:lnTo>
                          <a:lnTo>
                            <a:pt x="407037" y="55357"/>
                          </a:lnTo>
                          <a:cubicBezTo>
                            <a:pt x="407037" y="58613"/>
                            <a:pt x="403780" y="58613"/>
                            <a:pt x="397268" y="58613"/>
                          </a:cubicBezTo>
                          <a:cubicBezTo>
                            <a:pt x="198634" y="68382"/>
                            <a:pt x="81407" y="104202"/>
                            <a:pt x="81407" y="149790"/>
                          </a:cubicBezTo>
                          <a:cubicBezTo>
                            <a:pt x="81407" y="201891"/>
                            <a:pt x="260504" y="221428"/>
                            <a:pt x="416806" y="240966"/>
                          </a:cubicBezTo>
                          <a:cubicBezTo>
                            <a:pt x="540545" y="257247"/>
                            <a:pt x="651259" y="270272"/>
                            <a:pt x="651259" y="296323"/>
                          </a:cubicBezTo>
                          <a:cubicBezTo>
                            <a:pt x="651259" y="322373"/>
                            <a:pt x="589389" y="335398"/>
                            <a:pt x="465650" y="335398"/>
                          </a:cubicBezTo>
                          <a:cubicBezTo>
                            <a:pt x="367961" y="335398"/>
                            <a:pt x="273529" y="325629"/>
                            <a:pt x="159558" y="306091"/>
                          </a:cubicBezTo>
                          <a:lnTo>
                            <a:pt x="35819" y="351679"/>
                          </a:lnTo>
                          <a:cubicBezTo>
                            <a:pt x="143277" y="374474"/>
                            <a:pt x="293066" y="384242"/>
                            <a:pt x="397268" y="387499"/>
                          </a:cubicBezTo>
                          <a:cubicBezTo>
                            <a:pt x="403780" y="387499"/>
                            <a:pt x="407037" y="390755"/>
                            <a:pt x="407037" y="390755"/>
                          </a:cubicBezTo>
                          <a:lnTo>
                            <a:pt x="407037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601" name="Google Shape;601;p40"/>
              <p:cNvGrpSpPr/>
              <p:nvPr/>
            </p:nvGrpSpPr>
            <p:grpSpPr>
              <a:xfrm>
                <a:off x="7352633" y="10693669"/>
                <a:ext cx="2689699" cy="1022475"/>
                <a:chOff x="7352633" y="10693669"/>
                <a:chExt cx="2689699" cy="1022475"/>
              </a:xfrm>
            </p:grpSpPr>
            <p:sp>
              <p:nvSpPr>
                <p:cNvPr id="602" name="Google Shape;602;p40"/>
                <p:cNvSpPr/>
                <p:nvPr/>
              </p:nvSpPr>
              <p:spPr>
                <a:xfrm>
                  <a:off x="7352633" y="11097449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11659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4"/>
                        <a:pt x="2683187" y="214916"/>
                      </a:cubicBezTo>
                      <a:cubicBezTo>
                        <a:pt x="2689699" y="214916"/>
                        <a:pt x="2689699" y="211659"/>
                        <a:pt x="2689699" y="211659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603" name="Google Shape;603;p40"/>
                <p:cNvGrpSpPr/>
                <p:nvPr/>
              </p:nvGrpSpPr>
              <p:grpSpPr>
                <a:xfrm>
                  <a:off x="7355889" y="10693669"/>
                  <a:ext cx="2683186" cy="807560"/>
                  <a:chOff x="7355889" y="10693669"/>
                  <a:chExt cx="2683186" cy="807560"/>
                </a:xfrm>
              </p:grpSpPr>
              <p:sp>
                <p:nvSpPr>
                  <p:cNvPr id="604" name="Google Shape;604;p40"/>
                  <p:cNvSpPr/>
                  <p:nvPr/>
                </p:nvSpPr>
                <p:spPr>
                  <a:xfrm>
                    <a:off x="7355889" y="10693669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0"/>
                          <a:pt x="1341593" y="807560"/>
                        </a:cubicBezTo>
                        <a:cubicBezTo>
                          <a:pt x="600652" y="807560"/>
                          <a:pt x="0" y="626782"/>
                          <a:pt x="0" y="403780"/>
                        </a:cubicBezTo>
                        <a:cubicBezTo>
                          <a:pt x="0" y="180778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8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05" name="Google Shape;605;p40"/>
                  <p:cNvSpPr/>
                  <p:nvPr/>
                </p:nvSpPr>
                <p:spPr>
                  <a:xfrm>
                    <a:off x="7430784" y="10716463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9" y="761973"/>
                        </a:cubicBezTo>
                        <a:cubicBezTo>
                          <a:pt x="567121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06" name="Google Shape;606;p40"/>
                  <p:cNvSpPr/>
                  <p:nvPr/>
                </p:nvSpPr>
                <p:spPr>
                  <a:xfrm>
                    <a:off x="7688031" y="10794614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6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6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07" name="Google Shape;607;p40"/>
                  <p:cNvSpPr/>
                  <p:nvPr/>
                </p:nvSpPr>
                <p:spPr>
                  <a:xfrm>
                    <a:off x="7740132" y="10807640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1" y="579620"/>
                        </a:cubicBezTo>
                        <a:cubicBezTo>
                          <a:pt x="428621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08" name="Google Shape;608;p40"/>
                  <p:cNvSpPr/>
                  <p:nvPr/>
                </p:nvSpPr>
                <p:spPr>
                  <a:xfrm>
                    <a:off x="8196013" y="10876022"/>
                    <a:ext cx="921531" cy="446112"/>
                  </a:xfrm>
                  <a:custGeom>
                    <a:rect b="b" l="l" r="r" t="t"/>
                    <a:pathLst>
                      <a:path extrusionOk="0" h="446112" w="921531">
                        <a:moveTo>
                          <a:pt x="745691" y="140020"/>
                        </a:moveTo>
                        <a:cubicBezTo>
                          <a:pt x="667540" y="123739"/>
                          <a:pt x="602414" y="113970"/>
                          <a:pt x="511238" y="113970"/>
                        </a:cubicBezTo>
                        <a:cubicBezTo>
                          <a:pt x="407037" y="113970"/>
                          <a:pt x="351680" y="123739"/>
                          <a:pt x="351680" y="146533"/>
                        </a:cubicBezTo>
                        <a:cubicBezTo>
                          <a:pt x="351680" y="195378"/>
                          <a:pt x="921531" y="192121"/>
                          <a:pt x="921531" y="289810"/>
                        </a:cubicBezTo>
                        <a:cubicBezTo>
                          <a:pt x="921531" y="338654"/>
                          <a:pt x="807561" y="377730"/>
                          <a:pt x="586133" y="390755"/>
                        </a:cubicBezTo>
                        <a:lnTo>
                          <a:pt x="586133" y="446113"/>
                        </a:lnTo>
                        <a:lnTo>
                          <a:pt x="377730" y="446113"/>
                        </a:lnTo>
                        <a:lnTo>
                          <a:pt x="377730" y="394012"/>
                        </a:lnTo>
                        <a:cubicBezTo>
                          <a:pt x="250735" y="390755"/>
                          <a:pt x="100945" y="377730"/>
                          <a:pt x="0" y="354936"/>
                        </a:cubicBezTo>
                        <a:lnTo>
                          <a:pt x="136764" y="302835"/>
                        </a:lnTo>
                        <a:cubicBezTo>
                          <a:pt x="247478" y="322373"/>
                          <a:pt x="341911" y="332142"/>
                          <a:pt x="446112" y="332142"/>
                        </a:cubicBezTo>
                        <a:cubicBezTo>
                          <a:pt x="566595" y="332142"/>
                          <a:pt x="621952" y="319116"/>
                          <a:pt x="621952" y="296323"/>
                        </a:cubicBezTo>
                        <a:cubicBezTo>
                          <a:pt x="621952" y="244222"/>
                          <a:pt x="52100" y="244222"/>
                          <a:pt x="52100" y="149790"/>
                        </a:cubicBezTo>
                        <a:cubicBezTo>
                          <a:pt x="52100" y="97689"/>
                          <a:pt x="175840" y="65126"/>
                          <a:pt x="380986" y="55357"/>
                        </a:cubicBezTo>
                        <a:lnTo>
                          <a:pt x="380986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4"/>
                          <a:pt x="911762" y="94432"/>
                        </a:cubicBezTo>
                        <a:lnTo>
                          <a:pt x="745691" y="140020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609" name="Google Shape;609;p40"/>
                  <p:cNvGrpSpPr/>
                  <p:nvPr/>
                </p:nvGrpSpPr>
                <p:grpSpPr>
                  <a:xfrm>
                    <a:off x="8228576" y="10876022"/>
                    <a:ext cx="950837" cy="449368"/>
                    <a:chOff x="8228576" y="10876022"/>
                    <a:chExt cx="950837" cy="449368"/>
                  </a:xfrm>
                </p:grpSpPr>
                <p:sp>
                  <p:nvSpPr>
                    <p:cNvPr id="610" name="Google Shape;610;p40"/>
                    <p:cNvSpPr/>
                    <p:nvPr/>
                  </p:nvSpPr>
                  <p:spPr>
                    <a:xfrm>
                      <a:off x="8244858" y="10876022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611" name="Google Shape;611;p40"/>
                    <p:cNvSpPr/>
                    <p:nvPr/>
                  </p:nvSpPr>
                  <p:spPr>
                    <a:xfrm>
                      <a:off x="8228576" y="10876022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3" y="390755"/>
                            <a:pt x="113970" y="377730"/>
                            <a:pt x="6512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1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3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6343"/>
                          </a:moveTo>
                          <a:lnTo>
                            <a:pt x="589389" y="436343"/>
                          </a:lnTo>
                          <a:lnTo>
                            <a:pt x="589389" y="387499"/>
                          </a:lnTo>
                          <a:cubicBezTo>
                            <a:pt x="589389" y="384242"/>
                            <a:pt x="592645" y="384242"/>
                            <a:pt x="599158" y="384242"/>
                          </a:cubicBezTo>
                          <a:cubicBezTo>
                            <a:pt x="807561" y="374474"/>
                            <a:pt x="924787" y="338654"/>
                            <a:pt x="924787" y="289810"/>
                          </a:cubicBezTo>
                          <a:cubicBezTo>
                            <a:pt x="924787" y="234454"/>
                            <a:pt x="739179" y="211659"/>
                            <a:pt x="576364" y="195378"/>
                          </a:cubicBezTo>
                          <a:cubicBezTo>
                            <a:pt x="459137" y="182353"/>
                            <a:pt x="358192" y="169328"/>
                            <a:pt x="358192" y="146533"/>
                          </a:cubicBezTo>
                          <a:cubicBezTo>
                            <a:pt x="358192" y="120483"/>
                            <a:pt x="416806" y="110714"/>
                            <a:pt x="530776" y="110714"/>
                          </a:cubicBezTo>
                          <a:cubicBezTo>
                            <a:pt x="615439" y="110714"/>
                            <a:pt x="683822" y="117227"/>
                            <a:pt x="765229" y="136765"/>
                          </a:cubicBezTo>
                          <a:lnTo>
                            <a:pt x="905250" y="97689"/>
                          </a:lnTo>
                          <a:cubicBezTo>
                            <a:pt x="810817" y="74894"/>
                            <a:pt x="716385" y="61869"/>
                            <a:pt x="602414" y="58613"/>
                          </a:cubicBezTo>
                          <a:cubicBezTo>
                            <a:pt x="595902" y="58613"/>
                            <a:pt x="592645" y="55357"/>
                            <a:pt x="592645" y="55357"/>
                          </a:cubicBezTo>
                          <a:lnTo>
                            <a:pt x="592645" y="0"/>
                          </a:lnTo>
                          <a:lnTo>
                            <a:pt x="407037" y="0"/>
                          </a:lnTo>
                          <a:lnTo>
                            <a:pt x="407037" y="48844"/>
                          </a:lnTo>
                          <a:cubicBezTo>
                            <a:pt x="407037" y="52101"/>
                            <a:pt x="403780" y="52101"/>
                            <a:pt x="397268" y="52101"/>
                          </a:cubicBezTo>
                          <a:cubicBezTo>
                            <a:pt x="198634" y="61869"/>
                            <a:pt x="81407" y="97689"/>
                            <a:pt x="81407" y="143277"/>
                          </a:cubicBezTo>
                          <a:cubicBezTo>
                            <a:pt x="81407" y="195378"/>
                            <a:pt x="260504" y="214916"/>
                            <a:pt x="416806" y="234454"/>
                          </a:cubicBezTo>
                          <a:cubicBezTo>
                            <a:pt x="540545" y="250735"/>
                            <a:pt x="651259" y="263760"/>
                            <a:pt x="651259" y="289810"/>
                          </a:cubicBezTo>
                          <a:cubicBezTo>
                            <a:pt x="651259" y="315861"/>
                            <a:pt x="589389" y="328886"/>
                            <a:pt x="465650" y="328886"/>
                          </a:cubicBezTo>
                          <a:cubicBezTo>
                            <a:pt x="367961" y="328886"/>
                            <a:pt x="273529" y="319116"/>
                            <a:pt x="159558" y="299579"/>
                          </a:cubicBezTo>
                          <a:lnTo>
                            <a:pt x="35819" y="345167"/>
                          </a:lnTo>
                          <a:cubicBezTo>
                            <a:pt x="143277" y="367961"/>
                            <a:pt x="293066" y="377730"/>
                            <a:pt x="397268" y="380987"/>
                          </a:cubicBezTo>
                          <a:cubicBezTo>
                            <a:pt x="403780" y="380987"/>
                            <a:pt x="407037" y="384242"/>
                            <a:pt x="407037" y="384242"/>
                          </a:cubicBezTo>
                          <a:lnTo>
                            <a:pt x="407037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612" name="Google Shape;612;p40"/>
              <p:cNvGrpSpPr/>
              <p:nvPr/>
            </p:nvGrpSpPr>
            <p:grpSpPr>
              <a:xfrm>
                <a:off x="7352633" y="10387578"/>
                <a:ext cx="2689699" cy="1022475"/>
                <a:chOff x="7352633" y="10387578"/>
                <a:chExt cx="2689699" cy="1022475"/>
              </a:xfrm>
            </p:grpSpPr>
            <p:sp>
              <p:nvSpPr>
                <p:cNvPr id="613" name="Google Shape;613;p40"/>
                <p:cNvSpPr/>
                <p:nvPr/>
              </p:nvSpPr>
              <p:spPr>
                <a:xfrm>
                  <a:off x="7352633" y="10791358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3"/>
                        <a:pt x="2683187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614" name="Google Shape;614;p40"/>
                <p:cNvGrpSpPr/>
                <p:nvPr/>
              </p:nvGrpSpPr>
              <p:grpSpPr>
                <a:xfrm>
                  <a:off x="7355889" y="10387578"/>
                  <a:ext cx="2683186" cy="807560"/>
                  <a:chOff x="7355889" y="10387578"/>
                  <a:chExt cx="2683186" cy="807560"/>
                </a:xfrm>
              </p:grpSpPr>
              <p:sp>
                <p:nvSpPr>
                  <p:cNvPr id="615" name="Google Shape;615;p40"/>
                  <p:cNvSpPr/>
                  <p:nvPr/>
                </p:nvSpPr>
                <p:spPr>
                  <a:xfrm>
                    <a:off x="7355889" y="10387578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16" name="Google Shape;616;p40"/>
                  <p:cNvSpPr/>
                  <p:nvPr/>
                </p:nvSpPr>
                <p:spPr>
                  <a:xfrm>
                    <a:off x="7430784" y="10410372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9" y="761973"/>
                        </a:cubicBezTo>
                        <a:cubicBezTo>
                          <a:pt x="567121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17" name="Google Shape;617;p40"/>
                  <p:cNvSpPr/>
                  <p:nvPr/>
                </p:nvSpPr>
                <p:spPr>
                  <a:xfrm>
                    <a:off x="7688031" y="10488523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6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6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18" name="Google Shape;618;p40"/>
                  <p:cNvSpPr/>
                  <p:nvPr/>
                </p:nvSpPr>
                <p:spPr>
                  <a:xfrm>
                    <a:off x="7740132" y="10501548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1" y="579620"/>
                        </a:cubicBezTo>
                        <a:cubicBezTo>
                          <a:pt x="428621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19" name="Google Shape;619;p40"/>
                  <p:cNvSpPr/>
                  <p:nvPr/>
                </p:nvSpPr>
                <p:spPr>
                  <a:xfrm>
                    <a:off x="8196013" y="10569930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8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4" y="299578"/>
                        </a:lnTo>
                        <a:cubicBezTo>
                          <a:pt x="247478" y="319116"/>
                          <a:pt x="341911" y="328886"/>
                          <a:pt x="446112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0" y="240966"/>
                          <a:pt x="52100" y="146533"/>
                        </a:cubicBezTo>
                        <a:cubicBezTo>
                          <a:pt x="52100" y="94432"/>
                          <a:pt x="175840" y="61869"/>
                          <a:pt x="380986" y="52101"/>
                        </a:cubicBezTo>
                        <a:lnTo>
                          <a:pt x="380986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620" name="Google Shape;620;p40"/>
                  <p:cNvGrpSpPr/>
                  <p:nvPr/>
                </p:nvGrpSpPr>
                <p:grpSpPr>
                  <a:xfrm>
                    <a:off x="8228576" y="10566674"/>
                    <a:ext cx="950837" cy="449368"/>
                    <a:chOff x="8228576" y="10566674"/>
                    <a:chExt cx="950837" cy="449368"/>
                  </a:xfrm>
                </p:grpSpPr>
                <p:sp>
                  <p:nvSpPr>
                    <p:cNvPr id="621" name="Google Shape;621;p40"/>
                    <p:cNvSpPr/>
                    <p:nvPr/>
                  </p:nvSpPr>
                  <p:spPr>
                    <a:xfrm>
                      <a:off x="8244858" y="10566674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622" name="Google Shape;622;p40"/>
                    <p:cNvSpPr/>
                    <p:nvPr/>
                  </p:nvSpPr>
                  <p:spPr>
                    <a:xfrm>
                      <a:off x="8228576" y="10566674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3" y="390755"/>
                            <a:pt x="113970" y="377730"/>
                            <a:pt x="6512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1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3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6343"/>
                          </a:moveTo>
                          <a:lnTo>
                            <a:pt x="589389" y="436343"/>
                          </a:lnTo>
                          <a:lnTo>
                            <a:pt x="589389" y="387499"/>
                          </a:lnTo>
                          <a:cubicBezTo>
                            <a:pt x="589389" y="384242"/>
                            <a:pt x="592645" y="384242"/>
                            <a:pt x="599158" y="384242"/>
                          </a:cubicBezTo>
                          <a:cubicBezTo>
                            <a:pt x="807561" y="374474"/>
                            <a:pt x="924787" y="338654"/>
                            <a:pt x="924787" y="289810"/>
                          </a:cubicBezTo>
                          <a:cubicBezTo>
                            <a:pt x="924787" y="234454"/>
                            <a:pt x="739179" y="211659"/>
                            <a:pt x="576364" y="195378"/>
                          </a:cubicBezTo>
                          <a:cubicBezTo>
                            <a:pt x="459137" y="182353"/>
                            <a:pt x="358192" y="169328"/>
                            <a:pt x="358192" y="146533"/>
                          </a:cubicBezTo>
                          <a:cubicBezTo>
                            <a:pt x="358192" y="120483"/>
                            <a:pt x="416806" y="110714"/>
                            <a:pt x="530776" y="110714"/>
                          </a:cubicBezTo>
                          <a:cubicBezTo>
                            <a:pt x="615439" y="110714"/>
                            <a:pt x="683822" y="117227"/>
                            <a:pt x="765229" y="136765"/>
                          </a:cubicBezTo>
                          <a:lnTo>
                            <a:pt x="905250" y="97689"/>
                          </a:lnTo>
                          <a:cubicBezTo>
                            <a:pt x="810817" y="74894"/>
                            <a:pt x="716385" y="61869"/>
                            <a:pt x="602414" y="58613"/>
                          </a:cubicBezTo>
                          <a:cubicBezTo>
                            <a:pt x="595902" y="58613"/>
                            <a:pt x="592645" y="55357"/>
                            <a:pt x="592645" y="55357"/>
                          </a:cubicBezTo>
                          <a:lnTo>
                            <a:pt x="592645" y="6513"/>
                          </a:lnTo>
                          <a:lnTo>
                            <a:pt x="407037" y="6513"/>
                          </a:lnTo>
                          <a:lnTo>
                            <a:pt x="407037" y="55357"/>
                          </a:lnTo>
                          <a:cubicBezTo>
                            <a:pt x="407037" y="58613"/>
                            <a:pt x="403780" y="58613"/>
                            <a:pt x="397268" y="58613"/>
                          </a:cubicBezTo>
                          <a:cubicBezTo>
                            <a:pt x="198634" y="68382"/>
                            <a:pt x="81407" y="104202"/>
                            <a:pt x="81407" y="149790"/>
                          </a:cubicBezTo>
                          <a:cubicBezTo>
                            <a:pt x="81407" y="201891"/>
                            <a:pt x="260504" y="221428"/>
                            <a:pt x="416806" y="240966"/>
                          </a:cubicBezTo>
                          <a:cubicBezTo>
                            <a:pt x="540545" y="257247"/>
                            <a:pt x="651259" y="270272"/>
                            <a:pt x="651259" y="296323"/>
                          </a:cubicBezTo>
                          <a:cubicBezTo>
                            <a:pt x="651259" y="322373"/>
                            <a:pt x="589389" y="335398"/>
                            <a:pt x="465650" y="335398"/>
                          </a:cubicBezTo>
                          <a:cubicBezTo>
                            <a:pt x="367961" y="335398"/>
                            <a:pt x="273529" y="325629"/>
                            <a:pt x="159558" y="306091"/>
                          </a:cubicBezTo>
                          <a:lnTo>
                            <a:pt x="35819" y="351679"/>
                          </a:lnTo>
                          <a:cubicBezTo>
                            <a:pt x="143277" y="374474"/>
                            <a:pt x="293066" y="384242"/>
                            <a:pt x="397268" y="387499"/>
                          </a:cubicBezTo>
                          <a:cubicBezTo>
                            <a:pt x="403780" y="387499"/>
                            <a:pt x="407037" y="390755"/>
                            <a:pt x="407037" y="390755"/>
                          </a:cubicBezTo>
                          <a:lnTo>
                            <a:pt x="407037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623" name="Google Shape;623;p40"/>
              <p:cNvGrpSpPr/>
              <p:nvPr/>
            </p:nvGrpSpPr>
            <p:grpSpPr>
              <a:xfrm>
                <a:off x="7352633" y="10078230"/>
                <a:ext cx="2689699" cy="1019218"/>
                <a:chOff x="7352633" y="10078230"/>
                <a:chExt cx="2689699" cy="1019218"/>
              </a:xfrm>
            </p:grpSpPr>
            <p:sp>
              <p:nvSpPr>
                <p:cNvPr id="624" name="Google Shape;624;p40"/>
                <p:cNvSpPr/>
                <p:nvPr/>
              </p:nvSpPr>
              <p:spPr>
                <a:xfrm>
                  <a:off x="7352633" y="10478753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11659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4"/>
                        <a:pt x="2683187" y="214916"/>
                      </a:cubicBezTo>
                      <a:cubicBezTo>
                        <a:pt x="2689699" y="214916"/>
                        <a:pt x="2689699" y="211659"/>
                        <a:pt x="2689699" y="211659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625" name="Google Shape;625;p40"/>
                <p:cNvGrpSpPr/>
                <p:nvPr/>
              </p:nvGrpSpPr>
              <p:grpSpPr>
                <a:xfrm>
                  <a:off x="7355889" y="10078230"/>
                  <a:ext cx="2683186" cy="807560"/>
                  <a:chOff x="7355889" y="10078230"/>
                  <a:chExt cx="2683186" cy="807560"/>
                </a:xfrm>
              </p:grpSpPr>
              <p:sp>
                <p:nvSpPr>
                  <p:cNvPr id="626" name="Google Shape;626;p40"/>
                  <p:cNvSpPr/>
                  <p:nvPr/>
                </p:nvSpPr>
                <p:spPr>
                  <a:xfrm>
                    <a:off x="7355889" y="10078230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27" name="Google Shape;627;p40"/>
                  <p:cNvSpPr/>
                  <p:nvPr/>
                </p:nvSpPr>
                <p:spPr>
                  <a:xfrm>
                    <a:off x="7430784" y="10101024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9" y="761973"/>
                        </a:cubicBezTo>
                        <a:cubicBezTo>
                          <a:pt x="567121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28" name="Google Shape;628;p40"/>
                  <p:cNvSpPr/>
                  <p:nvPr/>
                </p:nvSpPr>
                <p:spPr>
                  <a:xfrm>
                    <a:off x="7688031" y="10179175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6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6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29" name="Google Shape;629;p40"/>
                  <p:cNvSpPr/>
                  <p:nvPr/>
                </p:nvSpPr>
                <p:spPr>
                  <a:xfrm>
                    <a:off x="7740132" y="10192200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1" y="579620"/>
                        </a:cubicBezTo>
                        <a:cubicBezTo>
                          <a:pt x="428621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30" name="Google Shape;630;p40"/>
                  <p:cNvSpPr/>
                  <p:nvPr/>
                </p:nvSpPr>
                <p:spPr>
                  <a:xfrm>
                    <a:off x="8196013" y="10257326"/>
                    <a:ext cx="921531" cy="446112"/>
                  </a:xfrm>
                  <a:custGeom>
                    <a:rect b="b" l="l" r="r" t="t"/>
                    <a:pathLst>
                      <a:path extrusionOk="0" h="446112" w="921531">
                        <a:moveTo>
                          <a:pt x="745691" y="140020"/>
                        </a:moveTo>
                        <a:cubicBezTo>
                          <a:pt x="667540" y="123739"/>
                          <a:pt x="602414" y="113970"/>
                          <a:pt x="511238" y="113970"/>
                        </a:cubicBezTo>
                        <a:cubicBezTo>
                          <a:pt x="407037" y="113970"/>
                          <a:pt x="351680" y="123739"/>
                          <a:pt x="351680" y="146533"/>
                        </a:cubicBezTo>
                        <a:cubicBezTo>
                          <a:pt x="351680" y="195378"/>
                          <a:pt x="921531" y="192121"/>
                          <a:pt x="921531" y="289810"/>
                        </a:cubicBezTo>
                        <a:cubicBezTo>
                          <a:pt x="921531" y="338654"/>
                          <a:pt x="807561" y="377730"/>
                          <a:pt x="586133" y="390755"/>
                        </a:cubicBezTo>
                        <a:lnTo>
                          <a:pt x="586133" y="446113"/>
                        </a:lnTo>
                        <a:lnTo>
                          <a:pt x="377730" y="446113"/>
                        </a:lnTo>
                        <a:lnTo>
                          <a:pt x="377730" y="394012"/>
                        </a:lnTo>
                        <a:cubicBezTo>
                          <a:pt x="250735" y="390755"/>
                          <a:pt x="100945" y="377730"/>
                          <a:pt x="0" y="354936"/>
                        </a:cubicBezTo>
                        <a:lnTo>
                          <a:pt x="136764" y="302835"/>
                        </a:lnTo>
                        <a:cubicBezTo>
                          <a:pt x="247478" y="322373"/>
                          <a:pt x="341911" y="332142"/>
                          <a:pt x="446112" y="332142"/>
                        </a:cubicBezTo>
                        <a:cubicBezTo>
                          <a:pt x="566595" y="332142"/>
                          <a:pt x="621952" y="319116"/>
                          <a:pt x="621952" y="296323"/>
                        </a:cubicBezTo>
                        <a:cubicBezTo>
                          <a:pt x="621952" y="244222"/>
                          <a:pt x="52100" y="244222"/>
                          <a:pt x="52100" y="149790"/>
                        </a:cubicBezTo>
                        <a:cubicBezTo>
                          <a:pt x="52100" y="97689"/>
                          <a:pt x="175840" y="65126"/>
                          <a:pt x="380986" y="55357"/>
                        </a:cubicBezTo>
                        <a:lnTo>
                          <a:pt x="380986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4"/>
                          <a:pt x="911762" y="94432"/>
                        </a:cubicBezTo>
                        <a:lnTo>
                          <a:pt x="745691" y="140020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631" name="Google Shape;631;p40"/>
                  <p:cNvGrpSpPr/>
                  <p:nvPr/>
                </p:nvGrpSpPr>
                <p:grpSpPr>
                  <a:xfrm>
                    <a:off x="8228576" y="10257326"/>
                    <a:ext cx="950837" cy="449368"/>
                    <a:chOff x="8228576" y="10257326"/>
                    <a:chExt cx="950837" cy="449368"/>
                  </a:xfrm>
                </p:grpSpPr>
                <p:sp>
                  <p:nvSpPr>
                    <p:cNvPr id="632" name="Google Shape;632;p40"/>
                    <p:cNvSpPr/>
                    <p:nvPr/>
                  </p:nvSpPr>
                  <p:spPr>
                    <a:xfrm>
                      <a:off x="8244858" y="10257326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633" name="Google Shape;633;p40"/>
                    <p:cNvSpPr/>
                    <p:nvPr/>
                  </p:nvSpPr>
                  <p:spPr>
                    <a:xfrm>
                      <a:off x="8228576" y="10257326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3" y="390755"/>
                            <a:pt x="113970" y="377730"/>
                            <a:pt x="6512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1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3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5" y="387499"/>
                            <a:pt x="599158" y="387499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09"/>
                            <a:pt x="739179" y="214916"/>
                            <a:pt x="576364" y="198634"/>
                          </a:cubicBezTo>
                          <a:cubicBezTo>
                            <a:pt x="459137" y="185609"/>
                            <a:pt x="358192" y="172583"/>
                            <a:pt x="358192" y="149790"/>
                          </a:cubicBezTo>
                          <a:cubicBezTo>
                            <a:pt x="358192" y="123739"/>
                            <a:pt x="416806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0"/>
                          </a:cubicBezTo>
                          <a:lnTo>
                            <a:pt x="905250" y="100945"/>
                          </a:lnTo>
                          <a:cubicBezTo>
                            <a:pt x="810817" y="78151"/>
                            <a:pt x="716385" y="65126"/>
                            <a:pt x="602414" y="61869"/>
                          </a:cubicBezTo>
                          <a:cubicBezTo>
                            <a:pt x="595902" y="61869"/>
                            <a:pt x="592645" y="58613"/>
                            <a:pt x="592645" y="58613"/>
                          </a:cubicBezTo>
                          <a:lnTo>
                            <a:pt x="592645" y="9768"/>
                          </a:lnTo>
                          <a:lnTo>
                            <a:pt x="407037" y="9768"/>
                          </a:lnTo>
                          <a:lnTo>
                            <a:pt x="407037" y="58613"/>
                          </a:lnTo>
                          <a:cubicBezTo>
                            <a:pt x="407037" y="61869"/>
                            <a:pt x="403780" y="61869"/>
                            <a:pt x="397268" y="61869"/>
                          </a:cubicBezTo>
                          <a:cubicBezTo>
                            <a:pt x="198634" y="71639"/>
                            <a:pt x="81407" y="107457"/>
                            <a:pt x="81407" y="153046"/>
                          </a:cubicBezTo>
                          <a:cubicBezTo>
                            <a:pt x="81407" y="205146"/>
                            <a:pt x="260504" y="224684"/>
                            <a:pt x="416806" y="244222"/>
                          </a:cubicBezTo>
                          <a:cubicBezTo>
                            <a:pt x="540545" y="260504"/>
                            <a:pt x="651259" y="273529"/>
                            <a:pt x="651259" y="299579"/>
                          </a:cubicBezTo>
                          <a:cubicBezTo>
                            <a:pt x="651259" y="325629"/>
                            <a:pt x="589389" y="338654"/>
                            <a:pt x="465650" y="338654"/>
                          </a:cubicBezTo>
                          <a:cubicBezTo>
                            <a:pt x="367961" y="338654"/>
                            <a:pt x="273529" y="328886"/>
                            <a:pt x="159558" y="309348"/>
                          </a:cubicBezTo>
                          <a:lnTo>
                            <a:pt x="35819" y="354936"/>
                          </a:lnTo>
                          <a:cubicBezTo>
                            <a:pt x="143277" y="377730"/>
                            <a:pt x="293066" y="387499"/>
                            <a:pt x="397268" y="390755"/>
                          </a:cubicBezTo>
                          <a:cubicBezTo>
                            <a:pt x="403780" y="390755"/>
                            <a:pt x="407037" y="394012"/>
                            <a:pt x="407037" y="394012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634" name="Google Shape;634;p40"/>
              <p:cNvGrpSpPr/>
              <p:nvPr/>
            </p:nvGrpSpPr>
            <p:grpSpPr>
              <a:xfrm>
                <a:off x="7352633" y="9768882"/>
                <a:ext cx="2689699" cy="1022475"/>
                <a:chOff x="7352633" y="9768882"/>
                <a:chExt cx="2689699" cy="1022475"/>
              </a:xfrm>
            </p:grpSpPr>
            <p:sp>
              <p:nvSpPr>
                <p:cNvPr id="635" name="Google Shape;635;p40"/>
                <p:cNvSpPr/>
                <p:nvPr/>
              </p:nvSpPr>
              <p:spPr>
                <a:xfrm>
                  <a:off x="7352633" y="10172662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3"/>
                        <a:pt x="2683187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636" name="Google Shape;636;p40"/>
                <p:cNvGrpSpPr/>
                <p:nvPr/>
              </p:nvGrpSpPr>
              <p:grpSpPr>
                <a:xfrm>
                  <a:off x="7355889" y="9768882"/>
                  <a:ext cx="2683186" cy="807560"/>
                  <a:chOff x="7355889" y="9768882"/>
                  <a:chExt cx="2683186" cy="807560"/>
                </a:xfrm>
              </p:grpSpPr>
              <p:sp>
                <p:nvSpPr>
                  <p:cNvPr id="637" name="Google Shape;637;p40"/>
                  <p:cNvSpPr/>
                  <p:nvPr/>
                </p:nvSpPr>
                <p:spPr>
                  <a:xfrm>
                    <a:off x="7355889" y="9768882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38" name="Google Shape;638;p40"/>
                  <p:cNvSpPr/>
                  <p:nvPr/>
                </p:nvSpPr>
                <p:spPr>
                  <a:xfrm>
                    <a:off x="7430784" y="9791676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9" y="761973"/>
                        </a:cubicBezTo>
                        <a:cubicBezTo>
                          <a:pt x="567121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39" name="Google Shape;639;p40"/>
                  <p:cNvSpPr/>
                  <p:nvPr/>
                </p:nvSpPr>
                <p:spPr>
                  <a:xfrm>
                    <a:off x="7688031" y="9869827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6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6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40" name="Google Shape;640;p40"/>
                  <p:cNvSpPr/>
                  <p:nvPr/>
                </p:nvSpPr>
                <p:spPr>
                  <a:xfrm>
                    <a:off x="7740132" y="9882852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1" y="579620"/>
                        </a:cubicBezTo>
                        <a:cubicBezTo>
                          <a:pt x="428621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41" name="Google Shape;641;p40"/>
                  <p:cNvSpPr/>
                  <p:nvPr/>
                </p:nvSpPr>
                <p:spPr>
                  <a:xfrm>
                    <a:off x="8196013" y="9951234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8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4" y="299578"/>
                        </a:lnTo>
                        <a:cubicBezTo>
                          <a:pt x="247478" y="319116"/>
                          <a:pt x="341911" y="328886"/>
                          <a:pt x="446112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0" y="240966"/>
                          <a:pt x="52100" y="146533"/>
                        </a:cubicBezTo>
                        <a:cubicBezTo>
                          <a:pt x="52100" y="94432"/>
                          <a:pt x="175840" y="61869"/>
                          <a:pt x="380986" y="52101"/>
                        </a:cubicBezTo>
                        <a:lnTo>
                          <a:pt x="380986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642" name="Google Shape;642;p40"/>
                  <p:cNvGrpSpPr/>
                  <p:nvPr/>
                </p:nvGrpSpPr>
                <p:grpSpPr>
                  <a:xfrm>
                    <a:off x="8228576" y="9947978"/>
                    <a:ext cx="950837" cy="449368"/>
                    <a:chOff x="8228576" y="9947978"/>
                    <a:chExt cx="950837" cy="449368"/>
                  </a:xfrm>
                </p:grpSpPr>
                <p:sp>
                  <p:nvSpPr>
                    <p:cNvPr id="643" name="Google Shape;643;p40"/>
                    <p:cNvSpPr/>
                    <p:nvPr/>
                  </p:nvSpPr>
                  <p:spPr>
                    <a:xfrm>
                      <a:off x="8244858" y="9947978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644" name="Google Shape;644;p40"/>
                    <p:cNvSpPr/>
                    <p:nvPr/>
                  </p:nvSpPr>
                  <p:spPr>
                    <a:xfrm>
                      <a:off x="8228576" y="9947978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3" y="390755"/>
                            <a:pt x="113970" y="377730"/>
                            <a:pt x="6512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1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3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5" y="387499"/>
                            <a:pt x="599158" y="387499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09"/>
                            <a:pt x="739179" y="214916"/>
                            <a:pt x="576364" y="198634"/>
                          </a:cubicBezTo>
                          <a:cubicBezTo>
                            <a:pt x="459137" y="185609"/>
                            <a:pt x="358192" y="172583"/>
                            <a:pt x="358192" y="149790"/>
                          </a:cubicBezTo>
                          <a:cubicBezTo>
                            <a:pt x="358192" y="123739"/>
                            <a:pt x="416806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0"/>
                          </a:cubicBezTo>
                          <a:lnTo>
                            <a:pt x="905250" y="100945"/>
                          </a:lnTo>
                          <a:cubicBezTo>
                            <a:pt x="810817" y="78151"/>
                            <a:pt x="716385" y="65126"/>
                            <a:pt x="602414" y="61869"/>
                          </a:cubicBezTo>
                          <a:cubicBezTo>
                            <a:pt x="595902" y="61869"/>
                            <a:pt x="592645" y="58613"/>
                            <a:pt x="592645" y="58613"/>
                          </a:cubicBezTo>
                          <a:lnTo>
                            <a:pt x="592645" y="9768"/>
                          </a:lnTo>
                          <a:lnTo>
                            <a:pt x="407037" y="9768"/>
                          </a:lnTo>
                          <a:lnTo>
                            <a:pt x="407037" y="58613"/>
                          </a:lnTo>
                          <a:cubicBezTo>
                            <a:pt x="407037" y="61869"/>
                            <a:pt x="403780" y="61869"/>
                            <a:pt x="397268" y="61869"/>
                          </a:cubicBezTo>
                          <a:cubicBezTo>
                            <a:pt x="198634" y="71639"/>
                            <a:pt x="81407" y="107457"/>
                            <a:pt x="81407" y="153046"/>
                          </a:cubicBezTo>
                          <a:cubicBezTo>
                            <a:pt x="81407" y="205146"/>
                            <a:pt x="260504" y="224684"/>
                            <a:pt x="416806" y="244222"/>
                          </a:cubicBezTo>
                          <a:cubicBezTo>
                            <a:pt x="540545" y="260504"/>
                            <a:pt x="651259" y="273529"/>
                            <a:pt x="651259" y="299579"/>
                          </a:cubicBezTo>
                          <a:cubicBezTo>
                            <a:pt x="651259" y="325629"/>
                            <a:pt x="589389" y="338654"/>
                            <a:pt x="465650" y="338654"/>
                          </a:cubicBezTo>
                          <a:cubicBezTo>
                            <a:pt x="367961" y="338654"/>
                            <a:pt x="273529" y="328886"/>
                            <a:pt x="159558" y="309348"/>
                          </a:cubicBezTo>
                          <a:lnTo>
                            <a:pt x="35819" y="354936"/>
                          </a:lnTo>
                          <a:cubicBezTo>
                            <a:pt x="143277" y="377730"/>
                            <a:pt x="293066" y="387499"/>
                            <a:pt x="397268" y="390755"/>
                          </a:cubicBezTo>
                          <a:cubicBezTo>
                            <a:pt x="403780" y="390755"/>
                            <a:pt x="407037" y="394012"/>
                            <a:pt x="407037" y="394012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645" name="Google Shape;645;p40"/>
              <p:cNvGrpSpPr/>
              <p:nvPr/>
            </p:nvGrpSpPr>
            <p:grpSpPr>
              <a:xfrm>
                <a:off x="7352633" y="9459534"/>
                <a:ext cx="2689699" cy="1019219"/>
                <a:chOff x="7352633" y="9459534"/>
                <a:chExt cx="2689699" cy="1019219"/>
              </a:xfrm>
            </p:grpSpPr>
            <p:sp>
              <p:nvSpPr>
                <p:cNvPr id="646" name="Google Shape;646;p40"/>
                <p:cNvSpPr/>
                <p:nvPr/>
              </p:nvSpPr>
              <p:spPr>
                <a:xfrm>
                  <a:off x="7352633" y="9860058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11659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4"/>
                        <a:pt x="2683187" y="214916"/>
                      </a:cubicBezTo>
                      <a:cubicBezTo>
                        <a:pt x="2689699" y="214916"/>
                        <a:pt x="2689699" y="211659"/>
                        <a:pt x="2689699" y="211659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647" name="Google Shape;647;p40"/>
                <p:cNvGrpSpPr/>
                <p:nvPr/>
              </p:nvGrpSpPr>
              <p:grpSpPr>
                <a:xfrm>
                  <a:off x="7355889" y="9459534"/>
                  <a:ext cx="2683186" cy="807560"/>
                  <a:chOff x="7355889" y="9459534"/>
                  <a:chExt cx="2683186" cy="807560"/>
                </a:xfrm>
              </p:grpSpPr>
              <p:sp>
                <p:nvSpPr>
                  <p:cNvPr id="648" name="Google Shape;648;p40"/>
                  <p:cNvSpPr/>
                  <p:nvPr/>
                </p:nvSpPr>
                <p:spPr>
                  <a:xfrm>
                    <a:off x="7355889" y="9459534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49" name="Google Shape;649;p40"/>
                  <p:cNvSpPr/>
                  <p:nvPr/>
                </p:nvSpPr>
                <p:spPr>
                  <a:xfrm>
                    <a:off x="7430784" y="9482328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9" y="761973"/>
                        </a:cubicBezTo>
                        <a:cubicBezTo>
                          <a:pt x="567121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50" name="Google Shape;650;p40"/>
                  <p:cNvSpPr/>
                  <p:nvPr/>
                </p:nvSpPr>
                <p:spPr>
                  <a:xfrm>
                    <a:off x="7688031" y="9560479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6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6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51" name="Google Shape;651;p40"/>
                  <p:cNvSpPr/>
                  <p:nvPr/>
                </p:nvSpPr>
                <p:spPr>
                  <a:xfrm>
                    <a:off x="7740132" y="9573504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1" y="579620"/>
                        </a:cubicBezTo>
                        <a:cubicBezTo>
                          <a:pt x="428621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52" name="Google Shape;652;p40"/>
                  <p:cNvSpPr/>
                  <p:nvPr/>
                </p:nvSpPr>
                <p:spPr>
                  <a:xfrm>
                    <a:off x="8196013" y="9641886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8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4" y="299578"/>
                        </a:lnTo>
                        <a:cubicBezTo>
                          <a:pt x="247478" y="319116"/>
                          <a:pt x="341911" y="328886"/>
                          <a:pt x="446112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0" y="240966"/>
                          <a:pt x="52100" y="146533"/>
                        </a:cubicBezTo>
                        <a:cubicBezTo>
                          <a:pt x="52100" y="94432"/>
                          <a:pt x="175840" y="61869"/>
                          <a:pt x="380986" y="52101"/>
                        </a:cubicBezTo>
                        <a:lnTo>
                          <a:pt x="380986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653" name="Google Shape;653;p40"/>
                  <p:cNvGrpSpPr/>
                  <p:nvPr/>
                </p:nvGrpSpPr>
                <p:grpSpPr>
                  <a:xfrm>
                    <a:off x="8228576" y="9635373"/>
                    <a:ext cx="950837" cy="449369"/>
                    <a:chOff x="8228576" y="9635373"/>
                    <a:chExt cx="950837" cy="449369"/>
                  </a:xfrm>
                </p:grpSpPr>
                <p:sp>
                  <p:nvSpPr>
                    <p:cNvPr id="654" name="Google Shape;654;p40"/>
                    <p:cNvSpPr/>
                    <p:nvPr/>
                  </p:nvSpPr>
                  <p:spPr>
                    <a:xfrm>
                      <a:off x="8244858" y="9638630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655" name="Google Shape;655;p40"/>
                    <p:cNvSpPr/>
                    <p:nvPr/>
                  </p:nvSpPr>
                  <p:spPr>
                    <a:xfrm>
                      <a:off x="8228576" y="9635373"/>
                      <a:ext cx="950837" cy="449369"/>
                    </a:xfrm>
                    <a:custGeom>
                      <a:rect b="b" l="l" r="r" t="t"/>
                      <a:pathLst>
                        <a:path extrusionOk="0" h="449369" w="950837">
                          <a:moveTo>
                            <a:pt x="602414" y="449369"/>
                          </a:moveTo>
                          <a:lnTo>
                            <a:pt x="394011" y="449369"/>
                          </a:lnTo>
                          <a:cubicBezTo>
                            <a:pt x="387499" y="449369"/>
                            <a:pt x="380986" y="446113"/>
                            <a:pt x="380986" y="446113"/>
                          </a:cubicBezTo>
                          <a:lnTo>
                            <a:pt x="380986" y="397268"/>
                          </a:lnTo>
                          <a:cubicBezTo>
                            <a:pt x="270273" y="394012"/>
                            <a:pt x="113970" y="380987"/>
                            <a:pt x="6512" y="358192"/>
                          </a:cubicBezTo>
                          <a:cubicBezTo>
                            <a:pt x="3256" y="358192"/>
                            <a:pt x="3256" y="358192"/>
                            <a:pt x="0" y="354936"/>
                          </a:cubicBezTo>
                          <a:cubicBezTo>
                            <a:pt x="0" y="354936"/>
                            <a:pt x="0" y="351680"/>
                            <a:pt x="3256" y="351680"/>
                          </a:cubicBezTo>
                          <a:lnTo>
                            <a:pt x="140021" y="299579"/>
                          </a:lnTo>
                          <a:cubicBezTo>
                            <a:pt x="143277" y="299579"/>
                            <a:pt x="149789" y="296323"/>
                            <a:pt x="156302" y="299579"/>
                          </a:cubicBezTo>
                          <a:cubicBezTo>
                            <a:pt x="270273" y="319117"/>
                            <a:pt x="361448" y="328886"/>
                            <a:pt x="459137" y="328886"/>
                          </a:cubicBezTo>
                          <a:cubicBezTo>
                            <a:pt x="602414" y="328886"/>
                            <a:pt x="621952" y="312604"/>
                            <a:pt x="621952" y="296323"/>
                          </a:cubicBezTo>
                          <a:cubicBezTo>
                            <a:pt x="621952" y="276785"/>
                            <a:pt x="521007" y="263760"/>
                            <a:pt x="403780" y="250735"/>
                          </a:cubicBezTo>
                          <a:cubicBezTo>
                            <a:pt x="247478" y="231197"/>
                            <a:pt x="52100" y="208403"/>
                            <a:pt x="52100" y="153046"/>
                          </a:cubicBezTo>
                          <a:cubicBezTo>
                            <a:pt x="52100" y="100945"/>
                            <a:pt x="175840" y="65126"/>
                            <a:pt x="380986" y="55357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40"/>
                            <a:pt x="608927" y="117227"/>
                            <a:pt x="527520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9" y="175840"/>
                            <a:pt x="586133" y="188866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5439" y="446113"/>
                            <a:pt x="608927" y="449369"/>
                            <a:pt x="602414" y="449369"/>
                          </a:cubicBezTo>
                          <a:close/>
                          <a:moveTo>
                            <a:pt x="403780" y="442856"/>
                          </a:moveTo>
                          <a:lnTo>
                            <a:pt x="589389" y="442856"/>
                          </a:lnTo>
                          <a:lnTo>
                            <a:pt x="589389" y="394012"/>
                          </a:lnTo>
                          <a:cubicBezTo>
                            <a:pt x="589389" y="390755"/>
                            <a:pt x="592645" y="390755"/>
                            <a:pt x="599158" y="390755"/>
                          </a:cubicBezTo>
                          <a:cubicBezTo>
                            <a:pt x="807561" y="380987"/>
                            <a:pt x="924787" y="345167"/>
                            <a:pt x="924787" y="296323"/>
                          </a:cubicBezTo>
                          <a:cubicBezTo>
                            <a:pt x="924787" y="240966"/>
                            <a:pt x="739179" y="218172"/>
                            <a:pt x="576364" y="201891"/>
                          </a:cubicBezTo>
                          <a:cubicBezTo>
                            <a:pt x="459137" y="188866"/>
                            <a:pt x="358192" y="175840"/>
                            <a:pt x="358192" y="153046"/>
                          </a:cubicBezTo>
                          <a:cubicBezTo>
                            <a:pt x="358192" y="126995"/>
                            <a:pt x="416806" y="117227"/>
                            <a:pt x="530776" y="117227"/>
                          </a:cubicBezTo>
                          <a:cubicBezTo>
                            <a:pt x="615439" y="117227"/>
                            <a:pt x="683822" y="123740"/>
                            <a:pt x="765229" y="143277"/>
                          </a:cubicBezTo>
                          <a:lnTo>
                            <a:pt x="905250" y="104202"/>
                          </a:lnTo>
                          <a:cubicBezTo>
                            <a:pt x="810817" y="81407"/>
                            <a:pt x="716385" y="68382"/>
                            <a:pt x="602414" y="65126"/>
                          </a:cubicBezTo>
                          <a:cubicBezTo>
                            <a:pt x="595902" y="65126"/>
                            <a:pt x="592645" y="61869"/>
                            <a:pt x="592645" y="61869"/>
                          </a:cubicBezTo>
                          <a:lnTo>
                            <a:pt x="592645" y="13025"/>
                          </a:lnTo>
                          <a:lnTo>
                            <a:pt x="407037" y="13025"/>
                          </a:lnTo>
                          <a:lnTo>
                            <a:pt x="407037" y="61869"/>
                          </a:lnTo>
                          <a:cubicBezTo>
                            <a:pt x="407037" y="65126"/>
                            <a:pt x="403780" y="65126"/>
                            <a:pt x="397268" y="65126"/>
                          </a:cubicBezTo>
                          <a:cubicBezTo>
                            <a:pt x="198634" y="74895"/>
                            <a:pt x="81407" y="110714"/>
                            <a:pt x="81407" y="156303"/>
                          </a:cubicBezTo>
                          <a:cubicBezTo>
                            <a:pt x="81407" y="208403"/>
                            <a:pt x="260504" y="227941"/>
                            <a:pt x="416806" y="247479"/>
                          </a:cubicBezTo>
                          <a:cubicBezTo>
                            <a:pt x="540545" y="263760"/>
                            <a:pt x="651259" y="276785"/>
                            <a:pt x="651259" y="302836"/>
                          </a:cubicBezTo>
                          <a:cubicBezTo>
                            <a:pt x="651259" y="328886"/>
                            <a:pt x="589389" y="341911"/>
                            <a:pt x="465650" y="341911"/>
                          </a:cubicBezTo>
                          <a:cubicBezTo>
                            <a:pt x="367961" y="341911"/>
                            <a:pt x="273529" y="332142"/>
                            <a:pt x="159558" y="312604"/>
                          </a:cubicBezTo>
                          <a:lnTo>
                            <a:pt x="35819" y="358192"/>
                          </a:lnTo>
                          <a:cubicBezTo>
                            <a:pt x="143277" y="380987"/>
                            <a:pt x="293066" y="390755"/>
                            <a:pt x="397268" y="394012"/>
                          </a:cubicBezTo>
                          <a:cubicBezTo>
                            <a:pt x="403780" y="394012"/>
                            <a:pt x="407037" y="397268"/>
                            <a:pt x="407037" y="397268"/>
                          </a:cubicBezTo>
                          <a:lnTo>
                            <a:pt x="407037" y="442856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656" name="Google Shape;656;p40"/>
              <p:cNvGrpSpPr/>
              <p:nvPr/>
            </p:nvGrpSpPr>
            <p:grpSpPr>
              <a:xfrm>
                <a:off x="7352633" y="9166467"/>
                <a:ext cx="2689699" cy="1019219"/>
                <a:chOff x="7352633" y="9166467"/>
                <a:chExt cx="2689699" cy="1019219"/>
              </a:xfrm>
            </p:grpSpPr>
            <p:sp>
              <p:nvSpPr>
                <p:cNvPr id="657" name="Google Shape;657;p40"/>
                <p:cNvSpPr/>
                <p:nvPr/>
              </p:nvSpPr>
              <p:spPr>
                <a:xfrm>
                  <a:off x="7352633" y="9566991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11659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4"/>
                        <a:pt x="2683187" y="214916"/>
                      </a:cubicBezTo>
                      <a:cubicBezTo>
                        <a:pt x="2689699" y="214916"/>
                        <a:pt x="2689699" y="211659"/>
                        <a:pt x="2689699" y="211659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658" name="Google Shape;658;p40"/>
                <p:cNvGrpSpPr/>
                <p:nvPr/>
              </p:nvGrpSpPr>
              <p:grpSpPr>
                <a:xfrm>
                  <a:off x="7355889" y="9166467"/>
                  <a:ext cx="2683186" cy="807560"/>
                  <a:chOff x="7355889" y="9166467"/>
                  <a:chExt cx="2683186" cy="807560"/>
                </a:xfrm>
              </p:grpSpPr>
              <p:sp>
                <p:nvSpPr>
                  <p:cNvPr id="659" name="Google Shape;659;p40"/>
                  <p:cNvSpPr/>
                  <p:nvPr/>
                </p:nvSpPr>
                <p:spPr>
                  <a:xfrm>
                    <a:off x="7355889" y="9166467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60" name="Google Shape;660;p40"/>
                  <p:cNvSpPr/>
                  <p:nvPr/>
                </p:nvSpPr>
                <p:spPr>
                  <a:xfrm>
                    <a:off x="7430784" y="9189261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9" y="761973"/>
                        </a:cubicBezTo>
                        <a:cubicBezTo>
                          <a:pt x="567121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61" name="Google Shape;661;p40"/>
                  <p:cNvSpPr/>
                  <p:nvPr/>
                </p:nvSpPr>
                <p:spPr>
                  <a:xfrm>
                    <a:off x="7688031" y="9267412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6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6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62" name="Google Shape;662;p40"/>
                  <p:cNvSpPr/>
                  <p:nvPr/>
                </p:nvSpPr>
                <p:spPr>
                  <a:xfrm>
                    <a:off x="7740132" y="9280438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1" y="579620"/>
                        </a:cubicBezTo>
                        <a:cubicBezTo>
                          <a:pt x="428621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63" name="Google Shape;663;p40"/>
                  <p:cNvSpPr/>
                  <p:nvPr/>
                </p:nvSpPr>
                <p:spPr>
                  <a:xfrm>
                    <a:off x="8196013" y="9348820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8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4" y="299578"/>
                        </a:lnTo>
                        <a:cubicBezTo>
                          <a:pt x="247478" y="319116"/>
                          <a:pt x="341911" y="328886"/>
                          <a:pt x="446112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0" y="240966"/>
                          <a:pt x="52100" y="146533"/>
                        </a:cubicBezTo>
                        <a:cubicBezTo>
                          <a:pt x="52100" y="94432"/>
                          <a:pt x="175840" y="61869"/>
                          <a:pt x="380986" y="52101"/>
                        </a:cubicBezTo>
                        <a:lnTo>
                          <a:pt x="380986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664" name="Google Shape;664;p40"/>
                  <p:cNvGrpSpPr/>
                  <p:nvPr/>
                </p:nvGrpSpPr>
                <p:grpSpPr>
                  <a:xfrm>
                    <a:off x="8228576" y="9342307"/>
                    <a:ext cx="950837" cy="449369"/>
                    <a:chOff x="8228576" y="9342307"/>
                    <a:chExt cx="950837" cy="449369"/>
                  </a:xfrm>
                </p:grpSpPr>
                <p:sp>
                  <p:nvSpPr>
                    <p:cNvPr id="665" name="Google Shape;665;p40"/>
                    <p:cNvSpPr/>
                    <p:nvPr/>
                  </p:nvSpPr>
                  <p:spPr>
                    <a:xfrm>
                      <a:off x="8244858" y="9345563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666" name="Google Shape;666;p40"/>
                    <p:cNvSpPr/>
                    <p:nvPr/>
                  </p:nvSpPr>
                  <p:spPr>
                    <a:xfrm>
                      <a:off x="8228576" y="9342307"/>
                      <a:ext cx="950837" cy="449369"/>
                    </a:xfrm>
                    <a:custGeom>
                      <a:rect b="b" l="l" r="r" t="t"/>
                      <a:pathLst>
                        <a:path extrusionOk="0" h="449369" w="950837">
                          <a:moveTo>
                            <a:pt x="602414" y="449369"/>
                          </a:moveTo>
                          <a:lnTo>
                            <a:pt x="394011" y="449369"/>
                          </a:lnTo>
                          <a:cubicBezTo>
                            <a:pt x="387499" y="449369"/>
                            <a:pt x="380986" y="446113"/>
                            <a:pt x="380986" y="446113"/>
                          </a:cubicBezTo>
                          <a:lnTo>
                            <a:pt x="380986" y="397268"/>
                          </a:lnTo>
                          <a:cubicBezTo>
                            <a:pt x="270273" y="394012"/>
                            <a:pt x="113970" y="380987"/>
                            <a:pt x="6512" y="358192"/>
                          </a:cubicBezTo>
                          <a:cubicBezTo>
                            <a:pt x="3256" y="358192"/>
                            <a:pt x="3256" y="358192"/>
                            <a:pt x="0" y="354936"/>
                          </a:cubicBezTo>
                          <a:cubicBezTo>
                            <a:pt x="0" y="354936"/>
                            <a:pt x="0" y="351680"/>
                            <a:pt x="3256" y="351680"/>
                          </a:cubicBezTo>
                          <a:lnTo>
                            <a:pt x="140021" y="299579"/>
                          </a:lnTo>
                          <a:cubicBezTo>
                            <a:pt x="143277" y="299579"/>
                            <a:pt x="149789" y="296323"/>
                            <a:pt x="156302" y="299579"/>
                          </a:cubicBezTo>
                          <a:cubicBezTo>
                            <a:pt x="270273" y="319117"/>
                            <a:pt x="361448" y="328886"/>
                            <a:pt x="459137" y="328886"/>
                          </a:cubicBezTo>
                          <a:cubicBezTo>
                            <a:pt x="602414" y="328886"/>
                            <a:pt x="621952" y="312604"/>
                            <a:pt x="621952" y="296323"/>
                          </a:cubicBezTo>
                          <a:cubicBezTo>
                            <a:pt x="621952" y="276785"/>
                            <a:pt x="521007" y="263760"/>
                            <a:pt x="403780" y="250735"/>
                          </a:cubicBezTo>
                          <a:cubicBezTo>
                            <a:pt x="247478" y="231197"/>
                            <a:pt x="52100" y="208403"/>
                            <a:pt x="52100" y="153046"/>
                          </a:cubicBezTo>
                          <a:cubicBezTo>
                            <a:pt x="52100" y="100945"/>
                            <a:pt x="175840" y="65126"/>
                            <a:pt x="380986" y="55357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40"/>
                            <a:pt x="608927" y="117227"/>
                            <a:pt x="527520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9" y="175840"/>
                            <a:pt x="586133" y="188866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5439" y="449369"/>
                            <a:pt x="608927" y="449369"/>
                            <a:pt x="602414" y="449369"/>
                          </a:cubicBezTo>
                          <a:close/>
                          <a:moveTo>
                            <a:pt x="403780" y="442856"/>
                          </a:moveTo>
                          <a:lnTo>
                            <a:pt x="589389" y="442856"/>
                          </a:lnTo>
                          <a:lnTo>
                            <a:pt x="589389" y="394012"/>
                          </a:lnTo>
                          <a:cubicBezTo>
                            <a:pt x="589389" y="390755"/>
                            <a:pt x="592645" y="390755"/>
                            <a:pt x="599158" y="390755"/>
                          </a:cubicBezTo>
                          <a:cubicBezTo>
                            <a:pt x="807561" y="380987"/>
                            <a:pt x="924787" y="345167"/>
                            <a:pt x="924787" y="296323"/>
                          </a:cubicBezTo>
                          <a:cubicBezTo>
                            <a:pt x="924787" y="240966"/>
                            <a:pt x="739179" y="218172"/>
                            <a:pt x="576364" y="201891"/>
                          </a:cubicBezTo>
                          <a:cubicBezTo>
                            <a:pt x="459137" y="188866"/>
                            <a:pt x="358192" y="175840"/>
                            <a:pt x="358192" y="153046"/>
                          </a:cubicBezTo>
                          <a:cubicBezTo>
                            <a:pt x="358192" y="126995"/>
                            <a:pt x="416806" y="117227"/>
                            <a:pt x="530776" y="117227"/>
                          </a:cubicBezTo>
                          <a:cubicBezTo>
                            <a:pt x="615439" y="117227"/>
                            <a:pt x="683822" y="123740"/>
                            <a:pt x="765229" y="143277"/>
                          </a:cubicBezTo>
                          <a:lnTo>
                            <a:pt x="905250" y="104202"/>
                          </a:lnTo>
                          <a:cubicBezTo>
                            <a:pt x="810817" y="81407"/>
                            <a:pt x="716385" y="68382"/>
                            <a:pt x="602414" y="65126"/>
                          </a:cubicBezTo>
                          <a:cubicBezTo>
                            <a:pt x="595902" y="65126"/>
                            <a:pt x="592645" y="61869"/>
                            <a:pt x="592645" y="61869"/>
                          </a:cubicBezTo>
                          <a:lnTo>
                            <a:pt x="592645" y="13025"/>
                          </a:lnTo>
                          <a:lnTo>
                            <a:pt x="407037" y="13025"/>
                          </a:lnTo>
                          <a:lnTo>
                            <a:pt x="407037" y="61869"/>
                          </a:lnTo>
                          <a:cubicBezTo>
                            <a:pt x="407037" y="65126"/>
                            <a:pt x="403780" y="65126"/>
                            <a:pt x="397268" y="65126"/>
                          </a:cubicBezTo>
                          <a:cubicBezTo>
                            <a:pt x="198634" y="74895"/>
                            <a:pt x="81407" y="110714"/>
                            <a:pt x="81407" y="156303"/>
                          </a:cubicBezTo>
                          <a:cubicBezTo>
                            <a:pt x="81407" y="208403"/>
                            <a:pt x="260504" y="227941"/>
                            <a:pt x="416806" y="247479"/>
                          </a:cubicBezTo>
                          <a:cubicBezTo>
                            <a:pt x="540545" y="263760"/>
                            <a:pt x="651259" y="276785"/>
                            <a:pt x="651259" y="302836"/>
                          </a:cubicBezTo>
                          <a:cubicBezTo>
                            <a:pt x="651259" y="328886"/>
                            <a:pt x="589389" y="341911"/>
                            <a:pt x="465650" y="341911"/>
                          </a:cubicBezTo>
                          <a:cubicBezTo>
                            <a:pt x="367961" y="341911"/>
                            <a:pt x="273529" y="332142"/>
                            <a:pt x="159558" y="312604"/>
                          </a:cubicBezTo>
                          <a:lnTo>
                            <a:pt x="35819" y="358192"/>
                          </a:lnTo>
                          <a:cubicBezTo>
                            <a:pt x="143277" y="380987"/>
                            <a:pt x="293066" y="390755"/>
                            <a:pt x="397268" y="394012"/>
                          </a:cubicBezTo>
                          <a:cubicBezTo>
                            <a:pt x="403780" y="394012"/>
                            <a:pt x="407037" y="397268"/>
                            <a:pt x="407037" y="397268"/>
                          </a:cubicBezTo>
                          <a:lnTo>
                            <a:pt x="407037" y="442856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667" name="Google Shape;667;p40"/>
              <p:cNvGrpSpPr/>
              <p:nvPr/>
            </p:nvGrpSpPr>
            <p:grpSpPr>
              <a:xfrm>
                <a:off x="7352633" y="8857119"/>
                <a:ext cx="2689699" cy="1022476"/>
                <a:chOff x="7352633" y="8857119"/>
                <a:chExt cx="2689699" cy="1022476"/>
              </a:xfrm>
            </p:grpSpPr>
            <p:sp>
              <p:nvSpPr>
                <p:cNvPr id="668" name="Google Shape;668;p40"/>
                <p:cNvSpPr/>
                <p:nvPr/>
              </p:nvSpPr>
              <p:spPr>
                <a:xfrm>
                  <a:off x="7352633" y="9260900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3"/>
                        <a:pt x="2683187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669" name="Google Shape;669;p40"/>
                <p:cNvGrpSpPr/>
                <p:nvPr/>
              </p:nvGrpSpPr>
              <p:grpSpPr>
                <a:xfrm>
                  <a:off x="7355889" y="8857119"/>
                  <a:ext cx="2683186" cy="807560"/>
                  <a:chOff x="7355889" y="8857119"/>
                  <a:chExt cx="2683186" cy="807560"/>
                </a:xfrm>
              </p:grpSpPr>
              <p:sp>
                <p:nvSpPr>
                  <p:cNvPr id="670" name="Google Shape;670;p40"/>
                  <p:cNvSpPr/>
                  <p:nvPr/>
                </p:nvSpPr>
                <p:spPr>
                  <a:xfrm>
                    <a:off x="7355889" y="8857119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71" name="Google Shape;671;p40"/>
                  <p:cNvSpPr/>
                  <p:nvPr/>
                </p:nvSpPr>
                <p:spPr>
                  <a:xfrm>
                    <a:off x="7430784" y="8879913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9" y="761973"/>
                        </a:cubicBezTo>
                        <a:cubicBezTo>
                          <a:pt x="567121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72" name="Google Shape;672;p40"/>
                  <p:cNvSpPr/>
                  <p:nvPr/>
                </p:nvSpPr>
                <p:spPr>
                  <a:xfrm>
                    <a:off x="7688031" y="8958064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6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6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73" name="Google Shape;673;p40"/>
                  <p:cNvSpPr/>
                  <p:nvPr/>
                </p:nvSpPr>
                <p:spPr>
                  <a:xfrm>
                    <a:off x="7740132" y="8971090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1" y="579620"/>
                        </a:cubicBezTo>
                        <a:cubicBezTo>
                          <a:pt x="428621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74" name="Google Shape;674;p40"/>
                  <p:cNvSpPr/>
                  <p:nvPr/>
                </p:nvSpPr>
                <p:spPr>
                  <a:xfrm>
                    <a:off x="8196013" y="9039472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8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4" y="299578"/>
                        </a:lnTo>
                        <a:cubicBezTo>
                          <a:pt x="247478" y="319116"/>
                          <a:pt x="341911" y="328886"/>
                          <a:pt x="446112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0" y="240966"/>
                          <a:pt x="52100" y="146533"/>
                        </a:cubicBezTo>
                        <a:cubicBezTo>
                          <a:pt x="52100" y="94432"/>
                          <a:pt x="175840" y="61869"/>
                          <a:pt x="380986" y="52101"/>
                        </a:cubicBezTo>
                        <a:lnTo>
                          <a:pt x="380986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675" name="Google Shape;675;p40"/>
                  <p:cNvGrpSpPr/>
                  <p:nvPr/>
                </p:nvGrpSpPr>
                <p:grpSpPr>
                  <a:xfrm>
                    <a:off x="8228576" y="9036216"/>
                    <a:ext cx="950837" cy="449368"/>
                    <a:chOff x="8228576" y="9036216"/>
                    <a:chExt cx="950837" cy="449368"/>
                  </a:xfrm>
                </p:grpSpPr>
                <p:sp>
                  <p:nvSpPr>
                    <p:cNvPr id="676" name="Google Shape;676;p40"/>
                    <p:cNvSpPr/>
                    <p:nvPr/>
                  </p:nvSpPr>
                  <p:spPr>
                    <a:xfrm>
                      <a:off x="8244858" y="9036216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677" name="Google Shape;677;p40"/>
                    <p:cNvSpPr/>
                    <p:nvPr/>
                  </p:nvSpPr>
                  <p:spPr>
                    <a:xfrm>
                      <a:off x="8228576" y="9036216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3" y="390755"/>
                            <a:pt x="113970" y="377730"/>
                            <a:pt x="6512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1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3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6113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5" y="387499"/>
                            <a:pt x="599158" y="387499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09"/>
                            <a:pt x="739179" y="214916"/>
                            <a:pt x="576364" y="198634"/>
                          </a:cubicBezTo>
                          <a:cubicBezTo>
                            <a:pt x="459137" y="185609"/>
                            <a:pt x="358192" y="172583"/>
                            <a:pt x="358192" y="149790"/>
                          </a:cubicBezTo>
                          <a:cubicBezTo>
                            <a:pt x="358192" y="123739"/>
                            <a:pt x="416806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0"/>
                          </a:cubicBezTo>
                          <a:lnTo>
                            <a:pt x="905250" y="100945"/>
                          </a:lnTo>
                          <a:cubicBezTo>
                            <a:pt x="810817" y="78151"/>
                            <a:pt x="716385" y="65126"/>
                            <a:pt x="602414" y="61869"/>
                          </a:cubicBezTo>
                          <a:cubicBezTo>
                            <a:pt x="595902" y="61869"/>
                            <a:pt x="592645" y="58613"/>
                            <a:pt x="592645" y="58613"/>
                          </a:cubicBezTo>
                          <a:lnTo>
                            <a:pt x="592645" y="9768"/>
                          </a:lnTo>
                          <a:lnTo>
                            <a:pt x="407037" y="9768"/>
                          </a:lnTo>
                          <a:lnTo>
                            <a:pt x="407037" y="58613"/>
                          </a:lnTo>
                          <a:cubicBezTo>
                            <a:pt x="407037" y="61869"/>
                            <a:pt x="403780" y="61869"/>
                            <a:pt x="397268" y="61869"/>
                          </a:cubicBezTo>
                          <a:cubicBezTo>
                            <a:pt x="198634" y="71639"/>
                            <a:pt x="81407" y="107457"/>
                            <a:pt x="81407" y="153046"/>
                          </a:cubicBezTo>
                          <a:cubicBezTo>
                            <a:pt x="81407" y="205146"/>
                            <a:pt x="260504" y="224684"/>
                            <a:pt x="416806" y="244222"/>
                          </a:cubicBezTo>
                          <a:cubicBezTo>
                            <a:pt x="540545" y="260504"/>
                            <a:pt x="651259" y="273529"/>
                            <a:pt x="651259" y="299579"/>
                          </a:cubicBezTo>
                          <a:cubicBezTo>
                            <a:pt x="651259" y="325629"/>
                            <a:pt x="589389" y="338654"/>
                            <a:pt x="465650" y="338654"/>
                          </a:cubicBezTo>
                          <a:cubicBezTo>
                            <a:pt x="367961" y="338654"/>
                            <a:pt x="273529" y="328886"/>
                            <a:pt x="159558" y="309348"/>
                          </a:cubicBezTo>
                          <a:lnTo>
                            <a:pt x="35819" y="354936"/>
                          </a:lnTo>
                          <a:cubicBezTo>
                            <a:pt x="143277" y="377730"/>
                            <a:pt x="293066" y="387499"/>
                            <a:pt x="397268" y="390755"/>
                          </a:cubicBezTo>
                          <a:cubicBezTo>
                            <a:pt x="403780" y="390755"/>
                            <a:pt x="407037" y="394012"/>
                            <a:pt x="407037" y="394012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678" name="Google Shape;678;p40"/>
              <p:cNvGrpSpPr/>
              <p:nvPr/>
            </p:nvGrpSpPr>
            <p:grpSpPr>
              <a:xfrm>
                <a:off x="7352633" y="8547771"/>
                <a:ext cx="2689699" cy="1022476"/>
                <a:chOff x="7352633" y="8547771"/>
                <a:chExt cx="2689699" cy="1022476"/>
              </a:xfrm>
            </p:grpSpPr>
            <p:sp>
              <p:nvSpPr>
                <p:cNvPr id="679" name="Google Shape;679;p40"/>
                <p:cNvSpPr/>
                <p:nvPr/>
              </p:nvSpPr>
              <p:spPr>
                <a:xfrm>
                  <a:off x="7352633" y="8951552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3"/>
                        <a:pt x="2683187" y="214916"/>
                      </a:cubicBezTo>
                      <a:cubicBezTo>
                        <a:pt x="2689699" y="211659"/>
                        <a:pt x="2689699" y="211659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680" name="Google Shape;680;p40"/>
                <p:cNvGrpSpPr/>
                <p:nvPr/>
              </p:nvGrpSpPr>
              <p:grpSpPr>
                <a:xfrm>
                  <a:off x="7355889" y="8547771"/>
                  <a:ext cx="2683186" cy="807560"/>
                  <a:chOff x="7355889" y="8547771"/>
                  <a:chExt cx="2683186" cy="807560"/>
                </a:xfrm>
              </p:grpSpPr>
              <p:sp>
                <p:nvSpPr>
                  <p:cNvPr id="681" name="Google Shape;681;p40"/>
                  <p:cNvSpPr/>
                  <p:nvPr/>
                </p:nvSpPr>
                <p:spPr>
                  <a:xfrm>
                    <a:off x="7355889" y="8547771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2" y="0"/>
                          <a:pt x="1341593" y="0"/>
                        </a:cubicBezTo>
                        <a:cubicBezTo>
                          <a:pt x="2082535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82" name="Google Shape;682;p40"/>
                  <p:cNvSpPr/>
                  <p:nvPr/>
                </p:nvSpPr>
                <p:spPr>
                  <a:xfrm>
                    <a:off x="7430784" y="8570565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7" y="761973"/>
                          <a:pt x="1266699" y="761973"/>
                        </a:cubicBezTo>
                        <a:cubicBezTo>
                          <a:pt x="567121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83" name="Google Shape;683;p40"/>
                  <p:cNvSpPr/>
                  <p:nvPr/>
                </p:nvSpPr>
                <p:spPr>
                  <a:xfrm>
                    <a:off x="7688031" y="8648717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6" y="605670"/>
                          <a:pt x="1009451" y="605670"/>
                        </a:cubicBezTo>
                        <a:cubicBezTo>
                          <a:pt x="451946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6" y="0"/>
                          <a:pt x="1009451" y="0"/>
                        </a:cubicBezTo>
                        <a:cubicBezTo>
                          <a:pt x="1566956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84" name="Google Shape;684;p40"/>
                  <p:cNvSpPr/>
                  <p:nvPr/>
                </p:nvSpPr>
                <p:spPr>
                  <a:xfrm>
                    <a:off x="7740132" y="8661742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1" y="579620"/>
                          <a:pt x="957351" y="579620"/>
                        </a:cubicBezTo>
                        <a:cubicBezTo>
                          <a:pt x="428621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85" name="Google Shape;685;p40"/>
                  <p:cNvSpPr/>
                  <p:nvPr/>
                </p:nvSpPr>
                <p:spPr>
                  <a:xfrm>
                    <a:off x="8196013" y="8730124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8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4" y="299578"/>
                        </a:lnTo>
                        <a:cubicBezTo>
                          <a:pt x="247478" y="319116"/>
                          <a:pt x="341911" y="328886"/>
                          <a:pt x="446112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0" y="240966"/>
                          <a:pt x="52100" y="146533"/>
                        </a:cubicBezTo>
                        <a:cubicBezTo>
                          <a:pt x="52100" y="94432"/>
                          <a:pt x="175840" y="61869"/>
                          <a:pt x="380986" y="52101"/>
                        </a:cubicBezTo>
                        <a:lnTo>
                          <a:pt x="380986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686" name="Google Shape;686;p40"/>
                  <p:cNvGrpSpPr/>
                  <p:nvPr/>
                </p:nvGrpSpPr>
                <p:grpSpPr>
                  <a:xfrm>
                    <a:off x="8228576" y="8723611"/>
                    <a:ext cx="950837" cy="449369"/>
                    <a:chOff x="8228576" y="8723611"/>
                    <a:chExt cx="950837" cy="449369"/>
                  </a:xfrm>
                </p:grpSpPr>
                <p:sp>
                  <p:nvSpPr>
                    <p:cNvPr id="687" name="Google Shape;687;p40"/>
                    <p:cNvSpPr/>
                    <p:nvPr/>
                  </p:nvSpPr>
                  <p:spPr>
                    <a:xfrm>
                      <a:off x="8244858" y="8726868"/>
                      <a:ext cx="921531" cy="442856"/>
                    </a:xfrm>
                    <a:custGeom>
                      <a:rect b="b" l="l" r="r" t="t"/>
                      <a:pathLst>
                        <a:path extrusionOk="0" h="442856" w="921531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80" y="120483"/>
                            <a:pt x="351680" y="143277"/>
                          </a:cubicBezTo>
                          <a:cubicBezTo>
                            <a:pt x="351680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4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688" name="Google Shape;688;p40"/>
                    <p:cNvSpPr/>
                    <p:nvPr/>
                  </p:nvSpPr>
                  <p:spPr>
                    <a:xfrm>
                      <a:off x="8228576" y="8723611"/>
                      <a:ext cx="950837" cy="449369"/>
                    </a:xfrm>
                    <a:custGeom>
                      <a:rect b="b" l="l" r="r" t="t"/>
                      <a:pathLst>
                        <a:path extrusionOk="0" h="449369" w="950837">
                          <a:moveTo>
                            <a:pt x="602414" y="449369"/>
                          </a:moveTo>
                          <a:lnTo>
                            <a:pt x="394011" y="449369"/>
                          </a:lnTo>
                          <a:cubicBezTo>
                            <a:pt x="387499" y="449369"/>
                            <a:pt x="380986" y="446113"/>
                            <a:pt x="380986" y="446113"/>
                          </a:cubicBezTo>
                          <a:lnTo>
                            <a:pt x="380986" y="397268"/>
                          </a:lnTo>
                          <a:cubicBezTo>
                            <a:pt x="270273" y="394012"/>
                            <a:pt x="113970" y="380987"/>
                            <a:pt x="6512" y="358192"/>
                          </a:cubicBezTo>
                          <a:cubicBezTo>
                            <a:pt x="3256" y="358192"/>
                            <a:pt x="3256" y="358192"/>
                            <a:pt x="0" y="354936"/>
                          </a:cubicBezTo>
                          <a:cubicBezTo>
                            <a:pt x="0" y="354936"/>
                            <a:pt x="0" y="351680"/>
                            <a:pt x="3256" y="351680"/>
                          </a:cubicBezTo>
                          <a:lnTo>
                            <a:pt x="140021" y="299579"/>
                          </a:lnTo>
                          <a:cubicBezTo>
                            <a:pt x="143277" y="299579"/>
                            <a:pt x="149789" y="296323"/>
                            <a:pt x="156302" y="299579"/>
                          </a:cubicBezTo>
                          <a:cubicBezTo>
                            <a:pt x="270273" y="319117"/>
                            <a:pt x="361448" y="328886"/>
                            <a:pt x="459137" y="328886"/>
                          </a:cubicBezTo>
                          <a:cubicBezTo>
                            <a:pt x="602414" y="328886"/>
                            <a:pt x="621952" y="312604"/>
                            <a:pt x="621952" y="296323"/>
                          </a:cubicBezTo>
                          <a:cubicBezTo>
                            <a:pt x="621952" y="276785"/>
                            <a:pt x="521007" y="263760"/>
                            <a:pt x="403780" y="250735"/>
                          </a:cubicBezTo>
                          <a:cubicBezTo>
                            <a:pt x="247478" y="231197"/>
                            <a:pt x="52100" y="208403"/>
                            <a:pt x="52100" y="153046"/>
                          </a:cubicBezTo>
                          <a:cubicBezTo>
                            <a:pt x="52100" y="100945"/>
                            <a:pt x="175840" y="65126"/>
                            <a:pt x="380986" y="55357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300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3" y="123740"/>
                            <a:pt x="608927" y="117227"/>
                            <a:pt x="527520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9" y="175840"/>
                            <a:pt x="586133" y="188866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5439" y="449369"/>
                            <a:pt x="608927" y="449369"/>
                            <a:pt x="602414" y="449369"/>
                          </a:cubicBezTo>
                          <a:close/>
                          <a:moveTo>
                            <a:pt x="403780" y="442856"/>
                          </a:moveTo>
                          <a:lnTo>
                            <a:pt x="589389" y="442856"/>
                          </a:lnTo>
                          <a:lnTo>
                            <a:pt x="589389" y="394012"/>
                          </a:lnTo>
                          <a:cubicBezTo>
                            <a:pt x="589389" y="390755"/>
                            <a:pt x="592645" y="390755"/>
                            <a:pt x="599158" y="390755"/>
                          </a:cubicBezTo>
                          <a:cubicBezTo>
                            <a:pt x="807561" y="380987"/>
                            <a:pt x="924787" y="345167"/>
                            <a:pt x="924787" y="296323"/>
                          </a:cubicBezTo>
                          <a:cubicBezTo>
                            <a:pt x="924787" y="240966"/>
                            <a:pt x="739179" y="218172"/>
                            <a:pt x="576364" y="201891"/>
                          </a:cubicBezTo>
                          <a:cubicBezTo>
                            <a:pt x="459137" y="188866"/>
                            <a:pt x="358192" y="175840"/>
                            <a:pt x="358192" y="153046"/>
                          </a:cubicBezTo>
                          <a:cubicBezTo>
                            <a:pt x="358192" y="126995"/>
                            <a:pt x="416806" y="117227"/>
                            <a:pt x="530776" y="117227"/>
                          </a:cubicBezTo>
                          <a:cubicBezTo>
                            <a:pt x="615439" y="117227"/>
                            <a:pt x="683822" y="123740"/>
                            <a:pt x="765229" y="143277"/>
                          </a:cubicBezTo>
                          <a:lnTo>
                            <a:pt x="905250" y="104202"/>
                          </a:lnTo>
                          <a:cubicBezTo>
                            <a:pt x="810817" y="81407"/>
                            <a:pt x="716385" y="68382"/>
                            <a:pt x="602414" y="65126"/>
                          </a:cubicBezTo>
                          <a:cubicBezTo>
                            <a:pt x="595902" y="65126"/>
                            <a:pt x="592645" y="61869"/>
                            <a:pt x="592645" y="61869"/>
                          </a:cubicBezTo>
                          <a:lnTo>
                            <a:pt x="592645" y="13025"/>
                          </a:lnTo>
                          <a:lnTo>
                            <a:pt x="407037" y="13025"/>
                          </a:lnTo>
                          <a:lnTo>
                            <a:pt x="407037" y="61869"/>
                          </a:lnTo>
                          <a:cubicBezTo>
                            <a:pt x="407037" y="65126"/>
                            <a:pt x="403780" y="65126"/>
                            <a:pt x="397268" y="65126"/>
                          </a:cubicBezTo>
                          <a:cubicBezTo>
                            <a:pt x="198634" y="74895"/>
                            <a:pt x="81407" y="110714"/>
                            <a:pt x="81407" y="156303"/>
                          </a:cubicBezTo>
                          <a:cubicBezTo>
                            <a:pt x="81407" y="208403"/>
                            <a:pt x="260504" y="227941"/>
                            <a:pt x="416806" y="247479"/>
                          </a:cubicBezTo>
                          <a:cubicBezTo>
                            <a:pt x="540545" y="263760"/>
                            <a:pt x="651259" y="276785"/>
                            <a:pt x="651259" y="302836"/>
                          </a:cubicBezTo>
                          <a:cubicBezTo>
                            <a:pt x="651259" y="328886"/>
                            <a:pt x="589389" y="341911"/>
                            <a:pt x="465650" y="341911"/>
                          </a:cubicBezTo>
                          <a:cubicBezTo>
                            <a:pt x="367961" y="341911"/>
                            <a:pt x="273529" y="332142"/>
                            <a:pt x="159558" y="312604"/>
                          </a:cubicBezTo>
                          <a:lnTo>
                            <a:pt x="35819" y="358192"/>
                          </a:lnTo>
                          <a:cubicBezTo>
                            <a:pt x="143277" y="380987"/>
                            <a:pt x="293066" y="390755"/>
                            <a:pt x="397268" y="394012"/>
                          </a:cubicBezTo>
                          <a:cubicBezTo>
                            <a:pt x="403780" y="394012"/>
                            <a:pt x="407037" y="397268"/>
                            <a:pt x="407037" y="397268"/>
                          </a:cubicBezTo>
                          <a:lnTo>
                            <a:pt x="407037" y="442856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</p:grpSp>
        <p:grpSp>
          <p:nvGrpSpPr>
            <p:cNvPr id="689" name="Google Shape;689;p40"/>
            <p:cNvGrpSpPr/>
            <p:nvPr/>
          </p:nvGrpSpPr>
          <p:grpSpPr>
            <a:xfrm>
              <a:off x="16103682" y="4883035"/>
              <a:ext cx="2690010" cy="5041325"/>
              <a:chOff x="10680566" y="6988007"/>
              <a:chExt cx="2689699" cy="5040742"/>
            </a:xfrm>
          </p:grpSpPr>
          <p:grpSp>
            <p:nvGrpSpPr>
              <p:cNvPr id="690" name="Google Shape;690;p40"/>
              <p:cNvGrpSpPr/>
              <p:nvPr/>
            </p:nvGrpSpPr>
            <p:grpSpPr>
              <a:xfrm>
                <a:off x="10680566" y="11003017"/>
                <a:ext cx="2689699" cy="1025732"/>
                <a:chOff x="10680566" y="11003017"/>
                <a:chExt cx="2689699" cy="1025732"/>
              </a:xfrm>
            </p:grpSpPr>
            <p:sp>
              <p:nvSpPr>
                <p:cNvPr id="691" name="Google Shape;691;p40"/>
                <p:cNvSpPr/>
                <p:nvPr/>
              </p:nvSpPr>
              <p:spPr>
                <a:xfrm>
                  <a:off x="10680566" y="11410054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692" name="Google Shape;692;p40"/>
                <p:cNvGrpSpPr/>
                <p:nvPr/>
              </p:nvGrpSpPr>
              <p:grpSpPr>
                <a:xfrm>
                  <a:off x="10683822" y="11003017"/>
                  <a:ext cx="2683186" cy="807560"/>
                  <a:chOff x="10683822" y="11003017"/>
                  <a:chExt cx="2683186" cy="807560"/>
                </a:xfrm>
              </p:grpSpPr>
              <p:sp>
                <p:nvSpPr>
                  <p:cNvPr id="693" name="Google Shape;693;p40"/>
                  <p:cNvSpPr/>
                  <p:nvPr/>
                </p:nvSpPr>
                <p:spPr>
                  <a:xfrm>
                    <a:off x="10683822" y="11003017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0"/>
                          <a:pt x="1341593" y="807560"/>
                        </a:cubicBezTo>
                        <a:cubicBezTo>
                          <a:pt x="600651" y="807560"/>
                          <a:pt x="0" y="626782"/>
                          <a:pt x="0" y="403780"/>
                        </a:cubicBezTo>
                        <a:cubicBezTo>
                          <a:pt x="0" y="180778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8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94" name="Google Shape;694;p40"/>
                  <p:cNvSpPr/>
                  <p:nvPr/>
                </p:nvSpPr>
                <p:spPr>
                  <a:xfrm>
                    <a:off x="10758717" y="11025811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95" name="Google Shape;695;p40"/>
                  <p:cNvSpPr/>
                  <p:nvPr/>
                </p:nvSpPr>
                <p:spPr>
                  <a:xfrm>
                    <a:off x="11015964" y="11103962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96" name="Google Shape;696;p40"/>
                  <p:cNvSpPr/>
                  <p:nvPr/>
                </p:nvSpPr>
                <p:spPr>
                  <a:xfrm>
                    <a:off x="11068065" y="11116987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697" name="Google Shape;697;p40"/>
                  <p:cNvSpPr/>
                  <p:nvPr/>
                </p:nvSpPr>
                <p:spPr>
                  <a:xfrm>
                    <a:off x="11523946" y="11188626"/>
                    <a:ext cx="921530" cy="442856"/>
                  </a:xfrm>
                  <a:custGeom>
                    <a:rect b="b" l="l" r="r" t="t"/>
                    <a:pathLst>
                      <a:path extrusionOk="0" h="442856" w="921530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2"/>
                          <a:pt x="351679" y="143277"/>
                        </a:cubicBezTo>
                        <a:cubicBezTo>
                          <a:pt x="351679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3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698" name="Google Shape;698;p40"/>
                  <p:cNvGrpSpPr/>
                  <p:nvPr/>
                </p:nvGrpSpPr>
                <p:grpSpPr>
                  <a:xfrm>
                    <a:off x="11556509" y="11185370"/>
                    <a:ext cx="950838" cy="449368"/>
                    <a:chOff x="11556509" y="11185370"/>
                    <a:chExt cx="950838" cy="449368"/>
                  </a:xfrm>
                </p:grpSpPr>
                <p:sp>
                  <p:nvSpPr>
                    <p:cNvPr id="699" name="Google Shape;699;p40"/>
                    <p:cNvSpPr/>
                    <p:nvPr/>
                  </p:nvSpPr>
                  <p:spPr>
                    <a:xfrm>
                      <a:off x="11576047" y="11185370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4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9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700" name="Google Shape;700;p40"/>
                    <p:cNvSpPr/>
                    <p:nvPr/>
                  </p:nvSpPr>
                  <p:spPr>
                    <a:xfrm>
                      <a:off x="11556509" y="11185370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6"/>
                            <a:pt x="52101" y="149790"/>
                          </a:cubicBezTo>
                          <a:cubicBezTo>
                            <a:pt x="52101" y="97689"/>
                            <a:pt x="175840" y="61869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7037" y="436343"/>
                          </a:moveTo>
                          <a:lnTo>
                            <a:pt x="592646" y="436343"/>
                          </a:lnTo>
                          <a:lnTo>
                            <a:pt x="592646" y="387499"/>
                          </a:lnTo>
                          <a:cubicBezTo>
                            <a:pt x="592646" y="384242"/>
                            <a:pt x="595901" y="384242"/>
                            <a:pt x="602414" y="384242"/>
                          </a:cubicBezTo>
                          <a:cubicBezTo>
                            <a:pt x="810817" y="374474"/>
                            <a:pt x="928044" y="338654"/>
                            <a:pt x="928044" y="289810"/>
                          </a:cubicBezTo>
                          <a:cubicBezTo>
                            <a:pt x="928044" y="234454"/>
                            <a:pt x="742435" y="211659"/>
                            <a:pt x="579620" y="195378"/>
                          </a:cubicBezTo>
                          <a:cubicBezTo>
                            <a:pt x="462394" y="182353"/>
                            <a:pt x="361449" y="169328"/>
                            <a:pt x="361449" y="146533"/>
                          </a:cubicBezTo>
                          <a:cubicBezTo>
                            <a:pt x="361449" y="120483"/>
                            <a:pt x="420062" y="110714"/>
                            <a:pt x="534032" y="110714"/>
                          </a:cubicBezTo>
                          <a:cubicBezTo>
                            <a:pt x="618696" y="110714"/>
                            <a:pt x="687078" y="117227"/>
                            <a:pt x="768486" y="136765"/>
                          </a:cubicBezTo>
                          <a:lnTo>
                            <a:pt x="908506" y="97689"/>
                          </a:lnTo>
                          <a:cubicBezTo>
                            <a:pt x="814074" y="74894"/>
                            <a:pt x="719641" y="61869"/>
                            <a:pt x="605671" y="58613"/>
                          </a:cubicBezTo>
                          <a:cubicBezTo>
                            <a:pt x="599158" y="58613"/>
                            <a:pt x="595901" y="55357"/>
                            <a:pt x="595901" y="55357"/>
                          </a:cubicBezTo>
                          <a:lnTo>
                            <a:pt x="595901" y="6513"/>
                          </a:lnTo>
                          <a:lnTo>
                            <a:pt x="410293" y="6513"/>
                          </a:lnTo>
                          <a:lnTo>
                            <a:pt x="410293" y="55357"/>
                          </a:lnTo>
                          <a:cubicBezTo>
                            <a:pt x="410293" y="58613"/>
                            <a:pt x="407037" y="58613"/>
                            <a:pt x="400524" y="58613"/>
                          </a:cubicBezTo>
                          <a:cubicBezTo>
                            <a:pt x="201891" y="68382"/>
                            <a:pt x="84664" y="104202"/>
                            <a:pt x="84664" y="149790"/>
                          </a:cubicBezTo>
                          <a:cubicBezTo>
                            <a:pt x="84664" y="201891"/>
                            <a:pt x="263760" y="221428"/>
                            <a:pt x="420062" y="240966"/>
                          </a:cubicBezTo>
                          <a:cubicBezTo>
                            <a:pt x="543802" y="257247"/>
                            <a:pt x="654515" y="270272"/>
                            <a:pt x="654515" y="296323"/>
                          </a:cubicBezTo>
                          <a:cubicBezTo>
                            <a:pt x="654515" y="322373"/>
                            <a:pt x="592646" y="335398"/>
                            <a:pt x="468906" y="335398"/>
                          </a:cubicBezTo>
                          <a:cubicBezTo>
                            <a:pt x="371217" y="335398"/>
                            <a:pt x="276785" y="325629"/>
                            <a:pt x="162815" y="306091"/>
                          </a:cubicBezTo>
                          <a:lnTo>
                            <a:pt x="39076" y="351679"/>
                          </a:lnTo>
                          <a:cubicBezTo>
                            <a:pt x="146533" y="374474"/>
                            <a:pt x="296323" y="384242"/>
                            <a:pt x="400524" y="387499"/>
                          </a:cubicBezTo>
                          <a:cubicBezTo>
                            <a:pt x="407037" y="387499"/>
                            <a:pt x="410293" y="390755"/>
                            <a:pt x="410293" y="390755"/>
                          </a:cubicBezTo>
                          <a:lnTo>
                            <a:pt x="410293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701" name="Google Shape;701;p40"/>
              <p:cNvGrpSpPr/>
              <p:nvPr/>
            </p:nvGrpSpPr>
            <p:grpSpPr>
              <a:xfrm>
                <a:off x="10680566" y="10693669"/>
                <a:ext cx="2689699" cy="1022475"/>
                <a:chOff x="10680566" y="10693669"/>
                <a:chExt cx="2689699" cy="1022475"/>
              </a:xfrm>
            </p:grpSpPr>
            <p:sp>
              <p:nvSpPr>
                <p:cNvPr id="702" name="Google Shape;702;p40"/>
                <p:cNvSpPr/>
                <p:nvPr/>
              </p:nvSpPr>
              <p:spPr>
                <a:xfrm>
                  <a:off x="10680566" y="11097449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11659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4"/>
                        <a:pt x="2683186" y="214916"/>
                      </a:cubicBezTo>
                      <a:cubicBezTo>
                        <a:pt x="2689699" y="214916"/>
                        <a:pt x="2689699" y="211659"/>
                        <a:pt x="2689699" y="211659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703" name="Google Shape;703;p40"/>
                <p:cNvGrpSpPr/>
                <p:nvPr/>
              </p:nvGrpSpPr>
              <p:grpSpPr>
                <a:xfrm>
                  <a:off x="10683822" y="10693669"/>
                  <a:ext cx="2683186" cy="807560"/>
                  <a:chOff x="10683822" y="10693669"/>
                  <a:chExt cx="2683186" cy="807560"/>
                </a:xfrm>
              </p:grpSpPr>
              <p:sp>
                <p:nvSpPr>
                  <p:cNvPr id="704" name="Google Shape;704;p40"/>
                  <p:cNvSpPr/>
                  <p:nvPr/>
                </p:nvSpPr>
                <p:spPr>
                  <a:xfrm>
                    <a:off x="10683822" y="10693669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0"/>
                          <a:pt x="1341593" y="807560"/>
                        </a:cubicBezTo>
                        <a:cubicBezTo>
                          <a:pt x="600651" y="807560"/>
                          <a:pt x="0" y="626782"/>
                          <a:pt x="0" y="403780"/>
                        </a:cubicBezTo>
                        <a:cubicBezTo>
                          <a:pt x="0" y="180778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8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05" name="Google Shape;705;p40"/>
                  <p:cNvSpPr/>
                  <p:nvPr/>
                </p:nvSpPr>
                <p:spPr>
                  <a:xfrm>
                    <a:off x="10758717" y="10716463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06" name="Google Shape;706;p40"/>
                  <p:cNvSpPr/>
                  <p:nvPr/>
                </p:nvSpPr>
                <p:spPr>
                  <a:xfrm>
                    <a:off x="11015964" y="10794614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07" name="Google Shape;707;p40"/>
                  <p:cNvSpPr/>
                  <p:nvPr/>
                </p:nvSpPr>
                <p:spPr>
                  <a:xfrm>
                    <a:off x="11068065" y="10807640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08" name="Google Shape;708;p40"/>
                  <p:cNvSpPr/>
                  <p:nvPr/>
                </p:nvSpPr>
                <p:spPr>
                  <a:xfrm>
                    <a:off x="11523946" y="10876022"/>
                    <a:ext cx="921530" cy="446112"/>
                  </a:xfrm>
                  <a:custGeom>
                    <a:rect b="b" l="l" r="r" t="t"/>
                    <a:pathLst>
                      <a:path extrusionOk="0" h="446112" w="921530">
                        <a:moveTo>
                          <a:pt x="745691" y="140020"/>
                        </a:moveTo>
                        <a:cubicBezTo>
                          <a:pt x="667540" y="123739"/>
                          <a:pt x="602414" y="113970"/>
                          <a:pt x="511239" y="113970"/>
                        </a:cubicBezTo>
                        <a:cubicBezTo>
                          <a:pt x="407037" y="113970"/>
                          <a:pt x="351679" y="123739"/>
                          <a:pt x="351679" y="146533"/>
                        </a:cubicBezTo>
                        <a:cubicBezTo>
                          <a:pt x="351679" y="195378"/>
                          <a:pt x="921531" y="192121"/>
                          <a:pt x="921531" y="289810"/>
                        </a:cubicBezTo>
                        <a:cubicBezTo>
                          <a:pt x="921531" y="338654"/>
                          <a:pt x="807561" y="377730"/>
                          <a:pt x="586133" y="390755"/>
                        </a:cubicBezTo>
                        <a:lnTo>
                          <a:pt x="586133" y="446113"/>
                        </a:lnTo>
                        <a:lnTo>
                          <a:pt x="377730" y="446113"/>
                        </a:lnTo>
                        <a:lnTo>
                          <a:pt x="377730" y="394012"/>
                        </a:lnTo>
                        <a:cubicBezTo>
                          <a:pt x="250735" y="390755"/>
                          <a:pt x="100945" y="377730"/>
                          <a:pt x="0" y="354936"/>
                        </a:cubicBezTo>
                        <a:lnTo>
                          <a:pt x="136765" y="302835"/>
                        </a:lnTo>
                        <a:cubicBezTo>
                          <a:pt x="247479" y="322373"/>
                          <a:pt x="341911" y="332142"/>
                          <a:pt x="446113" y="332142"/>
                        </a:cubicBezTo>
                        <a:cubicBezTo>
                          <a:pt x="566595" y="332142"/>
                          <a:pt x="621952" y="319116"/>
                          <a:pt x="621952" y="296323"/>
                        </a:cubicBezTo>
                        <a:cubicBezTo>
                          <a:pt x="621952" y="244222"/>
                          <a:pt x="52101" y="244222"/>
                          <a:pt x="52101" y="149790"/>
                        </a:cubicBezTo>
                        <a:cubicBezTo>
                          <a:pt x="52101" y="97689"/>
                          <a:pt x="175840" y="65126"/>
                          <a:pt x="380987" y="55357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3" y="55357"/>
                          <a:pt x="827099" y="74894"/>
                          <a:pt x="911762" y="94432"/>
                        </a:cubicBezTo>
                        <a:lnTo>
                          <a:pt x="745691" y="140020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709" name="Google Shape;709;p40"/>
                  <p:cNvGrpSpPr/>
                  <p:nvPr/>
                </p:nvGrpSpPr>
                <p:grpSpPr>
                  <a:xfrm>
                    <a:off x="11556509" y="10876022"/>
                    <a:ext cx="950838" cy="449368"/>
                    <a:chOff x="11556509" y="10876022"/>
                    <a:chExt cx="950838" cy="449368"/>
                  </a:xfrm>
                </p:grpSpPr>
                <p:sp>
                  <p:nvSpPr>
                    <p:cNvPr id="710" name="Google Shape;710;p40"/>
                    <p:cNvSpPr/>
                    <p:nvPr/>
                  </p:nvSpPr>
                  <p:spPr>
                    <a:xfrm>
                      <a:off x="11576047" y="10876022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4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9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711" name="Google Shape;711;p40"/>
                    <p:cNvSpPr/>
                    <p:nvPr/>
                  </p:nvSpPr>
                  <p:spPr>
                    <a:xfrm>
                      <a:off x="11556509" y="10876022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6"/>
                            <a:pt x="52101" y="149790"/>
                          </a:cubicBezTo>
                          <a:cubicBezTo>
                            <a:pt x="52101" y="97689"/>
                            <a:pt x="175840" y="61869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7037" y="436343"/>
                          </a:moveTo>
                          <a:lnTo>
                            <a:pt x="592646" y="436343"/>
                          </a:lnTo>
                          <a:lnTo>
                            <a:pt x="592646" y="387499"/>
                          </a:lnTo>
                          <a:cubicBezTo>
                            <a:pt x="592646" y="384242"/>
                            <a:pt x="595901" y="384242"/>
                            <a:pt x="602414" y="384242"/>
                          </a:cubicBezTo>
                          <a:cubicBezTo>
                            <a:pt x="810817" y="374474"/>
                            <a:pt x="928044" y="338654"/>
                            <a:pt x="928044" y="289810"/>
                          </a:cubicBezTo>
                          <a:cubicBezTo>
                            <a:pt x="928044" y="234454"/>
                            <a:pt x="742435" y="211659"/>
                            <a:pt x="579620" y="195378"/>
                          </a:cubicBezTo>
                          <a:cubicBezTo>
                            <a:pt x="462394" y="182353"/>
                            <a:pt x="361449" y="169328"/>
                            <a:pt x="361449" y="146533"/>
                          </a:cubicBezTo>
                          <a:cubicBezTo>
                            <a:pt x="361449" y="120483"/>
                            <a:pt x="420062" y="110714"/>
                            <a:pt x="534032" y="110714"/>
                          </a:cubicBezTo>
                          <a:cubicBezTo>
                            <a:pt x="618696" y="110714"/>
                            <a:pt x="687078" y="117227"/>
                            <a:pt x="768486" y="136765"/>
                          </a:cubicBezTo>
                          <a:lnTo>
                            <a:pt x="908506" y="97689"/>
                          </a:lnTo>
                          <a:cubicBezTo>
                            <a:pt x="814074" y="74894"/>
                            <a:pt x="719641" y="61869"/>
                            <a:pt x="605671" y="58613"/>
                          </a:cubicBezTo>
                          <a:cubicBezTo>
                            <a:pt x="599158" y="58613"/>
                            <a:pt x="595901" y="55357"/>
                            <a:pt x="595901" y="55357"/>
                          </a:cubicBezTo>
                          <a:lnTo>
                            <a:pt x="595901" y="0"/>
                          </a:lnTo>
                          <a:lnTo>
                            <a:pt x="410293" y="0"/>
                          </a:lnTo>
                          <a:lnTo>
                            <a:pt x="410293" y="48844"/>
                          </a:lnTo>
                          <a:cubicBezTo>
                            <a:pt x="410293" y="52101"/>
                            <a:pt x="407037" y="52101"/>
                            <a:pt x="400524" y="52101"/>
                          </a:cubicBezTo>
                          <a:cubicBezTo>
                            <a:pt x="201891" y="61869"/>
                            <a:pt x="84664" y="97689"/>
                            <a:pt x="84664" y="143277"/>
                          </a:cubicBezTo>
                          <a:cubicBezTo>
                            <a:pt x="84664" y="195378"/>
                            <a:pt x="263760" y="214916"/>
                            <a:pt x="420062" y="234454"/>
                          </a:cubicBezTo>
                          <a:cubicBezTo>
                            <a:pt x="543802" y="250735"/>
                            <a:pt x="654515" y="263760"/>
                            <a:pt x="654515" y="289810"/>
                          </a:cubicBezTo>
                          <a:cubicBezTo>
                            <a:pt x="654515" y="315861"/>
                            <a:pt x="592646" y="328886"/>
                            <a:pt x="468906" y="328886"/>
                          </a:cubicBezTo>
                          <a:cubicBezTo>
                            <a:pt x="371217" y="328886"/>
                            <a:pt x="276785" y="319116"/>
                            <a:pt x="162815" y="299579"/>
                          </a:cubicBezTo>
                          <a:lnTo>
                            <a:pt x="39076" y="345167"/>
                          </a:lnTo>
                          <a:cubicBezTo>
                            <a:pt x="146533" y="367961"/>
                            <a:pt x="296323" y="377730"/>
                            <a:pt x="400524" y="380987"/>
                          </a:cubicBezTo>
                          <a:cubicBezTo>
                            <a:pt x="407037" y="380987"/>
                            <a:pt x="410293" y="384242"/>
                            <a:pt x="410293" y="384242"/>
                          </a:cubicBezTo>
                          <a:lnTo>
                            <a:pt x="410293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712" name="Google Shape;712;p40"/>
              <p:cNvGrpSpPr/>
              <p:nvPr/>
            </p:nvGrpSpPr>
            <p:grpSpPr>
              <a:xfrm>
                <a:off x="10680566" y="10387578"/>
                <a:ext cx="2689699" cy="1022475"/>
                <a:chOff x="10680566" y="10387578"/>
                <a:chExt cx="2689699" cy="1022475"/>
              </a:xfrm>
            </p:grpSpPr>
            <p:sp>
              <p:nvSpPr>
                <p:cNvPr id="713" name="Google Shape;713;p40"/>
                <p:cNvSpPr/>
                <p:nvPr/>
              </p:nvSpPr>
              <p:spPr>
                <a:xfrm>
                  <a:off x="10680566" y="10791358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714" name="Google Shape;714;p40"/>
                <p:cNvGrpSpPr/>
                <p:nvPr/>
              </p:nvGrpSpPr>
              <p:grpSpPr>
                <a:xfrm>
                  <a:off x="10683822" y="10387578"/>
                  <a:ext cx="2683186" cy="807560"/>
                  <a:chOff x="10683822" y="10387578"/>
                  <a:chExt cx="2683186" cy="807560"/>
                </a:xfrm>
              </p:grpSpPr>
              <p:sp>
                <p:nvSpPr>
                  <p:cNvPr id="715" name="Google Shape;715;p40"/>
                  <p:cNvSpPr/>
                  <p:nvPr/>
                </p:nvSpPr>
                <p:spPr>
                  <a:xfrm>
                    <a:off x="10683822" y="10387578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16" name="Google Shape;716;p40"/>
                  <p:cNvSpPr/>
                  <p:nvPr/>
                </p:nvSpPr>
                <p:spPr>
                  <a:xfrm>
                    <a:off x="10758717" y="10410372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17" name="Google Shape;717;p40"/>
                  <p:cNvSpPr/>
                  <p:nvPr/>
                </p:nvSpPr>
                <p:spPr>
                  <a:xfrm>
                    <a:off x="11015964" y="10488523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18" name="Google Shape;718;p40"/>
                  <p:cNvSpPr/>
                  <p:nvPr/>
                </p:nvSpPr>
                <p:spPr>
                  <a:xfrm>
                    <a:off x="11068065" y="10501548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19" name="Google Shape;719;p40"/>
                  <p:cNvSpPr/>
                  <p:nvPr/>
                </p:nvSpPr>
                <p:spPr>
                  <a:xfrm>
                    <a:off x="11523946" y="10569930"/>
                    <a:ext cx="921530" cy="442856"/>
                  </a:xfrm>
                  <a:custGeom>
                    <a:rect b="b" l="l" r="r" t="t"/>
                    <a:pathLst>
                      <a:path extrusionOk="0" h="442856" w="921530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2"/>
                          <a:pt x="351679" y="143277"/>
                        </a:cubicBezTo>
                        <a:cubicBezTo>
                          <a:pt x="351679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3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720" name="Google Shape;720;p40"/>
                  <p:cNvGrpSpPr/>
                  <p:nvPr/>
                </p:nvGrpSpPr>
                <p:grpSpPr>
                  <a:xfrm>
                    <a:off x="11556509" y="10566674"/>
                    <a:ext cx="950838" cy="449368"/>
                    <a:chOff x="11556509" y="10566674"/>
                    <a:chExt cx="950838" cy="449368"/>
                  </a:xfrm>
                </p:grpSpPr>
                <p:sp>
                  <p:nvSpPr>
                    <p:cNvPr id="721" name="Google Shape;721;p40"/>
                    <p:cNvSpPr/>
                    <p:nvPr/>
                  </p:nvSpPr>
                  <p:spPr>
                    <a:xfrm>
                      <a:off x="11576047" y="10566674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4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9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722" name="Google Shape;722;p40"/>
                    <p:cNvSpPr/>
                    <p:nvPr/>
                  </p:nvSpPr>
                  <p:spPr>
                    <a:xfrm>
                      <a:off x="11556509" y="10566674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6"/>
                            <a:pt x="52101" y="149790"/>
                          </a:cubicBezTo>
                          <a:cubicBezTo>
                            <a:pt x="52101" y="97689"/>
                            <a:pt x="175840" y="61869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7037" y="436343"/>
                          </a:moveTo>
                          <a:lnTo>
                            <a:pt x="592646" y="436343"/>
                          </a:lnTo>
                          <a:lnTo>
                            <a:pt x="592646" y="387499"/>
                          </a:lnTo>
                          <a:cubicBezTo>
                            <a:pt x="592646" y="384242"/>
                            <a:pt x="595901" y="384242"/>
                            <a:pt x="602414" y="384242"/>
                          </a:cubicBezTo>
                          <a:cubicBezTo>
                            <a:pt x="810817" y="374474"/>
                            <a:pt x="928044" y="338654"/>
                            <a:pt x="928044" y="289810"/>
                          </a:cubicBezTo>
                          <a:cubicBezTo>
                            <a:pt x="928044" y="234454"/>
                            <a:pt x="742435" y="211659"/>
                            <a:pt x="579620" y="195378"/>
                          </a:cubicBezTo>
                          <a:cubicBezTo>
                            <a:pt x="462394" y="182353"/>
                            <a:pt x="361449" y="169328"/>
                            <a:pt x="361449" y="146533"/>
                          </a:cubicBezTo>
                          <a:cubicBezTo>
                            <a:pt x="361449" y="120483"/>
                            <a:pt x="420062" y="110714"/>
                            <a:pt x="534032" y="110714"/>
                          </a:cubicBezTo>
                          <a:cubicBezTo>
                            <a:pt x="618696" y="110714"/>
                            <a:pt x="687078" y="117227"/>
                            <a:pt x="768486" y="136765"/>
                          </a:cubicBezTo>
                          <a:lnTo>
                            <a:pt x="908506" y="97689"/>
                          </a:lnTo>
                          <a:cubicBezTo>
                            <a:pt x="814074" y="74894"/>
                            <a:pt x="719641" y="61869"/>
                            <a:pt x="605671" y="58613"/>
                          </a:cubicBezTo>
                          <a:cubicBezTo>
                            <a:pt x="599158" y="58613"/>
                            <a:pt x="595901" y="55357"/>
                            <a:pt x="595901" y="55357"/>
                          </a:cubicBezTo>
                          <a:lnTo>
                            <a:pt x="595901" y="6513"/>
                          </a:lnTo>
                          <a:lnTo>
                            <a:pt x="410293" y="6513"/>
                          </a:lnTo>
                          <a:lnTo>
                            <a:pt x="410293" y="55357"/>
                          </a:lnTo>
                          <a:cubicBezTo>
                            <a:pt x="410293" y="58613"/>
                            <a:pt x="407037" y="58613"/>
                            <a:pt x="400524" y="58613"/>
                          </a:cubicBezTo>
                          <a:cubicBezTo>
                            <a:pt x="201891" y="68382"/>
                            <a:pt x="84664" y="104202"/>
                            <a:pt x="84664" y="149790"/>
                          </a:cubicBezTo>
                          <a:cubicBezTo>
                            <a:pt x="84664" y="201891"/>
                            <a:pt x="263760" y="221428"/>
                            <a:pt x="420062" y="240966"/>
                          </a:cubicBezTo>
                          <a:cubicBezTo>
                            <a:pt x="543802" y="257247"/>
                            <a:pt x="654515" y="270272"/>
                            <a:pt x="654515" y="296323"/>
                          </a:cubicBezTo>
                          <a:cubicBezTo>
                            <a:pt x="654515" y="322373"/>
                            <a:pt x="592646" y="335398"/>
                            <a:pt x="468906" y="335398"/>
                          </a:cubicBezTo>
                          <a:cubicBezTo>
                            <a:pt x="371217" y="335398"/>
                            <a:pt x="276785" y="325629"/>
                            <a:pt x="162815" y="306091"/>
                          </a:cubicBezTo>
                          <a:lnTo>
                            <a:pt x="39076" y="351679"/>
                          </a:lnTo>
                          <a:cubicBezTo>
                            <a:pt x="146533" y="374474"/>
                            <a:pt x="296323" y="384242"/>
                            <a:pt x="400524" y="387499"/>
                          </a:cubicBezTo>
                          <a:cubicBezTo>
                            <a:pt x="407037" y="387499"/>
                            <a:pt x="410293" y="390755"/>
                            <a:pt x="410293" y="390755"/>
                          </a:cubicBezTo>
                          <a:lnTo>
                            <a:pt x="410293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723" name="Google Shape;723;p40"/>
              <p:cNvGrpSpPr/>
              <p:nvPr/>
            </p:nvGrpSpPr>
            <p:grpSpPr>
              <a:xfrm>
                <a:off x="10680566" y="10078230"/>
                <a:ext cx="2689699" cy="1019218"/>
                <a:chOff x="10680566" y="10078230"/>
                <a:chExt cx="2689699" cy="1019218"/>
              </a:xfrm>
            </p:grpSpPr>
            <p:sp>
              <p:nvSpPr>
                <p:cNvPr id="724" name="Google Shape;724;p40"/>
                <p:cNvSpPr/>
                <p:nvPr/>
              </p:nvSpPr>
              <p:spPr>
                <a:xfrm>
                  <a:off x="10680566" y="10478753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11659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4"/>
                        <a:pt x="2683186" y="214916"/>
                      </a:cubicBezTo>
                      <a:cubicBezTo>
                        <a:pt x="2689699" y="214916"/>
                        <a:pt x="2689699" y="211659"/>
                        <a:pt x="2689699" y="211659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725" name="Google Shape;725;p40"/>
                <p:cNvGrpSpPr/>
                <p:nvPr/>
              </p:nvGrpSpPr>
              <p:grpSpPr>
                <a:xfrm>
                  <a:off x="10683822" y="10078230"/>
                  <a:ext cx="2683186" cy="807560"/>
                  <a:chOff x="10683822" y="10078230"/>
                  <a:chExt cx="2683186" cy="807560"/>
                </a:xfrm>
              </p:grpSpPr>
              <p:sp>
                <p:nvSpPr>
                  <p:cNvPr id="726" name="Google Shape;726;p40"/>
                  <p:cNvSpPr/>
                  <p:nvPr/>
                </p:nvSpPr>
                <p:spPr>
                  <a:xfrm>
                    <a:off x="10683822" y="10078230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27" name="Google Shape;727;p40"/>
                  <p:cNvSpPr/>
                  <p:nvPr/>
                </p:nvSpPr>
                <p:spPr>
                  <a:xfrm>
                    <a:off x="10758717" y="10101024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28" name="Google Shape;728;p40"/>
                  <p:cNvSpPr/>
                  <p:nvPr/>
                </p:nvSpPr>
                <p:spPr>
                  <a:xfrm>
                    <a:off x="11015964" y="10179175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29" name="Google Shape;729;p40"/>
                  <p:cNvSpPr/>
                  <p:nvPr/>
                </p:nvSpPr>
                <p:spPr>
                  <a:xfrm>
                    <a:off x="11068065" y="10192200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30" name="Google Shape;730;p40"/>
                  <p:cNvSpPr/>
                  <p:nvPr/>
                </p:nvSpPr>
                <p:spPr>
                  <a:xfrm>
                    <a:off x="11523946" y="10257326"/>
                    <a:ext cx="921530" cy="446112"/>
                  </a:xfrm>
                  <a:custGeom>
                    <a:rect b="b" l="l" r="r" t="t"/>
                    <a:pathLst>
                      <a:path extrusionOk="0" h="446112" w="921530">
                        <a:moveTo>
                          <a:pt x="745691" y="140020"/>
                        </a:moveTo>
                        <a:cubicBezTo>
                          <a:pt x="667540" y="123739"/>
                          <a:pt x="602414" y="113970"/>
                          <a:pt x="511239" y="113970"/>
                        </a:cubicBezTo>
                        <a:cubicBezTo>
                          <a:pt x="407037" y="113970"/>
                          <a:pt x="351679" y="123739"/>
                          <a:pt x="351679" y="146533"/>
                        </a:cubicBezTo>
                        <a:cubicBezTo>
                          <a:pt x="351679" y="195378"/>
                          <a:pt x="921531" y="192121"/>
                          <a:pt x="921531" y="289810"/>
                        </a:cubicBezTo>
                        <a:cubicBezTo>
                          <a:pt x="921531" y="338654"/>
                          <a:pt x="807561" y="377730"/>
                          <a:pt x="586133" y="390755"/>
                        </a:cubicBezTo>
                        <a:lnTo>
                          <a:pt x="586133" y="446113"/>
                        </a:lnTo>
                        <a:lnTo>
                          <a:pt x="377730" y="446113"/>
                        </a:lnTo>
                        <a:lnTo>
                          <a:pt x="377730" y="394012"/>
                        </a:lnTo>
                        <a:cubicBezTo>
                          <a:pt x="250735" y="390755"/>
                          <a:pt x="100945" y="377730"/>
                          <a:pt x="0" y="354936"/>
                        </a:cubicBezTo>
                        <a:lnTo>
                          <a:pt x="136765" y="302835"/>
                        </a:lnTo>
                        <a:cubicBezTo>
                          <a:pt x="247479" y="322373"/>
                          <a:pt x="341911" y="332142"/>
                          <a:pt x="446113" y="332142"/>
                        </a:cubicBezTo>
                        <a:cubicBezTo>
                          <a:pt x="566595" y="332142"/>
                          <a:pt x="621952" y="319116"/>
                          <a:pt x="621952" y="296323"/>
                        </a:cubicBezTo>
                        <a:cubicBezTo>
                          <a:pt x="621952" y="244222"/>
                          <a:pt x="52101" y="244222"/>
                          <a:pt x="52101" y="149790"/>
                        </a:cubicBezTo>
                        <a:cubicBezTo>
                          <a:pt x="52101" y="97689"/>
                          <a:pt x="175840" y="65126"/>
                          <a:pt x="380987" y="55357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3" y="55357"/>
                          <a:pt x="827099" y="74894"/>
                          <a:pt x="911762" y="94432"/>
                        </a:cubicBezTo>
                        <a:lnTo>
                          <a:pt x="745691" y="140020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731" name="Google Shape;731;p40"/>
                  <p:cNvGrpSpPr/>
                  <p:nvPr/>
                </p:nvGrpSpPr>
                <p:grpSpPr>
                  <a:xfrm>
                    <a:off x="11556509" y="10257326"/>
                    <a:ext cx="950838" cy="449368"/>
                    <a:chOff x="11556509" y="10257326"/>
                    <a:chExt cx="950838" cy="449368"/>
                  </a:xfrm>
                </p:grpSpPr>
                <p:sp>
                  <p:nvSpPr>
                    <p:cNvPr id="732" name="Google Shape;732;p40"/>
                    <p:cNvSpPr/>
                    <p:nvPr/>
                  </p:nvSpPr>
                  <p:spPr>
                    <a:xfrm>
                      <a:off x="11576047" y="10257326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4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9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733" name="Google Shape;733;p40"/>
                    <p:cNvSpPr/>
                    <p:nvPr/>
                  </p:nvSpPr>
                  <p:spPr>
                    <a:xfrm>
                      <a:off x="11556509" y="10257326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6"/>
                            <a:pt x="52101" y="149790"/>
                          </a:cubicBezTo>
                          <a:cubicBezTo>
                            <a:pt x="52101" y="97689"/>
                            <a:pt x="175840" y="61869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7037" y="439600"/>
                          </a:moveTo>
                          <a:lnTo>
                            <a:pt x="592646" y="439600"/>
                          </a:lnTo>
                          <a:lnTo>
                            <a:pt x="592646" y="390755"/>
                          </a:lnTo>
                          <a:cubicBezTo>
                            <a:pt x="592646" y="387499"/>
                            <a:pt x="595901" y="387499"/>
                            <a:pt x="602414" y="387499"/>
                          </a:cubicBezTo>
                          <a:cubicBezTo>
                            <a:pt x="810817" y="377730"/>
                            <a:pt x="928044" y="341911"/>
                            <a:pt x="928044" y="293066"/>
                          </a:cubicBezTo>
                          <a:cubicBezTo>
                            <a:pt x="928044" y="237709"/>
                            <a:pt x="742435" y="214916"/>
                            <a:pt x="579620" y="198634"/>
                          </a:cubicBezTo>
                          <a:cubicBezTo>
                            <a:pt x="462394" y="185609"/>
                            <a:pt x="361449" y="172583"/>
                            <a:pt x="361449" y="149790"/>
                          </a:cubicBezTo>
                          <a:cubicBezTo>
                            <a:pt x="361449" y="123739"/>
                            <a:pt x="420062" y="113970"/>
                            <a:pt x="534032" y="113970"/>
                          </a:cubicBezTo>
                          <a:cubicBezTo>
                            <a:pt x="618696" y="113970"/>
                            <a:pt x="687078" y="120483"/>
                            <a:pt x="768486" y="140020"/>
                          </a:cubicBezTo>
                          <a:lnTo>
                            <a:pt x="908506" y="100945"/>
                          </a:lnTo>
                          <a:cubicBezTo>
                            <a:pt x="814074" y="78151"/>
                            <a:pt x="719641" y="65126"/>
                            <a:pt x="605671" y="61869"/>
                          </a:cubicBezTo>
                          <a:cubicBezTo>
                            <a:pt x="599158" y="61869"/>
                            <a:pt x="595901" y="58613"/>
                            <a:pt x="595901" y="58613"/>
                          </a:cubicBezTo>
                          <a:lnTo>
                            <a:pt x="595901" y="9768"/>
                          </a:lnTo>
                          <a:lnTo>
                            <a:pt x="410293" y="9768"/>
                          </a:lnTo>
                          <a:lnTo>
                            <a:pt x="410293" y="58613"/>
                          </a:lnTo>
                          <a:cubicBezTo>
                            <a:pt x="410293" y="61869"/>
                            <a:pt x="407037" y="61869"/>
                            <a:pt x="400524" y="61869"/>
                          </a:cubicBezTo>
                          <a:cubicBezTo>
                            <a:pt x="201891" y="71639"/>
                            <a:pt x="84664" y="107457"/>
                            <a:pt x="84664" y="153046"/>
                          </a:cubicBezTo>
                          <a:cubicBezTo>
                            <a:pt x="84664" y="205146"/>
                            <a:pt x="263760" y="224684"/>
                            <a:pt x="420062" y="244222"/>
                          </a:cubicBezTo>
                          <a:cubicBezTo>
                            <a:pt x="543802" y="260504"/>
                            <a:pt x="654515" y="273529"/>
                            <a:pt x="654515" y="299579"/>
                          </a:cubicBezTo>
                          <a:cubicBezTo>
                            <a:pt x="654515" y="325629"/>
                            <a:pt x="592646" y="338654"/>
                            <a:pt x="468906" y="338654"/>
                          </a:cubicBezTo>
                          <a:cubicBezTo>
                            <a:pt x="371217" y="338654"/>
                            <a:pt x="276785" y="328886"/>
                            <a:pt x="162815" y="309348"/>
                          </a:cubicBezTo>
                          <a:lnTo>
                            <a:pt x="39076" y="354936"/>
                          </a:lnTo>
                          <a:cubicBezTo>
                            <a:pt x="146533" y="377730"/>
                            <a:pt x="296323" y="387499"/>
                            <a:pt x="400524" y="390755"/>
                          </a:cubicBezTo>
                          <a:cubicBezTo>
                            <a:pt x="407037" y="390755"/>
                            <a:pt x="410293" y="394012"/>
                            <a:pt x="410293" y="394012"/>
                          </a:cubicBezTo>
                          <a:lnTo>
                            <a:pt x="410293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734" name="Google Shape;734;p40"/>
              <p:cNvGrpSpPr/>
              <p:nvPr/>
            </p:nvGrpSpPr>
            <p:grpSpPr>
              <a:xfrm>
                <a:off x="10680566" y="9768882"/>
                <a:ext cx="2689699" cy="1022475"/>
                <a:chOff x="10680566" y="9768882"/>
                <a:chExt cx="2689699" cy="1022475"/>
              </a:xfrm>
            </p:grpSpPr>
            <p:sp>
              <p:nvSpPr>
                <p:cNvPr id="735" name="Google Shape;735;p40"/>
                <p:cNvSpPr/>
                <p:nvPr/>
              </p:nvSpPr>
              <p:spPr>
                <a:xfrm>
                  <a:off x="10680566" y="10172662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736" name="Google Shape;736;p40"/>
                <p:cNvGrpSpPr/>
                <p:nvPr/>
              </p:nvGrpSpPr>
              <p:grpSpPr>
                <a:xfrm>
                  <a:off x="10683822" y="9768882"/>
                  <a:ext cx="2683186" cy="807560"/>
                  <a:chOff x="10683822" y="9768882"/>
                  <a:chExt cx="2683186" cy="807560"/>
                </a:xfrm>
              </p:grpSpPr>
              <p:sp>
                <p:nvSpPr>
                  <p:cNvPr id="737" name="Google Shape;737;p40"/>
                  <p:cNvSpPr/>
                  <p:nvPr/>
                </p:nvSpPr>
                <p:spPr>
                  <a:xfrm>
                    <a:off x="10683822" y="9768882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38" name="Google Shape;738;p40"/>
                  <p:cNvSpPr/>
                  <p:nvPr/>
                </p:nvSpPr>
                <p:spPr>
                  <a:xfrm>
                    <a:off x="10758717" y="9791676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39" name="Google Shape;739;p40"/>
                  <p:cNvSpPr/>
                  <p:nvPr/>
                </p:nvSpPr>
                <p:spPr>
                  <a:xfrm>
                    <a:off x="11015964" y="9869827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40" name="Google Shape;740;p40"/>
                  <p:cNvSpPr/>
                  <p:nvPr/>
                </p:nvSpPr>
                <p:spPr>
                  <a:xfrm>
                    <a:off x="11068065" y="9882852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41" name="Google Shape;741;p40"/>
                  <p:cNvSpPr/>
                  <p:nvPr/>
                </p:nvSpPr>
                <p:spPr>
                  <a:xfrm>
                    <a:off x="11523946" y="9951234"/>
                    <a:ext cx="921530" cy="442856"/>
                  </a:xfrm>
                  <a:custGeom>
                    <a:rect b="b" l="l" r="r" t="t"/>
                    <a:pathLst>
                      <a:path extrusionOk="0" h="442856" w="921530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2"/>
                          <a:pt x="351679" y="143277"/>
                        </a:cubicBezTo>
                        <a:cubicBezTo>
                          <a:pt x="351679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3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742" name="Google Shape;742;p40"/>
                  <p:cNvGrpSpPr/>
                  <p:nvPr/>
                </p:nvGrpSpPr>
                <p:grpSpPr>
                  <a:xfrm>
                    <a:off x="11556509" y="9947978"/>
                    <a:ext cx="950838" cy="449368"/>
                    <a:chOff x="11556509" y="9947978"/>
                    <a:chExt cx="950838" cy="449368"/>
                  </a:xfrm>
                </p:grpSpPr>
                <p:sp>
                  <p:nvSpPr>
                    <p:cNvPr id="743" name="Google Shape;743;p40"/>
                    <p:cNvSpPr/>
                    <p:nvPr/>
                  </p:nvSpPr>
                  <p:spPr>
                    <a:xfrm>
                      <a:off x="11576047" y="9947978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4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9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744" name="Google Shape;744;p40"/>
                    <p:cNvSpPr/>
                    <p:nvPr/>
                  </p:nvSpPr>
                  <p:spPr>
                    <a:xfrm>
                      <a:off x="11556509" y="9947978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6"/>
                            <a:pt x="52101" y="149790"/>
                          </a:cubicBezTo>
                          <a:cubicBezTo>
                            <a:pt x="52101" y="97689"/>
                            <a:pt x="175840" y="61869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7037" y="439600"/>
                          </a:moveTo>
                          <a:lnTo>
                            <a:pt x="592646" y="439600"/>
                          </a:lnTo>
                          <a:lnTo>
                            <a:pt x="592646" y="390755"/>
                          </a:lnTo>
                          <a:cubicBezTo>
                            <a:pt x="592646" y="387499"/>
                            <a:pt x="595901" y="387499"/>
                            <a:pt x="602414" y="387499"/>
                          </a:cubicBezTo>
                          <a:cubicBezTo>
                            <a:pt x="810817" y="377730"/>
                            <a:pt x="928044" y="341911"/>
                            <a:pt x="928044" y="293066"/>
                          </a:cubicBezTo>
                          <a:cubicBezTo>
                            <a:pt x="928044" y="237709"/>
                            <a:pt x="742435" y="214916"/>
                            <a:pt x="579620" y="198634"/>
                          </a:cubicBezTo>
                          <a:cubicBezTo>
                            <a:pt x="462394" y="185609"/>
                            <a:pt x="361449" y="172583"/>
                            <a:pt x="361449" y="149790"/>
                          </a:cubicBezTo>
                          <a:cubicBezTo>
                            <a:pt x="361449" y="123739"/>
                            <a:pt x="420062" y="113970"/>
                            <a:pt x="534032" y="113970"/>
                          </a:cubicBezTo>
                          <a:cubicBezTo>
                            <a:pt x="618696" y="113970"/>
                            <a:pt x="687078" y="120483"/>
                            <a:pt x="768486" y="140020"/>
                          </a:cubicBezTo>
                          <a:lnTo>
                            <a:pt x="908506" y="100945"/>
                          </a:lnTo>
                          <a:cubicBezTo>
                            <a:pt x="814074" y="78151"/>
                            <a:pt x="719641" y="65126"/>
                            <a:pt x="605671" y="61869"/>
                          </a:cubicBezTo>
                          <a:cubicBezTo>
                            <a:pt x="599158" y="61869"/>
                            <a:pt x="595901" y="58613"/>
                            <a:pt x="595901" y="58613"/>
                          </a:cubicBezTo>
                          <a:lnTo>
                            <a:pt x="595901" y="9768"/>
                          </a:lnTo>
                          <a:lnTo>
                            <a:pt x="410293" y="9768"/>
                          </a:lnTo>
                          <a:lnTo>
                            <a:pt x="410293" y="58613"/>
                          </a:lnTo>
                          <a:cubicBezTo>
                            <a:pt x="410293" y="61869"/>
                            <a:pt x="407037" y="61869"/>
                            <a:pt x="400524" y="61869"/>
                          </a:cubicBezTo>
                          <a:cubicBezTo>
                            <a:pt x="201891" y="71639"/>
                            <a:pt x="84664" y="107457"/>
                            <a:pt x="84664" y="153046"/>
                          </a:cubicBezTo>
                          <a:cubicBezTo>
                            <a:pt x="84664" y="205146"/>
                            <a:pt x="263760" y="224684"/>
                            <a:pt x="420062" y="244222"/>
                          </a:cubicBezTo>
                          <a:cubicBezTo>
                            <a:pt x="543802" y="260504"/>
                            <a:pt x="654515" y="273529"/>
                            <a:pt x="654515" y="299579"/>
                          </a:cubicBezTo>
                          <a:cubicBezTo>
                            <a:pt x="654515" y="325629"/>
                            <a:pt x="592646" y="338654"/>
                            <a:pt x="468906" y="338654"/>
                          </a:cubicBezTo>
                          <a:cubicBezTo>
                            <a:pt x="371217" y="338654"/>
                            <a:pt x="276785" y="328886"/>
                            <a:pt x="162815" y="309348"/>
                          </a:cubicBezTo>
                          <a:lnTo>
                            <a:pt x="39076" y="354936"/>
                          </a:lnTo>
                          <a:cubicBezTo>
                            <a:pt x="146533" y="377730"/>
                            <a:pt x="296323" y="387499"/>
                            <a:pt x="400524" y="390755"/>
                          </a:cubicBezTo>
                          <a:cubicBezTo>
                            <a:pt x="407037" y="390755"/>
                            <a:pt x="410293" y="394012"/>
                            <a:pt x="410293" y="394012"/>
                          </a:cubicBezTo>
                          <a:lnTo>
                            <a:pt x="410293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745" name="Google Shape;745;p40"/>
              <p:cNvGrpSpPr/>
              <p:nvPr/>
            </p:nvGrpSpPr>
            <p:grpSpPr>
              <a:xfrm>
                <a:off x="10680566" y="9459534"/>
                <a:ext cx="2689699" cy="1019219"/>
                <a:chOff x="10680566" y="9459534"/>
                <a:chExt cx="2689699" cy="1019219"/>
              </a:xfrm>
            </p:grpSpPr>
            <p:sp>
              <p:nvSpPr>
                <p:cNvPr id="746" name="Google Shape;746;p40"/>
                <p:cNvSpPr/>
                <p:nvPr/>
              </p:nvSpPr>
              <p:spPr>
                <a:xfrm>
                  <a:off x="10680566" y="9860058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11659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4"/>
                        <a:pt x="2683186" y="214916"/>
                      </a:cubicBezTo>
                      <a:cubicBezTo>
                        <a:pt x="2689699" y="214916"/>
                        <a:pt x="2689699" y="211659"/>
                        <a:pt x="2689699" y="211659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747" name="Google Shape;747;p40"/>
                <p:cNvGrpSpPr/>
                <p:nvPr/>
              </p:nvGrpSpPr>
              <p:grpSpPr>
                <a:xfrm>
                  <a:off x="10683822" y="9459534"/>
                  <a:ext cx="2683186" cy="807560"/>
                  <a:chOff x="10683822" y="9459534"/>
                  <a:chExt cx="2683186" cy="807560"/>
                </a:xfrm>
              </p:grpSpPr>
              <p:sp>
                <p:nvSpPr>
                  <p:cNvPr id="748" name="Google Shape;748;p40"/>
                  <p:cNvSpPr/>
                  <p:nvPr/>
                </p:nvSpPr>
                <p:spPr>
                  <a:xfrm>
                    <a:off x="10683822" y="9459534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49" name="Google Shape;749;p40"/>
                  <p:cNvSpPr/>
                  <p:nvPr/>
                </p:nvSpPr>
                <p:spPr>
                  <a:xfrm>
                    <a:off x="10758717" y="9482328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50" name="Google Shape;750;p40"/>
                  <p:cNvSpPr/>
                  <p:nvPr/>
                </p:nvSpPr>
                <p:spPr>
                  <a:xfrm>
                    <a:off x="11015964" y="9560479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51" name="Google Shape;751;p40"/>
                  <p:cNvSpPr/>
                  <p:nvPr/>
                </p:nvSpPr>
                <p:spPr>
                  <a:xfrm>
                    <a:off x="11068065" y="9573504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52" name="Google Shape;752;p40"/>
                  <p:cNvSpPr/>
                  <p:nvPr/>
                </p:nvSpPr>
                <p:spPr>
                  <a:xfrm>
                    <a:off x="11523946" y="9641886"/>
                    <a:ext cx="921530" cy="442856"/>
                  </a:xfrm>
                  <a:custGeom>
                    <a:rect b="b" l="l" r="r" t="t"/>
                    <a:pathLst>
                      <a:path extrusionOk="0" h="442856" w="921530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2"/>
                          <a:pt x="351679" y="143277"/>
                        </a:cubicBezTo>
                        <a:cubicBezTo>
                          <a:pt x="351679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3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753" name="Google Shape;753;p40"/>
                  <p:cNvGrpSpPr/>
                  <p:nvPr/>
                </p:nvGrpSpPr>
                <p:grpSpPr>
                  <a:xfrm>
                    <a:off x="11556509" y="9635373"/>
                    <a:ext cx="950838" cy="449369"/>
                    <a:chOff x="11556509" y="9635373"/>
                    <a:chExt cx="950838" cy="449369"/>
                  </a:xfrm>
                </p:grpSpPr>
                <p:sp>
                  <p:nvSpPr>
                    <p:cNvPr id="754" name="Google Shape;754;p40"/>
                    <p:cNvSpPr/>
                    <p:nvPr/>
                  </p:nvSpPr>
                  <p:spPr>
                    <a:xfrm>
                      <a:off x="11576047" y="9638630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4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9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755" name="Google Shape;755;p40"/>
                    <p:cNvSpPr/>
                    <p:nvPr/>
                  </p:nvSpPr>
                  <p:spPr>
                    <a:xfrm>
                      <a:off x="11556509" y="9635373"/>
                      <a:ext cx="950838" cy="449369"/>
                    </a:xfrm>
                    <a:custGeom>
                      <a:rect b="b" l="l" r="r" t="t"/>
                      <a:pathLst>
                        <a:path extrusionOk="0" h="449369" w="950838">
                          <a:moveTo>
                            <a:pt x="602414" y="449369"/>
                          </a:moveTo>
                          <a:lnTo>
                            <a:pt x="394012" y="449369"/>
                          </a:lnTo>
                          <a:cubicBezTo>
                            <a:pt x="387499" y="449369"/>
                            <a:pt x="380987" y="446113"/>
                            <a:pt x="380987" y="446113"/>
                          </a:cubicBezTo>
                          <a:lnTo>
                            <a:pt x="380987" y="397268"/>
                          </a:lnTo>
                          <a:cubicBezTo>
                            <a:pt x="270272" y="394012"/>
                            <a:pt x="113970" y="380987"/>
                            <a:pt x="6513" y="358192"/>
                          </a:cubicBezTo>
                          <a:cubicBezTo>
                            <a:pt x="3256" y="358192"/>
                            <a:pt x="3256" y="358192"/>
                            <a:pt x="0" y="354936"/>
                          </a:cubicBezTo>
                          <a:cubicBezTo>
                            <a:pt x="0" y="354936"/>
                            <a:pt x="0" y="351680"/>
                            <a:pt x="3256" y="351680"/>
                          </a:cubicBezTo>
                          <a:lnTo>
                            <a:pt x="140020" y="299579"/>
                          </a:lnTo>
                          <a:cubicBezTo>
                            <a:pt x="143277" y="299579"/>
                            <a:pt x="149790" y="296323"/>
                            <a:pt x="156302" y="299579"/>
                          </a:cubicBezTo>
                          <a:cubicBezTo>
                            <a:pt x="270272" y="319117"/>
                            <a:pt x="361449" y="328886"/>
                            <a:pt x="459138" y="328886"/>
                          </a:cubicBezTo>
                          <a:cubicBezTo>
                            <a:pt x="602414" y="328886"/>
                            <a:pt x="621952" y="312604"/>
                            <a:pt x="621952" y="296323"/>
                          </a:cubicBezTo>
                          <a:cubicBezTo>
                            <a:pt x="621952" y="276785"/>
                            <a:pt x="521007" y="263760"/>
                            <a:pt x="403780" y="250735"/>
                          </a:cubicBezTo>
                          <a:cubicBezTo>
                            <a:pt x="247479" y="231197"/>
                            <a:pt x="52101" y="208403"/>
                            <a:pt x="52101" y="153046"/>
                          </a:cubicBezTo>
                          <a:cubicBezTo>
                            <a:pt x="52101" y="100945"/>
                            <a:pt x="175840" y="65126"/>
                            <a:pt x="380987" y="55357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40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6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5439" y="446113"/>
                            <a:pt x="608927" y="449369"/>
                            <a:pt x="602414" y="449369"/>
                          </a:cubicBezTo>
                          <a:close/>
                          <a:moveTo>
                            <a:pt x="407037" y="442856"/>
                          </a:moveTo>
                          <a:lnTo>
                            <a:pt x="592646" y="442856"/>
                          </a:lnTo>
                          <a:lnTo>
                            <a:pt x="592646" y="394012"/>
                          </a:lnTo>
                          <a:cubicBezTo>
                            <a:pt x="592646" y="390755"/>
                            <a:pt x="595901" y="390755"/>
                            <a:pt x="602414" y="390755"/>
                          </a:cubicBezTo>
                          <a:cubicBezTo>
                            <a:pt x="810817" y="380987"/>
                            <a:pt x="928044" y="345167"/>
                            <a:pt x="928044" y="296323"/>
                          </a:cubicBezTo>
                          <a:cubicBezTo>
                            <a:pt x="928044" y="240966"/>
                            <a:pt x="742435" y="218172"/>
                            <a:pt x="579620" y="201891"/>
                          </a:cubicBezTo>
                          <a:cubicBezTo>
                            <a:pt x="462394" y="188866"/>
                            <a:pt x="361449" y="175840"/>
                            <a:pt x="361449" y="153046"/>
                          </a:cubicBezTo>
                          <a:cubicBezTo>
                            <a:pt x="361449" y="126995"/>
                            <a:pt x="420062" y="117227"/>
                            <a:pt x="534032" y="117227"/>
                          </a:cubicBezTo>
                          <a:cubicBezTo>
                            <a:pt x="618696" y="117227"/>
                            <a:pt x="687078" y="123740"/>
                            <a:pt x="768486" y="143277"/>
                          </a:cubicBezTo>
                          <a:lnTo>
                            <a:pt x="908506" y="104202"/>
                          </a:lnTo>
                          <a:cubicBezTo>
                            <a:pt x="814074" y="81407"/>
                            <a:pt x="719641" y="68382"/>
                            <a:pt x="605671" y="65126"/>
                          </a:cubicBezTo>
                          <a:cubicBezTo>
                            <a:pt x="599158" y="65126"/>
                            <a:pt x="595901" y="61869"/>
                            <a:pt x="595901" y="61869"/>
                          </a:cubicBezTo>
                          <a:lnTo>
                            <a:pt x="595901" y="13025"/>
                          </a:lnTo>
                          <a:lnTo>
                            <a:pt x="410293" y="13025"/>
                          </a:lnTo>
                          <a:lnTo>
                            <a:pt x="410293" y="61869"/>
                          </a:lnTo>
                          <a:cubicBezTo>
                            <a:pt x="410293" y="65126"/>
                            <a:pt x="407037" y="65126"/>
                            <a:pt x="400524" y="65126"/>
                          </a:cubicBezTo>
                          <a:cubicBezTo>
                            <a:pt x="201891" y="74895"/>
                            <a:pt x="84664" y="110714"/>
                            <a:pt x="84664" y="156303"/>
                          </a:cubicBezTo>
                          <a:cubicBezTo>
                            <a:pt x="84664" y="208403"/>
                            <a:pt x="263760" y="227941"/>
                            <a:pt x="420062" y="247479"/>
                          </a:cubicBezTo>
                          <a:cubicBezTo>
                            <a:pt x="543802" y="263760"/>
                            <a:pt x="654515" y="276785"/>
                            <a:pt x="654515" y="302836"/>
                          </a:cubicBezTo>
                          <a:cubicBezTo>
                            <a:pt x="654515" y="328886"/>
                            <a:pt x="592646" y="341911"/>
                            <a:pt x="468906" y="341911"/>
                          </a:cubicBezTo>
                          <a:cubicBezTo>
                            <a:pt x="371217" y="341911"/>
                            <a:pt x="276785" y="332142"/>
                            <a:pt x="162815" y="312604"/>
                          </a:cubicBezTo>
                          <a:lnTo>
                            <a:pt x="39076" y="358192"/>
                          </a:lnTo>
                          <a:cubicBezTo>
                            <a:pt x="146533" y="380987"/>
                            <a:pt x="296323" y="390755"/>
                            <a:pt x="400524" y="394012"/>
                          </a:cubicBezTo>
                          <a:cubicBezTo>
                            <a:pt x="407037" y="394012"/>
                            <a:pt x="410293" y="397268"/>
                            <a:pt x="410293" y="397268"/>
                          </a:cubicBezTo>
                          <a:lnTo>
                            <a:pt x="410293" y="442856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756" name="Google Shape;756;p40"/>
              <p:cNvGrpSpPr/>
              <p:nvPr/>
            </p:nvGrpSpPr>
            <p:grpSpPr>
              <a:xfrm>
                <a:off x="10680566" y="9150186"/>
                <a:ext cx="2689699" cy="1022475"/>
                <a:chOff x="10680566" y="9150186"/>
                <a:chExt cx="2689699" cy="1022475"/>
              </a:xfrm>
            </p:grpSpPr>
            <p:sp>
              <p:nvSpPr>
                <p:cNvPr id="757" name="Google Shape;757;p40"/>
                <p:cNvSpPr/>
                <p:nvPr/>
              </p:nvSpPr>
              <p:spPr>
                <a:xfrm>
                  <a:off x="10680566" y="9553966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758" name="Google Shape;758;p40"/>
                <p:cNvGrpSpPr/>
                <p:nvPr/>
              </p:nvGrpSpPr>
              <p:grpSpPr>
                <a:xfrm>
                  <a:off x="10683822" y="9150186"/>
                  <a:ext cx="2683186" cy="807560"/>
                  <a:chOff x="10683822" y="9150186"/>
                  <a:chExt cx="2683186" cy="807560"/>
                </a:xfrm>
              </p:grpSpPr>
              <p:sp>
                <p:nvSpPr>
                  <p:cNvPr id="759" name="Google Shape;759;p40"/>
                  <p:cNvSpPr/>
                  <p:nvPr/>
                </p:nvSpPr>
                <p:spPr>
                  <a:xfrm>
                    <a:off x="10683822" y="9150186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60" name="Google Shape;760;p40"/>
                  <p:cNvSpPr/>
                  <p:nvPr/>
                </p:nvSpPr>
                <p:spPr>
                  <a:xfrm>
                    <a:off x="10758717" y="9172980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61" name="Google Shape;761;p40"/>
                  <p:cNvSpPr/>
                  <p:nvPr/>
                </p:nvSpPr>
                <p:spPr>
                  <a:xfrm>
                    <a:off x="11015964" y="9251131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62" name="Google Shape;762;p40"/>
                  <p:cNvSpPr/>
                  <p:nvPr/>
                </p:nvSpPr>
                <p:spPr>
                  <a:xfrm>
                    <a:off x="11068065" y="9264156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63" name="Google Shape;763;p40"/>
                  <p:cNvSpPr/>
                  <p:nvPr/>
                </p:nvSpPr>
                <p:spPr>
                  <a:xfrm>
                    <a:off x="11523946" y="9332538"/>
                    <a:ext cx="921530" cy="442856"/>
                  </a:xfrm>
                  <a:custGeom>
                    <a:rect b="b" l="l" r="r" t="t"/>
                    <a:pathLst>
                      <a:path extrusionOk="0" h="442856" w="921530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2"/>
                          <a:pt x="351679" y="143277"/>
                        </a:cubicBezTo>
                        <a:cubicBezTo>
                          <a:pt x="351679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3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764" name="Google Shape;764;p40"/>
                  <p:cNvGrpSpPr/>
                  <p:nvPr/>
                </p:nvGrpSpPr>
                <p:grpSpPr>
                  <a:xfrm>
                    <a:off x="11556509" y="9329282"/>
                    <a:ext cx="950838" cy="449368"/>
                    <a:chOff x="11556509" y="9329282"/>
                    <a:chExt cx="950838" cy="449368"/>
                  </a:xfrm>
                </p:grpSpPr>
                <p:sp>
                  <p:nvSpPr>
                    <p:cNvPr id="765" name="Google Shape;765;p40"/>
                    <p:cNvSpPr/>
                    <p:nvPr/>
                  </p:nvSpPr>
                  <p:spPr>
                    <a:xfrm>
                      <a:off x="11576047" y="9329282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4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9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766" name="Google Shape;766;p40"/>
                    <p:cNvSpPr/>
                    <p:nvPr/>
                  </p:nvSpPr>
                  <p:spPr>
                    <a:xfrm>
                      <a:off x="11556509" y="9329282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6"/>
                            <a:pt x="52101" y="149790"/>
                          </a:cubicBezTo>
                          <a:cubicBezTo>
                            <a:pt x="52101" y="97689"/>
                            <a:pt x="175840" y="61869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7037" y="439600"/>
                          </a:moveTo>
                          <a:lnTo>
                            <a:pt x="592646" y="439600"/>
                          </a:lnTo>
                          <a:lnTo>
                            <a:pt x="592646" y="390755"/>
                          </a:lnTo>
                          <a:cubicBezTo>
                            <a:pt x="592646" y="387499"/>
                            <a:pt x="595901" y="387499"/>
                            <a:pt x="602414" y="387499"/>
                          </a:cubicBezTo>
                          <a:cubicBezTo>
                            <a:pt x="810817" y="377730"/>
                            <a:pt x="928044" y="341911"/>
                            <a:pt x="928044" y="293066"/>
                          </a:cubicBezTo>
                          <a:cubicBezTo>
                            <a:pt x="928044" y="237709"/>
                            <a:pt x="742435" y="214916"/>
                            <a:pt x="579620" y="198634"/>
                          </a:cubicBezTo>
                          <a:cubicBezTo>
                            <a:pt x="462394" y="185609"/>
                            <a:pt x="361449" y="172583"/>
                            <a:pt x="361449" y="149790"/>
                          </a:cubicBezTo>
                          <a:cubicBezTo>
                            <a:pt x="361449" y="123739"/>
                            <a:pt x="420062" y="113970"/>
                            <a:pt x="534032" y="113970"/>
                          </a:cubicBezTo>
                          <a:cubicBezTo>
                            <a:pt x="618696" y="113970"/>
                            <a:pt x="687078" y="120483"/>
                            <a:pt x="768486" y="140020"/>
                          </a:cubicBezTo>
                          <a:lnTo>
                            <a:pt x="908506" y="100945"/>
                          </a:lnTo>
                          <a:cubicBezTo>
                            <a:pt x="814074" y="78151"/>
                            <a:pt x="719641" y="65126"/>
                            <a:pt x="605671" y="61869"/>
                          </a:cubicBezTo>
                          <a:cubicBezTo>
                            <a:pt x="599158" y="61869"/>
                            <a:pt x="595901" y="58613"/>
                            <a:pt x="595901" y="58613"/>
                          </a:cubicBezTo>
                          <a:lnTo>
                            <a:pt x="595901" y="9768"/>
                          </a:lnTo>
                          <a:lnTo>
                            <a:pt x="410293" y="9768"/>
                          </a:lnTo>
                          <a:lnTo>
                            <a:pt x="410293" y="58613"/>
                          </a:lnTo>
                          <a:cubicBezTo>
                            <a:pt x="410293" y="61869"/>
                            <a:pt x="407037" y="61869"/>
                            <a:pt x="400524" y="61869"/>
                          </a:cubicBezTo>
                          <a:cubicBezTo>
                            <a:pt x="201891" y="71639"/>
                            <a:pt x="84664" y="107457"/>
                            <a:pt x="84664" y="153046"/>
                          </a:cubicBezTo>
                          <a:cubicBezTo>
                            <a:pt x="84664" y="205146"/>
                            <a:pt x="263760" y="224684"/>
                            <a:pt x="420062" y="244222"/>
                          </a:cubicBezTo>
                          <a:cubicBezTo>
                            <a:pt x="543802" y="260504"/>
                            <a:pt x="654515" y="273529"/>
                            <a:pt x="654515" y="299579"/>
                          </a:cubicBezTo>
                          <a:cubicBezTo>
                            <a:pt x="654515" y="325629"/>
                            <a:pt x="592646" y="338654"/>
                            <a:pt x="468906" y="338654"/>
                          </a:cubicBezTo>
                          <a:cubicBezTo>
                            <a:pt x="371217" y="338654"/>
                            <a:pt x="276785" y="328886"/>
                            <a:pt x="162815" y="309348"/>
                          </a:cubicBezTo>
                          <a:lnTo>
                            <a:pt x="39076" y="354936"/>
                          </a:lnTo>
                          <a:cubicBezTo>
                            <a:pt x="146533" y="377730"/>
                            <a:pt x="296323" y="387499"/>
                            <a:pt x="400524" y="390755"/>
                          </a:cubicBezTo>
                          <a:cubicBezTo>
                            <a:pt x="407037" y="390755"/>
                            <a:pt x="410293" y="394012"/>
                            <a:pt x="410293" y="394012"/>
                          </a:cubicBezTo>
                          <a:lnTo>
                            <a:pt x="410293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767" name="Google Shape;767;p40"/>
              <p:cNvGrpSpPr/>
              <p:nvPr/>
            </p:nvGrpSpPr>
            <p:grpSpPr>
              <a:xfrm>
                <a:off x="10680566" y="8840838"/>
                <a:ext cx="2689699" cy="1022475"/>
                <a:chOff x="10680566" y="8840838"/>
                <a:chExt cx="2689699" cy="1022475"/>
              </a:xfrm>
            </p:grpSpPr>
            <p:sp>
              <p:nvSpPr>
                <p:cNvPr id="768" name="Google Shape;768;p40"/>
                <p:cNvSpPr/>
                <p:nvPr/>
              </p:nvSpPr>
              <p:spPr>
                <a:xfrm>
                  <a:off x="10680566" y="9244618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4916"/>
                        <a:pt x="2689699" y="211659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769" name="Google Shape;769;p40"/>
                <p:cNvGrpSpPr/>
                <p:nvPr/>
              </p:nvGrpSpPr>
              <p:grpSpPr>
                <a:xfrm>
                  <a:off x="10683822" y="8840838"/>
                  <a:ext cx="2683186" cy="807560"/>
                  <a:chOff x="10683822" y="8840838"/>
                  <a:chExt cx="2683186" cy="807560"/>
                </a:xfrm>
              </p:grpSpPr>
              <p:sp>
                <p:nvSpPr>
                  <p:cNvPr id="770" name="Google Shape;770;p40"/>
                  <p:cNvSpPr/>
                  <p:nvPr/>
                </p:nvSpPr>
                <p:spPr>
                  <a:xfrm>
                    <a:off x="10683822" y="8840838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71" name="Google Shape;771;p40"/>
                  <p:cNvSpPr/>
                  <p:nvPr/>
                </p:nvSpPr>
                <p:spPr>
                  <a:xfrm>
                    <a:off x="10758717" y="8863632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72" name="Google Shape;772;p40"/>
                  <p:cNvSpPr/>
                  <p:nvPr/>
                </p:nvSpPr>
                <p:spPr>
                  <a:xfrm>
                    <a:off x="11015964" y="8941783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73" name="Google Shape;773;p40"/>
                  <p:cNvSpPr/>
                  <p:nvPr/>
                </p:nvSpPr>
                <p:spPr>
                  <a:xfrm>
                    <a:off x="11068065" y="8954808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74" name="Google Shape;774;p40"/>
                  <p:cNvSpPr/>
                  <p:nvPr/>
                </p:nvSpPr>
                <p:spPr>
                  <a:xfrm>
                    <a:off x="11523946" y="9026447"/>
                    <a:ext cx="921530" cy="442855"/>
                  </a:xfrm>
                  <a:custGeom>
                    <a:rect b="b" l="l" r="r" t="t"/>
                    <a:pathLst>
                      <a:path extrusionOk="0" h="442855" w="921530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2"/>
                          <a:pt x="351679" y="143277"/>
                        </a:cubicBezTo>
                        <a:cubicBezTo>
                          <a:pt x="351679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5"/>
                        </a:lnTo>
                        <a:lnTo>
                          <a:pt x="377730" y="442855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5"/>
                          <a:pt x="446113" y="328885"/>
                        </a:cubicBezTo>
                        <a:cubicBezTo>
                          <a:pt x="566595" y="328885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0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0"/>
                        </a:lnTo>
                        <a:cubicBezTo>
                          <a:pt x="726153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775" name="Google Shape;775;p40"/>
                  <p:cNvGrpSpPr/>
                  <p:nvPr/>
                </p:nvGrpSpPr>
                <p:grpSpPr>
                  <a:xfrm>
                    <a:off x="11556509" y="9016678"/>
                    <a:ext cx="950838" cy="452624"/>
                    <a:chOff x="11556509" y="9016678"/>
                    <a:chExt cx="950838" cy="452624"/>
                  </a:xfrm>
                </p:grpSpPr>
                <p:sp>
                  <p:nvSpPr>
                    <p:cNvPr id="776" name="Google Shape;776;p40"/>
                    <p:cNvSpPr/>
                    <p:nvPr/>
                  </p:nvSpPr>
                  <p:spPr>
                    <a:xfrm>
                      <a:off x="11576047" y="9019934"/>
                      <a:ext cx="921530" cy="446112"/>
                    </a:xfrm>
                    <a:custGeom>
                      <a:rect b="b" l="l" r="r" t="t"/>
                      <a:pathLst>
                        <a:path extrusionOk="0" h="446112" w="921530">
                          <a:moveTo>
                            <a:pt x="745691" y="140020"/>
                          </a:moveTo>
                          <a:cubicBezTo>
                            <a:pt x="667540" y="123739"/>
                            <a:pt x="602414" y="113970"/>
                            <a:pt x="511238" y="113970"/>
                          </a:cubicBezTo>
                          <a:cubicBezTo>
                            <a:pt x="407037" y="113970"/>
                            <a:pt x="351679" y="123739"/>
                            <a:pt x="351679" y="146533"/>
                          </a:cubicBezTo>
                          <a:cubicBezTo>
                            <a:pt x="351679" y="195378"/>
                            <a:pt x="921531" y="192121"/>
                            <a:pt x="921531" y="289810"/>
                          </a:cubicBezTo>
                          <a:cubicBezTo>
                            <a:pt x="921531" y="338654"/>
                            <a:pt x="807561" y="377730"/>
                            <a:pt x="586133" y="390755"/>
                          </a:cubicBezTo>
                          <a:lnTo>
                            <a:pt x="586133" y="446113"/>
                          </a:lnTo>
                          <a:lnTo>
                            <a:pt x="377730" y="446113"/>
                          </a:lnTo>
                          <a:lnTo>
                            <a:pt x="377730" y="390755"/>
                          </a:lnTo>
                          <a:cubicBezTo>
                            <a:pt x="250734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9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5691" y="140020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777" name="Google Shape;777;p40"/>
                    <p:cNvSpPr/>
                    <p:nvPr/>
                  </p:nvSpPr>
                  <p:spPr>
                    <a:xfrm>
                      <a:off x="11556509" y="9016678"/>
                      <a:ext cx="950838" cy="452624"/>
                    </a:xfrm>
                    <a:custGeom>
                      <a:rect b="b" l="l" r="r" t="t"/>
                      <a:pathLst>
                        <a:path extrusionOk="0" h="452624" w="950838">
                          <a:moveTo>
                            <a:pt x="602414" y="452625"/>
                          </a:moveTo>
                          <a:lnTo>
                            <a:pt x="394012" y="452625"/>
                          </a:lnTo>
                          <a:cubicBezTo>
                            <a:pt x="387499" y="452625"/>
                            <a:pt x="380987" y="449369"/>
                            <a:pt x="380987" y="449369"/>
                          </a:cubicBezTo>
                          <a:lnTo>
                            <a:pt x="380987" y="400525"/>
                          </a:lnTo>
                          <a:cubicBezTo>
                            <a:pt x="270272" y="397268"/>
                            <a:pt x="113970" y="384243"/>
                            <a:pt x="6513" y="361449"/>
                          </a:cubicBezTo>
                          <a:cubicBezTo>
                            <a:pt x="3256" y="361449"/>
                            <a:pt x="3256" y="361449"/>
                            <a:pt x="0" y="358192"/>
                          </a:cubicBezTo>
                          <a:cubicBezTo>
                            <a:pt x="0" y="358192"/>
                            <a:pt x="0" y="354936"/>
                            <a:pt x="3256" y="354936"/>
                          </a:cubicBezTo>
                          <a:lnTo>
                            <a:pt x="140020" y="302836"/>
                          </a:lnTo>
                          <a:cubicBezTo>
                            <a:pt x="143277" y="302836"/>
                            <a:pt x="149790" y="299579"/>
                            <a:pt x="156302" y="302836"/>
                          </a:cubicBezTo>
                          <a:cubicBezTo>
                            <a:pt x="270272" y="322373"/>
                            <a:pt x="361449" y="332142"/>
                            <a:pt x="459138" y="332142"/>
                          </a:cubicBezTo>
                          <a:cubicBezTo>
                            <a:pt x="602414" y="332142"/>
                            <a:pt x="621952" y="315861"/>
                            <a:pt x="621952" y="299579"/>
                          </a:cubicBezTo>
                          <a:cubicBezTo>
                            <a:pt x="621952" y="280042"/>
                            <a:pt x="521007" y="267017"/>
                            <a:pt x="403780" y="253992"/>
                          </a:cubicBezTo>
                          <a:cubicBezTo>
                            <a:pt x="247479" y="234454"/>
                            <a:pt x="52101" y="211659"/>
                            <a:pt x="52101" y="156303"/>
                          </a:cubicBezTo>
                          <a:cubicBezTo>
                            <a:pt x="52101" y="104202"/>
                            <a:pt x="175840" y="68382"/>
                            <a:pt x="380987" y="58614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40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6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5439" y="449369"/>
                            <a:pt x="608927" y="452625"/>
                            <a:pt x="602414" y="452625"/>
                          </a:cubicBezTo>
                          <a:close/>
                          <a:moveTo>
                            <a:pt x="407037" y="442856"/>
                          </a:moveTo>
                          <a:lnTo>
                            <a:pt x="592646" y="442856"/>
                          </a:lnTo>
                          <a:lnTo>
                            <a:pt x="592646" y="394012"/>
                          </a:lnTo>
                          <a:cubicBezTo>
                            <a:pt x="592646" y="390755"/>
                            <a:pt x="595901" y="390755"/>
                            <a:pt x="602414" y="390755"/>
                          </a:cubicBezTo>
                          <a:cubicBezTo>
                            <a:pt x="810817" y="380987"/>
                            <a:pt x="928044" y="345167"/>
                            <a:pt x="928044" y="296323"/>
                          </a:cubicBezTo>
                          <a:cubicBezTo>
                            <a:pt x="928044" y="240966"/>
                            <a:pt x="742435" y="218172"/>
                            <a:pt x="579620" y="201891"/>
                          </a:cubicBezTo>
                          <a:cubicBezTo>
                            <a:pt x="462394" y="188866"/>
                            <a:pt x="361449" y="175840"/>
                            <a:pt x="361449" y="153046"/>
                          </a:cubicBezTo>
                          <a:cubicBezTo>
                            <a:pt x="361449" y="126995"/>
                            <a:pt x="420062" y="117227"/>
                            <a:pt x="534032" y="117227"/>
                          </a:cubicBezTo>
                          <a:cubicBezTo>
                            <a:pt x="618696" y="117227"/>
                            <a:pt x="687078" y="123740"/>
                            <a:pt x="768486" y="143277"/>
                          </a:cubicBezTo>
                          <a:lnTo>
                            <a:pt x="908506" y="104202"/>
                          </a:lnTo>
                          <a:cubicBezTo>
                            <a:pt x="814074" y="81407"/>
                            <a:pt x="719641" y="68382"/>
                            <a:pt x="605671" y="65126"/>
                          </a:cubicBezTo>
                          <a:cubicBezTo>
                            <a:pt x="599158" y="65126"/>
                            <a:pt x="595901" y="61869"/>
                            <a:pt x="595901" y="61869"/>
                          </a:cubicBezTo>
                          <a:lnTo>
                            <a:pt x="595901" y="13025"/>
                          </a:lnTo>
                          <a:lnTo>
                            <a:pt x="410293" y="13025"/>
                          </a:lnTo>
                          <a:lnTo>
                            <a:pt x="410293" y="61869"/>
                          </a:lnTo>
                          <a:cubicBezTo>
                            <a:pt x="410293" y="65126"/>
                            <a:pt x="407037" y="65126"/>
                            <a:pt x="400524" y="65126"/>
                          </a:cubicBezTo>
                          <a:cubicBezTo>
                            <a:pt x="201891" y="74895"/>
                            <a:pt x="84664" y="110714"/>
                            <a:pt x="84664" y="156303"/>
                          </a:cubicBezTo>
                          <a:cubicBezTo>
                            <a:pt x="84664" y="208403"/>
                            <a:pt x="263760" y="227941"/>
                            <a:pt x="420062" y="247479"/>
                          </a:cubicBezTo>
                          <a:cubicBezTo>
                            <a:pt x="543802" y="263760"/>
                            <a:pt x="654515" y="276785"/>
                            <a:pt x="654515" y="302836"/>
                          </a:cubicBezTo>
                          <a:cubicBezTo>
                            <a:pt x="654515" y="328886"/>
                            <a:pt x="592646" y="341911"/>
                            <a:pt x="468906" y="341911"/>
                          </a:cubicBezTo>
                          <a:cubicBezTo>
                            <a:pt x="371217" y="341911"/>
                            <a:pt x="276785" y="332142"/>
                            <a:pt x="162815" y="312604"/>
                          </a:cubicBezTo>
                          <a:lnTo>
                            <a:pt x="39076" y="358192"/>
                          </a:lnTo>
                          <a:cubicBezTo>
                            <a:pt x="146533" y="380987"/>
                            <a:pt x="296323" y="390755"/>
                            <a:pt x="400524" y="394012"/>
                          </a:cubicBezTo>
                          <a:cubicBezTo>
                            <a:pt x="407037" y="394012"/>
                            <a:pt x="410293" y="397268"/>
                            <a:pt x="410293" y="397268"/>
                          </a:cubicBezTo>
                          <a:lnTo>
                            <a:pt x="410293" y="442856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778" name="Google Shape;778;p40"/>
              <p:cNvGrpSpPr/>
              <p:nvPr/>
            </p:nvGrpSpPr>
            <p:grpSpPr>
              <a:xfrm>
                <a:off x="10680566" y="8531490"/>
                <a:ext cx="2689699" cy="1025732"/>
                <a:chOff x="10680566" y="8531490"/>
                <a:chExt cx="2689699" cy="1025732"/>
              </a:xfrm>
            </p:grpSpPr>
            <p:sp>
              <p:nvSpPr>
                <p:cNvPr id="779" name="Google Shape;779;p40"/>
                <p:cNvSpPr/>
                <p:nvPr/>
              </p:nvSpPr>
              <p:spPr>
                <a:xfrm>
                  <a:off x="10680566" y="8938527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1"/>
                        <a:pt x="2673418" y="74894"/>
                        <a:pt x="2640855" y="107457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7"/>
                      </a:cubicBezTo>
                      <a:cubicBezTo>
                        <a:pt x="16281" y="74894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780" name="Google Shape;780;p40"/>
                <p:cNvGrpSpPr/>
                <p:nvPr/>
              </p:nvGrpSpPr>
              <p:grpSpPr>
                <a:xfrm>
                  <a:off x="10683822" y="8531490"/>
                  <a:ext cx="2683186" cy="807560"/>
                  <a:chOff x="10683822" y="8531490"/>
                  <a:chExt cx="2683186" cy="807560"/>
                </a:xfrm>
              </p:grpSpPr>
              <p:sp>
                <p:nvSpPr>
                  <p:cNvPr id="781" name="Google Shape;781;p40"/>
                  <p:cNvSpPr/>
                  <p:nvPr/>
                </p:nvSpPr>
                <p:spPr>
                  <a:xfrm>
                    <a:off x="10683822" y="8531490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82" name="Google Shape;782;p40"/>
                  <p:cNvSpPr/>
                  <p:nvPr/>
                </p:nvSpPr>
                <p:spPr>
                  <a:xfrm>
                    <a:off x="10758717" y="8554284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-1"/>
                          <a:pt x="1266698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83" name="Google Shape;783;p40"/>
                  <p:cNvSpPr/>
                  <p:nvPr/>
                </p:nvSpPr>
                <p:spPr>
                  <a:xfrm>
                    <a:off x="11015964" y="8632435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84" name="Google Shape;784;p40"/>
                  <p:cNvSpPr/>
                  <p:nvPr/>
                </p:nvSpPr>
                <p:spPr>
                  <a:xfrm>
                    <a:off x="11068065" y="8645460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85" name="Google Shape;785;p40"/>
                  <p:cNvSpPr/>
                  <p:nvPr/>
                </p:nvSpPr>
                <p:spPr>
                  <a:xfrm>
                    <a:off x="11523946" y="8717099"/>
                    <a:ext cx="921530" cy="442855"/>
                  </a:xfrm>
                  <a:custGeom>
                    <a:rect b="b" l="l" r="r" t="t"/>
                    <a:pathLst>
                      <a:path extrusionOk="0" h="442855" w="921530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2"/>
                          <a:pt x="351679" y="143277"/>
                        </a:cubicBezTo>
                        <a:cubicBezTo>
                          <a:pt x="351679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5"/>
                        </a:lnTo>
                        <a:lnTo>
                          <a:pt x="377730" y="442855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5"/>
                          <a:pt x="446113" y="328885"/>
                        </a:cubicBezTo>
                        <a:cubicBezTo>
                          <a:pt x="566595" y="328885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0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0"/>
                        </a:lnTo>
                        <a:cubicBezTo>
                          <a:pt x="726153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786" name="Google Shape;786;p40"/>
                  <p:cNvGrpSpPr/>
                  <p:nvPr/>
                </p:nvGrpSpPr>
                <p:grpSpPr>
                  <a:xfrm>
                    <a:off x="11556509" y="8713843"/>
                    <a:ext cx="950838" cy="449368"/>
                    <a:chOff x="11556509" y="8713843"/>
                    <a:chExt cx="950838" cy="449368"/>
                  </a:xfrm>
                </p:grpSpPr>
                <p:sp>
                  <p:nvSpPr>
                    <p:cNvPr id="787" name="Google Shape;787;p40"/>
                    <p:cNvSpPr/>
                    <p:nvPr/>
                  </p:nvSpPr>
                  <p:spPr>
                    <a:xfrm>
                      <a:off x="11576047" y="8713843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4"/>
                          </a:moveTo>
                          <a:cubicBezTo>
                            <a:pt x="667540" y="120482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79" y="120482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4" y="387499"/>
                            <a:pt x="100945" y="374474"/>
                            <a:pt x="0" y="351679"/>
                          </a:cubicBezTo>
                          <a:lnTo>
                            <a:pt x="136764" y="299578"/>
                          </a:lnTo>
                          <a:cubicBezTo>
                            <a:pt x="247479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0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6"/>
                            <a:pt x="827099" y="74894"/>
                            <a:pt x="911762" y="94432"/>
                          </a:cubicBezTo>
                          <a:lnTo>
                            <a:pt x="745691" y="136764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788" name="Google Shape;788;p40"/>
                    <p:cNvSpPr/>
                    <p:nvPr/>
                  </p:nvSpPr>
                  <p:spPr>
                    <a:xfrm>
                      <a:off x="11556509" y="8713843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2"/>
                          </a:moveTo>
                          <a:lnTo>
                            <a:pt x="394012" y="446112"/>
                          </a:lnTo>
                          <a:cubicBezTo>
                            <a:pt x="387499" y="446112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3"/>
                            <a:pt x="3256" y="348423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0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6"/>
                            <a:pt x="52101" y="149790"/>
                          </a:cubicBezTo>
                          <a:cubicBezTo>
                            <a:pt x="52101" y="97689"/>
                            <a:pt x="175840" y="61869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6"/>
                            <a:pt x="833612" y="71638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7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2"/>
                            <a:pt x="602414" y="446112"/>
                          </a:cubicBezTo>
                          <a:close/>
                          <a:moveTo>
                            <a:pt x="407037" y="436343"/>
                          </a:moveTo>
                          <a:lnTo>
                            <a:pt x="592646" y="436343"/>
                          </a:lnTo>
                          <a:lnTo>
                            <a:pt x="592646" y="387499"/>
                          </a:lnTo>
                          <a:cubicBezTo>
                            <a:pt x="592646" y="384242"/>
                            <a:pt x="595901" y="384242"/>
                            <a:pt x="602414" y="384242"/>
                          </a:cubicBezTo>
                          <a:cubicBezTo>
                            <a:pt x="810817" y="374474"/>
                            <a:pt x="928044" y="338654"/>
                            <a:pt x="928044" y="289810"/>
                          </a:cubicBezTo>
                          <a:cubicBezTo>
                            <a:pt x="928044" y="234453"/>
                            <a:pt x="742435" y="211659"/>
                            <a:pt x="579620" y="195378"/>
                          </a:cubicBezTo>
                          <a:cubicBezTo>
                            <a:pt x="462394" y="182353"/>
                            <a:pt x="361449" y="169327"/>
                            <a:pt x="361449" y="146533"/>
                          </a:cubicBezTo>
                          <a:cubicBezTo>
                            <a:pt x="361449" y="120482"/>
                            <a:pt x="420062" y="110714"/>
                            <a:pt x="534032" y="110714"/>
                          </a:cubicBezTo>
                          <a:cubicBezTo>
                            <a:pt x="618696" y="110714"/>
                            <a:pt x="687078" y="117227"/>
                            <a:pt x="768486" y="136764"/>
                          </a:cubicBezTo>
                          <a:lnTo>
                            <a:pt x="908506" y="97689"/>
                          </a:lnTo>
                          <a:cubicBezTo>
                            <a:pt x="814074" y="74894"/>
                            <a:pt x="719641" y="61869"/>
                            <a:pt x="605671" y="58613"/>
                          </a:cubicBezTo>
                          <a:cubicBezTo>
                            <a:pt x="599158" y="58613"/>
                            <a:pt x="595901" y="55356"/>
                            <a:pt x="595901" y="55356"/>
                          </a:cubicBezTo>
                          <a:lnTo>
                            <a:pt x="595901" y="6512"/>
                          </a:lnTo>
                          <a:lnTo>
                            <a:pt x="410293" y="6512"/>
                          </a:lnTo>
                          <a:lnTo>
                            <a:pt x="410293" y="55356"/>
                          </a:lnTo>
                          <a:cubicBezTo>
                            <a:pt x="410293" y="58613"/>
                            <a:pt x="407037" y="58613"/>
                            <a:pt x="400524" y="58613"/>
                          </a:cubicBezTo>
                          <a:cubicBezTo>
                            <a:pt x="201891" y="68382"/>
                            <a:pt x="84664" y="104201"/>
                            <a:pt x="84664" y="149790"/>
                          </a:cubicBezTo>
                          <a:cubicBezTo>
                            <a:pt x="84664" y="201890"/>
                            <a:pt x="263760" y="221428"/>
                            <a:pt x="420062" y="240966"/>
                          </a:cubicBezTo>
                          <a:cubicBezTo>
                            <a:pt x="543802" y="257247"/>
                            <a:pt x="654515" y="270272"/>
                            <a:pt x="654515" y="296323"/>
                          </a:cubicBezTo>
                          <a:cubicBezTo>
                            <a:pt x="654515" y="322373"/>
                            <a:pt x="592646" y="335398"/>
                            <a:pt x="468906" y="335398"/>
                          </a:cubicBezTo>
                          <a:cubicBezTo>
                            <a:pt x="371217" y="335398"/>
                            <a:pt x="276785" y="325629"/>
                            <a:pt x="162815" y="306091"/>
                          </a:cubicBezTo>
                          <a:lnTo>
                            <a:pt x="39076" y="351679"/>
                          </a:lnTo>
                          <a:cubicBezTo>
                            <a:pt x="146533" y="374474"/>
                            <a:pt x="296323" y="384242"/>
                            <a:pt x="400524" y="387499"/>
                          </a:cubicBezTo>
                          <a:cubicBezTo>
                            <a:pt x="407037" y="387499"/>
                            <a:pt x="410293" y="390755"/>
                            <a:pt x="410293" y="390755"/>
                          </a:cubicBezTo>
                          <a:lnTo>
                            <a:pt x="410293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789" name="Google Shape;789;p40"/>
              <p:cNvGrpSpPr/>
              <p:nvPr/>
            </p:nvGrpSpPr>
            <p:grpSpPr>
              <a:xfrm>
                <a:off x="10680566" y="8222142"/>
                <a:ext cx="2689699" cy="1025732"/>
                <a:chOff x="10680566" y="8222142"/>
                <a:chExt cx="2689699" cy="1025732"/>
              </a:xfrm>
            </p:grpSpPr>
            <p:sp>
              <p:nvSpPr>
                <p:cNvPr id="790" name="Google Shape;790;p40"/>
                <p:cNvSpPr/>
                <p:nvPr/>
              </p:nvSpPr>
              <p:spPr>
                <a:xfrm>
                  <a:off x="10680566" y="8629179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1"/>
                        <a:pt x="2673418" y="74894"/>
                        <a:pt x="2640855" y="107457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7"/>
                      </a:cubicBezTo>
                      <a:cubicBezTo>
                        <a:pt x="16281" y="74894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791" name="Google Shape;791;p40"/>
                <p:cNvGrpSpPr/>
                <p:nvPr/>
              </p:nvGrpSpPr>
              <p:grpSpPr>
                <a:xfrm>
                  <a:off x="10683822" y="8222142"/>
                  <a:ext cx="2683186" cy="807560"/>
                  <a:chOff x="10683822" y="8222142"/>
                  <a:chExt cx="2683186" cy="807560"/>
                </a:xfrm>
              </p:grpSpPr>
              <p:sp>
                <p:nvSpPr>
                  <p:cNvPr id="792" name="Google Shape;792;p40"/>
                  <p:cNvSpPr/>
                  <p:nvPr/>
                </p:nvSpPr>
                <p:spPr>
                  <a:xfrm>
                    <a:off x="10683822" y="8222142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93" name="Google Shape;793;p40"/>
                  <p:cNvSpPr/>
                  <p:nvPr/>
                </p:nvSpPr>
                <p:spPr>
                  <a:xfrm>
                    <a:off x="10758717" y="8244936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94" name="Google Shape;794;p40"/>
                  <p:cNvSpPr/>
                  <p:nvPr/>
                </p:nvSpPr>
                <p:spPr>
                  <a:xfrm>
                    <a:off x="11015964" y="8323087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3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95" name="Google Shape;795;p40"/>
                  <p:cNvSpPr/>
                  <p:nvPr/>
                </p:nvSpPr>
                <p:spPr>
                  <a:xfrm>
                    <a:off x="11068065" y="8336112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796" name="Google Shape;796;p40"/>
                  <p:cNvSpPr/>
                  <p:nvPr/>
                </p:nvSpPr>
                <p:spPr>
                  <a:xfrm>
                    <a:off x="11523946" y="8407751"/>
                    <a:ext cx="921530" cy="442855"/>
                  </a:xfrm>
                  <a:custGeom>
                    <a:rect b="b" l="l" r="r" t="t"/>
                    <a:pathLst>
                      <a:path extrusionOk="0" h="442855" w="921530">
                        <a:moveTo>
                          <a:pt x="745691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2"/>
                          <a:pt x="351679" y="143277"/>
                        </a:cubicBezTo>
                        <a:cubicBezTo>
                          <a:pt x="351679" y="192121"/>
                          <a:pt x="921531" y="188865"/>
                          <a:pt x="921531" y="286553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5"/>
                        </a:lnTo>
                        <a:lnTo>
                          <a:pt x="377730" y="442855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5"/>
                          <a:pt x="446113" y="328885"/>
                        </a:cubicBezTo>
                        <a:cubicBezTo>
                          <a:pt x="566595" y="328885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0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0"/>
                        </a:lnTo>
                        <a:cubicBezTo>
                          <a:pt x="726153" y="55356"/>
                          <a:pt x="827099" y="74894"/>
                          <a:pt x="911762" y="94432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797" name="Google Shape;797;p40"/>
                  <p:cNvGrpSpPr/>
                  <p:nvPr/>
                </p:nvGrpSpPr>
                <p:grpSpPr>
                  <a:xfrm>
                    <a:off x="11556509" y="8397982"/>
                    <a:ext cx="950838" cy="452624"/>
                    <a:chOff x="11556509" y="8397982"/>
                    <a:chExt cx="950838" cy="452624"/>
                  </a:xfrm>
                </p:grpSpPr>
                <p:sp>
                  <p:nvSpPr>
                    <p:cNvPr id="798" name="Google Shape;798;p40"/>
                    <p:cNvSpPr/>
                    <p:nvPr/>
                  </p:nvSpPr>
                  <p:spPr>
                    <a:xfrm>
                      <a:off x="11576047" y="8401238"/>
                      <a:ext cx="921530" cy="446112"/>
                    </a:xfrm>
                    <a:custGeom>
                      <a:rect b="b" l="l" r="r" t="t"/>
                      <a:pathLst>
                        <a:path extrusionOk="0" h="446112" w="921530">
                          <a:moveTo>
                            <a:pt x="745691" y="140020"/>
                          </a:moveTo>
                          <a:cubicBezTo>
                            <a:pt x="667540" y="123739"/>
                            <a:pt x="602414" y="113970"/>
                            <a:pt x="511238" y="113970"/>
                          </a:cubicBezTo>
                          <a:cubicBezTo>
                            <a:pt x="407037" y="113970"/>
                            <a:pt x="351679" y="123739"/>
                            <a:pt x="351679" y="146533"/>
                          </a:cubicBezTo>
                          <a:cubicBezTo>
                            <a:pt x="351679" y="195378"/>
                            <a:pt x="921531" y="192121"/>
                            <a:pt x="921531" y="289810"/>
                          </a:cubicBezTo>
                          <a:cubicBezTo>
                            <a:pt x="921531" y="338654"/>
                            <a:pt x="807561" y="377730"/>
                            <a:pt x="586133" y="390755"/>
                          </a:cubicBezTo>
                          <a:lnTo>
                            <a:pt x="586133" y="446113"/>
                          </a:lnTo>
                          <a:lnTo>
                            <a:pt x="377730" y="446113"/>
                          </a:lnTo>
                          <a:lnTo>
                            <a:pt x="377730" y="394012"/>
                          </a:lnTo>
                          <a:cubicBezTo>
                            <a:pt x="250734" y="390755"/>
                            <a:pt x="100945" y="377730"/>
                            <a:pt x="0" y="354936"/>
                          </a:cubicBezTo>
                          <a:lnTo>
                            <a:pt x="136764" y="302835"/>
                          </a:lnTo>
                          <a:cubicBezTo>
                            <a:pt x="247479" y="322373"/>
                            <a:pt x="341911" y="332142"/>
                            <a:pt x="446112" y="332142"/>
                          </a:cubicBezTo>
                          <a:cubicBezTo>
                            <a:pt x="566595" y="332142"/>
                            <a:pt x="621952" y="319116"/>
                            <a:pt x="621952" y="296323"/>
                          </a:cubicBezTo>
                          <a:cubicBezTo>
                            <a:pt x="621952" y="244222"/>
                            <a:pt x="52101" y="244222"/>
                            <a:pt x="52101" y="149790"/>
                          </a:cubicBezTo>
                          <a:cubicBezTo>
                            <a:pt x="52101" y="97689"/>
                            <a:pt x="175840" y="65126"/>
                            <a:pt x="380986" y="55357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5691" y="140020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799" name="Google Shape;799;p40"/>
                    <p:cNvSpPr/>
                    <p:nvPr/>
                  </p:nvSpPr>
                  <p:spPr>
                    <a:xfrm>
                      <a:off x="11556509" y="8397982"/>
                      <a:ext cx="950838" cy="452624"/>
                    </a:xfrm>
                    <a:custGeom>
                      <a:rect b="b" l="l" r="r" t="t"/>
                      <a:pathLst>
                        <a:path extrusionOk="0" h="452624" w="950838">
                          <a:moveTo>
                            <a:pt x="602414" y="452625"/>
                          </a:moveTo>
                          <a:lnTo>
                            <a:pt x="394012" y="452625"/>
                          </a:lnTo>
                          <a:cubicBezTo>
                            <a:pt x="387499" y="452625"/>
                            <a:pt x="380987" y="449369"/>
                            <a:pt x="380987" y="449369"/>
                          </a:cubicBezTo>
                          <a:lnTo>
                            <a:pt x="380987" y="400525"/>
                          </a:lnTo>
                          <a:cubicBezTo>
                            <a:pt x="270272" y="397268"/>
                            <a:pt x="113970" y="384243"/>
                            <a:pt x="6513" y="361449"/>
                          </a:cubicBezTo>
                          <a:cubicBezTo>
                            <a:pt x="3256" y="361449"/>
                            <a:pt x="3256" y="361449"/>
                            <a:pt x="0" y="358192"/>
                          </a:cubicBezTo>
                          <a:cubicBezTo>
                            <a:pt x="0" y="358192"/>
                            <a:pt x="0" y="354936"/>
                            <a:pt x="3256" y="354936"/>
                          </a:cubicBezTo>
                          <a:lnTo>
                            <a:pt x="140020" y="302836"/>
                          </a:lnTo>
                          <a:cubicBezTo>
                            <a:pt x="143277" y="302836"/>
                            <a:pt x="149790" y="299579"/>
                            <a:pt x="156302" y="302836"/>
                          </a:cubicBezTo>
                          <a:cubicBezTo>
                            <a:pt x="270272" y="322373"/>
                            <a:pt x="361449" y="332142"/>
                            <a:pt x="459138" y="332142"/>
                          </a:cubicBezTo>
                          <a:cubicBezTo>
                            <a:pt x="602414" y="332142"/>
                            <a:pt x="621952" y="315861"/>
                            <a:pt x="621952" y="299579"/>
                          </a:cubicBezTo>
                          <a:cubicBezTo>
                            <a:pt x="621952" y="280042"/>
                            <a:pt x="521007" y="267017"/>
                            <a:pt x="403780" y="253992"/>
                          </a:cubicBezTo>
                          <a:cubicBezTo>
                            <a:pt x="247479" y="234454"/>
                            <a:pt x="52101" y="211659"/>
                            <a:pt x="52101" y="156303"/>
                          </a:cubicBezTo>
                          <a:cubicBezTo>
                            <a:pt x="52101" y="104202"/>
                            <a:pt x="175840" y="68382"/>
                            <a:pt x="380987" y="58614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40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6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5439" y="449369"/>
                            <a:pt x="608927" y="452625"/>
                            <a:pt x="602414" y="452625"/>
                          </a:cubicBezTo>
                          <a:close/>
                          <a:moveTo>
                            <a:pt x="407037" y="442856"/>
                          </a:moveTo>
                          <a:lnTo>
                            <a:pt x="592646" y="442856"/>
                          </a:lnTo>
                          <a:lnTo>
                            <a:pt x="592646" y="394012"/>
                          </a:lnTo>
                          <a:cubicBezTo>
                            <a:pt x="592646" y="390755"/>
                            <a:pt x="595901" y="390755"/>
                            <a:pt x="602414" y="390755"/>
                          </a:cubicBezTo>
                          <a:cubicBezTo>
                            <a:pt x="810817" y="380987"/>
                            <a:pt x="928044" y="345167"/>
                            <a:pt x="928044" y="296323"/>
                          </a:cubicBezTo>
                          <a:cubicBezTo>
                            <a:pt x="928044" y="240966"/>
                            <a:pt x="742435" y="218172"/>
                            <a:pt x="579620" y="201891"/>
                          </a:cubicBezTo>
                          <a:cubicBezTo>
                            <a:pt x="462394" y="188866"/>
                            <a:pt x="361449" y="175840"/>
                            <a:pt x="361449" y="153046"/>
                          </a:cubicBezTo>
                          <a:cubicBezTo>
                            <a:pt x="361449" y="126995"/>
                            <a:pt x="420062" y="117227"/>
                            <a:pt x="534032" y="117227"/>
                          </a:cubicBezTo>
                          <a:cubicBezTo>
                            <a:pt x="618696" y="117227"/>
                            <a:pt x="687078" y="123740"/>
                            <a:pt x="768486" y="143277"/>
                          </a:cubicBezTo>
                          <a:lnTo>
                            <a:pt x="908506" y="104202"/>
                          </a:lnTo>
                          <a:cubicBezTo>
                            <a:pt x="814074" y="81407"/>
                            <a:pt x="719641" y="68382"/>
                            <a:pt x="605671" y="65126"/>
                          </a:cubicBezTo>
                          <a:cubicBezTo>
                            <a:pt x="599158" y="65126"/>
                            <a:pt x="595901" y="61869"/>
                            <a:pt x="595901" y="61869"/>
                          </a:cubicBezTo>
                          <a:lnTo>
                            <a:pt x="595901" y="13025"/>
                          </a:lnTo>
                          <a:lnTo>
                            <a:pt x="410293" y="13025"/>
                          </a:lnTo>
                          <a:lnTo>
                            <a:pt x="410293" y="61869"/>
                          </a:lnTo>
                          <a:cubicBezTo>
                            <a:pt x="410293" y="65126"/>
                            <a:pt x="407037" y="65126"/>
                            <a:pt x="400524" y="65126"/>
                          </a:cubicBezTo>
                          <a:cubicBezTo>
                            <a:pt x="201891" y="74895"/>
                            <a:pt x="84664" y="110714"/>
                            <a:pt x="84664" y="156303"/>
                          </a:cubicBezTo>
                          <a:cubicBezTo>
                            <a:pt x="84664" y="208403"/>
                            <a:pt x="263760" y="227941"/>
                            <a:pt x="420062" y="247479"/>
                          </a:cubicBezTo>
                          <a:cubicBezTo>
                            <a:pt x="543802" y="263760"/>
                            <a:pt x="654515" y="276785"/>
                            <a:pt x="654515" y="302836"/>
                          </a:cubicBezTo>
                          <a:cubicBezTo>
                            <a:pt x="654515" y="328886"/>
                            <a:pt x="592646" y="341911"/>
                            <a:pt x="468906" y="341911"/>
                          </a:cubicBezTo>
                          <a:cubicBezTo>
                            <a:pt x="371217" y="341911"/>
                            <a:pt x="276785" y="332142"/>
                            <a:pt x="162815" y="312604"/>
                          </a:cubicBezTo>
                          <a:lnTo>
                            <a:pt x="39076" y="358192"/>
                          </a:lnTo>
                          <a:cubicBezTo>
                            <a:pt x="146533" y="380987"/>
                            <a:pt x="296323" y="390755"/>
                            <a:pt x="400524" y="394012"/>
                          </a:cubicBezTo>
                          <a:cubicBezTo>
                            <a:pt x="407037" y="394012"/>
                            <a:pt x="410293" y="397268"/>
                            <a:pt x="410293" y="397268"/>
                          </a:cubicBezTo>
                          <a:lnTo>
                            <a:pt x="410293" y="442856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800" name="Google Shape;800;p40"/>
              <p:cNvGrpSpPr/>
              <p:nvPr/>
            </p:nvGrpSpPr>
            <p:grpSpPr>
              <a:xfrm>
                <a:off x="10680566" y="7912794"/>
                <a:ext cx="2689699" cy="1025732"/>
                <a:chOff x="10680566" y="7912794"/>
                <a:chExt cx="2689699" cy="1025732"/>
              </a:xfrm>
            </p:grpSpPr>
            <p:sp>
              <p:nvSpPr>
                <p:cNvPr id="801" name="Google Shape;801;p40"/>
                <p:cNvSpPr/>
                <p:nvPr/>
              </p:nvSpPr>
              <p:spPr>
                <a:xfrm>
                  <a:off x="10680566" y="8319831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1"/>
                        <a:pt x="2673418" y="74894"/>
                        <a:pt x="2640855" y="107457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7"/>
                      </a:cubicBezTo>
                      <a:cubicBezTo>
                        <a:pt x="16281" y="74894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802" name="Google Shape;802;p40"/>
                <p:cNvGrpSpPr/>
                <p:nvPr/>
              </p:nvGrpSpPr>
              <p:grpSpPr>
                <a:xfrm>
                  <a:off x="10683822" y="7912794"/>
                  <a:ext cx="2683186" cy="807560"/>
                  <a:chOff x="10683822" y="7912794"/>
                  <a:chExt cx="2683186" cy="807560"/>
                </a:xfrm>
              </p:grpSpPr>
              <p:sp>
                <p:nvSpPr>
                  <p:cNvPr id="803" name="Google Shape;803;p40"/>
                  <p:cNvSpPr/>
                  <p:nvPr/>
                </p:nvSpPr>
                <p:spPr>
                  <a:xfrm>
                    <a:off x="10683822" y="7912794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04" name="Google Shape;804;p40"/>
                  <p:cNvSpPr/>
                  <p:nvPr/>
                </p:nvSpPr>
                <p:spPr>
                  <a:xfrm>
                    <a:off x="10758717" y="7935588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7"/>
                        </a:cubicBezTo>
                        <a:cubicBezTo>
                          <a:pt x="0" y="170574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4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05" name="Google Shape;805;p40"/>
                  <p:cNvSpPr/>
                  <p:nvPr/>
                </p:nvSpPr>
                <p:spPr>
                  <a:xfrm>
                    <a:off x="11015964" y="8013739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0"/>
                          <a:pt x="1009451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-1"/>
                          <a:pt x="1009451" y="-1"/>
                        </a:cubicBezTo>
                        <a:cubicBezTo>
                          <a:pt x="1566955" y="-1"/>
                          <a:pt x="2018902" y="135583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06" name="Google Shape;806;p40"/>
                  <p:cNvSpPr/>
                  <p:nvPr/>
                </p:nvSpPr>
                <p:spPr>
                  <a:xfrm>
                    <a:off x="11068065" y="8026764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7"/>
                          <a:pt x="0" y="289810"/>
                        </a:cubicBezTo>
                        <a:cubicBezTo>
                          <a:pt x="0" y="129752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2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07" name="Google Shape;807;p40"/>
                  <p:cNvSpPr/>
                  <p:nvPr/>
                </p:nvSpPr>
                <p:spPr>
                  <a:xfrm>
                    <a:off x="11523946" y="8098403"/>
                    <a:ext cx="921530" cy="442855"/>
                  </a:xfrm>
                  <a:custGeom>
                    <a:rect b="b" l="l" r="r" t="t"/>
                    <a:pathLst>
                      <a:path extrusionOk="0" h="442855" w="921530">
                        <a:moveTo>
                          <a:pt x="745691" y="136764"/>
                        </a:moveTo>
                        <a:cubicBezTo>
                          <a:pt x="667540" y="120483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3"/>
                          <a:pt x="351679" y="143277"/>
                        </a:cubicBezTo>
                        <a:cubicBezTo>
                          <a:pt x="351679" y="192122"/>
                          <a:pt x="921531" y="188865"/>
                          <a:pt x="921531" y="286554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6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5"/>
                          <a:pt x="446113" y="328885"/>
                        </a:cubicBezTo>
                        <a:cubicBezTo>
                          <a:pt x="566595" y="328885"/>
                          <a:pt x="621952" y="315860"/>
                          <a:pt x="621952" y="293067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3"/>
                          <a:pt x="175840" y="61870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3" y="55357"/>
                          <a:pt x="827099" y="74895"/>
                          <a:pt x="911762" y="94433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808" name="Google Shape;808;p40"/>
                  <p:cNvGrpSpPr/>
                  <p:nvPr/>
                </p:nvGrpSpPr>
                <p:grpSpPr>
                  <a:xfrm>
                    <a:off x="11556509" y="8095147"/>
                    <a:ext cx="950838" cy="449368"/>
                    <a:chOff x="11556509" y="8095147"/>
                    <a:chExt cx="950838" cy="449368"/>
                  </a:xfrm>
                </p:grpSpPr>
                <p:sp>
                  <p:nvSpPr>
                    <p:cNvPr id="809" name="Google Shape;809;p40"/>
                    <p:cNvSpPr/>
                    <p:nvPr/>
                  </p:nvSpPr>
                  <p:spPr>
                    <a:xfrm>
                      <a:off x="11576047" y="8095147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4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4" y="387499"/>
                            <a:pt x="100945" y="374474"/>
                            <a:pt x="0" y="351679"/>
                          </a:cubicBezTo>
                          <a:lnTo>
                            <a:pt x="136764" y="299578"/>
                          </a:lnTo>
                          <a:cubicBezTo>
                            <a:pt x="247479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2" y="315860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6" y="52100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0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5691" y="136764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810" name="Google Shape;810;p40"/>
                    <p:cNvSpPr/>
                    <p:nvPr/>
                  </p:nvSpPr>
                  <p:spPr>
                    <a:xfrm>
                      <a:off x="11556509" y="8095147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2"/>
                          </a:moveTo>
                          <a:lnTo>
                            <a:pt x="394012" y="446112"/>
                          </a:lnTo>
                          <a:cubicBezTo>
                            <a:pt x="387499" y="446112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3"/>
                            <a:pt x="3256" y="348423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0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6"/>
                            <a:pt x="52101" y="149789"/>
                          </a:cubicBezTo>
                          <a:cubicBezTo>
                            <a:pt x="52101" y="97689"/>
                            <a:pt x="175840" y="61869"/>
                            <a:pt x="380987" y="52100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0"/>
                          </a:lnTo>
                          <a:cubicBezTo>
                            <a:pt x="732666" y="55357"/>
                            <a:pt x="833612" y="71638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6"/>
                            <a:pt x="527520" y="117226"/>
                          </a:cubicBezTo>
                          <a:cubicBezTo>
                            <a:pt x="394012" y="117226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7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2"/>
                            <a:pt x="602414" y="446112"/>
                          </a:cubicBezTo>
                          <a:close/>
                          <a:moveTo>
                            <a:pt x="407037" y="436343"/>
                          </a:moveTo>
                          <a:lnTo>
                            <a:pt x="592646" y="436343"/>
                          </a:lnTo>
                          <a:lnTo>
                            <a:pt x="592646" y="387499"/>
                          </a:lnTo>
                          <a:cubicBezTo>
                            <a:pt x="592646" y="384242"/>
                            <a:pt x="595901" y="384242"/>
                            <a:pt x="602414" y="384242"/>
                          </a:cubicBezTo>
                          <a:cubicBezTo>
                            <a:pt x="810817" y="374474"/>
                            <a:pt x="928044" y="338654"/>
                            <a:pt x="928044" y="289810"/>
                          </a:cubicBezTo>
                          <a:cubicBezTo>
                            <a:pt x="928044" y="234453"/>
                            <a:pt x="742435" y="211659"/>
                            <a:pt x="579620" y="195378"/>
                          </a:cubicBezTo>
                          <a:cubicBezTo>
                            <a:pt x="462394" y="182352"/>
                            <a:pt x="361449" y="169327"/>
                            <a:pt x="361449" y="146533"/>
                          </a:cubicBezTo>
                          <a:cubicBezTo>
                            <a:pt x="361449" y="120483"/>
                            <a:pt x="420062" y="110714"/>
                            <a:pt x="534032" y="110714"/>
                          </a:cubicBezTo>
                          <a:cubicBezTo>
                            <a:pt x="618696" y="110714"/>
                            <a:pt x="687078" y="117226"/>
                            <a:pt x="768486" y="136764"/>
                          </a:cubicBezTo>
                          <a:lnTo>
                            <a:pt x="908506" y="97689"/>
                          </a:lnTo>
                          <a:cubicBezTo>
                            <a:pt x="814074" y="74894"/>
                            <a:pt x="719641" y="61869"/>
                            <a:pt x="605671" y="58613"/>
                          </a:cubicBezTo>
                          <a:cubicBezTo>
                            <a:pt x="599158" y="58613"/>
                            <a:pt x="595901" y="55357"/>
                            <a:pt x="595901" y="55357"/>
                          </a:cubicBezTo>
                          <a:lnTo>
                            <a:pt x="595901" y="6512"/>
                          </a:lnTo>
                          <a:lnTo>
                            <a:pt x="410293" y="6512"/>
                          </a:lnTo>
                          <a:lnTo>
                            <a:pt x="410293" y="55357"/>
                          </a:lnTo>
                          <a:cubicBezTo>
                            <a:pt x="410293" y="58613"/>
                            <a:pt x="407037" y="58613"/>
                            <a:pt x="400524" y="58613"/>
                          </a:cubicBezTo>
                          <a:cubicBezTo>
                            <a:pt x="201891" y="68382"/>
                            <a:pt x="84664" y="104201"/>
                            <a:pt x="84664" y="149789"/>
                          </a:cubicBezTo>
                          <a:cubicBezTo>
                            <a:pt x="84664" y="201890"/>
                            <a:pt x="263760" y="221428"/>
                            <a:pt x="420062" y="240966"/>
                          </a:cubicBezTo>
                          <a:cubicBezTo>
                            <a:pt x="543802" y="257247"/>
                            <a:pt x="654515" y="270272"/>
                            <a:pt x="654515" y="296323"/>
                          </a:cubicBezTo>
                          <a:cubicBezTo>
                            <a:pt x="654515" y="322373"/>
                            <a:pt x="592646" y="335398"/>
                            <a:pt x="468906" y="335398"/>
                          </a:cubicBezTo>
                          <a:cubicBezTo>
                            <a:pt x="371217" y="335398"/>
                            <a:pt x="276785" y="325629"/>
                            <a:pt x="162815" y="306091"/>
                          </a:cubicBezTo>
                          <a:lnTo>
                            <a:pt x="39076" y="351679"/>
                          </a:lnTo>
                          <a:cubicBezTo>
                            <a:pt x="146533" y="374474"/>
                            <a:pt x="296323" y="384242"/>
                            <a:pt x="400524" y="387499"/>
                          </a:cubicBezTo>
                          <a:cubicBezTo>
                            <a:pt x="407037" y="387499"/>
                            <a:pt x="410293" y="390755"/>
                            <a:pt x="410293" y="390755"/>
                          </a:cubicBezTo>
                          <a:lnTo>
                            <a:pt x="410293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811" name="Google Shape;811;p40"/>
              <p:cNvGrpSpPr/>
              <p:nvPr/>
            </p:nvGrpSpPr>
            <p:grpSpPr>
              <a:xfrm>
                <a:off x="10680566" y="7606702"/>
                <a:ext cx="2689699" cy="1022476"/>
                <a:chOff x="10680566" y="7606702"/>
                <a:chExt cx="2689699" cy="1022476"/>
              </a:xfrm>
            </p:grpSpPr>
            <p:sp>
              <p:nvSpPr>
                <p:cNvPr id="812" name="Google Shape;812;p40"/>
                <p:cNvSpPr/>
                <p:nvPr/>
              </p:nvSpPr>
              <p:spPr>
                <a:xfrm>
                  <a:off x="10680566" y="8010483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813" name="Google Shape;813;p40"/>
                <p:cNvGrpSpPr/>
                <p:nvPr/>
              </p:nvGrpSpPr>
              <p:grpSpPr>
                <a:xfrm>
                  <a:off x="10683822" y="7606702"/>
                  <a:ext cx="2683186" cy="807560"/>
                  <a:chOff x="10683822" y="7606702"/>
                  <a:chExt cx="2683186" cy="807560"/>
                </a:xfrm>
              </p:grpSpPr>
              <p:sp>
                <p:nvSpPr>
                  <p:cNvPr id="814" name="Google Shape;814;p40"/>
                  <p:cNvSpPr/>
                  <p:nvPr/>
                </p:nvSpPr>
                <p:spPr>
                  <a:xfrm>
                    <a:off x="10683822" y="7606702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15" name="Google Shape;815;p40"/>
                  <p:cNvSpPr/>
                  <p:nvPr/>
                </p:nvSpPr>
                <p:spPr>
                  <a:xfrm>
                    <a:off x="10758717" y="7629496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400"/>
                          <a:pt x="0" y="380987"/>
                        </a:cubicBezTo>
                        <a:cubicBezTo>
                          <a:pt x="0" y="170574"/>
                          <a:pt x="567121" y="1"/>
                          <a:pt x="1266698" y="1"/>
                        </a:cubicBezTo>
                        <a:cubicBezTo>
                          <a:pt x="1966277" y="1"/>
                          <a:pt x="2533397" y="170574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16" name="Google Shape;816;p40"/>
                  <p:cNvSpPr/>
                  <p:nvPr/>
                </p:nvSpPr>
                <p:spPr>
                  <a:xfrm>
                    <a:off x="11015964" y="7707648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17" name="Google Shape;817;p40"/>
                  <p:cNvSpPr/>
                  <p:nvPr/>
                </p:nvSpPr>
                <p:spPr>
                  <a:xfrm>
                    <a:off x="11068065" y="7720673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18" name="Google Shape;818;p40"/>
                  <p:cNvSpPr/>
                  <p:nvPr/>
                </p:nvSpPr>
                <p:spPr>
                  <a:xfrm>
                    <a:off x="11523946" y="7789055"/>
                    <a:ext cx="921530" cy="442856"/>
                  </a:xfrm>
                  <a:custGeom>
                    <a:rect b="b" l="l" r="r" t="t"/>
                    <a:pathLst>
                      <a:path extrusionOk="0" h="442856" w="921530">
                        <a:moveTo>
                          <a:pt x="745691" y="136764"/>
                        </a:moveTo>
                        <a:cubicBezTo>
                          <a:pt x="667540" y="120483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3"/>
                          <a:pt x="351679" y="143277"/>
                        </a:cubicBezTo>
                        <a:cubicBezTo>
                          <a:pt x="351679" y="192122"/>
                          <a:pt x="921531" y="188865"/>
                          <a:pt x="921531" y="286554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3"/>
                          <a:pt x="175840" y="61870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3" y="55357"/>
                          <a:pt x="827099" y="74895"/>
                          <a:pt x="911762" y="94433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819" name="Google Shape;819;p40"/>
                  <p:cNvGrpSpPr/>
                  <p:nvPr/>
                </p:nvGrpSpPr>
                <p:grpSpPr>
                  <a:xfrm>
                    <a:off x="11556509" y="7779286"/>
                    <a:ext cx="950838" cy="452625"/>
                    <a:chOff x="11556509" y="7779286"/>
                    <a:chExt cx="950838" cy="452625"/>
                  </a:xfrm>
                </p:grpSpPr>
                <p:sp>
                  <p:nvSpPr>
                    <p:cNvPr id="820" name="Google Shape;820;p40"/>
                    <p:cNvSpPr/>
                    <p:nvPr/>
                  </p:nvSpPr>
                  <p:spPr>
                    <a:xfrm>
                      <a:off x="11576047" y="7782542"/>
                      <a:ext cx="921530" cy="446112"/>
                    </a:xfrm>
                    <a:custGeom>
                      <a:rect b="b" l="l" r="r" t="t"/>
                      <a:pathLst>
                        <a:path extrusionOk="0" h="446112" w="921530">
                          <a:moveTo>
                            <a:pt x="745691" y="140021"/>
                          </a:moveTo>
                          <a:cubicBezTo>
                            <a:pt x="667540" y="123739"/>
                            <a:pt x="602414" y="113970"/>
                            <a:pt x="511238" y="113970"/>
                          </a:cubicBezTo>
                          <a:cubicBezTo>
                            <a:pt x="407037" y="113970"/>
                            <a:pt x="351679" y="123739"/>
                            <a:pt x="351679" y="146533"/>
                          </a:cubicBezTo>
                          <a:cubicBezTo>
                            <a:pt x="351679" y="195378"/>
                            <a:pt x="921531" y="192121"/>
                            <a:pt x="921531" y="289810"/>
                          </a:cubicBezTo>
                          <a:cubicBezTo>
                            <a:pt x="921531" y="338654"/>
                            <a:pt x="807561" y="377730"/>
                            <a:pt x="586133" y="390755"/>
                          </a:cubicBezTo>
                          <a:lnTo>
                            <a:pt x="586133" y="446112"/>
                          </a:lnTo>
                          <a:lnTo>
                            <a:pt x="377730" y="446112"/>
                          </a:lnTo>
                          <a:lnTo>
                            <a:pt x="377730" y="394012"/>
                          </a:lnTo>
                          <a:cubicBezTo>
                            <a:pt x="250734" y="390755"/>
                            <a:pt x="100945" y="377730"/>
                            <a:pt x="0" y="354936"/>
                          </a:cubicBezTo>
                          <a:lnTo>
                            <a:pt x="136764" y="302835"/>
                          </a:lnTo>
                          <a:cubicBezTo>
                            <a:pt x="247479" y="322373"/>
                            <a:pt x="341911" y="332142"/>
                            <a:pt x="446112" y="332142"/>
                          </a:cubicBezTo>
                          <a:cubicBezTo>
                            <a:pt x="566595" y="332142"/>
                            <a:pt x="621952" y="319117"/>
                            <a:pt x="621952" y="296323"/>
                          </a:cubicBezTo>
                          <a:cubicBezTo>
                            <a:pt x="621952" y="244222"/>
                            <a:pt x="52101" y="244222"/>
                            <a:pt x="52101" y="149790"/>
                          </a:cubicBezTo>
                          <a:cubicBezTo>
                            <a:pt x="52101" y="97689"/>
                            <a:pt x="175840" y="65126"/>
                            <a:pt x="380986" y="55357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2"/>
                          </a:cubicBezTo>
                          <a:lnTo>
                            <a:pt x="745691" y="140021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821" name="Google Shape;821;p40"/>
                    <p:cNvSpPr/>
                    <p:nvPr/>
                  </p:nvSpPr>
                  <p:spPr>
                    <a:xfrm>
                      <a:off x="11556509" y="7779286"/>
                      <a:ext cx="950838" cy="452625"/>
                    </a:xfrm>
                    <a:custGeom>
                      <a:rect b="b" l="l" r="r" t="t"/>
                      <a:pathLst>
                        <a:path extrusionOk="0" h="452625" w="950838">
                          <a:moveTo>
                            <a:pt x="602414" y="452625"/>
                          </a:moveTo>
                          <a:lnTo>
                            <a:pt x="394012" y="452625"/>
                          </a:lnTo>
                          <a:cubicBezTo>
                            <a:pt x="387499" y="452625"/>
                            <a:pt x="380987" y="449369"/>
                            <a:pt x="380987" y="449369"/>
                          </a:cubicBezTo>
                          <a:lnTo>
                            <a:pt x="380987" y="400524"/>
                          </a:lnTo>
                          <a:cubicBezTo>
                            <a:pt x="270272" y="397268"/>
                            <a:pt x="113970" y="384243"/>
                            <a:pt x="6513" y="361449"/>
                          </a:cubicBezTo>
                          <a:cubicBezTo>
                            <a:pt x="3256" y="361449"/>
                            <a:pt x="3256" y="361449"/>
                            <a:pt x="0" y="358192"/>
                          </a:cubicBezTo>
                          <a:cubicBezTo>
                            <a:pt x="0" y="358192"/>
                            <a:pt x="0" y="354936"/>
                            <a:pt x="3256" y="354936"/>
                          </a:cubicBezTo>
                          <a:lnTo>
                            <a:pt x="140020" y="302835"/>
                          </a:lnTo>
                          <a:cubicBezTo>
                            <a:pt x="143277" y="302835"/>
                            <a:pt x="149790" y="299579"/>
                            <a:pt x="156302" y="302835"/>
                          </a:cubicBezTo>
                          <a:cubicBezTo>
                            <a:pt x="270272" y="322373"/>
                            <a:pt x="361449" y="332142"/>
                            <a:pt x="459138" y="332142"/>
                          </a:cubicBezTo>
                          <a:cubicBezTo>
                            <a:pt x="602414" y="332142"/>
                            <a:pt x="621952" y="315861"/>
                            <a:pt x="621952" y="299579"/>
                          </a:cubicBezTo>
                          <a:cubicBezTo>
                            <a:pt x="621952" y="280042"/>
                            <a:pt x="521007" y="267017"/>
                            <a:pt x="403780" y="253991"/>
                          </a:cubicBezTo>
                          <a:cubicBezTo>
                            <a:pt x="247479" y="234454"/>
                            <a:pt x="52101" y="211659"/>
                            <a:pt x="52101" y="156302"/>
                          </a:cubicBezTo>
                          <a:cubicBezTo>
                            <a:pt x="52101" y="104202"/>
                            <a:pt x="175840" y="68382"/>
                            <a:pt x="380987" y="58613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5439" y="449369"/>
                            <a:pt x="608927" y="452625"/>
                            <a:pt x="602414" y="452625"/>
                          </a:cubicBezTo>
                          <a:close/>
                          <a:moveTo>
                            <a:pt x="407037" y="442856"/>
                          </a:moveTo>
                          <a:lnTo>
                            <a:pt x="592646" y="442856"/>
                          </a:lnTo>
                          <a:lnTo>
                            <a:pt x="592646" y="394012"/>
                          </a:lnTo>
                          <a:cubicBezTo>
                            <a:pt x="592646" y="390755"/>
                            <a:pt x="595901" y="390755"/>
                            <a:pt x="602414" y="390755"/>
                          </a:cubicBezTo>
                          <a:cubicBezTo>
                            <a:pt x="810817" y="380987"/>
                            <a:pt x="928044" y="345167"/>
                            <a:pt x="928044" y="296323"/>
                          </a:cubicBezTo>
                          <a:cubicBezTo>
                            <a:pt x="928044" y="240966"/>
                            <a:pt x="742435" y="218172"/>
                            <a:pt x="579620" y="201891"/>
                          </a:cubicBezTo>
                          <a:cubicBezTo>
                            <a:pt x="462394" y="188865"/>
                            <a:pt x="361449" y="175840"/>
                            <a:pt x="361449" y="153046"/>
                          </a:cubicBezTo>
                          <a:cubicBezTo>
                            <a:pt x="361449" y="126996"/>
                            <a:pt x="420062" y="117227"/>
                            <a:pt x="534032" y="117227"/>
                          </a:cubicBezTo>
                          <a:cubicBezTo>
                            <a:pt x="618696" y="117227"/>
                            <a:pt x="687078" y="123739"/>
                            <a:pt x="768486" y="143277"/>
                          </a:cubicBezTo>
                          <a:lnTo>
                            <a:pt x="908506" y="104202"/>
                          </a:lnTo>
                          <a:cubicBezTo>
                            <a:pt x="814074" y="81407"/>
                            <a:pt x="719641" y="68382"/>
                            <a:pt x="605671" y="65126"/>
                          </a:cubicBezTo>
                          <a:cubicBezTo>
                            <a:pt x="599158" y="65126"/>
                            <a:pt x="595901" y="61870"/>
                            <a:pt x="595901" y="61870"/>
                          </a:cubicBezTo>
                          <a:lnTo>
                            <a:pt x="595901" y="13025"/>
                          </a:lnTo>
                          <a:lnTo>
                            <a:pt x="410293" y="13025"/>
                          </a:lnTo>
                          <a:lnTo>
                            <a:pt x="410293" y="61870"/>
                          </a:lnTo>
                          <a:cubicBezTo>
                            <a:pt x="410293" y="65126"/>
                            <a:pt x="407037" y="65126"/>
                            <a:pt x="400524" y="65126"/>
                          </a:cubicBezTo>
                          <a:cubicBezTo>
                            <a:pt x="201891" y="74895"/>
                            <a:pt x="84664" y="110714"/>
                            <a:pt x="84664" y="156302"/>
                          </a:cubicBezTo>
                          <a:cubicBezTo>
                            <a:pt x="84664" y="208403"/>
                            <a:pt x="263760" y="227941"/>
                            <a:pt x="420062" y="247479"/>
                          </a:cubicBezTo>
                          <a:cubicBezTo>
                            <a:pt x="543802" y="263760"/>
                            <a:pt x="654515" y="276785"/>
                            <a:pt x="654515" y="302835"/>
                          </a:cubicBezTo>
                          <a:cubicBezTo>
                            <a:pt x="654515" y="328886"/>
                            <a:pt x="592646" y="341911"/>
                            <a:pt x="468906" y="341911"/>
                          </a:cubicBezTo>
                          <a:cubicBezTo>
                            <a:pt x="371217" y="341911"/>
                            <a:pt x="276785" y="332142"/>
                            <a:pt x="162815" y="312604"/>
                          </a:cubicBezTo>
                          <a:lnTo>
                            <a:pt x="39076" y="358192"/>
                          </a:lnTo>
                          <a:cubicBezTo>
                            <a:pt x="146533" y="380987"/>
                            <a:pt x="296323" y="390755"/>
                            <a:pt x="400524" y="394012"/>
                          </a:cubicBezTo>
                          <a:cubicBezTo>
                            <a:pt x="407037" y="394012"/>
                            <a:pt x="410293" y="397268"/>
                            <a:pt x="410293" y="397268"/>
                          </a:cubicBezTo>
                          <a:lnTo>
                            <a:pt x="410293" y="442856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822" name="Google Shape;822;p40"/>
              <p:cNvGrpSpPr/>
              <p:nvPr/>
            </p:nvGrpSpPr>
            <p:grpSpPr>
              <a:xfrm>
                <a:off x="10680566" y="7297355"/>
                <a:ext cx="2689699" cy="1022475"/>
                <a:chOff x="10680566" y="7297355"/>
                <a:chExt cx="2689699" cy="1022475"/>
              </a:xfrm>
            </p:grpSpPr>
            <p:sp>
              <p:nvSpPr>
                <p:cNvPr id="823" name="Google Shape;823;p40"/>
                <p:cNvSpPr/>
                <p:nvPr/>
              </p:nvSpPr>
              <p:spPr>
                <a:xfrm>
                  <a:off x="10680566" y="7701135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824" name="Google Shape;824;p40"/>
                <p:cNvGrpSpPr/>
                <p:nvPr/>
              </p:nvGrpSpPr>
              <p:grpSpPr>
                <a:xfrm>
                  <a:off x="10683822" y="7297355"/>
                  <a:ext cx="2683186" cy="807560"/>
                  <a:chOff x="10683822" y="7297355"/>
                  <a:chExt cx="2683186" cy="807560"/>
                </a:xfrm>
              </p:grpSpPr>
              <p:sp>
                <p:nvSpPr>
                  <p:cNvPr id="825" name="Google Shape;825;p40"/>
                  <p:cNvSpPr/>
                  <p:nvPr/>
                </p:nvSpPr>
                <p:spPr>
                  <a:xfrm>
                    <a:off x="10683822" y="7297355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26" name="Google Shape;826;p40"/>
                  <p:cNvSpPr/>
                  <p:nvPr/>
                </p:nvSpPr>
                <p:spPr>
                  <a:xfrm>
                    <a:off x="10758717" y="7320149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27" name="Google Shape;827;p40"/>
                  <p:cNvSpPr/>
                  <p:nvPr/>
                </p:nvSpPr>
                <p:spPr>
                  <a:xfrm>
                    <a:off x="11015964" y="7398300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28" name="Google Shape;828;p40"/>
                  <p:cNvSpPr/>
                  <p:nvPr/>
                </p:nvSpPr>
                <p:spPr>
                  <a:xfrm>
                    <a:off x="11068065" y="7411325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29" name="Google Shape;829;p40"/>
                  <p:cNvSpPr/>
                  <p:nvPr/>
                </p:nvSpPr>
                <p:spPr>
                  <a:xfrm>
                    <a:off x="11523946" y="7479707"/>
                    <a:ext cx="921530" cy="442856"/>
                  </a:xfrm>
                  <a:custGeom>
                    <a:rect b="b" l="l" r="r" t="t"/>
                    <a:pathLst>
                      <a:path extrusionOk="0" h="442856" w="921530">
                        <a:moveTo>
                          <a:pt x="745691" y="136764"/>
                        </a:moveTo>
                        <a:cubicBezTo>
                          <a:pt x="667540" y="120483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3"/>
                          <a:pt x="351679" y="143277"/>
                        </a:cubicBezTo>
                        <a:cubicBezTo>
                          <a:pt x="351679" y="192122"/>
                          <a:pt x="921531" y="188865"/>
                          <a:pt x="921531" y="286554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3"/>
                          <a:pt x="175840" y="61870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3" y="55357"/>
                          <a:pt x="827099" y="74895"/>
                          <a:pt x="911762" y="94433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830" name="Google Shape;830;p40"/>
                  <p:cNvGrpSpPr/>
                  <p:nvPr/>
                </p:nvGrpSpPr>
                <p:grpSpPr>
                  <a:xfrm>
                    <a:off x="11556509" y="7476451"/>
                    <a:ext cx="950838" cy="449368"/>
                    <a:chOff x="11556509" y="7476451"/>
                    <a:chExt cx="950838" cy="449368"/>
                  </a:xfrm>
                </p:grpSpPr>
                <p:sp>
                  <p:nvSpPr>
                    <p:cNvPr id="831" name="Google Shape;831;p40"/>
                    <p:cNvSpPr/>
                    <p:nvPr/>
                  </p:nvSpPr>
                  <p:spPr>
                    <a:xfrm>
                      <a:off x="11576047" y="7476451"/>
                      <a:ext cx="921530" cy="442855"/>
                    </a:xfrm>
                    <a:custGeom>
                      <a:rect b="b" l="l" r="r" t="t"/>
                      <a:pathLst>
                        <a:path extrusionOk="0" h="442855" w="921530">
                          <a:moveTo>
                            <a:pt x="745691" y="136764"/>
                          </a:moveTo>
                          <a:cubicBezTo>
                            <a:pt x="667540" y="120483"/>
                            <a:pt x="602414" y="110714"/>
                            <a:pt x="511238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3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4" y="387499"/>
                            <a:pt x="100945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9" y="319116"/>
                            <a:pt x="341911" y="328885"/>
                            <a:pt x="446112" y="328885"/>
                          </a:cubicBezTo>
                          <a:cubicBezTo>
                            <a:pt x="566595" y="328885"/>
                            <a:pt x="621952" y="315860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6" y="52100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0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5691" y="136764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832" name="Google Shape;832;p40"/>
                    <p:cNvSpPr/>
                    <p:nvPr/>
                  </p:nvSpPr>
                  <p:spPr>
                    <a:xfrm>
                      <a:off x="11556509" y="7476451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2"/>
                          </a:moveTo>
                          <a:lnTo>
                            <a:pt x="394012" y="446112"/>
                          </a:lnTo>
                          <a:cubicBezTo>
                            <a:pt x="387499" y="446112"/>
                            <a:pt x="380987" y="442856"/>
                            <a:pt x="380987" y="442856"/>
                          </a:cubicBezTo>
                          <a:lnTo>
                            <a:pt x="380987" y="394011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79"/>
                          </a:cubicBezTo>
                          <a:cubicBezTo>
                            <a:pt x="0" y="351679"/>
                            <a:pt x="0" y="348423"/>
                            <a:pt x="3256" y="348423"/>
                          </a:cubicBezTo>
                          <a:lnTo>
                            <a:pt x="140020" y="296322"/>
                          </a:lnTo>
                          <a:cubicBezTo>
                            <a:pt x="143277" y="296322"/>
                            <a:pt x="149790" y="293066"/>
                            <a:pt x="156302" y="296322"/>
                          </a:cubicBezTo>
                          <a:cubicBezTo>
                            <a:pt x="270272" y="315860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8"/>
                          </a:cubicBezTo>
                          <a:cubicBezTo>
                            <a:pt x="247479" y="227941"/>
                            <a:pt x="52101" y="205146"/>
                            <a:pt x="52101" y="149789"/>
                          </a:cubicBezTo>
                          <a:cubicBezTo>
                            <a:pt x="52101" y="97689"/>
                            <a:pt x="175840" y="61869"/>
                            <a:pt x="380987" y="52100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0"/>
                          </a:lnTo>
                          <a:cubicBezTo>
                            <a:pt x="732666" y="55357"/>
                            <a:pt x="833612" y="71638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6"/>
                            <a:pt x="527520" y="117226"/>
                          </a:cubicBezTo>
                          <a:cubicBezTo>
                            <a:pt x="394012" y="117226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7" y="446112"/>
                            <a:pt x="602414" y="446112"/>
                          </a:cubicBezTo>
                          <a:close/>
                          <a:moveTo>
                            <a:pt x="407037" y="439600"/>
                          </a:moveTo>
                          <a:lnTo>
                            <a:pt x="592646" y="439600"/>
                          </a:lnTo>
                          <a:lnTo>
                            <a:pt x="592646" y="390755"/>
                          </a:lnTo>
                          <a:cubicBezTo>
                            <a:pt x="592646" y="387499"/>
                            <a:pt x="595901" y="387499"/>
                            <a:pt x="602414" y="387499"/>
                          </a:cubicBezTo>
                          <a:cubicBezTo>
                            <a:pt x="810817" y="377730"/>
                            <a:pt x="928044" y="341911"/>
                            <a:pt x="928044" y="293066"/>
                          </a:cubicBezTo>
                          <a:cubicBezTo>
                            <a:pt x="928044" y="237709"/>
                            <a:pt x="742435" y="214915"/>
                            <a:pt x="579620" y="198634"/>
                          </a:cubicBezTo>
                          <a:cubicBezTo>
                            <a:pt x="462394" y="185609"/>
                            <a:pt x="361449" y="172583"/>
                            <a:pt x="361449" y="149789"/>
                          </a:cubicBezTo>
                          <a:cubicBezTo>
                            <a:pt x="361449" y="123739"/>
                            <a:pt x="420062" y="113970"/>
                            <a:pt x="534032" y="113970"/>
                          </a:cubicBezTo>
                          <a:cubicBezTo>
                            <a:pt x="618696" y="113970"/>
                            <a:pt x="687078" y="120483"/>
                            <a:pt x="768486" y="140020"/>
                          </a:cubicBezTo>
                          <a:lnTo>
                            <a:pt x="908506" y="100945"/>
                          </a:lnTo>
                          <a:cubicBezTo>
                            <a:pt x="814074" y="78151"/>
                            <a:pt x="719641" y="65126"/>
                            <a:pt x="605671" y="61869"/>
                          </a:cubicBezTo>
                          <a:cubicBezTo>
                            <a:pt x="599158" y="61869"/>
                            <a:pt x="595901" y="58613"/>
                            <a:pt x="595901" y="58613"/>
                          </a:cubicBezTo>
                          <a:lnTo>
                            <a:pt x="595901" y="9768"/>
                          </a:lnTo>
                          <a:lnTo>
                            <a:pt x="410293" y="9768"/>
                          </a:lnTo>
                          <a:lnTo>
                            <a:pt x="410293" y="58613"/>
                          </a:lnTo>
                          <a:cubicBezTo>
                            <a:pt x="410293" y="61869"/>
                            <a:pt x="407037" y="61869"/>
                            <a:pt x="400524" y="61869"/>
                          </a:cubicBezTo>
                          <a:cubicBezTo>
                            <a:pt x="201891" y="71638"/>
                            <a:pt x="84664" y="107457"/>
                            <a:pt x="84664" y="153046"/>
                          </a:cubicBezTo>
                          <a:cubicBezTo>
                            <a:pt x="84664" y="205146"/>
                            <a:pt x="263760" y="224684"/>
                            <a:pt x="420062" y="244222"/>
                          </a:cubicBezTo>
                          <a:cubicBezTo>
                            <a:pt x="543802" y="260504"/>
                            <a:pt x="654515" y="273529"/>
                            <a:pt x="654515" y="299579"/>
                          </a:cubicBezTo>
                          <a:cubicBezTo>
                            <a:pt x="654515" y="325629"/>
                            <a:pt x="592646" y="338654"/>
                            <a:pt x="468906" y="338654"/>
                          </a:cubicBezTo>
                          <a:cubicBezTo>
                            <a:pt x="371217" y="338654"/>
                            <a:pt x="276785" y="328885"/>
                            <a:pt x="162815" y="309348"/>
                          </a:cubicBezTo>
                          <a:lnTo>
                            <a:pt x="39076" y="354936"/>
                          </a:lnTo>
                          <a:cubicBezTo>
                            <a:pt x="146533" y="377730"/>
                            <a:pt x="296323" y="387499"/>
                            <a:pt x="400524" y="390755"/>
                          </a:cubicBezTo>
                          <a:cubicBezTo>
                            <a:pt x="407037" y="390755"/>
                            <a:pt x="410293" y="394011"/>
                            <a:pt x="410293" y="394011"/>
                          </a:cubicBezTo>
                          <a:lnTo>
                            <a:pt x="410293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833" name="Google Shape;833;p40"/>
              <p:cNvGrpSpPr/>
              <p:nvPr/>
            </p:nvGrpSpPr>
            <p:grpSpPr>
              <a:xfrm>
                <a:off x="10680566" y="6988007"/>
                <a:ext cx="2689699" cy="1022475"/>
                <a:chOff x="10680566" y="6988007"/>
                <a:chExt cx="2689699" cy="1022475"/>
              </a:xfrm>
            </p:grpSpPr>
            <p:sp>
              <p:nvSpPr>
                <p:cNvPr id="834" name="Google Shape;834;p40"/>
                <p:cNvSpPr/>
                <p:nvPr/>
              </p:nvSpPr>
              <p:spPr>
                <a:xfrm>
                  <a:off x="10680566" y="7391787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4" y="182353"/>
                        <a:pt x="84663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3" y="618696"/>
                      </a:cubicBezTo>
                      <a:cubicBezTo>
                        <a:pt x="2084028" y="618696"/>
                        <a:pt x="2683186" y="436343"/>
                        <a:pt x="2683186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835" name="Google Shape;835;p40"/>
                <p:cNvGrpSpPr/>
                <p:nvPr/>
              </p:nvGrpSpPr>
              <p:grpSpPr>
                <a:xfrm>
                  <a:off x="10683822" y="6988007"/>
                  <a:ext cx="2683186" cy="807560"/>
                  <a:chOff x="10683822" y="6988007"/>
                  <a:chExt cx="2683186" cy="807560"/>
                </a:xfrm>
              </p:grpSpPr>
              <p:sp>
                <p:nvSpPr>
                  <p:cNvPr id="836" name="Google Shape;836;p40"/>
                  <p:cNvSpPr/>
                  <p:nvPr/>
                </p:nvSpPr>
                <p:spPr>
                  <a:xfrm>
                    <a:off x="10683822" y="6988007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1" y="807561"/>
                          <a:pt x="0" y="626782"/>
                          <a:pt x="0" y="403780"/>
                        </a:cubicBezTo>
                        <a:cubicBezTo>
                          <a:pt x="0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37" name="Google Shape;837;p40"/>
                  <p:cNvSpPr/>
                  <p:nvPr/>
                </p:nvSpPr>
                <p:spPr>
                  <a:xfrm>
                    <a:off x="10758717" y="7010801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38" name="Google Shape;838;p40"/>
                  <p:cNvSpPr/>
                  <p:nvPr/>
                </p:nvSpPr>
                <p:spPr>
                  <a:xfrm>
                    <a:off x="11015964" y="7088952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39" name="Google Shape;839;p40"/>
                  <p:cNvSpPr/>
                  <p:nvPr/>
                </p:nvSpPr>
                <p:spPr>
                  <a:xfrm>
                    <a:off x="11068065" y="7101977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40" name="Google Shape;840;p40"/>
                  <p:cNvSpPr/>
                  <p:nvPr/>
                </p:nvSpPr>
                <p:spPr>
                  <a:xfrm>
                    <a:off x="11523946" y="7170359"/>
                    <a:ext cx="921530" cy="442856"/>
                  </a:xfrm>
                  <a:custGeom>
                    <a:rect b="b" l="l" r="r" t="t"/>
                    <a:pathLst>
                      <a:path extrusionOk="0" h="442856" w="921530">
                        <a:moveTo>
                          <a:pt x="745691" y="136764"/>
                        </a:moveTo>
                        <a:cubicBezTo>
                          <a:pt x="667540" y="120483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79" y="120483"/>
                          <a:pt x="351679" y="143277"/>
                        </a:cubicBezTo>
                        <a:cubicBezTo>
                          <a:pt x="351679" y="192122"/>
                          <a:pt x="921531" y="188865"/>
                          <a:pt x="921531" y="286554"/>
                        </a:cubicBezTo>
                        <a:cubicBezTo>
                          <a:pt x="921531" y="335398"/>
                          <a:pt x="807561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3"/>
                          <a:pt x="175840" y="61870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3" y="55357"/>
                          <a:pt x="827099" y="74895"/>
                          <a:pt x="911762" y="94433"/>
                        </a:cubicBezTo>
                        <a:lnTo>
                          <a:pt x="745691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841" name="Google Shape;841;p40"/>
                  <p:cNvGrpSpPr/>
                  <p:nvPr/>
                </p:nvGrpSpPr>
                <p:grpSpPr>
                  <a:xfrm>
                    <a:off x="11556509" y="7160590"/>
                    <a:ext cx="950838" cy="452625"/>
                    <a:chOff x="11556509" y="7160590"/>
                    <a:chExt cx="950838" cy="452625"/>
                  </a:xfrm>
                </p:grpSpPr>
                <p:sp>
                  <p:nvSpPr>
                    <p:cNvPr id="842" name="Google Shape;842;p40"/>
                    <p:cNvSpPr/>
                    <p:nvPr/>
                  </p:nvSpPr>
                  <p:spPr>
                    <a:xfrm>
                      <a:off x="11576047" y="7163846"/>
                      <a:ext cx="921530" cy="446112"/>
                    </a:xfrm>
                    <a:custGeom>
                      <a:rect b="b" l="l" r="r" t="t"/>
                      <a:pathLst>
                        <a:path extrusionOk="0" h="446112" w="921530">
                          <a:moveTo>
                            <a:pt x="745691" y="140021"/>
                          </a:moveTo>
                          <a:cubicBezTo>
                            <a:pt x="667540" y="123739"/>
                            <a:pt x="602414" y="113970"/>
                            <a:pt x="511238" y="113970"/>
                          </a:cubicBezTo>
                          <a:cubicBezTo>
                            <a:pt x="407037" y="113970"/>
                            <a:pt x="351679" y="123739"/>
                            <a:pt x="351679" y="146533"/>
                          </a:cubicBezTo>
                          <a:cubicBezTo>
                            <a:pt x="351679" y="195378"/>
                            <a:pt x="921531" y="192121"/>
                            <a:pt x="921531" y="289810"/>
                          </a:cubicBezTo>
                          <a:cubicBezTo>
                            <a:pt x="921531" y="338654"/>
                            <a:pt x="807561" y="377730"/>
                            <a:pt x="586133" y="390755"/>
                          </a:cubicBezTo>
                          <a:lnTo>
                            <a:pt x="586133" y="446112"/>
                          </a:lnTo>
                          <a:lnTo>
                            <a:pt x="377730" y="446112"/>
                          </a:lnTo>
                          <a:lnTo>
                            <a:pt x="377730" y="394012"/>
                          </a:lnTo>
                          <a:cubicBezTo>
                            <a:pt x="250734" y="390755"/>
                            <a:pt x="100945" y="377730"/>
                            <a:pt x="0" y="354936"/>
                          </a:cubicBezTo>
                          <a:lnTo>
                            <a:pt x="136764" y="302835"/>
                          </a:lnTo>
                          <a:cubicBezTo>
                            <a:pt x="247479" y="322373"/>
                            <a:pt x="341911" y="332142"/>
                            <a:pt x="446112" y="332142"/>
                          </a:cubicBezTo>
                          <a:cubicBezTo>
                            <a:pt x="566595" y="332142"/>
                            <a:pt x="621952" y="319117"/>
                            <a:pt x="621952" y="296323"/>
                          </a:cubicBezTo>
                          <a:cubicBezTo>
                            <a:pt x="621952" y="244222"/>
                            <a:pt x="52101" y="244222"/>
                            <a:pt x="52101" y="149790"/>
                          </a:cubicBezTo>
                          <a:cubicBezTo>
                            <a:pt x="52101" y="97689"/>
                            <a:pt x="175840" y="65126"/>
                            <a:pt x="380986" y="55357"/>
                          </a:cubicBezTo>
                          <a:lnTo>
                            <a:pt x="380986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2"/>
                          </a:cubicBezTo>
                          <a:lnTo>
                            <a:pt x="745691" y="140021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843" name="Google Shape;843;p40"/>
                    <p:cNvSpPr/>
                    <p:nvPr/>
                  </p:nvSpPr>
                  <p:spPr>
                    <a:xfrm>
                      <a:off x="11556509" y="7160590"/>
                      <a:ext cx="950838" cy="452625"/>
                    </a:xfrm>
                    <a:custGeom>
                      <a:rect b="b" l="l" r="r" t="t"/>
                      <a:pathLst>
                        <a:path extrusionOk="0" h="452625" w="950838">
                          <a:moveTo>
                            <a:pt x="602414" y="452625"/>
                          </a:moveTo>
                          <a:lnTo>
                            <a:pt x="394012" y="452625"/>
                          </a:lnTo>
                          <a:cubicBezTo>
                            <a:pt x="387499" y="452625"/>
                            <a:pt x="380987" y="449369"/>
                            <a:pt x="380987" y="449369"/>
                          </a:cubicBezTo>
                          <a:lnTo>
                            <a:pt x="380987" y="400524"/>
                          </a:lnTo>
                          <a:cubicBezTo>
                            <a:pt x="270272" y="397268"/>
                            <a:pt x="113970" y="384243"/>
                            <a:pt x="6513" y="361449"/>
                          </a:cubicBezTo>
                          <a:cubicBezTo>
                            <a:pt x="3256" y="361449"/>
                            <a:pt x="3256" y="361449"/>
                            <a:pt x="0" y="358192"/>
                          </a:cubicBezTo>
                          <a:cubicBezTo>
                            <a:pt x="0" y="358192"/>
                            <a:pt x="0" y="354936"/>
                            <a:pt x="3256" y="354936"/>
                          </a:cubicBezTo>
                          <a:lnTo>
                            <a:pt x="140020" y="302835"/>
                          </a:lnTo>
                          <a:cubicBezTo>
                            <a:pt x="143277" y="302835"/>
                            <a:pt x="149790" y="299579"/>
                            <a:pt x="156302" y="302835"/>
                          </a:cubicBezTo>
                          <a:cubicBezTo>
                            <a:pt x="270272" y="322373"/>
                            <a:pt x="361449" y="332142"/>
                            <a:pt x="459138" y="332142"/>
                          </a:cubicBezTo>
                          <a:cubicBezTo>
                            <a:pt x="602414" y="332142"/>
                            <a:pt x="621952" y="315861"/>
                            <a:pt x="621952" y="299579"/>
                          </a:cubicBezTo>
                          <a:cubicBezTo>
                            <a:pt x="621952" y="280042"/>
                            <a:pt x="521007" y="267017"/>
                            <a:pt x="403780" y="253991"/>
                          </a:cubicBezTo>
                          <a:cubicBezTo>
                            <a:pt x="247479" y="234454"/>
                            <a:pt x="52101" y="211659"/>
                            <a:pt x="52101" y="156302"/>
                          </a:cubicBezTo>
                          <a:cubicBezTo>
                            <a:pt x="52101" y="104202"/>
                            <a:pt x="175840" y="68382"/>
                            <a:pt x="380987" y="58613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5439" y="449369"/>
                            <a:pt x="608927" y="452625"/>
                            <a:pt x="602414" y="452625"/>
                          </a:cubicBezTo>
                          <a:close/>
                          <a:moveTo>
                            <a:pt x="407037" y="446113"/>
                          </a:moveTo>
                          <a:lnTo>
                            <a:pt x="592646" y="446113"/>
                          </a:lnTo>
                          <a:lnTo>
                            <a:pt x="592646" y="394012"/>
                          </a:lnTo>
                          <a:cubicBezTo>
                            <a:pt x="592646" y="390755"/>
                            <a:pt x="595901" y="390755"/>
                            <a:pt x="602414" y="390755"/>
                          </a:cubicBezTo>
                          <a:cubicBezTo>
                            <a:pt x="810817" y="380987"/>
                            <a:pt x="928044" y="345167"/>
                            <a:pt x="928044" y="296323"/>
                          </a:cubicBezTo>
                          <a:cubicBezTo>
                            <a:pt x="928044" y="240966"/>
                            <a:pt x="742435" y="218172"/>
                            <a:pt x="579620" y="201891"/>
                          </a:cubicBezTo>
                          <a:cubicBezTo>
                            <a:pt x="462394" y="188865"/>
                            <a:pt x="361449" y="175840"/>
                            <a:pt x="361449" y="153046"/>
                          </a:cubicBezTo>
                          <a:cubicBezTo>
                            <a:pt x="361449" y="126996"/>
                            <a:pt x="420062" y="117227"/>
                            <a:pt x="534032" y="117227"/>
                          </a:cubicBezTo>
                          <a:cubicBezTo>
                            <a:pt x="618696" y="117227"/>
                            <a:pt x="687078" y="123739"/>
                            <a:pt x="768486" y="143277"/>
                          </a:cubicBezTo>
                          <a:lnTo>
                            <a:pt x="908506" y="104202"/>
                          </a:lnTo>
                          <a:cubicBezTo>
                            <a:pt x="814074" y="81407"/>
                            <a:pt x="719641" y="68382"/>
                            <a:pt x="605671" y="65126"/>
                          </a:cubicBezTo>
                          <a:cubicBezTo>
                            <a:pt x="599158" y="65126"/>
                            <a:pt x="595901" y="61870"/>
                            <a:pt x="595901" y="61870"/>
                          </a:cubicBezTo>
                          <a:lnTo>
                            <a:pt x="595901" y="13025"/>
                          </a:lnTo>
                          <a:lnTo>
                            <a:pt x="410293" y="13025"/>
                          </a:lnTo>
                          <a:lnTo>
                            <a:pt x="410293" y="61870"/>
                          </a:lnTo>
                          <a:cubicBezTo>
                            <a:pt x="410293" y="65126"/>
                            <a:pt x="407037" y="65126"/>
                            <a:pt x="400524" y="65126"/>
                          </a:cubicBezTo>
                          <a:cubicBezTo>
                            <a:pt x="201891" y="74895"/>
                            <a:pt x="84664" y="110714"/>
                            <a:pt x="84664" y="156302"/>
                          </a:cubicBezTo>
                          <a:cubicBezTo>
                            <a:pt x="84664" y="208403"/>
                            <a:pt x="263760" y="227941"/>
                            <a:pt x="420062" y="247479"/>
                          </a:cubicBezTo>
                          <a:cubicBezTo>
                            <a:pt x="543802" y="263760"/>
                            <a:pt x="654515" y="276785"/>
                            <a:pt x="654515" y="302835"/>
                          </a:cubicBezTo>
                          <a:cubicBezTo>
                            <a:pt x="654515" y="328886"/>
                            <a:pt x="592646" y="341911"/>
                            <a:pt x="468906" y="341911"/>
                          </a:cubicBezTo>
                          <a:cubicBezTo>
                            <a:pt x="371217" y="341911"/>
                            <a:pt x="276785" y="332142"/>
                            <a:pt x="162815" y="312604"/>
                          </a:cubicBezTo>
                          <a:lnTo>
                            <a:pt x="39076" y="358192"/>
                          </a:lnTo>
                          <a:cubicBezTo>
                            <a:pt x="146533" y="380987"/>
                            <a:pt x="296323" y="390755"/>
                            <a:pt x="400524" y="394012"/>
                          </a:cubicBezTo>
                          <a:cubicBezTo>
                            <a:pt x="407037" y="394012"/>
                            <a:pt x="410293" y="397268"/>
                            <a:pt x="410293" y="397268"/>
                          </a:cubicBezTo>
                          <a:lnTo>
                            <a:pt x="410293" y="44611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</p:grpSp>
        <p:grpSp>
          <p:nvGrpSpPr>
            <p:cNvPr id="844" name="Google Shape;844;p40"/>
            <p:cNvGrpSpPr/>
            <p:nvPr/>
          </p:nvGrpSpPr>
          <p:grpSpPr>
            <a:xfrm>
              <a:off x="19431999" y="2727119"/>
              <a:ext cx="2698471" cy="7197242"/>
              <a:chOff x="14008498" y="4832340"/>
              <a:chExt cx="2698159" cy="7196409"/>
            </a:xfrm>
          </p:grpSpPr>
          <p:grpSp>
            <p:nvGrpSpPr>
              <p:cNvPr id="845" name="Google Shape;845;p40"/>
              <p:cNvGrpSpPr/>
              <p:nvPr/>
            </p:nvGrpSpPr>
            <p:grpSpPr>
              <a:xfrm>
                <a:off x="14008498" y="11003017"/>
                <a:ext cx="2689699" cy="1025732"/>
                <a:chOff x="14008498" y="11003017"/>
                <a:chExt cx="2689699" cy="1025732"/>
              </a:xfrm>
            </p:grpSpPr>
            <p:sp>
              <p:nvSpPr>
                <p:cNvPr id="846" name="Google Shape;846;p40"/>
                <p:cNvSpPr/>
                <p:nvPr/>
              </p:nvSpPr>
              <p:spPr>
                <a:xfrm>
                  <a:off x="14008498" y="11410054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3"/>
                        <a:pt x="2683187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847" name="Google Shape;847;p40"/>
                <p:cNvGrpSpPr/>
                <p:nvPr/>
              </p:nvGrpSpPr>
              <p:grpSpPr>
                <a:xfrm>
                  <a:off x="14015011" y="11003017"/>
                  <a:ext cx="2683186" cy="807560"/>
                  <a:chOff x="14015011" y="11003017"/>
                  <a:chExt cx="2683186" cy="807560"/>
                </a:xfrm>
              </p:grpSpPr>
              <p:sp>
                <p:nvSpPr>
                  <p:cNvPr id="848" name="Google Shape;848;p40"/>
                  <p:cNvSpPr/>
                  <p:nvPr/>
                </p:nvSpPr>
                <p:spPr>
                  <a:xfrm>
                    <a:off x="14015011" y="11003017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0"/>
                          <a:pt x="1341593" y="807560"/>
                        </a:cubicBezTo>
                        <a:cubicBezTo>
                          <a:pt x="600652" y="807560"/>
                          <a:pt x="-1" y="626782"/>
                          <a:pt x="-1" y="403780"/>
                        </a:cubicBezTo>
                        <a:cubicBezTo>
                          <a:pt x="-1" y="180778"/>
                          <a:pt x="600651" y="0"/>
                          <a:pt x="1341593" y="0"/>
                        </a:cubicBezTo>
                        <a:cubicBezTo>
                          <a:pt x="2082534" y="0"/>
                          <a:pt x="2683186" y="180778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49" name="Google Shape;849;p40"/>
                  <p:cNvSpPr/>
                  <p:nvPr/>
                </p:nvSpPr>
                <p:spPr>
                  <a:xfrm>
                    <a:off x="14089906" y="11025811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9" y="761973"/>
                        </a:cubicBezTo>
                        <a:cubicBezTo>
                          <a:pt x="567120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50" name="Google Shape;850;p40"/>
                  <p:cNvSpPr/>
                  <p:nvPr/>
                </p:nvSpPr>
                <p:spPr>
                  <a:xfrm>
                    <a:off x="14347153" y="11103962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3" y="302835"/>
                        </a:moveTo>
                        <a:cubicBezTo>
                          <a:pt x="2018903" y="470087"/>
                          <a:pt x="1566956" y="605670"/>
                          <a:pt x="1009452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2" y="0"/>
                        </a:cubicBezTo>
                        <a:cubicBezTo>
                          <a:pt x="1566956" y="0"/>
                          <a:pt x="2018903" y="135584"/>
                          <a:pt x="2018903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51" name="Google Shape;851;p40"/>
                  <p:cNvSpPr/>
                  <p:nvPr/>
                </p:nvSpPr>
                <p:spPr>
                  <a:xfrm>
                    <a:off x="14399254" y="11116987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1" y="579620"/>
                        </a:cubicBezTo>
                        <a:cubicBezTo>
                          <a:pt x="428620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52" name="Google Shape;852;p40"/>
                  <p:cNvSpPr/>
                  <p:nvPr/>
                </p:nvSpPr>
                <p:spPr>
                  <a:xfrm>
                    <a:off x="14855134" y="11188626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2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2" y="188865"/>
                          <a:pt x="921532" y="286553"/>
                        </a:cubicBezTo>
                        <a:cubicBezTo>
                          <a:pt x="921532" y="335398"/>
                          <a:pt x="807562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6"/>
                          <a:pt x="446113" y="328886"/>
                        </a:cubicBezTo>
                        <a:cubicBezTo>
                          <a:pt x="566596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1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100" y="74894"/>
                          <a:pt x="911762" y="94432"/>
                        </a:cubicBezTo>
                        <a:lnTo>
                          <a:pt x="745692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853" name="Google Shape;853;p40"/>
                  <p:cNvGrpSpPr/>
                  <p:nvPr/>
                </p:nvGrpSpPr>
                <p:grpSpPr>
                  <a:xfrm>
                    <a:off x="14884442" y="11185370"/>
                    <a:ext cx="950837" cy="449368"/>
                    <a:chOff x="14884442" y="11185370"/>
                    <a:chExt cx="950837" cy="449368"/>
                  </a:xfrm>
                </p:grpSpPr>
                <p:sp>
                  <p:nvSpPr>
                    <p:cNvPr id="854" name="Google Shape;854;p40"/>
                    <p:cNvSpPr/>
                    <p:nvPr/>
                  </p:nvSpPr>
                  <p:spPr>
                    <a:xfrm>
                      <a:off x="14900723" y="11185370"/>
                      <a:ext cx="924787" cy="442856"/>
                    </a:xfrm>
                    <a:custGeom>
                      <a:rect b="b" l="l" r="r" t="t"/>
                      <a:pathLst>
                        <a:path extrusionOk="0" h="442856" w="924787">
                          <a:moveTo>
                            <a:pt x="748948" y="136765"/>
                          </a:moveTo>
                          <a:cubicBezTo>
                            <a:pt x="670796" y="120483"/>
                            <a:pt x="605670" y="110714"/>
                            <a:pt x="514494" y="110714"/>
                          </a:cubicBezTo>
                          <a:cubicBezTo>
                            <a:pt x="410292" y="110714"/>
                            <a:pt x="354936" y="120483"/>
                            <a:pt x="354936" y="143277"/>
                          </a:cubicBezTo>
                          <a:cubicBezTo>
                            <a:pt x="354936" y="192121"/>
                            <a:pt x="924787" y="188865"/>
                            <a:pt x="924787" y="286553"/>
                          </a:cubicBezTo>
                          <a:cubicBezTo>
                            <a:pt x="924787" y="335398"/>
                            <a:pt x="810817" y="374474"/>
                            <a:pt x="589388" y="387499"/>
                          </a:cubicBezTo>
                          <a:lnTo>
                            <a:pt x="589388" y="442856"/>
                          </a:lnTo>
                          <a:lnTo>
                            <a:pt x="380986" y="442856"/>
                          </a:lnTo>
                          <a:lnTo>
                            <a:pt x="380986" y="390755"/>
                          </a:lnTo>
                          <a:cubicBezTo>
                            <a:pt x="253991" y="387499"/>
                            <a:pt x="104201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1" y="315861"/>
                            <a:pt x="621951" y="293066"/>
                          </a:cubicBezTo>
                          <a:cubicBezTo>
                            <a:pt x="621951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8" y="0"/>
                          </a:lnTo>
                          <a:lnTo>
                            <a:pt x="589388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8948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855" name="Google Shape;855;p40"/>
                    <p:cNvSpPr/>
                    <p:nvPr/>
                  </p:nvSpPr>
                  <p:spPr>
                    <a:xfrm>
                      <a:off x="14884442" y="11185370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2" y="390755"/>
                            <a:pt x="113970" y="377730"/>
                            <a:pt x="6512" y="354936"/>
                          </a:cubicBezTo>
                          <a:cubicBezTo>
                            <a:pt x="3255" y="354936"/>
                            <a:pt x="3255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5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2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1" y="309348"/>
                            <a:pt x="621951" y="293066"/>
                          </a:cubicBezTo>
                          <a:cubicBezTo>
                            <a:pt x="621951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6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299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299" y="100945"/>
                          </a:cubicBezTo>
                          <a:lnTo>
                            <a:pt x="771741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2" y="123739"/>
                            <a:pt x="608926" y="117227"/>
                            <a:pt x="527519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8" y="175840"/>
                            <a:pt x="586133" y="188865"/>
                          </a:cubicBezTo>
                          <a:cubicBezTo>
                            <a:pt x="748948" y="208403"/>
                            <a:pt x="950837" y="231197"/>
                            <a:pt x="950837" y="293066"/>
                          </a:cubicBezTo>
                          <a:cubicBezTo>
                            <a:pt x="950837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6" y="446113"/>
                            <a:pt x="602414" y="446113"/>
                          </a:cubicBezTo>
                          <a:close/>
                          <a:moveTo>
                            <a:pt x="407037" y="436343"/>
                          </a:moveTo>
                          <a:lnTo>
                            <a:pt x="592645" y="436343"/>
                          </a:lnTo>
                          <a:lnTo>
                            <a:pt x="592645" y="387499"/>
                          </a:lnTo>
                          <a:cubicBezTo>
                            <a:pt x="592645" y="384242"/>
                            <a:pt x="595901" y="384242"/>
                            <a:pt x="602414" y="384242"/>
                          </a:cubicBezTo>
                          <a:cubicBezTo>
                            <a:pt x="810817" y="374474"/>
                            <a:pt x="928044" y="338654"/>
                            <a:pt x="928044" y="289810"/>
                          </a:cubicBezTo>
                          <a:cubicBezTo>
                            <a:pt x="928044" y="234454"/>
                            <a:pt x="742435" y="211659"/>
                            <a:pt x="579620" y="195378"/>
                          </a:cubicBezTo>
                          <a:cubicBezTo>
                            <a:pt x="462393" y="182353"/>
                            <a:pt x="361448" y="169328"/>
                            <a:pt x="361448" y="146533"/>
                          </a:cubicBezTo>
                          <a:cubicBezTo>
                            <a:pt x="361448" y="120483"/>
                            <a:pt x="420062" y="110714"/>
                            <a:pt x="534032" y="110714"/>
                          </a:cubicBezTo>
                          <a:cubicBezTo>
                            <a:pt x="618696" y="110714"/>
                            <a:pt x="687077" y="117227"/>
                            <a:pt x="768485" y="136765"/>
                          </a:cubicBezTo>
                          <a:lnTo>
                            <a:pt x="908506" y="97689"/>
                          </a:lnTo>
                          <a:cubicBezTo>
                            <a:pt x="814074" y="74894"/>
                            <a:pt x="719640" y="61869"/>
                            <a:pt x="605670" y="58613"/>
                          </a:cubicBezTo>
                          <a:cubicBezTo>
                            <a:pt x="599158" y="58613"/>
                            <a:pt x="595901" y="55357"/>
                            <a:pt x="595901" y="55357"/>
                          </a:cubicBezTo>
                          <a:lnTo>
                            <a:pt x="595901" y="6513"/>
                          </a:lnTo>
                          <a:lnTo>
                            <a:pt x="410292" y="6513"/>
                          </a:lnTo>
                          <a:lnTo>
                            <a:pt x="410292" y="55357"/>
                          </a:lnTo>
                          <a:cubicBezTo>
                            <a:pt x="410292" y="58613"/>
                            <a:pt x="407037" y="58613"/>
                            <a:pt x="400524" y="58613"/>
                          </a:cubicBezTo>
                          <a:cubicBezTo>
                            <a:pt x="201890" y="68382"/>
                            <a:pt x="84663" y="104202"/>
                            <a:pt x="84663" y="149790"/>
                          </a:cubicBezTo>
                          <a:cubicBezTo>
                            <a:pt x="84663" y="201891"/>
                            <a:pt x="263759" y="221428"/>
                            <a:pt x="420062" y="240966"/>
                          </a:cubicBezTo>
                          <a:cubicBezTo>
                            <a:pt x="543801" y="257247"/>
                            <a:pt x="654514" y="270272"/>
                            <a:pt x="654514" y="296323"/>
                          </a:cubicBezTo>
                          <a:cubicBezTo>
                            <a:pt x="654514" y="322373"/>
                            <a:pt x="592645" y="335398"/>
                            <a:pt x="468906" y="335398"/>
                          </a:cubicBezTo>
                          <a:cubicBezTo>
                            <a:pt x="371217" y="335398"/>
                            <a:pt x="276785" y="325629"/>
                            <a:pt x="162815" y="306091"/>
                          </a:cubicBezTo>
                          <a:lnTo>
                            <a:pt x="39075" y="351679"/>
                          </a:lnTo>
                          <a:cubicBezTo>
                            <a:pt x="146533" y="374474"/>
                            <a:pt x="296322" y="384242"/>
                            <a:pt x="400524" y="387499"/>
                          </a:cubicBezTo>
                          <a:cubicBezTo>
                            <a:pt x="407037" y="387499"/>
                            <a:pt x="410292" y="390755"/>
                            <a:pt x="410292" y="390755"/>
                          </a:cubicBezTo>
                          <a:lnTo>
                            <a:pt x="410292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856" name="Google Shape;856;p40"/>
              <p:cNvGrpSpPr/>
              <p:nvPr/>
            </p:nvGrpSpPr>
            <p:grpSpPr>
              <a:xfrm>
                <a:off x="14008498" y="10693669"/>
                <a:ext cx="2689699" cy="1022475"/>
                <a:chOff x="14008498" y="10693669"/>
                <a:chExt cx="2689699" cy="1022475"/>
              </a:xfrm>
            </p:grpSpPr>
            <p:sp>
              <p:nvSpPr>
                <p:cNvPr id="857" name="Google Shape;857;p40"/>
                <p:cNvSpPr/>
                <p:nvPr/>
              </p:nvSpPr>
              <p:spPr>
                <a:xfrm>
                  <a:off x="14008498" y="11097449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11659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4"/>
                        <a:pt x="2683187" y="214916"/>
                      </a:cubicBezTo>
                      <a:cubicBezTo>
                        <a:pt x="2689699" y="214916"/>
                        <a:pt x="2689699" y="211659"/>
                        <a:pt x="2689699" y="211659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858" name="Google Shape;858;p40"/>
                <p:cNvGrpSpPr/>
                <p:nvPr/>
              </p:nvGrpSpPr>
              <p:grpSpPr>
                <a:xfrm>
                  <a:off x="14015011" y="10693669"/>
                  <a:ext cx="2683186" cy="807560"/>
                  <a:chOff x="14015011" y="10693669"/>
                  <a:chExt cx="2683186" cy="807560"/>
                </a:xfrm>
              </p:grpSpPr>
              <p:sp>
                <p:nvSpPr>
                  <p:cNvPr id="859" name="Google Shape;859;p40"/>
                  <p:cNvSpPr/>
                  <p:nvPr/>
                </p:nvSpPr>
                <p:spPr>
                  <a:xfrm>
                    <a:off x="14015011" y="10693669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0"/>
                          <a:pt x="1341593" y="807560"/>
                        </a:cubicBezTo>
                        <a:cubicBezTo>
                          <a:pt x="600652" y="807560"/>
                          <a:pt x="-1" y="626782"/>
                          <a:pt x="-1" y="403780"/>
                        </a:cubicBezTo>
                        <a:cubicBezTo>
                          <a:pt x="-1" y="180778"/>
                          <a:pt x="600651" y="0"/>
                          <a:pt x="1341593" y="0"/>
                        </a:cubicBezTo>
                        <a:cubicBezTo>
                          <a:pt x="2082534" y="0"/>
                          <a:pt x="2683186" y="180778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60" name="Google Shape;860;p40"/>
                  <p:cNvSpPr/>
                  <p:nvPr/>
                </p:nvSpPr>
                <p:spPr>
                  <a:xfrm>
                    <a:off x="14089906" y="10716463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9" y="761973"/>
                        </a:cubicBezTo>
                        <a:cubicBezTo>
                          <a:pt x="567120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61" name="Google Shape;861;p40"/>
                  <p:cNvSpPr/>
                  <p:nvPr/>
                </p:nvSpPr>
                <p:spPr>
                  <a:xfrm>
                    <a:off x="14347153" y="10794614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3" y="302835"/>
                        </a:moveTo>
                        <a:cubicBezTo>
                          <a:pt x="2018903" y="470087"/>
                          <a:pt x="1566956" y="605670"/>
                          <a:pt x="1009452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2" y="0"/>
                        </a:cubicBezTo>
                        <a:cubicBezTo>
                          <a:pt x="1566956" y="0"/>
                          <a:pt x="2018903" y="135584"/>
                          <a:pt x="2018903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62" name="Google Shape;862;p40"/>
                  <p:cNvSpPr/>
                  <p:nvPr/>
                </p:nvSpPr>
                <p:spPr>
                  <a:xfrm>
                    <a:off x="14399254" y="10807640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1" y="579620"/>
                        </a:cubicBezTo>
                        <a:cubicBezTo>
                          <a:pt x="428620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63" name="Google Shape;863;p40"/>
                  <p:cNvSpPr/>
                  <p:nvPr/>
                </p:nvSpPr>
                <p:spPr>
                  <a:xfrm>
                    <a:off x="14855134" y="10876022"/>
                    <a:ext cx="921531" cy="446112"/>
                  </a:xfrm>
                  <a:custGeom>
                    <a:rect b="b" l="l" r="r" t="t"/>
                    <a:pathLst>
                      <a:path extrusionOk="0" h="446112" w="921531">
                        <a:moveTo>
                          <a:pt x="745692" y="140020"/>
                        </a:moveTo>
                        <a:cubicBezTo>
                          <a:pt x="667540" y="123739"/>
                          <a:pt x="602414" y="113970"/>
                          <a:pt x="511239" y="113970"/>
                        </a:cubicBezTo>
                        <a:cubicBezTo>
                          <a:pt x="407037" y="113970"/>
                          <a:pt x="351680" y="123739"/>
                          <a:pt x="351680" y="146533"/>
                        </a:cubicBezTo>
                        <a:cubicBezTo>
                          <a:pt x="351680" y="195378"/>
                          <a:pt x="921532" y="192121"/>
                          <a:pt x="921532" y="289810"/>
                        </a:cubicBezTo>
                        <a:cubicBezTo>
                          <a:pt x="921532" y="338654"/>
                          <a:pt x="807562" y="377730"/>
                          <a:pt x="586133" y="390755"/>
                        </a:cubicBezTo>
                        <a:lnTo>
                          <a:pt x="586133" y="446113"/>
                        </a:lnTo>
                        <a:lnTo>
                          <a:pt x="377730" y="446113"/>
                        </a:lnTo>
                        <a:lnTo>
                          <a:pt x="377730" y="394012"/>
                        </a:lnTo>
                        <a:cubicBezTo>
                          <a:pt x="250735" y="390755"/>
                          <a:pt x="100945" y="377730"/>
                          <a:pt x="0" y="354936"/>
                        </a:cubicBezTo>
                        <a:lnTo>
                          <a:pt x="136765" y="302835"/>
                        </a:lnTo>
                        <a:cubicBezTo>
                          <a:pt x="247479" y="322373"/>
                          <a:pt x="341911" y="332142"/>
                          <a:pt x="446113" y="332142"/>
                        </a:cubicBezTo>
                        <a:cubicBezTo>
                          <a:pt x="566596" y="332142"/>
                          <a:pt x="621952" y="319116"/>
                          <a:pt x="621952" y="296323"/>
                        </a:cubicBezTo>
                        <a:cubicBezTo>
                          <a:pt x="621952" y="244222"/>
                          <a:pt x="52101" y="244222"/>
                          <a:pt x="52101" y="149790"/>
                        </a:cubicBezTo>
                        <a:cubicBezTo>
                          <a:pt x="52101" y="97689"/>
                          <a:pt x="175841" y="65126"/>
                          <a:pt x="380987" y="55357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100" y="74894"/>
                          <a:pt x="911762" y="94432"/>
                        </a:cubicBezTo>
                        <a:lnTo>
                          <a:pt x="745692" y="140020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864" name="Google Shape;864;p40"/>
                  <p:cNvGrpSpPr/>
                  <p:nvPr/>
                </p:nvGrpSpPr>
                <p:grpSpPr>
                  <a:xfrm>
                    <a:off x="14884442" y="10876022"/>
                    <a:ext cx="950837" cy="449368"/>
                    <a:chOff x="14884442" y="10876022"/>
                    <a:chExt cx="950837" cy="449368"/>
                  </a:xfrm>
                </p:grpSpPr>
                <p:sp>
                  <p:nvSpPr>
                    <p:cNvPr id="865" name="Google Shape;865;p40"/>
                    <p:cNvSpPr/>
                    <p:nvPr/>
                  </p:nvSpPr>
                  <p:spPr>
                    <a:xfrm>
                      <a:off x="14900723" y="10876022"/>
                      <a:ext cx="924787" cy="442856"/>
                    </a:xfrm>
                    <a:custGeom>
                      <a:rect b="b" l="l" r="r" t="t"/>
                      <a:pathLst>
                        <a:path extrusionOk="0" h="442856" w="924787">
                          <a:moveTo>
                            <a:pt x="748948" y="136765"/>
                          </a:moveTo>
                          <a:cubicBezTo>
                            <a:pt x="670796" y="120483"/>
                            <a:pt x="605670" y="110714"/>
                            <a:pt x="514494" y="110714"/>
                          </a:cubicBezTo>
                          <a:cubicBezTo>
                            <a:pt x="410292" y="110714"/>
                            <a:pt x="354936" y="120483"/>
                            <a:pt x="354936" y="143277"/>
                          </a:cubicBezTo>
                          <a:cubicBezTo>
                            <a:pt x="354936" y="192121"/>
                            <a:pt x="924787" y="188865"/>
                            <a:pt x="924787" y="286553"/>
                          </a:cubicBezTo>
                          <a:cubicBezTo>
                            <a:pt x="924787" y="335398"/>
                            <a:pt x="810817" y="374474"/>
                            <a:pt x="589388" y="387499"/>
                          </a:cubicBezTo>
                          <a:lnTo>
                            <a:pt x="589388" y="442856"/>
                          </a:lnTo>
                          <a:lnTo>
                            <a:pt x="380986" y="442856"/>
                          </a:lnTo>
                          <a:lnTo>
                            <a:pt x="380986" y="390755"/>
                          </a:lnTo>
                          <a:cubicBezTo>
                            <a:pt x="253991" y="387499"/>
                            <a:pt x="104201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1" y="315861"/>
                            <a:pt x="621951" y="293066"/>
                          </a:cubicBezTo>
                          <a:cubicBezTo>
                            <a:pt x="621951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8" y="0"/>
                          </a:lnTo>
                          <a:lnTo>
                            <a:pt x="589388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8948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866" name="Google Shape;866;p40"/>
                    <p:cNvSpPr/>
                    <p:nvPr/>
                  </p:nvSpPr>
                  <p:spPr>
                    <a:xfrm>
                      <a:off x="14884442" y="10876022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2" y="390755"/>
                            <a:pt x="113970" y="377730"/>
                            <a:pt x="6512" y="354936"/>
                          </a:cubicBezTo>
                          <a:cubicBezTo>
                            <a:pt x="3255" y="354936"/>
                            <a:pt x="3255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5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2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1" y="309348"/>
                            <a:pt x="621951" y="293066"/>
                          </a:cubicBezTo>
                          <a:cubicBezTo>
                            <a:pt x="621951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6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299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299" y="100945"/>
                          </a:cubicBezTo>
                          <a:lnTo>
                            <a:pt x="771741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2" y="123739"/>
                            <a:pt x="608926" y="117227"/>
                            <a:pt x="527519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8" y="175840"/>
                            <a:pt x="586133" y="188865"/>
                          </a:cubicBezTo>
                          <a:cubicBezTo>
                            <a:pt x="748948" y="208403"/>
                            <a:pt x="950837" y="231197"/>
                            <a:pt x="950837" y="293066"/>
                          </a:cubicBezTo>
                          <a:cubicBezTo>
                            <a:pt x="950837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6" y="446113"/>
                            <a:pt x="602414" y="446113"/>
                          </a:cubicBezTo>
                          <a:close/>
                          <a:moveTo>
                            <a:pt x="407037" y="436343"/>
                          </a:moveTo>
                          <a:lnTo>
                            <a:pt x="592645" y="436343"/>
                          </a:lnTo>
                          <a:lnTo>
                            <a:pt x="592645" y="387499"/>
                          </a:lnTo>
                          <a:cubicBezTo>
                            <a:pt x="592645" y="384242"/>
                            <a:pt x="595901" y="384242"/>
                            <a:pt x="602414" y="384242"/>
                          </a:cubicBezTo>
                          <a:cubicBezTo>
                            <a:pt x="810817" y="374474"/>
                            <a:pt x="928044" y="338654"/>
                            <a:pt x="928044" y="289810"/>
                          </a:cubicBezTo>
                          <a:cubicBezTo>
                            <a:pt x="928044" y="234454"/>
                            <a:pt x="742435" y="211659"/>
                            <a:pt x="579620" y="195378"/>
                          </a:cubicBezTo>
                          <a:cubicBezTo>
                            <a:pt x="462393" y="182353"/>
                            <a:pt x="361448" y="169328"/>
                            <a:pt x="361448" y="146533"/>
                          </a:cubicBezTo>
                          <a:cubicBezTo>
                            <a:pt x="361448" y="120483"/>
                            <a:pt x="420062" y="110714"/>
                            <a:pt x="534032" y="110714"/>
                          </a:cubicBezTo>
                          <a:cubicBezTo>
                            <a:pt x="618696" y="110714"/>
                            <a:pt x="687077" y="117227"/>
                            <a:pt x="768485" y="136765"/>
                          </a:cubicBezTo>
                          <a:lnTo>
                            <a:pt x="908506" y="97689"/>
                          </a:lnTo>
                          <a:cubicBezTo>
                            <a:pt x="814074" y="74894"/>
                            <a:pt x="719640" y="61869"/>
                            <a:pt x="605670" y="58613"/>
                          </a:cubicBezTo>
                          <a:cubicBezTo>
                            <a:pt x="599158" y="58613"/>
                            <a:pt x="595901" y="55357"/>
                            <a:pt x="595901" y="55357"/>
                          </a:cubicBezTo>
                          <a:lnTo>
                            <a:pt x="595901" y="0"/>
                          </a:lnTo>
                          <a:lnTo>
                            <a:pt x="410292" y="0"/>
                          </a:lnTo>
                          <a:lnTo>
                            <a:pt x="410292" y="48844"/>
                          </a:lnTo>
                          <a:cubicBezTo>
                            <a:pt x="410292" y="52101"/>
                            <a:pt x="407037" y="52101"/>
                            <a:pt x="400524" y="52101"/>
                          </a:cubicBezTo>
                          <a:cubicBezTo>
                            <a:pt x="201890" y="61869"/>
                            <a:pt x="84663" y="97689"/>
                            <a:pt x="84663" y="143277"/>
                          </a:cubicBezTo>
                          <a:cubicBezTo>
                            <a:pt x="84663" y="195378"/>
                            <a:pt x="263759" y="214916"/>
                            <a:pt x="420062" y="234454"/>
                          </a:cubicBezTo>
                          <a:cubicBezTo>
                            <a:pt x="543801" y="250735"/>
                            <a:pt x="654514" y="263760"/>
                            <a:pt x="654514" y="289810"/>
                          </a:cubicBezTo>
                          <a:cubicBezTo>
                            <a:pt x="654514" y="315861"/>
                            <a:pt x="592645" y="328886"/>
                            <a:pt x="468906" y="328886"/>
                          </a:cubicBezTo>
                          <a:cubicBezTo>
                            <a:pt x="371217" y="328886"/>
                            <a:pt x="276785" y="319116"/>
                            <a:pt x="162815" y="299579"/>
                          </a:cubicBezTo>
                          <a:lnTo>
                            <a:pt x="39075" y="345167"/>
                          </a:lnTo>
                          <a:cubicBezTo>
                            <a:pt x="146533" y="367961"/>
                            <a:pt x="296322" y="377730"/>
                            <a:pt x="400524" y="380987"/>
                          </a:cubicBezTo>
                          <a:cubicBezTo>
                            <a:pt x="407037" y="380987"/>
                            <a:pt x="410292" y="384242"/>
                            <a:pt x="410292" y="384242"/>
                          </a:cubicBezTo>
                          <a:lnTo>
                            <a:pt x="410292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867" name="Google Shape;867;p40"/>
              <p:cNvGrpSpPr/>
              <p:nvPr/>
            </p:nvGrpSpPr>
            <p:grpSpPr>
              <a:xfrm>
                <a:off x="14008498" y="10387578"/>
                <a:ext cx="2689699" cy="1022475"/>
                <a:chOff x="14008498" y="10387578"/>
                <a:chExt cx="2689699" cy="1022475"/>
              </a:xfrm>
            </p:grpSpPr>
            <p:sp>
              <p:nvSpPr>
                <p:cNvPr id="868" name="Google Shape;868;p40"/>
                <p:cNvSpPr/>
                <p:nvPr/>
              </p:nvSpPr>
              <p:spPr>
                <a:xfrm>
                  <a:off x="14008498" y="10791358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3"/>
                        <a:pt x="2683187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869" name="Google Shape;869;p40"/>
                <p:cNvGrpSpPr/>
                <p:nvPr/>
              </p:nvGrpSpPr>
              <p:grpSpPr>
                <a:xfrm>
                  <a:off x="14015011" y="10387578"/>
                  <a:ext cx="2683186" cy="807560"/>
                  <a:chOff x="14015011" y="10387578"/>
                  <a:chExt cx="2683186" cy="807560"/>
                </a:xfrm>
              </p:grpSpPr>
              <p:sp>
                <p:nvSpPr>
                  <p:cNvPr id="870" name="Google Shape;870;p40"/>
                  <p:cNvSpPr/>
                  <p:nvPr/>
                </p:nvSpPr>
                <p:spPr>
                  <a:xfrm>
                    <a:off x="14015011" y="10387578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0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71" name="Google Shape;871;p40"/>
                  <p:cNvSpPr/>
                  <p:nvPr/>
                </p:nvSpPr>
                <p:spPr>
                  <a:xfrm>
                    <a:off x="14089906" y="10410372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9" y="761973"/>
                        </a:cubicBezTo>
                        <a:cubicBezTo>
                          <a:pt x="567120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72" name="Google Shape;872;p40"/>
                  <p:cNvSpPr/>
                  <p:nvPr/>
                </p:nvSpPr>
                <p:spPr>
                  <a:xfrm>
                    <a:off x="14347153" y="10488523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3" y="302835"/>
                        </a:moveTo>
                        <a:cubicBezTo>
                          <a:pt x="2018903" y="470087"/>
                          <a:pt x="1566956" y="605670"/>
                          <a:pt x="1009452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2" y="0"/>
                        </a:cubicBezTo>
                        <a:cubicBezTo>
                          <a:pt x="1566956" y="0"/>
                          <a:pt x="2018903" y="135584"/>
                          <a:pt x="2018903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73" name="Google Shape;873;p40"/>
                  <p:cNvSpPr/>
                  <p:nvPr/>
                </p:nvSpPr>
                <p:spPr>
                  <a:xfrm>
                    <a:off x="14399254" y="10501548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1" y="579620"/>
                        </a:cubicBezTo>
                        <a:cubicBezTo>
                          <a:pt x="428620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74" name="Google Shape;874;p40"/>
                  <p:cNvSpPr/>
                  <p:nvPr/>
                </p:nvSpPr>
                <p:spPr>
                  <a:xfrm>
                    <a:off x="14855134" y="10569930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2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2" y="188865"/>
                          <a:pt x="921532" y="286553"/>
                        </a:cubicBezTo>
                        <a:cubicBezTo>
                          <a:pt x="921532" y="335398"/>
                          <a:pt x="807562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6"/>
                          <a:pt x="446113" y="328886"/>
                        </a:cubicBezTo>
                        <a:cubicBezTo>
                          <a:pt x="566596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1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100" y="74894"/>
                          <a:pt x="911762" y="94432"/>
                        </a:cubicBezTo>
                        <a:lnTo>
                          <a:pt x="745692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875" name="Google Shape;875;p40"/>
                  <p:cNvGrpSpPr/>
                  <p:nvPr/>
                </p:nvGrpSpPr>
                <p:grpSpPr>
                  <a:xfrm>
                    <a:off x="14884442" y="10566674"/>
                    <a:ext cx="950837" cy="449368"/>
                    <a:chOff x="14884442" y="10566674"/>
                    <a:chExt cx="950837" cy="449368"/>
                  </a:xfrm>
                </p:grpSpPr>
                <p:sp>
                  <p:nvSpPr>
                    <p:cNvPr id="876" name="Google Shape;876;p40"/>
                    <p:cNvSpPr/>
                    <p:nvPr/>
                  </p:nvSpPr>
                  <p:spPr>
                    <a:xfrm>
                      <a:off x="14900723" y="10566674"/>
                      <a:ext cx="924787" cy="442856"/>
                    </a:xfrm>
                    <a:custGeom>
                      <a:rect b="b" l="l" r="r" t="t"/>
                      <a:pathLst>
                        <a:path extrusionOk="0" h="442856" w="924787">
                          <a:moveTo>
                            <a:pt x="748948" y="136765"/>
                          </a:moveTo>
                          <a:cubicBezTo>
                            <a:pt x="670796" y="120483"/>
                            <a:pt x="605670" y="110714"/>
                            <a:pt x="514494" y="110714"/>
                          </a:cubicBezTo>
                          <a:cubicBezTo>
                            <a:pt x="410292" y="110714"/>
                            <a:pt x="354936" y="120483"/>
                            <a:pt x="354936" y="143277"/>
                          </a:cubicBezTo>
                          <a:cubicBezTo>
                            <a:pt x="354936" y="192121"/>
                            <a:pt x="924787" y="188865"/>
                            <a:pt x="924787" y="286553"/>
                          </a:cubicBezTo>
                          <a:cubicBezTo>
                            <a:pt x="924787" y="335398"/>
                            <a:pt x="810817" y="374474"/>
                            <a:pt x="589388" y="387499"/>
                          </a:cubicBezTo>
                          <a:lnTo>
                            <a:pt x="589388" y="442856"/>
                          </a:lnTo>
                          <a:lnTo>
                            <a:pt x="380986" y="442856"/>
                          </a:lnTo>
                          <a:lnTo>
                            <a:pt x="380986" y="390755"/>
                          </a:lnTo>
                          <a:cubicBezTo>
                            <a:pt x="253991" y="387499"/>
                            <a:pt x="104201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1" y="315861"/>
                            <a:pt x="621951" y="293066"/>
                          </a:cubicBezTo>
                          <a:cubicBezTo>
                            <a:pt x="621951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8" y="0"/>
                          </a:lnTo>
                          <a:lnTo>
                            <a:pt x="589388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8948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877" name="Google Shape;877;p40"/>
                    <p:cNvSpPr/>
                    <p:nvPr/>
                  </p:nvSpPr>
                  <p:spPr>
                    <a:xfrm>
                      <a:off x="14884442" y="10566674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2" y="390755"/>
                            <a:pt x="113970" y="377730"/>
                            <a:pt x="6512" y="354936"/>
                          </a:cubicBezTo>
                          <a:cubicBezTo>
                            <a:pt x="3255" y="354936"/>
                            <a:pt x="3255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5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2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1" y="309348"/>
                            <a:pt x="621951" y="293066"/>
                          </a:cubicBezTo>
                          <a:cubicBezTo>
                            <a:pt x="621951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6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299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299" y="100945"/>
                          </a:cubicBezTo>
                          <a:lnTo>
                            <a:pt x="771741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2" y="123739"/>
                            <a:pt x="608926" y="117227"/>
                            <a:pt x="527519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8" y="175840"/>
                            <a:pt x="586133" y="188865"/>
                          </a:cubicBezTo>
                          <a:cubicBezTo>
                            <a:pt x="748948" y="208403"/>
                            <a:pt x="950837" y="231197"/>
                            <a:pt x="950837" y="293066"/>
                          </a:cubicBezTo>
                          <a:cubicBezTo>
                            <a:pt x="950837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6" y="446113"/>
                            <a:pt x="602414" y="446113"/>
                          </a:cubicBezTo>
                          <a:close/>
                          <a:moveTo>
                            <a:pt x="407037" y="436343"/>
                          </a:moveTo>
                          <a:lnTo>
                            <a:pt x="592645" y="436343"/>
                          </a:lnTo>
                          <a:lnTo>
                            <a:pt x="592645" y="387499"/>
                          </a:lnTo>
                          <a:cubicBezTo>
                            <a:pt x="592645" y="384242"/>
                            <a:pt x="595901" y="384242"/>
                            <a:pt x="602414" y="384242"/>
                          </a:cubicBezTo>
                          <a:cubicBezTo>
                            <a:pt x="810817" y="374474"/>
                            <a:pt x="928044" y="338654"/>
                            <a:pt x="928044" y="289810"/>
                          </a:cubicBezTo>
                          <a:cubicBezTo>
                            <a:pt x="928044" y="234454"/>
                            <a:pt x="742435" y="211659"/>
                            <a:pt x="579620" y="195378"/>
                          </a:cubicBezTo>
                          <a:cubicBezTo>
                            <a:pt x="462393" y="182353"/>
                            <a:pt x="361448" y="169328"/>
                            <a:pt x="361448" y="146533"/>
                          </a:cubicBezTo>
                          <a:cubicBezTo>
                            <a:pt x="361448" y="120483"/>
                            <a:pt x="420062" y="110714"/>
                            <a:pt x="534032" y="110714"/>
                          </a:cubicBezTo>
                          <a:cubicBezTo>
                            <a:pt x="618696" y="110714"/>
                            <a:pt x="687077" y="117227"/>
                            <a:pt x="768485" y="136765"/>
                          </a:cubicBezTo>
                          <a:lnTo>
                            <a:pt x="908506" y="97689"/>
                          </a:lnTo>
                          <a:cubicBezTo>
                            <a:pt x="814074" y="74894"/>
                            <a:pt x="719640" y="61869"/>
                            <a:pt x="605670" y="58613"/>
                          </a:cubicBezTo>
                          <a:cubicBezTo>
                            <a:pt x="599158" y="58613"/>
                            <a:pt x="595901" y="55357"/>
                            <a:pt x="595901" y="55357"/>
                          </a:cubicBezTo>
                          <a:lnTo>
                            <a:pt x="595901" y="6513"/>
                          </a:lnTo>
                          <a:lnTo>
                            <a:pt x="410292" y="6513"/>
                          </a:lnTo>
                          <a:lnTo>
                            <a:pt x="410292" y="55357"/>
                          </a:lnTo>
                          <a:cubicBezTo>
                            <a:pt x="410292" y="58613"/>
                            <a:pt x="407037" y="58613"/>
                            <a:pt x="400524" y="58613"/>
                          </a:cubicBezTo>
                          <a:cubicBezTo>
                            <a:pt x="201890" y="68382"/>
                            <a:pt x="84663" y="104202"/>
                            <a:pt x="84663" y="149790"/>
                          </a:cubicBezTo>
                          <a:cubicBezTo>
                            <a:pt x="84663" y="201891"/>
                            <a:pt x="263759" y="221428"/>
                            <a:pt x="420062" y="240966"/>
                          </a:cubicBezTo>
                          <a:cubicBezTo>
                            <a:pt x="543801" y="257247"/>
                            <a:pt x="654514" y="270272"/>
                            <a:pt x="654514" y="296323"/>
                          </a:cubicBezTo>
                          <a:cubicBezTo>
                            <a:pt x="654514" y="322373"/>
                            <a:pt x="592645" y="335398"/>
                            <a:pt x="468906" y="335398"/>
                          </a:cubicBezTo>
                          <a:cubicBezTo>
                            <a:pt x="371217" y="335398"/>
                            <a:pt x="276785" y="325629"/>
                            <a:pt x="162815" y="306091"/>
                          </a:cubicBezTo>
                          <a:lnTo>
                            <a:pt x="39075" y="351679"/>
                          </a:lnTo>
                          <a:cubicBezTo>
                            <a:pt x="146533" y="374474"/>
                            <a:pt x="296322" y="384242"/>
                            <a:pt x="400524" y="387499"/>
                          </a:cubicBezTo>
                          <a:cubicBezTo>
                            <a:pt x="407037" y="387499"/>
                            <a:pt x="410292" y="390755"/>
                            <a:pt x="410292" y="390755"/>
                          </a:cubicBezTo>
                          <a:lnTo>
                            <a:pt x="410292" y="436343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878" name="Google Shape;878;p40"/>
              <p:cNvGrpSpPr/>
              <p:nvPr/>
            </p:nvGrpSpPr>
            <p:grpSpPr>
              <a:xfrm>
                <a:off x="14008498" y="10078230"/>
                <a:ext cx="2689699" cy="1019218"/>
                <a:chOff x="14008498" y="10078230"/>
                <a:chExt cx="2689699" cy="1019218"/>
              </a:xfrm>
            </p:grpSpPr>
            <p:sp>
              <p:nvSpPr>
                <p:cNvPr id="879" name="Google Shape;879;p40"/>
                <p:cNvSpPr/>
                <p:nvPr/>
              </p:nvSpPr>
              <p:spPr>
                <a:xfrm>
                  <a:off x="14008498" y="10478753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11659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4"/>
                        <a:pt x="2683187" y="214916"/>
                      </a:cubicBezTo>
                      <a:cubicBezTo>
                        <a:pt x="2689699" y="214916"/>
                        <a:pt x="2689699" y="211659"/>
                        <a:pt x="2689699" y="211659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880" name="Google Shape;880;p40"/>
                <p:cNvGrpSpPr/>
                <p:nvPr/>
              </p:nvGrpSpPr>
              <p:grpSpPr>
                <a:xfrm>
                  <a:off x="14015011" y="10078230"/>
                  <a:ext cx="2683186" cy="807560"/>
                  <a:chOff x="14015011" y="10078230"/>
                  <a:chExt cx="2683186" cy="807560"/>
                </a:xfrm>
              </p:grpSpPr>
              <p:sp>
                <p:nvSpPr>
                  <p:cNvPr id="881" name="Google Shape;881;p40"/>
                  <p:cNvSpPr/>
                  <p:nvPr/>
                </p:nvSpPr>
                <p:spPr>
                  <a:xfrm>
                    <a:off x="14015011" y="10078230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0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82" name="Google Shape;882;p40"/>
                  <p:cNvSpPr/>
                  <p:nvPr/>
                </p:nvSpPr>
                <p:spPr>
                  <a:xfrm>
                    <a:off x="14089906" y="10101024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9" y="761973"/>
                        </a:cubicBezTo>
                        <a:cubicBezTo>
                          <a:pt x="567120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83" name="Google Shape;883;p40"/>
                  <p:cNvSpPr/>
                  <p:nvPr/>
                </p:nvSpPr>
                <p:spPr>
                  <a:xfrm>
                    <a:off x="14347153" y="10179175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3" y="302835"/>
                        </a:moveTo>
                        <a:cubicBezTo>
                          <a:pt x="2018903" y="470087"/>
                          <a:pt x="1566956" y="605670"/>
                          <a:pt x="1009452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2" y="0"/>
                        </a:cubicBezTo>
                        <a:cubicBezTo>
                          <a:pt x="1566956" y="0"/>
                          <a:pt x="2018903" y="135584"/>
                          <a:pt x="2018903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84" name="Google Shape;884;p40"/>
                  <p:cNvSpPr/>
                  <p:nvPr/>
                </p:nvSpPr>
                <p:spPr>
                  <a:xfrm>
                    <a:off x="14399254" y="10192200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1" y="579620"/>
                        </a:cubicBezTo>
                        <a:cubicBezTo>
                          <a:pt x="428620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85" name="Google Shape;885;p40"/>
                  <p:cNvSpPr/>
                  <p:nvPr/>
                </p:nvSpPr>
                <p:spPr>
                  <a:xfrm>
                    <a:off x="14855134" y="10257326"/>
                    <a:ext cx="921531" cy="446112"/>
                  </a:xfrm>
                  <a:custGeom>
                    <a:rect b="b" l="l" r="r" t="t"/>
                    <a:pathLst>
                      <a:path extrusionOk="0" h="446112" w="921531">
                        <a:moveTo>
                          <a:pt x="745692" y="140020"/>
                        </a:moveTo>
                        <a:cubicBezTo>
                          <a:pt x="667540" y="123739"/>
                          <a:pt x="602414" y="113970"/>
                          <a:pt x="511239" y="113970"/>
                        </a:cubicBezTo>
                        <a:cubicBezTo>
                          <a:pt x="407037" y="113970"/>
                          <a:pt x="351680" y="123739"/>
                          <a:pt x="351680" y="146533"/>
                        </a:cubicBezTo>
                        <a:cubicBezTo>
                          <a:pt x="351680" y="195378"/>
                          <a:pt x="921532" y="192121"/>
                          <a:pt x="921532" y="289810"/>
                        </a:cubicBezTo>
                        <a:cubicBezTo>
                          <a:pt x="921532" y="338654"/>
                          <a:pt x="807562" y="377730"/>
                          <a:pt x="586133" y="390755"/>
                        </a:cubicBezTo>
                        <a:lnTo>
                          <a:pt x="586133" y="446113"/>
                        </a:lnTo>
                        <a:lnTo>
                          <a:pt x="377730" y="446113"/>
                        </a:lnTo>
                        <a:lnTo>
                          <a:pt x="377730" y="394012"/>
                        </a:lnTo>
                        <a:cubicBezTo>
                          <a:pt x="250735" y="390755"/>
                          <a:pt x="100945" y="377730"/>
                          <a:pt x="0" y="354936"/>
                        </a:cubicBezTo>
                        <a:lnTo>
                          <a:pt x="136765" y="302835"/>
                        </a:lnTo>
                        <a:cubicBezTo>
                          <a:pt x="247479" y="322373"/>
                          <a:pt x="341911" y="332142"/>
                          <a:pt x="446113" y="332142"/>
                        </a:cubicBezTo>
                        <a:cubicBezTo>
                          <a:pt x="566596" y="332142"/>
                          <a:pt x="621952" y="319116"/>
                          <a:pt x="621952" y="296323"/>
                        </a:cubicBezTo>
                        <a:cubicBezTo>
                          <a:pt x="621952" y="244222"/>
                          <a:pt x="52101" y="244222"/>
                          <a:pt x="52101" y="149790"/>
                        </a:cubicBezTo>
                        <a:cubicBezTo>
                          <a:pt x="52101" y="97689"/>
                          <a:pt x="175841" y="65126"/>
                          <a:pt x="380987" y="55357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100" y="74894"/>
                          <a:pt x="911762" y="94432"/>
                        </a:cubicBezTo>
                        <a:lnTo>
                          <a:pt x="745692" y="140020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886" name="Google Shape;886;p40"/>
                  <p:cNvGrpSpPr/>
                  <p:nvPr/>
                </p:nvGrpSpPr>
                <p:grpSpPr>
                  <a:xfrm>
                    <a:off x="14884442" y="10257326"/>
                    <a:ext cx="950837" cy="449368"/>
                    <a:chOff x="14884442" y="10257326"/>
                    <a:chExt cx="950837" cy="449368"/>
                  </a:xfrm>
                </p:grpSpPr>
                <p:sp>
                  <p:nvSpPr>
                    <p:cNvPr id="887" name="Google Shape;887;p40"/>
                    <p:cNvSpPr/>
                    <p:nvPr/>
                  </p:nvSpPr>
                  <p:spPr>
                    <a:xfrm>
                      <a:off x="14900723" y="10257326"/>
                      <a:ext cx="924787" cy="442856"/>
                    </a:xfrm>
                    <a:custGeom>
                      <a:rect b="b" l="l" r="r" t="t"/>
                      <a:pathLst>
                        <a:path extrusionOk="0" h="442856" w="924787">
                          <a:moveTo>
                            <a:pt x="748948" y="136765"/>
                          </a:moveTo>
                          <a:cubicBezTo>
                            <a:pt x="670796" y="120483"/>
                            <a:pt x="605670" y="110714"/>
                            <a:pt x="514494" y="110714"/>
                          </a:cubicBezTo>
                          <a:cubicBezTo>
                            <a:pt x="410292" y="110714"/>
                            <a:pt x="354936" y="120483"/>
                            <a:pt x="354936" y="143277"/>
                          </a:cubicBezTo>
                          <a:cubicBezTo>
                            <a:pt x="354936" y="192121"/>
                            <a:pt x="924787" y="188865"/>
                            <a:pt x="924787" y="286553"/>
                          </a:cubicBezTo>
                          <a:cubicBezTo>
                            <a:pt x="924787" y="335398"/>
                            <a:pt x="810817" y="374474"/>
                            <a:pt x="589388" y="387499"/>
                          </a:cubicBezTo>
                          <a:lnTo>
                            <a:pt x="589388" y="442856"/>
                          </a:lnTo>
                          <a:lnTo>
                            <a:pt x="380986" y="442856"/>
                          </a:lnTo>
                          <a:lnTo>
                            <a:pt x="380986" y="390755"/>
                          </a:lnTo>
                          <a:cubicBezTo>
                            <a:pt x="253991" y="387499"/>
                            <a:pt x="104201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1" y="315861"/>
                            <a:pt x="621951" y="293066"/>
                          </a:cubicBezTo>
                          <a:cubicBezTo>
                            <a:pt x="621951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8" y="0"/>
                          </a:lnTo>
                          <a:lnTo>
                            <a:pt x="589388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8948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888" name="Google Shape;888;p40"/>
                    <p:cNvSpPr/>
                    <p:nvPr/>
                  </p:nvSpPr>
                  <p:spPr>
                    <a:xfrm>
                      <a:off x="14884442" y="10257326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2" y="390755"/>
                            <a:pt x="113970" y="377730"/>
                            <a:pt x="6512" y="354936"/>
                          </a:cubicBezTo>
                          <a:cubicBezTo>
                            <a:pt x="3255" y="354936"/>
                            <a:pt x="3255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5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2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1" y="309348"/>
                            <a:pt x="621951" y="293066"/>
                          </a:cubicBezTo>
                          <a:cubicBezTo>
                            <a:pt x="621951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6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299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299" y="100945"/>
                          </a:cubicBezTo>
                          <a:lnTo>
                            <a:pt x="771741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2" y="123739"/>
                            <a:pt x="608926" y="117227"/>
                            <a:pt x="527519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8" y="175840"/>
                            <a:pt x="586133" y="188865"/>
                          </a:cubicBezTo>
                          <a:cubicBezTo>
                            <a:pt x="748948" y="208403"/>
                            <a:pt x="950837" y="231197"/>
                            <a:pt x="950837" y="293066"/>
                          </a:cubicBezTo>
                          <a:cubicBezTo>
                            <a:pt x="950837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6" y="446113"/>
                            <a:pt x="602414" y="446113"/>
                          </a:cubicBezTo>
                          <a:close/>
                          <a:moveTo>
                            <a:pt x="407037" y="439600"/>
                          </a:moveTo>
                          <a:lnTo>
                            <a:pt x="592645" y="439600"/>
                          </a:lnTo>
                          <a:lnTo>
                            <a:pt x="592645" y="390755"/>
                          </a:lnTo>
                          <a:cubicBezTo>
                            <a:pt x="592645" y="387499"/>
                            <a:pt x="595901" y="387499"/>
                            <a:pt x="602414" y="387499"/>
                          </a:cubicBezTo>
                          <a:cubicBezTo>
                            <a:pt x="810817" y="377730"/>
                            <a:pt x="928044" y="341911"/>
                            <a:pt x="928044" y="293066"/>
                          </a:cubicBezTo>
                          <a:cubicBezTo>
                            <a:pt x="928044" y="237709"/>
                            <a:pt x="742435" y="214916"/>
                            <a:pt x="579620" y="198634"/>
                          </a:cubicBezTo>
                          <a:cubicBezTo>
                            <a:pt x="462393" y="185609"/>
                            <a:pt x="361448" y="172583"/>
                            <a:pt x="361448" y="149790"/>
                          </a:cubicBezTo>
                          <a:cubicBezTo>
                            <a:pt x="361448" y="123739"/>
                            <a:pt x="420062" y="113970"/>
                            <a:pt x="534032" y="113970"/>
                          </a:cubicBezTo>
                          <a:cubicBezTo>
                            <a:pt x="618696" y="113970"/>
                            <a:pt x="687077" y="120483"/>
                            <a:pt x="768485" y="140020"/>
                          </a:cubicBezTo>
                          <a:lnTo>
                            <a:pt x="908506" y="100945"/>
                          </a:lnTo>
                          <a:cubicBezTo>
                            <a:pt x="814074" y="78151"/>
                            <a:pt x="719640" y="65126"/>
                            <a:pt x="605670" y="61869"/>
                          </a:cubicBezTo>
                          <a:cubicBezTo>
                            <a:pt x="599158" y="61869"/>
                            <a:pt x="595901" y="58613"/>
                            <a:pt x="595901" y="58613"/>
                          </a:cubicBezTo>
                          <a:lnTo>
                            <a:pt x="595901" y="9768"/>
                          </a:lnTo>
                          <a:lnTo>
                            <a:pt x="410292" y="9768"/>
                          </a:lnTo>
                          <a:lnTo>
                            <a:pt x="410292" y="58613"/>
                          </a:lnTo>
                          <a:cubicBezTo>
                            <a:pt x="410292" y="61869"/>
                            <a:pt x="407037" y="61869"/>
                            <a:pt x="400524" y="61869"/>
                          </a:cubicBezTo>
                          <a:cubicBezTo>
                            <a:pt x="201890" y="71639"/>
                            <a:pt x="84663" y="107457"/>
                            <a:pt x="84663" y="153046"/>
                          </a:cubicBezTo>
                          <a:cubicBezTo>
                            <a:pt x="84663" y="205146"/>
                            <a:pt x="263759" y="224684"/>
                            <a:pt x="420062" y="244222"/>
                          </a:cubicBezTo>
                          <a:cubicBezTo>
                            <a:pt x="543801" y="260504"/>
                            <a:pt x="654514" y="273529"/>
                            <a:pt x="654514" y="299579"/>
                          </a:cubicBezTo>
                          <a:cubicBezTo>
                            <a:pt x="654514" y="325629"/>
                            <a:pt x="592645" y="338654"/>
                            <a:pt x="468906" y="338654"/>
                          </a:cubicBezTo>
                          <a:cubicBezTo>
                            <a:pt x="371217" y="338654"/>
                            <a:pt x="276785" y="328886"/>
                            <a:pt x="162815" y="309348"/>
                          </a:cubicBezTo>
                          <a:lnTo>
                            <a:pt x="39075" y="354936"/>
                          </a:lnTo>
                          <a:cubicBezTo>
                            <a:pt x="146533" y="377730"/>
                            <a:pt x="296322" y="387499"/>
                            <a:pt x="400524" y="390755"/>
                          </a:cubicBezTo>
                          <a:cubicBezTo>
                            <a:pt x="407037" y="390755"/>
                            <a:pt x="410292" y="394012"/>
                            <a:pt x="410292" y="394012"/>
                          </a:cubicBezTo>
                          <a:lnTo>
                            <a:pt x="410292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889" name="Google Shape;889;p40"/>
              <p:cNvGrpSpPr/>
              <p:nvPr/>
            </p:nvGrpSpPr>
            <p:grpSpPr>
              <a:xfrm>
                <a:off x="14008498" y="9768882"/>
                <a:ext cx="2689699" cy="1022475"/>
                <a:chOff x="14008498" y="9768882"/>
                <a:chExt cx="2689699" cy="1022475"/>
              </a:xfrm>
            </p:grpSpPr>
            <p:sp>
              <p:nvSpPr>
                <p:cNvPr id="890" name="Google Shape;890;p40"/>
                <p:cNvSpPr/>
                <p:nvPr/>
              </p:nvSpPr>
              <p:spPr>
                <a:xfrm>
                  <a:off x="14008498" y="10172662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3"/>
                        <a:pt x="2683187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891" name="Google Shape;891;p40"/>
                <p:cNvGrpSpPr/>
                <p:nvPr/>
              </p:nvGrpSpPr>
              <p:grpSpPr>
                <a:xfrm>
                  <a:off x="14015011" y="9768882"/>
                  <a:ext cx="2683186" cy="807560"/>
                  <a:chOff x="14015011" y="9768882"/>
                  <a:chExt cx="2683186" cy="807560"/>
                </a:xfrm>
              </p:grpSpPr>
              <p:sp>
                <p:nvSpPr>
                  <p:cNvPr id="892" name="Google Shape;892;p40"/>
                  <p:cNvSpPr/>
                  <p:nvPr/>
                </p:nvSpPr>
                <p:spPr>
                  <a:xfrm>
                    <a:off x="14015011" y="9768882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0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93" name="Google Shape;893;p40"/>
                  <p:cNvSpPr/>
                  <p:nvPr/>
                </p:nvSpPr>
                <p:spPr>
                  <a:xfrm>
                    <a:off x="14089906" y="9791676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9" y="761973"/>
                        </a:cubicBezTo>
                        <a:cubicBezTo>
                          <a:pt x="567120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94" name="Google Shape;894;p40"/>
                  <p:cNvSpPr/>
                  <p:nvPr/>
                </p:nvSpPr>
                <p:spPr>
                  <a:xfrm>
                    <a:off x="14347153" y="9869827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3" y="302835"/>
                        </a:moveTo>
                        <a:cubicBezTo>
                          <a:pt x="2018903" y="470087"/>
                          <a:pt x="1566956" y="605670"/>
                          <a:pt x="1009452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2" y="0"/>
                        </a:cubicBezTo>
                        <a:cubicBezTo>
                          <a:pt x="1566956" y="0"/>
                          <a:pt x="2018903" y="135584"/>
                          <a:pt x="2018903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95" name="Google Shape;895;p40"/>
                  <p:cNvSpPr/>
                  <p:nvPr/>
                </p:nvSpPr>
                <p:spPr>
                  <a:xfrm>
                    <a:off x="14399254" y="9882852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1" y="579620"/>
                        </a:cubicBezTo>
                        <a:cubicBezTo>
                          <a:pt x="428620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896" name="Google Shape;896;p40"/>
                  <p:cNvSpPr/>
                  <p:nvPr/>
                </p:nvSpPr>
                <p:spPr>
                  <a:xfrm>
                    <a:off x="14855134" y="9951234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2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2" y="188865"/>
                          <a:pt x="921532" y="286553"/>
                        </a:cubicBezTo>
                        <a:cubicBezTo>
                          <a:pt x="921532" y="335398"/>
                          <a:pt x="807562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6"/>
                          <a:pt x="446113" y="328886"/>
                        </a:cubicBezTo>
                        <a:cubicBezTo>
                          <a:pt x="566596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1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100" y="74894"/>
                          <a:pt x="911762" y="94432"/>
                        </a:cubicBezTo>
                        <a:lnTo>
                          <a:pt x="745692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897" name="Google Shape;897;p40"/>
                  <p:cNvGrpSpPr/>
                  <p:nvPr/>
                </p:nvGrpSpPr>
                <p:grpSpPr>
                  <a:xfrm>
                    <a:off x="14884442" y="9947978"/>
                    <a:ext cx="950837" cy="449368"/>
                    <a:chOff x="14884442" y="9947978"/>
                    <a:chExt cx="950837" cy="449368"/>
                  </a:xfrm>
                </p:grpSpPr>
                <p:sp>
                  <p:nvSpPr>
                    <p:cNvPr id="898" name="Google Shape;898;p40"/>
                    <p:cNvSpPr/>
                    <p:nvPr/>
                  </p:nvSpPr>
                  <p:spPr>
                    <a:xfrm>
                      <a:off x="14900723" y="9947978"/>
                      <a:ext cx="924787" cy="442856"/>
                    </a:xfrm>
                    <a:custGeom>
                      <a:rect b="b" l="l" r="r" t="t"/>
                      <a:pathLst>
                        <a:path extrusionOk="0" h="442856" w="924787">
                          <a:moveTo>
                            <a:pt x="748948" y="136765"/>
                          </a:moveTo>
                          <a:cubicBezTo>
                            <a:pt x="670796" y="120483"/>
                            <a:pt x="605670" y="110714"/>
                            <a:pt x="514494" y="110714"/>
                          </a:cubicBezTo>
                          <a:cubicBezTo>
                            <a:pt x="410292" y="110714"/>
                            <a:pt x="354936" y="120483"/>
                            <a:pt x="354936" y="143277"/>
                          </a:cubicBezTo>
                          <a:cubicBezTo>
                            <a:pt x="354936" y="192121"/>
                            <a:pt x="924787" y="188865"/>
                            <a:pt x="924787" y="286553"/>
                          </a:cubicBezTo>
                          <a:cubicBezTo>
                            <a:pt x="924787" y="335398"/>
                            <a:pt x="810817" y="374474"/>
                            <a:pt x="589388" y="387499"/>
                          </a:cubicBezTo>
                          <a:lnTo>
                            <a:pt x="589388" y="442856"/>
                          </a:lnTo>
                          <a:lnTo>
                            <a:pt x="380986" y="442856"/>
                          </a:lnTo>
                          <a:lnTo>
                            <a:pt x="380986" y="390755"/>
                          </a:lnTo>
                          <a:cubicBezTo>
                            <a:pt x="253991" y="387499"/>
                            <a:pt x="104201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1" y="315861"/>
                            <a:pt x="621951" y="293066"/>
                          </a:cubicBezTo>
                          <a:cubicBezTo>
                            <a:pt x="621951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8" y="0"/>
                          </a:lnTo>
                          <a:lnTo>
                            <a:pt x="589388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8948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899" name="Google Shape;899;p40"/>
                    <p:cNvSpPr/>
                    <p:nvPr/>
                  </p:nvSpPr>
                  <p:spPr>
                    <a:xfrm>
                      <a:off x="14884442" y="9947978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2" y="390755"/>
                            <a:pt x="113970" y="377730"/>
                            <a:pt x="6512" y="354936"/>
                          </a:cubicBezTo>
                          <a:cubicBezTo>
                            <a:pt x="3255" y="354936"/>
                            <a:pt x="3255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5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2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1" y="309348"/>
                            <a:pt x="621951" y="293066"/>
                          </a:cubicBezTo>
                          <a:cubicBezTo>
                            <a:pt x="621951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6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299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299" y="100945"/>
                          </a:cubicBezTo>
                          <a:lnTo>
                            <a:pt x="771741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2" y="123739"/>
                            <a:pt x="608926" y="117227"/>
                            <a:pt x="527519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8" y="175840"/>
                            <a:pt x="586133" y="188865"/>
                          </a:cubicBezTo>
                          <a:cubicBezTo>
                            <a:pt x="748948" y="208403"/>
                            <a:pt x="950837" y="231197"/>
                            <a:pt x="950837" y="293066"/>
                          </a:cubicBezTo>
                          <a:cubicBezTo>
                            <a:pt x="950837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6" y="446113"/>
                            <a:pt x="602414" y="446113"/>
                          </a:cubicBezTo>
                          <a:close/>
                          <a:moveTo>
                            <a:pt x="407037" y="439600"/>
                          </a:moveTo>
                          <a:lnTo>
                            <a:pt x="592645" y="439600"/>
                          </a:lnTo>
                          <a:lnTo>
                            <a:pt x="592645" y="390755"/>
                          </a:lnTo>
                          <a:cubicBezTo>
                            <a:pt x="592645" y="387499"/>
                            <a:pt x="595901" y="387499"/>
                            <a:pt x="602414" y="387499"/>
                          </a:cubicBezTo>
                          <a:cubicBezTo>
                            <a:pt x="810817" y="377730"/>
                            <a:pt x="928044" y="341911"/>
                            <a:pt x="928044" y="293066"/>
                          </a:cubicBezTo>
                          <a:cubicBezTo>
                            <a:pt x="928044" y="237709"/>
                            <a:pt x="742435" y="214916"/>
                            <a:pt x="579620" y="198634"/>
                          </a:cubicBezTo>
                          <a:cubicBezTo>
                            <a:pt x="462393" y="185609"/>
                            <a:pt x="361448" y="172583"/>
                            <a:pt x="361448" y="149790"/>
                          </a:cubicBezTo>
                          <a:cubicBezTo>
                            <a:pt x="361448" y="123739"/>
                            <a:pt x="420062" y="113970"/>
                            <a:pt x="534032" y="113970"/>
                          </a:cubicBezTo>
                          <a:cubicBezTo>
                            <a:pt x="618696" y="113970"/>
                            <a:pt x="687077" y="120483"/>
                            <a:pt x="768485" y="140020"/>
                          </a:cubicBezTo>
                          <a:lnTo>
                            <a:pt x="908506" y="100945"/>
                          </a:lnTo>
                          <a:cubicBezTo>
                            <a:pt x="814074" y="78151"/>
                            <a:pt x="719640" y="65126"/>
                            <a:pt x="605670" y="61869"/>
                          </a:cubicBezTo>
                          <a:cubicBezTo>
                            <a:pt x="599158" y="61869"/>
                            <a:pt x="595901" y="58613"/>
                            <a:pt x="595901" y="58613"/>
                          </a:cubicBezTo>
                          <a:lnTo>
                            <a:pt x="595901" y="9768"/>
                          </a:lnTo>
                          <a:lnTo>
                            <a:pt x="410292" y="9768"/>
                          </a:lnTo>
                          <a:lnTo>
                            <a:pt x="410292" y="58613"/>
                          </a:lnTo>
                          <a:cubicBezTo>
                            <a:pt x="410292" y="61869"/>
                            <a:pt x="407037" y="61869"/>
                            <a:pt x="400524" y="61869"/>
                          </a:cubicBezTo>
                          <a:cubicBezTo>
                            <a:pt x="201890" y="71639"/>
                            <a:pt x="84663" y="107457"/>
                            <a:pt x="84663" y="153046"/>
                          </a:cubicBezTo>
                          <a:cubicBezTo>
                            <a:pt x="84663" y="205146"/>
                            <a:pt x="263759" y="224684"/>
                            <a:pt x="420062" y="244222"/>
                          </a:cubicBezTo>
                          <a:cubicBezTo>
                            <a:pt x="543801" y="260504"/>
                            <a:pt x="654514" y="273529"/>
                            <a:pt x="654514" y="299579"/>
                          </a:cubicBezTo>
                          <a:cubicBezTo>
                            <a:pt x="654514" y="325629"/>
                            <a:pt x="592645" y="338654"/>
                            <a:pt x="468906" y="338654"/>
                          </a:cubicBezTo>
                          <a:cubicBezTo>
                            <a:pt x="371217" y="338654"/>
                            <a:pt x="276785" y="328886"/>
                            <a:pt x="162815" y="309348"/>
                          </a:cubicBezTo>
                          <a:lnTo>
                            <a:pt x="39075" y="354936"/>
                          </a:lnTo>
                          <a:cubicBezTo>
                            <a:pt x="146533" y="377730"/>
                            <a:pt x="296322" y="387499"/>
                            <a:pt x="400524" y="390755"/>
                          </a:cubicBezTo>
                          <a:cubicBezTo>
                            <a:pt x="407037" y="390755"/>
                            <a:pt x="410292" y="394012"/>
                            <a:pt x="410292" y="394012"/>
                          </a:cubicBezTo>
                          <a:lnTo>
                            <a:pt x="410292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900" name="Google Shape;900;p40"/>
              <p:cNvGrpSpPr/>
              <p:nvPr/>
            </p:nvGrpSpPr>
            <p:grpSpPr>
              <a:xfrm>
                <a:off x="14008498" y="9459534"/>
                <a:ext cx="2689699" cy="1019219"/>
                <a:chOff x="14008498" y="9459534"/>
                <a:chExt cx="2689699" cy="1019219"/>
              </a:xfrm>
            </p:grpSpPr>
            <p:sp>
              <p:nvSpPr>
                <p:cNvPr id="901" name="Google Shape;901;p40"/>
                <p:cNvSpPr/>
                <p:nvPr/>
              </p:nvSpPr>
              <p:spPr>
                <a:xfrm>
                  <a:off x="14008498" y="9860058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11659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4"/>
                        <a:pt x="2683187" y="214916"/>
                      </a:cubicBezTo>
                      <a:cubicBezTo>
                        <a:pt x="2689699" y="214916"/>
                        <a:pt x="2689699" y="211659"/>
                        <a:pt x="2689699" y="211659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902" name="Google Shape;902;p40"/>
                <p:cNvGrpSpPr/>
                <p:nvPr/>
              </p:nvGrpSpPr>
              <p:grpSpPr>
                <a:xfrm>
                  <a:off x="14015011" y="9459534"/>
                  <a:ext cx="2683186" cy="807560"/>
                  <a:chOff x="14015011" y="9459534"/>
                  <a:chExt cx="2683186" cy="807560"/>
                </a:xfrm>
              </p:grpSpPr>
              <p:sp>
                <p:nvSpPr>
                  <p:cNvPr id="903" name="Google Shape;903;p40"/>
                  <p:cNvSpPr/>
                  <p:nvPr/>
                </p:nvSpPr>
                <p:spPr>
                  <a:xfrm>
                    <a:off x="14015011" y="9459534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0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04" name="Google Shape;904;p40"/>
                  <p:cNvSpPr/>
                  <p:nvPr/>
                </p:nvSpPr>
                <p:spPr>
                  <a:xfrm>
                    <a:off x="14089906" y="9482328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9" y="761973"/>
                        </a:cubicBezTo>
                        <a:cubicBezTo>
                          <a:pt x="567120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05" name="Google Shape;905;p40"/>
                  <p:cNvSpPr/>
                  <p:nvPr/>
                </p:nvSpPr>
                <p:spPr>
                  <a:xfrm>
                    <a:off x="14347153" y="9560479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3" y="302835"/>
                        </a:moveTo>
                        <a:cubicBezTo>
                          <a:pt x="2018903" y="470087"/>
                          <a:pt x="1566956" y="605670"/>
                          <a:pt x="1009452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2" y="0"/>
                        </a:cubicBezTo>
                        <a:cubicBezTo>
                          <a:pt x="1566956" y="0"/>
                          <a:pt x="2018903" y="135584"/>
                          <a:pt x="2018903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06" name="Google Shape;906;p40"/>
                  <p:cNvSpPr/>
                  <p:nvPr/>
                </p:nvSpPr>
                <p:spPr>
                  <a:xfrm>
                    <a:off x="14399254" y="9573504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1" y="579620"/>
                        </a:cubicBezTo>
                        <a:cubicBezTo>
                          <a:pt x="428620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07" name="Google Shape;907;p40"/>
                  <p:cNvSpPr/>
                  <p:nvPr/>
                </p:nvSpPr>
                <p:spPr>
                  <a:xfrm>
                    <a:off x="14855134" y="9641886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2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2" y="188865"/>
                          <a:pt x="921532" y="286553"/>
                        </a:cubicBezTo>
                        <a:cubicBezTo>
                          <a:pt x="921532" y="335398"/>
                          <a:pt x="807562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6"/>
                          <a:pt x="446113" y="328886"/>
                        </a:cubicBezTo>
                        <a:cubicBezTo>
                          <a:pt x="566596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1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100" y="74894"/>
                          <a:pt x="911762" y="94432"/>
                        </a:cubicBezTo>
                        <a:lnTo>
                          <a:pt x="745692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908" name="Google Shape;908;p40"/>
                  <p:cNvGrpSpPr/>
                  <p:nvPr/>
                </p:nvGrpSpPr>
                <p:grpSpPr>
                  <a:xfrm>
                    <a:off x="14884442" y="9635373"/>
                    <a:ext cx="950837" cy="449369"/>
                    <a:chOff x="14884442" y="9635373"/>
                    <a:chExt cx="950837" cy="449369"/>
                  </a:xfrm>
                </p:grpSpPr>
                <p:sp>
                  <p:nvSpPr>
                    <p:cNvPr id="909" name="Google Shape;909;p40"/>
                    <p:cNvSpPr/>
                    <p:nvPr/>
                  </p:nvSpPr>
                  <p:spPr>
                    <a:xfrm>
                      <a:off x="14900723" y="9638630"/>
                      <a:ext cx="924787" cy="442856"/>
                    </a:xfrm>
                    <a:custGeom>
                      <a:rect b="b" l="l" r="r" t="t"/>
                      <a:pathLst>
                        <a:path extrusionOk="0" h="442856" w="924787">
                          <a:moveTo>
                            <a:pt x="748948" y="136765"/>
                          </a:moveTo>
                          <a:cubicBezTo>
                            <a:pt x="670796" y="120483"/>
                            <a:pt x="605670" y="110714"/>
                            <a:pt x="514494" y="110714"/>
                          </a:cubicBezTo>
                          <a:cubicBezTo>
                            <a:pt x="410292" y="110714"/>
                            <a:pt x="354936" y="120483"/>
                            <a:pt x="354936" y="143277"/>
                          </a:cubicBezTo>
                          <a:cubicBezTo>
                            <a:pt x="354936" y="192121"/>
                            <a:pt x="924787" y="188865"/>
                            <a:pt x="924787" y="286553"/>
                          </a:cubicBezTo>
                          <a:cubicBezTo>
                            <a:pt x="924787" y="335398"/>
                            <a:pt x="810817" y="374474"/>
                            <a:pt x="589388" y="387499"/>
                          </a:cubicBezTo>
                          <a:lnTo>
                            <a:pt x="589388" y="442856"/>
                          </a:lnTo>
                          <a:lnTo>
                            <a:pt x="380986" y="442856"/>
                          </a:lnTo>
                          <a:lnTo>
                            <a:pt x="380986" y="390755"/>
                          </a:lnTo>
                          <a:cubicBezTo>
                            <a:pt x="253991" y="387499"/>
                            <a:pt x="104201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1" y="315861"/>
                            <a:pt x="621951" y="293066"/>
                          </a:cubicBezTo>
                          <a:cubicBezTo>
                            <a:pt x="621951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8" y="0"/>
                          </a:lnTo>
                          <a:lnTo>
                            <a:pt x="589388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8948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910" name="Google Shape;910;p40"/>
                    <p:cNvSpPr/>
                    <p:nvPr/>
                  </p:nvSpPr>
                  <p:spPr>
                    <a:xfrm>
                      <a:off x="14884442" y="9635373"/>
                      <a:ext cx="950837" cy="449369"/>
                    </a:xfrm>
                    <a:custGeom>
                      <a:rect b="b" l="l" r="r" t="t"/>
                      <a:pathLst>
                        <a:path extrusionOk="0" h="449369" w="950837">
                          <a:moveTo>
                            <a:pt x="602414" y="449369"/>
                          </a:moveTo>
                          <a:lnTo>
                            <a:pt x="394011" y="449369"/>
                          </a:lnTo>
                          <a:cubicBezTo>
                            <a:pt x="387499" y="449369"/>
                            <a:pt x="380986" y="446113"/>
                            <a:pt x="380986" y="446113"/>
                          </a:cubicBezTo>
                          <a:lnTo>
                            <a:pt x="380986" y="397268"/>
                          </a:lnTo>
                          <a:cubicBezTo>
                            <a:pt x="270272" y="394012"/>
                            <a:pt x="113970" y="380987"/>
                            <a:pt x="6512" y="358192"/>
                          </a:cubicBezTo>
                          <a:cubicBezTo>
                            <a:pt x="3255" y="358192"/>
                            <a:pt x="3255" y="358192"/>
                            <a:pt x="0" y="354936"/>
                          </a:cubicBezTo>
                          <a:cubicBezTo>
                            <a:pt x="0" y="354936"/>
                            <a:pt x="0" y="351680"/>
                            <a:pt x="3255" y="351680"/>
                          </a:cubicBezTo>
                          <a:lnTo>
                            <a:pt x="140020" y="299579"/>
                          </a:lnTo>
                          <a:cubicBezTo>
                            <a:pt x="143277" y="299579"/>
                            <a:pt x="149789" y="296323"/>
                            <a:pt x="156302" y="299579"/>
                          </a:cubicBezTo>
                          <a:cubicBezTo>
                            <a:pt x="270272" y="319117"/>
                            <a:pt x="361448" y="328886"/>
                            <a:pt x="459137" y="328886"/>
                          </a:cubicBezTo>
                          <a:cubicBezTo>
                            <a:pt x="602414" y="328886"/>
                            <a:pt x="621951" y="312604"/>
                            <a:pt x="621951" y="296323"/>
                          </a:cubicBezTo>
                          <a:cubicBezTo>
                            <a:pt x="621951" y="276785"/>
                            <a:pt x="521007" y="263760"/>
                            <a:pt x="403780" y="250735"/>
                          </a:cubicBezTo>
                          <a:cubicBezTo>
                            <a:pt x="247478" y="231197"/>
                            <a:pt x="52100" y="208403"/>
                            <a:pt x="52100" y="153046"/>
                          </a:cubicBezTo>
                          <a:cubicBezTo>
                            <a:pt x="52100" y="100945"/>
                            <a:pt x="175840" y="65126"/>
                            <a:pt x="380986" y="55357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6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299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299" y="100945"/>
                          </a:cubicBezTo>
                          <a:lnTo>
                            <a:pt x="771741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2" y="123740"/>
                            <a:pt x="608926" y="117227"/>
                            <a:pt x="527519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8" y="175840"/>
                            <a:pt x="586133" y="188866"/>
                          </a:cubicBezTo>
                          <a:cubicBezTo>
                            <a:pt x="748948" y="208403"/>
                            <a:pt x="950837" y="231197"/>
                            <a:pt x="950837" y="293066"/>
                          </a:cubicBezTo>
                          <a:cubicBezTo>
                            <a:pt x="950837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5439" y="446113"/>
                            <a:pt x="608926" y="449369"/>
                            <a:pt x="602414" y="449369"/>
                          </a:cubicBezTo>
                          <a:close/>
                          <a:moveTo>
                            <a:pt x="407037" y="442856"/>
                          </a:moveTo>
                          <a:lnTo>
                            <a:pt x="592645" y="442856"/>
                          </a:lnTo>
                          <a:lnTo>
                            <a:pt x="592645" y="394012"/>
                          </a:lnTo>
                          <a:cubicBezTo>
                            <a:pt x="592645" y="390755"/>
                            <a:pt x="595901" y="390755"/>
                            <a:pt x="602414" y="390755"/>
                          </a:cubicBezTo>
                          <a:cubicBezTo>
                            <a:pt x="810817" y="380987"/>
                            <a:pt x="928044" y="345167"/>
                            <a:pt x="928044" y="296323"/>
                          </a:cubicBezTo>
                          <a:cubicBezTo>
                            <a:pt x="928044" y="240966"/>
                            <a:pt x="742435" y="218172"/>
                            <a:pt x="579620" y="201891"/>
                          </a:cubicBezTo>
                          <a:cubicBezTo>
                            <a:pt x="462393" y="188866"/>
                            <a:pt x="361448" y="175840"/>
                            <a:pt x="361448" y="153046"/>
                          </a:cubicBezTo>
                          <a:cubicBezTo>
                            <a:pt x="361448" y="126995"/>
                            <a:pt x="420062" y="117227"/>
                            <a:pt x="534032" y="117227"/>
                          </a:cubicBezTo>
                          <a:cubicBezTo>
                            <a:pt x="618696" y="117227"/>
                            <a:pt x="687077" y="123740"/>
                            <a:pt x="768485" y="143277"/>
                          </a:cubicBezTo>
                          <a:lnTo>
                            <a:pt x="908506" y="104202"/>
                          </a:lnTo>
                          <a:cubicBezTo>
                            <a:pt x="814074" y="81407"/>
                            <a:pt x="719640" y="68382"/>
                            <a:pt x="605670" y="65126"/>
                          </a:cubicBezTo>
                          <a:cubicBezTo>
                            <a:pt x="599158" y="65126"/>
                            <a:pt x="595901" y="61869"/>
                            <a:pt x="595901" y="61869"/>
                          </a:cubicBezTo>
                          <a:lnTo>
                            <a:pt x="595901" y="13025"/>
                          </a:lnTo>
                          <a:lnTo>
                            <a:pt x="410292" y="13025"/>
                          </a:lnTo>
                          <a:lnTo>
                            <a:pt x="410292" y="61869"/>
                          </a:lnTo>
                          <a:cubicBezTo>
                            <a:pt x="410292" y="65126"/>
                            <a:pt x="407037" y="65126"/>
                            <a:pt x="400524" y="65126"/>
                          </a:cubicBezTo>
                          <a:cubicBezTo>
                            <a:pt x="201890" y="74895"/>
                            <a:pt x="84663" y="110714"/>
                            <a:pt x="84663" y="156303"/>
                          </a:cubicBezTo>
                          <a:cubicBezTo>
                            <a:pt x="84663" y="208403"/>
                            <a:pt x="263759" y="227941"/>
                            <a:pt x="420062" y="247479"/>
                          </a:cubicBezTo>
                          <a:cubicBezTo>
                            <a:pt x="543801" y="263760"/>
                            <a:pt x="654514" y="276785"/>
                            <a:pt x="654514" y="302836"/>
                          </a:cubicBezTo>
                          <a:cubicBezTo>
                            <a:pt x="654514" y="328886"/>
                            <a:pt x="592645" y="341911"/>
                            <a:pt x="468906" y="341911"/>
                          </a:cubicBezTo>
                          <a:cubicBezTo>
                            <a:pt x="371217" y="341911"/>
                            <a:pt x="276785" y="332142"/>
                            <a:pt x="162815" y="312604"/>
                          </a:cubicBezTo>
                          <a:lnTo>
                            <a:pt x="39075" y="358192"/>
                          </a:lnTo>
                          <a:cubicBezTo>
                            <a:pt x="146533" y="380987"/>
                            <a:pt x="296322" y="390755"/>
                            <a:pt x="400524" y="394012"/>
                          </a:cubicBezTo>
                          <a:cubicBezTo>
                            <a:pt x="407037" y="394012"/>
                            <a:pt x="410292" y="397268"/>
                            <a:pt x="410292" y="397268"/>
                          </a:cubicBezTo>
                          <a:lnTo>
                            <a:pt x="410292" y="442856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911" name="Google Shape;911;p40"/>
              <p:cNvGrpSpPr/>
              <p:nvPr/>
            </p:nvGrpSpPr>
            <p:grpSpPr>
              <a:xfrm>
                <a:off x="14008498" y="9150186"/>
                <a:ext cx="2689699" cy="1022475"/>
                <a:chOff x="14008498" y="9150186"/>
                <a:chExt cx="2689699" cy="1022475"/>
              </a:xfrm>
            </p:grpSpPr>
            <p:sp>
              <p:nvSpPr>
                <p:cNvPr id="912" name="Google Shape;912;p40"/>
                <p:cNvSpPr/>
                <p:nvPr/>
              </p:nvSpPr>
              <p:spPr>
                <a:xfrm>
                  <a:off x="14008498" y="9553966"/>
                  <a:ext cx="2689699" cy="618695"/>
                </a:xfrm>
                <a:custGeom>
                  <a:rect b="b" l="l" r="r" t="t"/>
                  <a:pathLst>
                    <a:path extrusionOk="0" h="618695" w="2689699">
                      <a:moveTo>
                        <a:pt x="2689699" y="208403"/>
                      </a:moveTo>
                      <a:lnTo>
                        <a:pt x="2689699" y="6513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5" y="182353"/>
                        <a:pt x="2484553" y="214916"/>
                      </a:cubicBezTo>
                      <a:lnTo>
                        <a:pt x="205147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6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7" y="436343"/>
                        <a:pt x="2683187" y="214916"/>
                      </a:cubicBezTo>
                      <a:cubicBezTo>
                        <a:pt x="2689699" y="211659"/>
                        <a:pt x="2689699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913" name="Google Shape;913;p40"/>
                <p:cNvGrpSpPr/>
                <p:nvPr/>
              </p:nvGrpSpPr>
              <p:grpSpPr>
                <a:xfrm>
                  <a:off x="14015011" y="9150186"/>
                  <a:ext cx="2683186" cy="807560"/>
                  <a:chOff x="14015011" y="9150186"/>
                  <a:chExt cx="2683186" cy="807560"/>
                </a:xfrm>
              </p:grpSpPr>
              <p:sp>
                <p:nvSpPr>
                  <p:cNvPr id="914" name="Google Shape;914;p40"/>
                  <p:cNvSpPr/>
                  <p:nvPr/>
                </p:nvSpPr>
                <p:spPr>
                  <a:xfrm>
                    <a:off x="14015011" y="9150186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6" y="403780"/>
                        </a:moveTo>
                        <a:cubicBezTo>
                          <a:pt x="2683186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0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6" y="180779"/>
                          <a:pt x="2683186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15" name="Google Shape;915;p40"/>
                  <p:cNvSpPr/>
                  <p:nvPr/>
                </p:nvSpPr>
                <p:spPr>
                  <a:xfrm>
                    <a:off x="14089906" y="9172980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9" y="761973"/>
                        </a:cubicBezTo>
                        <a:cubicBezTo>
                          <a:pt x="567120" y="761973"/>
                          <a:pt x="1" y="591399"/>
                          <a:pt x="1" y="380986"/>
                        </a:cubicBezTo>
                        <a:cubicBezTo>
                          <a:pt x="1" y="170573"/>
                          <a:pt x="567121" y="-1"/>
                          <a:pt x="1266699" y="-1"/>
                        </a:cubicBezTo>
                        <a:cubicBezTo>
                          <a:pt x="1966277" y="-1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16" name="Google Shape;916;p40"/>
                  <p:cNvSpPr/>
                  <p:nvPr/>
                </p:nvSpPr>
                <p:spPr>
                  <a:xfrm>
                    <a:off x="14347153" y="9251131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3" y="302835"/>
                        </a:moveTo>
                        <a:cubicBezTo>
                          <a:pt x="2018903" y="470087"/>
                          <a:pt x="1566956" y="605670"/>
                          <a:pt x="1009452" y="605670"/>
                        </a:cubicBezTo>
                        <a:cubicBezTo>
                          <a:pt x="451947" y="605670"/>
                          <a:pt x="0" y="470086"/>
                          <a:pt x="0" y="302835"/>
                        </a:cubicBezTo>
                        <a:cubicBezTo>
                          <a:pt x="0" y="135583"/>
                          <a:pt x="451947" y="0"/>
                          <a:pt x="1009452" y="0"/>
                        </a:cubicBezTo>
                        <a:cubicBezTo>
                          <a:pt x="1566956" y="0"/>
                          <a:pt x="2018903" y="135584"/>
                          <a:pt x="2018903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17" name="Google Shape;917;p40"/>
                  <p:cNvSpPr/>
                  <p:nvPr/>
                </p:nvSpPr>
                <p:spPr>
                  <a:xfrm>
                    <a:off x="14399254" y="9264156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1" y="579620"/>
                        </a:cubicBezTo>
                        <a:cubicBezTo>
                          <a:pt x="428620" y="579620"/>
                          <a:pt x="1" y="449867"/>
                          <a:pt x="1" y="289810"/>
                        </a:cubicBezTo>
                        <a:cubicBezTo>
                          <a:pt x="1" y="129752"/>
                          <a:pt x="428621" y="0"/>
                          <a:pt x="957351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18" name="Google Shape;918;p40"/>
                  <p:cNvSpPr/>
                  <p:nvPr/>
                </p:nvSpPr>
                <p:spPr>
                  <a:xfrm>
                    <a:off x="14855134" y="9332538"/>
                    <a:ext cx="921531" cy="442856"/>
                  </a:xfrm>
                  <a:custGeom>
                    <a:rect b="b" l="l" r="r" t="t"/>
                    <a:pathLst>
                      <a:path extrusionOk="0" h="442856" w="921531">
                        <a:moveTo>
                          <a:pt x="745692" y="136764"/>
                        </a:moveTo>
                        <a:cubicBezTo>
                          <a:pt x="667540" y="120482"/>
                          <a:pt x="602414" y="110714"/>
                          <a:pt x="511239" y="110714"/>
                        </a:cubicBezTo>
                        <a:cubicBezTo>
                          <a:pt x="407037" y="110714"/>
                          <a:pt x="351680" y="120482"/>
                          <a:pt x="351680" y="143277"/>
                        </a:cubicBezTo>
                        <a:cubicBezTo>
                          <a:pt x="351680" y="192121"/>
                          <a:pt x="921532" y="188865"/>
                          <a:pt x="921532" y="286553"/>
                        </a:cubicBezTo>
                        <a:cubicBezTo>
                          <a:pt x="921532" y="335398"/>
                          <a:pt x="807562" y="374474"/>
                          <a:pt x="586133" y="387499"/>
                        </a:cubicBezTo>
                        <a:lnTo>
                          <a:pt x="586133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79"/>
                        </a:cubicBezTo>
                        <a:lnTo>
                          <a:pt x="136765" y="299578"/>
                        </a:lnTo>
                        <a:cubicBezTo>
                          <a:pt x="247479" y="319116"/>
                          <a:pt x="341911" y="328886"/>
                          <a:pt x="446113" y="328886"/>
                        </a:cubicBezTo>
                        <a:cubicBezTo>
                          <a:pt x="566596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1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6"/>
                          <a:pt x="827100" y="74894"/>
                          <a:pt x="911762" y="94432"/>
                        </a:cubicBezTo>
                        <a:lnTo>
                          <a:pt x="745692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919" name="Google Shape;919;p40"/>
                  <p:cNvGrpSpPr/>
                  <p:nvPr/>
                </p:nvGrpSpPr>
                <p:grpSpPr>
                  <a:xfrm>
                    <a:off x="14884442" y="9329282"/>
                    <a:ext cx="950837" cy="449368"/>
                    <a:chOff x="14884442" y="9329282"/>
                    <a:chExt cx="950837" cy="449368"/>
                  </a:xfrm>
                </p:grpSpPr>
                <p:sp>
                  <p:nvSpPr>
                    <p:cNvPr id="920" name="Google Shape;920;p40"/>
                    <p:cNvSpPr/>
                    <p:nvPr/>
                  </p:nvSpPr>
                  <p:spPr>
                    <a:xfrm>
                      <a:off x="14900723" y="9329282"/>
                      <a:ext cx="924787" cy="442856"/>
                    </a:xfrm>
                    <a:custGeom>
                      <a:rect b="b" l="l" r="r" t="t"/>
                      <a:pathLst>
                        <a:path extrusionOk="0" h="442856" w="924787">
                          <a:moveTo>
                            <a:pt x="748948" y="136765"/>
                          </a:moveTo>
                          <a:cubicBezTo>
                            <a:pt x="670796" y="120483"/>
                            <a:pt x="605670" y="110714"/>
                            <a:pt x="514494" y="110714"/>
                          </a:cubicBezTo>
                          <a:cubicBezTo>
                            <a:pt x="410292" y="110714"/>
                            <a:pt x="354936" y="120483"/>
                            <a:pt x="354936" y="143277"/>
                          </a:cubicBezTo>
                          <a:cubicBezTo>
                            <a:pt x="354936" y="192121"/>
                            <a:pt x="924787" y="188865"/>
                            <a:pt x="924787" y="286553"/>
                          </a:cubicBezTo>
                          <a:cubicBezTo>
                            <a:pt x="924787" y="335398"/>
                            <a:pt x="810817" y="374474"/>
                            <a:pt x="589388" y="387499"/>
                          </a:cubicBezTo>
                          <a:lnTo>
                            <a:pt x="589388" y="442856"/>
                          </a:lnTo>
                          <a:lnTo>
                            <a:pt x="380986" y="442856"/>
                          </a:lnTo>
                          <a:lnTo>
                            <a:pt x="380986" y="390755"/>
                          </a:lnTo>
                          <a:cubicBezTo>
                            <a:pt x="253991" y="387499"/>
                            <a:pt x="104201" y="374474"/>
                            <a:pt x="0" y="351679"/>
                          </a:cubicBezTo>
                          <a:lnTo>
                            <a:pt x="136764" y="299579"/>
                          </a:lnTo>
                          <a:cubicBezTo>
                            <a:pt x="247478" y="319116"/>
                            <a:pt x="341911" y="328886"/>
                            <a:pt x="446112" y="328886"/>
                          </a:cubicBezTo>
                          <a:cubicBezTo>
                            <a:pt x="566595" y="328886"/>
                            <a:pt x="621951" y="315861"/>
                            <a:pt x="621951" y="293066"/>
                          </a:cubicBezTo>
                          <a:cubicBezTo>
                            <a:pt x="621951" y="240966"/>
                            <a:pt x="52100" y="240966"/>
                            <a:pt x="52100" y="146533"/>
                          </a:cubicBezTo>
                          <a:cubicBezTo>
                            <a:pt x="52100" y="94432"/>
                            <a:pt x="175840" y="61869"/>
                            <a:pt x="380986" y="52101"/>
                          </a:cubicBezTo>
                          <a:lnTo>
                            <a:pt x="380986" y="0"/>
                          </a:lnTo>
                          <a:lnTo>
                            <a:pt x="589388" y="0"/>
                          </a:lnTo>
                          <a:lnTo>
                            <a:pt x="589388" y="52101"/>
                          </a:lnTo>
                          <a:cubicBezTo>
                            <a:pt x="726153" y="55357"/>
                            <a:pt x="827099" y="74894"/>
                            <a:pt x="911762" y="94432"/>
                          </a:cubicBezTo>
                          <a:lnTo>
                            <a:pt x="748948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921" name="Google Shape;921;p40"/>
                    <p:cNvSpPr/>
                    <p:nvPr/>
                  </p:nvSpPr>
                  <p:spPr>
                    <a:xfrm>
                      <a:off x="14884442" y="9329282"/>
                      <a:ext cx="950837" cy="449368"/>
                    </a:xfrm>
                    <a:custGeom>
                      <a:rect b="b" l="l" r="r" t="t"/>
                      <a:pathLst>
                        <a:path extrusionOk="0" h="449368" w="950837">
                          <a:moveTo>
                            <a:pt x="602414" y="446113"/>
                          </a:moveTo>
                          <a:lnTo>
                            <a:pt x="394011" y="446113"/>
                          </a:lnTo>
                          <a:cubicBezTo>
                            <a:pt x="387499" y="446113"/>
                            <a:pt x="380986" y="442856"/>
                            <a:pt x="380986" y="442856"/>
                          </a:cubicBezTo>
                          <a:lnTo>
                            <a:pt x="380986" y="394012"/>
                          </a:lnTo>
                          <a:cubicBezTo>
                            <a:pt x="270272" y="390755"/>
                            <a:pt x="113970" y="377730"/>
                            <a:pt x="6512" y="354936"/>
                          </a:cubicBezTo>
                          <a:cubicBezTo>
                            <a:pt x="3255" y="354936"/>
                            <a:pt x="3255" y="354936"/>
                            <a:pt x="0" y="351679"/>
                          </a:cubicBezTo>
                          <a:cubicBezTo>
                            <a:pt x="0" y="351679"/>
                            <a:pt x="0" y="348424"/>
                            <a:pt x="3255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89" y="293066"/>
                            <a:pt x="156302" y="296323"/>
                          </a:cubicBezTo>
                          <a:cubicBezTo>
                            <a:pt x="270272" y="315861"/>
                            <a:pt x="361448" y="325629"/>
                            <a:pt x="459137" y="325629"/>
                          </a:cubicBezTo>
                          <a:cubicBezTo>
                            <a:pt x="602414" y="325629"/>
                            <a:pt x="621951" y="309348"/>
                            <a:pt x="621951" y="293066"/>
                          </a:cubicBezTo>
                          <a:cubicBezTo>
                            <a:pt x="621951" y="273529"/>
                            <a:pt x="521007" y="260504"/>
                            <a:pt x="403780" y="247479"/>
                          </a:cubicBezTo>
                          <a:cubicBezTo>
                            <a:pt x="247478" y="227941"/>
                            <a:pt x="52100" y="205146"/>
                            <a:pt x="52100" y="149790"/>
                          </a:cubicBezTo>
                          <a:cubicBezTo>
                            <a:pt x="52100" y="97689"/>
                            <a:pt x="175840" y="61869"/>
                            <a:pt x="380986" y="52101"/>
                          </a:cubicBezTo>
                          <a:lnTo>
                            <a:pt x="380986" y="3256"/>
                          </a:lnTo>
                          <a:cubicBezTo>
                            <a:pt x="380986" y="0"/>
                            <a:pt x="387499" y="0"/>
                            <a:pt x="394011" y="0"/>
                          </a:cubicBezTo>
                          <a:lnTo>
                            <a:pt x="602414" y="0"/>
                          </a:lnTo>
                          <a:cubicBezTo>
                            <a:pt x="608926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1" y="71639"/>
                            <a:pt x="931299" y="94432"/>
                          </a:cubicBezTo>
                          <a:cubicBezTo>
                            <a:pt x="934556" y="94432"/>
                            <a:pt x="934556" y="97689"/>
                            <a:pt x="934556" y="97689"/>
                          </a:cubicBezTo>
                          <a:cubicBezTo>
                            <a:pt x="934556" y="97689"/>
                            <a:pt x="934556" y="100945"/>
                            <a:pt x="931299" y="100945"/>
                          </a:cubicBezTo>
                          <a:lnTo>
                            <a:pt x="771741" y="143277"/>
                          </a:lnTo>
                          <a:cubicBezTo>
                            <a:pt x="768485" y="143277"/>
                            <a:pt x="761973" y="143277"/>
                            <a:pt x="755460" y="143277"/>
                          </a:cubicBezTo>
                          <a:cubicBezTo>
                            <a:pt x="674052" y="123739"/>
                            <a:pt x="608926" y="117227"/>
                            <a:pt x="527519" y="117227"/>
                          </a:cubicBezTo>
                          <a:cubicBezTo>
                            <a:pt x="394011" y="117227"/>
                            <a:pt x="380986" y="133508"/>
                            <a:pt x="380986" y="146533"/>
                          </a:cubicBezTo>
                          <a:cubicBezTo>
                            <a:pt x="380986" y="162815"/>
                            <a:pt x="475418" y="175840"/>
                            <a:pt x="586133" y="188865"/>
                          </a:cubicBezTo>
                          <a:cubicBezTo>
                            <a:pt x="748948" y="208403"/>
                            <a:pt x="950837" y="231197"/>
                            <a:pt x="950837" y="293066"/>
                          </a:cubicBezTo>
                          <a:cubicBezTo>
                            <a:pt x="950837" y="345167"/>
                            <a:pt x="827099" y="384242"/>
                            <a:pt x="615439" y="397268"/>
                          </a:cubicBezTo>
                          <a:lnTo>
                            <a:pt x="615439" y="449368"/>
                          </a:lnTo>
                          <a:cubicBezTo>
                            <a:pt x="615439" y="442856"/>
                            <a:pt x="608926" y="446113"/>
                            <a:pt x="602414" y="446113"/>
                          </a:cubicBezTo>
                          <a:close/>
                          <a:moveTo>
                            <a:pt x="407037" y="439600"/>
                          </a:moveTo>
                          <a:lnTo>
                            <a:pt x="592645" y="439600"/>
                          </a:lnTo>
                          <a:lnTo>
                            <a:pt x="592645" y="390755"/>
                          </a:lnTo>
                          <a:cubicBezTo>
                            <a:pt x="592645" y="387499"/>
                            <a:pt x="595901" y="387499"/>
                            <a:pt x="602414" y="387499"/>
                          </a:cubicBezTo>
                          <a:cubicBezTo>
                            <a:pt x="810817" y="377730"/>
                            <a:pt x="928044" y="341911"/>
                            <a:pt x="928044" y="293066"/>
                          </a:cubicBezTo>
                          <a:cubicBezTo>
                            <a:pt x="928044" y="237709"/>
                            <a:pt x="742435" y="214916"/>
                            <a:pt x="579620" y="198634"/>
                          </a:cubicBezTo>
                          <a:cubicBezTo>
                            <a:pt x="462393" y="185609"/>
                            <a:pt x="361448" y="172583"/>
                            <a:pt x="361448" y="149790"/>
                          </a:cubicBezTo>
                          <a:cubicBezTo>
                            <a:pt x="361448" y="123739"/>
                            <a:pt x="420062" y="113970"/>
                            <a:pt x="534032" y="113970"/>
                          </a:cubicBezTo>
                          <a:cubicBezTo>
                            <a:pt x="618696" y="113970"/>
                            <a:pt x="687077" y="120483"/>
                            <a:pt x="768485" y="140020"/>
                          </a:cubicBezTo>
                          <a:lnTo>
                            <a:pt x="908506" y="100945"/>
                          </a:lnTo>
                          <a:cubicBezTo>
                            <a:pt x="814074" y="78151"/>
                            <a:pt x="719640" y="65126"/>
                            <a:pt x="605670" y="61869"/>
                          </a:cubicBezTo>
                          <a:cubicBezTo>
                            <a:pt x="599158" y="61869"/>
                            <a:pt x="595901" y="58613"/>
                            <a:pt x="595901" y="58613"/>
                          </a:cubicBezTo>
                          <a:lnTo>
                            <a:pt x="595901" y="9768"/>
                          </a:lnTo>
                          <a:lnTo>
                            <a:pt x="410292" y="9768"/>
                          </a:lnTo>
                          <a:lnTo>
                            <a:pt x="410292" y="58613"/>
                          </a:lnTo>
                          <a:cubicBezTo>
                            <a:pt x="410292" y="61869"/>
                            <a:pt x="407037" y="61869"/>
                            <a:pt x="400524" y="61869"/>
                          </a:cubicBezTo>
                          <a:cubicBezTo>
                            <a:pt x="201890" y="71639"/>
                            <a:pt x="84663" y="107457"/>
                            <a:pt x="84663" y="153046"/>
                          </a:cubicBezTo>
                          <a:cubicBezTo>
                            <a:pt x="84663" y="205146"/>
                            <a:pt x="263759" y="224684"/>
                            <a:pt x="420062" y="244222"/>
                          </a:cubicBezTo>
                          <a:cubicBezTo>
                            <a:pt x="543801" y="260504"/>
                            <a:pt x="654514" y="273529"/>
                            <a:pt x="654514" y="299579"/>
                          </a:cubicBezTo>
                          <a:cubicBezTo>
                            <a:pt x="654514" y="325629"/>
                            <a:pt x="592645" y="338654"/>
                            <a:pt x="468906" y="338654"/>
                          </a:cubicBezTo>
                          <a:cubicBezTo>
                            <a:pt x="371217" y="338654"/>
                            <a:pt x="276785" y="328886"/>
                            <a:pt x="162815" y="309348"/>
                          </a:cubicBezTo>
                          <a:lnTo>
                            <a:pt x="39075" y="354936"/>
                          </a:lnTo>
                          <a:cubicBezTo>
                            <a:pt x="146533" y="377730"/>
                            <a:pt x="296322" y="387499"/>
                            <a:pt x="400524" y="390755"/>
                          </a:cubicBezTo>
                          <a:cubicBezTo>
                            <a:pt x="407037" y="390755"/>
                            <a:pt x="410292" y="394012"/>
                            <a:pt x="410292" y="394012"/>
                          </a:cubicBezTo>
                          <a:lnTo>
                            <a:pt x="410292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922" name="Google Shape;922;p40"/>
              <p:cNvGrpSpPr/>
              <p:nvPr/>
            </p:nvGrpSpPr>
            <p:grpSpPr>
              <a:xfrm>
                <a:off x="14015011" y="8850607"/>
                <a:ext cx="2691646" cy="1022476"/>
                <a:chOff x="14015011" y="8850607"/>
                <a:chExt cx="2691646" cy="1022476"/>
              </a:xfrm>
            </p:grpSpPr>
            <p:sp>
              <p:nvSpPr>
                <p:cNvPr id="923" name="Google Shape;923;p40"/>
                <p:cNvSpPr/>
                <p:nvPr/>
              </p:nvSpPr>
              <p:spPr>
                <a:xfrm>
                  <a:off x="14015011" y="9254388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1"/>
                        <a:pt x="2673418" y="74894"/>
                        <a:pt x="2640855" y="107457"/>
                      </a:cubicBezTo>
                      <a:cubicBezTo>
                        <a:pt x="2605035" y="146533"/>
                        <a:pt x="2552934" y="182352"/>
                        <a:pt x="2484552" y="214915"/>
                      </a:cubicBezTo>
                      <a:lnTo>
                        <a:pt x="205146" y="214915"/>
                      </a:lnTo>
                      <a:cubicBezTo>
                        <a:pt x="136765" y="182352"/>
                        <a:pt x="84664" y="146533"/>
                        <a:pt x="48844" y="107457"/>
                      </a:cubicBezTo>
                      <a:cubicBezTo>
                        <a:pt x="16281" y="74894"/>
                        <a:pt x="0" y="39075"/>
                        <a:pt x="0" y="0"/>
                      </a:cubicBezTo>
                      <a:lnTo>
                        <a:pt x="0" y="214915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3"/>
                        <a:pt x="2683186" y="214915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924" name="Google Shape;924;p40"/>
                <p:cNvGrpSpPr/>
                <p:nvPr/>
              </p:nvGrpSpPr>
              <p:grpSpPr>
                <a:xfrm>
                  <a:off x="14021523" y="8850607"/>
                  <a:ext cx="2683186" cy="807560"/>
                  <a:chOff x="14021523" y="8850607"/>
                  <a:chExt cx="2683186" cy="807560"/>
                </a:xfrm>
              </p:grpSpPr>
              <p:sp>
                <p:nvSpPr>
                  <p:cNvPr id="925" name="Google Shape;925;p40"/>
                  <p:cNvSpPr/>
                  <p:nvPr/>
                </p:nvSpPr>
                <p:spPr>
                  <a:xfrm>
                    <a:off x="14021523" y="8850607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1"/>
                        </a:moveTo>
                        <a:cubicBezTo>
                          <a:pt x="2683187" y="626783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3"/>
                          <a:pt x="-1" y="403781"/>
                        </a:cubicBezTo>
                        <a:cubicBezTo>
                          <a:pt x="-1" y="180779"/>
                          <a:pt x="600651" y="1"/>
                          <a:pt x="1341593" y="1"/>
                        </a:cubicBezTo>
                        <a:cubicBezTo>
                          <a:pt x="2082534" y="1"/>
                          <a:pt x="2683187" y="180779"/>
                          <a:pt x="2683187" y="403781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26" name="Google Shape;926;p40"/>
                  <p:cNvSpPr/>
                  <p:nvPr/>
                </p:nvSpPr>
                <p:spPr>
                  <a:xfrm>
                    <a:off x="14096418" y="8873401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7"/>
                        </a:moveTo>
                        <a:cubicBezTo>
                          <a:pt x="2533397" y="591400"/>
                          <a:pt x="1966276" y="761974"/>
                          <a:pt x="1266698" y="761974"/>
                        </a:cubicBezTo>
                        <a:cubicBezTo>
                          <a:pt x="567120" y="761974"/>
                          <a:pt x="0" y="591400"/>
                          <a:pt x="0" y="380987"/>
                        </a:cubicBezTo>
                        <a:cubicBezTo>
                          <a:pt x="0" y="170574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4"/>
                          <a:pt x="2533397" y="380987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27" name="Google Shape;927;p40"/>
                  <p:cNvSpPr/>
                  <p:nvPr/>
                </p:nvSpPr>
                <p:spPr>
                  <a:xfrm>
                    <a:off x="14353665" y="8951552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6"/>
                        </a:moveTo>
                        <a:cubicBezTo>
                          <a:pt x="2018902" y="470088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6"/>
                        </a:cubicBezTo>
                        <a:cubicBezTo>
                          <a:pt x="0" y="135584"/>
                          <a:pt x="451947" y="1"/>
                          <a:pt x="1009451" y="1"/>
                        </a:cubicBezTo>
                        <a:cubicBezTo>
                          <a:pt x="1566955" y="1"/>
                          <a:pt x="2018902" y="135585"/>
                          <a:pt x="2018902" y="302836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28" name="Google Shape;928;p40"/>
                  <p:cNvSpPr/>
                  <p:nvPr/>
                </p:nvSpPr>
                <p:spPr>
                  <a:xfrm>
                    <a:off x="14405766" y="8964577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1"/>
                        </a:moveTo>
                        <a:cubicBezTo>
                          <a:pt x="1914701" y="449869"/>
                          <a:pt x="1486080" y="579621"/>
                          <a:pt x="957350" y="579621"/>
                        </a:cubicBezTo>
                        <a:cubicBezTo>
                          <a:pt x="428620" y="579621"/>
                          <a:pt x="0" y="449868"/>
                          <a:pt x="0" y="289811"/>
                        </a:cubicBezTo>
                        <a:cubicBezTo>
                          <a:pt x="0" y="129753"/>
                          <a:pt x="428621" y="1"/>
                          <a:pt x="957350" y="1"/>
                        </a:cubicBezTo>
                        <a:cubicBezTo>
                          <a:pt x="1486081" y="1"/>
                          <a:pt x="1914701" y="129754"/>
                          <a:pt x="1914701" y="289811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29" name="Google Shape;929;p40"/>
                  <p:cNvSpPr/>
                  <p:nvPr/>
                </p:nvSpPr>
                <p:spPr>
                  <a:xfrm>
                    <a:off x="14858391" y="9032959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5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1"/>
                          <a:pt x="924787" y="188866"/>
                          <a:pt x="924787" y="286554"/>
                        </a:cubicBezTo>
                        <a:cubicBezTo>
                          <a:pt x="924787" y="335399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1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2"/>
                        </a:cubicBezTo>
                        <a:lnTo>
                          <a:pt x="748948" y="136765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930" name="Google Shape;930;p40"/>
                  <p:cNvGrpSpPr/>
                  <p:nvPr/>
                </p:nvGrpSpPr>
                <p:grpSpPr>
                  <a:xfrm>
                    <a:off x="14894210" y="9029703"/>
                    <a:ext cx="950838" cy="449369"/>
                    <a:chOff x="14894210" y="9029703"/>
                    <a:chExt cx="950838" cy="449369"/>
                  </a:xfrm>
                </p:grpSpPr>
                <p:sp>
                  <p:nvSpPr>
                    <p:cNvPr id="931" name="Google Shape;931;p40"/>
                    <p:cNvSpPr/>
                    <p:nvPr/>
                  </p:nvSpPr>
                  <p:spPr>
                    <a:xfrm>
                      <a:off x="14910492" y="9029703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5"/>
                            <a:pt x="511239" y="110715"/>
                          </a:cubicBezTo>
                          <a:cubicBezTo>
                            <a:pt x="407037" y="110715"/>
                            <a:pt x="351679" y="120483"/>
                            <a:pt x="351679" y="143278"/>
                          </a:cubicBezTo>
                          <a:cubicBezTo>
                            <a:pt x="351679" y="192122"/>
                            <a:pt x="921531" y="188866"/>
                            <a:pt x="921531" y="286554"/>
                          </a:cubicBezTo>
                          <a:cubicBezTo>
                            <a:pt x="921531" y="335399"/>
                            <a:pt x="807561" y="374474"/>
                            <a:pt x="586133" y="387500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500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6"/>
                            <a:pt x="446113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7"/>
                            <a:pt x="52101" y="240967"/>
                            <a:pt x="52101" y="146533"/>
                          </a:cubicBezTo>
                          <a:cubicBezTo>
                            <a:pt x="52101" y="94433"/>
                            <a:pt x="175840" y="61870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3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932" name="Google Shape;932;p40"/>
                    <p:cNvSpPr/>
                    <p:nvPr/>
                  </p:nvSpPr>
                  <p:spPr>
                    <a:xfrm>
                      <a:off x="14894210" y="9029703"/>
                      <a:ext cx="950838" cy="449369"/>
                    </a:xfrm>
                    <a:custGeom>
                      <a:rect b="b" l="l" r="r" t="t"/>
                      <a:pathLst>
                        <a:path extrusionOk="0" h="449369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7"/>
                          </a:cubicBezTo>
                          <a:cubicBezTo>
                            <a:pt x="3256" y="354937"/>
                            <a:pt x="3256" y="354937"/>
                            <a:pt x="0" y="351680"/>
                          </a:cubicBezTo>
                          <a:cubicBezTo>
                            <a:pt x="0" y="351680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30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7"/>
                            <a:pt x="52101" y="149790"/>
                          </a:cubicBezTo>
                          <a:cubicBezTo>
                            <a:pt x="52101" y="97689"/>
                            <a:pt x="175840" y="61870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8"/>
                          </a:lnTo>
                          <a:cubicBezTo>
                            <a:pt x="768486" y="143278"/>
                            <a:pt x="761973" y="143278"/>
                            <a:pt x="755461" y="143278"/>
                          </a:cubicBezTo>
                          <a:cubicBezTo>
                            <a:pt x="674053" y="123740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1"/>
                            <a:pt x="586133" y="188866"/>
                          </a:cubicBezTo>
                          <a:cubicBezTo>
                            <a:pt x="748948" y="208404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500"/>
                            <a:pt x="592646" y="387500"/>
                            <a:pt x="599158" y="387500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10"/>
                            <a:pt x="739179" y="214916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90"/>
                          </a:cubicBezTo>
                          <a:cubicBezTo>
                            <a:pt x="358192" y="123740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2"/>
                            <a:pt x="716385" y="65126"/>
                            <a:pt x="602414" y="61870"/>
                          </a:cubicBezTo>
                          <a:cubicBezTo>
                            <a:pt x="595901" y="61870"/>
                            <a:pt x="592646" y="58614"/>
                            <a:pt x="592646" y="58614"/>
                          </a:cubicBezTo>
                          <a:lnTo>
                            <a:pt x="592646" y="9769"/>
                          </a:lnTo>
                          <a:lnTo>
                            <a:pt x="407037" y="9769"/>
                          </a:lnTo>
                          <a:lnTo>
                            <a:pt x="407037" y="58614"/>
                          </a:lnTo>
                          <a:cubicBezTo>
                            <a:pt x="407037" y="61870"/>
                            <a:pt x="403780" y="61870"/>
                            <a:pt x="397268" y="61870"/>
                          </a:cubicBezTo>
                          <a:cubicBezTo>
                            <a:pt x="198634" y="71639"/>
                            <a:pt x="81407" y="107458"/>
                            <a:pt x="81407" y="153046"/>
                          </a:cubicBezTo>
                          <a:cubicBezTo>
                            <a:pt x="81407" y="205147"/>
                            <a:pt x="260504" y="224685"/>
                            <a:pt x="416805" y="244222"/>
                          </a:cubicBezTo>
                          <a:cubicBezTo>
                            <a:pt x="540545" y="260504"/>
                            <a:pt x="651259" y="273530"/>
                            <a:pt x="651259" y="299579"/>
                          </a:cubicBezTo>
                          <a:cubicBezTo>
                            <a:pt x="651259" y="325629"/>
                            <a:pt x="589389" y="338655"/>
                            <a:pt x="465650" y="338655"/>
                          </a:cubicBezTo>
                          <a:cubicBezTo>
                            <a:pt x="367961" y="338655"/>
                            <a:pt x="273529" y="328886"/>
                            <a:pt x="159558" y="309348"/>
                          </a:cubicBezTo>
                          <a:lnTo>
                            <a:pt x="35819" y="354937"/>
                          </a:lnTo>
                          <a:cubicBezTo>
                            <a:pt x="143277" y="377730"/>
                            <a:pt x="293066" y="387500"/>
                            <a:pt x="397268" y="390755"/>
                          </a:cubicBezTo>
                          <a:cubicBezTo>
                            <a:pt x="403780" y="390755"/>
                            <a:pt x="407037" y="394012"/>
                            <a:pt x="407037" y="394012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933" name="Google Shape;933;p40"/>
              <p:cNvGrpSpPr/>
              <p:nvPr/>
            </p:nvGrpSpPr>
            <p:grpSpPr>
              <a:xfrm>
                <a:off x="14015011" y="8541259"/>
                <a:ext cx="2691646" cy="1022476"/>
                <a:chOff x="14015011" y="8541259"/>
                <a:chExt cx="2691646" cy="1022476"/>
              </a:xfrm>
            </p:grpSpPr>
            <p:sp>
              <p:nvSpPr>
                <p:cNvPr id="934" name="Google Shape;934;p40"/>
                <p:cNvSpPr/>
                <p:nvPr/>
              </p:nvSpPr>
              <p:spPr>
                <a:xfrm>
                  <a:off x="14015011" y="8945040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1"/>
                        <a:pt x="2673418" y="74894"/>
                        <a:pt x="2640855" y="107457"/>
                      </a:cubicBezTo>
                      <a:cubicBezTo>
                        <a:pt x="2605035" y="146533"/>
                        <a:pt x="2552934" y="182352"/>
                        <a:pt x="2484552" y="214915"/>
                      </a:cubicBezTo>
                      <a:lnTo>
                        <a:pt x="205146" y="214915"/>
                      </a:lnTo>
                      <a:cubicBezTo>
                        <a:pt x="136765" y="182352"/>
                        <a:pt x="84664" y="146533"/>
                        <a:pt x="48844" y="107457"/>
                      </a:cubicBezTo>
                      <a:cubicBezTo>
                        <a:pt x="16281" y="74894"/>
                        <a:pt x="0" y="39075"/>
                        <a:pt x="0" y="0"/>
                      </a:cubicBezTo>
                      <a:lnTo>
                        <a:pt x="0" y="214915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3"/>
                        <a:pt x="2683186" y="214915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935" name="Google Shape;935;p40"/>
                <p:cNvGrpSpPr/>
                <p:nvPr/>
              </p:nvGrpSpPr>
              <p:grpSpPr>
                <a:xfrm>
                  <a:off x="14021523" y="8541259"/>
                  <a:ext cx="2683186" cy="807560"/>
                  <a:chOff x="14021523" y="8541259"/>
                  <a:chExt cx="2683186" cy="807560"/>
                </a:xfrm>
              </p:grpSpPr>
              <p:sp>
                <p:nvSpPr>
                  <p:cNvPr id="936" name="Google Shape;936;p40"/>
                  <p:cNvSpPr/>
                  <p:nvPr/>
                </p:nvSpPr>
                <p:spPr>
                  <a:xfrm>
                    <a:off x="14021523" y="8541259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1"/>
                        </a:moveTo>
                        <a:cubicBezTo>
                          <a:pt x="2683187" y="626783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3"/>
                          <a:pt x="-1" y="403781"/>
                        </a:cubicBezTo>
                        <a:cubicBezTo>
                          <a:pt x="-1" y="180779"/>
                          <a:pt x="600651" y="1"/>
                          <a:pt x="1341593" y="1"/>
                        </a:cubicBezTo>
                        <a:cubicBezTo>
                          <a:pt x="2082534" y="1"/>
                          <a:pt x="2683187" y="180779"/>
                          <a:pt x="2683187" y="403781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37" name="Google Shape;937;p40"/>
                  <p:cNvSpPr/>
                  <p:nvPr/>
                </p:nvSpPr>
                <p:spPr>
                  <a:xfrm>
                    <a:off x="14096418" y="8564053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7"/>
                        </a:moveTo>
                        <a:cubicBezTo>
                          <a:pt x="2533397" y="591400"/>
                          <a:pt x="1966276" y="761974"/>
                          <a:pt x="1266698" y="761974"/>
                        </a:cubicBezTo>
                        <a:cubicBezTo>
                          <a:pt x="567120" y="761974"/>
                          <a:pt x="0" y="591400"/>
                          <a:pt x="0" y="380987"/>
                        </a:cubicBezTo>
                        <a:cubicBezTo>
                          <a:pt x="0" y="170574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4"/>
                          <a:pt x="2533397" y="380987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38" name="Google Shape;938;p40"/>
                  <p:cNvSpPr/>
                  <p:nvPr/>
                </p:nvSpPr>
                <p:spPr>
                  <a:xfrm>
                    <a:off x="14353665" y="8642204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6"/>
                        </a:moveTo>
                        <a:cubicBezTo>
                          <a:pt x="2018902" y="470088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6"/>
                        </a:cubicBezTo>
                        <a:cubicBezTo>
                          <a:pt x="0" y="135584"/>
                          <a:pt x="451947" y="1"/>
                          <a:pt x="1009451" y="1"/>
                        </a:cubicBezTo>
                        <a:cubicBezTo>
                          <a:pt x="1566955" y="1"/>
                          <a:pt x="2018902" y="135585"/>
                          <a:pt x="2018902" y="302836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39" name="Google Shape;939;p40"/>
                  <p:cNvSpPr/>
                  <p:nvPr/>
                </p:nvSpPr>
                <p:spPr>
                  <a:xfrm>
                    <a:off x="14405766" y="8655229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1"/>
                        </a:moveTo>
                        <a:cubicBezTo>
                          <a:pt x="1914701" y="449869"/>
                          <a:pt x="1486080" y="579621"/>
                          <a:pt x="957350" y="579621"/>
                        </a:cubicBezTo>
                        <a:cubicBezTo>
                          <a:pt x="428620" y="579621"/>
                          <a:pt x="0" y="449868"/>
                          <a:pt x="0" y="289811"/>
                        </a:cubicBezTo>
                        <a:cubicBezTo>
                          <a:pt x="0" y="129753"/>
                          <a:pt x="428621" y="1"/>
                          <a:pt x="957350" y="1"/>
                        </a:cubicBezTo>
                        <a:cubicBezTo>
                          <a:pt x="1486081" y="1"/>
                          <a:pt x="1914701" y="129754"/>
                          <a:pt x="1914701" y="289811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40" name="Google Shape;940;p40"/>
                  <p:cNvSpPr/>
                  <p:nvPr/>
                </p:nvSpPr>
                <p:spPr>
                  <a:xfrm>
                    <a:off x="14858391" y="8723611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5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1"/>
                          <a:pt x="924787" y="188866"/>
                          <a:pt x="924787" y="286554"/>
                        </a:cubicBezTo>
                        <a:cubicBezTo>
                          <a:pt x="924787" y="335399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1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2"/>
                        </a:cubicBezTo>
                        <a:lnTo>
                          <a:pt x="748948" y="136765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941" name="Google Shape;941;p40"/>
                  <p:cNvGrpSpPr/>
                  <p:nvPr/>
                </p:nvGrpSpPr>
                <p:grpSpPr>
                  <a:xfrm>
                    <a:off x="14894210" y="8720355"/>
                    <a:ext cx="950838" cy="449369"/>
                    <a:chOff x="14894210" y="8720355"/>
                    <a:chExt cx="950838" cy="449369"/>
                  </a:xfrm>
                </p:grpSpPr>
                <p:sp>
                  <p:nvSpPr>
                    <p:cNvPr id="942" name="Google Shape;942;p40"/>
                    <p:cNvSpPr/>
                    <p:nvPr/>
                  </p:nvSpPr>
                  <p:spPr>
                    <a:xfrm>
                      <a:off x="14910492" y="8720355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5"/>
                            <a:pt x="511239" y="110715"/>
                          </a:cubicBezTo>
                          <a:cubicBezTo>
                            <a:pt x="407037" y="110715"/>
                            <a:pt x="351679" y="120483"/>
                            <a:pt x="351679" y="143278"/>
                          </a:cubicBezTo>
                          <a:cubicBezTo>
                            <a:pt x="351679" y="192122"/>
                            <a:pt x="921531" y="188866"/>
                            <a:pt x="921531" y="286554"/>
                          </a:cubicBezTo>
                          <a:cubicBezTo>
                            <a:pt x="921531" y="335399"/>
                            <a:pt x="807561" y="374474"/>
                            <a:pt x="586133" y="387500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500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6"/>
                            <a:pt x="446113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7"/>
                            <a:pt x="52101" y="240967"/>
                            <a:pt x="52101" y="146533"/>
                          </a:cubicBezTo>
                          <a:cubicBezTo>
                            <a:pt x="52101" y="94433"/>
                            <a:pt x="175840" y="61870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3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943" name="Google Shape;943;p40"/>
                    <p:cNvSpPr/>
                    <p:nvPr/>
                  </p:nvSpPr>
                  <p:spPr>
                    <a:xfrm>
                      <a:off x="14894210" y="8720355"/>
                      <a:ext cx="950838" cy="449369"/>
                    </a:xfrm>
                    <a:custGeom>
                      <a:rect b="b" l="l" r="r" t="t"/>
                      <a:pathLst>
                        <a:path extrusionOk="0" h="449369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7"/>
                          </a:cubicBezTo>
                          <a:cubicBezTo>
                            <a:pt x="3256" y="354937"/>
                            <a:pt x="3256" y="354937"/>
                            <a:pt x="0" y="351680"/>
                          </a:cubicBezTo>
                          <a:cubicBezTo>
                            <a:pt x="0" y="351680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30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7"/>
                            <a:pt x="52101" y="149790"/>
                          </a:cubicBezTo>
                          <a:cubicBezTo>
                            <a:pt x="52101" y="97689"/>
                            <a:pt x="175840" y="61870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8"/>
                          </a:lnTo>
                          <a:cubicBezTo>
                            <a:pt x="768486" y="143278"/>
                            <a:pt x="761973" y="143278"/>
                            <a:pt x="755461" y="143278"/>
                          </a:cubicBezTo>
                          <a:cubicBezTo>
                            <a:pt x="674053" y="123740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1"/>
                            <a:pt x="586133" y="188866"/>
                          </a:cubicBezTo>
                          <a:cubicBezTo>
                            <a:pt x="748948" y="208404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500"/>
                            <a:pt x="592646" y="387500"/>
                            <a:pt x="599158" y="387500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10"/>
                            <a:pt x="739179" y="214916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90"/>
                          </a:cubicBezTo>
                          <a:cubicBezTo>
                            <a:pt x="358192" y="123740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2"/>
                            <a:pt x="716385" y="65126"/>
                            <a:pt x="602414" y="61870"/>
                          </a:cubicBezTo>
                          <a:cubicBezTo>
                            <a:pt x="595901" y="61870"/>
                            <a:pt x="592646" y="58614"/>
                            <a:pt x="592646" y="58614"/>
                          </a:cubicBezTo>
                          <a:lnTo>
                            <a:pt x="592646" y="9769"/>
                          </a:lnTo>
                          <a:lnTo>
                            <a:pt x="407037" y="9769"/>
                          </a:lnTo>
                          <a:lnTo>
                            <a:pt x="407037" y="58614"/>
                          </a:lnTo>
                          <a:cubicBezTo>
                            <a:pt x="407037" y="61870"/>
                            <a:pt x="403780" y="61870"/>
                            <a:pt x="397268" y="61870"/>
                          </a:cubicBezTo>
                          <a:cubicBezTo>
                            <a:pt x="198634" y="71639"/>
                            <a:pt x="81407" y="107458"/>
                            <a:pt x="81407" y="153046"/>
                          </a:cubicBezTo>
                          <a:cubicBezTo>
                            <a:pt x="81407" y="205147"/>
                            <a:pt x="260504" y="224685"/>
                            <a:pt x="416805" y="244222"/>
                          </a:cubicBezTo>
                          <a:cubicBezTo>
                            <a:pt x="540545" y="260504"/>
                            <a:pt x="651259" y="273530"/>
                            <a:pt x="651259" y="299579"/>
                          </a:cubicBezTo>
                          <a:cubicBezTo>
                            <a:pt x="651259" y="325629"/>
                            <a:pt x="589389" y="338655"/>
                            <a:pt x="465650" y="338655"/>
                          </a:cubicBezTo>
                          <a:cubicBezTo>
                            <a:pt x="367961" y="338655"/>
                            <a:pt x="273529" y="328886"/>
                            <a:pt x="159558" y="309348"/>
                          </a:cubicBezTo>
                          <a:lnTo>
                            <a:pt x="35819" y="354937"/>
                          </a:lnTo>
                          <a:cubicBezTo>
                            <a:pt x="143277" y="377730"/>
                            <a:pt x="293066" y="387500"/>
                            <a:pt x="397268" y="390755"/>
                          </a:cubicBezTo>
                          <a:cubicBezTo>
                            <a:pt x="403780" y="390755"/>
                            <a:pt x="407037" y="394012"/>
                            <a:pt x="407037" y="394012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944" name="Google Shape;944;p40"/>
              <p:cNvGrpSpPr/>
              <p:nvPr/>
            </p:nvGrpSpPr>
            <p:grpSpPr>
              <a:xfrm>
                <a:off x="14015011" y="8231911"/>
                <a:ext cx="2691646" cy="1022476"/>
                <a:chOff x="14015011" y="8231911"/>
                <a:chExt cx="2691646" cy="1022476"/>
              </a:xfrm>
            </p:grpSpPr>
            <p:sp>
              <p:nvSpPr>
                <p:cNvPr id="945" name="Google Shape;945;p40"/>
                <p:cNvSpPr/>
                <p:nvPr/>
              </p:nvSpPr>
              <p:spPr>
                <a:xfrm>
                  <a:off x="14015011" y="8635692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1"/>
                        <a:pt x="2673418" y="74894"/>
                        <a:pt x="2640855" y="107457"/>
                      </a:cubicBezTo>
                      <a:cubicBezTo>
                        <a:pt x="2605035" y="146533"/>
                        <a:pt x="2552934" y="182352"/>
                        <a:pt x="2484552" y="214915"/>
                      </a:cubicBezTo>
                      <a:lnTo>
                        <a:pt x="205146" y="214915"/>
                      </a:lnTo>
                      <a:cubicBezTo>
                        <a:pt x="136765" y="182352"/>
                        <a:pt x="84664" y="146533"/>
                        <a:pt x="48844" y="107457"/>
                      </a:cubicBezTo>
                      <a:cubicBezTo>
                        <a:pt x="16281" y="74894"/>
                        <a:pt x="0" y="39075"/>
                        <a:pt x="0" y="0"/>
                      </a:cubicBezTo>
                      <a:lnTo>
                        <a:pt x="0" y="214915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3"/>
                        <a:pt x="2683186" y="214915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946" name="Google Shape;946;p40"/>
                <p:cNvGrpSpPr/>
                <p:nvPr/>
              </p:nvGrpSpPr>
              <p:grpSpPr>
                <a:xfrm>
                  <a:off x="14021523" y="8231911"/>
                  <a:ext cx="2683186" cy="807560"/>
                  <a:chOff x="14021523" y="8231911"/>
                  <a:chExt cx="2683186" cy="807560"/>
                </a:xfrm>
              </p:grpSpPr>
              <p:sp>
                <p:nvSpPr>
                  <p:cNvPr id="947" name="Google Shape;947;p40"/>
                  <p:cNvSpPr/>
                  <p:nvPr/>
                </p:nvSpPr>
                <p:spPr>
                  <a:xfrm>
                    <a:off x="14021523" y="8231911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1"/>
                        </a:moveTo>
                        <a:cubicBezTo>
                          <a:pt x="2683187" y="626783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3"/>
                          <a:pt x="-1" y="403781"/>
                        </a:cubicBezTo>
                        <a:cubicBezTo>
                          <a:pt x="-1" y="180779"/>
                          <a:pt x="600651" y="1"/>
                          <a:pt x="1341593" y="1"/>
                        </a:cubicBezTo>
                        <a:cubicBezTo>
                          <a:pt x="2082534" y="1"/>
                          <a:pt x="2683187" y="180779"/>
                          <a:pt x="2683187" y="403781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48" name="Google Shape;948;p40"/>
                  <p:cNvSpPr/>
                  <p:nvPr/>
                </p:nvSpPr>
                <p:spPr>
                  <a:xfrm>
                    <a:off x="14096418" y="8254705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7"/>
                        </a:moveTo>
                        <a:cubicBezTo>
                          <a:pt x="2533397" y="591400"/>
                          <a:pt x="1966276" y="761974"/>
                          <a:pt x="1266698" y="761974"/>
                        </a:cubicBezTo>
                        <a:cubicBezTo>
                          <a:pt x="567120" y="761974"/>
                          <a:pt x="0" y="591400"/>
                          <a:pt x="0" y="380987"/>
                        </a:cubicBezTo>
                        <a:cubicBezTo>
                          <a:pt x="0" y="170574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4"/>
                          <a:pt x="2533397" y="380987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49" name="Google Shape;949;p40"/>
                  <p:cNvSpPr/>
                  <p:nvPr/>
                </p:nvSpPr>
                <p:spPr>
                  <a:xfrm>
                    <a:off x="14353665" y="8332856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6"/>
                        </a:moveTo>
                        <a:cubicBezTo>
                          <a:pt x="2018902" y="470088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6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6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50" name="Google Shape;950;p40"/>
                  <p:cNvSpPr/>
                  <p:nvPr/>
                </p:nvSpPr>
                <p:spPr>
                  <a:xfrm>
                    <a:off x="14405766" y="8345881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1"/>
                        </a:moveTo>
                        <a:cubicBezTo>
                          <a:pt x="1914701" y="449869"/>
                          <a:pt x="1486080" y="579621"/>
                          <a:pt x="957350" y="579621"/>
                        </a:cubicBezTo>
                        <a:cubicBezTo>
                          <a:pt x="428620" y="579621"/>
                          <a:pt x="0" y="449868"/>
                          <a:pt x="0" y="289811"/>
                        </a:cubicBezTo>
                        <a:cubicBezTo>
                          <a:pt x="0" y="129753"/>
                          <a:pt x="428621" y="1"/>
                          <a:pt x="957350" y="1"/>
                        </a:cubicBezTo>
                        <a:cubicBezTo>
                          <a:pt x="1486081" y="1"/>
                          <a:pt x="1914701" y="129754"/>
                          <a:pt x="1914701" y="289811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51" name="Google Shape;951;p40"/>
                  <p:cNvSpPr/>
                  <p:nvPr/>
                </p:nvSpPr>
                <p:spPr>
                  <a:xfrm>
                    <a:off x="14858391" y="8414263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5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1"/>
                          <a:pt x="924787" y="188866"/>
                          <a:pt x="924787" y="286554"/>
                        </a:cubicBezTo>
                        <a:cubicBezTo>
                          <a:pt x="924787" y="335399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1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2"/>
                        </a:cubicBezTo>
                        <a:lnTo>
                          <a:pt x="748948" y="136765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952" name="Google Shape;952;p40"/>
                  <p:cNvGrpSpPr/>
                  <p:nvPr/>
                </p:nvGrpSpPr>
                <p:grpSpPr>
                  <a:xfrm>
                    <a:off x="14894210" y="8411007"/>
                    <a:ext cx="950838" cy="449369"/>
                    <a:chOff x="14894210" y="8411007"/>
                    <a:chExt cx="950838" cy="449369"/>
                  </a:xfrm>
                </p:grpSpPr>
                <p:sp>
                  <p:nvSpPr>
                    <p:cNvPr id="953" name="Google Shape;953;p40"/>
                    <p:cNvSpPr/>
                    <p:nvPr/>
                  </p:nvSpPr>
                  <p:spPr>
                    <a:xfrm>
                      <a:off x="14910492" y="8411007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5"/>
                            <a:pt x="511239" y="110715"/>
                          </a:cubicBezTo>
                          <a:cubicBezTo>
                            <a:pt x="407037" y="110715"/>
                            <a:pt x="351679" y="120483"/>
                            <a:pt x="351679" y="143278"/>
                          </a:cubicBezTo>
                          <a:cubicBezTo>
                            <a:pt x="351679" y="192122"/>
                            <a:pt x="921531" y="188866"/>
                            <a:pt x="921531" y="286554"/>
                          </a:cubicBezTo>
                          <a:cubicBezTo>
                            <a:pt x="921531" y="335399"/>
                            <a:pt x="807561" y="374474"/>
                            <a:pt x="586133" y="387500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500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6"/>
                            <a:pt x="446113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7"/>
                            <a:pt x="52101" y="240967"/>
                            <a:pt x="52101" y="146533"/>
                          </a:cubicBezTo>
                          <a:cubicBezTo>
                            <a:pt x="52101" y="94433"/>
                            <a:pt x="175840" y="61870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3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954" name="Google Shape;954;p40"/>
                    <p:cNvSpPr/>
                    <p:nvPr/>
                  </p:nvSpPr>
                  <p:spPr>
                    <a:xfrm>
                      <a:off x="14894210" y="8411007"/>
                      <a:ext cx="950838" cy="449369"/>
                    </a:xfrm>
                    <a:custGeom>
                      <a:rect b="b" l="l" r="r" t="t"/>
                      <a:pathLst>
                        <a:path extrusionOk="0" h="449369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7"/>
                          </a:cubicBezTo>
                          <a:cubicBezTo>
                            <a:pt x="3256" y="354937"/>
                            <a:pt x="3256" y="354937"/>
                            <a:pt x="0" y="351680"/>
                          </a:cubicBezTo>
                          <a:cubicBezTo>
                            <a:pt x="0" y="351680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30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7"/>
                            <a:pt x="52101" y="149790"/>
                          </a:cubicBezTo>
                          <a:cubicBezTo>
                            <a:pt x="52101" y="97689"/>
                            <a:pt x="175840" y="61870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8"/>
                          </a:lnTo>
                          <a:cubicBezTo>
                            <a:pt x="768486" y="143278"/>
                            <a:pt x="761973" y="143278"/>
                            <a:pt x="755461" y="143278"/>
                          </a:cubicBezTo>
                          <a:cubicBezTo>
                            <a:pt x="674053" y="123740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1"/>
                            <a:pt x="586133" y="188866"/>
                          </a:cubicBezTo>
                          <a:cubicBezTo>
                            <a:pt x="748948" y="208404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500"/>
                            <a:pt x="592646" y="387500"/>
                            <a:pt x="599158" y="387500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10"/>
                            <a:pt x="739179" y="214916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90"/>
                          </a:cubicBezTo>
                          <a:cubicBezTo>
                            <a:pt x="358192" y="123740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2"/>
                            <a:pt x="716385" y="65126"/>
                            <a:pt x="602414" y="61870"/>
                          </a:cubicBezTo>
                          <a:cubicBezTo>
                            <a:pt x="595901" y="61870"/>
                            <a:pt x="592646" y="58614"/>
                            <a:pt x="592646" y="58614"/>
                          </a:cubicBezTo>
                          <a:lnTo>
                            <a:pt x="592646" y="9769"/>
                          </a:lnTo>
                          <a:lnTo>
                            <a:pt x="407037" y="9769"/>
                          </a:lnTo>
                          <a:lnTo>
                            <a:pt x="407037" y="58614"/>
                          </a:lnTo>
                          <a:cubicBezTo>
                            <a:pt x="407037" y="61870"/>
                            <a:pt x="403780" y="61870"/>
                            <a:pt x="397268" y="61870"/>
                          </a:cubicBezTo>
                          <a:cubicBezTo>
                            <a:pt x="198634" y="71639"/>
                            <a:pt x="81407" y="107458"/>
                            <a:pt x="81407" y="153046"/>
                          </a:cubicBezTo>
                          <a:cubicBezTo>
                            <a:pt x="81407" y="205147"/>
                            <a:pt x="260504" y="224685"/>
                            <a:pt x="416805" y="244222"/>
                          </a:cubicBezTo>
                          <a:cubicBezTo>
                            <a:pt x="540545" y="260504"/>
                            <a:pt x="651259" y="273530"/>
                            <a:pt x="651259" y="299579"/>
                          </a:cubicBezTo>
                          <a:cubicBezTo>
                            <a:pt x="651259" y="325629"/>
                            <a:pt x="589389" y="338655"/>
                            <a:pt x="465650" y="338655"/>
                          </a:cubicBezTo>
                          <a:cubicBezTo>
                            <a:pt x="367961" y="338655"/>
                            <a:pt x="273529" y="328886"/>
                            <a:pt x="159558" y="309348"/>
                          </a:cubicBezTo>
                          <a:lnTo>
                            <a:pt x="35819" y="354937"/>
                          </a:lnTo>
                          <a:cubicBezTo>
                            <a:pt x="143277" y="377730"/>
                            <a:pt x="293066" y="387500"/>
                            <a:pt x="397268" y="390755"/>
                          </a:cubicBezTo>
                          <a:cubicBezTo>
                            <a:pt x="403780" y="390755"/>
                            <a:pt x="407037" y="394012"/>
                            <a:pt x="407037" y="394012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955" name="Google Shape;955;p40"/>
              <p:cNvGrpSpPr/>
              <p:nvPr/>
            </p:nvGrpSpPr>
            <p:grpSpPr>
              <a:xfrm>
                <a:off x="14015011" y="7922563"/>
                <a:ext cx="2691646" cy="1022476"/>
                <a:chOff x="14015011" y="7922563"/>
                <a:chExt cx="2691646" cy="1022476"/>
              </a:xfrm>
            </p:grpSpPr>
            <p:sp>
              <p:nvSpPr>
                <p:cNvPr id="956" name="Google Shape;956;p40"/>
                <p:cNvSpPr/>
                <p:nvPr/>
              </p:nvSpPr>
              <p:spPr>
                <a:xfrm>
                  <a:off x="14015011" y="8326343"/>
                  <a:ext cx="2691646" cy="618696"/>
                </a:xfrm>
                <a:custGeom>
                  <a:rect b="b" l="l" r="r" t="t"/>
                  <a:pathLst>
                    <a:path extrusionOk="0" h="618696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4"/>
                        <a:pt x="2552934" y="182352"/>
                        <a:pt x="2484552" y="214915"/>
                      </a:cubicBezTo>
                      <a:lnTo>
                        <a:pt x="205146" y="214915"/>
                      </a:lnTo>
                      <a:cubicBezTo>
                        <a:pt x="136765" y="182352"/>
                        <a:pt x="84664" y="146534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5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4"/>
                        <a:pt x="2683186" y="214915"/>
                      </a:cubicBezTo>
                      <a:cubicBezTo>
                        <a:pt x="2692956" y="211660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957" name="Google Shape;957;p40"/>
                <p:cNvGrpSpPr/>
                <p:nvPr/>
              </p:nvGrpSpPr>
              <p:grpSpPr>
                <a:xfrm>
                  <a:off x="14021523" y="7922563"/>
                  <a:ext cx="2683186" cy="807560"/>
                  <a:chOff x="14021523" y="7922563"/>
                  <a:chExt cx="2683186" cy="807560"/>
                </a:xfrm>
              </p:grpSpPr>
              <p:sp>
                <p:nvSpPr>
                  <p:cNvPr id="958" name="Google Shape;958;p40"/>
                  <p:cNvSpPr/>
                  <p:nvPr/>
                </p:nvSpPr>
                <p:spPr>
                  <a:xfrm>
                    <a:off x="14021523" y="7922563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3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3"/>
                          <a:pt x="-1" y="403781"/>
                        </a:cubicBezTo>
                        <a:cubicBezTo>
                          <a:pt x="-1" y="180779"/>
                          <a:pt x="600651" y="1"/>
                          <a:pt x="1341593" y="1"/>
                        </a:cubicBezTo>
                        <a:cubicBezTo>
                          <a:pt x="2082534" y="1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59" name="Google Shape;959;p40"/>
                  <p:cNvSpPr/>
                  <p:nvPr/>
                </p:nvSpPr>
                <p:spPr>
                  <a:xfrm>
                    <a:off x="14096418" y="7945357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400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60" name="Google Shape;960;p40"/>
                  <p:cNvSpPr/>
                  <p:nvPr/>
                </p:nvSpPr>
                <p:spPr>
                  <a:xfrm>
                    <a:off x="14353665" y="8023508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61" name="Google Shape;961;p40"/>
                  <p:cNvSpPr/>
                  <p:nvPr/>
                </p:nvSpPr>
                <p:spPr>
                  <a:xfrm>
                    <a:off x="14405766" y="8036533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1"/>
                          <a:pt x="957350" y="579621"/>
                        </a:cubicBezTo>
                        <a:cubicBezTo>
                          <a:pt x="428620" y="579621"/>
                          <a:pt x="0" y="449868"/>
                          <a:pt x="0" y="289811"/>
                        </a:cubicBezTo>
                        <a:cubicBezTo>
                          <a:pt x="0" y="129753"/>
                          <a:pt x="428621" y="1"/>
                          <a:pt x="957350" y="1"/>
                        </a:cubicBezTo>
                        <a:cubicBezTo>
                          <a:pt x="1486081" y="1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62" name="Google Shape;962;p40"/>
                  <p:cNvSpPr/>
                  <p:nvPr/>
                </p:nvSpPr>
                <p:spPr>
                  <a:xfrm>
                    <a:off x="14858391" y="8104915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5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2"/>
                          <a:pt x="924787" y="188865"/>
                          <a:pt x="924787" y="286554"/>
                        </a:cubicBezTo>
                        <a:cubicBezTo>
                          <a:pt x="924787" y="335399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1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3"/>
                          <a:pt x="175840" y="61870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3"/>
                        </a:cubicBezTo>
                        <a:lnTo>
                          <a:pt x="748948" y="136765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963" name="Google Shape;963;p40"/>
                  <p:cNvGrpSpPr/>
                  <p:nvPr/>
                </p:nvGrpSpPr>
                <p:grpSpPr>
                  <a:xfrm>
                    <a:off x="14894210" y="8101659"/>
                    <a:ext cx="950838" cy="449368"/>
                    <a:chOff x="14894210" y="8101659"/>
                    <a:chExt cx="950838" cy="449368"/>
                  </a:xfrm>
                </p:grpSpPr>
                <p:sp>
                  <p:nvSpPr>
                    <p:cNvPr id="964" name="Google Shape;964;p40"/>
                    <p:cNvSpPr/>
                    <p:nvPr/>
                  </p:nvSpPr>
                  <p:spPr>
                    <a:xfrm>
                      <a:off x="14910492" y="8101659"/>
                      <a:ext cx="921530" cy="442855"/>
                    </a:xfrm>
                    <a:custGeom>
                      <a:rect b="b" l="l" r="r" t="t"/>
                      <a:pathLst>
                        <a:path extrusionOk="0" h="442855" w="921530">
                          <a:moveTo>
                            <a:pt x="745691" y="136764"/>
                          </a:moveTo>
                          <a:cubicBezTo>
                            <a:pt x="667540" y="120483"/>
                            <a:pt x="602414" y="110714"/>
                            <a:pt x="511239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4"/>
                          </a:cubicBezTo>
                          <a:cubicBezTo>
                            <a:pt x="921531" y="335398"/>
                            <a:pt x="807561" y="374473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3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5"/>
                            <a:pt x="446113" y="328885"/>
                          </a:cubicBezTo>
                          <a:cubicBezTo>
                            <a:pt x="566595" y="328885"/>
                            <a:pt x="621952" y="315860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7" y="52100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0"/>
                          </a:lnTo>
                          <a:cubicBezTo>
                            <a:pt x="726153" y="55357"/>
                            <a:pt x="827099" y="74895"/>
                            <a:pt x="911762" y="94432"/>
                          </a:cubicBezTo>
                          <a:lnTo>
                            <a:pt x="745691" y="136764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965" name="Google Shape;965;p40"/>
                    <p:cNvSpPr/>
                    <p:nvPr/>
                  </p:nvSpPr>
                  <p:spPr>
                    <a:xfrm>
                      <a:off x="14894210" y="8101659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2"/>
                          </a:moveTo>
                          <a:lnTo>
                            <a:pt x="394012" y="446112"/>
                          </a:lnTo>
                          <a:cubicBezTo>
                            <a:pt x="387499" y="446112"/>
                            <a:pt x="380987" y="442856"/>
                            <a:pt x="380987" y="442856"/>
                          </a:cubicBezTo>
                          <a:lnTo>
                            <a:pt x="380987" y="394011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80"/>
                          </a:cubicBezTo>
                          <a:cubicBezTo>
                            <a:pt x="0" y="351680"/>
                            <a:pt x="0" y="348423"/>
                            <a:pt x="3256" y="348423"/>
                          </a:cubicBezTo>
                          <a:lnTo>
                            <a:pt x="140020" y="296322"/>
                          </a:lnTo>
                          <a:cubicBezTo>
                            <a:pt x="143277" y="296322"/>
                            <a:pt x="149790" y="293066"/>
                            <a:pt x="156302" y="296322"/>
                          </a:cubicBezTo>
                          <a:cubicBezTo>
                            <a:pt x="270272" y="315860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7"/>
                            <a:pt x="621952" y="293066"/>
                          </a:cubicBezTo>
                          <a:cubicBezTo>
                            <a:pt x="621952" y="273529"/>
                            <a:pt x="521007" y="260503"/>
                            <a:pt x="403780" y="247478"/>
                          </a:cubicBezTo>
                          <a:cubicBezTo>
                            <a:pt x="247479" y="227941"/>
                            <a:pt x="52101" y="205147"/>
                            <a:pt x="52101" y="149789"/>
                          </a:cubicBezTo>
                          <a:cubicBezTo>
                            <a:pt x="52101" y="97689"/>
                            <a:pt x="175840" y="61869"/>
                            <a:pt x="380987" y="52100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0"/>
                          </a:lnTo>
                          <a:cubicBezTo>
                            <a:pt x="732666" y="55357"/>
                            <a:pt x="833612" y="71638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6"/>
                            <a:pt x="527520" y="117226"/>
                          </a:cubicBezTo>
                          <a:cubicBezTo>
                            <a:pt x="394012" y="117226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2856"/>
                            <a:pt x="608927" y="446112"/>
                            <a:pt x="602414" y="446112"/>
                          </a:cubicBezTo>
                          <a:close/>
                          <a:moveTo>
                            <a:pt x="403780" y="439599"/>
                          </a:moveTo>
                          <a:lnTo>
                            <a:pt x="589389" y="439599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6" y="387499"/>
                            <a:pt x="599158" y="387499"/>
                          </a:cubicBezTo>
                          <a:cubicBezTo>
                            <a:pt x="807561" y="377730"/>
                            <a:pt x="924787" y="341910"/>
                            <a:pt x="924787" y="293066"/>
                          </a:cubicBezTo>
                          <a:cubicBezTo>
                            <a:pt x="924787" y="237710"/>
                            <a:pt x="739179" y="214915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89"/>
                          </a:cubicBezTo>
                          <a:cubicBezTo>
                            <a:pt x="358192" y="123739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1"/>
                            <a:pt x="716385" y="65126"/>
                            <a:pt x="602414" y="61869"/>
                          </a:cubicBezTo>
                          <a:cubicBezTo>
                            <a:pt x="595901" y="61869"/>
                            <a:pt x="592646" y="58613"/>
                            <a:pt x="592646" y="58613"/>
                          </a:cubicBezTo>
                          <a:lnTo>
                            <a:pt x="592646" y="9769"/>
                          </a:lnTo>
                          <a:lnTo>
                            <a:pt x="407037" y="9769"/>
                          </a:lnTo>
                          <a:lnTo>
                            <a:pt x="407037" y="58613"/>
                          </a:lnTo>
                          <a:cubicBezTo>
                            <a:pt x="407037" y="61869"/>
                            <a:pt x="403780" y="61869"/>
                            <a:pt x="397268" y="61869"/>
                          </a:cubicBezTo>
                          <a:cubicBezTo>
                            <a:pt x="198634" y="71638"/>
                            <a:pt x="81407" y="107458"/>
                            <a:pt x="81407" y="153046"/>
                          </a:cubicBezTo>
                          <a:cubicBezTo>
                            <a:pt x="81407" y="205147"/>
                            <a:pt x="260504" y="224684"/>
                            <a:pt x="416805" y="244222"/>
                          </a:cubicBezTo>
                          <a:cubicBezTo>
                            <a:pt x="540545" y="260503"/>
                            <a:pt x="651259" y="273529"/>
                            <a:pt x="651259" y="299579"/>
                          </a:cubicBezTo>
                          <a:cubicBezTo>
                            <a:pt x="651259" y="325629"/>
                            <a:pt x="589389" y="338655"/>
                            <a:pt x="465650" y="338655"/>
                          </a:cubicBezTo>
                          <a:cubicBezTo>
                            <a:pt x="367961" y="338655"/>
                            <a:pt x="273529" y="328885"/>
                            <a:pt x="159558" y="309347"/>
                          </a:cubicBezTo>
                          <a:lnTo>
                            <a:pt x="35819" y="354936"/>
                          </a:lnTo>
                          <a:cubicBezTo>
                            <a:pt x="143277" y="377730"/>
                            <a:pt x="293066" y="387499"/>
                            <a:pt x="397268" y="390755"/>
                          </a:cubicBezTo>
                          <a:cubicBezTo>
                            <a:pt x="403780" y="390755"/>
                            <a:pt x="407037" y="394011"/>
                            <a:pt x="407037" y="394011"/>
                          </a:cubicBezTo>
                          <a:lnTo>
                            <a:pt x="407037" y="439599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966" name="Google Shape;966;p40"/>
              <p:cNvGrpSpPr/>
              <p:nvPr/>
            </p:nvGrpSpPr>
            <p:grpSpPr>
              <a:xfrm>
                <a:off x="14015011" y="7613215"/>
                <a:ext cx="2691646" cy="1022476"/>
                <a:chOff x="14015011" y="7613215"/>
                <a:chExt cx="2691646" cy="1022476"/>
              </a:xfrm>
            </p:grpSpPr>
            <p:sp>
              <p:nvSpPr>
                <p:cNvPr id="967" name="Google Shape;967;p40"/>
                <p:cNvSpPr/>
                <p:nvPr/>
              </p:nvSpPr>
              <p:spPr>
                <a:xfrm>
                  <a:off x="14015011" y="8016995"/>
                  <a:ext cx="2691646" cy="618696"/>
                </a:xfrm>
                <a:custGeom>
                  <a:rect b="b" l="l" r="r" t="t"/>
                  <a:pathLst>
                    <a:path extrusionOk="0" h="618696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4"/>
                        <a:pt x="2683186" y="214916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968" name="Google Shape;968;p40"/>
                <p:cNvGrpSpPr/>
                <p:nvPr/>
              </p:nvGrpSpPr>
              <p:grpSpPr>
                <a:xfrm>
                  <a:off x="14021523" y="7613215"/>
                  <a:ext cx="2683186" cy="807560"/>
                  <a:chOff x="14021523" y="7613215"/>
                  <a:chExt cx="2683186" cy="807560"/>
                </a:xfrm>
              </p:grpSpPr>
              <p:sp>
                <p:nvSpPr>
                  <p:cNvPr id="969" name="Google Shape;969;p40"/>
                  <p:cNvSpPr/>
                  <p:nvPr/>
                </p:nvSpPr>
                <p:spPr>
                  <a:xfrm>
                    <a:off x="14021523" y="7613215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3"/>
                          <a:pt x="-1" y="403781"/>
                        </a:cubicBezTo>
                        <a:cubicBezTo>
                          <a:pt x="-1" y="180779"/>
                          <a:pt x="600651" y="1"/>
                          <a:pt x="1341593" y="1"/>
                        </a:cubicBezTo>
                        <a:cubicBezTo>
                          <a:pt x="2082534" y="1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70" name="Google Shape;970;p40"/>
                  <p:cNvSpPr/>
                  <p:nvPr/>
                </p:nvSpPr>
                <p:spPr>
                  <a:xfrm>
                    <a:off x="14096418" y="7636009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71" name="Google Shape;971;p40"/>
                  <p:cNvSpPr/>
                  <p:nvPr/>
                </p:nvSpPr>
                <p:spPr>
                  <a:xfrm>
                    <a:off x="14353665" y="7714160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72" name="Google Shape;972;p40"/>
                  <p:cNvSpPr/>
                  <p:nvPr/>
                </p:nvSpPr>
                <p:spPr>
                  <a:xfrm>
                    <a:off x="14405766" y="7727185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73" name="Google Shape;973;p40"/>
                  <p:cNvSpPr/>
                  <p:nvPr/>
                </p:nvSpPr>
                <p:spPr>
                  <a:xfrm>
                    <a:off x="14858391" y="7795567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5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2"/>
                          <a:pt x="924787" y="188865"/>
                          <a:pt x="924787" y="286554"/>
                        </a:cubicBezTo>
                        <a:cubicBezTo>
                          <a:pt x="924787" y="335398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1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3"/>
                          <a:pt x="175840" y="61870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3"/>
                        </a:cubicBezTo>
                        <a:lnTo>
                          <a:pt x="748948" y="136765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974" name="Google Shape;974;p40"/>
                  <p:cNvGrpSpPr/>
                  <p:nvPr/>
                </p:nvGrpSpPr>
                <p:grpSpPr>
                  <a:xfrm>
                    <a:off x="14894210" y="7792311"/>
                    <a:ext cx="950838" cy="449368"/>
                    <a:chOff x="14894210" y="7792311"/>
                    <a:chExt cx="950838" cy="449368"/>
                  </a:xfrm>
                </p:grpSpPr>
                <p:sp>
                  <p:nvSpPr>
                    <p:cNvPr id="975" name="Google Shape;975;p40"/>
                    <p:cNvSpPr/>
                    <p:nvPr/>
                  </p:nvSpPr>
                  <p:spPr>
                    <a:xfrm>
                      <a:off x="14910492" y="7792311"/>
                      <a:ext cx="921530" cy="442855"/>
                    </a:xfrm>
                    <a:custGeom>
                      <a:rect b="b" l="l" r="r" t="t"/>
                      <a:pathLst>
                        <a:path extrusionOk="0" h="442855" w="921530">
                          <a:moveTo>
                            <a:pt x="745691" y="136764"/>
                          </a:moveTo>
                          <a:cubicBezTo>
                            <a:pt x="667540" y="120483"/>
                            <a:pt x="602414" y="110714"/>
                            <a:pt x="511239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4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5"/>
                            <a:pt x="446113" y="328885"/>
                          </a:cubicBezTo>
                          <a:cubicBezTo>
                            <a:pt x="566595" y="328885"/>
                            <a:pt x="621952" y="315860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7" y="52100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0"/>
                          </a:lnTo>
                          <a:cubicBezTo>
                            <a:pt x="726153" y="55357"/>
                            <a:pt x="827099" y="74895"/>
                            <a:pt x="911762" y="94432"/>
                          </a:cubicBezTo>
                          <a:lnTo>
                            <a:pt x="745691" y="136764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976" name="Google Shape;976;p40"/>
                    <p:cNvSpPr/>
                    <p:nvPr/>
                  </p:nvSpPr>
                  <p:spPr>
                    <a:xfrm>
                      <a:off x="14894210" y="7792311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2"/>
                          </a:moveTo>
                          <a:lnTo>
                            <a:pt x="394012" y="446112"/>
                          </a:lnTo>
                          <a:cubicBezTo>
                            <a:pt x="387499" y="446112"/>
                            <a:pt x="380987" y="442856"/>
                            <a:pt x="380987" y="442856"/>
                          </a:cubicBezTo>
                          <a:lnTo>
                            <a:pt x="380987" y="394011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80"/>
                          </a:cubicBezTo>
                          <a:cubicBezTo>
                            <a:pt x="0" y="351680"/>
                            <a:pt x="0" y="348423"/>
                            <a:pt x="3256" y="348423"/>
                          </a:cubicBezTo>
                          <a:lnTo>
                            <a:pt x="140020" y="296322"/>
                          </a:lnTo>
                          <a:cubicBezTo>
                            <a:pt x="143277" y="296322"/>
                            <a:pt x="149790" y="293066"/>
                            <a:pt x="156302" y="296322"/>
                          </a:cubicBezTo>
                          <a:cubicBezTo>
                            <a:pt x="270272" y="315860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8"/>
                          </a:cubicBezTo>
                          <a:cubicBezTo>
                            <a:pt x="247479" y="227941"/>
                            <a:pt x="52101" y="205147"/>
                            <a:pt x="52101" y="149789"/>
                          </a:cubicBezTo>
                          <a:cubicBezTo>
                            <a:pt x="52101" y="97689"/>
                            <a:pt x="175840" y="61869"/>
                            <a:pt x="380987" y="52100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0"/>
                          </a:lnTo>
                          <a:cubicBezTo>
                            <a:pt x="732666" y="55357"/>
                            <a:pt x="833612" y="71638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6"/>
                            <a:pt x="527520" y="117226"/>
                          </a:cubicBezTo>
                          <a:cubicBezTo>
                            <a:pt x="394012" y="117226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6112"/>
                            <a:pt x="608927" y="446112"/>
                            <a:pt x="602414" y="446112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6" y="387499"/>
                            <a:pt x="599158" y="387499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10"/>
                            <a:pt x="739179" y="214915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89"/>
                          </a:cubicBezTo>
                          <a:cubicBezTo>
                            <a:pt x="358192" y="123739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1"/>
                            <a:pt x="716385" y="65126"/>
                            <a:pt x="602414" y="61869"/>
                          </a:cubicBezTo>
                          <a:cubicBezTo>
                            <a:pt x="595901" y="61869"/>
                            <a:pt x="592646" y="58613"/>
                            <a:pt x="592646" y="58613"/>
                          </a:cubicBezTo>
                          <a:lnTo>
                            <a:pt x="592646" y="9769"/>
                          </a:lnTo>
                          <a:lnTo>
                            <a:pt x="407037" y="9769"/>
                          </a:lnTo>
                          <a:lnTo>
                            <a:pt x="407037" y="58613"/>
                          </a:lnTo>
                          <a:cubicBezTo>
                            <a:pt x="407037" y="61869"/>
                            <a:pt x="403780" y="61869"/>
                            <a:pt x="397268" y="61869"/>
                          </a:cubicBezTo>
                          <a:cubicBezTo>
                            <a:pt x="198634" y="71638"/>
                            <a:pt x="81407" y="107458"/>
                            <a:pt x="81407" y="153046"/>
                          </a:cubicBezTo>
                          <a:cubicBezTo>
                            <a:pt x="81407" y="205147"/>
                            <a:pt x="260504" y="224684"/>
                            <a:pt x="416805" y="244222"/>
                          </a:cubicBezTo>
                          <a:cubicBezTo>
                            <a:pt x="540545" y="260504"/>
                            <a:pt x="651259" y="273529"/>
                            <a:pt x="651259" y="299579"/>
                          </a:cubicBezTo>
                          <a:cubicBezTo>
                            <a:pt x="651259" y="325629"/>
                            <a:pt x="589389" y="338654"/>
                            <a:pt x="465650" y="338654"/>
                          </a:cubicBezTo>
                          <a:cubicBezTo>
                            <a:pt x="367961" y="338654"/>
                            <a:pt x="273529" y="328885"/>
                            <a:pt x="159558" y="309348"/>
                          </a:cubicBezTo>
                          <a:lnTo>
                            <a:pt x="35819" y="354936"/>
                          </a:lnTo>
                          <a:cubicBezTo>
                            <a:pt x="143277" y="377730"/>
                            <a:pt x="293066" y="387499"/>
                            <a:pt x="397268" y="390755"/>
                          </a:cubicBezTo>
                          <a:cubicBezTo>
                            <a:pt x="403780" y="390755"/>
                            <a:pt x="407037" y="394011"/>
                            <a:pt x="407037" y="394011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977" name="Google Shape;977;p40"/>
              <p:cNvGrpSpPr/>
              <p:nvPr/>
            </p:nvGrpSpPr>
            <p:grpSpPr>
              <a:xfrm>
                <a:off x="14015011" y="7303867"/>
                <a:ext cx="2691646" cy="1022475"/>
                <a:chOff x="14015011" y="7303867"/>
                <a:chExt cx="2691646" cy="1022475"/>
              </a:xfrm>
            </p:grpSpPr>
            <p:sp>
              <p:nvSpPr>
                <p:cNvPr id="978" name="Google Shape;978;p40"/>
                <p:cNvSpPr/>
                <p:nvPr/>
              </p:nvSpPr>
              <p:spPr>
                <a:xfrm>
                  <a:off x="14015011" y="7707647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4"/>
                        <a:pt x="2683186" y="214916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979" name="Google Shape;979;p40"/>
                <p:cNvGrpSpPr/>
                <p:nvPr/>
              </p:nvGrpSpPr>
              <p:grpSpPr>
                <a:xfrm>
                  <a:off x="14021523" y="7303867"/>
                  <a:ext cx="2683186" cy="807560"/>
                  <a:chOff x="14021523" y="7303867"/>
                  <a:chExt cx="2683186" cy="807560"/>
                </a:xfrm>
              </p:grpSpPr>
              <p:sp>
                <p:nvSpPr>
                  <p:cNvPr id="980" name="Google Shape;980;p40"/>
                  <p:cNvSpPr/>
                  <p:nvPr/>
                </p:nvSpPr>
                <p:spPr>
                  <a:xfrm>
                    <a:off x="14021523" y="7303867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0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81" name="Google Shape;981;p40"/>
                  <p:cNvSpPr/>
                  <p:nvPr/>
                </p:nvSpPr>
                <p:spPr>
                  <a:xfrm>
                    <a:off x="14096418" y="7326661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82" name="Google Shape;982;p40"/>
                  <p:cNvSpPr/>
                  <p:nvPr/>
                </p:nvSpPr>
                <p:spPr>
                  <a:xfrm>
                    <a:off x="14353665" y="7404812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83" name="Google Shape;983;p40"/>
                  <p:cNvSpPr/>
                  <p:nvPr/>
                </p:nvSpPr>
                <p:spPr>
                  <a:xfrm>
                    <a:off x="14405766" y="7417837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84" name="Google Shape;984;p40"/>
                  <p:cNvSpPr/>
                  <p:nvPr/>
                </p:nvSpPr>
                <p:spPr>
                  <a:xfrm>
                    <a:off x="14858391" y="7486219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5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2"/>
                          <a:pt x="924787" y="188865"/>
                          <a:pt x="924787" y="286554"/>
                        </a:cubicBezTo>
                        <a:cubicBezTo>
                          <a:pt x="924787" y="335398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1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3"/>
                          <a:pt x="175840" y="61870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3"/>
                        </a:cubicBezTo>
                        <a:lnTo>
                          <a:pt x="748948" y="136765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985" name="Google Shape;985;p40"/>
                  <p:cNvGrpSpPr/>
                  <p:nvPr/>
                </p:nvGrpSpPr>
                <p:grpSpPr>
                  <a:xfrm>
                    <a:off x="14894210" y="7482963"/>
                    <a:ext cx="950838" cy="449368"/>
                    <a:chOff x="14894210" y="7482963"/>
                    <a:chExt cx="950838" cy="449368"/>
                  </a:xfrm>
                </p:grpSpPr>
                <p:sp>
                  <p:nvSpPr>
                    <p:cNvPr id="986" name="Google Shape;986;p40"/>
                    <p:cNvSpPr/>
                    <p:nvPr/>
                  </p:nvSpPr>
                  <p:spPr>
                    <a:xfrm>
                      <a:off x="14910492" y="7482963"/>
                      <a:ext cx="921530" cy="442855"/>
                    </a:xfrm>
                    <a:custGeom>
                      <a:rect b="b" l="l" r="r" t="t"/>
                      <a:pathLst>
                        <a:path extrusionOk="0" h="442855" w="921530">
                          <a:moveTo>
                            <a:pt x="745691" y="136764"/>
                          </a:moveTo>
                          <a:cubicBezTo>
                            <a:pt x="667540" y="120483"/>
                            <a:pt x="602414" y="110714"/>
                            <a:pt x="511239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4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5"/>
                            <a:pt x="446113" y="328885"/>
                          </a:cubicBezTo>
                          <a:cubicBezTo>
                            <a:pt x="566595" y="328885"/>
                            <a:pt x="621952" y="315860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7" y="52100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0"/>
                          </a:lnTo>
                          <a:cubicBezTo>
                            <a:pt x="726153" y="55357"/>
                            <a:pt x="827099" y="74895"/>
                            <a:pt x="911762" y="94432"/>
                          </a:cubicBezTo>
                          <a:lnTo>
                            <a:pt x="745691" y="136764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987" name="Google Shape;987;p40"/>
                    <p:cNvSpPr/>
                    <p:nvPr/>
                  </p:nvSpPr>
                  <p:spPr>
                    <a:xfrm>
                      <a:off x="14894210" y="7482963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2"/>
                          </a:moveTo>
                          <a:lnTo>
                            <a:pt x="394012" y="446112"/>
                          </a:lnTo>
                          <a:cubicBezTo>
                            <a:pt x="387499" y="446112"/>
                            <a:pt x="380987" y="442856"/>
                            <a:pt x="380987" y="442856"/>
                          </a:cubicBezTo>
                          <a:lnTo>
                            <a:pt x="380987" y="394011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80"/>
                          </a:cubicBezTo>
                          <a:cubicBezTo>
                            <a:pt x="0" y="351680"/>
                            <a:pt x="0" y="348423"/>
                            <a:pt x="3256" y="348423"/>
                          </a:cubicBezTo>
                          <a:lnTo>
                            <a:pt x="140020" y="296322"/>
                          </a:lnTo>
                          <a:cubicBezTo>
                            <a:pt x="143277" y="296322"/>
                            <a:pt x="149790" y="293066"/>
                            <a:pt x="156302" y="296322"/>
                          </a:cubicBezTo>
                          <a:cubicBezTo>
                            <a:pt x="270272" y="315860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8"/>
                          </a:cubicBezTo>
                          <a:cubicBezTo>
                            <a:pt x="247479" y="227941"/>
                            <a:pt x="52101" y="205147"/>
                            <a:pt x="52101" y="149789"/>
                          </a:cubicBezTo>
                          <a:cubicBezTo>
                            <a:pt x="52101" y="97689"/>
                            <a:pt x="175840" y="61869"/>
                            <a:pt x="380987" y="52100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0"/>
                          </a:lnTo>
                          <a:cubicBezTo>
                            <a:pt x="732666" y="55357"/>
                            <a:pt x="833612" y="71638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6"/>
                            <a:pt x="527520" y="117226"/>
                          </a:cubicBezTo>
                          <a:cubicBezTo>
                            <a:pt x="394012" y="117226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6112"/>
                            <a:pt x="608927" y="446112"/>
                            <a:pt x="602414" y="446112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6" y="387499"/>
                            <a:pt x="599158" y="387499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10"/>
                            <a:pt x="739179" y="214915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89"/>
                          </a:cubicBezTo>
                          <a:cubicBezTo>
                            <a:pt x="358192" y="123739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1"/>
                            <a:pt x="716385" y="65126"/>
                            <a:pt x="602414" y="61869"/>
                          </a:cubicBezTo>
                          <a:cubicBezTo>
                            <a:pt x="595901" y="61869"/>
                            <a:pt x="592646" y="58613"/>
                            <a:pt x="592646" y="58613"/>
                          </a:cubicBezTo>
                          <a:lnTo>
                            <a:pt x="592646" y="9769"/>
                          </a:lnTo>
                          <a:lnTo>
                            <a:pt x="407037" y="9769"/>
                          </a:lnTo>
                          <a:lnTo>
                            <a:pt x="407037" y="58613"/>
                          </a:lnTo>
                          <a:cubicBezTo>
                            <a:pt x="407037" y="61869"/>
                            <a:pt x="403780" y="61869"/>
                            <a:pt x="397268" y="61869"/>
                          </a:cubicBezTo>
                          <a:cubicBezTo>
                            <a:pt x="198634" y="71638"/>
                            <a:pt x="81407" y="107458"/>
                            <a:pt x="81407" y="153046"/>
                          </a:cubicBezTo>
                          <a:cubicBezTo>
                            <a:pt x="81407" y="205147"/>
                            <a:pt x="260504" y="224684"/>
                            <a:pt x="416805" y="244222"/>
                          </a:cubicBezTo>
                          <a:cubicBezTo>
                            <a:pt x="540545" y="260504"/>
                            <a:pt x="651259" y="273529"/>
                            <a:pt x="651259" y="299579"/>
                          </a:cubicBezTo>
                          <a:cubicBezTo>
                            <a:pt x="651259" y="325629"/>
                            <a:pt x="589389" y="338654"/>
                            <a:pt x="465650" y="338654"/>
                          </a:cubicBezTo>
                          <a:cubicBezTo>
                            <a:pt x="367961" y="338654"/>
                            <a:pt x="273529" y="328885"/>
                            <a:pt x="159558" y="309348"/>
                          </a:cubicBezTo>
                          <a:lnTo>
                            <a:pt x="35819" y="354936"/>
                          </a:lnTo>
                          <a:cubicBezTo>
                            <a:pt x="143277" y="377730"/>
                            <a:pt x="293066" y="387499"/>
                            <a:pt x="397268" y="390755"/>
                          </a:cubicBezTo>
                          <a:cubicBezTo>
                            <a:pt x="403780" y="390755"/>
                            <a:pt x="407037" y="394011"/>
                            <a:pt x="407037" y="394011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988" name="Google Shape;988;p40"/>
              <p:cNvGrpSpPr/>
              <p:nvPr/>
            </p:nvGrpSpPr>
            <p:grpSpPr>
              <a:xfrm>
                <a:off x="14015011" y="6994519"/>
                <a:ext cx="2691646" cy="1022476"/>
                <a:chOff x="14015011" y="6994519"/>
                <a:chExt cx="2691646" cy="1022476"/>
              </a:xfrm>
            </p:grpSpPr>
            <p:sp>
              <p:nvSpPr>
                <p:cNvPr id="989" name="Google Shape;989;p40"/>
                <p:cNvSpPr/>
                <p:nvPr/>
              </p:nvSpPr>
              <p:spPr>
                <a:xfrm>
                  <a:off x="14015011" y="7398300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3"/>
                        <a:pt x="2484552" y="214916"/>
                      </a:cubicBezTo>
                      <a:lnTo>
                        <a:pt x="205146" y="214916"/>
                      </a:lnTo>
                      <a:cubicBezTo>
                        <a:pt x="136765" y="182353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6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4"/>
                        <a:pt x="2683186" y="214916"/>
                      </a:cubicBezTo>
                      <a:cubicBezTo>
                        <a:pt x="2692956" y="211659"/>
                        <a:pt x="2692956" y="211659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990" name="Google Shape;990;p40"/>
                <p:cNvGrpSpPr/>
                <p:nvPr/>
              </p:nvGrpSpPr>
              <p:grpSpPr>
                <a:xfrm>
                  <a:off x="14021523" y="6994519"/>
                  <a:ext cx="2683186" cy="807560"/>
                  <a:chOff x="14021523" y="6994519"/>
                  <a:chExt cx="2683186" cy="807560"/>
                </a:xfrm>
              </p:grpSpPr>
              <p:sp>
                <p:nvSpPr>
                  <p:cNvPr id="991" name="Google Shape;991;p40"/>
                  <p:cNvSpPr/>
                  <p:nvPr/>
                </p:nvSpPr>
                <p:spPr>
                  <a:xfrm>
                    <a:off x="14021523" y="6994519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0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92" name="Google Shape;992;p40"/>
                  <p:cNvSpPr/>
                  <p:nvPr/>
                </p:nvSpPr>
                <p:spPr>
                  <a:xfrm>
                    <a:off x="14096418" y="7017313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93" name="Google Shape;993;p40"/>
                  <p:cNvSpPr/>
                  <p:nvPr/>
                </p:nvSpPr>
                <p:spPr>
                  <a:xfrm>
                    <a:off x="14353665" y="7095464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94" name="Google Shape;994;p40"/>
                  <p:cNvSpPr/>
                  <p:nvPr/>
                </p:nvSpPr>
                <p:spPr>
                  <a:xfrm>
                    <a:off x="14405766" y="7108489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995" name="Google Shape;995;p40"/>
                  <p:cNvSpPr/>
                  <p:nvPr/>
                </p:nvSpPr>
                <p:spPr>
                  <a:xfrm>
                    <a:off x="14858391" y="7176871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5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2"/>
                          <a:pt x="924787" y="188865"/>
                          <a:pt x="924787" y="286554"/>
                        </a:cubicBezTo>
                        <a:cubicBezTo>
                          <a:pt x="924787" y="335398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1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3"/>
                          <a:pt x="175840" y="61870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3"/>
                        </a:cubicBezTo>
                        <a:lnTo>
                          <a:pt x="748948" y="136765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996" name="Google Shape;996;p40"/>
                  <p:cNvGrpSpPr/>
                  <p:nvPr/>
                </p:nvGrpSpPr>
                <p:grpSpPr>
                  <a:xfrm>
                    <a:off x="14894210" y="7173615"/>
                    <a:ext cx="950838" cy="449368"/>
                    <a:chOff x="14894210" y="7173615"/>
                    <a:chExt cx="950838" cy="449368"/>
                  </a:xfrm>
                </p:grpSpPr>
                <p:sp>
                  <p:nvSpPr>
                    <p:cNvPr id="997" name="Google Shape;997;p40"/>
                    <p:cNvSpPr/>
                    <p:nvPr/>
                  </p:nvSpPr>
                  <p:spPr>
                    <a:xfrm>
                      <a:off x="14910492" y="7173615"/>
                      <a:ext cx="921530" cy="442855"/>
                    </a:xfrm>
                    <a:custGeom>
                      <a:rect b="b" l="l" r="r" t="t"/>
                      <a:pathLst>
                        <a:path extrusionOk="0" h="442855" w="921530">
                          <a:moveTo>
                            <a:pt x="745691" y="136764"/>
                          </a:moveTo>
                          <a:cubicBezTo>
                            <a:pt x="667540" y="120483"/>
                            <a:pt x="602414" y="110714"/>
                            <a:pt x="511239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1"/>
                            <a:pt x="921531" y="188865"/>
                            <a:pt x="921531" y="286554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5"/>
                            <a:pt x="446113" y="328885"/>
                          </a:cubicBezTo>
                          <a:cubicBezTo>
                            <a:pt x="566595" y="328885"/>
                            <a:pt x="621952" y="315860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2"/>
                            <a:pt x="175840" y="61869"/>
                            <a:pt x="380987" y="52100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0"/>
                          </a:lnTo>
                          <a:cubicBezTo>
                            <a:pt x="726153" y="55357"/>
                            <a:pt x="827099" y="74895"/>
                            <a:pt x="911762" y="94432"/>
                          </a:cubicBezTo>
                          <a:lnTo>
                            <a:pt x="745691" y="136764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998" name="Google Shape;998;p40"/>
                    <p:cNvSpPr/>
                    <p:nvPr/>
                  </p:nvSpPr>
                  <p:spPr>
                    <a:xfrm>
                      <a:off x="14894210" y="7173615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2"/>
                          </a:moveTo>
                          <a:lnTo>
                            <a:pt x="394012" y="446112"/>
                          </a:lnTo>
                          <a:cubicBezTo>
                            <a:pt x="387499" y="446112"/>
                            <a:pt x="380987" y="442856"/>
                            <a:pt x="380987" y="442856"/>
                          </a:cubicBezTo>
                          <a:lnTo>
                            <a:pt x="380987" y="394011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80"/>
                          </a:cubicBezTo>
                          <a:cubicBezTo>
                            <a:pt x="0" y="351680"/>
                            <a:pt x="0" y="348423"/>
                            <a:pt x="3256" y="348423"/>
                          </a:cubicBezTo>
                          <a:lnTo>
                            <a:pt x="140020" y="296322"/>
                          </a:lnTo>
                          <a:cubicBezTo>
                            <a:pt x="143277" y="296322"/>
                            <a:pt x="149790" y="293066"/>
                            <a:pt x="156302" y="296322"/>
                          </a:cubicBezTo>
                          <a:cubicBezTo>
                            <a:pt x="270272" y="315860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8"/>
                          </a:cubicBezTo>
                          <a:cubicBezTo>
                            <a:pt x="247479" y="227941"/>
                            <a:pt x="52101" y="205147"/>
                            <a:pt x="52101" y="149789"/>
                          </a:cubicBezTo>
                          <a:cubicBezTo>
                            <a:pt x="52101" y="97689"/>
                            <a:pt x="175840" y="61869"/>
                            <a:pt x="380987" y="52100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0"/>
                          </a:lnTo>
                          <a:cubicBezTo>
                            <a:pt x="732666" y="55357"/>
                            <a:pt x="833612" y="71638"/>
                            <a:pt x="931300" y="94432"/>
                          </a:cubicBezTo>
                          <a:cubicBezTo>
                            <a:pt x="934557" y="94432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6"/>
                            <a:pt x="527520" y="117226"/>
                          </a:cubicBezTo>
                          <a:cubicBezTo>
                            <a:pt x="394012" y="117226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6112"/>
                            <a:pt x="608927" y="446112"/>
                            <a:pt x="602414" y="446112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6" y="387499"/>
                            <a:pt x="599158" y="387499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10"/>
                            <a:pt x="739179" y="214915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89"/>
                          </a:cubicBezTo>
                          <a:cubicBezTo>
                            <a:pt x="358192" y="123739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1"/>
                            <a:pt x="716385" y="65126"/>
                            <a:pt x="602414" y="61869"/>
                          </a:cubicBezTo>
                          <a:cubicBezTo>
                            <a:pt x="595901" y="61869"/>
                            <a:pt x="592646" y="58613"/>
                            <a:pt x="592646" y="58613"/>
                          </a:cubicBezTo>
                          <a:lnTo>
                            <a:pt x="592646" y="9769"/>
                          </a:lnTo>
                          <a:lnTo>
                            <a:pt x="407037" y="9769"/>
                          </a:lnTo>
                          <a:lnTo>
                            <a:pt x="407037" y="58613"/>
                          </a:lnTo>
                          <a:cubicBezTo>
                            <a:pt x="407037" y="61869"/>
                            <a:pt x="403780" y="61869"/>
                            <a:pt x="397268" y="61869"/>
                          </a:cubicBezTo>
                          <a:cubicBezTo>
                            <a:pt x="198634" y="71638"/>
                            <a:pt x="81407" y="107458"/>
                            <a:pt x="81407" y="153046"/>
                          </a:cubicBezTo>
                          <a:cubicBezTo>
                            <a:pt x="81407" y="205147"/>
                            <a:pt x="260504" y="224684"/>
                            <a:pt x="416805" y="244222"/>
                          </a:cubicBezTo>
                          <a:cubicBezTo>
                            <a:pt x="540545" y="260504"/>
                            <a:pt x="651259" y="273529"/>
                            <a:pt x="651259" y="299579"/>
                          </a:cubicBezTo>
                          <a:cubicBezTo>
                            <a:pt x="651259" y="325629"/>
                            <a:pt x="589389" y="338654"/>
                            <a:pt x="465650" y="338654"/>
                          </a:cubicBezTo>
                          <a:cubicBezTo>
                            <a:pt x="367961" y="338654"/>
                            <a:pt x="273529" y="328885"/>
                            <a:pt x="159558" y="309348"/>
                          </a:cubicBezTo>
                          <a:lnTo>
                            <a:pt x="35819" y="354936"/>
                          </a:lnTo>
                          <a:cubicBezTo>
                            <a:pt x="143277" y="377730"/>
                            <a:pt x="293066" y="387499"/>
                            <a:pt x="397268" y="390755"/>
                          </a:cubicBezTo>
                          <a:cubicBezTo>
                            <a:pt x="403780" y="390755"/>
                            <a:pt x="407037" y="394011"/>
                            <a:pt x="407037" y="394011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999" name="Google Shape;999;p40"/>
              <p:cNvGrpSpPr/>
              <p:nvPr/>
            </p:nvGrpSpPr>
            <p:grpSpPr>
              <a:xfrm>
                <a:off x="14015011" y="6685171"/>
                <a:ext cx="2691646" cy="1025732"/>
                <a:chOff x="14015011" y="6685171"/>
                <a:chExt cx="2691646" cy="1025732"/>
              </a:xfrm>
            </p:grpSpPr>
            <p:sp>
              <p:nvSpPr>
                <p:cNvPr id="1000" name="Google Shape;1000;p40"/>
                <p:cNvSpPr/>
                <p:nvPr/>
              </p:nvSpPr>
              <p:spPr>
                <a:xfrm>
                  <a:off x="14015011" y="7092208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2"/>
                        <a:pt x="2484552" y="214915"/>
                      </a:cubicBezTo>
                      <a:lnTo>
                        <a:pt x="205146" y="214915"/>
                      </a:lnTo>
                      <a:cubicBezTo>
                        <a:pt x="136765" y="182352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5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3"/>
                        <a:pt x="2683186" y="214915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1001" name="Google Shape;1001;p40"/>
                <p:cNvGrpSpPr/>
                <p:nvPr/>
              </p:nvGrpSpPr>
              <p:grpSpPr>
                <a:xfrm>
                  <a:off x="14021523" y="6685171"/>
                  <a:ext cx="2683186" cy="807560"/>
                  <a:chOff x="14021523" y="6685171"/>
                  <a:chExt cx="2683186" cy="807560"/>
                </a:xfrm>
              </p:grpSpPr>
              <p:sp>
                <p:nvSpPr>
                  <p:cNvPr id="1002" name="Google Shape;1002;p40"/>
                  <p:cNvSpPr/>
                  <p:nvPr/>
                </p:nvSpPr>
                <p:spPr>
                  <a:xfrm>
                    <a:off x="14021523" y="6685171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0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0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0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03" name="Google Shape;1003;p40"/>
                  <p:cNvSpPr/>
                  <p:nvPr/>
                </p:nvSpPr>
                <p:spPr>
                  <a:xfrm>
                    <a:off x="14096418" y="6707965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6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6"/>
                        </a:cubicBezTo>
                        <a:cubicBezTo>
                          <a:pt x="0" y="170573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3"/>
                          <a:pt x="2533397" y="380986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04" name="Google Shape;1004;p40"/>
                  <p:cNvSpPr/>
                  <p:nvPr/>
                </p:nvSpPr>
                <p:spPr>
                  <a:xfrm>
                    <a:off x="14353665" y="6786116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05" name="Google Shape;1005;p40"/>
                  <p:cNvSpPr/>
                  <p:nvPr/>
                </p:nvSpPr>
                <p:spPr>
                  <a:xfrm>
                    <a:off x="14405766" y="6799142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06" name="Google Shape;1006;p40"/>
                  <p:cNvSpPr/>
                  <p:nvPr/>
                </p:nvSpPr>
                <p:spPr>
                  <a:xfrm>
                    <a:off x="14858391" y="6870780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4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1"/>
                          <a:pt x="924787" y="188865"/>
                          <a:pt x="924787" y="286554"/>
                        </a:cubicBezTo>
                        <a:cubicBezTo>
                          <a:pt x="924787" y="335398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2"/>
                        </a:cubicBezTo>
                        <a:lnTo>
                          <a:pt x="748948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1007" name="Google Shape;1007;p40"/>
                  <p:cNvGrpSpPr/>
                  <p:nvPr/>
                </p:nvGrpSpPr>
                <p:grpSpPr>
                  <a:xfrm>
                    <a:off x="14894210" y="6867523"/>
                    <a:ext cx="950838" cy="449368"/>
                    <a:chOff x="14894210" y="6867523"/>
                    <a:chExt cx="950838" cy="449368"/>
                  </a:xfrm>
                </p:grpSpPr>
                <p:sp>
                  <p:nvSpPr>
                    <p:cNvPr id="1008" name="Google Shape;1008;p40"/>
                    <p:cNvSpPr/>
                    <p:nvPr/>
                  </p:nvSpPr>
                  <p:spPr>
                    <a:xfrm>
                      <a:off x="14910492" y="6867523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9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2"/>
                            <a:pt x="921531" y="188865"/>
                            <a:pt x="921531" y="286554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6"/>
                            <a:pt x="446113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3"/>
                            <a:pt x="175840" y="61870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3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1009" name="Google Shape;1009;p40"/>
                    <p:cNvSpPr/>
                    <p:nvPr/>
                  </p:nvSpPr>
                  <p:spPr>
                    <a:xfrm>
                      <a:off x="14894210" y="6867523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80"/>
                          </a:cubicBezTo>
                          <a:cubicBezTo>
                            <a:pt x="0" y="351680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7"/>
                            <a:pt x="52101" y="149790"/>
                          </a:cubicBezTo>
                          <a:cubicBezTo>
                            <a:pt x="52101" y="97689"/>
                            <a:pt x="175840" y="61870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6344"/>
                          </a:moveTo>
                          <a:lnTo>
                            <a:pt x="589389" y="436344"/>
                          </a:lnTo>
                          <a:lnTo>
                            <a:pt x="589389" y="387499"/>
                          </a:lnTo>
                          <a:cubicBezTo>
                            <a:pt x="589389" y="384243"/>
                            <a:pt x="592646" y="384243"/>
                            <a:pt x="599158" y="384243"/>
                          </a:cubicBezTo>
                          <a:cubicBezTo>
                            <a:pt x="807561" y="374474"/>
                            <a:pt x="924787" y="338655"/>
                            <a:pt x="924787" y="289810"/>
                          </a:cubicBezTo>
                          <a:cubicBezTo>
                            <a:pt x="924787" y="234454"/>
                            <a:pt x="739179" y="211659"/>
                            <a:pt x="576364" y="195378"/>
                          </a:cubicBezTo>
                          <a:cubicBezTo>
                            <a:pt x="459138" y="182353"/>
                            <a:pt x="358192" y="169328"/>
                            <a:pt x="358192" y="146533"/>
                          </a:cubicBezTo>
                          <a:cubicBezTo>
                            <a:pt x="358192" y="120483"/>
                            <a:pt x="416805" y="110714"/>
                            <a:pt x="530776" y="110714"/>
                          </a:cubicBezTo>
                          <a:cubicBezTo>
                            <a:pt x="615439" y="110714"/>
                            <a:pt x="683822" y="117227"/>
                            <a:pt x="765229" y="136765"/>
                          </a:cubicBezTo>
                          <a:lnTo>
                            <a:pt x="905249" y="97689"/>
                          </a:lnTo>
                          <a:cubicBezTo>
                            <a:pt x="810817" y="74895"/>
                            <a:pt x="716385" y="61870"/>
                            <a:pt x="602414" y="58613"/>
                          </a:cubicBezTo>
                          <a:cubicBezTo>
                            <a:pt x="595901" y="58613"/>
                            <a:pt x="592646" y="55357"/>
                            <a:pt x="592646" y="55357"/>
                          </a:cubicBezTo>
                          <a:lnTo>
                            <a:pt x="592646" y="6513"/>
                          </a:lnTo>
                          <a:lnTo>
                            <a:pt x="407037" y="6513"/>
                          </a:lnTo>
                          <a:lnTo>
                            <a:pt x="407037" y="55357"/>
                          </a:lnTo>
                          <a:cubicBezTo>
                            <a:pt x="407037" y="58613"/>
                            <a:pt x="403780" y="58613"/>
                            <a:pt x="397268" y="58613"/>
                          </a:cubicBezTo>
                          <a:cubicBezTo>
                            <a:pt x="198634" y="68382"/>
                            <a:pt x="81407" y="104202"/>
                            <a:pt x="81407" y="149790"/>
                          </a:cubicBezTo>
                          <a:cubicBezTo>
                            <a:pt x="81407" y="201891"/>
                            <a:pt x="260504" y="221428"/>
                            <a:pt x="416805" y="240966"/>
                          </a:cubicBezTo>
                          <a:cubicBezTo>
                            <a:pt x="540545" y="257248"/>
                            <a:pt x="651259" y="270273"/>
                            <a:pt x="651259" y="296323"/>
                          </a:cubicBezTo>
                          <a:cubicBezTo>
                            <a:pt x="651259" y="322373"/>
                            <a:pt x="589389" y="335398"/>
                            <a:pt x="465650" y="335398"/>
                          </a:cubicBezTo>
                          <a:cubicBezTo>
                            <a:pt x="367961" y="335398"/>
                            <a:pt x="273529" y="325629"/>
                            <a:pt x="159558" y="306092"/>
                          </a:cubicBezTo>
                          <a:lnTo>
                            <a:pt x="35819" y="351680"/>
                          </a:lnTo>
                          <a:cubicBezTo>
                            <a:pt x="143277" y="374474"/>
                            <a:pt x="293066" y="384243"/>
                            <a:pt x="397268" y="387499"/>
                          </a:cubicBezTo>
                          <a:cubicBezTo>
                            <a:pt x="403780" y="387499"/>
                            <a:pt x="407037" y="390755"/>
                            <a:pt x="407037" y="390755"/>
                          </a:cubicBezTo>
                          <a:lnTo>
                            <a:pt x="407037" y="436344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1010" name="Google Shape;1010;p40"/>
              <p:cNvGrpSpPr/>
              <p:nvPr/>
            </p:nvGrpSpPr>
            <p:grpSpPr>
              <a:xfrm>
                <a:off x="14015011" y="6379080"/>
                <a:ext cx="2691646" cy="1022475"/>
                <a:chOff x="14015011" y="6379080"/>
                <a:chExt cx="2691646" cy="1022475"/>
              </a:xfrm>
            </p:grpSpPr>
            <p:sp>
              <p:nvSpPr>
                <p:cNvPr id="1011" name="Google Shape;1011;p40"/>
                <p:cNvSpPr/>
                <p:nvPr/>
              </p:nvSpPr>
              <p:spPr>
                <a:xfrm>
                  <a:off x="14015011" y="6782860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2"/>
                        <a:pt x="2484552" y="214915"/>
                      </a:cubicBezTo>
                      <a:lnTo>
                        <a:pt x="205146" y="214915"/>
                      </a:lnTo>
                      <a:cubicBezTo>
                        <a:pt x="136765" y="182352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5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3"/>
                        <a:pt x="2683186" y="214915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1012" name="Google Shape;1012;p40"/>
                <p:cNvGrpSpPr/>
                <p:nvPr/>
              </p:nvGrpSpPr>
              <p:grpSpPr>
                <a:xfrm>
                  <a:off x="14021523" y="6379080"/>
                  <a:ext cx="2683186" cy="807560"/>
                  <a:chOff x="14021523" y="6379080"/>
                  <a:chExt cx="2683186" cy="807560"/>
                </a:xfrm>
              </p:grpSpPr>
              <p:sp>
                <p:nvSpPr>
                  <p:cNvPr id="1013" name="Google Shape;1013;p40"/>
                  <p:cNvSpPr/>
                  <p:nvPr/>
                </p:nvSpPr>
                <p:spPr>
                  <a:xfrm>
                    <a:off x="14021523" y="6379080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1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1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1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14" name="Google Shape;1014;p40"/>
                  <p:cNvSpPr/>
                  <p:nvPr/>
                </p:nvSpPr>
                <p:spPr>
                  <a:xfrm>
                    <a:off x="14096418" y="6401874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7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7"/>
                        </a:cubicBezTo>
                        <a:cubicBezTo>
                          <a:pt x="0" y="170574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4"/>
                          <a:pt x="2533397" y="380987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15" name="Google Shape;1015;p40"/>
                  <p:cNvSpPr/>
                  <p:nvPr/>
                </p:nvSpPr>
                <p:spPr>
                  <a:xfrm>
                    <a:off x="14353665" y="6480025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16" name="Google Shape;1016;p40"/>
                  <p:cNvSpPr/>
                  <p:nvPr/>
                </p:nvSpPr>
                <p:spPr>
                  <a:xfrm>
                    <a:off x="14405766" y="6493050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17" name="Google Shape;1017;p40"/>
                  <p:cNvSpPr/>
                  <p:nvPr/>
                </p:nvSpPr>
                <p:spPr>
                  <a:xfrm>
                    <a:off x="14858391" y="6561432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4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1"/>
                          <a:pt x="924787" y="188865"/>
                          <a:pt x="924787" y="286554"/>
                        </a:cubicBezTo>
                        <a:cubicBezTo>
                          <a:pt x="924787" y="335398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2"/>
                        </a:cubicBezTo>
                        <a:lnTo>
                          <a:pt x="748948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1018" name="Google Shape;1018;p40"/>
                  <p:cNvGrpSpPr/>
                  <p:nvPr/>
                </p:nvGrpSpPr>
                <p:grpSpPr>
                  <a:xfrm>
                    <a:off x="14894210" y="6558176"/>
                    <a:ext cx="950838" cy="449368"/>
                    <a:chOff x="14894210" y="6558176"/>
                    <a:chExt cx="950838" cy="449368"/>
                  </a:xfrm>
                </p:grpSpPr>
                <p:sp>
                  <p:nvSpPr>
                    <p:cNvPr id="1019" name="Google Shape;1019;p40"/>
                    <p:cNvSpPr/>
                    <p:nvPr/>
                  </p:nvSpPr>
                  <p:spPr>
                    <a:xfrm>
                      <a:off x="14910492" y="6558176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9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2"/>
                            <a:pt x="921531" y="188865"/>
                            <a:pt x="921531" y="286554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6"/>
                            <a:pt x="446113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3"/>
                            <a:pt x="175840" y="61870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3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1020" name="Google Shape;1020;p40"/>
                    <p:cNvSpPr/>
                    <p:nvPr/>
                  </p:nvSpPr>
                  <p:spPr>
                    <a:xfrm>
                      <a:off x="14894210" y="6558176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80"/>
                          </a:cubicBezTo>
                          <a:cubicBezTo>
                            <a:pt x="0" y="351680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7"/>
                            <a:pt x="52101" y="149790"/>
                          </a:cubicBezTo>
                          <a:cubicBezTo>
                            <a:pt x="52101" y="97689"/>
                            <a:pt x="175840" y="61870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6344"/>
                          </a:moveTo>
                          <a:lnTo>
                            <a:pt x="589389" y="436344"/>
                          </a:lnTo>
                          <a:lnTo>
                            <a:pt x="589389" y="387499"/>
                          </a:lnTo>
                          <a:cubicBezTo>
                            <a:pt x="589389" y="384243"/>
                            <a:pt x="592646" y="384243"/>
                            <a:pt x="599158" y="384243"/>
                          </a:cubicBezTo>
                          <a:cubicBezTo>
                            <a:pt x="807561" y="374474"/>
                            <a:pt x="924787" y="338655"/>
                            <a:pt x="924787" y="289810"/>
                          </a:cubicBezTo>
                          <a:cubicBezTo>
                            <a:pt x="924787" y="234454"/>
                            <a:pt x="739179" y="211659"/>
                            <a:pt x="576364" y="195378"/>
                          </a:cubicBezTo>
                          <a:cubicBezTo>
                            <a:pt x="459138" y="182353"/>
                            <a:pt x="358192" y="169328"/>
                            <a:pt x="358192" y="146533"/>
                          </a:cubicBezTo>
                          <a:cubicBezTo>
                            <a:pt x="358192" y="120483"/>
                            <a:pt x="416805" y="110714"/>
                            <a:pt x="530776" y="110714"/>
                          </a:cubicBezTo>
                          <a:cubicBezTo>
                            <a:pt x="615439" y="110714"/>
                            <a:pt x="683822" y="117227"/>
                            <a:pt x="765229" y="136765"/>
                          </a:cubicBezTo>
                          <a:lnTo>
                            <a:pt x="905249" y="97689"/>
                          </a:lnTo>
                          <a:cubicBezTo>
                            <a:pt x="810817" y="74895"/>
                            <a:pt x="716385" y="61870"/>
                            <a:pt x="602414" y="58613"/>
                          </a:cubicBezTo>
                          <a:cubicBezTo>
                            <a:pt x="595901" y="58613"/>
                            <a:pt x="592646" y="55357"/>
                            <a:pt x="592646" y="55357"/>
                          </a:cubicBezTo>
                          <a:lnTo>
                            <a:pt x="592646" y="6513"/>
                          </a:lnTo>
                          <a:lnTo>
                            <a:pt x="407037" y="6513"/>
                          </a:lnTo>
                          <a:lnTo>
                            <a:pt x="407037" y="55357"/>
                          </a:lnTo>
                          <a:cubicBezTo>
                            <a:pt x="407037" y="58613"/>
                            <a:pt x="403780" y="58613"/>
                            <a:pt x="397268" y="58613"/>
                          </a:cubicBezTo>
                          <a:cubicBezTo>
                            <a:pt x="198634" y="68382"/>
                            <a:pt x="81407" y="104202"/>
                            <a:pt x="81407" y="149790"/>
                          </a:cubicBezTo>
                          <a:cubicBezTo>
                            <a:pt x="81407" y="201891"/>
                            <a:pt x="260504" y="221428"/>
                            <a:pt x="416805" y="240966"/>
                          </a:cubicBezTo>
                          <a:cubicBezTo>
                            <a:pt x="540545" y="257248"/>
                            <a:pt x="651259" y="270273"/>
                            <a:pt x="651259" y="296323"/>
                          </a:cubicBezTo>
                          <a:cubicBezTo>
                            <a:pt x="651259" y="322373"/>
                            <a:pt x="589389" y="335398"/>
                            <a:pt x="465650" y="335398"/>
                          </a:cubicBezTo>
                          <a:cubicBezTo>
                            <a:pt x="367961" y="335398"/>
                            <a:pt x="273529" y="325629"/>
                            <a:pt x="159558" y="306092"/>
                          </a:cubicBezTo>
                          <a:lnTo>
                            <a:pt x="35819" y="351680"/>
                          </a:lnTo>
                          <a:cubicBezTo>
                            <a:pt x="143277" y="374474"/>
                            <a:pt x="293066" y="384243"/>
                            <a:pt x="397268" y="387499"/>
                          </a:cubicBezTo>
                          <a:cubicBezTo>
                            <a:pt x="403780" y="387499"/>
                            <a:pt x="407037" y="390755"/>
                            <a:pt x="407037" y="390755"/>
                          </a:cubicBezTo>
                          <a:lnTo>
                            <a:pt x="407037" y="436344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1021" name="Google Shape;1021;p40"/>
              <p:cNvGrpSpPr/>
              <p:nvPr/>
            </p:nvGrpSpPr>
            <p:grpSpPr>
              <a:xfrm>
                <a:off x="14015011" y="6069732"/>
                <a:ext cx="2691646" cy="1022475"/>
                <a:chOff x="14015011" y="6069732"/>
                <a:chExt cx="2691646" cy="1022475"/>
              </a:xfrm>
            </p:grpSpPr>
            <p:sp>
              <p:nvSpPr>
                <p:cNvPr id="1022" name="Google Shape;1022;p40"/>
                <p:cNvSpPr/>
                <p:nvPr/>
              </p:nvSpPr>
              <p:spPr>
                <a:xfrm>
                  <a:off x="14015011" y="6473512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2"/>
                        <a:pt x="2484552" y="214915"/>
                      </a:cubicBezTo>
                      <a:lnTo>
                        <a:pt x="205146" y="214915"/>
                      </a:lnTo>
                      <a:cubicBezTo>
                        <a:pt x="136765" y="182352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5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3"/>
                        <a:pt x="2683186" y="214915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1023" name="Google Shape;1023;p40"/>
                <p:cNvGrpSpPr/>
                <p:nvPr/>
              </p:nvGrpSpPr>
              <p:grpSpPr>
                <a:xfrm>
                  <a:off x="14021523" y="6069732"/>
                  <a:ext cx="2683186" cy="807560"/>
                  <a:chOff x="14021523" y="6069732"/>
                  <a:chExt cx="2683186" cy="807560"/>
                </a:xfrm>
              </p:grpSpPr>
              <p:sp>
                <p:nvSpPr>
                  <p:cNvPr id="1024" name="Google Shape;1024;p40"/>
                  <p:cNvSpPr/>
                  <p:nvPr/>
                </p:nvSpPr>
                <p:spPr>
                  <a:xfrm>
                    <a:off x="14021523" y="6069732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1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1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1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25" name="Google Shape;1025;p40"/>
                  <p:cNvSpPr/>
                  <p:nvPr/>
                </p:nvSpPr>
                <p:spPr>
                  <a:xfrm>
                    <a:off x="14096418" y="6092526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7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7"/>
                        </a:cubicBezTo>
                        <a:cubicBezTo>
                          <a:pt x="0" y="170574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4"/>
                          <a:pt x="2533397" y="380987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26" name="Google Shape;1026;p40"/>
                  <p:cNvSpPr/>
                  <p:nvPr/>
                </p:nvSpPr>
                <p:spPr>
                  <a:xfrm>
                    <a:off x="14353665" y="6170677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27" name="Google Shape;1027;p40"/>
                  <p:cNvSpPr/>
                  <p:nvPr/>
                </p:nvSpPr>
                <p:spPr>
                  <a:xfrm>
                    <a:off x="14405766" y="6183702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28" name="Google Shape;1028;p40"/>
                  <p:cNvSpPr/>
                  <p:nvPr/>
                </p:nvSpPr>
                <p:spPr>
                  <a:xfrm>
                    <a:off x="14858391" y="6252084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4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1"/>
                          <a:pt x="924787" y="188865"/>
                          <a:pt x="924787" y="286554"/>
                        </a:cubicBezTo>
                        <a:cubicBezTo>
                          <a:pt x="924787" y="335398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2"/>
                        </a:cubicBezTo>
                        <a:lnTo>
                          <a:pt x="748948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1029" name="Google Shape;1029;p40"/>
                  <p:cNvGrpSpPr/>
                  <p:nvPr/>
                </p:nvGrpSpPr>
                <p:grpSpPr>
                  <a:xfrm>
                    <a:off x="14894210" y="6248828"/>
                    <a:ext cx="950838" cy="449368"/>
                    <a:chOff x="14894210" y="6248828"/>
                    <a:chExt cx="950838" cy="449368"/>
                  </a:xfrm>
                </p:grpSpPr>
                <p:sp>
                  <p:nvSpPr>
                    <p:cNvPr id="1030" name="Google Shape;1030;p40"/>
                    <p:cNvSpPr/>
                    <p:nvPr/>
                  </p:nvSpPr>
                  <p:spPr>
                    <a:xfrm>
                      <a:off x="14910492" y="6248828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9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2"/>
                            <a:pt x="921531" y="188865"/>
                            <a:pt x="921531" y="286554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6"/>
                            <a:pt x="446113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3"/>
                            <a:pt x="175840" y="61870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3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1031" name="Google Shape;1031;p40"/>
                    <p:cNvSpPr/>
                    <p:nvPr/>
                  </p:nvSpPr>
                  <p:spPr>
                    <a:xfrm>
                      <a:off x="14894210" y="6248828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80"/>
                          </a:cubicBezTo>
                          <a:cubicBezTo>
                            <a:pt x="0" y="351680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7"/>
                            <a:pt x="52101" y="149790"/>
                          </a:cubicBezTo>
                          <a:cubicBezTo>
                            <a:pt x="52101" y="97689"/>
                            <a:pt x="175840" y="61870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6" y="387499"/>
                            <a:pt x="599158" y="387499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10"/>
                            <a:pt x="739179" y="214916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90"/>
                          </a:cubicBezTo>
                          <a:cubicBezTo>
                            <a:pt x="358192" y="123739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1"/>
                            <a:pt x="716385" y="65126"/>
                            <a:pt x="602414" y="61870"/>
                          </a:cubicBezTo>
                          <a:cubicBezTo>
                            <a:pt x="595901" y="61870"/>
                            <a:pt x="592646" y="58613"/>
                            <a:pt x="592646" y="58613"/>
                          </a:cubicBezTo>
                          <a:lnTo>
                            <a:pt x="592646" y="3256"/>
                          </a:lnTo>
                          <a:lnTo>
                            <a:pt x="407037" y="3256"/>
                          </a:lnTo>
                          <a:lnTo>
                            <a:pt x="407037" y="52101"/>
                          </a:lnTo>
                          <a:cubicBezTo>
                            <a:pt x="407037" y="55357"/>
                            <a:pt x="403780" y="55357"/>
                            <a:pt x="397268" y="55357"/>
                          </a:cubicBezTo>
                          <a:cubicBezTo>
                            <a:pt x="198634" y="65126"/>
                            <a:pt x="81407" y="100945"/>
                            <a:pt x="81407" y="146533"/>
                          </a:cubicBezTo>
                          <a:cubicBezTo>
                            <a:pt x="81407" y="198634"/>
                            <a:pt x="260504" y="218172"/>
                            <a:pt x="416805" y="237710"/>
                          </a:cubicBezTo>
                          <a:cubicBezTo>
                            <a:pt x="540545" y="253991"/>
                            <a:pt x="651259" y="267017"/>
                            <a:pt x="651259" y="293066"/>
                          </a:cubicBezTo>
                          <a:cubicBezTo>
                            <a:pt x="651259" y="319117"/>
                            <a:pt x="589389" y="332142"/>
                            <a:pt x="465650" y="332142"/>
                          </a:cubicBezTo>
                          <a:cubicBezTo>
                            <a:pt x="367961" y="332142"/>
                            <a:pt x="273529" y="322373"/>
                            <a:pt x="159558" y="302835"/>
                          </a:cubicBezTo>
                          <a:lnTo>
                            <a:pt x="35819" y="348424"/>
                          </a:lnTo>
                          <a:cubicBezTo>
                            <a:pt x="143277" y="371218"/>
                            <a:pt x="293066" y="380987"/>
                            <a:pt x="397268" y="384243"/>
                          </a:cubicBezTo>
                          <a:cubicBezTo>
                            <a:pt x="403780" y="384243"/>
                            <a:pt x="407037" y="387499"/>
                            <a:pt x="407037" y="387499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1032" name="Google Shape;1032;p40"/>
              <p:cNvGrpSpPr/>
              <p:nvPr/>
            </p:nvGrpSpPr>
            <p:grpSpPr>
              <a:xfrm>
                <a:off x="14015011" y="5760384"/>
                <a:ext cx="2691646" cy="1022475"/>
                <a:chOff x="14015011" y="5760384"/>
                <a:chExt cx="2691646" cy="1022475"/>
              </a:xfrm>
            </p:grpSpPr>
            <p:sp>
              <p:nvSpPr>
                <p:cNvPr id="1033" name="Google Shape;1033;p40"/>
                <p:cNvSpPr/>
                <p:nvPr/>
              </p:nvSpPr>
              <p:spPr>
                <a:xfrm>
                  <a:off x="14015011" y="6164164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2"/>
                        <a:pt x="2484552" y="214915"/>
                      </a:cubicBezTo>
                      <a:lnTo>
                        <a:pt x="205146" y="214915"/>
                      </a:lnTo>
                      <a:cubicBezTo>
                        <a:pt x="136765" y="182352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5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3"/>
                        <a:pt x="2683186" y="214915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1034" name="Google Shape;1034;p40"/>
                <p:cNvGrpSpPr/>
                <p:nvPr/>
              </p:nvGrpSpPr>
              <p:grpSpPr>
                <a:xfrm>
                  <a:off x="14021523" y="5760384"/>
                  <a:ext cx="2683186" cy="807560"/>
                  <a:chOff x="14021523" y="5760384"/>
                  <a:chExt cx="2683186" cy="807560"/>
                </a:xfrm>
              </p:grpSpPr>
              <p:sp>
                <p:nvSpPr>
                  <p:cNvPr id="1035" name="Google Shape;1035;p40"/>
                  <p:cNvSpPr/>
                  <p:nvPr/>
                </p:nvSpPr>
                <p:spPr>
                  <a:xfrm>
                    <a:off x="14021523" y="5760384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1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1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1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36" name="Google Shape;1036;p40"/>
                  <p:cNvSpPr/>
                  <p:nvPr/>
                </p:nvSpPr>
                <p:spPr>
                  <a:xfrm>
                    <a:off x="14096418" y="5783178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7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7"/>
                        </a:cubicBezTo>
                        <a:cubicBezTo>
                          <a:pt x="0" y="170574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4"/>
                          <a:pt x="2533397" y="380987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37" name="Google Shape;1037;p40"/>
                  <p:cNvSpPr/>
                  <p:nvPr/>
                </p:nvSpPr>
                <p:spPr>
                  <a:xfrm>
                    <a:off x="14353665" y="5861329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38" name="Google Shape;1038;p40"/>
                  <p:cNvSpPr/>
                  <p:nvPr/>
                </p:nvSpPr>
                <p:spPr>
                  <a:xfrm>
                    <a:off x="14405766" y="5874354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39" name="Google Shape;1039;p40"/>
                  <p:cNvSpPr/>
                  <p:nvPr/>
                </p:nvSpPr>
                <p:spPr>
                  <a:xfrm>
                    <a:off x="14858391" y="5942736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4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1"/>
                          <a:pt x="924787" y="188865"/>
                          <a:pt x="924787" y="286554"/>
                        </a:cubicBezTo>
                        <a:cubicBezTo>
                          <a:pt x="924787" y="335398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2"/>
                        </a:cubicBezTo>
                        <a:lnTo>
                          <a:pt x="748948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1040" name="Google Shape;1040;p40"/>
                  <p:cNvGrpSpPr/>
                  <p:nvPr/>
                </p:nvGrpSpPr>
                <p:grpSpPr>
                  <a:xfrm>
                    <a:off x="14894210" y="5939480"/>
                    <a:ext cx="950838" cy="449368"/>
                    <a:chOff x="14894210" y="5939480"/>
                    <a:chExt cx="950838" cy="449368"/>
                  </a:xfrm>
                </p:grpSpPr>
                <p:sp>
                  <p:nvSpPr>
                    <p:cNvPr id="1041" name="Google Shape;1041;p40"/>
                    <p:cNvSpPr/>
                    <p:nvPr/>
                  </p:nvSpPr>
                  <p:spPr>
                    <a:xfrm>
                      <a:off x="14910492" y="5939480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9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2"/>
                            <a:pt x="921531" y="188865"/>
                            <a:pt x="921531" y="286554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6"/>
                            <a:pt x="446113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3"/>
                            <a:pt x="175840" y="61870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3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1042" name="Google Shape;1042;p40"/>
                    <p:cNvSpPr/>
                    <p:nvPr/>
                  </p:nvSpPr>
                  <p:spPr>
                    <a:xfrm>
                      <a:off x="14894210" y="5939480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80"/>
                          </a:cubicBezTo>
                          <a:cubicBezTo>
                            <a:pt x="0" y="351680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7"/>
                            <a:pt x="52101" y="149790"/>
                          </a:cubicBezTo>
                          <a:cubicBezTo>
                            <a:pt x="52101" y="97689"/>
                            <a:pt x="175840" y="61870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6" y="387499"/>
                            <a:pt x="599158" y="387499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10"/>
                            <a:pt x="739179" y="214916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90"/>
                          </a:cubicBezTo>
                          <a:cubicBezTo>
                            <a:pt x="358192" y="123739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1"/>
                            <a:pt x="716385" y="65126"/>
                            <a:pt x="602414" y="61870"/>
                          </a:cubicBezTo>
                          <a:cubicBezTo>
                            <a:pt x="595901" y="61870"/>
                            <a:pt x="592646" y="58613"/>
                            <a:pt x="592646" y="58613"/>
                          </a:cubicBezTo>
                          <a:lnTo>
                            <a:pt x="592646" y="9769"/>
                          </a:lnTo>
                          <a:lnTo>
                            <a:pt x="407037" y="9769"/>
                          </a:lnTo>
                          <a:lnTo>
                            <a:pt x="407037" y="58613"/>
                          </a:lnTo>
                          <a:cubicBezTo>
                            <a:pt x="407037" y="61870"/>
                            <a:pt x="403780" y="61870"/>
                            <a:pt x="397268" y="61870"/>
                          </a:cubicBezTo>
                          <a:cubicBezTo>
                            <a:pt x="198634" y="71639"/>
                            <a:pt x="81407" y="107458"/>
                            <a:pt x="81407" y="153046"/>
                          </a:cubicBezTo>
                          <a:cubicBezTo>
                            <a:pt x="81407" y="205147"/>
                            <a:pt x="260504" y="224685"/>
                            <a:pt x="416805" y="244222"/>
                          </a:cubicBezTo>
                          <a:cubicBezTo>
                            <a:pt x="540545" y="260504"/>
                            <a:pt x="651259" y="273529"/>
                            <a:pt x="651259" y="299579"/>
                          </a:cubicBezTo>
                          <a:cubicBezTo>
                            <a:pt x="651259" y="325629"/>
                            <a:pt x="589389" y="338655"/>
                            <a:pt x="465650" y="338655"/>
                          </a:cubicBezTo>
                          <a:cubicBezTo>
                            <a:pt x="367961" y="338655"/>
                            <a:pt x="273529" y="328886"/>
                            <a:pt x="159558" y="309348"/>
                          </a:cubicBezTo>
                          <a:lnTo>
                            <a:pt x="35819" y="354936"/>
                          </a:lnTo>
                          <a:cubicBezTo>
                            <a:pt x="143277" y="377730"/>
                            <a:pt x="293066" y="387499"/>
                            <a:pt x="397268" y="390755"/>
                          </a:cubicBezTo>
                          <a:cubicBezTo>
                            <a:pt x="403780" y="390755"/>
                            <a:pt x="407037" y="394012"/>
                            <a:pt x="407037" y="394012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1043" name="Google Shape;1043;p40"/>
              <p:cNvGrpSpPr/>
              <p:nvPr/>
            </p:nvGrpSpPr>
            <p:grpSpPr>
              <a:xfrm>
                <a:off x="14015011" y="5451036"/>
                <a:ext cx="2691646" cy="1022475"/>
                <a:chOff x="14015011" y="5451036"/>
                <a:chExt cx="2691646" cy="1022475"/>
              </a:xfrm>
            </p:grpSpPr>
            <p:sp>
              <p:nvSpPr>
                <p:cNvPr id="1044" name="Google Shape;1044;p40"/>
                <p:cNvSpPr/>
                <p:nvPr/>
              </p:nvSpPr>
              <p:spPr>
                <a:xfrm>
                  <a:off x="14015011" y="5854816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2"/>
                        <a:pt x="2484552" y="214915"/>
                      </a:cubicBezTo>
                      <a:lnTo>
                        <a:pt x="205146" y="214915"/>
                      </a:lnTo>
                      <a:cubicBezTo>
                        <a:pt x="136765" y="182352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5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3"/>
                        <a:pt x="2683186" y="214915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1045" name="Google Shape;1045;p40"/>
                <p:cNvGrpSpPr/>
                <p:nvPr/>
              </p:nvGrpSpPr>
              <p:grpSpPr>
                <a:xfrm>
                  <a:off x="14021523" y="5451036"/>
                  <a:ext cx="2683186" cy="807560"/>
                  <a:chOff x="14021523" y="5451036"/>
                  <a:chExt cx="2683186" cy="807560"/>
                </a:xfrm>
              </p:grpSpPr>
              <p:sp>
                <p:nvSpPr>
                  <p:cNvPr id="1046" name="Google Shape;1046;p40"/>
                  <p:cNvSpPr/>
                  <p:nvPr/>
                </p:nvSpPr>
                <p:spPr>
                  <a:xfrm>
                    <a:off x="14021523" y="5451036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1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1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1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47" name="Google Shape;1047;p40"/>
                  <p:cNvSpPr/>
                  <p:nvPr/>
                </p:nvSpPr>
                <p:spPr>
                  <a:xfrm>
                    <a:off x="14096418" y="5473830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7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7"/>
                        </a:cubicBezTo>
                        <a:cubicBezTo>
                          <a:pt x="0" y="170574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4"/>
                          <a:pt x="2533397" y="380987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48" name="Google Shape;1048;p40"/>
                  <p:cNvSpPr/>
                  <p:nvPr/>
                </p:nvSpPr>
                <p:spPr>
                  <a:xfrm>
                    <a:off x="14353665" y="5551981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49" name="Google Shape;1049;p40"/>
                  <p:cNvSpPr/>
                  <p:nvPr/>
                </p:nvSpPr>
                <p:spPr>
                  <a:xfrm>
                    <a:off x="14405766" y="5565006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50" name="Google Shape;1050;p40"/>
                  <p:cNvSpPr/>
                  <p:nvPr/>
                </p:nvSpPr>
                <p:spPr>
                  <a:xfrm>
                    <a:off x="14858391" y="5633388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4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1"/>
                          <a:pt x="924787" y="188865"/>
                          <a:pt x="924787" y="286554"/>
                        </a:cubicBezTo>
                        <a:cubicBezTo>
                          <a:pt x="924787" y="335398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2"/>
                        </a:cubicBezTo>
                        <a:lnTo>
                          <a:pt x="748948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1051" name="Google Shape;1051;p40"/>
                  <p:cNvGrpSpPr/>
                  <p:nvPr/>
                </p:nvGrpSpPr>
                <p:grpSpPr>
                  <a:xfrm>
                    <a:off x="14894210" y="5630132"/>
                    <a:ext cx="950838" cy="449368"/>
                    <a:chOff x="14894210" y="5630132"/>
                    <a:chExt cx="950838" cy="449368"/>
                  </a:xfrm>
                </p:grpSpPr>
                <p:sp>
                  <p:nvSpPr>
                    <p:cNvPr id="1052" name="Google Shape;1052;p40"/>
                    <p:cNvSpPr/>
                    <p:nvPr/>
                  </p:nvSpPr>
                  <p:spPr>
                    <a:xfrm>
                      <a:off x="14910492" y="5630132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9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2"/>
                            <a:pt x="921531" y="188865"/>
                            <a:pt x="921531" y="286554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6"/>
                            <a:pt x="446113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3"/>
                            <a:pt x="175840" y="61870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3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1053" name="Google Shape;1053;p40"/>
                    <p:cNvSpPr/>
                    <p:nvPr/>
                  </p:nvSpPr>
                  <p:spPr>
                    <a:xfrm>
                      <a:off x="14894210" y="5630132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80"/>
                          </a:cubicBezTo>
                          <a:cubicBezTo>
                            <a:pt x="0" y="351680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7"/>
                            <a:pt x="52101" y="149790"/>
                          </a:cubicBezTo>
                          <a:cubicBezTo>
                            <a:pt x="52101" y="97689"/>
                            <a:pt x="175840" y="61870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6" y="387499"/>
                            <a:pt x="599158" y="387499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10"/>
                            <a:pt x="739179" y="214916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90"/>
                          </a:cubicBezTo>
                          <a:cubicBezTo>
                            <a:pt x="358192" y="123739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1"/>
                            <a:pt x="716385" y="65126"/>
                            <a:pt x="602414" y="61870"/>
                          </a:cubicBezTo>
                          <a:cubicBezTo>
                            <a:pt x="595901" y="61870"/>
                            <a:pt x="592646" y="58613"/>
                            <a:pt x="592646" y="58613"/>
                          </a:cubicBezTo>
                          <a:lnTo>
                            <a:pt x="592646" y="3256"/>
                          </a:lnTo>
                          <a:lnTo>
                            <a:pt x="407037" y="3256"/>
                          </a:lnTo>
                          <a:lnTo>
                            <a:pt x="407037" y="52101"/>
                          </a:lnTo>
                          <a:cubicBezTo>
                            <a:pt x="407037" y="55357"/>
                            <a:pt x="403780" y="55357"/>
                            <a:pt x="397268" y="55357"/>
                          </a:cubicBezTo>
                          <a:cubicBezTo>
                            <a:pt x="198634" y="65126"/>
                            <a:pt x="81407" y="100945"/>
                            <a:pt x="81407" y="146533"/>
                          </a:cubicBezTo>
                          <a:cubicBezTo>
                            <a:pt x="81407" y="198634"/>
                            <a:pt x="260504" y="218172"/>
                            <a:pt x="416805" y="237710"/>
                          </a:cubicBezTo>
                          <a:cubicBezTo>
                            <a:pt x="540545" y="253991"/>
                            <a:pt x="651259" y="267017"/>
                            <a:pt x="651259" y="293066"/>
                          </a:cubicBezTo>
                          <a:cubicBezTo>
                            <a:pt x="651259" y="319117"/>
                            <a:pt x="589389" y="332142"/>
                            <a:pt x="465650" y="332142"/>
                          </a:cubicBezTo>
                          <a:cubicBezTo>
                            <a:pt x="367961" y="332142"/>
                            <a:pt x="273529" y="322373"/>
                            <a:pt x="159558" y="302835"/>
                          </a:cubicBezTo>
                          <a:lnTo>
                            <a:pt x="35819" y="348424"/>
                          </a:lnTo>
                          <a:cubicBezTo>
                            <a:pt x="143277" y="371218"/>
                            <a:pt x="293066" y="380987"/>
                            <a:pt x="397268" y="384243"/>
                          </a:cubicBezTo>
                          <a:cubicBezTo>
                            <a:pt x="403780" y="384243"/>
                            <a:pt x="407037" y="387499"/>
                            <a:pt x="407037" y="387499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1054" name="Google Shape;1054;p40"/>
              <p:cNvGrpSpPr/>
              <p:nvPr/>
            </p:nvGrpSpPr>
            <p:grpSpPr>
              <a:xfrm>
                <a:off x="14015011" y="5141688"/>
                <a:ext cx="2691646" cy="1022475"/>
                <a:chOff x="14015011" y="5141688"/>
                <a:chExt cx="2691646" cy="1022475"/>
              </a:xfrm>
            </p:grpSpPr>
            <p:sp>
              <p:nvSpPr>
                <p:cNvPr id="1055" name="Google Shape;1055;p40"/>
                <p:cNvSpPr/>
                <p:nvPr/>
              </p:nvSpPr>
              <p:spPr>
                <a:xfrm>
                  <a:off x="14015011" y="5545468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2"/>
                        <a:pt x="2484552" y="214915"/>
                      </a:cubicBezTo>
                      <a:lnTo>
                        <a:pt x="205146" y="214915"/>
                      </a:lnTo>
                      <a:cubicBezTo>
                        <a:pt x="136765" y="182352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5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3"/>
                        <a:pt x="2683186" y="214915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1056" name="Google Shape;1056;p40"/>
                <p:cNvGrpSpPr/>
                <p:nvPr/>
              </p:nvGrpSpPr>
              <p:grpSpPr>
                <a:xfrm>
                  <a:off x="14021523" y="5141688"/>
                  <a:ext cx="2683186" cy="807560"/>
                  <a:chOff x="14021523" y="5141688"/>
                  <a:chExt cx="2683186" cy="807560"/>
                </a:xfrm>
              </p:grpSpPr>
              <p:sp>
                <p:nvSpPr>
                  <p:cNvPr id="1057" name="Google Shape;1057;p40"/>
                  <p:cNvSpPr/>
                  <p:nvPr/>
                </p:nvSpPr>
                <p:spPr>
                  <a:xfrm>
                    <a:off x="14021523" y="5141688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1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1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1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58" name="Google Shape;1058;p40"/>
                  <p:cNvSpPr/>
                  <p:nvPr/>
                </p:nvSpPr>
                <p:spPr>
                  <a:xfrm>
                    <a:off x="14096418" y="5164482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7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7"/>
                        </a:cubicBezTo>
                        <a:cubicBezTo>
                          <a:pt x="0" y="170574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4"/>
                          <a:pt x="2533397" y="380987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59" name="Google Shape;1059;p40"/>
                  <p:cNvSpPr/>
                  <p:nvPr/>
                </p:nvSpPr>
                <p:spPr>
                  <a:xfrm>
                    <a:off x="14353665" y="5242633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60" name="Google Shape;1060;p40"/>
                  <p:cNvSpPr/>
                  <p:nvPr/>
                </p:nvSpPr>
                <p:spPr>
                  <a:xfrm>
                    <a:off x="14405766" y="5255658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61" name="Google Shape;1061;p40"/>
                  <p:cNvSpPr/>
                  <p:nvPr/>
                </p:nvSpPr>
                <p:spPr>
                  <a:xfrm>
                    <a:off x="14858391" y="5324040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4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1"/>
                          <a:pt x="924787" y="188865"/>
                          <a:pt x="924787" y="286554"/>
                        </a:cubicBezTo>
                        <a:cubicBezTo>
                          <a:pt x="924787" y="335398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2"/>
                        </a:cubicBezTo>
                        <a:lnTo>
                          <a:pt x="748948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1062" name="Google Shape;1062;p40"/>
                  <p:cNvGrpSpPr/>
                  <p:nvPr/>
                </p:nvGrpSpPr>
                <p:grpSpPr>
                  <a:xfrm>
                    <a:off x="14894210" y="5320784"/>
                    <a:ext cx="950838" cy="449368"/>
                    <a:chOff x="14894210" y="5320784"/>
                    <a:chExt cx="950838" cy="449368"/>
                  </a:xfrm>
                </p:grpSpPr>
                <p:sp>
                  <p:nvSpPr>
                    <p:cNvPr id="1063" name="Google Shape;1063;p40"/>
                    <p:cNvSpPr/>
                    <p:nvPr/>
                  </p:nvSpPr>
                  <p:spPr>
                    <a:xfrm>
                      <a:off x="14910492" y="5320784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9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2"/>
                            <a:pt x="921531" y="188865"/>
                            <a:pt x="921531" y="286554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6"/>
                            <a:pt x="446113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3"/>
                            <a:pt x="175840" y="61870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3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1064" name="Google Shape;1064;p40"/>
                    <p:cNvSpPr/>
                    <p:nvPr/>
                  </p:nvSpPr>
                  <p:spPr>
                    <a:xfrm>
                      <a:off x="14894210" y="5320784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80"/>
                          </a:cubicBezTo>
                          <a:cubicBezTo>
                            <a:pt x="0" y="351680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7"/>
                            <a:pt x="52101" y="149790"/>
                          </a:cubicBezTo>
                          <a:cubicBezTo>
                            <a:pt x="52101" y="97689"/>
                            <a:pt x="175840" y="61870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2856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6" y="387499"/>
                            <a:pt x="599158" y="387499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10"/>
                            <a:pt x="739179" y="214916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90"/>
                          </a:cubicBezTo>
                          <a:cubicBezTo>
                            <a:pt x="358192" y="123739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1"/>
                            <a:pt x="716385" y="65126"/>
                            <a:pt x="602414" y="61870"/>
                          </a:cubicBezTo>
                          <a:cubicBezTo>
                            <a:pt x="595901" y="61870"/>
                            <a:pt x="592646" y="58613"/>
                            <a:pt x="592646" y="58613"/>
                          </a:cubicBezTo>
                          <a:lnTo>
                            <a:pt x="592646" y="9769"/>
                          </a:lnTo>
                          <a:lnTo>
                            <a:pt x="407037" y="9769"/>
                          </a:lnTo>
                          <a:lnTo>
                            <a:pt x="407037" y="58613"/>
                          </a:lnTo>
                          <a:cubicBezTo>
                            <a:pt x="407037" y="61870"/>
                            <a:pt x="403780" y="61870"/>
                            <a:pt x="397268" y="61870"/>
                          </a:cubicBezTo>
                          <a:cubicBezTo>
                            <a:pt x="198634" y="71639"/>
                            <a:pt x="81407" y="107458"/>
                            <a:pt x="81407" y="153046"/>
                          </a:cubicBezTo>
                          <a:cubicBezTo>
                            <a:pt x="81407" y="205147"/>
                            <a:pt x="260504" y="224685"/>
                            <a:pt x="416805" y="244222"/>
                          </a:cubicBezTo>
                          <a:cubicBezTo>
                            <a:pt x="540545" y="260504"/>
                            <a:pt x="651259" y="273529"/>
                            <a:pt x="651259" y="299579"/>
                          </a:cubicBezTo>
                          <a:cubicBezTo>
                            <a:pt x="651259" y="325629"/>
                            <a:pt x="589389" y="338655"/>
                            <a:pt x="465650" y="338655"/>
                          </a:cubicBezTo>
                          <a:cubicBezTo>
                            <a:pt x="367961" y="338655"/>
                            <a:pt x="273529" y="328886"/>
                            <a:pt x="159558" y="309348"/>
                          </a:cubicBezTo>
                          <a:lnTo>
                            <a:pt x="35819" y="354936"/>
                          </a:lnTo>
                          <a:cubicBezTo>
                            <a:pt x="143277" y="377730"/>
                            <a:pt x="293066" y="387499"/>
                            <a:pt x="397268" y="390755"/>
                          </a:cubicBezTo>
                          <a:cubicBezTo>
                            <a:pt x="403780" y="390755"/>
                            <a:pt x="407037" y="394012"/>
                            <a:pt x="407037" y="394012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  <p:grpSp>
            <p:nvGrpSpPr>
              <p:cNvPr id="1065" name="Google Shape;1065;p40"/>
              <p:cNvGrpSpPr/>
              <p:nvPr/>
            </p:nvGrpSpPr>
            <p:grpSpPr>
              <a:xfrm>
                <a:off x="14015011" y="4832340"/>
                <a:ext cx="2691646" cy="1022475"/>
                <a:chOff x="14015011" y="4832340"/>
                <a:chExt cx="2691646" cy="1022475"/>
              </a:xfrm>
            </p:grpSpPr>
            <p:sp>
              <p:nvSpPr>
                <p:cNvPr id="1066" name="Google Shape;1066;p40"/>
                <p:cNvSpPr/>
                <p:nvPr/>
              </p:nvSpPr>
              <p:spPr>
                <a:xfrm>
                  <a:off x="14015011" y="5236120"/>
                  <a:ext cx="2691646" cy="618695"/>
                </a:xfrm>
                <a:custGeom>
                  <a:rect b="b" l="l" r="r" t="t"/>
                  <a:pathLst>
                    <a:path extrusionOk="0" h="618695" w="2691646">
                      <a:moveTo>
                        <a:pt x="2689699" y="208403"/>
                      </a:moveTo>
                      <a:lnTo>
                        <a:pt x="2689699" y="6512"/>
                      </a:lnTo>
                      <a:cubicBezTo>
                        <a:pt x="2689699" y="42332"/>
                        <a:pt x="2673418" y="74895"/>
                        <a:pt x="2640855" y="107458"/>
                      </a:cubicBezTo>
                      <a:cubicBezTo>
                        <a:pt x="2605035" y="146533"/>
                        <a:pt x="2552934" y="182352"/>
                        <a:pt x="2484552" y="214915"/>
                      </a:cubicBezTo>
                      <a:lnTo>
                        <a:pt x="205146" y="214915"/>
                      </a:lnTo>
                      <a:cubicBezTo>
                        <a:pt x="136765" y="182352"/>
                        <a:pt x="84664" y="146533"/>
                        <a:pt x="48844" y="107458"/>
                      </a:cubicBezTo>
                      <a:cubicBezTo>
                        <a:pt x="16281" y="74895"/>
                        <a:pt x="0" y="39075"/>
                        <a:pt x="0" y="0"/>
                      </a:cubicBezTo>
                      <a:lnTo>
                        <a:pt x="0" y="214915"/>
                      </a:lnTo>
                      <a:cubicBezTo>
                        <a:pt x="0" y="439600"/>
                        <a:pt x="602414" y="618696"/>
                        <a:pt x="1341594" y="618696"/>
                      </a:cubicBezTo>
                      <a:cubicBezTo>
                        <a:pt x="2084028" y="618696"/>
                        <a:pt x="2683186" y="436343"/>
                        <a:pt x="2683186" y="214915"/>
                      </a:cubicBezTo>
                      <a:cubicBezTo>
                        <a:pt x="2692956" y="211659"/>
                        <a:pt x="2692956" y="208403"/>
                        <a:pt x="2689699" y="208403"/>
                      </a:cubicBezTo>
                      <a:close/>
                    </a:path>
                  </a:pathLst>
                </a:custGeom>
                <a:solidFill>
                  <a:srgbClr val="FDB7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4800"/>
                    <a:buFont typeface="Open Sans Light"/>
                    <a:buNone/>
                  </a:pPr>
                  <a:r>
                    <a:t/>
                  </a:r>
                  <a:endParaRPr b="0" i="0" sz="4800" u="none" cap="none" strike="noStrike">
                    <a:solidFill>
                      <a:srgbClr val="000000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  <p:grpSp>
              <p:nvGrpSpPr>
                <p:cNvPr id="1067" name="Google Shape;1067;p40"/>
                <p:cNvGrpSpPr/>
                <p:nvPr/>
              </p:nvGrpSpPr>
              <p:grpSpPr>
                <a:xfrm>
                  <a:off x="14021523" y="4832340"/>
                  <a:ext cx="2683186" cy="807560"/>
                  <a:chOff x="14021523" y="4832340"/>
                  <a:chExt cx="2683186" cy="807560"/>
                </a:xfrm>
              </p:grpSpPr>
              <p:sp>
                <p:nvSpPr>
                  <p:cNvPr id="1068" name="Google Shape;1068;p40"/>
                  <p:cNvSpPr/>
                  <p:nvPr/>
                </p:nvSpPr>
                <p:spPr>
                  <a:xfrm>
                    <a:off x="14021523" y="4832340"/>
                    <a:ext cx="2683186" cy="807560"/>
                  </a:xfrm>
                  <a:custGeom>
                    <a:rect b="b" l="l" r="r" t="t"/>
                    <a:pathLst>
                      <a:path extrusionOk="0" h="807560" w="2683186">
                        <a:moveTo>
                          <a:pt x="2683187" y="403781"/>
                        </a:moveTo>
                        <a:cubicBezTo>
                          <a:pt x="2683187" y="626782"/>
                          <a:pt x="2082535" y="807561"/>
                          <a:pt x="1341593" y="807561"/>
                        </a:cubicBezTo>
                        <a:cubicBezTo>
                          <a:pt x="600652" y="807561"/>
                          <a:pt x="-1" y="626782"/>
                          <a:pt x="-1" y="403781"/>
                        </a:cubicBezTo>
                        <a:cubicBezTo>
                          <a:pt x="-1" y="180779"/>
                          <a:pt x="600651" y="0"/>
                          <a:pt x="1341593" y="0"/>
                        </a:cubicBezTo>
                        <a:cubicBezTo>
                          <a:pt x="2082534" y="0"/>
                          <a:pt x="2683187" y="180779"/>
                          <a:pt x="2683187" y="403781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69" name="Google Shape;1069;p40"/>
                  <p:cNvSpPr/>
                  <p:nvPr/>
                </p:nvSpPr>
                <p:spPr>
                  <a:xfrm>
                    <a:off x="14096418" y="4855134"/>
                    <a:ext cx="2533396" cy="761972"/>
                  </a:xfrm>
                  <a:custGeom>
                    <a:rect b="b" l="l" r="r" t="t"/>
                    <a:pathLst>
                      <a:path extrusionOk="0" h="761972" w="2533396">
                        <a:moveTo>
                          <a:pt x="2533397" y="380987"/>
                        </a:moveTo>
                        <a:cubicBezTo>
                          <a:pt x="2533397" y="591399"/>
                          <a:pt x="1966276" y="761973"/>
                          <a:pt x="1266698" y="761973"/>
                        </a:cubicBezTo>
                        <a:cubicBezTo>
                          <a:pt x="567120" y="761973"/>
                          <a:pt x="0" y="591399"/>
                          <a:pt x="0" y="380987"/>
                        </a:cubicBezTo>
                        <a:cubicBezTo>
                          <a:pt x="0" y="170574"/>
                          <a:pt x="567121" y="0"/>
                          <a:pt x="1266698" y="0"/>
                        </a:cubicBezTo>
                        <a:cubicBezTo>
                          <a:pt x="1966277" y="0"/>
                          <a:pt x="2533397" y="170574"/>
                          <a:pt x="2533397" y="380987"/>
                        </a:cubicBezTo>
                        <a:close/>
                      </a:path>
                    </a:pathLst>
                  </a:custGeom>
                  <a:solidFill>
                    <a:srgbClr val="FDB71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70" name="Google Shape;1070;p40"/>
                  <p:cNvSpPr/>
                  <p:nvPr/>
                </p:nvSpPr>
                <p:spPr>
                  <a:xfrm>
                    <a:off x="14353665" y="4933285"/>
                    <a:ext cx="2018902" cy="605670"/>
                  </a:xfrm>
                  <a:custGeom>
                    <a:rect b="b" l="l" r="r" t="t"/>
                    <a:pathLst>
                      <a:path extrusionOk="0" h="605670" w="2018902">
                        <a:moveTo>
                          <a:pt x="2018902" y="302835"/>
                        </a:moveTo>
                        <a:cubicBezTo>
                          <a:pt x="2018902" y="470087"/>
                          <a:pt x="1566955" y="605671"/>
                          <a:pt x="1009451" y="605671"/>
                        </a:cubicBezTo>
                        <a:cubicBezTo>
                          <a:pt x="451947" y="605671"/>
                          <a:pt x="0" y="470087"/>
                          <a:pt x="0" y="302835"/>
                        </a:cubicBezTo>
                        <a:cubicBezTo>
                          <a:pt x="0" y="135584"/>
                          <a:pt x="451947" y="0"/>
                          <a:pt x="1009451" y="0"/>
                        </a:cubicBezTo>
                        <a:cubicBezTo>
                          <a:pt x="1566955" y="0"/>
                          <a:pt x="2018902" y="135584"/>
                          <a:pt x="2018902" y="302835"/>
                        </a:cubicBezTo>
                        <a:close/>
                      </a:path>
                    </a:pathLst>
                  </a:custGeom>
                  <a:solidFill>
                    <a:srgbClr val="CB772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71" name="Google Shape;1071;p40"/>
                  <p:cNvSpPr/>
                  <p:nvPr/>
                </p:nvSpPr>
                <p:spPr>
                  <a:xfrm>
                    <a:off x="14405766" y="4946310"/>
                    <a:ext cx="1914700" cy="579620"/>
                  </a:xfrm>
                  <a:custGeom>
                    <a:rect b="b" l="l" r="r" t="t"/>
                    <a:pathLst>
                      <a:path extrusionOk="0" h="579620" w="1914700">
                        <a:moveTo>
                          <a:pt x="1914701" y="289810"/>
                        </a:moveTo>
                        <a:cubicBezTo>
                          <a:pt x="1914701" y="449868"/>
                          <a:pt x="1486080" y="579620"/>
                          <a:pt x="957350" y="579620"/>
                        </a:cubicBezTo>
                        <a:cubicBezTo>
                          <a:pt x="428620" y="579620"/>
                          <a:pt x="0" y="449868"/>
                          <a:pt x="0" y="289810"/>
                        </a:cubicBezTo>
                        <a:cubicBezTo>
                          <a:pt x="0" y="129753"/>
                          <a:pt x="428621" y="0"/>
                          <a:pt x="957350" y="0"/>
                        </a:cubicBezTo>
                        <a:cubicBezTo>
                          <a:pt x="1486081" y="0"/>
                          <a:pt x="1914701" y="129753"/>
                          <a:pt x="1914701" y="289810"/>
                        </a:cubicBezTo>
                        <a:close/>
                      </a:path>
                    </a:pathLst>
                  </a:custGeom>
                  <a:solidFill>
                    <a:srgbClr val="E68A1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sp>
                <p:nvSpPr>
                  <p:cNvPr id="1072" name="Google Shape;1072;p40"/>
                  <p:cNvSpPr/>
                  <p:nvPr/>
                </p:nvSpPr>
                <p:spPr>
                  <a:xfrm>
                    <a:off x="14858391" y="5014692"/>
                    <a:ext cx="924787" cy="442856"/>
                  </a:xfrm>
                  <a:custGeom>
                    <a:rect b="b" l="l" r="r" t="t"/>
                    <a:pathLst>
                      <a:path extrusionOk="0" h="442856" w="924787">
                        <a:moveTo>
                          <a:pt x="748948" y="136764"/>
                        </a:moveTo>
                        <a:cubicBezTo>
                          <a:pt x="670797" y="120483"/>
                          <a:pt x="605671" y="110714"/>
                          <a:pt x="514495" y="110714"/>
                        </a:cubicBezTo>
                        <a:cubicBezTo>
                          <a:pt x="410293" y="110714"/>
                          <a:pt x="354936" y="120483"/>
                          <a:pt x="354936" y="143277"/>
                        </a:cubicBezTo>
                        <a:cubicBezTo>
                          <a:pt x="354936" y="192121"/>
                          <a:pt x="924787" y="188865"/>
                          <a:pt x="924787" y="286554"/>
                        </a:cubicBezTo>
                        <a:cubicBezTo>
                          <a:pt x="924787" y="335398"/>
                          <a:pt x="810817" y="374474"/>
                          <a:pt x="589389" y="387499"/>
                        </a:cubicBezTo>
                        <a:lnTo>
                          <a:pt x="589389" y="442856"/>
                        </a:lnTo>
                        <a:lnTo>
                          <a:pt x="377730" y="442856"/>
                        </a:lnTo>
                        <a:lnTo>
                          <a:pt x="377730" y="390755"/>
                        </a:lnTo>
                        <a:cubicBezTo>
                          <a:pt x="250735" y="387499"/>
                          <a:pt x="100945" y="374474"/>
                          <a:pt x="0" y="351680"/>
                        </a:cubicBezTo>
                        <a:lnTo>
                          <a:pt x="136765" y="299579"/>
                        </a:lnTo>
                        <a:cubicBezTo>
                          <a:pt x="247479" y="319117"/>
                          <a:pt x="341911" y="328886"/>
                          <a:pt x="446113" y="328886"/>
                        </a:cubicBezTo>
                        <a:cubicBezTo>
                          <a:pt x="566595" y="328886"/>
                          <a:pt x="621952" y="315860"/>
                          <a:pt x="621952" y="293066"/>
                        </a:cubicBezTo>
                        <a:cubicBezTo>
                          <a:pt x="621952" y="240966"/>
                          <a:pt x="52101" y="240966"/>
                          <a:pt x="52101" y="146533"/>
                        </a:cubicBezTo>
                        <a:cubicBezTo>
                          <a:pt x="52101" y="94432"/>
                          <a:pt x="175840" y="61869"/>
                          <a:pt x="380987" y="52101"/>
                        </a:cubicBezTo>
                        <a:lnTo>
                          <a:pt x="380987" y="0"/>
                        </a:lnTo>
                        <a:lnTo>
                          <a:pt x="589389" y="0"/>
                        </a:lnTo>
                        <a:lnTo>
                          <a:pt x="589389" y="52101"/>
                        </a:lnTo>
                        <a:cubicBezTo>
                          <a:pt x="726154" y="55357"/>
                          <a:pt x="827099" y="74895"/>
                          <a:pt x="911762" y="94432"/>
                        </a:cubicBezTo>
                        <a:lnTo>
                          <a:pt x="748948" y="136764"/>
                        </a:lnTo>
                        <a:close/>
                      </a:path>
                    </a:pathLst>
                  </a:custGeom>
                  <a:solidFill>
                    <a:srgbClr val="C1602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4800"/>
                      <a:buFont typeface="Open Sans Light"/>
                      <a:buNone/>
                    </a:pPr>
                    <a:r>
                      <a:t/>
                    </a:r>
                    <a:endParaRPr b="0" i="0" sz="4800" u="none" cap="none" strike="noStrike">
                      <a:solidFill>
                        <a:srgbClr val="000000"/>
                      </a:solidFill>
                      <a:latin typeface="Montserrat Light"/>
                      <a:ea typeface="Montserrat Light"/>
                      <a:cs typeface="Montserrat Light"/>
                      <a:sym typeface="Montserrat Light"/>
                    </a:endParaRPr>
                  </a:p>
                </p:txBody>
              </p:sp>
              <p:grpSp>
                <p:nvGrpSpPr>
                  <p:cNvPr id="1073" name="Google Shape;1073;p40"/>
                  <p:cNvGrpSpPr/>
                  <p:nvPr/>
                </p:nvGrpSpPr>
                <p:grpSpPr>
                  <a:xfrm>
                    <a:off x="14894210" y="5011436"/>
                    <a:ext cx="950838" cy="449368"/>
                    <a:chOff x="14894210" y="5011436"/>
                    <a:chExt cx="950838" cy="449368"/>
                  </a:xfrm>
                </p:grpSpPr>
                <p:sp>
                  <p:nvSpPr>
                    <p:cNvPr id="1074" name="Google Shape;1074;p40"/>
                    <p:cNvSpPr/>
                    <p:nvPr/>
                  </p:nvSpPr>
                  <p:spPr>
                    <a:xfrm>
                      <a:off x="14910492" y="5011436"/>
                      <a:ext cx="921530" cy="442856"/>
                    </a:xfrm>
                    <a:custGeom>
                      <a:rect b="b" l="l" r="r" t="t"/>
                      <a:pathLst>
                        <a:path extrusionOk="0" h="442856" w="921530">
                          <a:moveTo>
                            <a:pt x="745691" y="136765"/>
                          </a:moveTo>
                          <a:cubicBezTo>
                            <a:pt x="667540" y="120483"/>
                            <a:pt x="602414" y="110714"/>
                            <a:pt x="511239" y="110714"/>
                          </a:cubicBezTo>
                          <a:cubicBezTo>
                            <a:pt x="407037" y="110714"/>
                            <a:pt x="351679" y="120483"/>
                            <a:pt x="351679" y="143277"/>
                          </a:cubicBezTo>
                          <a:cubicBezTo>
                            <a:pt x="351679" y="192122"/>
                            <a:pt x="921531" y="188865"/>
                            <a:pt x="921531" y="286554"/>
                          </a:cubicBezTo>
                          <a:cubicBezTo>
                            <a:pt x="921531" y="335398"/>
                            <a:pt x="807561" y="374474"/>
                            <a:pt x="586133" y="387499"/>
                          </a:cubicBezTo>
                          <a:lnTo>
                            <a:pt x="586133" y="442856"/>
                          </a:lnTo>
                          <a:lnTo>
                            <a:pt x="377730" y="442856"/>
                          </a:lnTo>
                          <a:lnTo>
                            <a:pt x="377730" y="390755"/>
                          </a:lnTo>
                          <a:cubicBezTo>
                            <a:pt x="250735" y="387499"/>
                            <a:pt x="100945" y="374474"/>
                            <a:pt x="0" y="351680"/>
                          </a:cubicBezTo>
                          <a:lnTo>
                            <a:pt x="136765" y="299579"/>
                          </a:lnTo>
                          <a:cubicBezTo>
                            <a:pt x="247479" y="319117"/>
                            <a:pt x="341911" y="328886"/>
                            <a:pt x="446113" y="328886"/>
                          </a:cubicBezTo>
                          <a:cubicBezTo>
                            <a:pt x="566595" y="328886"/>
                            <a:pt x="621952" y="315861"/>
                            <a:pt x="621952" y="293066"/>
                          </a:cubicBezTo>
                          <a:cubicBezTo>
                            <a:pt x="621952" y="240966"/>
                            <a:pt x="52101" y="240966"/>
                            <a:pt x="52101" y="146533"/>
                          </a:cubicBezTo>
                          <a:cubicBezTo>
                            <a:pt x="52101" y="94433"/>
                            <a:pt x="175840" y="61870"/>
                            <a:pt x="380987" y="52101"/>
                          </a:cubicBezTo>
                          <a:lnTo>
                            <a:pt x="380987" y="0"/>
                          </a:lnTo>
                          <a:lnTo>
                            <a:pt x="589389" y="0"/>
                          </a:lnTo>
                          <a:lnTo>
                            <a:pt x="589389" y="52101"/>
                          </a:lnTo>
                          <a:cubicBezTo>
                            <a:pt x="726153" y="55357"/>
                            <a:pt x="827099" y="74895"/>
                            <a:pt x="911762" y="94433"/>
                          </a:cubicBezTo>
                          <a:lnTo>
                            <a:pt x="745691" y="136765"/>
                          </a:lnTo>
                          <a:close/>
                        </a:path>
                      </a:pathLst>
                    </a:custGeom>
                    <a:solidFill>
                      <a:srgbClr val="FDB7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  <p:sp>
                  <p:nvSpPr>
                    <p:cNvPr id="1075" name="Google Shape;1075;p40"/>
                    <p:cNvSpPr/>
                    <p:nvPr/>
                  </p:nvSpPr>
                  <p:spPr>
                    <a:xfrm>
                      <a:off x="14894210" y="5011436"/>
                      <a:ext cx="950838" cy="449368"/>
                    </a:xfrm>
                    <a:custGeom>
                      <a:rect b="b" l="l" r="r" t="t"/>
                      <a:pathLst>
                        <a:path extrusionOk="0" h="449368" w="950838">
                          <a:moveTo>
                            <a:pt x="602414" y="446113"/>
                          </a:moveTo>
                          <a:lnTo>
                            <a:pt x="394012" y="446113"/>
                          </a:lnTo>
                          <a:cubicBezTo>
                            <a:pt x="387499" y="446113"/>
                            <a:pt x="380987" y="442856"/>
                            <a:pt x="380987" y="442856"/>
                          </a:cubicBezTo>
                          <a:lnTo>
                            <a:pt x="380987" y="394012"/>
                          </a:lnTo>
                          <a:cubicBezTo>
                            <a:pt x="270272" y="390755"/>
                            <a:pt x="113970" y="377730"/>
                            <a:pt x="6513" y="354936"/>
                          </a:cubicBezTo>
                          <a:cubicBezTo>
                            <a:pt x="3256" y="354936"/>
                            <a:pt x="3256" y="354936"/>
                            <a:pt x="0" y="351680"/>
                          </a:cubicBezTo>
                          <a:cubicBezTo>
                            <a:pt x="0" y="351680"/>
                            <a:pt x="0" y="348424"/>
                            <a:pt x="3256" y="348424"/>
                          </a:cubicBezTo>
                          <a:lnTo>
                            <a:pt x="140020" y="296323"/>
                          </a:lnTo>
                          <a:cubicBezTo>
                            <a:pt x="143277" y="296323"/>
                            <a:pt x="149790" y="293066"/>
                            <a:pt x="156302" y="296323"/>
                          </a:cubicBezTo>
                          <a:cubicBezTo>
                            <a:pt x="270272" y="315861"/>
                            <a:pt x="361449" y="325629"/>
                            <a:pt x="459138" y="325629"/>
                          </a:cubicBezTo>
                          <a:cubicBezTo>
                            <a:pt x="602414" y="325629"/>
                            <a:pt x="621952" y="309348"/>
                            <a:pt x="621952" y="293066"/>
                          </a:cubicBezTo>
                          <a:cubicBezTo>
                            <a:pt x="621952" y="273529"/>
                            <a:pt x="521007" y="260504"/>
                            <a:pt x="403780" y="247479"/>
                          </a:cubicBezTo>
                          <a:cubicBezTo>
                            <a:pt x="247479" y="227941"/>
                            <a:pt x="52101" y="205147"/>
                            <a:pt x="52101" y="149790"/>
                          </a:cubicBezTo>
                          <a:cubicBezTo>
                            <a:pt x="52101" y="97689"/>
                            <a:pt x="175840" y="61870"/>
                            <a:pt x="380987" y="52101"/>
                          </a:cubicBezTo>
                          <a:lnTo>
                            <a:pt x="380987" y="3256"/>
                          </a:lnTo>
                          <a:cubicBezTo>
                            <a:pt x="380987" y="0"/>
                            <a:pt x="387499" y="0"/>
                            <a:pt x="394012" y="0"/>
                          </a:cubicBezTo>
                          <a:lnTo>
                            <a:pt x="602414" y="0"/>
                          </a:lnTo>
                          <a:cubicBezTo>
                            <a:pt x="608927" y="0"/>
                            <a:pt x="615439" y="3256"/>
                            <a:pt x="615439" y="3256"/>
                          </a:cubicBezTo>
                          <a:lnTo>
                            <a:pt x="615439" y="52101"/>
                          </a:lnTo>
                          <a:cubicBezTo>
                            <a:pt x="732666" y="55357"/>
                            <a:pt x="833612" y="71639"/>
                            <a:pt x="931300" y="94433"/>
                          </a:cubicBezTo>
                          <a:cubicBezTo>
                            <a:pt x="934557" y="94433"/>
                            <a:pt x="934557" y="97689"/>
                            <a:pt x="934557" y="97689"/>
                          </a:cubicBezTo>
                          <a:cubicBezTo>
                            <a:pt x="934557" y="97689"/>
                            <a:pt x="934557" y="100945"/>
                            <a:pt x="931300" y="100945"/>
                          </a:cubicBezTo>
                          <a:lnTo>
                            <a:pt x="771742" y="143277"/>
                          </a:lnTo>
                          <a:cubicBezTo>
                            <a:pt x="768486" y="143277"/>
                            <a:pt x="761973" y="143277"/>
                            <a:pt x="755461" y="143277"/>
                          </a:cubicBezTo>
                          <a:cubicBezTo>
                            <a:pt x="674053" y="123739"/>
                            <a:pt x="608927" y="117227"/>
                            <a:pt x="527520" y="117227"/>
                          </a:cubicBezTo>
                          <a:cubicBezTo>
                            <a:pt x="394012" y="117227"/>
                            <a:pt x="380987" y="133508"/>
                            <a:pt x="380987" y="146533"/>
                          </a:cubicBezTo>
                          <a:cubicBezTo>
                            <a:pt x="380987" y="162815"/>
                            <a:pt x="475419" y="175840"/>
                            <a:pt x="586133" y="188865"/>
                          </a:cubicBezTo>
                          <a:cubicBezTo>
                            <a:pt x="748948" y="208403"/>
                            <a:pt x="950838" y="231197"/>
                            <a:pt x="950838" y="293066"/>
                          </a:cubicBezTo>
                          <a:cubicBezTo>
                            <a:pt x="950838" y="345167"/>
                            <a:pt x="827099" y="384243"/>
                            <a:pt x="615439" y="397268"/>
                          </a:cubicBezTo>
                          <a:lnTo>
                            <a:pt x="615439" y="449369"/>
                          </a:lnTo>
                          <a:cubicBezTo>
                            <a:pt x="612183" y="446113"/>
                            <a:pt x="608927" y="446113"/>
                            <a:pt x="602414" y="446113"/>
                          </a:cubicBezTo>
                          <a:close/>
                          <a:moveTo>
                            <a:pt x="403780" y="439600"/>
                          </a:moveTo>
                          <a:lnTo>
                            <a:pt x="589389" y="439600"/>
                          </a:lnTo>
                          <a:lnTo>
                            <a:pt x="589389" y="390755"/>
                          </a:lnTo>
                          <a:cubicBezTo>
                            <a:pt x="589389" y="387499"/>
                            <a:pt x="592646" y="387499"/>
                            <a:pt x="599158" y="387499"/>
                          </a:cubicBezTo>
                          <a:cubicBezTo>
                            <a:pt x="807561" y="377730"/>
                            <a:pt x="924787" y="341911"/>
                            <a:pt x="924787" y="293066"/>
                          </a:cubicBezTo>
                          <a:cubicBezTo>
                            <a:pt x="924787" y="237710"/>
                            <a:pt x="739179" y="214916"/>
                            <a:pt x="576364" y="198634"/>
                          </a:cubicBezTo>
                          <a:cubicBezTo>
                            <a:pt x="459138" y="185609"/>
                            <a:pt x="358192" y="172584"/>
                            <a:pt x="358192" y="149790"/>
                          </a:cubicBezTo>
                          <a:cubicBezTo>
                            <a:pt x="358192" y="123739"/>
                            <a:pt x="416805" y="113970"/>
                            <a:pt x="530776" y="113970"/>
                          </a:cubicBezTo>
                          <a:cubicBezTo>
                            <a:pt x="615439" y="113970"/>
                            <a:pt x="683822" y="120483"/>
                            <a:pt x="765229" y="140021"/>
                          </a:cubicBezTo>
                          <a:lnTo>
                            <a:pt x="905249" y="100945"/>
                          </a:lnTo>
                          <a:cubicBezTo>
                            <a:pt x="810817" y="78151"/>
                            <a:pt x="716385" y="65126"/>
                            <a:pt x="602414" y="61870"/>
                          </a:cubicBezTo>
                          <a:cubicBezTo>
                            <a:pt x="595901" y="61870"/>
                            <a:pt x="592646" y="58613"/>
                            <a:pt x="592646" y="58613"/>
                          </a:cubicBezTo>
                          <a:lnTo>
                            <a:pt x="592646" y="3256"/>
                          </a:lnTo>
                          <a:lnTo>
                            <a:pt x="407037" y="3256"/>
                          </a:lnTo>
                          <a:lnTo>
                            <a:pt x="407037" y="52101"/>
                          </a:lnTo>
                          <a:cubicBezTo>
                            <a:pt x="407037" y="55357"/>
                            <a:pt x="403780" y="55357"/>
                            <a:pt x="397268" y="55357"/>
                          </a:cubicBezTo>
                          <a:cubicBezTo>
                            <a:pt x="198634" y="65126"/>
                            <a:pt x="81407" y="100945"/>
                            <a:pt x="81407" y="146533"/>
                          </a:cubicBezTo>
                          <a:cubicBezTo>
                            <a:pt x="81407" y="198634"/>
                            <a:pt x="260504" y="218172"/>
                            <a:pt x="416805" y="237710"/>
                          </a:cubicBezTo>
                          <a:cubicBezTo>
                            <a:pt x="540545" y="253991"/>
                            <a:pt x="651259" y="267017"/>
                            <a:pt x="651259" y="293066"/>
                          </a:cubicBezTo>
                          <a:cubicBezTo>
                            <a:pt x="651259" y="319117"/>
                            <a:pt x="589389" y="332142"/>
                            <a:pt x="465650" y="332142"/>
                          </a:cubicBezTo>
                          <a:cubicBezTo>
                            <a:pt x="367961" y="332142"/>
                            <a:pt x="273529" y="322373"/>
                            <a:pt x="159558" y="302835"/>
                          </a:cubicBezTo>
                          <a:lnTo>
                            <a:pt x="35819" y="348424"/>
                          </a:lnTo>
                          <a:cubicBezTo>
                            <a:pt x="143277" y="371218"/>
                            <a:pt x="293066" y="380987"/>
                            <a:pt x="397268" y="384243"/>
                          </a:cubicBezTo>
                          <a:cubicBezTo>
                            <a:pt x="403780" y="384243"/>
                            <a:pt x="407037" y="387499"/>
                            <a:pt x="407037" y="387499"/>
                          </a:cubicBezTo>
                          <a:lnTo>
                            <a:pt x="407037" y="439600"/>
                          </a:lnTo>
                          <a:close/>
                        </a:path>
                      </a:pathLst>
                    </a:custGeom>
                    <a:solidFill>
                      <a:srgbClr val="C1602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Open Sans Light"/>
                        <a:buNone/>
                      </a:pPr>
                      <a:r>
                        <a:t/>
                      </a:r>
                      <a:endParaRPr b="0" i="0" sz="48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076" name="Google Shape;1076;p40"/>
          <p:cNvSpPr txBox="1"/>
          <p:nvPr/>
        </p:nvSpPr>
        <p:spPr>
          <a:xfrm>
            <a:off x="1045533" y="10128433"/>
            <a:ext cx="2344804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$5,00,000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endParaRPr/>
          </a:p>
        </p:txBody>
      </p:sp>
      <p:sp>
        <p:nvSpPr>
          <p:cNvPr id="1077" name="Google Shape;1077;p40"/>
          <p:cNvSpPr txBox="1"/>
          <p:nvPr/>
        </p:nvSpPr>
        <p:spPr>
          <a:xfrm>
            <a:off x="4644153" y="10128433"/>
            <a:ext cx="2344804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$5,00,000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endParaRPr/>
          </a:p>
        </p:txBody>
      </p:sp>
      <p:sp>
        <p:nvSpPr>
          <p:cNvPr id="1078" name="Google Shape;1078;p40"/>
          <p:cNvSpPr txBox="1"/>
          <p:nvPr/>
        </p:nvSpPr>
        <p:spPr>
          <a:xfrm>
            <a:off x="7905453" y="10128433"/>
            <a:ext cx="2344804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$5,00,000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endParaRPr/>
          </a:p>
        </p:txBody>
      </p:sp>
      <p:sp>
        <p:nvSpPr>
          <p:cNvPr id="1079" name="Google Shape;1079;p40"/>
          <p:cNvSpPr txBox="1"/>
          <p:nvPr/>
        </p:nvSpPr>
        <p:spPr>
          <a:xfrm>
            <a:off x="11388719" y="10128433"/>
            <a:ext cx="2344804" cy="236866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$5,00,000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peep at some distant orb has power </a:t>
            </a:r>
            <a:endParaRPr/>
          </a:p>
        </p:txBody>
      </p:sp>
      <p:sp>
        <p:nvSpPr>
          <p:cNvPr id="1080" name="Google Shape;1080;p40"/>
          <p:cNvSpPr txBox="1"/>
          <p:nvPr>
            <p:ph type="title"/>
          </p:nvPr>
        </p:nvSpPr>
        <p:spPr>
          <a:xfrm>
            <a:off x="1032347" y="1009336"/>
            <a:ext cx="163345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FUNDING </a:t>
            </a:r>
            <a:endParaRPr/>
          </a:p>
        </p:txBody>
      </p:sp>
      <p:sp>
        <p:nvSpPr>
          <p:cNvPr id="1081" name="Google Shape;1081;p40"/>
          <p:cNvSpPr/>
          <p:nvPr/>
        </p:nvSpPr>
        <p:spPr>
          <a:xfrm>
            <a:off x="15735891" y="3729719"/>
            <a:ext cx="469527" cy="469527"/>
          </a:xfrm>
          <a:custGeom>
            <a:rect b="b" l="l" r="r" t="t"/>
            <a:pathLst>
              <a:path extrusionOk="0" h="469473" w="469473">
                <a:moveTo>
                  <a:pt x="234737" y="0"/>
                </a:moveTo>
                <a:cubicBezTo>
                  <a:pt x="364532" y="0"/>
                  <a:pt x="469474" y="104941"/>
                  <a:pt x="469474" y="234737"/>
                </a:cubicBezTo>
                <a:cubicBezTo>
                  <a:pt x="469474" y="364533"/>
                  <a:pt x="364532" y="469474"/>
                  <a:pt x="234737" y="469474"/>
                </a:cubicBezTo>
                <a:cubicBezTo>
                  <a:pt x="104941" y="469474"/>
                  <a:pt x="0" y="364533"/>
                  <a:pt x="0" y="234737"/>
                </a:cubicBezTo>
                <a:cubicBezTo>
                  <a:pt x="0" y="104941"/>
                  <a:pt x="104941" y="0"/>
                  <a:pt x="234737" y="0"/>
                </a:cubicBezTo>
                <a:lnTo>
                  <a:pt x="234737" y="0"/>
                </a:lnTo>
                <a:close/>
              </a:path>
            </a:pathLst>
          </a:custGeom>
          <a:solidFill>
            <a:srgbClr val="2A9D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b="0" i="0" sz="1800" u="none" cap="none" strike="noStrike">
              <a:solidFill>
                <a:srgbClr val="272E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2" name="Google Shape;1082;p40"/>
          <p:cNvSpPr/>
          <p:nvPr/>
        </p:nvSpPr>
        <p:spPr>
          <a:xfrm>
            <a:off x="15735891" y="6374616"/>
            <a:ext cx="469527" cy="469527"/>
          </a:xfrm>
          <a:custGeom>
            <a:rect b="b" l="l" r="r" t="t"/>
            <a:pathLst>
              <a:path extrusionOk="0" h="469473" w="469473">
                <a:moveTo>
                  <a:pt x="234737" y="0"/>
                </a:moveTo>
                <a:cubicBezTo>
                  <a:pt x="364532" y="0"/>
                  <a:pt x="469474" y="104941"/>
                  <a:pt x="469474" y="234737"/>
                </a:cubicBezTo>
                <a:cubicBezTo>
                  <a:pt x="469474" y="364533"/>
                  <a:pt x="364532" y="469474"/>
                  <a:pt x="234737" y="469474"/>
                </a:cubicBezTo>
                <a:cubicBezTo>
                  <a:pt x="104941" y="469474"/>
                  <a:pt x="0" y="364533"/>
                  <a:pt x="0" y="234737"/>
                </a:cubicBezTo>
                <a:cubicBezTo>
                  <a:pt x="0" y="104941"/>
                  <a:pt x="104941" y="0"/>
                  <a:pt x="234737" y="0"/>
                </a:cubicBezTo>
                <a:lnTo>
                  <a:pt x="234737" y="0"/>
                </a:lnTo>
                <a:close/>
              </a:path>
            </a:pathLst>
          </a:custGeom>
          <a:solidFill>
            <a:srgbClr val="E9C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b="0" i="0" sz="1800" u="none" cap="none" strike="noStrike">
              <a:solidFill>
                <a:srgbClr val="272E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3" name="Google Shape;1083;p40"/>
          <p:cNvSpPr/>
          <p:nvPr/>
        </p:nvSpPr>
        <p:spPr>
          <a:xfrm>
            <a:off x="15652307" y="9234080"/>
            <a:ext cx="469527" cy="469527"/>
          </a:xfrm>
          <a:custGeom>
            <a:rect b="b" l="l" r="r" t="t"/>
            <a:pathLst>
              <a:path extrusionOk="0" h="469473" w="469473">
                <a:moveTo>
                  <a:pt x="234737" y="0"/>
                </a:moveTo>
                <a:cubicBezTo>
                  <a:pt x="364532" y="0"/>
                  <a:pt x="469474" y="104941"/>
                  <a:pt x="469474" y="234737"/>
                </a:cubicBezTo>
                <a:cubicBezTo>
                  <a:pt x="469474" y="364533"/>
                  <a:pt x="364532" y="469474"/>
                  <a:pt x="234737" y="469474"/>
                </a:cubicBezTo>
                <a:cubicBezTo>
                  <a:pt x="104941" y="469474"/>
                  <a:pt x="0" y="364533"/>
                  <a:pt x="0" y="234737"/>
                </a:cubicBezTo>
                <a:cubicBezTo>
                  <a:pt x="0" y="104941"/>
                  <a:pt x="104941" y="0"/>
                  <a:pt x="234737" y="0"/>
                </a:cubicBezTo>
                <a:lnTo>
                  <a:pt x="234737" y="0"/>
                </a:lnTo>
                <a:close/>
              </a:path>
            </a:pathLst>
          </a:custGeom>
          <a:solidFill>
            <a:srgbClr val="F4A2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b="0" i="0" sz="1800" u="none" cap="none" strike="noStrike">
              <a:solidFill>
                <a:srgbClr val="272E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4" name="Google Shape;1084;p40"/>
          <p:cNvSpPr txBox="1"/>
          <p:nvPr/>
        </p:nvSpPr>
        <p:spPr>
          <a:xfrm>
            <a:off x="16711175" y="3397757"/>
            <a:ext cx="6691657" cy="2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</a:t>
            </a:r>
            <a:endParaRPr/>
          </a:p>
        </p:txBody>
      </p:sp>
      <p:sp>
        <p:nvSpPr>
          <p:cNvPr id="1085" name="Google Shape;1085;p40"/>
          <p:cNvSpPr txBox="1"/>
          <p:nvPr/>
        </p:nvSpPr>
        <p:spPr>
          <a:xfrm>
            <a:off x="16711175" y="6146877"/>
            <a:ext cx="6077574" cy="2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</a:t>
            </a:r>
            <a:endParaRPr/>
          </a:p>
        </p:txBody>
      </p:sp>
      <p:sp>
        <p:nvSpPr>
          <p:cNvPr id="1086" name="Google Shape;1086;p40"/>
          <p:cNvSpPr txBox="1"/>
          <p:nvPr/>
        </p:nvSpPr>
        <p:spPr>
          <a:xfrm>
            <a:off x="16711175" y="8895997"/>
            <a:ext cx="6487413" cy="2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</a:t>
            </a:r>
            <a:endParaRPr/>
          </a:p>
        </p:txBody>
      </p:sp>
      <p:pic>
        <p:nvPicPr>
          <p:cNvPr descr="A close up of a logo&#10;&#10;Description automatically generated" id="1087" name="Google Shape;108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1"/>
          <p:cNvSpPr/>
          <p:nvPr/>
        </p:nvSpPr>
        <p:spPr>
          <a:xfrm>
            <a:off x="10405985" y="4895370"/>
            <a:ext cx="9289032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93" name="Google Shape;1093;p41"/>
          <p:cNvSpPr txBox="1"/>
          <p:nvPr>
            <p:ph type="title"/>
          </p:nvPr>
        </p:nvSpPr>
        <p:spPr>
          <a:xfrm>
            <a:off x="13705755" y="3474418"/>
            <a:ext cx="813690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SUMMARY</a:t>
            </a:r>
            <a:br>
              <a:rPr b="1" lang="en-US" sz="7200">
                <a:latin typeface="Open Sans"/>
                <a:ea typeface="Open Sans"/>
                <a:cs typeface="Open Sans"/>
                <a:sym typeface="Open Sans"/>
              </a:rPr>
            </a:br>
            <a:endParaRPr/>
          </a:p>
        </p:txBody>
      </p:sp>
      <p:grpSp>
        <p:nvGrpSpPr>
          <p:cNvPr id="1094" name="Google Shape;1094;p41"/>
          <p:cNvGrpSpPr/>
          <p:nvPr/>
        </p:nvGrpSpPr>
        <p:grpSpPr>
          <a:xfrm>
            <a:off x="13712849" y="5576057"/>
            <a:ext cx="447068" cy="380947"/>
            <a:chOff x="14722901" y="8920533"/>
            <a:chExt cx="348873" cy="297275"/>
          </a:xfrm>
        </p:grpSpPr>
        <p:sp>
          <p:nvSpPr>
            <p:cNvPr id="1095" name="Google Shape;1095;p41"/>
            <p:cNvSpPr/>
            <p:nvPr/>
          </p:nvSpPr>
          <p:spPr>
            <a:xfrm>
              <a:off x="14722901" y="8959441"/>
              <a:ext cx="258370" cy="258367"/>
            </a:xfrm>
            <a:prstGeom prst="rect">
              <a:avLst/>
            </a:prstGeom>
            <a:noFill/>
            <a:ln cap="flat" cmpd="sng" w="9525">
              <a:solidFill>
                <a:srgbClr val="252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14746445" y="8920533"/>
              <a:ext cx="325329" cy="267156"/>
            </a:xfrm>
            <a:custGeom>
              <a:rect b="b" l="l" r="r" t="t"/>
              <a:pathLst>
                <a:path extrusionOk="0" h="187" w="229">
                  <a:moveTo>
                    <a:pt x="31" y="83"/>
                  </a:moveTo>
                  <a:cubicBezTo>
                    <a:pt x="73" y="125"/>
                    <a:pt x="73" y="125"/>
                    <a:pt x="73" y="125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73" y="187"/>
                    <a:pt x="73" y="187"/>
                    <a:pt x="73" y="187"/>
                  </a:cubicBezTo>
                  <a:cubicBezTo>
                    <a:pt x="64" y="178"/>
                    <a:pt x="53" y="168"/>
                    <a:pt x="41" y="155"/>
                  </a:cubicBezTo>
                  <a:cubicBezTo>
                    <a:pt x="29" y="143"/>
                    <a:pt x="16" y="130"/>
                    <a:pt x="0" y="114"/>
                  </a:cubicBezTo>
                  <a:lnTo>
                    <a:pt x="31" y="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097" name="Google Shape;1097;p41"/>
          <p:cNvSpPr txBox="1"/>
          <p:nvPr/>
        </p:nvSpPr>
        <p:spPr>
          <a:xfrm>
            <a:off x="14677156" y="5299363"/>
            <a:ext cx="7632848" cy="2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 Ipsum has been the</a:t>
            </a:r>
            <a:endParaRPr/>
          </a:p>
        </p:txBody>
      </p:sp>
      <p:grpSp>
        <p:nvGrpSpPr>
          <p:cNvPr id="1098" name="Google Shape;1098;p41"/>
          <p:cNvGrpSpPr/>
          <p:nvPr/>
        </p:nvGrpSpPr>
        <p:grpSpPr>
          <a:xfrm>
            <a:off x="13712849" y="7840586"/>
            <a:ext cx="447068" cy="380947"/>
            <a:chOff x="14722901" y="8920533"/>
            <a:chExt cx="348873" cy="297275"/>
          </a:xfrm>
        </p:grpSpPr>
        <p:sp>
          <p:nvSpPr>
            <p:cNvPr id="1099" name="Google Shape;1099;p41"/>
            <p:cNvSpPr/>
            <p:nvPr/>
          </p:nvSpPr>
          <p:spPr>
            <a:xfrm>
              <a:off x="14722901" y="8959441"/>
              <a:ext cx="258370" cy="258367"/>
            </a:xfrm>
            <a:prstGeom prst="rect">
              <a:avLst/>
            </a:prstGeom>
            <a:noFill/>
            <a:ln cap="flat" cmpd="sng" w="9525">
              <a:solidFill>
                <a:srgbClr val="252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14746445" y="8920533"/>
              <a:ext cx="325329" cy="267156"/>
            </a:xfrm>
            <a:custGeom>
              <a:rect b="b" l="l" r="r" t="t"/>
              <a:pathLst>
                <a:path extrusionOk="0" h="187" w="229">
                  <a:moveTo>
                    <a:pt x="31" y="83"/>
                  </a:moveTo>
                  <a:cubicBezTo>
                    <a:pt x="73" y="125"/>
                    <a:pt x="73" y="125"/>
                    <a:pt x="73" y="125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73" y="187"/>
                    <a:pt x="73" y="187"/>
                    <a:pt x="73" y="187"/>
                  </a:cubicBezTo>
                  <a:cubicBezTo>
                    <a:pt x="64" y="178"/>
                    <a:pt x="53" y="168"/>
                    <a:pt x="41" y="155"/>
                  </a:cubicBezTo>
                  <a:cubicBezTo>
                    <a:pt x="29" y="143"/>
                    <a:pt x="16" y="130"/>
                    <a:pt x="0" y="114"/>
                  </a:cubicBezTo>
                  <a:lnTo>
                    <a:pt x="31" y="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1101" name="Google Shape;1101;p41"/>
          <p:cNvGrpSpPr/>
          <p:nvPr/>
        </p:nvGrpSpPr>
        <p:grpSpPr>
          <a:xfrm>
            <a:off x="13712849" y="10106082"/>
            <a:ext cx="447068" cy="380947"/>
            <a:chOff x="14722901" y="8920533"/>
            <a:chExt cx="348873" cy="297275"/>
          </a:xfrm>
        </p:grpSpPr>
        <p:sp>
          <p:nvSpPr>
            <p:cNvPr id="1102" name="Google Shape;1102;p41"/>
            <p:cNvSpPr/>
            <p:nvPr/>
          </p:nvSpPr>
          <p:spPr>
            <a:xfrm>
              <a:off x="14722901" y="8959441"/>
              <a:ext cx="258370" cy="258367"/>
            </a:xfrm>
            <a:prstGeom prst="rect">
              <a:avLst/>
            </a:prstGeom>
            <a:noFill/>
            <a:ln cap="flat" cmpd="sng" w="9525">
              <a:solidFill>
                <a:srgbClr val="252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14746445" y="8920533"/>
              <a:ext cx="325329" cy="267156"/>
            </a:xfrm>
            <a:custGeom>
              <a:rect b="b" l="l" r="r" t="t"/>
              <a:pathLst>
                <a:path extrusionOk="0" h="187" w="229">
                  <a:moveTo>
                    <a:pt x="31" y="83"/>
                  </a:moveTo>
                  <a:cubicBezTo>
                    <a:pt x="73" y="125"/>
                    <a:pt x="73" y="125"/>
                    <a:pt x="73" y="125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73" y="187"/>
                    <a:pt x="73" y="187"/>
                    <a:pt x="73" y="187"/>
                  </a:cubicBezTo>
                  <a:cubicBezTo>
                    <a:pt x="64" y="178"/>
                    <a:pt x="53" y="168"/>
                    <a:pt x="41" y="155"/>
                  </a:cubicBezTo>
                  <a:cubicBezTo>
                    <a:pt x="29" y="143"/>
                    <a:pt x="16" y="130"/>
                    <a:pt x="0" y="114"/>
                  </a:cubicBezTo>
                  <a:lnTo>
                    <a:pt x="31" y="83"/>
                  </a:lnTo>
                  <a:close/>
                </a:path>
              </a:pathLst>
            </a:custGeom>
            <a:solidFill>
              <a:srgbClr val="F4A2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104" name="Google Shape;1104;p41"/>
          <p:cNvSpPr txBox="1"/>
          <p:nvPr/>
        </p:nvSpPr>
        <p:spPr>
          <a:xfrm>
            <a:off x="14677156" y="7560469"/>
            <a:ext cx="7632848" cy="2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 Ipsum has been the</a:t>
            </a:r>
            <a:endParaRPr/>
          </a:p>
        </p:txBody>
      </p:sp>
      <p:sp>
        <p:nvSpPr>
          <p:cNvPr id="1105" name="Google Shape;1105;p41"/>
          <p:cNvSpPr txBox="1"/>
          <p:nvPr/>
        </p:nvSpPr>
        <p:spPr>
          <a:xfrm>
            <a:off x="14677156" y="9821575"/>
            <a:ext cx="7632848" cy="2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 Ipsum has been the</a:t>
            </a:r>
            <a:endParaRPr/>
          </a:p>
        </p:txBody>
      </p:sp>
      <p:pic>
        <p:nvPicPr>
          <p:cNvPr descr="A close up of a logo&#10;&#10;Description automatically generated" id="1106" name="Google Shape;11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1"/>
          <p:cNvSpPr/>
          <p:nvPr>
            <p:ph idx="2" type="pic"/>
          </p:nvPr>
        </p:nvSpPr>
        <p:spPr>
          <a:xfrm>
            <a:off x="-1" y="1854238"/>
            <a:ext cx="12769651" cy="100091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2"/>
          <p:cNvSpPr/>
          <p:nvPr>
            <p:ph idx="2" type="pic"/>
          </p:nvPr>
        </p:nvSpPr>
        <p:spPr>
          <a:xfrm>
            <a:off x="0" y="0"/>
            <a:ext cx="24387175" cy="13717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3" name="Google Shape;1113;p42"/>
          <p:cNvSpPr/>
          <p:nvPr/>
        </p:nvSpPr>
        <p:spPr>
          <a:xfrm>
            <a:off x="8187668" y="863312"/>
            <a:ext cx="8011072" cy="12854276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14" name="Google Shape;1114;p42"/>
          <p:cNvSpPr/>
          <p:nvPr/>
        </p:nvSpPr>
        <p:spPr>
          <a:xfrm>
            <a:off x="0" y="11486071"/>
            <a:ext cx="24387175" cy="22315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15" name="Google Shape;1115;p42"/>
          <p:cNvSpPr/>
          <p:nvPr/>
        </p:nvSpPr>
        <p:spPr>
          <a:xfrm>
            <a:off x="9846356" y="3936388"/>
            <a:ext cx="14540819" cy="402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A picture containing drawing&#10;&#10;Description automatically generated" id="1116" name="Google Shape;11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6356" y="2858219"/>
            <a:ext cx="1339119" cy="76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42"/>
          <p:cNvSpPr txBox="1"/>
          <p:nvPr/>
        </p:nvSpPr>
        <p:spPr>
          <a:xfrm>
            <a:off x="8187668" y="5387234"/>
            <a:ext cx="8011072" cy="4520979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0" wrap="square" tIns="72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YOU!</a:t>
            </a:r>
            <a:endParaRPr b="1" sz="13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18" name="Google Shape;1118;p42"/>
          <p:cNvGrpSpPr/>
          <p:nvPr/>
        </p:nvGrpSpPr>
        <p:grpSpPr>
          <a:xfrm>
            <a:off x="2711884" y="11712516"/>
            <a:ext cx="20440724" cy="1734342"/>
            <a:chOff x="2711884" y="11712516"/>
            <a:chExt cx="20440724" cy="1734342"/>
          </a:xfrm>
        </p:grpSpPr>
        <p:sp>
          <p:nvSpPr>
            <p:cNvPr id="1119" name="Google Shape;1119;p42"/>
            <p:cNvSpPr txBox="1"/>
            <p:nvPr/>
          </p:nvSpPr>
          <p:spPr>
            <a:xfrm>
              <a:off x="2711884" y="11738700"/>
              <a:ext cx="5854774" cy="1708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0" spcFirstLastPara="1" rIns="432050" wrap="square" tIns="720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PHONE:</a:t>
              </a:r>
              <a:endParaRPr/>
            </a:p>
            <a:p>
              <a:pPr indent="0" lvl="0" marL="0" marR="0" rtl="0" algn="l">
                <a:lnSpc>
                  <a:spcPct val="13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+11 216 444-2255</a:t>
              </a:r>
              <a:endParaRPr/>
            </a:p>
          </p:txBody>
        </p:sp>
        <p:sp>
          <p:nvSpPr>
            <p:cNvPr id="1120" name="Google Shape;1120;p42"/>
            <p:cNvSpPr txBox="1"/>
            <p:nvPr/>
          </p:nvSpPr>
          <p:spPr>
            <a:xfrm>
              <a:off x="9965744" y="11713532"/>
              <a:ext cx="5854774" cy="1708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0" spcFirstLastPara="1" rIns="432050" wrap="square" tIns="720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EMAIL:</a:t>
              </a:r>
              <a:endParaRPr/>
            </a:p>
            <a:p>
              <a:pPr indent="0" lvl="0" marL="0" marR="0" rtl="0" algn="l">
                <a:lnSpc>
                  <a:spcPct val="13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youremail@gmail.com</a:t>
              </a:r>
              <a:endParaRPr/>
            </a:p>
          </p:txBody>
        </p:sp>
        <p:sp>
          <p:nvSpPr>
            <p:cNvPr id="1121" name="Google Shape;1121;p42"/>
            <p:cNvSpPr txBox="1"/>
            <p:nvPr/>
          </p:nvSpPr>
          <p:spPr>
            <a:xfrm>
              <a:off x="17297834" y="11712516"/>
              <a:ext cx="5854774" cy="1708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0" spcFirstLastPara="1" rIns="432050" wrap="square" tIns="7200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WEBSITE:</a:t>
              </a:r>
              <a:endParaRPr/>
            </a:p>
            <a:p>
              <a:pPr indent="0" lvl="0" marL="0" marR="0" rtl="0" algn="l">
                <a:lnSpc>
                  <a:spcPct val="13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www.freeslides.co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3"/>
          <p:cNvSpPr/>
          <p:nvPr/>
        </p:nvSpPr>
        <p:spPr>
          <a:xfrm>
            <a:off x="1762098" y="4618462"/>
            <a:ext cx="558721" cy="406341"/>
          </a:xfrm>
          <a:custGeom>
            <a:rect b="b" l="l" r="r" t="t"/>
            <a:pathLst>
              <a:path extrusionOk="0" h="120000" w="120000">
                <a:moveTo>
                  <a:pt x="19088" y="97500"/>
                </a:moveTo>
                <a:lnTo>
                  <a:pt x="57272" y="97500"/>
                </a:lnTo>
                <a:cubicBezTo>
                  <a:pt x="58777" y="97500"/>
                  <a:pt x="60000" y="95822"/>
                  <a:pt x="60000" y="93750"/>
                </a:cubicBezTo>
                <a:cubicBezTo>
                  <a:pt x="60000" y="91683"/>
                  <a:pt x="58777" y="90000"/>
                  <a:pt x="57272" y="90000"/>
                </a:cubicBezTo>
                <a:lnTo>
                  <a:pt x="19088" y="90000"/>
                </a:lnTo>
                <a:cubicBezTo>
                  <a:pt x="17588" y="90000"/>
                  <a:pt x="16361" y="91683"/>
                  <a:pt x="16361" y="93750"/>
                </a:cubicBezTo>
                <a:cubicBezTo>
                  <a:pt x="16361" y="95822"/>
                  <a:pt x="17588" y="97500"/>
                  <a:pt x="19088" y="97500"/>
                </a:cubicBezTo>
                <a:moveTo>
                  <a:pt x="19088" y="82500"/>
                </a:moveTo>
                <a:lnTo>
                  <a:pt x="68183" y="82500"/>
                </a:lnTo>
                <a:cubicBezTo>
                  <a:pt x="69688" y="82500"/>
                  <a:pt x="70911" y="80822"/>
                  <a:pt x="70911" y="78750"/>
                </a:cubicBezTo>
                <a:cubicBezTo>
                  <a:pt x="70911" y="76683"/>
                  <a:pt x="69688" y="75000"/>
                  <a:pt x="68183" y="75000"/>
                </a:cubicBezTo>
                <a:lnTo>
                  <a:pt x="19088" y="75000"/>
                </a:lnTo>
                <a:cubicBezTo>
                  <a:pt x="17588" y="75000"/>
                  <a:pt x="16361" y="76683"/>
                  <a:pt x="16361" y="78750"/>
                </a:cubicBezTo>
                <a:cubicBezTo>
                  <a:pt x="16361" y="80822"/>
                  <a:pt x="17588" y="82500"/>
                  <a:pt x="19088" y="82500"/>
                </a:cubicBezTo>
                <a:moveTo>
                  <a:pt x="114544" y="22500"/>
                </a:moveTo>
                <a:lnTo>
                  <a:pt x="5455" y="22500"/>
                </a:lnTo>
                <a:lnTo>
                  <a:pt x="5455" y="7500"/>
                </a:lnTo>
                <a:lnTo>
                  <a:pt x="114544" y="7500"/>
                </a:lnTo>
                <a:cubicBezTo>
                  <a:pt x="114544" y="7500"/>
                  <a:pt x="114544" y="22500"/>
                  <a:pt x="114544" y="22500"/>
                </a:cubicBezTo>
                <a:close/>
                <a:moveTo>
                  <a:pt x="114544" y="112500"/>
                </a:moveTo>
                <a:lnTo>
                  <a:pt x="5455" y="112500"/>
                </a:lnTo>
                <a:lnTo>
                  <a:pt x="5455" y="52500"/>
                </a:lnTo>
                <a:lnTo>
                  <a:pt x="114544" y="52500"/>
                </a:lnTo>
                <a:cubicBezTo>
                  <a:pt x="114544" y="52500"/>
                  <a:pt x="114544" y="112500"/>
                  <a:pt x="114544" y="112500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lnTo>
                  <a:pt x="0" y="112500"/>
                </a:lnTo>
                <a:cubicBezTo>
                  <a:pt x="0" y="116638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90000" y="97500"/>
                </a:moveTo>
                <a:lnTo>
                  <a:pt x="100911" y="97500"/>
                </a:lnTo>
                <a:cubicBezTo>
                  <a:pt x="102411" y="97500"/>
                  <a:pt x="103638" y="95822"/>
                  <a:pt x="103638" y="93750"/>
                </a:cubicBezTo>
                <a:lnTo>
                  <a:pt x="103638" y="78750"/>
                </a:lnTo>
                <a:cubicBezTo>
                  <a:pt x="103638" y="76683"/>
                  <a:pt x="102411" y="75000"/>
                  <a:pt x="100911" y="75000"/>
                </a:cubicBezTo>
                <a:lnTo>
                  <a:pt x="90000" y="75000"/>
                </a:lnTo>
                <a:cubicBezTo>
                  <a:pt x="88494" y="75000"/>
                  <a:pt x="87272" y="76683"/>
                  <a:pt x="87272" y="78750"/>
                </a:cubicBezTo>
                <a:lnTo>
                  <a:pt x="87272" y="93750"/>
                </a:lnTo>
                <a:cubicBezTo>
                  <a:pt x="87272" y="95822"/>
                  <a:pt x="88494" y="97500"/>
                  <a:pt x="90000" y="975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7" name="Google Shape;1127;p43"/>
          <p:cNvSpPr/>
          <p:nvPr/>
        </p:nvSpPr>
        <p:spPr>
          <a:xfrm>
            <a:off x="2828743" y="4593065"/>
            <a:ext cx="558721" cy="457135"/>
          </a:xfrm>
          <a:custGeom>
            <a:rect b="b" l="l" r="r" t="t"/>
            <a:pathLst>
              <a:path extrusionOk="0" h="120000" w="120000"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988"/>
                  <a:pt x="21816" y="6666"/>
                </a:cubicBezTo>
                <a:lnTo>
                  <a:pt x="21816" y="16666"/>
                </a:lnTo>
                <a:cubicBezTo>
                  <a:pt x="21816" y="18511"/>
                  <a:pt x="23038" y="20000"/>
                  <a:pt x="24544" y="20000"/>
                </a:cubicBezTo>
                <a:cubicBezTo>
                  <a:pt x="26050" y="20000"/>
                  <a:pt x="27272" y="18511"/>
                  <a:pt x="27272" y="16666"/>
                </a:cubicBezTo>
                <a:lnTo>
                  <a:pt x="27272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06361" y="86666"/>
                </a:lnTo>
                <a:cubicBezTo>
                  <a:pt x="104861" y="86666"/>
                  <a:pt x="103638" y="88161"/>
                  <a:pt x="103638" y="90000"/>
                </a:cubicBezTo>
                <a:cubicBezTo>
                  <a:pt x="103638" y="91844"/>
                  <a:pt x="104861" y="93333"/>
                  <a:pt x="106361" y="93333"/>
                </a:cubicBezTo>
                <a:lnTo>
                  <a:pt x="114544" y="93333"/>
                </a:lnTo>
                <a:cubicBezTo>
                  <a:pt x="117555" y="93333"/>
                  <a:pt x="120000" y="90344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92727" y="46666"/>
                </a:moveTo>
                <a:lnTo>
                  <a:pt x="5455" y="46666"/>
                </a:lnTo>
                <a:lnTo>
                  <a:pt x="5455" y="33333"/>
                </a:lnTo>
                <a:lnTo>
                  <a:pt x="92727" y="33333"/>
                </a:lnTo>
                <a:cubicBezTo>
                  <a:pt x="92727" y="33333"/>
                  <a:pt x="92727" y="46666"/>
                  <a:pt x="92727" y="46666"/>
                </a:cubicBezTo>
                <a:close/>
                <a:moveTo>
                  <a:pt x="92727" y="113333"/>
                </a:moveTo>
                <a:lnTo>
                  <a:pt x="5455" y="113333"/>
                </a:lnTo>
                <a:lnTo>
                  <a:pt x="5455" y="66666"/>
                </a:lnTo>
                <a:lnTo>
                  <a:pt x="92727" y="66666"/>
                </a:lnTo>
                <a:cubicBezTo>
                  <a:pt x="92727" y="66666"/>
                  <a:pt x="92727" y="113333"/>
                  <a:pt x="92727" y="113333"/>
                </a:cubicBezTo>
                <a:close/>
                <a:moveTo>
                  <a:pt x="92727" y="26666"/>
                </a:moveTo>
                <a:lnTo>
                  <a:pt x="5455" y="26666"/>
                </a:lnTo>
                <a:cubicBezTo>
                  <a:pt x="2444" y="26666"/>
                  <a:pt x="0" y="29655"/>
                  <a:pt x="0" y="33333"/>
                </a:cubicBezTo>
                <a:lnTo>
                  <a:pt x="0" y="113333"/>
                </a:lnTo>
                <a:cubicBezTo>
                  <a:pt x="0" y="1170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011"/>
                  <a:pt x="98183" y="113333"/>
                </a:cubicBezTo>
                <a:lnTo>
                  <a:pt x="98183" y="33333"/>
                </a:lnTo>
                <a:cubicBezTo>
                  <a:pt x="98183" y="29655"/>
                  <a:pt x="95738" y="26666"/>
                  <a:pt x="92727" y="26666"/>
                </a:cubicBezTo>
                <a:moveTo>
                  <a:pt x="19088" y="100000"/>
                </a:moveTo>
                <a:lnTo>
                  <a:pt x="40911" y="100000"/>
                </a:lnTo>
                <a:cubicBezTo>
                  <a:pt x="42411" y="100000"/>
                  <a:pt x="43638" y="98511"/>
                  <a:pt x="43638" y="96666"/>
                </a:cubicBezTo>
                <a:cubicBezTo>
                  <a:pt x="43638" y="94827"/>
                  <a:pt x="42411" y="93333"/>
                  <a:pt x="40911" y="93333"/>
                </a:cubicBezTo>
                <a:lnTo>
                  <a:pt x="19088" y="93333"/>
                </a:lnTo>
                <a:cubicBezTo>
                  <a:pt x="17588" y="93333"/>
                  <a:pt x="16361" y="94827"/>
                  <a:pt x="16361" y="96666"/>
                </a:cubicBezTo>
                <a:cubicBezTo>
                  <a:pt x="16361" y="98511"/>
                  <a:pt x="17588" y="100000"/>
                  <a:pt x="19088" y="100000"/>
                </a:cubicBezTo>
                <a:moveTo>
                  <a:pt x="19088" y="86666"/>
                </a:moveTo>
                <a:lnTo>
                  <a:pt x="51816" y="86666"/>
                </a:lnTo>
                <a:cubicBezTo>
                  <a:pt x="53322" y="86666"/>
                  <a:pt x="54544" y="85177"/>
                  <a:pt x="54544" y="83333"/>
                </a:cubicBezTo>
                <a:cubicBezTo>
                  <a:pt x="54544" y="81488"/>
                  <a:pt x="53322" y="80000"/>
                  <a:pt x="51816" y="80000"/>
                </a:cubicBezTo>
                <a:lnTo>
                  <a:pt x="19088" y="80000"/>
                </a:lnTo>
                <a:cubicBezTo>
                  <a:pt x="17588" y="80000"/>
                  <a:pt x="16361" y="81488"/>
                  <a:pt x="16361" y="83333"/>
                </a:cubicBezTo>
                <a:cubicBezTo>
                  <a:pt x="16361" y="85177"/>
                  <a:pt x="17588" y="86666"/>
                  <a:pt x="19088" y="86666"/>
                </a:cubicBezTo>
                <a:moveTo>
                  <a:pt x="68183" y="100000"/>
                </a:moveTo>
                <a:lnTo>
                  <a:pt x="79088" y="100000"/>
                </a:lnTo>
                <a:cubicBezTo>
                  <a:pt x="80594" y="100000"/>
                  <a:pt x="81816" y="98511"/>
                  <a:pt x="81816" y="96666"/>
                </a:cubicBezTo>
                <a:lnTo>
                  <a:pt x="81816" y="83333"/>
                </a:lnTo>
                <a:cubicBezTo>
                  <a:pt x="81816" y="81488"/>
                  <a:pt x="80594" y="80000"/>
                  <a:pt x="79088" y="80000"/>
                </a:cubicBezTo>
                <a:lnTo>
                  <a:pt x="68183" y="80000"/>
                </a:lnTo>
                <a:cubicBezTo>
                  <a:pt x="66677" y="80000"/>
                  <a:pt x="65455" y="81488"/>
                  <a:pt x="65455" y="83333"/>
                </a:cubicBezTo>
                <a:lnTo>
                  <a:pt x="65455" y="96666"/>
                </a:lnTo>
                <a:cubicBezTo>
                  <a:pt x="65455" y="98511"/>
                  <a:pt x="66677" y="100000"/>
                  <a:pt x="68183" y="100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8" name="Google Shape;1128;p43"/>
          <p:cNvSpPr/>
          <p:nvPr/>
        </p:nvSpPr>
        <p:spPr>
          <a:xfrm>
            <a:off x="3895389" y="4542272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6383" y="75444"/>
                </a:moveTo>
                <a:cubicBezTo>
                  <a:pt x="65005" y="76577"/>
                  <a:pt x="63744" y="77227"/>
                  <a:pt x="61583" y="77394"/>
                </a:cubicBezTo>
                <a:lnTo>
                  <a:pt x="61583" y="62994"/>
                </a:lnTo>
                <a:cubicBezTo>
                  <a:pt x="62505" y="63238"/>
                  <a:pt x="62894" y="63527"/>
                  <a:pt x="63772" y="63855"/>
                </a:cubicBezTo>
                <a:cubicBezTo>
                  <a:pt x="64655" y="64188"/>
                  <a:pt x="65444" y="64622"/>
                  <a:pt x="66144" y="65155"/>
                </a:cubicBezTo>
                <a:cubicBezTo>
                  <a:pt x="66844" y="65688"/>
                  <a:pt x="67405" y="66350"/>
                  <a:pt x="67822" y="67133"/>
                </a:cubicBezTo>
                <a:cubicBezTo>
                  <a:pt x="68244" y="67916"/>
                  <a:pt x="68455" y="68883"/>
                  <a:pt x="68455" y="70038"/>
                </a:cubicBezTo>
                <a:cubicBezTo>
                  <a:pt x="68455" y="72511"/>
                  <a:pt x="67766" y="74311"/>
                  <a:pt x="66383" y="75444"/>
                </a:cubicBezTo>
                <a:moveTo>
                  <a:pt x="57983" y="54650"/>
                </a:moveTo>
                <a:cubicBezTo>
                  <a:pt x="57144" y="54444"/>
                  <a:pt x="56822" y="54183"/>
                  <a:pt x="56005" y="53877"/>
                </a:cubicBezTo>
                <a:cubicBezTo>
                  <a:pt x="55183" y="53566"/>
                  <a:pt x="54461" y="53166"/>
                  <a:pt x="53844" y="52672"/>
                </a:cubicBezTo>
                <a:cubicBezTo>
                  <a:pt x="53227" y="52177"/>
                  <a:pt x="52716" y="51583"/>
                  <a:pt x="52316" y="50883"/>
                </a:cubicBezTo>
                <a:cubicBezTo>
                  <a:pt x="51916" y="50177"/>
                  <a:pt x="51716" y="49333"/>
                  <a:pt x="51716" y="48344"/>
                </a:cubicBezTo>
                <a:cubicBezTo>
                  <a:pt x="51716" y="46161"/>
                  <a:pt x="52305" y="44611"/>
                  <a:pt x="53483" y="43677"/>
                </a:cubicBezTo>
                <a:cubicBezTo>
                  <a:pt x="54661" y="42755"/>
                  <a:pt x="55822" y="42288"/>
                  <a:pt x="57983" y="42288"/>
                </a:cubicBezTo>
                <a:cubicBezTo>
                  <a:pt x="57983" y="42288"/>
                  <a:pt x="57983" y="54650"/>
                  <a:pt x="57983" y="54650"/>
                </a:cubicBezTo>
                <a:close/>
                <a:moveTo>
                  <a:pt x="70916" y="59594"/>
                </a:moveTo>
                <a:cubicBezTo>
                  <a:pt x="69594" y="58566"/>
                  <a:pt x="68072" y="57722"/>
                  <a:pt x="66355" y="57061"/>
                </a:cubicBezTo>
                <a:cubicBezTo>
                  <a:pt x="64633" y="56405"/>
                  <a:pt x="63388" y="55827"/>
                  <a:pt x="61583" y="55327"/>
                </a:cubicBezTo>
                <a:lnTo>
                  <a:pt x="61583" y="42288"/>
                </a:lnTo>
                <a:cubicBezTo>
                  <a:pt x="63744" y="42288"/>
                  <a:pt x="64805" y="42850"/>
                  <a:pt x="65783" y="43961"/>
                </a:cubicBezTo>
                <a:cubicBezTo>
                  <a:pt x="66761" y="45072"/>
                  <a:pt x="67294" y="46677"/>
                  <a:pt x="67372" y="48783"/>
                </a:cubicBezTo>
                <a:lnTo>
                  <a:pt x="74216" y="48783"/>
                </a:lnTo>
                <a:cubicBezTo>
                  <a:pt x="74216" y="46761"/>
                  <a:pt x="73861" y="44988"/>
                  <a:pt x="73166" y="43466"/>
                </a:cubicBezTo>
                <a:cubicBezTo>
                  <a:pt x="72461" y="41944"/>
                  <a:pt x="71527" y="40683"/>
                  <a:pt x="70344" y="39694"/>
                </a:cubicBezTo>
                <a:cubicBezTo>
                  <a:pt x="69161" y="38705"/>
                  <a:pt x="67777" y="37961"/>
                  <a:pt x="66172" y="37466"/>
                </a:cubicBezTo>
                <a:cubicBezTo>
                  <a:pt x="64572" y="36977"/>
                  <a:pt x="63388" y="36727"/>
                  <a:pt x="61583" y="36727"/>
                </a:cubicBezTo>
                <a:lnTo>
                  <a:pt x="61583" y="32672"/>
                </a:lnTo>
                <a:lnTo>
                  <a:pt x="57983" y="32672"/>
                </a:lnTo>
                <a:lnTo>
                  <a:pt x="57983" y="36727"/>
                </a:lnTo>
                <a:cubicBezTo>
                  <a:pt x="56183" y="36727"/>
                  <a:pt x="54972" y="36994"/>
                  <a:pt x="53333" y="37533"/>
                </a:cubicBezTo>
                <a:cubicBezTo>
                  <a:pt x="51694" y="38066"/>
                  <a:pt x="50244" y="38838"/>
                  <a:pt x="48983" y="39850"/>
                </a:cubicBezTo>
                <a:cubicBezTo>
                  <a:pt x="47722" y="40861"/>
                  <a:pt x="46722" y="42116"/>
                  <a:pt x="45983" y="43622"/>
                </a:cubicBezTo>
                <a:cubicBezTo>
                  <a:pt x="45244" y="45122"/>
                  <a:pt x="44872" y="46866"/>
                  <a:pt x="44872" y="48838"/>
                </a:cubicBezTo>
                <a:cubicBezTo>
                  <a:pt x="44872" y="51105"/>
                  <a:pt x="45277" y="53005"/>
                  <a:pt x="46072" y="54527"/>
                </a:cubicBezTo>
                <a:cubicBezTo>
                  <a:pt x="46877" y="56050"/>
                  <a:pt x="47922" y="57316"/>
                  <a:pt x="49222" y="58327"/>
                </a:cubicBezTo>
                <a:cubicBezTo>
                  <a:pt x="50522" y="59338"/>
                  <a:pt x="51983" y="60161"/>
                  <a:pt x="53605" y="60800"/>
                </a:cubicBezTo>
                <a:cubicBezTo>
                  <a:pt x="55222" y="61438"/>
                  <a:pt x="56344" y="61983"/>
                  <a:pt x="57983" y="62438"/>
                </a:cubicBezTo>
                <a:lnTo>
                  <a:pt x="57983" y="77394"/>
                </a:lnTo>
                <a:cubicBezTo>
                  <a:pt x="55222" y="77311"/>
                  <a:pt x="53755" y="76488"/>
                  <a:pt x="52555" y="74922"/>
                </a:cubicBezTo>
                <a:cubicBezTo>
                  <a:pt x="51355" y="73355"/>
                  <a:pt x="50772" y="71211"/>
                  <a:pt x="50816" y="68494"/>
                </a:cubicBezTo>
                <a:lnTo>
                  <a:pt x="43972" y="68494"/>
                </a:lnTo>
                <a:cubicBezTo>
                  <a:pt x="43933" y="70800"/>
                  <a:pt x="44261" y="72838"/>
                  <a:pt x="44966" y="74611"/>
                </a:cubicBezTo>
                <a:cubicBezTo>
                  <a:pt x="45666" y="76383"/>
                  <a:pt x="46650" y="77877"/>
                  <a:pt x="47933" y="79088"/>
                </a:cubicBezTo>
                <a:cubicBezTo>
                  <a:pt x="49211" y="80305"/>
                  <a:pt x="50755" y="81244"/>
                  <a:pt x="52555" y="81905"/>
                </a:cubicBezTo>
                <a:cubicBezTo>
                  <a:pt x="54355" y="82561"/>
                  <a:pt x="55822" y="82911"/>
                  <a:pt x="57983" y="82955"/>
                </a:cubicBezTo>
                <a:lnTo>
                  <a:pt x="57983" y="87177"/>
                </a:lnTo>
                <a:lnTo>
                  <a:pt x="61583" y="87177"/>
                </a:lnTo>
                <a:lnTo>
                  <a:pt x="61583" y="82955"/>
                </a:lnTo>
                <a:cubicBezTo>
                  <a:pt x="63588" y="82872"/>
                  <a:pt x="64933" y="82533"/>
                  <a:pt x="66655" y="81933"/>
                </a:cubicBezTo>
                <a:cubicBezTo>
                  <a:pt x="68372" y="81338"/>
                  <a:pt x="69877" y="80472"/>
                  <a:pt x="71155" y="79338"/>
                </a:cubicBezTo>
                <a:cubicBezTo>
                  <a:pt x="72433" y="78205"/>
                  <a:pt x="73444" y="76783"/>
                  <a:pt x="74183" y="75072"/>
                </a:cubicBezTo>
                <a:cubicBezTo>
                  <a:pt x="74922" y="73366"/>
                  <a:pt x="75294" y="71355"/>
                  <a:pt x="75294" y="69050"/>
                </a:cubicBezTo>
                <a:cubicBezTo>
                  <a:pt x="75294" y="66822"/>
                  <a:pt x="74894" y="64950"/>
                  <a:pt x="74094" y="63427"/>
                </a:cubicBezTo>
                <a:cubicBezTo>
                  <a:pt x="73294" y="61900"/>
                  <a:pt x="72233" y="60622"/>
                  <a:pt x="70916" y="5959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9" name="Google Shape;1129;p43"/>
          <p:cNvSpPr/>
          <p:nvPr/>
        </p:nvSpPr>
        <p:spPr>
          <a:xfrm>
            <a:off x="4962034" y="4542272"/>
            <a:ext cx="558721" cy="558721"/>
          </a:xfrm>
          <a:custGeom>
            <a:rect b="b" l="l" r="r" t="t"/>
            <a:pathLst>
              <a:path extrusionOk="0" h="120000" w="120000">
                <a:moveTo>
                  <a:pt x="53811" y="81777"/>
                </a:moveTo>
                <a:cubicBezTo>
                  <a:pt x="52850" y="82572"/>
                  <a:pt x="51972" y="83027"/>
                  <a:pt x="50466" y="83138"/>
                </a:cubicBezTo>
                <a:lnTo>
                  <a:pt x="50466" y="73061"/>
                </a:lnTo>
                <a:cubicBezTo>
                  <a:pt x="51105" y="73233"/>
                  <a:pt x="51377" y="73438"/>
                  <a:pt x="51988" y="73666"/>
                </a:cubicBezTo>
                <a:cubicBezTo>
                  <a:pt x="52605" y="73900"/>
                  <a:pt x="53155" y="74205"/>
                  <a:pt x="53644" y="74577"/>
                </a:cubicBezTo>
                <a:cubicBezTo>
                  <a:pt x="54133" y="74950"/>
                  <a:pt x="54522" y="75416"/>
                  <a:pt x="54816" y="75961"/>
                </a:cubicBezTo>
                <a:cubicBezTo>
                  <a:pt x="55111" y="76511"/>
                  <a:pt x="55255" y="77188"/>
                  <a:pt x="55255" y="77994"/>
                </a:cubicBezTo>
                <a:cubicBezTo>
                  <a:pt x="55255" y="79722"/>
                  <a:pt x="54772" y="80983"/>
                  <a:pt x="53811" y="81777"/>
                </a:cubicBezTo>
                <a:moveTo>
                  <a:pt x="47950" y="67222"/>
                </a:moveTo>
                <a:cubicBezTo>
                  <a:pt x="47366" y="67077"/>
                  <a:pt x="47144" y="66894"/>
                  <a:pt x="46572" y="66683"/>
                </a:cubicBezTo>
                <a:cubicBezTo>
                  <a:pt x="46000" y="66466"/>
                  <a:pt x="45494" y="66183"/>
                  <a:pt x="45066" y="65838"/>
                </a:cubicBezTo>
                <a:cubicBezTo>
                  <a:pt x="44633" y="65494"/>
                  <a:pt x="44272" y="65077"/>
                  <a:pt x="43994" y="64583"/>
                </a:cubicBezTo>
                <a:cubicBezTo>
                  <a:pt x="43716" y="64094"/>
                  <a:pt x="43577" y="63505"/>
                  <a:pt x="43577" y="62811"/>
                </a:cubicBezTo>
                <a:cubicBezTo>
                  <a:pt x="43577" y="61283"/>
                  <a:pt x="43988" y="60194"/>
                  <a:pt x="44816" y="59544"/>
                </a:cubicBezTo>
                <a:cubicBezTo>
                  <a:pt x="45633" y="58894"/>
                  <a:pt x="46444" y="58572"/>
                  <a:pt x="47950" y="58572"/>
                </a:cubicBezTo>
                <a:cubicBezTo>
                  <a:pt x="47950" y="58572"/>
                  <a:pt x="47950" y="67222"/>
                  <a:pt x="47950" y="67222"/>
                </a:cubicBezTo>
                <a:close/>
                <a:moveTo>
                  <a:pt x="56972" y="70683"/>
                </a:moveTo>
                <a:cubicBezTo>
                  <a:pt x="56050" y="69961"/>
                  <a:pt x="54988" y="69372"/>
                  <a:pt x="53794" y="68911"/>
                </a:cubicBezTo>
                <a:cubicBezTo>
                  <a:pt x="52588" y="68450"/>
                  <a:pt x="51722" y="68044"/>
                  <a:pt x="50466" y="67700"/>
                </a:cubicBezTo>
                <a:lnTo>
                  <a:pt x="50466" y="58572"/>
                </a:lnTo>
                <a:cubicBezTo>
                  <a:pt x="51972" y="58572"/>
                  <a:pt x="52711" y="58961"/>
                  <a:pt x="53394" y="59738"/>
                </a:cubicBezTo>
                <a:cubicBezTo>
                  <a:pt x="54077" y="60516"/>
                  <a:pt x="54444" y="61644"/>
                  <a:pt x="54500" y="63116"/>
                </a:cubicBezTo>
                <a:lnTo>
                  <a:pt x="59272" y="63116"/>
                </a:lnTo>
                <a:cubicBezTo>
                  <a:pt x="59272" y="61700"/>
                  <a:pt x="59027" y="60461"/>
                  <a:pt x="58538" y="59388"/>
                </a:cubicBezTo>
                <a:cubicBezTo>
                  <a:pt x="58055" y="58327"/>
                  <a:pt x="57394" y="57444"/>
                  <a:pt x="56572" y="56755"/>
                </a:cubicBezTo>
                <a:cubicBezTo>
                  <a:pt x="55750" y="56061"/>
                  <a:pt x="54777" y="55544"/>
                  <a:pt x="53661" y="55194"/>
                </a:cubicBezTo>
                <a:cubicBezTo>
                  <a:pt x="52550" y="54850"/>
                  <a:pt x="51722" y="54677"/>
                  <a:pt x="50466" y="54677"/>
                </a:cubicBezTo>
                <a:lnTo>
                  <a:pt x="50466" y="51838"/>
                </a:lnTo>
                <a:lnTo>
                  <a:pt x="47950" y="51838"/>
                </a:lnTo>
                <a:lnTo>
                  <a:pt x="47950" y="54677"/>
                </a:lnTo>
                <a:cubicBezTo>
                  <a:pt x="46694" y="54677"/>
                  <a:pt x="45850" y="54866"/>
                  <a:pt x="44711" y="55238"/>
                </a:cubicBezTo>
                <a:cubicBezTo>
                  <a:pt x="43566" y="55616"/>
                  <a:pt x="42555" y="56155"/>
                  <a:pt x="41672" y="56861"/>
                </a:cubicBezTo>
                <a:cubicBezTo>
                  <a:pt x="40794" y="57572"/>
                  <a:pt x="40100" y="58450"/>
                  <a:pt x="39583" y="59500"/>
                </a:cubicBezTo>
                <a:cubicBezTo>
                  <a:pt x="39066" y="60550"/>
                  <a:pt x="38805" y="61772"/>
                  <a:pt x="38805" y="63155"/>
                </a:cubicBezTo>
                <a:cubicBezTo>
                  <a:pt x="38805" y="64744"/>
                  <a:pt x="39083" y="66066"/>
                  <a:pt x="39644" y="67138"/>
                </a:cubicBezTo>
                <a:cubicBezTo>
                  <a:pt x="40205" y="68205"/>
                  <a:pt x="40933" y="69088"/>
                  <a:pt x="41838" y="69794"/>
                </a:cubicBezTo>
                <a:cubicBezTo>
                  <a:pt x="42744" y="70505"/>
                  <a:pt x="43766" y="71077"/>
                  <a:pt x="44894" y="71527"/>
                </a:cubicBezTo>
                <a:cubicBezTo>
                  <a:pt x="46027" y="71977"/>
                  <a:pt x="46811" y="72355"/>
                  <a:pt x="47950" y="72672"/>
                </a:cubicBezTo>
                <a:lnTo>
                  <a:pt x="47950" y="83138"/>
                </a:lnTo>
                <a:cubicBezTo>
                  <a:pt x="46027" y="83083"/>
                  <a:pt x="45000" y="82511"/>
                  <a:pt x="44166" y="81411"/>
                </a:cubicBezTo>
                <a:cubicBezTo>
                  <a:pt x="43327" y="80316"/>
                  <a:pt x="42922" y="78816"/>
                  <a:pt x="42950" y="76911"/>
                </a:cubicBezTo>
                <a:lnTo>
                  <a:pt x="38177" y="76911"/>
                </a:lnTo>
                <a:cubicBezTo>
                  <a:pt x="38150" y="78527"/>
                  <a:pt x="38377" y="79955"/>
                  <a:pt x="38866" y="81194"/>
                </a:cubicBezTo>
                <a:cubicBezTo>
                  <a:pt x="39361" y="82438"/>
                  <a:pt x="40050" y="83483"/>
                  <a:pt x="40938" y="84333"/>
                </a:cubicBezTo>
                <a:cubicBezTo>
                  <a:pt x="41833" y="85183"/>
                  <a:pt x="42905" y="85838"/>
                  <a:pt x="44166" y="86300"/>
                </a:cubicBezTo>
                <a:cubicBezTo>
                  <a:pt x="45422" y="86761"/>
                  <a:pt x="46444" y="87005"/>
                  <a:pt x="47950" y="87038"/>
                </a:cubicBezTo>
                <a:lnTo>
                  <a:pt x="47950" y="89994"/>
                </a:lnTo>
                <a:lnTo>
                  <a:pt x="50466" y="89994"/>
                </a:lnTo>
                <a:lnTo>
                  <a:pt x="50466" y="87038"/>
                </a:lnTo>
                <a:cubicBezTo>
                  <a:pt x="51861" y="86977"/>
                  <a:pt x="52800" y="86738"/>
                  <a:pt x="54000" y="86322"/>
                </a:cubicBezTo>
                <a:cubicBezTo>
                  <a:pt x="55200" y="85905"/>
                  <a:pt x="56244" y="85300"/>
                  <a:pt x="57138" y="84505"/>
                </a:cubicBezTo>
                <a:cubicBezTo>
                  <a:pt x="58027" y="83711"/>
                  <a:pt x="58738" y="82716"/>
                  <a:pt x="59255" y="81516"/>
                </a:cubicBezTo>
                <a:cubicBezTo>
                  <a:pt x="59766" y="80327"/>
                  <a:pt x="60027" y="78916"/>
                  <a:pt x="60027" y="77300"/>
                </a:cubicBezTo>
                <a:cubicBezTo>
                  <a:pt x="60027" y="75744"/>
                  <a:pt x="59750" y="74433"/>
                  <a:pt x="59188" y="73366"/>
                </a:cubicBezTo>
                <a:cubicBezTo>
                  <a:pt x="58633" y="72300"/>
                  <a:pt x="57894" y="71405"/>
                  <a:pt x="56972" y="7068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05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94" y="5483"/>
                  <a:pt x="114516" y="25011"/>
                  <a:pt x="114516" y="49088"/>
                </a:cubicBezTo>
                <a:cubicBezTo>
                  <a:pt x="114516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49088" y="114516"/>
                </a:moveTo>
                <a:cubicBezTo>
                  <a:pt x="25005" y="114516"/>
                  <a:pt x="5483" y="94988"/>
                  <a:pt x="5483" y="70911"/>
                </a:cubicBezTo>
                <a:cubicBezTo>
                  <a:pt x="5483" y="46827"/>
                  <a:pt x="25005" y="27305"/>
                  <a:pt x="49088" y="27305"/>
                </a:cubicBezTo>
                <a:cubicBezTo>
                  <a:pt x="73177" y="27305"/>
                  <a:pt x="92694" y="46827"/>
                  <a:pt x="92694" y="70911"/>
                </a:cubicBezTo>
                <a:cubicBezTo>
                  <a:pt x="92694" y="94988"/>
                  <a:pt x="73177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0" y="120000"/>
                  <a:pt x="98183" y="98022"/>
                  <a:pt x="98183" y="70911"/>
                </a:cubicBezTo>
                <a:cubicBezTo>
                  <a:pt x="98183" y="43800"/>
                  <a:pt x="76200" y="21816"/>
                  <a:pt x="49088" y="2181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0" name="Google Shape;1130;p43"/>
          <p:cNvSpPr/>
          <p:nvPr/>
        </p:nvSpPr>
        <p:spPr>
          <a:xfrm>
            <a:off x="6028679" y="4542272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4083" y="42911"/>
                </a:moveTo>
                <a:cubicBezTo>
                  <a:pt x="67122" y="42911"/>
                  <a:pt x="69922" y="44227"/>
                  <a:pt x="72483" y="46866"/>
                </a:cubicBezTo>
                <a:lnTo>
                  <a:pt x="75244" y="41244"/>
                </a:lnTo>
                <a:cubicBezTo>
                  <a:pt x="71600" y="38688"/>
                  <a:pt x="68044" y="37411"/>
                  <a:pt x="64561" y="37411"/>
                </a:cubicBezTo>
                <a:cubicBezTo>
                  <a:pt x="59761" y="37411"/>
                  <a:pt x="55822" y="38994"/>
                  <a:pt x="52744" y="42166"/>
                </a:cubicBezTo>
                <a:cubicBezTo>
                  <a:pt x="50105" y="44927"/>
                  <a:pt x="48283" y="48677"/>
                  <a:pt x="47277" y="53416"/>
                </a:cubicBezTo>
                <a:lnTo>
                  <a:pt x="44100" y="53416"/>
                </a:lnTo>
                <a:lnTo>
                  <a:pt x="42544" y="57372"/>
                </a:lnTo>
                <a:lnTo>
                  <a:pt x="46861" y="57372"/>
                </a:lnTo>
                <a:cubicBezTo>
                  <a:pt x="46822" y="57827"/>
                  <a:pt x="46794" y="58238"/>
                  <a:pt x="46772" y="58605"/>
                </a:cubicBezTo>
                <a:cubicBezTo>
                  <a:pt x="46750" y="58977"/>
                  <a:pt x="46744" y="59305"/>
                  <a:pt x="46744" y="59594"/>
                </a:cubicBezTo>
                <a:cubicBezTo>
                  <a:pt x="46744" y="59966"/>
                  <a:pt x="46750" y="60316"/>
                  <a:pt x="46772" y="60644"/>
                </a:cubicBezTo>
                <a:cubicBezTo>
                  <a:pt x="46794" y="60977"/>
                  <a:pt x="46822" y="61288"/>
                  <a:pt x="46861" y="61572"/>
                </a:cubicBezTo>
                <a:lnTo>
                  <a:pt x="44161" y="61572"/>
                </a:lnTo>
                <a:lnTo>
                  <a:pt x="42544" y="65466"/>
                </a:lnTo>
                <a:lnTo>
                  <a:pt x="47161" y="65466"/>
                </a:lnTo>
                <a:cubicBezTo>
                  <a:pt x="47800" y="70411"/>
                  <a:pt x="49422" y="74344"/>
                  <a:pt x="52022" y="77266"/>
                </a:cubicBezTo>
                <a:cubicBezTo>
                  <a:pt x="55022" y="80650"/>
                  <a:pt x="59200" y="82338"/>
                  <a:pt x="64561" y="82338"/>
                </a:cubicBezTo>
                <a:cubicBezTo>
                  <a:pt x="67883" y="82338"/>
                  <a:pt x="70900" y="81433"/>
                  <a:pt x="73622" y="79616"/>
                </a:cubicBezTo>
                <a:lnTo>
                  <a:pt x="73622" y="72761"/>
                </a:lnTo>
                <a:cubicBezTo>
                  <a:pt x="72100" y="74200"/>
                  <a:pt x="70738" y="75233"/>
                  <a:pt x="69538" y="75850"/>
                </a:cubicBezTo>
                <a:cubicBezTo>
                  <a:pt x="68222" y="76511"/>
                  <a:pt x="66561" y="76838"/>
                  <a:pt x="64561" y="76838"/>
                </a:cubicBezTo>
                <a:cubicBezTo>
                  <a:pt x="61483" y="76838"/>
                  <a:pt x="59038" y="75666"/>
                  <a:pt x="57244" y="73316"/>
                </a:cubicBezTo>
                <a:cubicBezTo>
                  <a:pt x="55683" y="71416"/>
                  <a:pt x="54661" y="68805"/>
                  <a:pt x="54183" y="65466"/>
                </a:cubicBezTo>
                <a:lnTo>
                  <a:pt x="66244" y="65466"/>
                </a:lnTo>
                <a:lnTo>
                  <a:pt x="67738" y="61572"/>
                </a:lnTo>
                <a:lnTo>
                  <a:pt x="53883" y="61572"/>
                </a:lnTo>
                <a:cubicBezTo>
                  <a:pt x="53844" y="61366"/>
                  <a:pt x="53822" y="60733"/>
                  <a:pt x="53822" y="59661"/>
                </a:cubicBezTo>
                <a:lnTo>
                  <a:pt x="53822" y="58238"/>
                </a:lnTo>
                <a:cubicBezTo>
                  <a:pt x="53822" y="57866"/>
                  <a:pt x="53844" y="57577"/>
                  <a:pt x="53883" y="57372"/>
                </a:cubicBezTo>
                <a:lnTo>
                  <a:pt x="68577" y="57372"/>
                </a:lnTo>
                <a:lnTo>
                  <a:pt x="70144" y="53416"/>
                </a:lnTo>
                <a:lnTo>
                  <a:pt x="54305" y="53416"/>
                </a:lnTo>
                <a:cubicBezTo>
                  <a:pt x="54822" y="50533"/>
                  <a:pt x="55838" y="48122"/>
                  <a:pt x="57361" y="46188"/>
                </a:cubicBezTo>
                <a:cubicBezTo>
                  <a:pt x="59161" y="44000"/>
                  <a:pt x="61400" y="42911"/>
                  <a:pt x="64083" y="4291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1" name="Google Shape;1131;p43"/>
          <p:cNvSpPr/>
          <p:nvPr/>
        </p:nvSpPr>
        <p:spPr>
          <a:xfrm>
            <a:off x="7095327" y="4542272"/>
            <a:ext cx="558721" cy="558721"/>
          </a:xfrm>
          <a:custGeom>
            <a:rect b="b" l="l" r="r" t="t"/>
            <a:pathLst>
              <a:path extrusionOk="0" h="120000" w="120000"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3" y="7494"/>
                  <a:pt x="32111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11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51622" y="58550"/>
                </a:moveTo>
                <a:cubicBezTo>
                  <a:pt x="53900" y="58550"/>
                  <a:pt x="56000" y="59511"/>
                  <a:pt x="57922" y="61427"/>
                </a:cubicBezTo>
                <a:lnTo>
                  <a:pt x="59988" y="57333"/>
                </a:lnTo>
                <a:cubicBezTo>
                  <a:pt x="57261" y="55472"/>
                  <a:pt x="54588" y="54538"/>
                  <a:pt x="51977" y="54538"/>
                </a:cubicBezTo>
                <a:cubicBezTo>
                  <a:pt x="48377" y="54538"/>
                  <a:pt x="45422" y="55700"/>
                  <a:pt x="43116" y="58005"/>
                </a:cubicBezTo>
                <a:cubicBezTo>
                  <a:pt x="41133" y="60022"/>
                  <a:pt x="39766" y="62755"/>
                  <a:pt x="39016" y="66205"/>
                </a:cubicBezTo>
                <a:lnTo>
                  <a:pt x="36633" y="66205"/>
                </a:lnTo>
                <a:lnTo>
                  <a:pt x="35466" y="69083"/>
                </a:lnTo>
                <a:lnTo>
                  <a:pt x="38705" y="69083"/>
                </a:lnTo>
                <a:cubicBezTo>
                  <a:pt x="38672" y="69416"/>
                  <a:pt x="38650" y="69716"/>
                  <a:pt x="38638" y="69988"/>
                </a:cubicBezTo>
                <a:cubicBezTo>
                  <a:pt x="38622" y="70255"/>
                  <a:pt x="38611" y="70500"/>
                  <a:pt x="38611" y="70705"/>
                </a:cubicBezTo>
                <a:cubicBezTo>
                  <a:pt x="38611" y="70977"/>
                  <a:pt x="38622" y="71233"/>
                  <a:pt x="38638" y="71472"/>
                </a:cubicBezTo>
                <a:cubicBezTo>
                  <a:pt x="38650" y="71711"/>
                  <a:pt x="38672" y="71938"/>
                  <a:pt x="38705" y="72150"/>
                </a:cubicBezTo>
                <a:lnTo>
                  <a:pt x="36677" y="72150"/>
                </a:lnTo>
                <a:lnTo>
                  <a:pt x="35466" y="74983"/>
                </a:lnTo>
                <a:lnTo>
                  <a:pt x="38927" y="74983"/>
                </a:lnTo>
                <a:cubicBezTo>
                  <a:pt x="39405" y="78588"/>
                  <a:pt x="40627" y="81455"/>
                  <a:pt x="42572" y="83583"/>
                </a:cubicBezTo>
                <a:cubicBezTo>
                  <a:pt x="44822" y="86050"/>
                  <a:pt x="47961" y="87277"/>
                  <a:pt x="51977" y="87277"/>
                </a:cubicBezTo>
                <a:cubicBezTo>
                  <a:pt x="54472" y="87277"/>
                  <a:pt x="56733" y="86616"/>
                  <a:pt x="58772" y="85300"/>
                </a:cubicBezTo>
                <a:lnTo>
                  <a:pt x="58772" y="80300"/>
                </a:lnTo>
                <a:cubicBezTo>
                  <a:pt x="57633" y="81350"/>
                  <a:pt x="56616" y="82100"/>
                  <a:pt x="55716" y="82550"/>
                </a:cubicBezTo>
                <a:cubicBezTo>
                  <a:pt x="54722" y="83027"/>
                  <a:pt x="53477" y="83272"/>
                  <a:pt x="51977" y="83272"/>
                </a:cubicBezTo>
                <a:cubicBezTo>
                  <a:pt x="49666" y="83272"/>
                  <a:pt x="47838" y="82411"/>
                  <a:pt x="46488" y="80705"/>
                </a:cubicBezTo>
                <a:cubicBezTo>
                  <a:pt x="45322" y="79327"/>
                  <a:pt x="44555" y="77416"/>
                  <a:pt x="44194" y="74983"/>
                </a:cubicBezTo>
                <a:lnTo>
                  <a:pt x="53238" y="74983"/>
                </a:lnTo>
                <a:lnTo>
                  <a:pt x="54366" y="72150"/>
                </a:lnTo>
                <a:lnTo>
                  <a:pt x="43966" y="72150"/>
                </a:lnTo>
                <a:cubicBezTo>
                  <a:pt x="43938" y="72000"/>
                  <a:pt x="43922" y="71533"/>
                  <a:pt x="43922" y="70750"/>
                </a:cubicBezTo>
                <a:lnTo>
                  <a:pt x="43922" y="69716"/>
                </a:lnTo>
                <a:cubicBezTo>
                  <a:pt x="43922" y="69444"/>
                  <a:pt x="43938" y="69233"/>
                  <a:pt x="43966" y="69083"/>
                </a:cubicBezTo>
                <a:lnTo>
                  <a:pt x="54994" y="69083"/>
                </a:lnTo>
                <a:lnTo>
                  <a:pt x="56166" y="66205"/>
                </a:lnTo>
                <a:lnTo>
                  <a:pt x="44288" y="66205"/>
                </a:lnTo>
                <a:cubicBezTo>
                  <a:pt x="44677" y="64105"/>
                  <a:pt x="45438" y="62344"/>
                  <a:pt x="46577" y="60933"/>
                </a:cubicBezTo>
                <a:cubicBezTo>
                  <a:pt x="47927" y="59344"/>
                  <a:pt x="49605" y="58550"/>
                  <a:pt x="51622" y="5855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2" name="Google Shape;1132;p43"/>
          <p:cNvSpPr/>
          <p:nvPr/>
        </p:nvSpPr>
        <p:spPr>
          <a:xfrm>
            <a:off x="8161972" y="4542272"/>
            <a:ext cx="558721" cy="558721"/>
          </a:xfrm>
          <a:custGeom>
            <a:rect b="b" l="l" r="r" t="t"/>
            <a:pathLst>
              <a:path extrusionOk="0" h="120000" w="120000">
                <a:moveTo>
                  <a:pt x="70333" y="55116"/>
                </a:moveTo>
                <a:cubicBezTo>
                  <a:pt x="69100" y="59922"/>
                  <a:pt x="61472" y="57477"/>
                  <a:pt x="59000" y="56877"/>
                </a:cubicBezTo>
                <a:lnTo>
                  <a:pt x="61172" y="48388"/>
                </a:lnTo>
                <a:cubicBezTo>
                  <a:pt x="63650" y="48988"/>
                  <a:pt x="71616" y="50105"/>
                  <a:pt x="70333" y="55116"/>
                </a:cubicBezTo>
                <a:moveTo>
                  <a:pt x="68977" y="68816"/>
                </a:moveTo>
                <a:cubicBezTo>
                  <a:pt x="67622" y="74100"/>
                  <a:pt x="58461" y="71244"/>
                  <a:pt x="55488" y="70527"/>
                </a:cubicBezTo>
                <a:lnTo>
                  <a:pt x="57894" y="61161"/>
                </a:lnTo>
                <a:cubicBezTo>
                  <a:pt x="60866" y="61883"/>
                  <a:pt x="70394" y="63305"/>
                  <a:pt x="68977" y="68816"/>
                </a:cubicBezTo>
                <a:moveTo>
                  <a:pt x="70205" y="45411"/>
                </a:moveTo>
                <a:lnTo>
                  <a:pt x="72000" y="38422"/>
                </a:lnTo>
                <a:lnTo>
                  <a:pt x="67616" y="37366"/>
                </a:lnTo>
                <a:lnTo>
                  <a:pt x="65872" y="44166"/>
                </a:lnTo>
                <a:cubicBezTo>
                  <a:pt x="64716" y="43888"/>
                  <a:pt x="63533" y="43627"/>
                  <a:pt x="62355" y="43366"/>
                </a:cubicBezTo>
                <a:lnTo>
                  <a:pt x="64116" y="36516"/>
                </a:lnTo>
                <a:lnTo>
                  <a:pt x="59738" y="35455"/>
                </a:lnTo>
                <a:lnTo>
                  <a:pt x="57938" y="42444"/>
                </a:lnTo>
                <a:cubicBezTo>
                  <a:pt x="56988" y="42233"/>
                  <a:pt x="56055" y="42027"/>
                  <a:pt x="55144" y="41805"/>
                </a:cubicBezTo>
                <a:lnTo>
                  <a:pt x="55150" y="41783"/>
                </a:lnTo>
                <a:lnTo>
                  <a:pt x="49105" y="40316"/>
                </a:lnTo>
                <a:lnTo>
                  <a:pt x="47938" y="44861"/>
                </a:lnTo>
                <a:cubicBezTo>
                  <a:pt x="47938" y="44861"/>
                  <a:pt x="51188" y="45583"/>
                  <a:pt x="51122" y="45633"/>
                </a:cubicBezTo>
                <a:cubicBezTo>
                  <a:pt x="52894" y="46061"/>
                  <a:pt x="53216" y="47200"/>
                  <a:pt x="53161" y="48100"/>
                </a:cubicBezTo>
                <a:lnTo>
                  <a:pt x="51122" y="56061"/>
                </a:lnTo>
                <a:cubicBezTo>
                  <a:pt x="51244" y="56094"/>
                  <a:pt x="51400" y="56133"/>
                  <a:pt x="51572" y="56200"/>
                </a:cubicBezTo>
                <a:cubicBezTo>
                  <a:pt x="51427" y="56166"/>
                  <a:pt x="51272" y="56127"/>
                  <a:pt x="51111" y="56094"/>
                </a:cubicBezTo>
                <a:lnTo>
                  <a:pt x="48244" y="67238"/>
                </a:lnTo>
                <a:cubicBezTo>
                  <a:pt x="48033" y="67766"/>
                  <a:pt x="47477" y="68550"/>
                  <a:pt x="46238" y="68250"/>
                </a:cubicBezTo>
                <a:cubicBezTo>
                  <a:pt x="46283" y="68316"/>
                  <a:pt x="43050" y="67483"/>
                  <a:pt x="43050" y="67483"/>
                </a:cubicBezTo>
                <a:lnTo>
                  <a:pt x="40877" y="72350"/>
                </a:lnTo>
                <a:lnTo>
                  <a:pt x="46577" y="73727"/>
                </a:lnTo>
                <a:cubicBezTo>
                  <a:pt x="47638" y="73983"/>
                  <a:pt x="48677" y="74255"/>
                  <a:pt x="49700" y="74511"/>
                </a:cubicBezTo>
                <a:lnTo>
                  <a:pt x="47894" y="81577"/>
                </a:lnTo>
                <a:lnTo>
                  <a:pt x="52266" y="82638"/>
                </a:lnTo>
                <a:lnTo>
                  <a:pt x="54061" y="75644"/>
                </a:lnTo>
                <a:cubicBezTo>
                  <a:pt x="55261" y="75961"/>
                  <a:pt x="56422" y="76250"/>
                  <a:pt x="57555" y="76527"/>
                </a:cubicBezTo>
                <a:lnTo>
                  <a:pt x="55766" y="83483"/>
                </a:lnTo>
                <a:lnTo>
                  <a:pt x="60150" y="84544"/>
                </a:lnTo>
                <a:lnTo>
                  <a:pt x="61961" y="77488"/>
                </a:lnTo>
                <a:cubicBezTo>
                  <a:pt x="69438" y="78861"/>
                  <a:pt x="75055" y="78305"/>
                  <a:pt x="77416" y="71750"/>
                </a:cubicBezTo>
                <a:cubicBezTo>
                  <a:pt x="79327" y="66466"/>
                  <a:pt x="77322" y="63422"/>
                  <a:pt x="73388" y="61433"/>
                </a:cubicBezTo>
                <a:cubicBezTo>
                  <a:pt x="76255" y="60794"/>
                  <a:pt x="78416" y="58966"/>
                  <a:pt x="78988" y="55188"/>
                </a:cubicBezTo>
                <a:cubicBezTo>
                  <a:pt x="79783" y="50033"/>
                  <a:pt x="75738" y="47261"/>
                  <a:pt x="70205" y="45411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3" name="Google Shape;1133;p43"/>
          <p:cNvSpPr/>
          <p:nvPr/>
        </p:nvSpPr>
        <p:spPr>
          <a:xfrm>
            <a:off x="9228616" y="4542272"/>
            <a:ext cx="558721" cy="558721"/>
          </a:xfrm>
          <a:custGeom>
            <a:rect b="b" l="l" r="r" t="t"/>
            <a:pathLst>
              <a:path extrusionOk="0" h="120000" w="120000">
                <a:moveTo>
                  <a:pt x="55844" y="67105"/>
                </a:moveTo>
                <a:cubicBezTo>
                  <a:pt x="54877" y="70844"/>
                  <a:pt x="48883" y="68950"/>
                  <a:pt x="46938" y="68483"/>
                </a:cubicBezTo>
                <a:lnTo>
                  <a:pt x="48655" y="61877"/>
                </a:lnTo>
                <a:cubicBezTo>
                  <a:pt x="50594" y="62344"/>
                  <a:pt x="56855" y="63211"/>
                  <a:pt x="55844" y="67105"/>
                </a:cubicBezTo>
                <a:moveTo>
                  <a:pt x="54777" y="77766"/>
                </a:moveTo>
                <a:cubicBezTo>
                  <a:pt x="53716" y="81872"/>
                  <a:pt x="46516" y="79655"/>
                  <a:pt x="44183" y="79100"/>
                </a:cubicBezTo>
                <a:lnTo>
                  <a:pt x="46072" y="71816"/>
                </a:lnTo>
                <a:cubicBezTo>
                  <a:pt x="48411" y="72372"/>
                  <a:pt x="55888" y="73483"/>
                  <a:pt x="54777" y="77766"/>
                </a:cubicBezTo>
                <a:moveTo>
                  <a:pt x="55744" y="59561"/>
                </a:moveTo>
                <a:lnTo>
                  <a:pt x="57155" y="54127"/>
                </a:lnTo>
                <a:lnTo>
                  <a:pt x="53711" y="53305"/>
                </a:lnTo>
                <a:lnTo>
                  <a:pt x="52338" y="58594"/>
                </a:lnTo>
                <a:cubicBezTo>
                  <a:pt x="51433" y="58377"/>
                  <a:pt x="50500" y="58172"/>
                  <a:pt x="49583" y="57966"/>
                </a:cubicBezTo>
                <a:lnTo>
                  <a:pt x="50961" y="52644"/>
                </a:lnTo>
                <a:lnTo>
                  <a:pt x="47522" y="51822"/>
                </a:lnTo>
                <a:lnTo>
                  <a:pt x="46111" y="57255"/>
                </a:lnTo>
                <a:cubicBezTo>
                  <a:pt x="45361" y="57088"/>
                  <a:pt x="44627" y="56927"/>
                  <a:pt x="43911" y="56755"/>
                </a:cubicBezTo>
                <a:lnTo>
                  <a:pt x="43911" y="56738"/>
                </a:lnTo>
                <a:lnTo>
                  <a:pt x="39166" y="55600"/>
                </a:lnTo>
                <a:lnTo>
                  <a:pt x="38250" y="59133"/>
                </a:lnTo>
                <a:cubicBezTo>
                  <a:pt x="38250" y="59133"/>
                  <a:pt x="40805" y="59694"/>
                  <a:pt x="40750" y="59727"/>
                </a:cubicBezTo>
                <a:cubicBezTo>
                  <a:pt x="42144" y="60066"/>
                  <a:pt x="42400" y="60950"/>
                  <a:pt x="42355" y="61655"/>
                </a:cubicBezTo>
                <a:lnTo>
                  <a:pt x="40750" y="67850"/>
                </a:lnTo>
                <a:cubicBezTo>
                  <a:pt x="40844" y="67866"/>
                  <a:pt x="40972" y="67900"/>
                  <a:pt x="41105" y="67955"/>
                </a:cubicBezTo>
                <a:cubicBezTo>
                  <a:pt x="40994" y="67927"/>
                  <a:pt x="40872" y="67900"/>
                  <a:pt x="40744" y="67866"/>
                </a:cubicBezTo>
                <a:lnTo>
                  <a:pt x="38488" y="76538"/>
                </a:lnTo>
                <a:cubicBezTo>
                  <a:pt x="38322" y="76950"/>
                  <a:pt x="37888" y="77555"/>
                  <a:pt x="36916" y="77327"/>
                </a:cubicBezTo>
                <a:cubicBezTo>
                  <a:pt x="36950" y="77377"/>
                  <a:pt x="34411" y="76727"/>
                  <a:pt x="34411" y="76727"/>
                </a:cubicBezTo>
                <a:lnTo>
                  <a:pt x="32700" y="80511"/>
                </a:lnTo>
                <a:lnTo>
                  <a:pt x="37177" y="81588"/>
                </a:lnTo>
                <a:cubicBezTo>
                  <a:pt x="38016" y="81783"/>
                  <a:pt x="38833" y="81994"/>
                  <a:pt x="39633" y="82194"/>
                </a:cubicBezTo>
                <a:lnTo>
                  <a:pt x="38211" y="87688"/>
                </a:lnTo>
                <a:lnTo>
                  <a:pt x="41650" y="88516"/>
                </a:lnTo>
                <a:lnTo>
                  <a:pt x="43061" y="83077"/>
                </a:lnTo>
                <a:cubicBezTo>
                  <a:pt x="44005" y="83322"/>
                  <a:pt x="44916" y="83550"/>
                  <a:pt x="45805" y="83761"/>
                </a:cubicBezTo>
                <a:lnTo>
                  <a:pt x="44400" y="89172"/>
                </a:lnTo>
                <a:lnTo>
                  <a:pt x="47844" y="90000"/>
                </a:lnTo>
                <a:lnTo>
                  <a:pt x="49266" y="84511"/>
                </a:lnTo>
                <a:cubicBezTo>
                  <a:pt x="55144" y="85577"/>
                  <a:pt x="59555" y="85150"/>
                  <a:pt x="61416" y="80044"/>
                </a:cubicBezTo>
                <a:cubicBezTo>
                  <a:pt x="62911" y="75938"/>
                  <a:pt x="61338" y="73566"/>
                  <a:pt x="58250" y="72027"/>
                </a:cubicBezTo>
                <a:cubicBezTo>
                  <a:pt x="60500" y="71527"/>
                  <a:pt x="62194" y="70105"/>
                  <a:pt x="62650" y="67166"/>
                </a:cubicBezTo>
                <a:cubicBezTo>
                  <a:pt x="63272" y="63155"/>
                  <a:pt x="60088" y="61000"/>
                  <a:pt x="55744" y="59561"/>
                </a:cubicBezTo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100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05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16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4" name="Google Shape;1134;p43"/>
          <p:cNvSpPr/>
          <p:nvPr/>
        </p:nvSpPr>
        <p:spPr>
          <a:xfrm>
            <a:off x="10295261" y="4669254"/>
            <a:ext cx="558721" cy="304757"/>
          </a:xfrm>
          <a:custGeom>
            <a:rect b="b" l="l" r="r" t="t"/>
            <a:pathLst>
              <a:path extrusionOk="0" h="120000" w="120000">
                <a:moveTo>
                  <a:pt x="63900" y="65766"/>
                </a:moveTo>
                <a:cubicBezTo>
                  <a:pt x="63472" y="65172"/>
                  <a:pt x="62988" y="64700"/>
                  <a:pt x="62455" y="64338"/>
                </a:cubicBezTo>
                <a:cubicBezTo>
                  <a:pt x="61911" y="63972"/>
                  <a:pt x="61677" y="63655"/>
                  <a:pt x="61116" y="63388"/>
                </a:cubicBezTo>
                <a:lnTo>
                  <a:pt x="61116" y="79227"/>
                </a:lnTo>
                <a:cubicBezTo>
                  <a:pt x="62433" y="79038"/>
                  <a:pt x="63205" y="78333"/>
                  <a:pt x="64044" y="77083"/>
                </a:cubicBezTo>
                <a:cubicBezTo>
                  <a:pt x="64888" y="75838"/>
                  <a:pt x="65311" y="73850"/>
                  <a:pt x="65311" y="71133"/>
                </a:cubicBezTo>
                <a:cubicBezTo>
                  <a:pt x="65311" y="69866"/>
                  <a:pt x="65183" y="68800"/>
                  <a:pt x="64922" y="67938"/>
                </a:cubicBezTo>
                <a:cubicBezTo>
                  <a:pt x="64666" y="67077"/>
                  <a:pt x="64327" y="66355"/>
                  <a:pt x="63900" y="65766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94" y="90000"/>
                  <a:pt x="87272" y="92233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3"/>
                  <a:pt x="96961" y="90000"/>
                  <a:pt x="95455" y="90000"/>
                </a:cubicBezTo>
                <a:moveTo>
                  <a:pt x="55094" y="47272"/>
                </a:moveTo>
                <a:cubicBezTo>
                  <a:pt x="55094" y="48366"/>
                  <a:pt x="55211" y="49288"/>
                  <a:pt x="55455" y="50061"/>
                </a:cubicBezTo>
                <a:cubicBezTo>
                  <a:pt x="55700" y="50833"/>
                  <a:pt x="56011" y="51488"/>
                  <a:pt x="56388" y="52033"/>
                </a:cubicBezTo>
                <a:cubicBezTo>
                  <a:pt x="56772" y="52577"/>
                  <a:pt x="57211" y="53022"/>
                  <a:pt x="57711" y="53361"/>
                </a:cubicBezTo>
                <a:cubicBezTo>
                  <a:pt x="58211" y="53694"/>
                  <a:pt x="58405" y="53983"/>
                  <a:pt x="58916" y="54205"/>
                </a:cubicBezTo>
                <a:lnTo>
                  <a:pt x="58916" y="40616"/>
                </a:lnTo>
                <a:cubicBezTo>
                  <a:pt x="57600" y="40616"/>
                  <a:pt x="56894" y="41122"/>
                  <a:pt x="56172" y="42138"/>
                </a:cubicBezTo>
                <a:cubicBezTo>
                  <a:pt x="55450" y="43161"/>
                  <a:pt x="55094" y="44872"/>
                  <a:pt x="55094" y="47272"/>
                </a:cubicBezTo>
                <a:moveTo>
                  <a:pt x="111816" y="20000"/>
                </a:moveTo>
                <a:cubicBezTo>
                  <a:pt x="110311" y="20000"/>
                  <a:pt x="109088" y="17761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7" y="10000"/>
                  <a:pt x="114544" y="12238"/>
                  <a:pt x="114544" y="15000"/>
                </a:cubicBezTo>
                <a:cubicBezTo>
                  <a:pt x="114544" y="17761"/>
                  <a:pt x="113327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11"/>
                  <a:pt x="103638" y="105000"/>
                </a:cubicBezTo>
                <a:cubicBezTo>
                  <a:pt x="103638" y="106761"/>
                  <a:pt x="103833" y="108427"/>
                  <a:pt x="104138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1"/>
                  <a:pt x="12700" y="90000"/>
                  <a:pt x="8183" y="90000"/>
                </a:cubicBezTo>
                <a:cubicBezTo>
                  <a:pt x="7222" y="90000"/>
                  <a:pt x="6311" y="90361"/>
                  <a:pt x="5455" y="90916"/>
                </a:cubicBezTo>
                <a:lnTo>
                  <a:pt x="5455" y="29077"/>
                </a:lnTo>
                <a:cubicBezTo>
                  <a:pt x="6311" y="29638"/>
                  <a:pt x="7222" y="30000"/>
                  <a:pt x="8183" y="30000"/>
                </a:cubicBezTo>
                <a:cubicBezTo>
                  <a:pt x="12700" y="30000"/>
                  <a:pt x="16361" y="23283"/>
                  <a:pt x="16361" y="15000"/>
                </a:cubicBezTo>
                <a:cubicBezTo>
                  <a:pt x="16361" y="13233"/>
                  <a:pt x="16166" y="11572"/>
                  <a:pt x="15861" y="10000"/>
                </a:cubicBezTo>
                <a:lnTo>
                  <a:pt x="104138" y="10000"/>
                </a:lnTo>
                <a:cubicBezTo>
                  <a:pt x="103833" y="11572"/>
                  <a:pt x="103638" y="13233"/>
                  <a:pt x="103638" y="15000"/>
                </a:cubicBezTo>
                <a:cubicBezTo>
                  <a:pt x="103638" y="23283"/>
                  <a:pt x="107300" y="30000"/>
                  <a:pt x="111816" y="30000"/>
                </a:cubicBezTo>
                <a:cubicBezTo>
                  <a:pt x="112777" y="30000"/>
                  <a:pt x="113688" y="29638"/>
                  <a:pt x="114544" y="29077"/>
                </a:cubicBezTo>
                <a:cubicBezTo>
                  <a:pt x="114544" y="29077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7" y="100000"/>
                  <a:pt x="114544" y="102238"/>
                  <a:pt x="114544" y="105000"/>
                </a:cubicBezTo>
                <a:cubicBezTo>
                  <a:pt x="114544" y="107761"/>
                  <a:pt x="113327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1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1"/>
                  <a:pt x="9688" y="20000"/>
                  <a:pt x="8183" y="20000"/>
                </a:cubicBezTo>
                <a:cubicBezTo>
                  <a:pt x="6672" y="20000"/>
                  <a:pt x="5455" y="17761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  <a:moveTo>
                  <a:pt x="68805" y="76672"/>
                </a:moveTo>
                <a:cubicBezTo>
                  <a:pt x="68355" y="78561"/>
                  <a:pt x="67738" y="80122"/>
                  <a:pt x="66955" y="81366"/>
                </a:cubicBezTo>
                <a:cubicBezTo>
                  <a:pt x="66177" y="82616"/>
                  <a:pt x="65261" y="83566"/>
                  <a:pt x="64211" y="84222"/>
                </a:cubicBezTo>
                <a:cubicBezTo>
                  <a:pt x="63161" y="84877"/>
                  <a:pt x="62338" y="85250"/>
                  <a:pt x="61116" y="85344"/>
                </a:cubicBezTo>
                <a:lnTo>
                  <a:pt x="61116" y="89988"/>
                </a:lnTo>
                <a:lnTo>
                  <a:pt x="58916" y="89988"/>
                </a:lnTo>
                <a:lnTo>
                  <a:pt x="58916" y="85344"/>
                </a:lnTo>
                <a:cubicBezTo>
                  <a:pt x="57600" y="85294"/>
                  <a:pt x="56700" y="84911"/>
                  <a:pt x="55605" y="84188"/>
                </a:cubicBezTo>
                <a:cubicBezTo>
                  <a:pt x="54505" y="83461"/>
                  <a:pt x="53566" y="82427"/>
                  <a:pt x="52783" y="81088"/>
                </a:cubicBezTo>
                <a:cubicBezTo>
                  <a:pt x="52005" y="79755"/>
                  <a:pt x="51400" y="78116"/>
                  <a:pt x="50972" y="76166"/>
                </a:cubicBezTo>
                <a:cubicBezTo>
                  <a:pt x="50544" y="74216"/>
                  <a:pt x="50344" y="71977"/>
                  <a:pt x="50366" y="69433"/>
                </a:cubicBezTo>
                <a:lnTo>
                  <a:pt x="54544" y="69433"/>
                </a:lnTo>
                <a:cubicBezTo>
                  <a:pt x="54516" y="72422"/>
                  <a:pt x="54872" y="74783"/>
                  <a:pt x="55605" y="76500"/>
                </a:cubicBezTo>
                <a:cubicBezTo>
                  <a:pt x="56333" y="78227"/>
                  <a:pt x="57233" y="79133"/>
                  <a:pt x="58916" y="79227"/>
                </a:cubicBezTo>
                <a:lnTo>
                  <a:pt x="58916" y="62772"/>
                </a:lnTo>
                <a:cubicBezTo>
                  <a:pt x="57916" y="62272"/>
                  <a:pt x="57233" y="61672"/>
                  <a:pt x="56244" y="60966"/>
                </a:cubicBezTo>
                <a:cubicBezTo>
                  <a:pt x="55255" y="60272"/>
                  <a:pt x="54366" y="59366"/>
                  <a:pt x="53572" y="58250"/>
                </a:cubicBezTo>
                <a:cubicBezTo>
                  <a:pt x="52777" y="57138"/>
                  <a:pt x="52138" y="55750"/>
                  <a:pt x="51650" y="54072"/>
                </a:cubicBezTo>
                <a:cubicBezTo>
                  <a:pt x="51161" y="52394"/>
                  <a:pt x="50916" y="50311"/>
                  <a:pt x="50916" y="47816"/>
                </a:cubicBezTo>
                <a:cubicBezTo>
                  <a:pt x="50916" y="45644"/>
                  <a:pt x="51144" y="43727"/>
                  <a:pt x="51594" y="42077"/>
                </a:cubicBezTo>
                <a:cubicBezTo>
                  <a:pt x="52050" y="40422"/>
                  <a:pt x="52655" y="39033"/>
                  <a:pt x="53427" y="37927"/>
                </a:cubicBezTo>
                <a:cubicBezTo>
                  <a:pt x="54194" y="36816"/>
                  <a:pt x="55077" y="35966"/>
                  <a:pt x="56077" y="35377"/>
                </a:cubicBezTo>
                <a:cubicBezTo>
                  <a:pt x="57083" y="34788"/>
                  <a:pt x="57822" y="34494"/>
                  <a:pt x="58916" y="34494"/>
                </a:cubicBezTo>
                <a:lnTo>
                  <a:pt x="58916" y="30033"/>
                </a:lnTo>
                <a:lnTo>
                  <a:pt x="61116" y="30033"/>
                </a:lnTo>
                <a:lnTo>
                  <a:pt x="61116" y="34494"/>
                </a:lnTo>
                <a:cubicBezTo>
                  <a:pt x="62216" y="34494"/>
                  <a:pt x="62938" y="34761"/>
                  <a:pt x="63916" y="35311"/>
                </a:cubicBezTo>
                <a:cubicBezTo>
                  <a:pt x="64894" y="35855"/>
                  <a:pt x="65744" y="36672"/>
                  <a:pt x="66461" y="37755"/>
                </a:cubicBezTo>
                <a:cubicBezTo>
                  <a:pt x="67183" y="38844"/>
                  <a:pt x="67755" y="40227"/>
                  <a:pt x="68183" y="41905"/>
                </a:cubicBezTo>
                <a:cubicBezTo>
                  <a:pt x="68611" y="43583"/>
                  <a:pt x="68827" y="45527"/>
                  <a:pt x="68827" y="47744"/>
                </a:cubicBezTo>
                <a:lnTo>
                  <a:pt x="64650" y="47744"/>
                </a:lnTo>
                <a:cubicBezTo>
                  <a:pt x="64600" y="45438"/>
                  <a:pt x="64277" y="43666"/>
                  <a:pt x="63683" y="42450"/>
                </a:cubicBezTo>
                <a:cubicBezTo>
                  <a:pt x="63083" y="41222"/>
                  <a:pt x="62433" y="40616"/>
                  <a:pt x="61116" y="40616"/>
                </a:cubicBezTo>
                <a:lnTo>
                  <a:pt x="61116" y="54955"/>
                </a:lnTo>
                <a:cubicBezTo>
                  <a:pt x="62216" y="55500"/>
                  <a:pt x="62977" y="56133"/>
                  <a:pt x="64027" y="56861"/>
                </a:cubicBezTo>
                <a:cubicBezTo>
                  <a:pt x="65077" y="57583"/>
                  <a:pt x="66005" y="58511"/>
                  <a:pt x="66811" y="59644"/>
                </a:cubicBezTo>
                <a:cubicBezTo>
                  <a:pt x="67616" y="60777"/>
                  <a:pt x="68261" y="62183"/>
                  <a:pt x="68750" y="63861"/>
                </a:cubicBezTo>
                <a:cubicBezTo>
                  <a:pt x="69238" y="65538"/>
                  <a:pt x="69483" y="67600"/>
                  <a:pt x="69483" y="70044"/>
                </a:cubicBezTo>
                <a:cubicBezTo>
                  <a:pt x="69483" y="72583"/>
                  <a:pt x="69255" y="74794"/>
                  <a:pt x="68805" y="7667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88"/>
                  <a:pt x="47950" y="100000"/>
                  <a:pt x="60000" y="100000"/>
                </a:cubicBezTo>
                <a:cubicBezTo>
                  <a:pt x="72050" y="100000"/>
                  <a:pt x="81816" y="82088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3"/>
                  <a:pt x="21816" y="25000"/>
                </a:cubicBezTo>
                <a:cubicBezTo>
                  <a:pt x="21816" y="27761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1"/>
                  <a:pt x="32727" y="25000"/>
                </a:cubicBezTo>
                <a:cubicBezTo>
                  <a:pt x="32727" y="22233"/>
                  <a:pt x="31505" y="20000"/>
                  <a:pt x="30000" y="20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5" name="Google Shape;1135;p43"/>
          <p:cNvSpPr/>
          <p:nvPr/>
        </p:nvSpPr>
        <p:spPr>
          <a:xfrm>
            <a:off x="11361907" y="4618462"/>
            <a:ext cx="558721" cy="406341"/>
          </a:xfrm>
          <a:custGeom>
            <a:rect b="b" l="l" r="r" t="t"/>
            <a:pathLst>
              <a:path extrusionOk="0" h="120000" w="120000">
                <a:moveTo>
                  <a:pt x="55088" y="65455"/>
                </a:moveTo>
                <a:cubicBezTo>
                  <a:pt x="55088" y="66272"/>
                  <a:pt x="55216" y="66966"/>
                  <a:pt x="55455" y="67550"/>
                </a:cubicBezTo>
                <a:cubicBezTo>
                  <a:pt x="55700" y="68127"/>
                  <a:pt x="56011" y="68616"/>
                  <a:pt x="56394" y="69027"/>
                </a:cubicBezTo>
                <a:cubicBezTo>
                  <a:pt x="56772" y="69433"/>
                  <a:pt x="57211" y="69761"/>
                  <a:pt x="57711" y="70022"/>
                </a:cubicBezTo>
                <a:cubicBezTo>
                  <a:pt x="58211" y="70277"/>
                  <a:pt x="58405" y="70488"/>
                  <a:pt x="58916" y="70661"/>
                </a:cubicBezTo>
                <a:lnTo>
                  <a:pt x="58916" y="60455"/>
                </a:lnTo>
                <a:cubicBezTo>
                  <a:pt x="57600" y="60455"/>
                  <a:pt x="56894" y="60844"/>
                  <a:pt x="56172" y="61611"/>
                </a:cubicBezTo>
                <a:cubicBezTo>
                  <a:pt x="55450" y="62372"/>
                  <a:pt x="55088" y="63655"/>
                  <a:pt x="55088" y="65455"/>
                </a:cubicBezTo>
                <a:moveTo>
                  <a:pt x="63894" y="79322"/>
                </a:moveTo>
                <a:cubicBezTo>
                  <a:pt x="63472" y="78883"/>
                  <a:pt x="62988" y="78527"/>
                  <a:pt x="62455" y="78255"/>
                </a:cubicBezTo>
                <a:cubicBezTo>
                  <a:pt x="61916" y="77983"/>
                  <a:pt x="61677" y="77744"/>
                  <a:pt x="61116" y="77544"/>
                </a:cubicBezTo>
                <a:lnTo>
                  <a:pt x="61116" y="89422"/>
                </a:lnTo>
                <a:cubicBezTo>
                  <a:pt x="62433" y="89283"/>
                  <a:pt x="63205" y="88750"/>
                  <a:pt x="64044" y="87811"/>
                </a:cubicBezTo>
                <a:cubicBezTo>
                  <a:pt x="64888" y="86877"/>
                  <a:pt x="65311" y="85394"/>
                  <a:pt x="65311" y="83355"/>
                </a:cubicBezTo>
                <a:cubicBezTo>
                  <a:pt x="65311" y="82405"/>
                  <a:pt x="65183" y="81605"/>
                  <a:pt x="64922" y="80955"/>
                </a:cubicBezTo>
                <a:cubicBezTo>
                  <a:pt x="64666" y="80311"/>
                  <a:pt x="64327" y="79766"/>
                  <a:pt x="63894" y="79322"/>
                </a:cubicBezTo>
                <a:moveTo>
                  <a:pt x="68805" y="87505"/>
                </a:moveTo>
                <a:cubicBezTo>
                  <a:pt x="68355" y="88922"/>
                  <a:pt x="67738" y="90088"/>
                  <a:pt x="66955" y="91027"/>
                </a:cubicBezTo>
                <a:cubicBezTo>
                  <a:pt x="66172" y="91961"/>
                  <a:pt x="65261" y="92672"/>
                  <a:pt x="64211" y="93166"/>
                </a:cubicBezTo>
                <a:cubicBezTo>
                  <a:pt x="63161" y="93661"/>
                  <a:pt x="62338" y="93944"/>
                  <a:pt x="61116" y="94011"/>
                </a:cubicBezTo>
                <a:lnTo>
                  <a:pt x="61116" y="97494"/>
                </a:lnTo>
                <a:lnTo>
                  <a:pt x="58916" y="97494"/>
                </a:lnTo>
                <a:lnTo>
                  <a:pt x="58916" y="94011"/>
                </a:lnTo>
                <a:cubicBezTo>
                  <a:pt x="57600" y="93972"/>
                  <a:pt x="56700" y="93683"/>
                  <a:pt x="55605" y="93144"/>
                </a:cubicBezTo>
                <a:cubicBezTo>
                  <a:pt x="54505" y="92594"/>
                  <a:pt x="53566" y="91822"/>
                  <a:pt x="52783" y="90822"/>
                </a:cubicBezTo>
                <a:cubicBezTo>
                  <a:pt x="52005" y="89822"/>
                  <a:pt x="51400" y="88588"/>
                  <a:pt x="50972" y="87127"/>
                </a:cubicBezTo>
                <a:cubicBezTo>
                  <a:pt x="50544" y="85666"/>
                  <a:pt x="50344" y="83983"/>
                  <a:pt x="50366" y="82083"/>
                </a:cubicBezTo>
                <a:lnTo>
                  <a:pt x="54544" y="82083"/>
                </a:lnTo>
                <a:cubicBezTo>
                  <a:pt x="54516" y="84322"/>
                  <a:pt x="54872" y="86088"/>
                  <a:pt x="55605" y="87383"/>
                </a:cubicBezTo>
                <a:cubicBezTo>
                  <a:pt x="56333" y="88672"/>
                  <a:pt x="57233" y="89350"/>
                  <a:pt x="58916" y="89422"/>
                </a:cubicBezTo>
                <a:lnTo>
                  <a:pt x="58916" y="77083"/>
                </a:lnTo>
                <a:cubicBezTo>
                  <a:pt x="57916" y="76705"/>
                  <a:pt x="57233" y="76255"/>
                  <a:pt x="56244" y="75727"/>
                </a:cubicBezTo>
                <a:cubicBezTo>
                  <a:pt x="55255" y="75205"/>
                  <a:pt x="54366" y="74522"/>
                  <a:pt x="53572" y="73688"/>
                </a:cubicBezTo>
                <a:cubicBezTo>
                  <a:pt x="52777" y="72861"/>
                  <a:pt x="52138" y="71816"/>
                  <a:pt x="51650" y="70555"/>
                </a:cubicBezTo>
                <a:cubicBezTo>
                  <a:pt x="51161" y="69300"/>
                  <a:pt x="50916" y="67733"/>
                  <a:pt x="50916" y="65861"/>
                </a:cubicBezTo>
                <a:cubicBezTo>
                  <a:pt x="50916" y="64233"/>
                  <a:pt x="51144" y="62800"/>
                  <a:pt x="51594" y="61555"/>
                </a:cubicBezTo>
                <a:cubicBezTo>
                  <a:pt x="52050" y="60316"/>
                  <a:pt x="52655" y="59277"/>
                  <a:pt x="53427" y="58444"/>
                </a:cubicBezTo>
                <a:cubicBezTo>
                  <a:pt x="54194" y="57611"/>
                  <a:pt x="55077" y="56977"/>
                  <a:pt x="56077" y="56533"/>
                </a:cubicBezTo>
                <a:cubicBezTo>
                  <a:pt x="57077" y="56094"/>
                  <a:pt x="57816" y="55872"/>
                  <a:pt x="58916" y="55872"/>
                </a:cubicBezTo>
                <a:lnTo>
                  <a:pt x="58916" y="52527"/>
                </a:lnTo>
                <a:lnTo>
                  <a:pt x="61116" y="52527"/>
                </a:lnTo>
                <a:lnTo>
                  <a:pt x="61116" y="55872"/>
                </a:lnTo>
                <a:cubicBezTo>
                  <a:pt x="62216" y="55872"/>
                  <a:pt x="62938" y="56072"/>
                  <a:pt x="63916" y="56483"/>
                </a:cubicBezTo>
                <a:cubicBezTo>
                  <a:pt x="64894" y="56888"/>
                  <a:pt x="65744" y="57500"/>
                  <a:pt x="66461" y="58322"/>
                </a:cubicBezTo>
                <a:cubicBezTo>
                  <a:pt x="67183" y="59133"/>
                  <a:pt x="67755" y="60172"/>
                  <a:pt x="68183" y="61427"/>
                </a:cubicBezTo>
                <a:cubicBezTo>
                  <a:pt x="68611" y="62688"/>
                  <a:pt x="68822" y="64150"/>
                  <a:pt x="68822" y="65816"/>
                </a:cubicBezTo>
                <a:lnTo>
                  <a:pt x="64650" y="65816"/>
                </a:lnTo>
                <a:cubicBezTo>
                  <a:pt x="64600" y="64077"/>
                  <a:pt x="64277" y="62755"/>
                  <a:pt x="63683" y="61833"/>
                </a:cubicBezTo>
                <a:cubicBezTo>
                  <a:pt x="63083" y="60916"/>
                  <a:pt x="62433" y="60455"/>
                  <a:pt x="61116" y="60455"/>
                </a:cubicBezTo>
                <a:lnTo>
                  <a:pt x="61116" y="71216"/>
                </a:lnTo>
                <a:cubicBezTo>
                  <a:pt x="62216" y="71633"/>
                  <a:pt x="62977" y="72100"/>
                  <a:pt x="64027" y="72644"/>
                </a:cubicBezTo>
                <a:cubicBezTo>
                  <a:pt x="65077" y="73194"/>
                  <a:pt x="66005" y="73888"/>
                  <a:pt x="66811" y="74738"/>
                </a:cubicBezTo>
                <a:cubicBezTo>
                  <a:pt x="67616" y="75583"/>
                  <a:pt x="68261" y="76638"/>
                  <a:pt x="68750" y="77894"/>
                </a:cubicBezTo>
                <a:cubicBezTo>
                  <a:pt x="69238" y="79155"/>
                  <a:pt x="69483" y="80700"/>
                  <a:pt x="69483" y="82538"/>
                </a:cubicBezTo>
                <a:cubicBezTo>
                  <a:pt x="69483" y="84438"/>
                  <a:pt x="69255" y="86094"/>
                  <a:pt x="68805" y="87505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72"/>
                  <a:pt x="47950" y="105000"/>
                  <a:pt x="60000" y="105000"/>
                </a:cubicBezTo>
                <a:cubicBezTo>
                  <a:pt x="72050" y="105000"/>
                  <a:pt x="81816" y="91572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5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5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6" name="Google Shape;1136;p43"/>
          <p:cNvSpPr/>
          <p:nvPr/>
        </p:nvSpPr>
        <p:spPr>
          <a:xfrm>
            <a:off x="1762098" y="5710503"/>
            <a:ext cx="558721" cy="355549"/>
          </a:xfrm>
          <a:custGeom>
            <a:rect b="b" l="l" r="r" t="t"/>
            <a:pathLst>
              <a:path extrusionOk="0" h="120000" w="120000">
                <a:moveTo>
                  <a:pt x="56711" y="84766"/>
                </a:moveTo>
                <a:cubicBezTo>
                  <a:pt x="56322" y="86111"/>
                  <a:pt x="55800" y="87227"/>
                  <a:pt x="55127" y="88116"/>
                </a:cubicBezTo>
                <a:cubicBezTo>
                  <a:pt x="54455" y="89011"/>
                  <a:pt x="53666" y="89688"/>
                  <a:pt x="52772" y="90155"/>
                </a:cubicBezTo>
                <a:cubicBezTo>
                  <a:pt x="52011" y="90555"/>
                  <a:pt x="51350" y="90777"/>
                  <a:pt x="50538" y="90888"/>
                </a:cubicBezTo>
                <a:lnTo>
                  <a:pt x="50538" y="94283"/>
                </a:lnTo>
                <a:lnTo>
                  <a:pt x="47811" y="94283"/>
                </a:lnTo>
                <a:lnTo>
                  <a:pt x="47811" y="90894"/>
                </a:lnTo>
                <a:cubicBezTo>
                  <a:pt x="46922" y="90805"/>
                  <a:pt x="46200" y="90577"/>
                  <a:pt x="45394" y="90133"/>
                </a:cubicBezTo>
                <a:cubicBezTo>
                  <a:pt x="44450" y="89611"/>
                  <a:pt x="43644" y="88877"/>
                  <a:pt x="42977" y="87922"/>
                </a:cubicBezTo>
                <a:cubicBezTo>
                  <a:pt x="42305" y="86972"/>
                  <a:pt x="41788" y="85794"/>
                  <a:pt x="41422" y="84405"/>
                </a:cubicBezTo>
                <a:cubicBezTo>
                  <a:pt x="41055" y="83011"/>
                  <a:pt x="40883" y="81411"/>
                  <a:pt x="40905" y="79594"/>
                </a:cubicBezTo>
                <a:lnTo>
                  <a:pt x="44483" y="79594"/>
                </a:lnTo>
                <a:cubicBezTo>
                  <a:pt x="44461" y="81733"/>
                  <a:pt x="44766" y="83416"/>
                  <a:pt x="45394" y="84644"/>
                </a:cubicBezTo>
                <a:cubicBezTo>
                  <a:pt x="45944" y="85727"/>
                  <a:pt x="46683" y="86277"/>
                  <a:pt x="47811" y="86461"/>
                </a:cubicBezTo>
                <a:lnTo>
                  <a:pt x="47811" y="74622"/>
                </a:lnTo>
                <a:cubicBezTo>
                  <a:pt x="47177" y="74311"/>
                  <a:pt x="46638" y="73961"/>
                  <a:pt x="45944" y="73550"/>
                </a:cubicBezTo>
                <a:cubicBezTo>
                  <a:pt x="45100" y="73050"/>
                  <a:pt x="44333" y="72405"/>
                  <a:pt x="43650" y="71611"/>
                </a:cubicBezTo>
                <a:cubicBezTo>
                  <a:pt x="42972" y="70811"/>
                  <a:pt x="42422" y="69822"/>
                  <a:pt x="42005" y="68622"/>
                </a:cubicBezTo>
                <a:cubicBezTo>
                  <a:pt x="41583" y="67422"/>
                  <a:pt x="41377" y="65933"/>
                  <a:pt x="41377" y="64155"/>
                </a:cubicBezTo>
                <a:cubicBezTo>
                  <a:pt x="41377" y="62600"/>
                  <a:pt x="41572" y="61238"/>
                  <a:pt x="41961" y="60050"/>
                </a:cubicBezTo>
                <a:cubicBezTo>
                  <a:pt x="42344" y="58866"/>
                  <a:pt x="42866" y="57883"/>
                  <a:pt x="43527" y="57088"/>
                </a:cubicBezTo>
                <a:cubicBezTo>
                  <a:pt x="44188" y="56300"/>
                  <a:pt x="44944" y="55688"/>
                  <a:pt x="45800" y="55266"/>
                </a:cubicBezTo>
                <a:cubicBezTo>
                  <a:pt x="46516" y="54916"/>
                  <a:pt x="47105" y="54750"/>
                  <a:pt x="47811" y="54688"/>
                </a:cubicBezTo>
                <a:lnTo>
                  <a:pt x="47811" y="51427"/>
                </a:lnTo>
                <a:lnTo>
                  <a:pt x="50538" y="51427"/>
                </a:lnTo>
                <a:lnTo>
                  <a:pt x="50538" y="54688"/>
                </a:lnTo>
                <a:cubicBezTo>
                  <a:pt x="51244" y="54738"/>
                  <a:pt x="51822" y="54894"/>
                  <a:pt x="52516" y="55216"/>
                </a:cubicBezTo>
                <a:cubicBezTo>
                  <a:pt x="53361" y="55605"/>
                  <a:pt x="54083" y="56188"/>
                  <a:pt x="54705" y="56972"/>
                </a:cubicBezTo>
                <a:cubicBezTo>
                  <a:pt x="55316" y="57744"/>
                  <a:pt x="55811" y="58733"/>
                  <a:pt x="56177" y="59933"/>
                </a:cubicBezTo>
                <a:cubicBezTo>
                  <a:pt x="56544" y="61127"/>
                  <a:pt x="56727" y="62522"/>
                  <a:pt x="56727" y="64111"/>
                </a:cubicBezTo>
                <a:lnTo>
                  <a:pt x="53150" y="64111"/>
                </a:lnTo>
                <a:cubicBezTo>
                  <a:pt x="53105" y="62455"/>
                  <a:pt x="52827" y="61194"/>
                  <a:pt x="52316" y="60316"/>
                </a:cubicBezTo>
                <a:cubicBezTo>
                  <a:pt x="51883" y="59583"/>
                  <a:pt x="51350" y="59227"/>
                  <a:pt x="50538" y="59111"/>
                </a:cubicBezTo>
                <a:lnTo>
                  <a:pt x="50538" y="69466"/>
                </a:lnTo>
                <a:cubicBezTo>
                  <a:pt x="51255" y="69805"/>
                  <a:pt x="51866" y="70183"/>
                  <a:pt x="52616" y="70611"/>
                </a:cubicBezTo>
                <a:cubicBezTo>
                  <a:pt x="53516" y="71133"/>
                  <a:pt x="54311" y="71794"/>
                  <a:pt x="55000" y="72605"/>
                </a:cubicBezTo>
                <a:cubicBezTo>
                  <a:pt x="55688" y="73416"/>
                  <a:pt x="56244" y="74416"/>
                  <a:pt x="56666" y="75611"/>
                </a:cubicBezTo>
                <a:cubicBezTo>
                  <a:pt x="57083" y="76816"/>
                  <a:pt x="57288" y="78283"/>
                  <a:pt x="57288" y="80038"/>
                </a:cubicBezTo>
                <a:cubicBezTo>
                  <a:pt x="57288" y="81844"/>
                  <a:pt x="57100" y="83422"/>
                  <a:pt x="56711" y="84766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2"/>
                  <a:pt x="38544" y="102855"/>
                  <a:pt x="49088" y="102855"/>
                </a:cubicBezTo>
                <a:cubicBezTo>
                  <a:pt x="59633" y="102855"/>
                  <a:pt x="68183" y="89422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3"/>
                  <a:pt x="21816" y="8572"/>
                </a:cubicBezTo>
                <a:lnTo>
                  <a:pt x="21816" y="12855"/>
                </a:lnTo>
                <a:cubicBezTo>
                  <a:pt x="21816" y="15222"/>
                  <a:pt x="23038" y="17144"/>
                  <a:pt x="24544" y="17144"/>
                </a:cubicBezTo>
                <a:cubicBezTo>
                  <a:pt x="26050" y="17144"/>
                  <a:pt x="27272" y="15222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44"/>
                  <a:pt x="120000" y="85716"/>
                </a:cubicBezTo>
                <a:lnTo>
                  <a:pt x="120000" y="8572"/>
                </a:lnTo>
                <a:cubicBezTo>
                  <a:pt x="120000" y="3833"/>
                  <a:pt x="117555" y="0"/>
                  <a:pt x="114544" y="0"/>
                </a:cubicBezTo>
                <a:moveTo>
                  <a:pt x="52505" y="76977"/>
                </a:moveTo>
                <a:cubicBezTo>
                  <a:pt x="52138" y="76555"/>
                  <a:pt x="51722" y="76211"/>
                  <a:pt x="51266" y="75950"/>
                </a:cubicBezTo>
                <a:cubicBezTo>
                  <a:pt x="50972" y="75788"/>
                  <a:pt x="50761" y="75644"/>
                  <a:pt x="50538" y="75500"/>
                </a:cubicBezTo>
                <a:lnTo>
                  <a:pt x="50538" y="86444"/>
                </a:lnTo>
                <a:cubicBezTo>
                  <a:pt x="51388" y="86238"/>
                  <a:pt x="52016" y="85816"/>
                  <a:pt x="52627" y="85061"/>
                </a:cubicBezTo>
                <a:cubicBezTo>
                  <a:pt x="53355" y="84172"/>
                  <a:pt x="53711" y="82755"/>
                  <a:pt x="53711" y="80805"/>
                </a:cubicBezTo>
                <a:cubicBezTo>
                  <a:pt x="53711" y="79905"/>
                  <a:pt x="53605" y="79144"/>
                  <a:pt x="53383" y="78527"/>
                </a:cubicBezTo>
                <a:cubicBezTo>
                  <a:pt x="53166" y="77911"/>
                  <a:pt x="52872" y="77394"/>
                  <a:pt x="52505" y="76977"/>
                </a:cubicBezTo>
                <a:moveTo>
                  <a:pt x="73638" y="94283"/>
                </a:moveTo>
                <a:cubicBezTo>
                  <a:pt x="72127" y="94283"/>
                  <a:pt x="70911" y="96200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0"/>
                  <a:pt x="75138" y="94283"/>
                  <a:pt x="73638" y="94283"/>
                </a:cubicBezTo>
                <a:moveTo>
                  <a:pt x="90000" y="42855"/>
                </a:moveTo>
                <a:cubicBezTo>
                  <a:pt x="88488" y="42855"/>
                  <a:pt x="87272" y="40938"/>
                  <a:pt x="87272" y="38572"/>
                </a:cubicBezTo>
                <a:cubicBezTo>
                  <a:pt x="87272" y="36200"/>
                  <a:pt x="88488" y="34283"/>
                  <a:pt x="90000" y="34283"/>
                </a:cubicBezTo>
                <a:cubicBezTo>
                  <a:pt x="91505" y="34283"/>
                  <a:pt x="92727" y="36200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594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0"/>
                  <a:pt x="82011" y="110077"/>
                  <a:pt x="82316" y="111427"/>
                </a:cubicBezTo>
                <a:lnTo>
                  <a:pt x="15861" y="111427"/>
                </a:lnTo>
                <a:cubicBezTo>
                  <a:pt x="16166" y="110077"/>
                  <a:pt x="16361" y="108650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594"/>
                  <a:pt x="5455" y="95072"/>
                </a:cubicBezTo>
                <a:lnTo>
                  <a:pt x="5455" y="50638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2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1" y="35633"/>
                  <a:pt x="81816" y="37061"/>
                  <a:pt x="81816" y="38572"/>
                </a:cubicBezTo>
                <a:cubicBezTo>
                  <a:pt x="81816" y="45672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38"/>
                </a:cubicBezTo>
                <a:cubicBezTo>
                  <a:pt x="92727" y="50638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88" y="111427"/>
                  <a:pt x="87272" y="109511"/>
                  <a:pt x="87272" y="107144"/>
                </a:cubicBezTo>
                <a:cubicBezTo>
                  <a:pt x="87272" y="104772"/>
                  <a:pt x="88488" y="102855"/>
                  <a:pt x="90000" y="102855"/>
                </a:cubicBezTo>
                <a:cubicBezTo>
                  <a:pt x="91505" y="102855"/>
                  <a:pt x="92727" y="104772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2"/>
                  <a:pt x="6672" y="102855"/>
                  <a:pt x="8183" y="102855"/>
                </a:cubicBezTo>
                <a:cubicBezTo>
                  <a:pt x="9688" y="102855"/>
                  <a:pt x="10911" y="104772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0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0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38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38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4955" y="63766"/>
                </a:moveTo>
                <a:cubicBezTo>
                  <a:pt x="44955" y="64544"/>
                  <a:pt x="45061" y="65211"/>
                  <a:pt x="45272" y="65755"/>
                </a:cubicBezTo>
                <a:cubicBezTo>
                  <a:pt x="45477" y="66311"/>
                  <a:pt x="45744" y="66777"/>
                  <a:pt x="46072" y="67166"/>
                </a:cubicBezTo>
                <a:cubicBezTo>
                  <a:pt x="46394" y="67555"/>
                  <a:pt x="46772" y="67872"/>
                  <a:pt x="47200" y="68111"/>
                </a:cubicBezTo>
                <a:cubicBezTo>
                  <a:pt x="47455" y="68255"/>
                  <a:pt x="47627" y="68388"/>
                  <a:pt x="47811" y="68500"/>
                </a:cubicBezTo>
                <a:lnTo>
                  <a:pt x="47811" y="59094"/>
                </a:lnTo>
                <a:cubicBezTo>
                  <a:pt x="46983" y="59183"/>
                  <a:pt x="46405" y="59488"/>
                  <a:pt x="45877" y="60100"/>
                </a:cubicBezTo>
                <a:cubicBezTo>
                  <a:pt x="45261" y="60827"/>
                  <a:pt x="44955" y="62055"/>
                  <a:pt x="44955" y="63766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7" name="Google Shape;1137;p43"/>
          <p:cNvSpPr/>
          <p:nvPr/>
        </p:nvSpPr>
        <p:spPr>
          <a:xfrm>
            <a:off x="2828743" y="5735899"/>
            <a:ext cx="558721" cy="304777"/>
          </a:xfrm>
          <a:custGeom>
            <a:rect b="b" l="l" r="r" t="t"/>
            <a:pathLst>
              <a:path extrusionOk="0" h="120000" w="120000">
                <a:moveTo>
                  <a:pt x="65877" y="52811"/>
                </a:moveTo>
                <a:lnTo>
                  <a:pt x="64838" y="57216"/>
                </a:lnTo>
                <a:lnTo>
                  <a:pt x="55038" y="57216"/>
                </a:lnTo>
                <a:cubicBezTo>
                  <a:pt x="55011" y="57444"/>
                  <a:pt x="55000" y="57766"/>
                  <a:pt x="55000" y="58177"/>
                </a:cubicBezTo>
                <a:lnTo>
                  <a:pt x="55000" y="59761"/>
                </a:lnTo>
                <a:cubicBezTo>
                  <a:pt x="55000" y="60955"/>
                  <a:pt x="55011" y="61666"/>
                  <a:pt x="55038" y="61894"/>
                </a:cubicBezTo>
                <a:lnTo>
                  <a:pt x="64277" y="61894"/>
                </a:lnTo>
                <a:lnTo>
                  <a:pt x="63277" y="66227"/>
                </a:lnTo>
                <a:lnTo>
                  <a:pt x="55238" y="66227"/>
                </a:lnTo>
                <a:cubicBezTo>
                  <a:pt x="55561" y="69938"/>
                  <a:pt x="56238" y="72855"/>
                  <a:pt x="57283" y="74966"/>
                </a:cubicBezTo>
                <a:cubicBezTo>
                  <a:pt x="58483" y="77577"/>
                  <a:pt x="60105" y="78883"/>
                  <a:pt x="62161" y="78883"/>
                </a:cubicBezTo>
                <a:cubicBezTo>
                  <a:pt x="63494" y="78883"/>
                  <a:pt x="64600" y="78522"/>
                  <a:pt x="65477" y="77783"/>
                </a:cubicBezTo>
                <a:cubicBezTo>
                  <a:pt x="66277" y="77100"/>
                  <a:pt x="67183" y="75950"/>
                  <a:pt x="68200" y="74344"/>
                </a:cubicBezTo>
                <a:lnTo>
                  <a:pt x="68200" y="81977"/>
                </a:lnTo>
                <a:cubicBezTo>
                  <a:pt x="66383" y="83994"/>
                  <a:pt x="64372" y="85005"/>
                  <a:pt x="62161" y="85005"/>
                </a:cubicBezTo>
                <a:cubicBezTo>
                  <a:pt x="58588" y="85005"/>
                  <a:pt x="55800" y="83127"/>
                  <a:pt x="53794" y="79372"/>
                </a:cubicBezTo>
                <a:cubicBezTo>
                  <a:pt x="52066" y="76111"/>
                  <a:pt x="50983" y="71733"/>
                  <a:pt x="50555" y="66227"/>
                </a:cubicBezTo>
                <a:lnTo>
                  <a:pt x="47477" y="66227"/>
                </a:lnTo>
                <a:lnTo>
                  <a:pt x="48555" y="61894"/>
                </a:lnTo>
                <a:lnTo>
                  <a:pt x="50361" y="61894"/>
                </a:lnTo>
                <a:cubicBezTo>
                  <a:pt x="50333" y="61572"/>
                  <a:pt x="50311" y="61233"/>
                  <a:pt x="50300" y="60861"/>
                </a:cubicBezTo>
                <a:cubicBezTo>
                  <a:pt x="50283" y="60494"/>
                  <a:pt x="50277" y="60105"/>
                  <a:pt x="50277" y="59688"/>
                </a:cubicBezTo>
                <a:cubicBezTo>
                  <a:pt x="50277" y="59372"/>
                  <a:pt x="50283" y="59000"/>
                  <a:pt x="50300" y="58594"/>
                </a:cubicBezTo>
                <a:cubicBezTo>
                  <a:pt x="50311" y="58177"/>
                  <a:pt x="50333" y="57716"/>
                  <a:pt x="50361" y="57216"/>
                </a:cubicBezTo>
                <a:lnTo>
                  <a:pt x="47477" y="57216"/>
                </a:lnTo>
                <a:lnTo>
                  <a:pt x="48522" y="52811"/>
                </a:lnTo>
                <a:lnTo>
                  <a:pt x="50638" y="52811"/>
                </a:lnTo>
                <a:cubicBezTo>
                  <a:pt x="51305" y="47538"/>
                  <a:pt x="52516" y="43366"/>
                  <a:pt x="54277" y="40294"/>
                </a:cubicBezTo>
                <a:cubicBezTo>
                  <a:pt x="56333" y="36761"/>
                  <a:pt x="58955" y="34994"/>
                  <a:pt x="62161" y="34994"/>
                </a:cubicBezTo>
                <a:cubicBezTo>
                  <a:pt x="64477" y="34994"/>
                  <a:pt x="66855" y="36416"/>
                  <a:pt x="69277" y="39255"/>
                </a:cubicBezTo>
                <a:lnTo>
                  <a:pt x="67438" y="45516"/>
                </a:lnTo>
                <a:cubicBezTo>
                  <a:pt x="65733" y="42588"/>
                  <a:pt x="63866" y="41116"/>
                  <a:pt x="61838" y="41116"/>
                </a:cubicBezTo>
                <a:cubicBezTo>
                  <a:pt x="60050" y="41116"/>
                  <a:pt x="58561" y="42333"/>
                  <a:pt x="57361" y="44766"/>
                </a:cubicBezTo>
                <a:cubicBezTo>
                  <a:pt x="56344" y="46916"/>
                  <a:pt x="55666" y="49605"/>
                  <a:pt x="55316" y="52811"/>
                </a:cubicBezTo>
                <a:cubicBezTo>
                  <a:pt x="55316" y="52811"/>
                  <a:pt x="65877" y="52811"/>
                  <a:pt x="65877" y="52811"/>
                </a:cubicBezTo>
                <a:close/>
                <a:moveTo>
                  <a:pt x="60000" y="20005"/>
                </a:moveTo>
                <a:cubicBezTo>
                  <a:pt x="47950" y="20005"/>
                  <a:pt x="38183" y="37911"/>
                  <a:pt x="38183" y="59994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59994"/>
                </a:cubicBezTo>
                <a:cubicBezTo>
                  <a:pt x="81816" y="37911"/>
                  <a:pt x="72050" y="20005"/>
                  <a:pt x="60000" y="20005"/>
                </a:cubicBezTo>
                <a:moveTo>
                  <a:pt x="30000" y="20005"/>
                </a:moveTo>
                <a:lnTo>
                  <a:pt x="24544" y="20005"/>
                </a:lnTo>
                <a:cubicBezTo>
                  <a:pt x="23038" y="20005"/>
                  <a:pt x="21816" y="22238"/>
                  <a:pt x="21816" y="25005"/>
                </a:cubicBezTo>
                <a:cubicBezTo>
                  <a:pt x="21816" y="27766"/>
                  <a:pt x="23038" y="30005"/>
                  <a:pt x="24544" y="30005"/>
                </a:cubicBezTo>
                <a:lnTo>
                  <a:pt x="30000" y="30005"/>
                </a:lnTo>
                <a:cubicBezTo>
                  <a:pt x="31505" y="30005"/>
                  <a:pt x="32727" y="27766"/>
                  <a:pt x="32727" y="25005"/>
                </a:cubicBezTo>
                <a:cubicBezTo>
                  <a:pt x="32727" y="22238"/>
                  <a:pt x="31505" y="20005"/>
                  <a:pt x="30000" y="20005"/>
                </a:cubicBezTo>
                <a:moveTo>
                  <a:pt x="95455" y="89994"/>
                </a:moveTo>
                <a:lnTo>
                  <a:pt x="90000" y="89994"/>
                </a:lnTo>
                <a:cubicBezTo>
                  <a:pt x="88494" y="89994"/>
                  <a:pt x="87272" y="92238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8"/>
                  <a:pt x="96961" y="89994"/>
                  <a:pt x="95455" y="89994"/>
                </a:cubicBezTo>
                <a:moveTo>
                  <a:pt x="111816" y="20005"/>
                </a:moveTo>
                <a:cubicBezTo>
                  <a:pt x="110311" y="20005"/>
                  <a:pt x="109088" y="17766"/>
                  <a:pt x="109088" y="15005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5"/>
                </a:cubicBezTo>
                <a:cubicBezTo>
                  <a:pt x="114544" y="17766"/>
                  <a:pt x="113322" y="20005"/>
                  <a:pt x="111816" y="20005"/>
                </a:cubicBezTo>
                <a:moveTo>
                  <a:pt x="114544" y="90916"/>
                </a:moveTo>
                <a:cubicBezTo>
                  <a:pt x="113688" y="90355"/>
                  <a:pt x="112777" y="89994"/>
                  <a:pt x="111816" y="89994"/>
                </a:cubicBezTo>
                <a:cubicBezTo>
                  <a:pt x="107300" y="89994"/>
                  <a:pt x="103638" y="96716"/>
                  <a:pt x="103638" y="105000"/>
                </a:cubicBezTo>
                <a:cubicBezTo>
                  <a:pt x="103638" y="106761"/>
                  <a:pt x="103827" y="108427"/>
                  <a:pt x="104133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6"/>
                  <a:pt x="12700" y="89994"/>
                  <a:pt x="8183" y="89994"/>
                </a:cubicBezTo>
                <a:cubicBezTo>
                  <a:pt x="7216" y="89994"/>
                  <a:pt x="6311" y="90355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5"/>
                  <a:pt x="8183" y="30005"/>
                </a:cubicBezTo>
                <a:cubicBezTo>
                  <a:pt x="12700" y="30005"/>
                  <a:pt x="16361" y="23288"/>
                  <a:pt x="16361" y="15005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27" y="11572"/>
                  <a:pt x="103638" y="13238"/>
                  <a:pt x="103638" y="15005"/>
                </a:cubicBezTo>
                <a:cubicBezTo>
                  <a:pt x="103638" y="23288"/>
                  <a:pt x="107300" y="30005"/>
                  <a:pt x="111816" y="30005"/>
                </a:cubicBezTo>
                <a:cubicBezTo>
                  <a:pt x="112777" y="30005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3"/>
                  <a:pt x="110311" y="100000"/>
                  <a:pt x="111816" y="100000"/>
                </a:cubicBezTo>
                <a:cubicBezTo>
                  <a:pt x="113322" y="100000"/>
                  <a:pt x="114544" y="102233"/>
                  <a:pt x="114544" y="105000"/>
                </a:cubicBezTo>
                <a:cubicBezTo>
                  <a:pt x="114544" y="107761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7" y="110000"/>
                  <a:pt x="5455" y="107761"/>
                  <a:pt x="5455" y="105000"/>
                </a:cubicBezTo>
                <a:cubicBezTo>
                  <a:pt x="5455" y="102233"/>
                  <a:pt x="6677" y="100000"/>
                  <a:pt x="8183" y="100000"/>
                </a:cubicBezTo>
                <a:cubicBezTo>
                  <a:pt x="9688" y="100000"/>
                  <a:pt x="10911" y="102233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5"/>
                </a:cubicBezTo>
                <a:cubicBezTo>
                  <a:pt x="10911" y="17766"/>
                  <a:pt x="9688" y="20005"/>
                  <a:pt x="8183" y="20005"/>
                </a:cubicBezTo>
                <a:cubicBezTo>
                  <a:pt x="6677" y="20005"/>
                  <a:pt x="5455" y="17766"/>
                  <a:pt x="5455" y="15005"/>
                </a:cubicBezTo>
                <a:cubicBezTo>
                  <a:pt x="5455" y="12238"/>
                  <a:pt x="6677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16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8" name="Google Shape;1138;p43"/>
          <p:cNvSpPr/>
          <p:nvPr/>
        </p:nvSpPr>
        <p:spPr>
          <a:xfrm>
            <a:off x="3895389" y="5685105"/>
            <a:ext cx="558721" cy="406341"/>
          </a:xfrm>
          <a:custGeom>
            <a:rect b="b" l="l" r="r" t="t"/>
            <a:pathLst>
              <a:path extrusionOk="0" h="120000" w="120000"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  <a:moveTo>
                  <a:pt x="65877" y="69605"/>
                </a:moveTo>
                <a:lnTo>
                  <a:pt x="64838" y="72911"/>
                </a:lnTo>
                <a:lnTo>
                  <a:pt x="55044" y="72911"/>
                </a:lnTo>
                <a:cubicBezTo>
                  <a:pt x="55011" y="73083"/>
                  <a:pt x="55000" y="73322"/>
                  <a:pt x="55000" y="73633"/>
                </a:cubicBezTo>
                <a:lnTo>
                  <a:pt x="55000" y="74822"/>
                </a:lnTo>
                <a:cubicBezTo>
                  <a:pt x="55000" y="75716"/>
                  <a:pt x="55011" y="76250"/>
                  <a:pt x="55044" y="76422"/>
                </a:cubicBezTo>
                <a:lnTo>
                  <a:pt x="64277" y="76422"/>
                </a:lnTo>
                <a:lnTo>
                  <a:pt x="63283" y="79666"/>
                </a:lnTo>
                <a:lnTo>
                  <a:pt x="55238" y="79666"/>
                </a:lnTo>
                <a:cubicBezTo>
                  <a:pt x="55561" y="82455"/>
                  <a:pt x="56244" y="84644"/>
                  <a:pt x="57283" y="86222"/>
                </a:cubicBezTo>
                <a:cubicBezTo>
                  <a:pt x="58483" y="88183"/>
                  <a:pt x="60105" y="89166"/>
                  <a:pt x="62161" y="89166"/>
                </a:cubicBezTo>
                <a:cubicBezTo>
                  <a:pt x="63494" y="89166"/>
                  <a:pt x="64600" y="88888"/>
                  <a:pt x="65483" y="88338"/>
                </a:cubicBezTo>
                <a:cubicBezTo>
                  <a:pt x="66277" y="87822"/>
                  <a:pt x="67183" y="86966"/>
                  <a:pt x="68200" y="85761"/>
                </a:cubicBezTo>
                <a:lnTo>
                  <a:pt x="68200" y="91488"/>
                </a:lnTo>
                <a:cubicBezTo>
                  <a:pt x="66388" y="93005"/>
                  <a:pt x="64372" y="93755"/>
                  <a:pt x="62161" y="93755"/>
                </a:cubicBezTo>
                <a:cubicBezTo>
                  <a:pt x="58588" y="93755"/>
                  <a:pt x="55800" y="92350"/>
                  <a:pt x="53800" y="89522"/>
                </a:cubicBezTo>
                <a:cubicBezTo>
                  <a:pt x="52066" y="87088"/>
                  <a:pt x="50983" y="83800"/>
                  <a:pt x="50561" y="79666"/>
                </a:cubicBezTo>
                <a:lnTo>
                  <a:pt x="47483" y="79666"/>
                </a:lnTo>
                <a:lnTo>
                  <a:pt x="48561" y="76422"/>
                </a:lnTo>
                <a:lnTo>
                  <a:pt x="50361" y="76422"/>
                </a:lnTo>
                <a:cubicBezTo>
                  <a:pt x="50333" y="76177"/>
                  <a:pt x="50311" y="75922"/>
                  <a:pt x="50300" y="75650"/>
                </a:cubicBezTo>
                <a:cubicBezTo>
                  <a:pt x="50283" y="75372"/>
                  <a:pt x="50277" y="75083"/>
                  <a:pt x="50277" y="74766"/>
                </a:cubicBezTo>
                <a:cubicBezTo>
                  <a:pt x="50277" y="74533"/>
                  <a:pt x="50283" y="74255"/>
                  <a:pt x="50300" y="73944"/>
                </a:cubicBezTo>
                <a:cubicBezTo>
                  <a:pt x="50311" y="73633"/>
                  <a:pt x="50333" y="73288"/>
                  <a:pt x="50361" y="72911"/>
                </a:cubicBezTo>
                <a:lnTo>
                  <a:pt x="47483" y="72911"/>
                </a:lnTo>
                <a:lnTo>
                  <a:pt x="48522" y="69605"/>
                </a:lnTo>
                <a:lnTo>
                  <a:pt x="50638" y="69605"/>
                </a:lnTo>
                <a:cubicBezTo>
                  <a:pt x="51305" y="65655"/>
                  <a:pt x="52516" y="62522"/>
                  <a:pt x="54277" y="60222"/>
                </a:cubicBezTo>
                <a:cubicBezTo>
                  <a:pt x="56333" y="57572"/>
                  <a:pt x="58961" y="56244"/>
                  <a:pt x="62161" y="56244"/>
                </a:cubicBezTo>
                <a:cubicBezTo>
                  <a:pt x="64483" y="56244"/>
                  <a:pt x="66855" y="57311"/>
                  <a:pt x="69277" y="59444"/>
                </a:cubicBezTo>
                <a:lnTo>
                  <a:pt x="67438" y="64138"/>
                </a:lnTo>
                <a:cubicBezTo>
                  <a:pt x="65733" y="61944"/>
                  <a:pt x="63866" y="60838"/>
                  <a:pt x="61838" y="60838"/>
                </a:cubicBezTo>
                <a:cubicBezTo>
                  <a:pt x="60050" y="60838"/>
                  <a:pt x="58561" y="61750"/>
                  <a:pt x="57361" y="63572"/>
                </a:cubicBezTo>
                <a:cubicBezTo>
                  <a:pt x="56350" y="65188"/>
                  <a:pt x="55666" y="67205"/>
                  <a:pt x="55322" y="69605"/>
                </a:cubicBezTo>
                <a:cubicBezTo>
                  <a:pt x="55322" y="69605"/>
                  <a:pt x="65877" y="69605"/>
                  <a:pt x="65877" y="69605"/>
                </a:cubicBezTo>
                <a:close/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2" y="37500"/>
                  <a:pt x="114544" y="39177"/>
                  <a:pt x="114544" y="41250"/>
                </a:cubicBezTo>
                <a:cubicBezTo>
                  <a:pt x="114544" y="43322"/>
                  <a:pt x="113322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7"/>
                  <a:pt x="104138" y="112500"/>
                </a:cubicBezTo>
                <a:lnTo>
                  <a:pt x="15861" y="112500"/>
                </a:lnTo>
                <a:cubicBezTo>
                  <a:pt x="16166" y="111327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16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16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2" y="105000"/>
                  <a:pt x="114544" y="106683"/>
                  <a:pt x="114544" y="108750"/>
                </a:cubicBezTo>
                <a:cubicBezTo>
                  <a:pt x="114544" y="110822"/>
                  <a:pt x="113322" y="112500"/>
                  <a:pt x="111816" y="112500"/>
                </a:cubicBezTo>
                <a:moveTo>
                  <a:pt x="8183" y="112500"/>
                </a:moveTo>
                <a:cubicBezTo>
                  <a:pt x="6677" y="112500"/>
                  <a:pt x="5455" y="110822"/>
                  <a:pt x="5455" y="108750"/>
                </a:cubicBezTo>
                <a:cubicBezTo>
                  <a:pt x="5455" y="106683"/>
                  <a:pt x="6677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7" y="45000"/>
                  <a:pt x="5455" y="43322"/>
                  <a:pt x="5455" y="41250"/>
                </a:cubicBezTo>
                <a:cubicBezTo>
                  <a:pt x="5455" y="39177"/>
                  <a:pt x="6677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61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61"/>
                  <a:pt x="117555" y="30000"/>
                  <a:pt x="114544" y="30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66" y="22500"/>
                  <a:pt x="109088" y="20822"/>
                  <a:pt x="109088" y="18750"/>
                </a:cubicBezTo>
                <a:cubicBezTo>
                  <a:pt x="109088" y="16677"/>
                  <a:pt x="107866" y="15000"/>
                  <a:pt x="106361" y="15000"/>
                </a:cubicBezTo>
                <a:lnTo>
                  <a:pt x="13638" y="15000"/>
                </a:lnTo>
                <a:cubicBezTo>
                  <a:pt x="12133" y="15000"/>
                  <a:pt x="10911" y="16677"/>
                  <a:pt x="10911" y="18750"/>
                </a:cubicBezTo>
                <a:cubicBezTo>
                  <a:pt x="10911" y="20822"/>
                  <a:pt x="12133" y="22500"/>
                  <a:pt x="13638" y="225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9" name="Google Shape;1139;p43"/>
          <p:cNvSpPr/>
          <p:nvPr/>
        </p:nvSpPr>
        <p:spPr>
          <a:xfrm>
            <a:off x="4962034" y="5710503"/>
            <a:ext cx="558721" cy="355549"/>
          </a:xfrm>
          <a:custGeom>
            <a:rect b="b" l="l" r="r" t="t"/>
            <a:pathLst>
              <a:path extrusionOk="0" h="120000" w="120000">
                <a:moveTo>
                  <a:pt x="53522" y="67927"/>
                </a:moveTo>
                <a:lnTo>
                  <a:pt x="52744" y="70950"/>
                </a:lnTo>
                <a:lnTo>
                  <a:pt x="45394" y="70950"/>
                </a:lnTo>
                <a:cubicBezTo>
                  <a:pt x="45372" y="71105"/>
                  <a:pt x="45361" y="71327"/>
                  <a:pt x="45361" y="71611"/>
                </a:cubicBezTo>
                <a:lnTo>
                  <a:pt x="45361" y="72694"/>
                </a:lnTo>
                <a:cubicBezTo>
                  <a:pt x="45361" y="73511"/>
                  <a:pt x="45372" y="74000"/>
                  <a:pt x="45394" y="74155"/>
                </a:cubicBezTo>
                <a:lnTo>
                  <a:pt x="52322" y="74155"/>
                </a:lnTo>
                <a:lnTo>
                  <a:pt x="51572" y="77127"/>
                </a:lnTo>
                <a:lnTo>
                  <a:pt x="45544" y="77127"/>
                </a:lnTo>
                <a:cubicBezTo>
                  <a:pt x="45783" y="79677"/>
                  <a:pt x="46294" y="81672"/>
                  <a:pt x="47072" y="83116"/>
                </a:cubicBezTo>
                <a:cubicBezTo>
                  <a:pt x="47972" y="84911"/>
                  <a:pt x="49194" y="85805"/>
                  <a:pt x="50733" y="85805"/>
                </a:cubicBezTo>
                <a:cubicBezTo>
                  <a:pt x="51733" y="85805"/>
                  <a:pt x="52561" y="85561"/>
                  <a:pt x="53222" y="85055"/>
                </a:cubicBezTo>
                <a:cubicBezTo>
                  <a:pt x="53822" y="84583"/>
                  <a:pt x="54500" y="83800"/>
                  <a:pt x="55261" y="82694"/>
                </a:cubicBezTo>
                <a:lnTo>
                  <a:pt x="55261" y="87933"/>
                </a:lnTo>
                <a:cubicBezTo>
                  <a:pt x="53900" y="89311"/>
                  <a:pt x="52388" y="90011"/>
                  <a:pt x="50733" y="90011"/>
                </a:cubicBezTo>
                <a:cubicBezTo>
                  <a:pt x="48050" y="90011"/>
                  <a:pt x="45961" y="88722"/>
                  <a:pt x="44461" y="86138"/>
                </a:cubicBezTo>
                <a:cubicBezTo>
                  <a:pt x="43161" y="83911"/>
                  <a:pt x="42350" y="80900"/>
                  <a:pt x="42033" y="77127"/>
                </a:cubicBezTo>
                <a:lnTo>
                  <a:pt x="39722" y="77127"/>
                </a:lnTo>
                <a:lnTo>
                  <a:pt x="40533" y="74155"/>
                </a:lnTo>
                <a:lnTo>
                  <a:pt x="41883" y="74155"/>
                </a:lnTo>
                <a:cubicBezTo>
                  <a:pt x="41866" y="73938"/>
                  <a:pt x="41844" y="73705"/>
                  <a:pt x="41833" y="73450"/>
                </a:cubicBezTo>
                <a:cubicBezTo>
                  <a:pt x="41827" y="73194"/>
                  <a:pt x="41822" y="72927"/>
                  <a:pt x="41822" y="72650"/>
                </a:cubicBezTo>
                <a:cubicBezTo>
                  <a:pt x="41822" y="72427"/>
                  <a:pt x="41827" y="72172"/>
                  <a:pt x="41833" y="71894"/>
                </a:cubicBezTo>
                <a:cubicBezTo>
                  <a:pt x="41844" y="71611"/>
                  <a:pt x="41866" y="71294"/>
                  <a:pt x="41883" y="70950"/>
                </a:cubicBezTo>
                <a:lnTo>
                  <a:pt x="39722" y="70950"/>
                </a:lnTo>
                <a:lnTo>
                  <a:pt x="40505" y="67927"/>
                </a:lnTo>
                <a:lnTo>
                  <a:pt x="42094" y="67927"/>
                </a:lnTo>
                <a:cubicBezTo>
                  <a:pt x="42594" y="64311"/>
                  <a:pt x="43505" y="61450"/>
                  <a:pt x="44822" y="59344"/>
                </a:cubicBezTo>
                <a:cubicBezTo>
                  <a:pt x="46361" y="56927"/>
                  <a:pt x="48333" y="55711"/>
                  <a:pt x="50733" y="55711"/>
                </a:cubicBezTo>
                <a:cubicBezTo>
                  <a:pt x="52472" y="55711"/>
                  <a:pt x="54255" y="56683"/>
                  <a:pt x="56072" y="58633"/>
                </a:cubicBezTo>
                <a:lnTo>
                  <a:pt x="54694" y="62927"/>
                </a:lnTo>
                <a:cubicBezTo>
                  <a:pt x="53411" y="60916"/>
                  <a:pt x="52011" y="59905"/>
                  <a:pt x="50494" y="59905"/>
                </a:cubicBezTo>
                <a:cubicBezTo>
                  <a:pt x="49150" y="59905"/>
                  <a:pt x="48033" y="60744"/>
                  <a:pt x="47133" y="62411"/>
                </a:cubicBezTo>
                <a:cubicBezTo>
                  <a:pt x="46372" y="63888"/>
                  <a:pt x="45861" y="65727"/>
                  <a:pt x="45605" y="67927"/>
                </a:cubicBezTo>
                <a:cubicBezTo>
                  <a:pt x="45605" y="67927"/>
                  <a:pt x="53522" y="67927"/>
                  <a:pt x="53522" y="67927"/>
                </a:cubicBezTo>
                <a:close/>
                <a:moveTo>
                  <a:pt x="49088" y="42855"/>
                </a:moveTo>
                <a:cubicBezTo>
                  <a:pt x="38544" y="42855"/>
                  <a:pt x="30000" y="56294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94"/>
                  <a:pt x="59633" y="42855"/>
                  <a:pt x="49088" y="42855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22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22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7" y="111427"/>
                  <a:pt x="5455" y="109511"/>
                  <a:pt x="5455" y="107144"/>
                </a:cubicBezTo>
                <a:cubicBezTo>
                  <a:pt x="5455" y="104777"/>
                  <a:pt x="6677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7" y="42855"/>
                  <a:pt x="5455" y="40938"/>
                  <a:pt x="5455" y="38572"/>
                </a:cubicBezTo>
                <a:cubicBezTo>
                  <a:pt x="5455" y="36205"/>
                  <a:pt x="6677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0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61" y="85716"/>
                  <a:pt x="103638" y="87638"/>
                  <a:pt x="103638" y="90000"/>
                </a:cubicBezTo>
                <a:cubicBezTo>
                  <a:pt x="103638" y="92366"/>
                  <a:pt x="104861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73638" y="94283"/>
                </a:moveTo>
                <a:cubicBezTo>
                  <a:pt x="72133" y="94283"/>
                  <a:pt x="70911" y="96205"/>
                  <a:pt x="70911" y="98572"/>
                </a:cubicBezTo>
                <a:cubicBezTo>
                  <a:pt x="70911" y="100938"/>
                  <a:pt x="72133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5"/>
                  <a:pt x="75138" y="94283"/>
                  <a:pt x="73638" y="942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43"/>
          <p:cNvSpPr/>
          <p:nvPr/>
        </p:nvSpPr>
        <p:spPr>
          <a:xfrm>
            <a:off x="6028679" y="5735899"/>
            <a:ext cx="558721" cy="304757"/>
          </a:xfrm>
          <a:custGeom>
            <a:rect b="b" l="l" r="r" t="t"/>
            <a:pathLst>
              <a:path extrusionOk="0" h="120000" w="120000">
                <a:moveTo>
                  <a:pt x="57738" y="61427"/>
                </a:moveTo>
                <a:lnTo>
                  <a:pt x="56188" y="72866"/>
                </a:lnTo>
                <a:cubicBezTo>
                  <a:pt x="58100" y="73738"/>
                  <a:pt x="63988" y="77233"/>
                  <a:pt x="64861" y="70777"/>
                </a:cubicBezTo>
                <a:cubicBezTo>
                  <a:pt x="65772" y="64044"/>
                  <a:pt x="59644" y="62305"/>
                  <a:pt x="57738" y="61427"/>
                </a:cubicBezTo>
                <a:moveTo>
                  <a:pt x="59844" y="45811"/>
                </a:moveTo>
                <a:lnTo>
                  <a:pt x="58444" y="56188"/>
                </a:lnTo>
                <a:cubicBezTo>
                  <a:pt x="60033" y="56922"/>
                  <a:pt x="64938" y="59900"/>
                  <a:pt x="65733" y="54033"/>
                </a:cubicBezTo>
                <a:cubicBezTo>
                  <a:pt x="66561" y="47905"/>
                  <a:pt x="61438" y="46544"/>
                  <a:pt x="59844" y="45811"/>
                </a:cubicBezTo>
                <a:moveTo>
                  <a:pt x="71294" y="54122"/>
                </a:moveTo>
                <a:cubicBezTo>
                  <a:pt x="70927" y="58733"/>
                  <a:pt x="69538" y="60966"/>
                  <a:pt x="67700" y="61755"/>
                </a:cubicBezTo>
                <a:cubicBezTo>
                  <a:pt x="70227" y="64177"/>
                  <a:pt x="71511" y="67911"/>
                  <a:pt x="70288" y="74366"/>
                </a:cubicBezTo>
                <a:cubicBezTo>
                  <a:pt x="68766" y="82377"/>
                  <a:pt x="65155" y="83055"/>
                  <a:pt x="60350" y="81377"/>
                </a:cubicBezTo>
                <a:lnTo>
                  <a:pt x="59183" y="90000"/>
                </a:lnTo>
                <a:lnTo>
                  <a:pt x="56366" y="88700"/>
                </a:lnTo>
                <a:lnTo>
                  <a:pt x="57516" y="80194"/>
                </a:lnTo>
                <a:cubicBezTo>
                  <a:pt x="56788" y="79866"/>
                  <a:pt x="56044" y="79505"/>
                  <a:pt x="55272" y="79122"/>
                </a:cubicBezTo>
                <a:lnTo>
                  <a:pt x="54116" y="87666"/>
                </a:lnTo>
                <a:lnTo>
                  <a:pt x="51305" y="86377"/>
                </a:lnTo>
                <a:lnTo>
                  <a:pt x="52466" y="77738"/>
                </a:lnTo>
                <a:cubicBezTo>
                  <a:pt x="51811" y="77422"/>
                  <a:pt x="51144" y="77094"/>
                  <a:pt x="50461" y="76777"/>
                </a:cubicBezTo>
                <a:lnTo>
                  <a:pt x="46794" y="75094"/>
                </a:lnTo>
                <a:lnTo>
                  <a:pt x="48194" y="69144"/>
                </a:lnTo>
                <a:cubicBezTo>
                  <a:pt x="48194" y="69144"/>
                  <a:pt x="50272" y="70161"/>
                  <a:pt x="50238" y="70083"/>
                </a:cubicBezTo>
                <a:cubicBezTo>
                  <a:pt x="51038" y="70450"/>
                  <a:pt x="51394" y="69494"/>
                  <a:pt x="51533" y="68850"/>
                </a:cubicBezTo>
                <a:lnTo>
                  <a:pt x="53372" y="55222"/>
                </a:lnTo>
                <a:cubicBezTo>
                  <a:pt x="53477" y="55272"/>
                  <a:pt x="53577" y="55316"/>
                  <a:pt x="53672" y="55361"/>
                </a:cubicBezTo>
                <a:cubicBezTo>
                  <a:pt x="53561" y="55277"/>
                  <a:pt x="53461" y="55222"/>
                  <a:pt x="53377" y="55183"/>
                </a:cubicBezTo>
                <a:lnTo>
                  <a:pt x="54694" y="45461"/>
                </a:lnTo>
                <a:cubicBezTo>
                  <a:pt x="54727" y="44355"/>
                  <a:pt x="54522" y="42961"/>
                  <a:pt x="53377" y="42438"/>
                </a:cubicBezTo>
                <a:cubicBezTo>
                  <a:pt x="53422" y="42383"/>
                  <a:pt x="51333" y="41494"/>
                  <a:pt x="51333" y="41494"/>
                </a:cubicBezTo>
                <a:lnTo>
                  <a:pt x="52083" y="35950"/>
                </a:lnTo>
                <a:lnTo>
                  <a:pt x="55966" y="37738"/>
                </a:lnTo>
                <a:lnTo>
                  <a:pt x="55966" y="37766"/>
                </a:lnTo>
                <a:cubicBezTo>
                  <a:pt x="56550" y="38027"/>
                  <a:pt x="57155" y="38288"/>
                  <a:pt x="57766" y="38538"/>
                </a:cubicBezTo>
                <a:lnTo>
                  <a:pt x="58922" y="30005"/>
                </a:lnTo>
                <a:lnTo>
                  <a:pt x="61738" y="31300"/>
                </a:lnTo>
                <a:lnTo>
                  <a:pt x="60605" y="39666"/>
                </a:lnTo>
                <a:cubicBezTo>
                  <a:pt x="61361" y="39983"/>
                  <a:pt x="62122" y="40305"/>
                  <a:pt x="62861" y="40650"/>
                </a:cubicBezTo>
                <a:lnTo>
                  <a:pt x="63983" y="32338"/>
                </a:lnTo>
                <a:lnTo>
                  <a:pt x="66805" y="33633"/>
                </a:lnTo>
                <a:lnTo>
                  <a:pt x="65650" y="42166"/>
                </a:lnTo>
                <a:cubicBezTo>
                  <a:pt x="69205" y="44433"/>
                  <a:pt x="71811" y="47816"/>
                  <a:pt x="71294" y="5412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88" y="90000"/>
                  <a:pt x="87272" y="92238"/>
                  <a:pt x="87272" y="95000"/>
                </a:cubicBezTo>
                <a:cubicBezTo>
                  <a:pt x="87272" y="97766"/>
                  <a:pt x="88488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6"/>
                  <a:pt x="98183" y="95000"/>
                </a:cubicBezTo>
                <a:cubicBezTo>
                  <a:pt x="98183" y="92238"/>
                  <a:pt x="96961" y="90000"/>
                  <a:pt x="95455" y="9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8"/>
                  <a:pt x="21816" y="25000"/>
                </a:cubicBezTo>
                <a:cubicBezTo>
                  <a:pt x="21816" y="27766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6"/>
                  <a:pt x="32727" y="25000"/>
                </a:cubicBezTo>
                <a:cubicBezTo>
                  <a:pt x="32727" y="22238"/>
                  <a:pt x="31505" y="20000"/>
                  <a:pt x="30000" y="20000"/>
                </a:cubicBezTo>
                <a:moveTo>
                  <a:pt x="111816" y="20000"/>
                </a:moveTo>
                <a:cubicBezTo>
                  <a:pt x="110311" y="20000"/>
                  <a:pt x="109088" y="17766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0"/>
                </a:cubicBezTo>
                <a:cubicBezTo>
                  <a:pt x="114544" y="17766"/>
                  <a:pt x="113322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22"/>
                  <a:pt x="103638" y="105000"/>
                </a:cubicBezTo>
                <a:cubicBezTo>
                  <a:pt x="103638" y="106761"/>
                  <a:pt x="103833" y="108433"/>
                  <a:pt x="104133" y="110000"/>
                </a:cubicBezTo>
                <a:lnTo>
                  <a:pt x="15861" y="110000"/>
                </a:lnTo>
                <a:cubicBezTo>
                  <a:pt x="16166" y="108433"/>
                  <a:pt x="16361" y="106761"/>
                  <a:pt x="16361" y="105000"/>
                </a:cubicBezTo>
                <a:cubicBezTo>
                  <a:pt x="16361" y="96722"/>
                  <a:pt x="12700" y="90000"/>
                  <a:pt x="8183" y="90000"/>
                </a:cubicBezTo>
                <a:cubicBezTo>
                  <a:pt x="7216" y="90000"/>
                  <a:pt x="6311" y="90361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0"/>
                  <a:pt x="8183" y="30000"/>
                </a:cubicBezTo>
                <a:cubicBezTo>
                  <a:pt x="12700" y="30000"/>
                  <a:pt x="16361" y="23288"/>
                  <a:pt x="16361" y="15000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33" y="11572"/>
                  <a:pt x="103638" y="13238"/>
                  <a:pt x="103638" y="15000"/>
                </a:cubicBezTo>
                <a:cubicBezTo>
                  <a:pt x="103638" y="23288"/>
                  <a:pt x="107300" y="30000"/>
                  <a:pt x="111816" y="30000"/>
                </a:cubicBezTo>
                <a:cubicBezTo>
                  <a:pt x="112777" y="30000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6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2" y="100000"/>
                  <a:pt x="114544" y="102238"/>
                  <a:pt x="114544" y="105000"/>
                </a:cubicBezTo>
                <a:cubicBezTo>
                  <a:pt x="114544" y="107766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6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6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6"/>
                  <a:pt x="9688" y="20000"/>
                  <a:pt x="8183" y="20000"/>
                </a:cubicBezTo>
                <a:cubicBezTo>
                  <a:pt x="6672" y="20000"/>
                  <a:pt x="5455" y="17766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1" name="Google Shape;1141;p43"/>
          <p:cNvSpPr/>
          <p:nvPr/>
        </p:nvSpPr>
        <p:spPr>
          <a:xfrm>
            <a:off x="7095327" y="5685105"/>
            <a:ext cx="558721" cy="406341"/>
          </a:xfrm>
          <a:custGeom>
            <a:rect b="b" l="l" r="r" t="t"/>
            <a:pathLst>
              <a:path extrusionOk="0" h="120000" w="120000">
                <a:moveTo>
                  <a:pt x="57738" y="76066"/>
                </a:moveTo>
                <a:lnTo>
                  <a:pt x="56188" y="84650"/>
                </a:lnTo>
                <a:cubicBezTo>
                  <a:pt x="58100" y="85305"/>
                  <a:pt x="63988" y="87922"/>
                  <a:pt x="64861" y="83083"/>
                </a:cubicBezTo>
                <a:cubicBezTo>
                  <a:pt x="65772" y="78033"/>
                  <a:pt x="59650" y="76727"/>
                  <a:pt x="57738" y="76066"/>
                </a:cubicBezTo>
                <a:moveTo>
                  <a:pt x="71300" y="70588"/>
                </a:moveTo>
                <a:cubicBezTo>
                  <a:pt x="70927" y="74050"/>
                  <a:pt x="69538" y="75727"/>
                  <a:pt x="67700" y="76316"/>
                </a:cubicBezTo>
                <a:cubicBezTo>
                  <a:pt x="70227" y="78133"/>
                  <a:pt x="71516" y="80927"/>
                  <a:pt x="70288" y="85772"/>
                </a:cubicBezTo>
                <a:cubicBezTo>
                  <a:pt x="68766" y="91783"/>
                  <a:pt x="65155" y="92294"/>
                  <a:pt x="60350" y="91033"/>
                </a:cubicBezTo>
                <a:lnTo>
                  <a:pt x="59183" y="97500"/>
                </a:lnTo>
                <a:lnTo>
                  <a:pt x="56372" y="96527"/>
                </a:lnTo>
                <a:lnTo>
                  <a:pt x="57522" y="90150"/>
                </a:lnTo>
                <a:cubicBezTo>
                  <a:pt x="56788" y="89900"/>
                  <a:pt x="56044" y="89627"/>
                  <a:pt x="55277" y="89338"/>
                </a:cubicBezTo>
                <a:lnTo>
                  <a:pt x="54116" y="95750"/>
                </a:lnTo>
                <a:lnTo>
                  <a:pt x="51305" y="94783"/>
                </a:lnTo>
                <a:lnTo>
                  <a:pt x="52472" y="88300"/>
                </a:lnTo>
                <a:cubicBezTo>
                  <a:pt x="51811" y="88066"/>
                  <a:pt x="51144" y="87822"/>
                  <a:pt x="50461" y="87583"/>
                </a:cubicBezTo>
                <a:lnTo>
                  <a:pt x="46800" y="86322"/>
                </a:lnTo>
                <a:lnTo>
                  <a:pt x="48194" y="81861"/>
                </a:lnTo>
                <a:cubicBezTo>
                  <a:pt x="48194" y="81861"/>
                  <a:pt x="50272" y="82622"/>
                  <a:pt x="50244" y="82566"/>
                </a:cubicBezTo>
                <a:cubicBezTo>
                  <a:pt x="51038" y="82838"/>
                  <a:pt x="51394" y="82116"/>
                  <a:pt x="51533" y="81638"/>
                </a:cubicBezTo>
                <a:lnTo>
                  <a:pt x="53377" y="71416"/>
                </a:lnTo>
                <a:cubicBezTo>
                  <a:pt x="53477" y="71455"/>
                  <a:pt x="53583" y="71488"/>
                  <a:pt x="53672" y="71522"/>
                </a:cubicBezTo>
                <a:cubicBezTo>
                  <a:pt x="53561" y="71455"/>
                  <a:pt x="53461" y="71416"/>
                  <a:pt x="53383" y="71388"/>
                </a:cubicBezTo>
                <a:lnTo>
                  <a:pt x="54694" y="64094"/>
                </a:lnTo>
                <a:cubicBezTo>
                  <a:pt x="54733" y="63266"/>
                  <a:pt x="54522" y="62222"/>
                  <a:pt x="53383" y="61827"/>
                </a:cubicBezTo>
                <a:cubicBezTo>
                  <a:pt x="53427" y="61783"/>
                  <a:pt x="51338" y="61122"/>
                  <a:pt x="51338" y="61122"/>
                </a:cubicBezTo>
                <a:lnTo>
                  <a:pt x="52088" y="56961"/>
                </a:lnTo>
                <a:lnTo>
                  <a:pt x="55972" y="58300"/>
                </a:lnTo>
                <a:lnTo>
                  <a:pt x="55966" y="58322"/>
                </a:lnTo>
                <a:cubicBezTo>
                  <a:pt x="56555" y="58522"/>
                  <a:pt x="57155" y="58716"/>
                  <a:pt x="57766" y="58905"/>
                </a:cubicBezTo>
                <a:lnTo>
                  <a:pt x="58922" y="52505"/>
                </a:lnTo>
                <a:lnTo>
                  <a:pt x="61738" y="53477"/>
                </a:lnTo>
                <a:lnTo>
                  <a:pt x="60605" y="59750"/>
                </a:lnTo>
                <a:cubicBezTo>
                  <a:pt x="61361" y="59988"/>
                  <a:pt x="62122" y="60233"/>
                  <a:pt x="62866" y="60483"/>
                </a:cubicBezTo>
                <a:lnTo>
                  <a:pt x="63988" y="54250"/>
                </a:lnTo>
                <a:lnTo>
                  <a:pt x="66805" y="55222"/>
                </a:lnTo>
                <a:lnTo>
                  <a:pt x="65650" y="61627"/>
                </a:lnTo>
                <a:cubicBezTo>
                  <a:pt x="69205" y="63322"/>
                  <a:pt x="71811" y="65861"/>
                  <a:pt x="71300" y="70588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77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77"/>
                  <a:pt x="31505" y="45000"/>
                  <a:pt x="3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83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83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59850" y="64355"/>
                </a:moveTo>
                <a:lnTo>
                  <a:pt x="58444" y="72138"/>
                </a:lnTo>
                <a:cubicBezTo>
                  <a:pt x="60038" y="72688"/>
                  <a:pt x="64938" y="74927"/>
                  <a:pt x="65733" y="70522"/>
                </a:cubicBezTo>
                <a:cubicBezTo>
                  <a:pt x="66561" y="65927"/>
                  <a:pt x="61438" y="64905"/>
                  <a:pt x="59850" y="64355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0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0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2" name="Google Shape;1142;p43"/>
          <p:cNvSpPr/>
          <p:nvPr/>
        </p:nvSpPr>
        <p:spPr>
          <a:xfrm>
            <a:off x="8161972" y="5710503"/>
            <a:ext cx="558721" cy="355549"/>
          </a:xfrm>
          <a:custGeom>
            <a:rect b="b" l="l" r="r" t="t"/>
            <a:pathLst>
              <a:path extrusionOk="0" h="120000" w="120000">
                <a:moveTo>
                  <a:pt x="58011" y="68655"/>
                </a:moveTo>
                <a:cubicBezTo>
                  <a:pt x="57722" y="71955"/>
                  <a:pt x="56644" y="73555"/>
                  <a:pt x="55211" y="74111"/>
                </a:cubicBezTo>
                <a:cubicBezTo>
                  <a:pt x="57177" y="75850"/>
                  <a:pt x="58177" y="78505"/>
                  <a:pt x="57222" y="83116"/>
                </a:cubicBezTo>
                <a:cubicBezTo>
                  <a:pt x="56044" y="88838"/>
                  <a:pt x="53233" y="89322"/>
                  <a:pt x="49500" y="88127"/>
                </a:cubicBezTo>
                <a:lnTo>
                  <a:pt x="48588" y="94283"/>
                </a:lnTo>
                <a:lnTo>
                  <a:pt x="46400" y="93361"/>
                </a:lnTo>
                <a:lnTo>
                  <a:pt x="47294" y="87283"/>
                </a:lnTo>
                <a:cubicBezTo>
                  <a:pt x="46727" y="87044"/>
                  <a:pt x="46144" y="86788"/>
                  <a:pt x="45550" y="86516"/>
                </a:cubicBezTo>
                <a:lnTo>
                  <a:pt x="44650" y="92622"/>
                </a:lnTo>
                <a:lnTo>
                  <a:pt x="42461" y="91694"/>
                </a:lnTo>
                <a:lnTo>
                  <a:pt x="43366" y="85527"/>
                </a:lnTo>
                <a:cubicBezTo>
                  <a:pt x="42855" y="85305"/>
                  <a:pt x="42338" y="85066"/>
                  <a:pt x="41805" y="84844"/>
                </a:cubicBezTo>
                <a:lnTo>
                  <a:pt x="38955" y="83638"/>
                </a:lnTo>
                <a:lnTo>
                  <a:pt x="40038" y="79388"/>
                </a:lnTo>
                <a:cubicBezTo>
                  <a:pt x="40038" y="79388"/>
                  <a:pt x="41655" y="80116"/>
                  <a:pt x="41638" y="80066"/>
                </a:cubicBezTo>
                <a:cubicBezTo>
                  <a:pt x="42255" y="80327"/>
                  <a:pt x="42533" y="79638"/>
                  <a:pt x="42638" y="79177"/>
                </a:cubicBezTo>
                <a:lnTo>
                  <a:pt x="44072" y="69450"/>
                </a:lnTo>
                <a:cubicBezTo>
                  <a:pt x="44155" y="69477"/>
                  <a:pt x="44227" y="69511"/>
                  <a:pt x="44300" y="69544"/>
                </a:cubicBezTo>
                <a:cubicBezTo>
                  <a:pt x="44216" y="69483"/>
                  <a:pt x="44138" y="69450"/>
                  <a:pt x="44077" y="69416"/>
                </a:cubicBezTo>
                <a:lnTo>
                  <a:pt x="45100" y="62472"/>
                </a:lnTo>
                <a:cubicBezTo>
                  <a:pt x="45122" y="61683"/>
                  <a:pt x="44961" y="60688"/>
                  <a:pt x="44077" y="60311"/>
                </a:cubicBezTo>
                <a:cubicBezTo>
                  <a:pt x="44111" y="60272"/>
                  <a:pt x="42483" y="59638"/>
                  <a:pt x="42483" y="59638"/>
                </a:cubicBezTo>
                <a:lnTo>
                  <a:pt x="43066" y="55677"/>
                </a:lnTo>
                <a:lnTo>
                  <a:pt x="46094" y="56955"/>
                </a:lnTo>
                <a:lnTo>
                  <a:pt x="46088" y="56972"/>
                </a:lnTo>
                <a:cubicBezTo>
                  <a:pt x="46544" y="57161"/>
                  <a:pt x="47011" y="57344"/>
                  <a:pt x="47488" y="57533"/>
                </a:cubicBezTo>
                <a:lnTo>
                  <a:pt x="48383" y="51433"/>
                </a:lnTo>
                <a:lnTo>
                  <a:pt x="50572" y="52355"/>
                </a:lnTo>
                <a:lnTo>
                  <a:pt x="49694" y="58333"/>
                </a:lnTo>
                <a:cubicBezTo>
                  <a:pt x="50283" y="58561"/>
                  <a:pt x="50877" y="58788"/>
                  <a:pt x="51450" y="59038"/>
                </a:cubicBezTo>
                <a:lnTo>
                  <a:pt x="52322" y="53094"/>
                </a:lnTo>
                <a:lnTo>
                  <a:pt x="54516" y="54022"/>
                </a:lnTo>
                <a:lnTo>
                  <a:pt x="53616" y="60122"/>
                </a:lnTo>
                <a:cubicBezTo>
                  <a:pt x="56383" y="61733"/>
                  <a:pt x="58405" y="64155"/>
                  <a:pt x="58011" y="68655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73638" y="94283"/>
                </a:moveTo>
                <a:cubicBezTo>
                  <a:pt x="72127" y="94283"/>
                  <a:pt x="70911" y="96211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44" y="102855"/>
                  <a:pt x="76361" y="100938"/>
                  <a:pt x="76361" y="98572"/>
                </a:cubicBezTo>
                <a:cubicBezTo>
                  <a:pt x="76361" y="96211"/>
                  <a:pt x="75144" y="94283"/>
                  <a:pt x="73638" y="94283"/>
                </a:cubicBezTo>
                <a:moveTo>
                  <a:pt x="49105" y="62722"/>
                </a:moveTo>
                <a:lnTo>
                  <a:pt x="48016" y="70133"/>
                </a:lnTo>
                <a:cubicBezTo>
                  <a:pt x="49250" y="70655"/>
                  <a:pt x="53066" y="72788"/>
                  <a:pt x="53683" y="68594"/>
                </a:cubicBezTo>
                <a:cubicBezTo>
                  <a:pt x="54322" y="64216"/>
                  <a:pt x="50344" y="63244"/>
                  <a:pt x="49105" y="62722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5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83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16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22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22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83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7"/>
                  <a:pt x="6672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5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7461" y="73872"/>
                </a:moveTo>
                <a:lnTo>
                  <a:pt x="46261" y="82050"/>
                </a:lnTo>
                <a:cubicBezTo>
                  <a:pt x="47750" y="82677"/>
                  <a:pt x="52327" y="85166"/>
                  <a:pt x="53005" y="80555"/>
                </a:cubicBezTo>
                <a:cubicBezTo>
                  <a:pt x="53716" y="75744"/>
                  <a:pt x="48950" y="74500"/>
                  <a:pt x="47461" y="73872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5" y="51427"/>
                  <a:pt x="27272" y="49511"/>
                  <a:pt x="27272" y="47144"/>
                </a:cubicBezTo>
                <a:cubicBezTo>
                  <a:pt x="27272" y="44777"/>
                  <a:pt x="26055" y="42855"/>
                  <a:pt x="24544" y="428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3" name="Google Shape;1143;p43"/>
          <p:cNvSpPr/>
          <p:nvPr/>
        </p:nvSpPr>
        <p:spPr>
          <a:xfrm>
            <a:off x="9228616" y="5685105"/>
            <a:ext cx="558721" cy="406341"/>
          </a:xfrm>
          <a:custGeom>
            <a:rect b="b" l="l" r="r" t="t"/>
            <a:pathLst>
              <a:path extrusionOk="0" h="120000" w="120000">
                <a:moveTo>
                  <a:pt x="94861" y="67500"/>
                </a:moveTo>
                <a:lnTo>
                  <a:pt x="96077" y="52500"/>
                </a:lnTo>
                <a:lnTo>
                  <a:pt x="110238" y="52500"/>
                </a:lnTo>
                <a:lnTo>
                  <a:pt x="107811" y="67500"/>
                </a:lnTo>
                <a:cubicBezTo>
                  <a:pt x="107811" y="67500"/>
                  <a:pt x="94861" y="67500"/>
                  <a:pt x="94861" y="67500"/>
                </a:cubicBezTo>
                <a:close/>
                <a:moveTo>
                  <a:pt x="104177" y="90000"/>
                </a:moveTo>
                <a:lnTo>
                  <a:pt x="93044" y="90000"/>
                </a:lnTo>
                <a:lnTo>
                  <a:pt x="94261" y="75000"/>
                </a:lnTo>
                <a:lnTo>
                  <a:pt x="106600" y="75000"/>
                </a:lnTo>
                <a:cubicBezTo>
                  <a:pt x="106600" y="75000"/>
                  <a:pt x="104177" y="90000"/>
                  <a:pt x="104177" y="90000"/>
                </a:cubicBezTo>
                <a:close/>
                <a:moveTo>
                  <a:pt x="98183" y="112500"/>
                </a:moveTo>
                <a:cubicBezTo>
                  <a:pt x="95172" y="112500"/>
                  <a:pt x="92727" y="109138"/>
                  <a:pt x="92727" y="105000"/>
                </a:cubicBezTo>
                <a:cubicBezTo>
                  <a:pt x="92727" y="100861"/>
                  <a:pt x="95172" y="97500"/>
                  <a:pt x="98183" y="97500"/>
                </a:cubicBezTo>
                <a:cubicBezTo>
                  <a:pt x="101194" y="97500"/>
                  <a:pt x="103638" y="100861"/>
                  <a:pt x="103638" y="105000"/>
                </a:cubicBezTo>
                <a:cubicBezTo>
                  <a:pt x="103638" y="109138"/>
                  <a:pt x="101194" y="112500"/>
                  <a:pt x="98183" y="112500"/>
                </a:cubicBezTo>
                <a:moveTo>
                  <a:pt x="91194" y="45000"/>
                </a:moveTo>
                <a:lnTo>
                  <a:pt x="76361" y="45000"/>
                </a:lnTo>
                <a:lnTo>
                  <a:pt x="76361" y="30000"/>
                </a:lnTo>
                <a:lnTo>
                  <a:pt x="92405" y="30000"/>
                </a:lnTo>
                <a:cubicBezTo>
                  <a:pt x="92405" y="30000"/>
                  <a:pt x="91194" y="45000"/>
                  <a:pt x="91194" y="45000"/>
                </a:cubicBezTo>
                <a:close/>
                <a:moveTo>
                  <a:pt x="89377" y="67500"/>
                </a:moveTo>
                <a:lnTo>
                  <a:pt x="76361" y="67500"/>
                </a:lnTo>
                <a:lnTo>
                  <a:pt x="76361" y="52500"/>
                </a:lnTo>
                <a:lnTo>
                  <a:pt x="90588" y="52500"/>
                </a:lnTo>
                <a:cubicBezTo>
                  <a:pt x="90588" y="52500"/>
                  <a:pt x="89377" y="67500"/>
                  <a:pt x="89377" y="67500"/>
                </a:cubicBezTo>
                <a:close/>
                <a:moveTo>
                  <a:pt x="87561" y="90000"/>
                </a:moveTo>
                <a:lnTo>
                  <a:pt x="76361" y="90000"/>
                </a:lnTo>
                <a:lnTo>
                  <a:pt x="76361" y="75000"/>
                </a:lnTo>
                <a:lnTo>
                  <a:pt x="88772" y="75000"/>
                </a:lnTo>
                <a:cubicBezTo>
                  <a:pt x="88772" y="75000"/>
                  <a:pt x="87561" y="90000"/>
                  <a:pt x="87561" y="90000"/>
                </a:cubicBezTo>
                <a:close/>
                <a:moveTo>
                  <a:pt x="70911" y="45000"/>
                </a:moveTo>
                <a:lnTo>
                  <a:pt x="56077" y="45000"/>
                </a:lnTo>
                <a:lnTo>
                  <a:pt x="54866" y="30000"/>
                </a:lnTo>
                <a:lnTo>
                  <a:pt x="70911" y="30000"/>
                </a:lnTo>
                <a:cubicBezTo>
                  <a:pt x="70911" y="30000"/>
                  <a:pt x="70911" y="45000"/>
                  <a:pt x="70911" y="45000"/>
                </a:cubicBezTo>
                <a:close/>
                <a:moveTo>
                  <a:pt x="70911" y="67500"/>
                </a:moveTo>
                <a:lnTo>
                  <a:pt x="57894" y="67500"/>
                </a:lnTo>
                <a:lnTo>
                  <a:pt x="56683" y="52500"/>
                </a:lnTo>
                <a:lnTo>
                  <a:pt x="70911" y="52500"/>
                </a:lnTo>
                <a:cubicBezTo>
                  <a:pt x="70911" y="52500"/>
                  <a:pt x="70911" y="67500"/>
                  <a:pt x="70911" y="67500"/>
                </a:cubicBezTo>
                <a:close/>
                <a:moveTo>
                  <a:pt x="70911" y="90000"/>
                </a:moveTo>
                <a:lnTo>
                  <a:pt x="59711" y="90000"/>
                </a:lnTo>
                <a:lnTo>
                  <a:pt x="58505" y="75000"/>
                </a:lnTo>
                <a:lnTo>
                  <a:pt x="70911" y="75000"/>
                </a:lnTo>
                <a:cubicBezTo>
                  <a:pt x="70911" y="75000"/>
                  <a:pt x="70911" y="90000"/>
                  <a:pt x="70911" y="90000"/>
                </a:cubicBezTo>
                <a:close/>
                <a:moveTo>
                  <a:pt x="49088" y="112500"/>
                </a:moveTo>
                <a:cubicBezTo>
                  <a:pt x="46077" y="112500"/>
                  <a:pt x="43638" y="109138"/>
                  <a:pt x="43638" y="105000"/>
                </a:cubicBezTo>
                <a:cubicBezTo>
                  <a:pt x="43638" y="100861"/>
                  <a:pt x="46077" y="97500"/>
                  <a:pt x="49088" y="97500"/>
                </a:cubicBezTo>
                <a:cubicBezTo>
                  <a:pt x="52105" y="97500"/>
                  <a:pt x="54544" y="100861"/>
                  <a:pt x="54544" y="105000"/>
                </a:cubicBezTo>
                <a:cubicBezTo>
                  <a:pt x="54544" y="109138"/>
                  <a:pt x="52105" y="112500"/>
                  <a:pt x="49088" y="112500"/>
                </a:cubicBezTo>
                <a:moveTo>
                  <a:pt x="40072" y="75000"/>
                </a:moveTo>
                <a:lnTo>
                  <a:pt x="53016" y="75000"/>
                </a:lnTo>
                <a:lnTo>
                  <a:pt x="54227" y="90000"/>
                </a:lnTo>
                <a:lnTo>
                  <a:pt x="43000" y="90000"/>
                </a:lnTo>
                <a:cubicBezTo>
                  <a:pt x="43000" y="90000"/>
                  <a:pt x="40072" y="75000"/>
                  <a:pt x="40072" y="75000"/>
                </a:cubicBezTo>
                <a:close/>
                <a:moveTo>
                  <a:pt x="38611" y="67500"/>
                </a:moveTo>
                <a:lnTo>
                  <a:pt x="35683" y="52500"/>
                </a:lnTo>
                <a:lnTo>
                  <a:pt x="51194" y="52500"/>
                </a:lnTo>
                <a:lnTo>
                  <a:pt x="52411" y="67500"/>
                </a:lnTo>
                <a:cubicBezTo>
                  <a:pt x="52411" y="67500"/>
                  <a:pt x="38611" y="67500"/>
                  <a:pt x="38611" y="67500"/>
                </a:cubicBezTo>
                <a:close/>
                <a:moveTo>
                  <a:pt x="31294" y="30000"/>
                </a:moveTo>
                <a:lnTo>
                  <a:pt x="49377" y="30000"/>
                </a:lnTo>
                <a:lnTo>
                  <a:pt x="50588" y="45000"/>
                </a:lnTo>
                <a:lnTo>
                  <a:pt x="34222" y="45000"/>
                </a:lnTo>
                <a:cubicBezTo>
                  <a:pt x="34222" y="45000"/>
                  <a:pt x="31294" y="30000"/>
                  <a:pt x="31294" y="30000"/>
                </a:cubicBezTo>
                <a:close/>
                <a:moveTo>
                  <a:pt x="97894" y="30000"/>
                </a:moveTo>
                <a:lnTo>
                  <a:pt x="113872" y="30000"/>
                </a:lnTo>
                <a:lnTo>
                  <a:pt x="111450" y="45000"/>
                </a:lnTo>
                <a:lnTo>
                  <a:pt x="96683" y="45000"/>
                </a:lnTo>
                <a:cubicBezTo>
                  <a:pt x="96683" y="45000"/>
                  <a:pt x="97894" y="30000"/>
                  <a:pt x="97894" y="30000"/>
                </a:cubicBezTo>
                <a:close/>
                <a:moveTo>
                  <a:pt x="108994" y="94655"/>
                </a:moveTo>
                <a:lnTo>
                  <a:pt x="109011" y="94655"/>
                </a:lnTo>
                <a:lnTo>
                  <a:pt x="119922" y="27161"/>
                </a:lnTo>
                <a:lnTo>
                  <a:pt x="119872" y="27144"/>
                </a:lnTo>
                <a:cubicBezTo>
                  <a:pt x="119922" y="26850"/>
                  <a:pt x="120000" y="26566"/>
                  <a:pt x="120000" y="26250"/>
                </a:cubicBezTo>
                <a:cubicBezTo>
                  <a:pt x="120000" y="24177"/>
                  <a:pt x="118777" y="22500"/>
                  <a:pt x="117272" y="22500"/>
                </a:cubicBezTo>
                <a:lnTo>
                  <a:pt x="29833" y="22500"/>
                </a:lnTo>
                <a:lnTo>
                  <a:pt x="25966" y="2672"/>
                </a:lnTo>
                <a:lnTo>
                  <a:pt x="25927" y="2688"/>
                </a:lnTo>
                <a:cubicBezTo>
                  <a:pt x="25583" y="1150"/>
                  <a:pt x="24583" y="0"/>
                  <a:pt x="23350" y="0"/>
                </a:cubicBezTo>
                <a:lnTo>
                  <a:pt x="2727" y="0"/>
                </a:lnTo>
                <a:cubicBezTo>
                  <a:pt x="1222" y="0"/>
                  <a:pt x="0" y="1677"/>
                  <a:pt x="0" y="3750"/>
                </a:cubicBezTo>
                <a:cubicBezTo>
                  <a:pt x="0" y="5822"/>
                  <a:pt x="1222" y="7500"/>
                  <a:pt x="2727" y="7500"/>
                </a:cubicBezTo>
                <a:lnTo>
                  <a:pt x="21261" y="7500"/>
                </a:lnTo>
                <a:lnTo>
                  <a:pt x="38294" y="94827"/>
                </a:lnTo>
                <a:lnTo>
                  <a:pt x="38300" y="94827"/>
                </a:lnTo>
                <a:cubicBezTo>
                  <a:pt x="38533" y="95883"/>
                  <a:pt x="39094" y="96744"/>
                  <a:pt x="39822" y="97183"/>
                </a:cubicBezTo>
                <a:cubicBezTo>
                  <a:pt x="38800" y="99461"/>
                  <a:pt x="38183" y="102127"/>
                  <a:pt x="38183" y="105000"/>
                </a:cubicBezTo>
                <a:cubicBezTo>
                  <a:pt x="38183" y="113283"/>
                  <a:pt x="43066" y="120000"/>
                  <a:pt x="49088" y="120000"/>
                </a:cubicBezTo>
                <a:cubicBezTo>
                  <a:pt x="55116" y="120000"/>
                  <a:pt x="60000" y="113283"/>
                  <a:pt x="60000" y="105000"/>
                </a:cubicBezTo>
                <a:cubicBezTo>
                  <a:pt x="60000" y="102255"/>
                  <a:pt x="59422" y="99716"/>
                  <a:pt x="58488" y="97500"/>
                </a:cubicBezTo>
                <a:lnTo>
                  <a:pt x="88783" y="97500"/>
                </a:lnTo>
                <a:cubicBezTo>
                  <a:pt x="87850" y="99716"/>
                  <a:pt x="87272" y="102255"/>
                  <a:pt x="87272" y="105000"/>
                </a:cubicBezTo>
                <a:cubicBezTo>
                  <a:pt x="87272" y="113283"/>
                  <a:pt x="92155" y="120000"/>
                  <a:pt x="98183" y="120000"/>
                </a:cubicBezTo>
                <a:cubicBezTo>
                  <a:pt x="104205" y="120000"/>
                  <a:pt x="109088" y="113283"/>
                  <a:pt x="109088" y="105000"/>
                </a:cubicBezTo>
                <a:cubicBezTo>
                  <a:pt x="109088" y="102127"/>
                  <a:pt x="108472" y="99461"/>
                  <a:pt x="107450" y="97183"/>
                </a:cubicBezTo>
                <a:cubicBezTo>
                  <a:pt x="108216" y="96722"/>
                  <a:pt x="108783" y="95788"/>
                  <a:pt x="108994" y="946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4" name="Google Shape;1144;p43"/>
          <p:cNvSpPr/>
          <p:nvPr/>
        </p:nvSpPr>
        <p:spPr>
          <a:xfrm>
            <a:off x="10295261" y="5608917"/>
            <a:ext cx="558721" cy="558721"/>
          </a:xfrm>
          <a:custGeom>
            <a:rect b="b" l="l" r="r" t="t"/>
            <a:pathLst>
              <a:path extrusionOk="0" h="120000" w="120000">
                <a:moveTo>
                  <a:pt x="94861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1" y="81816"/>
                  <a:pt x="94861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22" y="52483"/>
                </a:lnTo>
                <a:lnTo>
                  <a:pt x="119872" y="52466"/>
                </a:lnTo>
                <a:cubicBezTo>
                  <a:pt x="119922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8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0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71705" y="42838"/>
                </a:moveTo>
                <a:cubicBezTo>
                  <a:pt x="72200" y="43333"/>
                  <a:pt x="72883" y="43638"/>
                  <a:pt x="73638" y="43638"/>
                </a:cubicBezTo>
                <a:cubicBezTo>
                  <a:pt x="74388" y="43638"/>
                  <a:pt x="75072" y="43333"/>
                  <a:pt x="75566" y="42838"/>
                </a:cubicBezTo>
                <a:lnTo>
                  <a:pt x="86472" y="31927"/>
                </a:lnTo>
                <a:cubicBezTo>
                  <a:pt x="86966" y="31433"/>
                  <a:pt x="87272" y="30755"/>
                  <a:pt x="87272" y="30000"/>
                </a:cubicBezTo>
                <a:cubicBezTo>
                  <a:pt x="87272" y="28494"/>
                  <a:pt x="86055" y="27277"/>
                  <a:pt x="84544" y="27277"/>
                </a:cubicBezTo>
                <a:cubicBezTo>
                  <a:pt x="83794" y="27277"/>
                  <a:pt x="83111" y="27577"/>
                  <a:pt x="82616" y="28072"/>
                </a:cubicBezTo>
                <a:lnTo>
                  <a:pt x="76361" y="34327"/>
                </a:lnTo>
                <a:lnTo>
                  <a:pt x="76361" y="2727"/>
                </a:lnTo>
                <a:lnTo>
                  <a:pt x="76361" y="2727"/>
                </a:lnTo>
                <a:cubicBezTo>
                  <a:pt x="76361" y="1222"/>
                  <a:pt x="75144" y="0"/>
                  <a:pt x="73638" y="0"/>
                </a:cubicBezTo>
                <a:cubicBezTo>
                  <a:pt x="72127" y="0"/>
                  <a:pt x="70911" y="1222"/>
                  <a:pt x="70911" y="2727"/>
                </a:cubicBezTo>
                <a:lnTo>
                  <a:pt x="70911" y="34327"/>
                </a:lnTo>
                <a:lnTo>
                  <a:pt x="64655" y="28072"/>
                </a:lnTo>
                <a:cubicBezTo>
                  <a:pt x="64161" y="27577"/>
                  <a:pt x="63483" y="27277"/>
                  <a:pt x="62727" y="27277"/>
                </a:cubicBezTo>
                <a:cubicBezTo>
                  <a:pt x="61222" y="27277"/>
                  <a:pt x="60000" y="28494"/>
                  <a:pt x="60000" y="30000"/>
                </a:cubicBezTo>
                <a:cubicBezTo>
                  <a:pt x="60000" y="30755"/>
                  <a:pt x="60305" y="31433"/>
                  <a:pt x="60800" y="31927"/>
                </a:cubicBezTo>
                <a:cubicBezTo>
                  <a:pt x="60800" y="31927"/>
                  <a:pt x="71705" y="42838"/>
                  <a:pt x="71705" y="4283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5" name="Google Shape;1145;p43"/>
          <p:cNvSpPr/>
          <p:nvPr/>
        </p:nvSpPr>
        <p:spPr>
          <a:xfrm>
            <a:off x="11361907" y="5608917"/>
            <a:ext cx="558721" cy="558721"/>
          </a:xfrm>
          <a:custGeom>
            <a:rect b="b" l="l" r="r" t="t"/>
            <a:pathLst>
              <a:path extrusionOk="0" h="120000" w="120000">
                <a:moveTo>
                  <a:pt x="94866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6" y="81816"/>
                  <a:pt x="94866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16" y="52483"/>
                </a:lnTo>
                <a:lnTo>
                  <a:pt x="119872" y="52466"/>
                </a:lnTo>
                <a:cubicBezTo>
                  <a:pt x="119927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3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5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62727" y="16361"/>
                </a:moveTo>
                <a:cubicBezTo>
                  <a:pt x="63483" y="16361"/>
                  <a:pt x="64161" y="16061"/>
                  <a:pt x="64655" y="15566"/>
                </a:cubicBezTo>
                <a:lnTo>
                  <a:pt x="70911" y="9311"/>
                </a:lnTo>
                <a:lnTo>
                  <a:pt x="70911" y="40911"/>
                </a:lnTo>
                <a:cubicBezTo>
                  <a:pt x="70911" y="42411"/>
                  <a:pt x="72127" y="43638"/>
                  <a:pt x="73638" y="43638"/>
                </a:cubicBezTo>
                <a:cubicBezTo>
                  <a:pt x="75144" y="43638"/>
                  <a:pt x="76361" y="42411"/>
                  <a:pt x="76361" y="40911"/>
                </a:cubicBezTo>
                <a:lnTo>
                  <a:pt x="76361" y="9311"/>
                </a:lnTo>
                <a:lnTo>
                  <a:pt x="82616" y="15566"/>
                </a:lnTo>
                <a:cubicBezTo>
                  <a:pt x="83105" y="16061"/>
                  <a:pt x="83788" y="16361"/>
                  <a:pt x="84544" y="16361"/>
                </a:cubicBezTo>
                <a:cubicBezTo>
                  <a:pt x="86055" y="16361"/>
                  <a:pt x="87272" y="15144"/>
                  <a:pt x="87272" y="13638"/>
                </a:cubicBezTo>
                <a:cubicBezTo>
                  <a:pt x="87272" y="12883"/>
                  <a:pt x="86966" y="12200"/>
                  <a:pt x="86472" y="11705"/>
                </a:cubicBezTo>
                <a:lnTo>
                  <a:pt x="75566" y="800"/>
                </a:lnTo>
                <a:cubicBezTo>
                  <a:pt x="75072" y="305"/>
                  <a:pt x="74388" y="0"/>
                  <a:pt x="73638" y="0"/>
                </a:cubicBezTo>
                <a:cubicBezTo>
                  <a:pt x="72877" y="0"/>
                  <a:pt x="72200" y="305"/>
                  <a:pt x="71705" y="800"/>
                </a:cubicBezTo>
                <a:lnTo>
                  <a:pt x="60800" y="11705"/>
                </a:lnTo>
                <a:cubicBezTo>
                  <a:pt x="60305" y="12200"/>
                  <a:pt x="60000" y="12883"/>
                  <a:pt x="60000" y="13638"/>
                </a:cubicBezTo>
                <a:cubicBezTo>
                  <a:pt x="60000" y="15144"/>
                  <a:pt x="61222" y="16361"/>
                  <a:pt x="62727" y="1636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6" name="Google Shape;1146;p43"/>
          <p:cNvSpPr/>
          <p:nvPr/>
        </p:nvSpPr>
        <p:spPr>
          <a:xfrm>
            <a:off x="12459854" y="4567667"/>
            <a:ext cx="558721" cy="507927"/>
          </a:xfrm>
          <a:custGeom>
            <a:rect b="b" l="l" r="r" t="t"/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5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51816" y="18000"/>
                </a:moveTo>
                <a:lnTo>
                  <a:pt x="83416" y="18000"/>
                </a:lnTo>
                <a:lnTo>
                  <a:pt x="77161" y="24877"/>
                </a:lnTo>
                <a:cubicBezTo>
                  <a:pt x="76672" y="25427"/>
                  <a:pt x="76361" y="26172"/>
                  <a:pt x="76361" y="27000"/>
                </a:cubicBezTo>
                <a:cubicBezTo>
                  <a:pt x="76361" y="28661"/>
                  <a:pt x="77588" y="30000"/>
                  <a:pt x="79088" y="30000"/>
                </a:cubicBezTo>
                <a:cubicBezTo>
                  <a:pt x="79850" y="30000"/>
                  <a:pt x="80527" y="29666"/>
                  <a:pt x="81016" y="29122"/>
                </a:cubicBezTo>
                <a:lnTo>
                  <a:pt x="91927" y="17122"/>
                </a:lnTo>
                <a:cubicBezTo>
                  <a:pt x="92422" y="16577"/>
                  <a:pt x="92727" y="15827"/>
                  <a:pt x="92727" y="15000"/>
                </a:cubicBezTo>
                <a:cubicBezTo>
                  <a:pt x="92727" y="14177"/>
                  <a:pt x="92422" y="13427"/>
                  <a:pt x="91927" y="12877"/>
                </a:cubicBezTo>
                <a:lnTo>
                  <a:pt x="81016" y="877"/>
                </a:lnTo>
                <a:cubicBezTo>
                  <a:pt x="80527" y="338"/>
                  <a:pt x="79850" y="0"/>
                  <a:pt x="79088" y="0"/>
                </a:cubicBezTo>
                <a:cubicBezTo>
                  <a:pt x="77588" y="0"/>
                  <a:pt x="76361" y="1344"/>
                  <a:pt x="76361" y="3000"/>
                </a:cubicBezTo>
                <a:cubicBezTo>
                  <a:pt x="76361" y="3827"/>
                  <a:pt x="76672" y="4577"/>
                  <a:pt x="77161" y="5122"/>
                </a:cubicBezTo>
                <a:lnTo>
                  <a:pt x="83416" y="12000"/>
                </a:lnTo>
                <a:lnTo>
                  <a:pt x="51816" y="12000"/>
                </a:lnTo>
                <a:cubicBezTo>
                  <a:pt x="50311" y="12000"/>
                  <a:pt x="49088" y="13344"/>
                  <a:pt x="49088" y="15000"/>
                </a:cubicBezTo>
                <a:cubicBezTo>
                  <a:pt x="49088" y="16661"/>
                  <a:pt x="50311" y="18000"/>
                  <a:pt x="51816" y="18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7" name="Google Shape;1147;p43"/>
          <p:cNvSpPr/>
          <p:nvPr/>
        </p:nvSpPr>
        <p:spPr>
          <a:xfrm>
            <a:off x="13526499" y="4567667"/>
            <a:ext cx="558721" cy="507927"/>
          </a:xfrm>
          <a:custGeom>
            <a:rect b="b" l="l" r="r" t="t"/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800" y="29122"/>
                </a:moveTo>
                <a:cubicBezTo>
                  <a:pt x="61294" y="29666"/>
                  <a:pt x="61972" y="30000"/>
                  <a:pt x="62727" y="30000"/>
                </a:cubicBezTo>
                <a:cubicBezTo>
                  <a:pt x="64233" y="30000"/>
                  <a:pt x="65455" y="28661"/>
                  <a:pt x="65455" y="27000"/>
                </a:cubicBezTo>
                <a:cubicBezTo>
                  <a:pt x="65455" y="26172"/>
                  <a:pt x="65150" y="25427"/>
                  <a:pt x="64655" y="24877"/>
                </a:cubicBezTo>
                <a:lnTo>
                  <a:pt x="58400" y="18000"/>
                </a:lnTo>
                <a:lnTo>
                  <a:pt x="90000" y="18000"/>
                </a:lnTo>
                <a:cubicBezTo>
                  <a:pt x="91505" y="18000"/>
                  <a:pt x="92727" y="16661"/>
                  <a:pt x="92727" y="15000"/>
                </a:cubicBezTo>
                <a:cubicBezTo>
                  <a:pt x="92727" y="13344"/>
                  <a:pt x="91505" y="12000"/>
                  <a:pt x="90000" y="12000"/>
                </a:cubicBezTo>
                <a:lnTo>
                  <a:pt x="58400" y="12000"/>
                </a:lnTo>
                <a:lnTo>
                  <a:pt x="64655" y="5122"/>
                </a:lnTo>
                <a:cubicBezTo>
                  <a:pt x="65150" y="4577"/>
                  <a:pt x="65455" y="3827"/>
                  <a:pt x="65455" y="3000"/>
                </a:cubicBezTo>
                <a:cubicBezTo>
                  <a:pt x="65455" y="1344"/>
                  <a:pt x="64233" y="0"/>
                  <a:pt x="62727" y="0"/>
                </a:cubicBezTo>
                <a:cubicBezTo>
                  <a:pt x="61972" y="0"/>
                  <a:pt x="61294" y="338"/>
                  <a:pt x="60800" y="877"/>
                </a:cubicBezTo>
                <a:lnTo>
                  <a:pt x="49888" y="12877"/>
                </a:lnTo>
                <a:cubicBezTo>
                  <a:pt x="49394" y="13427"/>
                  <a:pt x="49088" y="14177"/>
                  <a:pt x="49088" y="15000"/>
                </a:cubicBezTo>
                <a:cubicBezTo>
                  <a:pt x="49088" y="15827"/>
                  <a:pt x="49394" y="16577"/>
                  <a:pt x="49888" y="17122"/>
                </a:cubicBezTo>
                <a:cubicBezTo>
                  <a:pt x="49888" y="17122"/>
                  <a:pt x="60800" y="29122"/>
                  <a:pt x="60800" y="2912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8" name="Google Shape;1148;p43"/>
          <p:cNvSpPr/>
          <p:nvPr/>
        </p:nvSpPr>
        <p:spPr>
          <a:xfrm>
            <a:off x="14593145" y="4567667"/>
            <a:ext cx="558721" cy="507927"/>
          </a:xfrm>
          <a:custGeom>
            <a:rect b="b" l="l" r="r" t="t"/>
            <a:pathLst>
              <a:path extrusionOk="0" h="120000" w="12000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2" y="103572"/>
                  <a:pt x="107450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000" y="21000"/>
                </a:moveTo>
                <a:lnTo>
                  <a:pt x="70911" y="21000"/>
                </a:lnTo>
                <a:lnTo>
                  <a:pt x="70911" y="33000"/>
                </a:lnTo>
                <a:cubicBezTo>
                  <a:pt x="70911" y="34661"/>
                  <a:pt x="72133" y="36000"/>
                  <a:pt x="73638" y="36000"/>
                </a:cubicBezTo>
                <a:cubicBezTo>
                  <a:pt x="75144" y="36000"/>
                  <a:pt x="76361" y="34661"/>
                  <a:pt x="76361" y="33000"/>
                </a:cubicBezTo>
                <a:lnTo>
                  <a:pt x="76361" y="21000"/>
                </a:lnTo>
                <a:lnTo>
                  <a:pt x="87272" y="21000"/>
                </a:lnTo>
                <a:cubicBezTo>
                  <a:pt x="88777" y="21000"/>
                  <a:pt x="90000" y="19661"/>
                  <a:pt x="90000" y="18000"/>
                </a:cubicBezTo>
                <a:cubicBezTo>
                  <a:pt x="90000" y="16344"/>
                  <a:pt x="88777" y="15000"/>
                  <a:pt x="87272" y="15000"/>
                </a:cubicBezTo>
                <a:lnTo>
                  <a:pt x="76361" y="15000"/>
                </a:lnTo>
                <a:lnTo>
                  <a:pt x="76361" y="3000"/>
                </a:lnTo>
                <a:cubicBezTo>
                  <a:pt x="76361" y="1344"/>
                  <a:pt x="75144" y="0"/>
                  <a:pt x="73638" y="0"/>
                </a:cubicBezTo>
                <a:cubicBezTo>
                  <a:pt x="72133" y="0"/>
                  <a:pt x="70911" y="1344"/>
                  <a:pt x="70911" y="3000"/>
                </a:cubicBezTo>
                <a:lnTo>
                  <a:pt x="70911" y="15000"/>
                </a:lnTo>
                <a:lnTo>
                  <a:pt x="60000" y="15000"/>
                </a:lnTo>
                <a:cubicBezTo>
                  <a:pt x="58494" y="15000"/>
                  <a:pt x="57272" y="16344"/>
                  <a:pt x="57272" y="18000"/>
                </a:cubicBezTo>
                <a:cubicBezTo>
                  <a:pt x="57272" y="19661"/>
                  <a:pt x="58494" y="21000"/>
                  <a:pt x="60000" y="21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9" name="Google Shape;1149;p43"/>
          <p:cNvSpPr/>
          <p:nvPr/>
        </p:nvSpPr>
        <p:spPr>
          <a:xfrm>
            <a:off x="15659790" y="4605761"/>
            <a:ext cx="558721" cy="444435"/>
          </a:xfrm>
          <a:custGeom>
            <a:rect b="b" l="l" r="r" t="t"/>
            <a:pathLst>
              <a:path extrusionOk="0" h="120000" w="120000">
                <a:moveTo>
                  <a:pt x="94866" y="72000"/>
                </a:moveTo>
                <a:lnTo>
                  <a:pt x="96077" y="58283"/>
                </a:lnTo>
                <a:lnTo>
                  <a:pt x="110238" y="58283"/>
                </a:lnTo>
                <a:lnTo>
                  <a:pt x="107816" y="72000"/>
                </a:lnTo>
                <a:cubicBezTo>
                  <a:pt x="107816" y="72000"/>
                  <a:pt x="94866" y="72000"/>
                  <a:pt x="94866" y="72000"/>
                </a:cubicBezTo>
                <a:close/>
                <a:moveTo>
                  <a:pt x="104177" y="92572"/>
                </a:moveTo>
                <a:lnTo>
                  <a:pt x="93044" y="92572"/>
                </a:lnTo>
                <a:lnTo>
                  <a:pt x="94261" y="78855"/>
                </a:lnTo>
                <a:lnTo>
                  <a:pt x="106600" y="78855"/>
                </a:lnTo>
                <a:cubicBezTo>
                  <a:pt x="106600" y="78855"/>
                  <a:pt x="104177" y="92572"/>
                  <a:pt x="104177" y="92572"/>
                </a:cubicBezTo>
                <a:close/>
                <a:moveTo>
                  <a:pt x="98183" y="113144"/>
                </a:moveTo>
                <a:cubicBezTo>
                  <a:pt x="95172" y="113144"/>
                  <a:pt x="92727" y="110072"/>
                  <a:pt x="92727" y="106283"/>
                </a:cubicBezTo>
                <a:cubicBezTo>
                  <a:pt x="92727" y="102500"/>
                  <a:pt x="95172" y="99427"/>
                  <a:pt x="98183" y="99427"/>
                </a:cubicBezTo>
                <a:cubicBezTo>
                  <a:pt x="101194" y="99427"/>
                  <a:pt x="103638" y="102500"/>
                  <a:pt x="103638" y="106283"/>
                </a:cubicBezTo>
                <a:cubicBezTo>
                  <a:pt x="103638" y="110072"/>
                  <a:pt x="101194" y="113144"/>
                  <a:pt x="98183" y="113144"/>
                </a:cubicBezTo>
                <a:moveTo>
                  <a:pt x="91194" y="51427"/>
                </a:moveTo>
                <a:lnTo>
                  <a:pt x="76361" y="51427"/>
                </a:lnTo>
                <a:lnTo>
                  <a:pt x="76361" y="37716"/>
                </a:lnTo>
                <a:lnTo>
                  <a:pt x="92411" y="37716"/>
                </a:lnTo>
                <a:cubicBezTo>
                  <a:pt x="92411" y="37716"/>
                  <a:pt x="91194" y="51427"/>
                  <a:pt x="91194" y="51427"/>
                </a:cubicBezTo>
                <a:close/>
                <a:moveTo>
                  <a:pt x="89377" y="72000"/>
                </a:moveTo>
                <a:lnTo>
                  <a:pt x="76361" y="72000"/>
                </a:lnTo>
                <a:lnTo>
                  <a:pt x="76361" y="58283"/>
                </a:lnTo>
                <a:lnTo>
                  <a:pt x="90594" y="58283"/>
                </a:lnTo>
                <a:cubicBezTo>
                  <a:pt x="90594" y="58283"/>
                  <a:pt x="89377" y="72000"/>
                  <a:pt x="89377" y="72000"/>
                </a:cubicBezTo>
                <a:close/>
                <a:moveTo>
                  <a:pt x="87561" y="92572"/>
                </a:moveTo>
                <a:lnTo>
                  <a:pt x="76361" y="92572"/>
                </a:lnTo>
                <a:lnTo>
                  <a:pt x="76361" y="78855"/>
                </a:lnTo>
                <a:lnTo>
                  <a:pt x="88772" y="78855"/>
                </a:lnTo>
                <a:cubicBezTo>
                  <a:pt x="88772" y="78855"/>
                  <a:pt x="87561" y="92572"/>
                  <a:pt x="87561" y="92572"/>
                </a:cubicBezTo>
                <a:close/>
                <a:moveTo>
                  <a:pt x="70911" y="51427"/>
                </a:moveTo>
                <a:lnTo>
                  <a:pt x="56077" y="51427"/>
                </a:lnTo>
                <a:lnTo>
                  <a:pt x="54866" y="37716"/>
                </a:lnTo>
                <a:lnTo>
                  <a:pt x="70911" y="37716"/>
                </a:lnTo>
                <a:cubicBezTo>
                  <a:pt x="70911" y="37716"/>
                  <a:pt x="70911" y="51427"/>
                  <a:pt x="70911" y="51427"/>
                </a:cubicBezTo>
                <a:close/>
                <a:moveTo>
                  <a:pt x="70911" y="72000"/>
                </a:moveTo>
                <a:lnTo>
                  <a:pt x="57900" y="72000"/>
                </a:lnTo>
                <a:lnTo>
                  <a:pt x="56683" y="58283"/>
                </a:lnTo>
                <a:lnTo>
                  <a:pt x="70911" y="58283"/>
                </a:lnTo>
                <a:cubicBezTo>
                  <a:pt x="70911" y="58283"/>
                  <a:pt x="70911" y="72000"/>
                  <a:pt x="70911" y="72000"/>
                </a:cubicBezTo>
                <a:close/>
                <a:moveTo>
                  <a:pt x="70911" y="92572"/>
                </a:moveTo>
                <a:lnTo>
                  <a:pt x="59711" y="92572"/>
                </a:lnTo>
                <a:lnTo>
                  <a:pt x="58505" y="78855"/>
                </a:lnTo>
                <a:lnTo>
                  <a:pt x="70911" y="78855"/>
                </a:lnTo>
                <a:cubicBezTo>
                  <a:pt x="70911" y="78855"/>
                  <a:pt x="70911" y="92572"/>
                  <a:pt x="70911" y="92572"/>
                </a:cubicBezTo>
                <a:close/>
                <a:moveTo>
                  <a:pt x="49088" y="113144"/>
                </a:moveTo>
                <a:cubicBezTo>
                  <a:pt x="46077" y="113144"/>
                  <a:pt x="43638" y="110072"/>
                  <a:pt x="43638" y="106283"/>
                </a:cubicBezTo>
                <a:cubicBezTo>
                  <a:pt x="43638" y="102500"/>
                  <a:pt x="46077" y="99427"/>
                  <a:pt x="49088" y="99427"/>
                </a:cubicBezTo>
                <a:cubicBezTo>
                  <a:pt x="52105" y="99427"/>
                  <a:pt x="54544" y="102500"/>
                  <a:pt x="54544" y="106283"/>
                </a:cubicBezTo>
                <a:cubicBezTo>
                  <a:pt x="54544" y="110072"/>
                  <a:pt x="52105" y="113144"/>
                  <a:pt x="49088" y="113144"/>
                </a:cubicBezTo>
                <a:moveTo>
                  <a:pt x="40077" y="78855"/>
                </a:moveTo>
                <a:lnTo>
                  <a:pt x="53016" y="78855"/>
                </a:lnTo>
                <a:lnTo>
                  <a:pt x="54227" y="92572"/>
                </a:lnTo>
                <a:lnTo>
                  <a:pt x="43000" y="92572"/>
                </a:lnTo>
                <a:cubicBezTo>
                  <a:pt x="43000" y="92572"/>
                  <a:pt x="40077" y="78855"/>
                  <a:pt x="40077" y="78855"/>
                </a:cubicBezTo>
                <a:close/>
                <a:moveTo>
                  <a:pt x="38611" y="72000"/>
                </a:moveTo>
                <a:lnTo>
                  <a:pt x="35688" y="58283"/>
                </a:lnTo>
                <a:lnTo>
                  <a:pt x="51194" y="58283"/>
                </a:lnTo>
                <a:lnTo>
                  <a:pt x="52411" y="72000"/>
                </a:lnTo>
                <a:cubicBezTo>
                  <a:pt x="52411" y="72000"/>
                  <a:pt x="38611" y="72000"/>
                  <a:pt x="38611" y="72000"/>
                </a:cubicBezTo>
                <a:close/>
                <a:moveTo>
                  <a:pt x="31294" y="37716"/>
                </a:moveTo>
                <a:lnTo>
                  <a:pt x="49377" y="37716"/>
                </a:lnTo>
                <a:lnTo>
                  <a:pt x="50594" y="51427"/>
                </a:lnTo>
                <a:lnTo>
                  <a:pt x="34222" y="51427"/>
                </a:lnTo>
                <a:cubicBezTo>
                  <a:pt x="34222" y="51427"/>
                  <a:pt x="31294" y="37716"/>
                  <a:pt x="31294" y="37716"/>
                </a:cubicBezTo>
                <a:close/>
                <a:moveTo>
                  <a:pt x="97894" y="37716"/>
                </a:moveTo>
                <a:lnTo>
                  <a:pt x="113877" y="37716"/>
                </a:lnTo>
                <a:lnTo>
                  <a:pt x="111450" y="51427"/>
                </a:lnTo>
                <a:lnTo>
                  <a:pt x="96683" y="51427"/>
                </a:lnTo>
                <a:cubicBezTo>
                  <a:pt x="96683" y="51427"/>
                  <a:pt x="97894" y="37716"/>
                  <a:pt x="97894" y="37716"/>
                </a:cubicBezTo>
                <a:close/>
                <a:moveTo>
                  <a:pt x="108994" y="96827"/>
                </a:moveTo>
                <a:lnTo>
                  <a:pt x="109011" y="96827"/>
                </a:lnTo>
                <a:lnTo>
                  <a:pt x="119916" y="35116"/>
                </a:lnTo>
                <a:lnTo>
                  <a:pt x="119872" y="35100"/>
                </a:lnTo>
                <a:cubicBezTo>
                  <a:pt x="119922" y="34833"/>
                  <a:pt x="120000" y="34577"/>
                  <a:pt x="120000" y="34283"/>
                </a:cubicBezTo>
                <a:cubicBezTo>
                  <a:pt x="120000" y="32388"/>
                  <a:pt x="118777" y="30855"/>
                  <a:pt x="117272" y="30855"/>
                </a:cubicBezTo>
                <a:lnTo>
                  <a:pt x="29833" y="30855"/>
                </a:lnTo>
                <a:lnTo>
                  <a:pt x="25966" y="12727"/>
                </a:lnTo>
                <a:lnTo>
                  <a:pt x="25927" y="12744"/>
                </a:lnTo>
                <a:cubicBezTo>
                  <a:pt x="25588" y="11333"/>
                  <a:pt x="24588" y="10283"/>
                  <a:pt x="23355" y="10283"/>
                </a:cubicBezTo>
                <a:lnTo>
                  <a:pt x="2727" y="10283"/>
                </a:lnTo>
                <a:cubicBezTo>
                  <a:pt x="1222" y="10283"/>
                  <a:pt x="0" y="11816"/>
                  <a:pt x="0" y="13716"/>
                </a:cubicBezTo>
                <a:cubicBezTo>
                  <a:pt x="0" y="15611"/>
                  <a:pt x="1222" y="17144"/>
                  <a:pt x="2727" y="17144"/>
                </a:cubicBezTo>
                <a:lnTo>
                  <a:pt x="21261" y="17144"/>
                </a:lnTo>
                <a:lnTo>
                  <a:pt x="38294" y="96983"/>
                </a:lnTo>
                <a:lnTo>
                  <a:pt x="38300" y="96983"/>
                </a:lnTo>
                <a:cubicBezTo>
                  <a:pt x="38533" y="97950"/>
                  <a:pt x="39094" y="98733"/>
                  <a:pt x="39822" y="99138"/>
                </a:cubicBezTo>
                <a:cubicBezTo>
                  <a:pt x="38800" y="101222"/>
                  <a:pt x="38183" y="103655"/>
                  <a:pt x="38183" y="106283"/>
                </a:cubicBezTo>
                <a:cubicBezTo>
                  <a:pt x="38183" y="113861"/>
                  <a:pt x="43066" y="120000"/>
                  <a:pt x="49088" y="120000"/>
                </a:cubicBezTo>
                <a:cubicBezTo>
                  <a:pt x="55116" y="120000"/>
                  <a:pt x="60000" y="113861"/>
                  <a:pt x="60000" y="106283"/>
                </a:cubicBezTo>
                <a:cubicBezTo>
                  <a:pt x="60000" y="103777"/>
                  <a:pt x="59422" y="101455"/>
                  <a:pt x="58488" y="99427"/>
                </a:cubicBezTo>
                <a:lnTo>
                  <a:pt x="88788" y="99427"/>
                </a:lnTo>
                <a:cubicBezTo>
                  <a:pt x="87850" y="101455"/>
                  <a:pt x="87272" y="103777"/>
                  <a:pt x="87272" y="106283"/>
                </a:cubicBezTo>
                <a:cubicBezTo>
                  <a:pt x="87272" y="113861"/>
                  <a:pt x="92155" y="120000"/>
                  <a:pt x="98183" y="120000"/>
                </a:cubicBezTo>
                <a:cubicBezTo>
                  <a:pt x="104205" y="120000"/>
                  <a:pt x="109088" y="113861"/>
                  <a:pt x="109088" y="106283"/>
                </a:cubicBezTo>
                <a:cubicBezTo>
                  <a:pt x="109088" y="103655"/>
                  <a:pt x="108472" y="101222"/>
                  <a:pt x="107450" y="99138"/>
                </a:cubicBezTo>
                <a:cubicBezTo>
                  <a:pt x="108216" y="98716"/>
                  <a:pt x="108783" y="97861"/>
                  <a:pt x="108994" y="96827"/>
                </a:cubicBezTo>
                <a:moveTo>
                  <a:pt x="60000" y="6855"/>
                </a:moveTo>
                <a:lnTo>
                  <a:pt x="87272" y="6855"/>
                </a:lnTo>
                <a:cubicBezTo>
                  <a:pt x="88777" y="6855"/>
                  <a:pt x="90000" y="5327"/>
                  <a:pt x="90000" y="3427"/>
                </a:cubicBezTo>
                <a:cubicBezTo>
                  <a:pt x="90000" y="1533"/>
                  <a:pt x="88777" y="0"/>
                  <a:pt x="87272" y="0"/>
                </a:cubicBezTo>
                <a:lnTo>
                  <a:pt x="60000" y="0"/>
                </a:lnTo>
                <a:cubicBezTo>
                  <a:pt x="58494" y="0"/>
                  <a:pt x="57272" y="1533"/>
                  <a:pt x="57272" y="3427"/>
                </a:cubicBezTo>
                <a:cubicBezTo>
                  <a:pt x="57272" y="5327"/>
                  <a:pt x="58494" y="6855"/>
                  <a:pt x="60000" y="68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0" name="Google Shape;1150;p43"/>
          <p:cNvSpPr/>
          <p:nvPr/>
        </p:nvSpPr>
        <p:spPr>
          <a:xfrm>
            <a:off x="16777228" y="4542272"/>
            <a:ext cx="457135" cy="558721"/>
          </a:xfrm>
          <a:custGeom>
            <a:rect b="b" l="l" r="r" t="t"/>
            <a:pathLst>
              <a:path extrusionOk="0" h="120000" w="120000">
                <a:moveTo>
                  <a:pt x="80000" y="60000"/>
                </a:moveTo>
                <a:lnTo>
                  <a:pt x="73333" y="60000"/>
                </a:lnTo>
                <a:lnTo>
                  <a:pt x="73333" y="65455"/>
                </a:lnTo>
                <a:lnTo>
                  <a:pt x="80000" y="65455"/>
                </a:lnTo>
                <a:cubicBezTo>
                  <a:pt x="80000" y="65455"/>
                  <a:pt x="80000" y="60000"/>
                  <a:pt x="80000" y="60000"/>
                </a:cubicBezTo>
                <a:close/>
                <a:moveTo>
                  <a:pt x="86666" y="65455"/>
                </a:moveTo>
                <a:lnTo>
                  <a:pt x="93333" y="65455"/>
                </a:lnTo>
                <a:lnTo>
                  <a:pt x="93333" y="60000"/>
                </a:lnTo>
                <a:lnTo>
                  <a:pt x="86666" y="60000"/>
                </a:lnTo>
                <a:cubicBezTo>
                  <a:pt x="86666" y="60000"/>
                  <a:pt x="86666" y="65455"/>
                  <a:pt x="86666" y="65455"/>
                </a:cubicBezTo>
                <a:close/>
                <a:moveTo>
                  <a:pt x="86666" y="87272"/>
                </a:moveTo>
                <a:lnTo>
                  <a:pt x="106666" y="87272"/>
                </a:lnTo>
                <a:lnTo>
                  <a:pt x="106666" y="81816"/>
                </a:lnTo>
                <a:lnTo>
                  <a:pt x="86666" y="81816"/>
                </a:lnTo>
                <a:cubicBezTo>
                  <a:pt x="86666" y="81816"/>
                  <a:pt x="86666" y="87272"/>
                  <a:pt x="86666" y="87272"/>
                </a:cubicBezTo>
                <a:close/>
                <a:moveTo>
                  <a:pt x="80000" y="49088"/>
                </a:moveTo>
                <a:lnTo>
                  <a:pt x="73333" y="49088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49088"/>
                  <a:pt x="80000" y="49088"/>
                </a:cubicBezTo>
                <a:close/>
                <a:moveTo>
                  <a:pt x="93333" y="49088"/>
                </a:moveTo>
                <a:lnTo>
                  <a:pt x="86666" y="49088"/>
                </a:lnTo>
                <a:lnTo>
                  <a:pt x="86666" y="54544"/>
                </a:lnTo>
                <a:lnTo>
                  <a:pt x="93333" y="54544"/>
                </a:lnTo>
                <a:cubicBezTo>
                  <a:pt x="93333" y="54544"/>
                  <a:pt x="93333" y="49088"/>
                  <a:pt x="93333" y="49088"/>
                </a:cubicBezTo>
                <a:close/>
                <a:moveTo>
                  <a:pt x="106666" y="38183"/>
                </a:moveTo>
                <a:lnTo>
                  <a:pt x="73333" y="38183"/>
                </a:lnTo>
                <a:lnTo>
                  <a:pt x="73333" y="43638"/>
                </a:lnTo>
                <a:lnTo>
                  <a:pt x="106666" y="43638"/>
                </a:lnTo>
                <a:cubicBezTo>
                  <a:pt x="106666" y="43638"/>
                  <a:pt x="106666" y="38183"/>
                  <a:pt x="106666" y="38183"/>
                </a:cubicBezTo>
                <a:close/>
                <a:moveTo>
                  <a:pt x="100000" y="54544"/>
                </a:moveTo>
                <a:lnTo>
                  <a:pt x="106666" y="54544"/>
                </a:lnTo>
                <a:lnTo>
                  <a:pt x="106666" y="49088"/>
                </a:lnTo>
                <a:lnTo>
                  <a:pt x="100000" y="49088"/>
                </a:lnTo>
                <a:cubicBezTo>
                  <a:pt x="100000" y="49088"/>
                  <a:pt x="100000" y="54544"/>
                  <a:pt x="100000" y="54544"/>
                </a:cubicBezTo>
                <a:close/>
                <a:moveTo>
                  <a:pt x="100000" y="65455"/>
                </a:moveTo>
                <a:lnTo>
                  <a:pt x="106666" y="65455"/>
                </a:lnTo>
                <a:lnTo>
                  <a:pt x="106666" y="60000"/>
                </a:lnTo>
                <a:lnTo>
                  <a:pt x="100000" y="60000"/>
                </a:lnTo>
                <a:cubicBezTo>
                  <a:pt x="100000" y="60000"/>
                  <a:pt x="100000" y="65455"/>
                  <a:pt x="100000" y="65455"/>
                </a:cubicBezTo>
                <a:close/>
                <a:moveTo>
                  <a:pt x="86666" y="76361"/>
                </a:moveTo>
                <a:lnTo>
                  <a:pt x="93333" y="76361"/>
                </a:lnTo>
                <a:lnTo>
                  <a:pt x="93333" y="70911"/>
                </a:lnTo>
                <a:lnTo>
                  <a:pt x="86666" y="70911"/>
                </a:lnTo>
                <a:cubicBezTo>
                  <a:pt x="86666" y="70911"/>
                  <a:pt x="86666" y="76361"/>
                  <a:pt x="86666" y="76361"/>
                </a:cubicBezTo>
                <a:close/>
                <a:moveTo>
                  <a:pt x="100000" y="76361"/>
                </a:moveTo>
                <a:lnTo>
                  <a:pt x="106666" y="76361"/>
                </a:lnTo>
                <a:lnTo>
                  <a:pt x="106666" y="70911"/>
                </a:lnTo>
                <a:lnTo>
                  <a:pt x="100000" y="70911"/>
                </a:lnTo>
                <a:cubicBezTo>
                  <a:pt x="100000" y="70911"/>
                  <a:pt x="100000" y="76361"/>
                  <a:pt x="100000" y="76361"/>
                </a:cubicBezTo>
                <a:close/>
                <a:moveTo>
                  <a:pt x="113333" y="92727"/>
                </a:moveTo>
                <a:lnTo>
                  <a:pt x="6666" y="92727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92727"/>
                  <a:pt x="113333" y="9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98183"/>
                </a:lnTo>
                <a:lnTo>
                  <a:pt x="113333" y="98183"/>
                </a:lnTo>
                <a:cubicBezTo>
                  <a:pt x="113333" y="98183"/>
                  <a:pt x="113333" y="114544"/>
                  <a:pt x="113333" y="114544"/>
                </a:cubicBezTo>
                <a:close/>
                <a:moveTo>
                  <a:pt x="83333" y="27272"/>
                </a:moveTo>
                <a:lnTo>
                  <a:pt x="76666" y="27272"/>
                </a:lnTo>
                <a:lnTo>
                  <a:pt x="76666" y="16361"/>
                </a:lnTo>
                <a:lnTo>
                  <a:pt x="83333" y="16361"/>
                </a:lnTo>
                <a:cubicBezTo>
                  <a:pt x="83333" y="16361"/>
                  <a:pt x="83333" y="27272"/>
                  <a:pt x="83333" y="27272"/>
                </a:cubicBezTo>
                <a:close/>
                <a:moveTo>
                  <a:pt x="73333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73333" y="10911"/>
                </a:lnTo>
                <a:cubicBezTo>
                  <a:pt x="73333" y="10911"/>
                  <a:pt x="73333" y="5455"/>
                  <a:pt x="73333" y="5455"/>
                </a:cubicBezTo>
                <a:close/>
                <a:moveTo>
                  <a:pt x="66666" y="10911"/>
                </a:moveTo>
                <a:lnTo>
                  <a:pt x="60000" y="10911"/>
                </a:lnTo>
                <a:lnTo>
                  <a:pt x="60000" y="5455"/>
                </a:lnTo>
                <a:lnTo>
                  <a:pt x="66666" y="5455"/>
                </a:lnTo>
                <a:cubicBezTo>
                  <a:pt x="66666" y="5455"/>
                  <a:pt x="66666" y="10911"/>
                  <a:pt x="66666" y="10911"/>
                </a:cubicBezTo>
                <a:close/>
                <a:moveTo>
                  <a:pt x="113333" y="27272"/>
                </a:moveTo>
                <a:lnTo>
                  <a:pt x="90000" y="27272"/>
                </a:lnTo>
                <a:lnTo>
                  <a:pt x="90000" y="16361"/>
                </a:lnTo>
                <a:lnTo>
                  <a:pt x="100000" y="16361"/>
                </a:lnTo>
                <a:cubicBezTo>
                  <a:pt x="103677" y="16361"/>
                  <a:pt x="106666" y="13922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60000" y="0"/>
                </a:lnTo>
                <a:cubicBezTo>
                  <a:pt x="56322" y="0"/>
                  <a:pt x="53333" y="2444"/>
                  <a:pt x="53333" y="5455"/>
                </a:cubicBezTo>
                <a:lnTo>
                  <a:pt x="53333" y="10911"/>
                </a:lnTo>
                <a:cubicBezTo>
                  <a:pt x="53333" y="13922"/>
                  <a:pt x="56322" y="16361"/>
                  <a:pt x="60000" y="16361"/>
                </a:cubicBezTo>
                <a:lnTo>
                  <a:pt x="70000" y="16361"/>
                </a:lnTo>
                <a:lnTo>
                  <a:pt x="70000" y="27272"/>
                </a:lnTo>
                <a:lnTo>
                  <a:pt x="6666" y="27272"/>
                </a:lnTo>
                <a:cubicBezTo>
                  <a:pt x="2988" y="27272"/>
                  <a:pt x="0" y="29716"/>
                  <a:pt x="0" y="32727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32727"/>
                </a:lnTo>
                <a:cubicBezTo>
                  <a:pt x="120000" y="29716"/>
                  <a:pt x="117011" y="27272"/>
                  <a:pt x="113333" y="27272"/>
                </a:cubicBezTo>
                <a:moveTo>
                  <a:pt x="20000" y="81816"/>
                </a:moveTo>
                <a:lnTo>
                  <a:pt x="13333" y="81816"/>
                </a:lnTo>
                <a:lnTo>
                  <a:pt x="13333" y="87272"/>
                </a:lnTo>
                <a:lnTo>
                  <a:pt x="20000" y="87272"/>
                </a:lnTo>
                <a:cubicBezTo>
                  <a:pt x="20000" y="87272"/>
                  <a:pt x="20000" y="81816"/>
                  <a:pt x="20000" y="81816"/>
                </a:cubicBezTo>
                <a:close/>
                <a:moveTo>
                  <a:pt x="26666" y="87272"/>
                </a:moveTo>
                <a:lnTo>
                  <a:pt x="33333" y="87272"/>
                </a:lnTo>
                <a:lnTo>
                  <a:pt x="33333" y="81816"/>
                </a:lnTo>
                <a:lnTo>
                  <a:pt x="26666" y="81816"/>
                </a:lnTo>
                <a:cubicBezTo>
                  <a:pt x="26666" y="81816"/>
                  <a:pt x="26666" y="87272"/>
                  <a:pt x="26666" y="87272"/>
                </a:cubicBezTo>
                <a:close/>
                <a:moveTo>
                  <a:pt x="50000" y="109088"/>
                </a:moveTo>
                <a:lnTo>
                  <a:pt x="70000" y="109088"/>
                </a:lnTo>
                <a:cubicBezTo>
                  <a:pt x="71838" y="109088"/>
                  <a:pt x="73333" y="107872"/>
                  <a:pt x="73333" y="106361"/>
                </a:cubicBezTo>
                <a:cubicBezTo>
                  <a:pt x="73333" y="104861"/>
                  <a:pt x="71838" y="103638"/>
                  <a:pt x="70000" y="103638"/>
                </a:cubicBezTo>
                <a:lnTo>
                  <a:pt x="50000" y="103638"/>
                </a:lnTo>
                <a:cubicBezTo>
                  <a:pt x="48161" y="103638"/>
                  <a:pt x="46666" y="104861"/>
                  <a:pt x="46666" y="106361"/>
                </a:cubicBezTo>
                <a:cubicBezTo>
                  <a:pt x="46666" y="107872"/>
                  <a:pt x="48161" y="109088"/>
                  <a:pt x="50000" y="109088"/>
                </a:cubicBezTo>
                <a:moveTo>
                  <a:pt x="40000" y="87272"/>
                </a:moveTo>
                <a:lnTo>
                  <a:pt x="46666" y="87272"/>
                </a:lnTo>
                <a:lnTo>
                  <a:pt x="46666" y="81816"/>
                </a:lnTo>
                <a:lnTo>
                  <a:pt x="40000" y="81816"/>
                </a:lnTo>
                <a:cubicBezTo>
                  <a:pt x="40000" y="81816"/>
                  <a:pt x="40000" y="87272"/>
                  <a:pt x="40000" y="87272"/>
                </a:cubicBezTo>
                <a:close/>
                <a:moveTo>
                  <a:pt x="80000" y="70911"/>
                </a:moveTo>
                <a:lnTo>
                  <a:pt x="73333" y="70911"/>
                </a:lnTo>
                <a:lnTo>
                  <a:pt x="73333" y="76361"/>
                </a:lnTo>
                <a:lnTo>
                  <a:pt x="80000" y="76361"/>
                </a:lnTo>
                <a:cubicBezTo>
                  <a:pt x="80000" y="76361"/>
                  <a:pt x="80000" y="70911"/>
                  <a:pt x="80000" y="70911"/>
                </a:cubicBezTo>
                <a:close/>
                <a:moveTo>
                  <a:pt x="60000" y="70911"/>
                </a:moveTo>
                <a:lnTo>
                  <a:pt x="20000" y="70911"/>
                </a:lnTo>
                <a:lnTo>
                  <a:pt x="20000" y="43638"/>
                </a:lnTo>
                <a:lnTo>
                  <a:pt x="60000" y="43638"/>
                </a:lnTo>
                <a:cubicBezTo>
                  <a:pt x="60000" y="43638"/>
                  <a:pt x="60000" y="70911"/>
                  <a:pt x="60000" y="70911"/>
                </a:cubicBezTo>
                <a:close/>
                <a:moveTo>
                  <a:pt x="66666" y="38183"/>
                </a:moveTo>
                <a:lnTo>
                  <a:pt x="13333" y="38183"/>
                </a:lnTo>
                <a:lnTo>
                  <a:pt x="13333" y="76361"/>
                </a:lnTo>
                <a:lnTo>
                  <a:pt x="66666" y="76361"/>
                </a:lnTo>
                <a:cubicBezTo>
                  <a:pt x="66666" y="76361"/>
                  <a:pt x="66666" y="38183"/>
                  <a:pt x="66666" y="3818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1" name="Google Shape;1151;p43"/>
          <p:cNvSpPr/>
          <p:nvPr/>
        </p:nvSpPr>
        <p:spPr>
          <a:xfrm>
            <a:off x="17818476" y="4542272"/>
            <a:ext cx="507927" cy="558721"/>
          </a:xfrm>
          <a:custGeom>
            <a:rect b="b" l="l" r="r" t="t"/>
            <a:pathLst>
              <a:path extrusionOk="0" h="120000" w="120000">
                <a:moveTo>
                  <a:pt x="6427" y="114544"/>
                </a:moveTo>
                <a:lnTo>
                  <a:pt x="7222" y="109088"/>
                </a:lnTo>
                <a:lnTo>
                  <a:pt x="112777" y="109088"/>
                </a:lnTo>
                <a:lnTo>
                  <a:pt x="113572" y="114544"/>
                </a:lnTo>
                <a:cubicBezTo>
                  <a:pt x="113572" y="114544"/>
                  <a:pt x="6427" y="114544"/>
                  <a:pt x="6427" y="114544"/>
                </a:cubicBezTo>
                <a:close/>
                <a:moveTo>
                  <a:pt x="17622" y="38183"/>
                </a:moveTo>
                <a:lnTo>
                  <a:pt x="36000" y="38183"/>
                </a:lnTo>
                <a:lnTo>
                  <a:pt x="36000" y="49850"/>
                </a:lnTo>
                <a:cubicBezTo>
                  <a:pt x="34211" y="50794"/>
                  <a:pt x="33000" y="52533"/>
                  <a:pt x="33000" y="54544"/>
                </a:cubicBezTo>
                <a:cubicBezTo>
                  <a:pt x="33000" y="57555"/>
                  <a:pt x="35688" y="60000"/>
                  <a:pt x="39000" y="60000"/>
                </a:cubicBezTo>
                <a:cubicBezTo>
                  <a:pt x="42311" y="60000"/>
                  <a:pt x="45000" y="57555"/>
                  <a:pt x="45000" y="54544"/>
                </a:cubicBezTo>
                <a:cubicBezTo>
                  <a:pt x="45000" y="52533"/>
                  <a:pt x="43788" y="50794"/>
                  <a:pt x="42000" y="49850"/>
                </a:cubicBezTo>
                <a:lnTo>
                  <a:pt x="42000" y="38183"/>
                </a:lnTo>
                <a:lnTo>
                  <a:pt x="78000" y="38183"/>
                </a:lnTo>
                <a:lnTo>
                  <a:pt x="78000" y="49850"/>
                </a:lnTo>
                <a:cubicBezTo>
                  <a:pt x="76211" y="50794"/>
                  <a:pt x="75000" y="52533"/>
                  <a:pt x="75000" y="54544"/>
                </a:cubicBezTo>
                <a:cubicBezTo>
                  <a:pt x="75000" y="57555"/>
                  <a:pt x="77688" y="60000"/>
                  <a:pt x="81000" y="60000"/>
                </a:cubicBezTo>
                <a:cubicBezTo>
                  <a:pt x="84311" y="60000"/>
                  <a:pt x="87000" y="57555"/>
                  <a:pt x="87000" y="54544"/>
                </a:cubicBezTo>
                <a:cubicBezTo>
                  <a:pt x="87000" y="52533"/>
                  <a:pt x="85788" y="50794"/>
                  <a:pt x="84000" y="49850"/>
                </a:cubicBezTo>
                <a:lnTo>
                  <a:pt x="84000" y="38183"/>
                </a:lnTo>
                <a:lnTo>
                  <a:pt x="102377" y="38183"/>
                </a:lnTo>
                <a:lnTo>
                  <a:pt x="111972" y="103638"/>
                </a:lnTo>
                <a:lnTo>
                  <a:pt x="8027" y="103638"/>
                </a:lnTo>
                <a:cubicBezTo>
                  <a:pt x="8027" y="103638"/>
                  <a:pt x="17622" y="38183"/>
                  <a:pt x="17622" y="38183"/>
                </a:cubicBezTo>
                <a:close/>
                <a:moveTo>
                  <a:pt x="42000" y="21816"/>
                </a:moveTo>
                <a:cubicBezTo>
                  <a:pt x="42000" y="12783"/>
                  <a:pt x="50061" y="5455"/>
                  <a:pt x="60000" y="5455"/>
                </a:cubicBezTo>
                <a:cubicBezTo>
                  <a:pt x="69944" y="5455"/>
                  <a:pt x="78000" y="12783"/>
                  <a:pt x="78000" y="21816"/>
                </a:cubicBezTo>
                <a:lnTo>
                  <a:pt x="78000" y="32727"/>
                </a:lnTo>
                <a:lnTo>
                  <a:pt x="42000" y="32727"/>
                </a:lnTo>
                <a:cubicBezTo>
                  <a:pt x="42000" y="32727"/>
                  <a:pt x="42000" y="21816"/>
                  <a:pt x="42000" y="21816"/>
                </a:cubicBezTo>
                <a:close/>
                <a:moveTo>
                  <a:pt x="119922" y="116916"/>
                </a:moveTo>
                <a:lnTo>
                  <a:pt x="119972" y="116911"/>
                </a:lnTo>
                <a:lnTo>
                  <a:pt x="107972" y="35094"/>
                </a:lnTo>
                <a:lnTo>
                  <a:pt x="107922" y="35100"/>
                </a:lnTo>
                <a:cubicBezTo>
                  <a:pt x="107722" y="33772"/>
                  <a:pt x="106516" y="32727"/>
                  <a:pt x="105000" y="32727"/>
                </a:cubicBezTo>
                <a:lnTo>
                  <a:pt x="84000" y="32727"/>
                </a:lnTo>
                <a:lnTo>
                  <a:pt x="84000" y="21816"/>
                </a:lnTo>
                <a:cubicBezTo>
                  <a:pt x="84000" y="9766"/>
                  <a:pt x="73255" y="0"/>
                  <a:pt x="60000" y="0"/>
                </a:cubicBezTo>
                <a:cubicBezTo>
                  <a:pt x="46744" y="0"/>
                  <a:pt x="36000" y="9766"/>
                  <a:pt x="36000" y="21816"/>
                </a:cubicBezTo>
                <a:lnTo>
                  <a:pt x="36000" y="32727"/>
                </a:lnTo>
                <a:lnTo>
                  <a:pt x="15000" y="32727"/>
                </a:lnTo>
                <a:cubicBezTo>
                  <a:pt x="13483" y="32727"/>
                  <a:pt x="12277" y="33772"/>
                  <a:pt x="12077" y="35100"/>
                </a:cubicBezTo>
                <a:lnTo>
                  <a:pt x="12027" y="35094"/>
                </a:lnTo>
                <a:lnTo>
                  <a:pt x="27" y="116911"/>
                </a:lnTo>
                <a:lnTo>
                  <a:pt x="77" y="116916"/>
                </a:lnTo>
                <a:cubicBezTo>
                  <a:pt x="61" y="117038"/>
                  <a:pt x="0" y="117150"/>
                  <a:pt x="0" y="117272"/>
                </a:cubicBezTo>
                <a:cubicBezTo>
                  <a:pt x="0" y="118783"/>
                  <a:pt x="1344" y="120000"/>
                  <a:pt x="3000" y="120000"/>
                </a:cubicBezTo>
                <a:lnTo>
                  <a:pt x="117000" y="120000"/>
                </a:lnTo>
                <a:cubicBezTo>
                  <a:pt x="118655" y="120000"/>
                  <a:pt x="120000" y="118783"/>
                  <a:pt x="120000" y="117272"/>
                </a:cubicBezTo>
                <a:cubicBezTo>
                  <a:pt x="120000" y="117150"/>
                  <a:pt x="119938" y="117038"/>
                  <a:pt x="119922" y="11691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2" name="Google Shape;1152;p43"/>
          <p:cNvSpPr/>
          <p:nvPr/>
        </p:nvSpPr>
        <p:spPr>
          <a:xfrm>
            <a:off x="18847029" y="4542272"/>
            <a:ext cx="558721" cy="558721"/>
          </a:xfrm>
          <a:custGeom>
            <a:rect b="b" l="l" r="r" t="t"/>
            <a:pathLst>
              <a:path extrusionOk="0" h="120000" w="120000">
                <a:moveTo>
                  <a:pt x="119927" y="100555"/>
                </a:moveTo>
                <a:lnTo>
                  <a:pt x="119977" y="100550"/>
                </a:lnTo>
                <a:lnTo>
                  <a:pt x="114522" y="29638"/>
                </a:lnTo>
                <a:lnTo>
                  <a:pt x="114472" y="29650"/>
                </a:lnTo>
                <a:cubicBezTo>
                  <a:pt x="114294" y="28316"/>
                  <a:pt x="113200" y="27272"/>
                  <a:pt x="111816" y="27272"/>
                </a:cubicBezTo>
                <a:lnTo>
                  <a:pt x="92727" y="27272"/>
                </a:lnTo>
                <a:lnTo>
                  <a:pt x="92727" y="21816"/>
                </a:lnTo>
                <a:cubicBezTo>
                  <a:pt x="92727" y="9766"/>
                  <a:pt x="82955" y="0"/>
                  <a:pt x="70911" y="0"/>
                </a:cubicBezTo>
                <a:cubicBezTo>
                  <a:pt x="62777" y="0"/>
                  <a:pt x="55694" y="4461"/>
                  <a:pt x="51944" y="11061"/>
                </a:cubicBezTo>
                <a:cubicBezTo>
                  <a:pt x="53916" y="11261"/>
                  <a:pt x="55822" y="11694"/>
                  <a:pt x="57650" y="12300"/>
                </a:cubicBezTo>
                <a:cubicBezTo>
                  <a:pt x="60616" y="8166"/>
                  <a:pt x="65433" y="5455"/>
                  <a:pt x="70911" y="5455"/>
                </a:cubicBezTo>
                <a:cubicBezTo>
                  <a:pt x="79944" y="5455"/>
                  <a:pt x="87272" y="12783"/>
                  <a:pt x="87272" y="21816"/>
                </a:cubicBezTo>
                <a:lnTo>
                  <a:pt x="87272" y="27272"/>
                </a:lnTo>
                <a:lnTo>
                  <a:pt x="74094" y="27272"/>
                </a:lnTo>
                <a:cubicBezTo>
                  <a:pt x="74855" y="29005"/>
                  <a:pt x="75450" y="30827"/>
                  <a:pt x="75838" y="32727"/>
                </a:cubicBezTo>
                <a:lnTo>
                  <a:pt x="87272" y="32727"/>
                </a:lnTo>
                <a:lnTo>
                  <a:pt x="87272" y="38183"/>
                </a:lnTo>
                <a:lnTo>
                  <a:pt x="90022" y="38183"/>
                </a:lnTo>
                <a:cubicBezTo>
                  <a:pt x="90972" y="38183"/>
                  <a:pt x="91872" y="38361"/>
                  <a:pt x="92727" y="38672"/>
                </a:cubicBezTo>
                <a:lnTo>
                  <a:pt x="92727" y="32727"/>
                </a:lnTo>
                <a:lnTo>
                  <a:pt x="109300" y="32727"/>
                </a:lnTo>
                <a:lnTo>
                  <a:pt x="113494" y="87272"/>
                </a:lnTo>
                <a:lnTo>
                  <a:pt x="101372" y="87272"/>
                </a:lnTo>
                <a:lnTo>
                  <a:pt x="101794" y="92727"/>
                </a:lnTo>
                <a:lnTo>
                  <a:pt x="113911" y="92727"/>
                </a:lnTo>
                <a:lnTo>
                  <a:pt x="114333" y="98183"/>
                </a:lnTo>
                <a:lnTo>
                  <a:pt x="102211" y="98183"/>
                </a:lnTo>
                <a:lnTo>
                  <a:pt x="102633" y="103638"/>
                </a:lnTo>
                <a:lnTo>
                  <a:pt x="117272" y="103638"/>
                </a:lnTo>
                <a:cubicBezTo>
                  <a:pt x="118777" y="103638"/>
                  <a:pt x="120000" y="102416"/>
                  <a:pt x="120000" y="100911"/>
                </a:cubicBezTo>
                <a:cubicBezTo>
                  <a:pt x="120000" y="100783"/>
                  <a:pt x="119944" y="100677"/>
                  <a:pt x="119927" y="100555"/>
                </a:cubicBezTo>
                <a:moveTo>
                  <a:pt x="5666" y="114544"/>
                </a:moveTo>
                <a:lnTo>
                  <a:pt x="6088" y="109088"/>
                </a:lnTo>
                <a:lnTo>
                  <a:pt x="92094" y="109088"/>
                </a:lnTo>
                <a:lnTo>
                  <a:pt x="92516" y="114544"/>
                </a:lnTo>
                <a:cubicBezTo>
                  <a:pt x="92516" y="114544"/>
                  <a:pt x="5666" y="114544"/>
                  <a:pt x="5666" y="114544"/>
                </a:cubicBezTo>
                <a:close/>
                <a:moveTo>
                  <a:pt x="10700" y="49088"/>
                </a:moveTo>
                <a:lnTo>
                  <a:pt x="27272" y="49088"/>
                </a:lnTo>
                <a:lnTo>
                  <a:pt x="27272" y="60755"/>
                </a:lnTo>
                <a:cubicBezTo>
                  <a:pt x="25650" y="61700"/>
                  <a:pt x="24544" y="63444"/>
                  <a:pt x="24544" y="65455"/>
                </a:cubicBezTo>
                <a:cubicBezTo>
                  <a:pt x="24544" y="68466"/>
                  <a:pt x="26988" y="70911"/>
                  <a:pt x="30000" y="70911"/>
                </a:cubicBezTo>
                <a:cubicBezTo>
                  <a:pt x="33011" y="70911"/>
                  <a:pt x="35455" y="68466"/>
                  <a:pt x="35455" y="65455"/>
                </a:cubicBezTo>
                <a:cubicBezTo>
                  <a:pt x="35455" y="63444"/>
                  <a:pt x="34350" y="61700"/>
                  <a:pt x="32727" y="60755"/>
                </a:cubicBezTo>
                <a:lnTo>
                  <a:pt x="32727" y="49088"/>
                </a:lnTo>
                <a:lnTo>
                  <a:pt x="65455" y="49088"/>
                </a:lnTo>
                <a:lnTo>
                  <a:pt x="65455" y="60755"/>
                </a:lnTo>
                <a:cubicBezTo>
                  <a:pt x="63827" y="61700"/>
                  <a:pt x="62727" y="63444"/>
                  <a:pt x="62727" y="65455"/>
                </a:cubicBezTo>
                <a:cubicBezTo>
                  <a:pt x="62727" y="68466"/>
                  <a:pt x="65172" y="70911"/>
                  <a:pt x="68183" y="70911"/>
                </a:cubicBezTo>
                <a:cubicBezTo>
                  <a:pt x="71194" y="70911"/>
                  <a:pt x="73638" y="68466"/>
                  <a:pt x="73638" y="65455"/>
                </a:cubicBezTo>
                <a:cubicBezTo>
                  <a:pt x="73638" y="63444"/>
                  <a:pt x="72533" y="61700"/>
                  <a:pt x="70911" y="60755"/>
                </a:cubicBezTo>
                <a:lnTo>
                  <a:pt x="70911" y="49088"/>
                </a:lnTo>
                <a:lnTo>
                  <a:pt x="87477" y="49088"/>
                </a:lnTo>
                <a:lnTo>
                  <a:pt x="91677" y="103638"/>
                </a:lnTo>
                <a:lnTo>
                  <a:pt x="6511" y="103638"/>
                </a:lnTo>
                <a:cubicBezTo>
                  <a:pt x="6511" y="103638"/>
                  <a:pt x="10700" y="49088"/>
                  <a:pt x="10700" y="49088"/>
                </a:cubicBezTo>
                <a:close/>
                <a:moveTo>
                  <a:pt x="32727" y="38183"/>
                </a:moveTo>
                <a:cubicBezTo>
                  <a:pt x="32727" y="29144"/>
                  <a:pt x="40055" y="21816"/>
                  <a:pt x="49088" y="21816"/>
                </a:cubicBezTo>
                <a:cubicBezTo>
                  <a:pt x="58127" y="21816"/>
                  <a:pt x="65455" y="29144"/>
                  <a:pt x="65455" y="38183"/>
                </a:cubicBezTo>
                <a:lnTo>
                  <a:pt x="65455" y="43638"/>
                </a:lnTo>
                <a:lnTo>
                  <a:pt x="32727" y="43638"/>
                </a:lnTo>
                <a:cubicBezTo>
                  <a:pt x="32727" y="43638"/>
                  <a:pt x="32727" y="38183"/>
                  <a:pt x="32727" y="38183"/>
                </a:cubicBezTo>
                <a:close/>
                <a:moveTo>
                  <a:pt x="98155" y="116911"/>
                </a:moveTo>
                <a:lnTo>
                  <a:pt x="92705" y="46005"/>
                </a:lnTo>
                <a:lnTo>
                  <a:pt x="92655" y="46011"/>
                </a:lnTo>
                <a:cubicBezTo>
                  <a:pt x="92477" y="44683"/>
                  <a:pt x="91377" y="43638"/>
                  <a:pt x="90000" y="43638"/>
                </a:cubicBezTo>
                <a:lnTo>
                  <a:pt x="70911" y="43638"/>
                </a:lnTo>
                <a:lnTo>
                  <a:pt x="70911" y="38183"/>
                </a:lnTo>
                <a:cubicBezTo>
                  <a:pt x="70911" y="26133"/>
                  <a:pt x="61138" y="16361"/>
                  <a:pt x="49088" y="16361"/>
                </a:cubicBezTo>
                <a:cubicBezTo>
                  <a:pt x="37044" y="16361"/>
                  <a:pt x="27272" y="26133"/>
                  <a:pt x="27272" y="38183"/>
                </a:cubicBezTo>
                <a:lnTo>
                  <a:pt x="27272" y="43638"/>
                </a:lnTo>
                <a:lnTo>
                  <a:pt x="8183" y="43638"/>
                </a:lnTo>
                <a:cubicBezTo>
                  <a:pt x="6800" y="43638"/>
                  <a:pt x="5705" y="44683"/>
                  <a:pt x="5527" y="46011"/>
                </a:cubicBezTo>
                <a:lnTo>
                  <a:pt x="5477" y="46005"/>
                </a:lnTo>
                <a:lnTo>
                  <a:pt x="22" y="116911"/>
                </a:lnTo>
                <a:lnTo>
                  <a:pt x="72" y="116916"/>
                </a:lnTo>
                <a:cubicBezTo>
                  <a:pt x="55" y="117038"/>
                  <a:pt x="0" y="117150"/>
                  <a:pt x="0" y="117272"/>
                </a:cubicBezTo>
                <a:cubicBezTo>
                  <a:pt x="0" y="118783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83"/>
                  <a:pt x="98183" y="117272"/>
                </a:cubicBezTo>
                <a:cubicBezTo>
                  <a:pt x="98183" y="117150"/>
                  <a:pt x="98127" y="117038"/>
                  <a:pt x="98111" y="116916"/>
                </a:cubicBezTo>
                <a:cubicBezTo>
                  <a:pt x="98111" y="116916"/>
                  <a:pt x="98155" y="116911"/>
                  <a:pt x="98155" y="11691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3" name="Google Shape;1153;p43"/>
          <p:cNvSpPr/>
          <p:nvPr/>
        </p:nvSpPr>
        <p:spPr>
          <a:xfrm>
            <a:off x="19926374" y="4593065"/>
            <a:ext cx="558721" cy="457135"/>
          </a:xfrm>
          <a:custGeom>
            <a:rect b="b" l="l" r="r" t="t"/>
            <a:pathLst>
              <a:path extrusionOk="0" h="120000" w="120000">
                <a:moveTo>
                  <a:pt x="114544" y="53333"/>
                </a:moveTo>
                <a:lnTo>
                  <a:pt x="5455" y="53333"/>
                </a:lnTo>
                <a:lnTo>
                  <a:pt x="5455" y="46666"/>
                </a:lnTo>
                <a:lnTo>
                  <a:pt x="114544" y="46666"/>
                </a:lnTo>
                <a:cubicBezTo>
                  <a:pt x="114544" y="46666"/>
                  <a:pt x="114544" y="53333"/>
                  <a:pt x="114544" y="53333"/>
                </a:cubicBezTo>
                <a:close/>
                <a:moveTo>
                  <a:pt x="105588" y="73333"/>
                </a:moveTo>
                <a:lnTo>
                  <a:pt x="87416" y="73333"/>
                </a:lnTo>
                <a:lnTo>
                  <a:pt x="89138" y="60000"/>
                </a:lnTo>
                <a:lnTo>
                  <a:pt x="107883" y="60000"/>
                </a:lnTo>
                <a:cubicBezTo>
                  <a:pt x="107883" y="60000"/>
                  <a:pt x="105588" y="73333"/>
                  <a:pt x="105588" y="73333"/>
                </a:cubicBezTo>
                <a:close/>
                <a:moveTo>
                  <a:pt x="102144" y="93333"/>
                </a:moveTo>
                <a:lnTo>
                  <a:pt x="84833" y="93333"/>
                </a:lnTo>
                <a:lnTo>
                  <a:pt x="86555" y="80000"/>
                </a:lnTo>
                <a:lnTo>
                  <a:pt x="104438" y="80000"/>
                </a:lnTo>
                <a:cubicBezTo>
                  <a:pt x="104438" y="80000"/>
                  <a:pt x="102144" y="93333"/>
                  <a:pt x="102144" y="93333"/>
                </a:cubicBezTo>
                <a:close/>
                <a:moveTo>
                  <a:pt x="98700" y="113333"/>
                </a:moveTo>
                <a:lnTo>
                  <a:pt x="82250" y="113333"/>
                </a:lnTo>
                <a:lnTo>
                  <a:pt x="83972" y="100000"/>
                </a:lnTo>
                <a:lnTo>
                  <a:pt x="100994" y="100000"/>
                </a:lnTo>
                <a:cubicBezTo>
                  <a:pt x="100994" y="100000"/>
                  <a:pt x="98700" y="113333"/>
                  <a:pt x="98700" y="113333"/>
                </a:cubicBezTo>
                <a:close/>
                <a:moveTo>
                  <a:pt x="62727" y="73333"/>
                </a:moveTo>
                <a:lnTo>
                  <a:pt x="62727" y="60000"/>
                </a:lnTo>
                <a:lnTo>
                  <a:pt x="83683" y="60000"/>
                </a:lnTo>
                <a:lnTo>
                  <a:pt x="81961" y="73333"/>
                </a:lnTo>
                <a:cubicBezTo>
                  <a:pt x="81961" y="73333"/>
                  <a:pt x="62727" y="73333"/>
                  <a:pt x="62727" y="73333"/>
                </a:cubicBezTo>
                <a:close/>
                <a:moveTo>
                  <a:pt x="79383" y="93333"/>
                </a:moveTo>
                <a:lnTo>
                  <a:pt x="62727" y="93333"/>
                </a:lnTo>
                <a:lnTo>
                  <a:pt x="62727" y="80000"/>
                </a:lnTo>
                <a:lnTo>
                  <a:pt x="81100" y="80000"/>
                </a:lnTo>
                <a:cubicBezTo>
                  <a:pt x="81100" y="80000"/>
                  <a:pt x="79383" y="93333"/>
                  <a:pt x="79383" y="93333"/>
                </a:cubicBezTo>
                <a:close/>
                <a:moveTo>
                  <a:pt x="76794" y="113333"/>
                </a:moveTo>
                <a:lnTo>
                  <a:pt x="62727" y="113333"/>
                </a:lnTo>
                <a:lnTo>
                  <a:pt x="62727" y="100000"/>
                </a:lnTo>
                <a:lnTo>
                  <a:pt x="78516" y="100000"/>
                </a:lnTo>
                <a:cubicBezTo>
                  <a:pt x="78516" y="100000"/>
                  <a:pt x="76794" y="113333"/>
                  <a:pt x="76794" y="113333"/>
                </a:cubicBezTo>
                <a:close/>
                <a:moveTo>
                  <a:pt x="57272" y="73333"/>
                </a:moveTo>
                <a:lnTo>
                  <a:pt x="38038" y="73333"/>
                </a:lnTo>
                <a:lnTo>
                  <a:pt x="36316" y="60000"/>
                </a:lnTo>
                <a:lnTo>
                  <a:pt x="57272" y="60000"/>
                </a:lnTo>
                <a:cubicBezTo>
                  <a:pt x="57272" y="60000"/>
                  <a:pt x="57272" y="73333"/>
                  <a:pt x="57272" y="73333"/>
                </a:cubicBezTo>
                <a:close/>
                <a:moveTo>
                  <a:pt x="57272" y="93333"/>
                </a:moveTo>
                <a:lnTo>
                  <a:pt x="40616" y="93333"/>
                </a:lnTo>
                <a:lnTo>
                  <a:pt x="38900" y="80000"/>
                </a:lnTo>
                <a:lnTo>
                  <a:pt x="57272" y="80000"/>
                </a:lnTo>
                <a:cubicBezTo>
                  <a:pt x="57272" y="80000"/>
                  <a:pt x="57272" y="93333"/>
                  <a:pt x="57272" y="93333"/>
                </a:cubicBezTo>
                <a:close/>
                <a:moveTo>
                  <a:pt x="57272" y="113333"/>
                </a:moveTo>
                <a:lnTo>
                  <a:pt x="43205" y="113333"/>
                </a:lnTo>
                <a:lnTo>
                  <a:pt x="41483" y="100000"/>
                </a:lnTo>
                <a:lnTo>
                  <a:pt x="57272" y="100000"/>
                </a:lnTo>
                <a:cubicBezTo>
                  <a:pt x="57272" y="100000"/>
                  <a:pt x="57272" y="113333"/>
                  <a:pt x="57272" y="113333"/>
                </a:cubicBezTo>
                <a:close/>
                <a:moveTo>
                  <a:pt x="21300" y="113333"/>
                </a:moveTo>
                <a:lnTo>
                  <a:pt x="19005" y="100000"/>
                </a:lnTo>
                <a:lnTo>
                  <a:pt x="36027" y="100000"/>
                </a:lnTo>
                <a:lnTo>
                  <a:pt x="37750" y="113333"/>
                </a:lnTo>
                <a:cubicBezTo>
                  <a:pt x="37750" y="113333"/>
                  <a:pt x="21300" y="113333"/>
                  <a:pt x="21300" y="113333"/>
                </a:cubicBezTo>
                <a:close/>
                <a:moveTo>
                  <a:pt x="15561" y="80000"/>
                </a:moveTo>
                <a:lnTo>
                  <a:pt x="33444" y="80000"/>
                </a:lnTo>
                <a:lnTo>
                  <a:pt x="35166" y="93333"/>
                </a:lnTo>
                <a:lnTo>
                  <a:pt x="17855" y="93333"/>
                </a:lnTo>
                <a:cubicBezTo>
                  <a:pt x="17855" y="93333"/>
                  <a:pt x="15561" y="80000"/>
                  <a:pt x="15561" y="80000"/>
                </a:cubicBezTo>
                <a:close/>
                <a:moveTo>
                  <a:pt x="12116" y="60000"/>
                </a:moveTo>
                <a:lnTo>
                  <a:pt x="30861" y="60000"/>
                </a:lnTo>
                <a:lnTo>
                  <a:pt x="32583" y="73333"/>
                </a:lnTo>
                <a:lnTo>
                  <a:pt x="14411" y="73333"/>
                </a:lnTo>
                <a:cubicBezTo>
                  <a:pt x="14411" y="73333"/>
                  <a:pt x="12116" y="60000"/>
                  <a:pt x="12116" y="60000"/>
                </a:cubicBezTo>
                <a:close/>
                <a:moveTo>
                  <a:pt x="60000" y="7333"/>
                </a:moveTo>
                <a:lnTo>
                  <a:pt x="97866" y="40000"/>
                </a:lnTo>
                <a:lnTo>
                  <a:pt x="22133" y="40000"/>
                </a:lnTo>
                <a:cubicBezTo>
                  <a:pt x="22133" y="40000"/>
                  <a:pt x="60000" y="7333"/>
                  <a:pt x="60000" y="7333"/>
                </a:cubicBezTo>
                <a:close/>
                <a:moveTo>
                  <a:pt x="114544" y="40000"/>
                </a:moveTo>
                <a:lnTo>
                  <a:pt x="107133" y="40000"/>
                </a:lnTo>
                <a:lnTo>
                  <a:pt x="61983" y="1044"/>
                </a:lnTo>
                <a:lnTo>
                  <a:pt x="61972" y="1055"/>
                </a:lnTo>
                <a:cubicBezTo>
                  <a:pt x="61477" y="411"/>
                  <a:pt x="60783" y="0"/>
                  <a:pt x="60000" y="0"/>
                </a:cubicBezTo>
                <a:cubicBezTo>
                  <a:pt x="59216" y="0"/>
                  <a:pt x="58522" y="411"/>
                  <a:pt x="58027" y="1055"/>
                </a:cubicBezTo>
                <a:lnTo>
                  <a:pt x="58016" y="1044"/>
                </a:lnTo>
                <a:lnTo>
                  <a:pt x="12866" y="40000"/>
                </a:lnTo>
                <a:lnTo>
                  <a:pt x="5455" y="40000"/>
                </a:lnTo>
                <a:cubicBezTo>
                  <a:pt x="2438" y="40000"/>
                  <a:pt x="0" y="42988"/>
                  <a:pt x="0" y="46666"/>
                </a:cubicBezTo>
                <a:lnTo>
                  <a:pt x="0" y="53333"/>
                </a:lnTo>
                <a:cubicBezTo>
                  <a:pt x="0" y="57011"/>
                  <a:pt x="2438" y="60000"/>
                  <a:pt x="5455" y="60000"/>
                </a:cubicBezTo>
                <a:lnTo>
                  <a:pt x="6544" y="60000"/>
                </a:lnTo>
                <a:lnTo>
                  <a:pt x="16444" y="117472"/>
                </a:lnTo>
                <a:lnTo>
                  <a:pt x="16494" y="117461"/>
                </a:lnTo>
                <a:cubicBezTo>
                  <a:pt x="16794" y="118905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905"/>
                  <a:pt x="103505" y="117461"/>
                </a:cubicBezTo>
                <a:lnTo>
                  <a:pt x="103555" y="117472"/>
                </a:lnTo>
                <a:lnTo>
                  <a:pt x="113455" y="60000"/>
                </a:ln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46666"/>
                </a:lnTo>
                <a:cubicBezTo>
                  <a:pt x="120000" y="42988"/>
                  <a:pt x="117555" y="40000"/>
                  <a:pt x="114544" y="40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4" name="Google Shape;1154;p43"/>
          <p:cNvSpPr/>
          <p:nvPr/>
        </p:nvSpPr>
        <p:spPr>
          <a:xfrm>
            <a:off x="20993019" y="4567667"/>
            <a:ext cx="558721" cy="507927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58072" y="41122"/>
                </a:moveTo>
                <a:cubicBezTo>
                  <a:pt x="58566" y="41666"/>
                  <a:pt x="59250" y="42000"/>
                  <a:pt x="60000" y="42000"/>
                </a:cubicBezTo>
                <a:cubicBezTo>
                  <a:pt x="60755" y="42000"/>
                  <a:pt x="61433" y="41666"/>
                  <a:pt x="61927" y="41122"/>
                </a:cubicBezTo>
                <a:lnTo>
                  <a:pt x="72838" y="29122"/>
                </a:lnTo>
                <a:cubicBezTo>
                  <a:pt x="73333" y="28577"/>
                  <a:pt x="73638" y="27827"/>
                  <a:pt x="73638" y="27000"/>
                </a:cubicBezTo>
                <a:cubicBezTo>
                  <a:pt x="73638" y="25344"/>
                  <a:pt x="72416" y="24000"/>
                  <a:pt x="70911" y="24000"/>
                </a:cubicBezTo>
                <a:cubicBezTo>
                  <a:pt x="70155" y="24000"/>
                  <a:pt x="69477" y="24338"/>
                  <a:pt x="68983" y="24877"/>
                </a:cubicBezTo>
                <a:lnTo>
                  <a:pt x="62727" y="31755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31755"/>
                </a:lnTo>
                <a:lnTo>
                  <a:pt x="51016" y="24877"/>
                </a:lnTo>
                <a:cubicBezTo>
                  <a:pt x="50527" y="24338"/>
                  <a:pt x="49844" y="24000"/>
                  <a:pt x="49088" y="24000"/>
                </a:cubicBezTo>
                <a:cubicBezTo>
                  <a:pt x="47583" y="24000"/>
                  <a:pt x="46361" y="25344"/>
                  <a:pt x="46361" y="27000"/>
                </a:cubicBezTo>
                <a:cubicBezTo>
                  <a:pt x="46361" y="27827"/>
                  <a:pt x="46666" y="28577"/>
                  <a:pt x="47161" y="29122"/>
                </a:cubicBezTo>
                <a:cubicBezTo>
                  <a:pt x="47161" y="29122"/>
                  <a:pt x="58072" y="41122"/>
                  <a:pt x="58072" y="4112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5" name="Google Shape;1155;p43"/>
          <p:cNvSpPr/>
          <p:nvPr/>
        </p:nvSpPr>
        <p:spPr>
          <a:xfrm>
            <a:off x="22059665" y="4567667"/>
            <a:ext cx="558721" cy="507927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9088" y="18000"/>
                </a:moveTo>
                <a:cubicBezTo>
                  <a:pt x="49844" y="18000"/>
                  <a:pt x="50527" y="17661"/>
                  <a:pt x="51016" y="17122"/>
                </a:cubicBezTo>
                <a:lnTo>
                  <a:pt x="57272" y="10244"/>
                </a:lnTo>
                <a:lnTo>
                  <a:pt x="57272" y="39000"/>
                </a:lnTo>
                <a:cubicBezTo>
                  <a:pt x="57272" y="40655"/>
                  <a:pt x="58494" y="42000"/>
                  <a:pt x="60000" y="42000"/>
                </a:cubicBezTo>
                <a:cubicBezTo>
                  <a:pt x="61505" y="42000"/>
                  <a:pt x="62727" y="40655"/>
                  <a:pt x="62727" y="39000"/>
                </a:cubicBezTo>
                <a:lnTo>
                  <a:pt x="62727" y="10244"/>
                </a:lnTo>
                <a:lnTo>
                  <a:pt x="68983" y="17122"/>
                </a:lnTo>
                <a:cubicBezTo>
                  <a:pt x="69472" y="17661"/>
                  <a:pt x="70155" y="18000"/>
                  <a:pt x="70911" y="18000"/>
                </a:cubicBezTo>
                <a:cubicBezTo>
                  <a:pt x="72416" y="18000"/>
                  <a:pt x="73638" y="16655"/>
                  <a:pt x="73638" y="15000"/>
                </a:cubicBezTo>
                <a:cubicBezTo>
                  <a:pt x="73638" y="14172"/>
                  <a:pt x="73327" y="13422"/>
                  <a:pt x="72838" y="12877"/>
                </a:cubicBezTo>
                <a:lnTo>
                  <a:pt x="61927" y="877"/>
                </a:lnTo>
                <a:cubicBezTo>
                  <a:pt x="61433" y="338"/>
                  <a:pt x="60755" y="0"/>
                  <a:pt x="60000" y="0"/>
                </a:cubicBezTo>
                <a:cubicBezTo>
                  <a:pt x="59244" y="0"/>
                  <a:pt x="58566" y="333"/>
                  <a:pt x="58072" y="877"/>
                </a:cubicBezTo>
                <a:lnTo>
                  <a:pt x="47161" y="12877"/>
                </a:lnTo>
                <a:cubicBezTo>
                  <a:pt x="46666" y="13422"/>
                  <a:pt x="46361" y="14172"/>
                  <a:pt x="46361" y="15000"/>
                </a:cubicBezTo>
                <a:cubicBezTo>
                  <a:pt x="46361" y="16655"/>
                  <a:pt x="47583" y="18000"/>
                  <a:pt x="49088" y="18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6" name="Google Shape;1156;p43"/>
          <p:cNvSpPr/>
          <p:nvPr/>
        </p:nvSpPr>
        <p:spPr>
          <a:xfrm>
            <a:off x="12459854" y="5634312"/>
            <a:ext cx="558721" cy="507927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1705" y="17122"/>
                </a:moveTo>
                <a:lnTo>
                  <a:pt x="41705" y="17122"/>
                </a:lnTo>
                <a:lnTo>
                  <a:pt x="52616" y="29122"/>
                </a:lnTo>
                <a:cubicBezTo>
                  <a:pt x="53111" y="29666"/>
                  <a:pt x="53794" y="30000"/>
                  <a:pt x="54544" y="30000"/>
                </a:cubicBezTo>
                <a:cubicBezTo>
                  <a:pt x="56050" y="30000"/>
                  <a:pt x="57272" y="28655"/>
                  <a:pt x="57272" y="27000"/>
                </a:cubicBezTo>
                <a:cubicBezTo>
                  <a:pt x="57272" y="26177"/>
                  <a:pt x="56966" y="25427"/>
                  <a:pt x="56472" y="24877"/>
                </a:cubicBezTo>
                <a:lnTo>
                  <a:pt x="50222" y="18000"/>
                </a:lnTo>
                <a:lnTo>
                  <a:pt x="76361" y="18000"/>
                </a:lnTo>
                <a:lnTo>
                  <a:pt x="76361" y="18000"/>
                </a:lnTo>
                <a:cubicBezTo>
                  <a:pt x="77866" y="18000"/>
                  <a:pt x="79088" y="16655"/>
                  <a:pt x="79088" y="15000"/>
                </a:cubicBezTo>
                <a:cubicBezTo>
                  <a:pt x="79088" y="13344"/>
                  <a:pt x="77866" y="12000"/>
                  <a:pt x="76361" y="12000"/>
                </a:cubicBezTo>
                <a:lnTo>
                  <a:pt x="50222" y="12000"/>
                </a:lnTo>
                <a:lnTo>
                  <a:pt x="56472" y="5122"/>
                </a:lnTo>
                <a:cubicBezTo>
                  <a:pt x="56966" y="4577"/>
                  <a:pt x="57272" y="3827"/>
                  <a:pt x="57272" y="3000"/>
                </a:cubicBezTo>
                <a:cubicBezTo>
                  <a:pt x="57272" y="1344"/>
                  <a:pt x="56050" y="0"/>
                  <a:pt x="54544" y="0"/>
                </a:cubicBezTo>
                <a:cubicBezTo>
                  <a:pt x="53794" y="0"/>
                  <a:pt x="53111" y="338"/>
                  <a:pt x="52616" y="877"/>
                </a:cubicBezTo>
                <a:lnTo>
                  <a:pt x="41705" y="12877"/>
                </a:lnTo>
                <a:lnTo>
                  <a:pt x="41705" y="12877"/>
                </a:lnTo>
                <a:cubicBezTo>
                  <a:pt x="41216" y="13427"/>
                  <a:pt x="40911" y="14177"/>
                  <a:pt x="40911" y="15000"/>
                </a:cubicBezTo>
                <a:cubicBezTo>
                  <a:pt x="40911" y="15827"/>
                  <a:pt x="41216" y="16577"/>
                  <a:pt x="41705" y="1712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" name="Google Shape;1157;p43"/>
          <p:cNvSpPr/>
          <p:nvPr/>
        </p:nvSpPr>
        <p:spPr>
          <a:xfrm>
            <a:off x="13526499" y="5634312"/>
            <a:ext cx="558721" cy="507927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3638" y="18000"/>
                </a:moveTo>
                <a:lnTo>
                  <a:pt x="43638" y="18000"/>
                </a:lnTo>
                <a:lnTo>
                  <a:pt x="69777" y="18000"/>
                </a:lnTo>
                <a:lnTo>
                  <a:pt x="63527" y="24877"/>
                </a:lnTo>
                <a:cubicBezTo>
                  <a:pt x="63033" y="25427"/>
                  <a:pt x="62727" y="26177"/>
                  <a:pt x="62727" y="27000"/>
                </a:cubicBezTo>
                <a:cubicBezTo>
                  <a:pt x="62727" y="28655"/>
                  <a:pt x="63950" y="30000"/>
                  <a:pt x="65455" y="30000"/>
                </a:cubicBezTo>
                <a:cubicBezTo>
                  <a:pt x="66205" y="30000"/>
                  <a:pt x="66888" y="29666"/>
                  <a:pt x="67383" y="29122"/>
                </a:cubicBezTo>
                <a:lnTo>
                  <a:pt x="78294" y="17122"/>
                </a:lnTo>
                <a:cubicBezTo>
                  <a:pt x="78783" y="16577"/>
                  <a:pt x="79088" y="15827"/>
                  <a:pt x="79088" y="15000"/>
                </a:cubicBezTo>
                <a:cubicBezTo>
                  <a:pt x="79088" y="14177"/>
                  <a:pt x="78783" y="13427"/>
                  <a:pt x="78294" y="12877"/>
                </a:cubicBezTo>
                <a:lnTo>
                  <a:pt x="67383" y="877"/>
                </a:lnTo>
                <a:cubicBezTo>
                  <a:pt x="66888" y="338"/>
                  <a:pt x="66205" y="0"/>
                  <a:pt x="65455" y="0"/>
                </a:cubicBezTo>
                <a:cubicBezTo>
                  <a:pt x="63950" y="0"/>
                  <a:pt x="62727" y="1344"/>
                  <a:pt x="62727" y="3000"/>
                </a:cubicBezTo>
                <a:cubicBezTo>
                  <a:pt x="62727" y="3827"/>
                  <a:pt x="63033" y="4577"/>
                  <a:pt x="63527" y="5122"/>
                </a:cubicBezTo>
                <a:lnTo>
                  <a:pt x="69777" y="12000"/>
                </a:lnTo>
                <a:lnTo>
                  <a:pt x="43638" y="12000"/>
                </a:lnTo>
                <a:cubicBezTo>
                  <a:pt x="42133" y="12000"/>
                  <a:pt x="40911" y="13344"/>
                  <a:pt x="40911" y="15000"/>
                </a:cubicBezTo>
                <a:cubicBezTo>
                  <a:pt x="40911" y="16655"/>
                  <a:pt x="42133" y="18000"/>
                  <a:pt x="43638" y="18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8" name="Google Shape;1158;p43"/>
          <p:cNvSpPr/>
          <p:nvPr/>
        </p:nvSpPr>
        <p:spPr>
          <a:xfrm>
            <a:off x="14593145" y="5634312"/>
            <a:ext cx="558721" cy="507927"/>
          </a:xfrm>
          <a:custGeom>
            <a:rect b="b" l="l" r="r" t="t"/>
            <a:pathLst>
              <a:path extrusionOk="0" h="120000" w="12000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6361" y="21000"/>
                </a:moveTo>
                <a:lnTo>
                  <a:pt x="57272" y="21000"/>
                </a:lnTo>
                <a:lnTo>
                  <a:pt x="57272" y="33000"/>
                </a:lnTo>
                <a:cubicBezTo>
                  <a:pt x="57272" y="34655"/>
                  <a:pt x="58494" y="36000"/>
                  <a:pt x="60000" y="36000"/>
                </a:cubicBezTo>
                <a:cubicBezTo>
                  <a:pt x="61505" y="36000"/>
                  <a:pt x="62727" y="34655"/>
                  <a:pt x="62727" y="33000"/>
                </a:cubicBezTo>
                <a:lnTo>
                  <a:pt x="62727" y="21000"/>
                </a:lnTo>
                <a:lnTo>
                  <a:pt x="73638" y="21000"/>
                </a:lnTo>
                <a:cubicBezTo>
                  <a:pt x="75138" y="21000"/>
                  <a:pt x="76361" y="19655"/>
                  <a:pt x="76361" y="18000"/>
                </a:cubicBezTo>
                <a:cubicBezTo>
                  <a:pt x="76361" y="16344"/>
                  <a:pt x="75138" y="15000"/>
                  <a:pt x="73638" y="15000"/>
                </a:cubicBezTo>
                <a:lnTo>
                  <a:pt x="62727" y="15000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15000"/>
                </a:lnTo>
                <a:lnTo>
                  <a:pt x="46361" y="15000"/>
                </a:lnTo>
                <a:cubicBezTo>
                  <a:pt x="44861" y="15000"/>
                  <a:pt x="43638" y="16344"/>
                  <a:pt x="43638" y="18000"/>
                </a:cubicBezTo>
                <a:cubicBezTo>
                  <a:pt x="43638" y="19655"/>
                  <a:pt x="44861" y="21000"/>
                  <a:pt x="46361" y="21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9" name="Google Shape;1159;p43"/>
          <p:cNvSpPr/>
          <p:nvPr/>
        </p:nvSpPr>
        <p:spPr>
          <a:xfrm>
            <a:off x="15659790" y="5672407"/>
            <a:ext cx="558721" cy="444435"/>
          </a:xfrm>
          <a:custGeom>
            <a:rect b="b" l="l" r="r" t="t"/>
            <a:pathLst>
              <a:path extrusionOk="0" h="120000" w="120000">
                <a:moveTo>
                  <a:pt x="114544" y="51427"/>
                </a:moveTo>
                <a:lnTo>
                  <a:pt x="5455" y="51427"/>
                </a:lnTo>
                <a:lnTo>
                  <a:pt x="5455" y="44572"/>
                </a:lnTo>
                <a:lnTo>
                  <a:pt x="114544" y="44572"/>
                </a:lnTo>
                <a:cubicBezTo>
                  <a:pt x="114544" y="44572"/>
                  <a:pt x="114544" y="51427"/>
                  <a:pt x="114544" y="51427"/>
                </a:cubicBezTo>
                <a:close/>
                <a:moveTo>
                  <a:pt x="105588" y="72000"/>
                </a:moveTo>
                <a:lnTo>
                  <a:pt x="87416" y="72000"/>
                </a:lnTo>
                <a:lnTo>
                  <a:pt x="89138" y="58283"/>
                </a:lnTo>
                <a:lnTo>
                  <a:pt x="107883" y="58283"/>
                </a:lnTo>
                <a:cubicBezTo>
                  <a:pt x="107883" y="58283"/>
                  <a:pt x="105588" y="72000"/>
                  <a:pt x="105588" y="72000"/>
                </a:cubicBezTo>
                <a:close/>
                <a:moveTo>
                  <a:pt x="102144" y="92572"/>
                </a:moveTo>
                <a:lnTo>
                  <a:pt x="84833" y="92572"/>
                </a:lnTo>
                <a:lnTo>
                  <a:pt x="86555" y="78855"/>
                </a:lnTo>
                <a:lnTo>
                  <a:pt x="104438" y="78855"/>
                </a:lnTo>
                <a:cubicBezTo>
                  <a:pt x="104438" y="78855"/>
                  <a:pt x="102144" y="92572"/>
                  <a:pt x="102144" y="92572"/>
                </a:cubicBezTo>
                <a:close/>
                <a:moveTo>
                  <a:pt x="98694" y="113144"/>
                </a:moveTo>
                <a:lnTo>
                  <a:pt x="82250" y="113144"/>
                </a:lnTo>
                <a:lnTo>
                  <a:pt x="83972" y="99427"/>
                </a:lnTo>
                <a:lnTo>
                  <a:pt x="100994" y="99427"/>
                </a:lnTo>
                <a:cubicBezTo>
                  <a:pt x="100994" y="99427"/>
                  <a:pt x="98694" y="113144"/>
                  <a:pt x="98694" y="113144"/>
                </a:cubicBezTo>
                <a:close/>
                <a:moveTo>
                  <a:pt x="62727" y="72000"/>
                </a:moveTo>
                <a:lnTo>
                  <a:pt x="62727" y="58283"/>
                </a:lnTo>
                <a:lnTo>
                  <a:pt x="83683" y="58283"/>
                </a:lnTo>
                <a:lnTo>
                  <a:pt x="81961" y="72000"/>
                </a:lnTo>
                <a:cubicBezTo>
                  <a:pt x="81961" y="72000"/>
                  <a:pt x="62727" y="72000"/>
                  <a:pt x="62727" y="72000"/>
                </a:cubicBezTo>
                <a:close/>
                <a:moveTo>
                  <a:pt x="79377" y="92572"/>
                </a:moveTo>
                <a:lnTo>
                  <a:pt x="62727" y="92572"/>
                </a:lnTo>
                <a:lnTo>
                  <a:pt x="62727" y="78855"/>
                </a:lnTo>
                <a:lnTo>
                  <a:pt x="81100" y="78855"/>
                </a:lnTo>
                <a:cubicBezTo>
                  <a:pt x="81100" y="78855"/>
                  <a:pt x="79377" y="92572"/>
                  <a:pt x="79377" y="92572"/>
                </a:cubicBezTo>
                <a:close/>
                <a:moveTo>
                  <a:pt x="76794" y="113144"/>
                </a:moveTo>
                <a:lnTo>
                  <a:pt x="62727" y="113144"/>
                </a:lnTo>
                <a:lnTo>
                  <a:pt x="62727" y="99427"/>
                </a:lnTo>
                <a:lnTo>
                  <a:pt x="78516" y="99427"/>
                </a:lnTo>
                <a:cubicBezTo>
                  <a:pt x="78516" y="99427"/>
                  <a:pt x="76794" y="113144"/>
                  <a:pt x="76794" y="113144"/>
                </a:cubicBezTo>
                <a:close/>
                <a:moveTo>
                  <a:pt x="57272" y="72000"/>
                </a:moveTo>
                <a:lnTo>
                  <a:pt x="38038" y="72000"/>
                </a:lnTo>
                <a:lnTo>
                  <a:pt x="36316" y="58283"/>
                </a:lnTo>
                <a:lnTo>
                  <a:pt x="57272" y="58283"/>
                </a:lnTo>
                <a:cubicBezTo>
                  <a:pt x="57272" y="58283"/>
                  <a:pt x="57272" y="72000"/>
                  <a:pt x="57272" y="72000"/>
                </a:cubicBezTo>
                <a:close/>
                <a:moveTo>
                  <a:pt x="57272" y="92572"/>
                </a:moveTo>
                <a:lnTo>
                  <a:pt x="40622" y="92572"/>
                </a:lnTo>
                <a:lnTo>
                  <a:pt x="38900" y="78855"/>
                </a:lnTo>
                <a:lnTo>
                  <a:pt x="57272" y="78855"/>
                </a:lnTo>
                <a:cubicBezTo>
                  <a:pt x="57272" y="78855"/>
                  <a:pt x="57272" y="92572"/>
                  <a:pt x="57272" y="92572"/>
                </a:cubicBezTo>
                <a:close/>
                <a:moveTo>
                  <a:pt x="57272" y="113144"/>
                </a:moveTo>
                <a:lnTo>
                  <a:pt x="43205" y="113144"/>
                </a:lnTo>
                <a:lnTo>
                  <a:pt x="41483" y="99427"/>
                </a:lnTo>
                <a:lnTo>
                  <a:pt x="57272" y="99427"/>
                </a:lnTo>
                <a:cubicBezTo>
                  <a:pt x="57272" y="99427"/>
                  <a:pt x="57272" y="113144"/>
                  <a:pt x="57272" y="113144"/>
                </a:cubicBezTo>
                <a:close/>
                <a:moveTo>
                  <a:pt x="21300" y="113144"/>
                </a:moveTo>
                <a:lnTo>
                  <a:pt x="19005" y="99427"/>
                </a:lnTo>
                <a:lnTo>
                  <a:pt x="36027" y="99427"/>
                </a:lnTo>
                <a:lnTo>
                  <a:pt x="37750" y="113144"/>
                </a:lnTo>
                <a:cubicBezTo>
                  <a:pt x="37750" y="113144"/>
                  <a:pt x="21300" y="113144"/>
                  <a:pt x="21300" y="113144"/>
                </a:cubicBezTo>
                <a:close/>
                <a:moveTo>
                  <a:pt x="15561" y="78855"/>
                </a:moveTo>
                <a:lnTo>
                  <a:pt x="33444" y="78855"/>
                </a:lnTo>
                <a:lnTo>
                  <a:pt x="35166" y="92572"/>
                </a:lnTo>
                <a:lnTo>
                  <a:pt x="17855" y="92572"/>
                </a:lnTo>
                <a:cubicBezTo>
                  <a:pt x="17855" y="92572"/>
                  <a:pt x="15561" y="78855"/>
                  <a:pt x="15561" y="78855"/>
                </a:cubicBezTo>
                <a:close/>
                <a:moveTo>
                  <a:pt x="12116" y="58283"/>
                </a:moveTo>
                <a:lnTo>
                  <a:pt x="30861" y="58283"/>
                </a:lnTo>
                <a:lnTo>
                  <a:pt x="32583" y="72000"/>
                </a:lnTo>
                <a:lnTo>
                  <a:pt x="14411" y="72000"/>
                </a:lnTo>
                <a:cubicBezTo>
                  <a:pt x="14411" y="72000"/>
                  <a:pt x="12116" y="58283"/>
                  <a:pt x="12116" y="58283"/>
                </a:cubicBezTo>
                <a:close/>
                <a:moveTo>
                  <a:pt x="114544" y="37716"/>
                </a:moveTo>
                <a:lnTo>
                  <a:pt x="5455" y="37716"/>
                </a:lnTo>
                <a:cubicBezTo>
                  <a:pt x="2444" y="37716"/>
                  <a:pt x="0" y="40788"/>
                  <a:pt x="0" y="44572"/>
                </a:cubicBezTo>
                <a:lnTo>
                  <a:pt x="0" y="51427"/>
                </a:lnTo>
                <a:cubicBezTo>
                  <a:pt x="0" y="55216"/>
                  <a:pt x="2444" y="58283"/>
                  <a:pt x="5455" y="58283"/>
                </a:cubicBezTo>
                <a:lnTo>
                  <a:pt x="6544" y="58283"/>
                </a:lnTo>
                <a:lnTo>
                  <a:pt x="16444" y="117405"/>
                </a:lnTo>
                <a:lnTo>
                  <a:pt x="16494" y="117388"/>
                </a:lnTo>
                <a:cubicBezTo>
                  <a:pt x="16794" y="118877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877"/>
                  <a:pt x="103505" y="117388"/>
                </a:cubicBezTo>
                <a:lnTo>
                  <a:pt x="103555" y="117405"/>
                </a:lnTo>
                <a:lnTo>
                  <a:pt x="113455" y="58283"/>
                </a:lnTo>
                <a:lnTo>
                  <a:pt x="114544" y="58283"/>
                </a:lnTo>
                <a:cubicBezTo>
                  <a:pt x="117555" y="58283"/>
                  <a:pt x="120000" y="55216"/>
                  <a:pt x="120000" y="51427"/>
                </a:cubicBezTo>
                <a:lnTo>
                  <a:pt x="120000" y="44572"/>
                </a:lnTo>
                <a:cubicBezTo>
                  <a:pt x="120000" y="40788"/>
                  <a:pt x="117555" y="37716"/>
                  <a:pt x="114544" y="37716"/>
                </a:cubicBezTo>
                <a:moveTo>
                  <a:pt x="46361" y="6855"/>
                </a:moveTo>
                <a:lnTo>
                  <a:pt x="73638" y="6855"/>
                </a:lnTo>
                <a:cubicBezTo>
                  <a:pt x="75138" y="6855"/>
                  <a:pt x="76361" y="5322"/>
                  <a:pt x="76361" y="3427"/>
                </a:cubicBezTo>
                <a:cubicBezTo>
                  <a:pt x="76361" y="1533"/>
                  <a:pt x="75138" y="0"/>
                  <a:pt x="73638" y="0"/>
                </a:cubicBezTo>
                <a:lnTo>
                  <a:pt x="46361" y="0"/>
                </a:lnTo>
                <a:cubicBezTo>
                  <a:pt x="44861" y="0"/>
                  <a:pt x="43638" y="1533"/>
                  <a:pt x="43638" y="3427"/>
                </a:cubicBezTo>
                <a:cubicBezTo>
                  <a:pt x="43638" y="5322"/>
                  <a:pt x="44861" y="6855"/>
                  <a:pt x="46361" y="68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0" name="Google Shape;1160;p43"/>
          <p:cNvSpPr/>
          <p:nvPr/>
        </p:nvSpPr>
        <p:spPr>
          <a:xfrm>
            <a:off x="16726435" y="5608917"/>
            <a:ext cx="558721" cy="558629"/>
          </a:xfrm>
          <a:custGeom>
            <a:rect b="b" l="l" r="r" t="t"/>
            <a:pathLst>
              <a:path extrusionOk="0" h="120000" w="120000">
                <a:moveTo>
                  <a:pt x="57272" y="54535"/>
                </a:moveTo>
                <a:lnTo>
                  <a:pt x="51816" y="54535"/>
                </a:lnTo>
                <a:cubicBezTo>
                  <a:pt x="50311" y="54535"/>
                  <a:pt x="49088" y="55752"/>
                  <a:pt x="49088" y="57262"/>
                </a:cubicBezTo>
                <a:cubicBezTo>
                  <a:pt x="49088" y="58771"/>
                  <a:pt x="50311" y="59988"/>
                  <a:pt x="51816" y="59988"/>
                </a:cubicBezTo>
                <a:lnTo>
                  <a:pt x="57272" y="59988"/>
                </a:lnTo>
                <a:cubicBezTo>
                  <a:pt x="58777" y="59988"/>
                  <a:pt x="60000" y="58771"/>
                  <a:pt x="60000" y="57262"/>
                </a:cubicBezTo>
                <a:cubicBezTo>
                  <a:pt x="60000" y="55752"/>
                  <a:pt x="58777" y="54535"/>
                  <a:pt x="57272" y="54535"/>
                </a:cubicBezTo>
                <a:moveTo>
                  <a:pt x="73638" y="103633"/>
                </a:moveTo>
                <a:lnTo>
                  <a:pt x="68183" y="103633"/>
                </a:lnTo>
                <a:cubicBezTo>
                  <a:pt x="66677" y="103633"/>
                  <a:pt x="65455" y="104856"/>
                  <a:pt x="65455" y="106360"/>
                </a:cubicBezTo>
                <a:cubicBezTo>
                  <a:pt x="65455" y="107869"/>
                  <a:pt x="66677" y="109087"/>
                  <a:pt x="68183" y="109087"/>
                </a:cubicBezTo>
                <a:lnTo>
                  <a:pt x="73638" y="109087"/>
                </a:lnTo>
                <a:cubicBezTo>
                  <a:pt x="75138" y="109087"/>
                  <a:pt x="76361" y="107869"/>
                  <a:pt x="76361" y="106360"/>
                </a:cubicBezTo>
                <a:cubicBezTo>
                  <a:pt x="76361" y="104856"/>
                  <a:pt x="75138" y="103633"/>
                  <a:pt x="73638" y="103633"/>
                </a:cubicBezTo>
                <a:moveTo>
                  <a:pt x="57272" y="103633"/>
                </a:moveTo>
                <a:lnTo>
                  <a:pt x="51816" y="103633"/>
                </a:lnTo>
                <a:cubicBezTo>
                  <a:pt x="50311" y="103633"/>
                  <a:pt x="49088" y="104856"/>
                  <a:pt x="49088" y="106360"/>
                </a:cubicBezTo>
                <a:cubicBezTo>
                  <a:pt x="49088" y="107869"/>
                  <a:pt x="50311" y="109087"/>
                  <a:pt x="51816" y="109087"/>
                </a:cubicBezTo>
                <a:lnTo>
                  <a:pt x="57272" y="109087"/>
                </a:lnTo>
                <a:cubicBezTo>
                  <a:pt x="58777" y="109087"/>
                  <a:pt x="60000" y="107869"/>
                  <a:pt x="60000" y="106360"/>
                </a:cubicBezTo>
                <a:cubicBezTo>
                  <a:pt x="60000" y="104856"/>
                  <a:pt x="58777" y="103633"/>
                  <a:pt x="57272" y="103633"/>
                </a:cubicBezTo>
                <a:moveTo>
                  <a:pt x="114544" y="87267"/>
                </a:moveTo>
                <a:cubicBezTo>
                  <a:pt x="114544" y="90280"/>
                  <a:pt x="112100" y="92721"/>
                  <a:pt x="109088" y="92721"/>
                </a:cubicBezTo>
                <a:lnTo>
                  <a:pt x="92727" y="92721"/>
                </a:lnTo>
                <a:cubicBezTo>
                  <a:pt x="89716" y="92721"/>
                  <a:pt x="87272" y="90280"/>
                  <a:pt x="87272" y="87267"/>
                </a:cubicBezTo>
                <a:lnTo>
                  <a:pt x="87272" y="76354"/>
                </a:lnTo>
                <a:cubicBezTo>
                  <a:pt x="87272" y="73347"/>
                  <a:pt x="89716" y="70901"/>
                  <a:pt x="92727" y="70901"/>
                </a:cubicBezTo>
                <a:lnTo>
                  <a:pt x="109088" y="70901"/>
                </a:lnTo>
                <a:cubicBezTo>
                  <a:pt x="112100" y="70901"/>
                  <a:pt x="114544" y="73347"/>
                  <a:pt x="114544" y="76354"/>
                </a:cubicBezTo>
                <a:cubicBezTo>
                  <a:pt x="114544" y="76354"/>
                  <a:pt x="114544" y="87267"/>
                  <a:pt x="114544" y="87267"/>
                </a:cubicBezTo>
                <a:close/>
                <a:moveTo>
                  <a:pt x="103638" y="109087"/>
                </a:moveTo>
                <a:cubicBezTo>
                  <a:pt x="103638" y="112100"/>
                  <a:pt x="101194" y="114546"/>
                  <a:pt x="98183" y="114546"/>
                </a:cubicBezTo>
                <a:lnTo>
                  <a:pt x="10911" y="114546"/>
                </a:lnTo>
                <a:cubicBezTo>
                  <a:pt x="7900" y="114546"/>
                  <a:pt x="5455" y="112100"/>
                  <a:pt x="5455" y="109087"/>
                </a:cubicBezTo>
                <a:lnTo>
                  <a:pt x="5455" y="54535"/>
                </a:lnTo>
                <a:cubicBezTo>
                  <a:pt x="5455" y="51522"/>
                  <a:pt x="7900" y="49076"/>
                  <a:pt x="10911" y="49076"/>
                </a:cubicBezTo>
                <a:lnTo>
                  <a:pt x="98183" y="49076"/>
                </a:lnTo>
                <a:cubicBezTo>
                  <a:pt x="101194" y="49076"/>
                  <a:pt x="103638" y="51522"/>
                  <a:pt x="103638" y="54535"/>
                </a:cubicBezTo>
                <a:lnTo>
                  <a:pt x="103638" y="65442"/>
                </a:lnTo>
                <a:lnTo>
                  <a:pt x="92727" y="65442"/>
                </a:lnTo>
                <a:cubicBezTo>
                  <a:pt x="86700" y="65442"/>
                  <a:pt x="81816" y="70329"/>
                  <a:pt x="81816" y="76354"/>
                </a:cubicBezTo>
                <a:lnTo>
                  <a:pt x="81816" y="87267"/>
                </a:lnTo>
                <a:cubicBezTo>
                  <a:pt x="81816" y="93293"/>
                  <a:pt x="86700" y="98180"/>
                  <a:pt x="92727" y="98180"/>
                </a:cubicBezTo>
                <a:lnTo>
                  <a:pt x="103638" y="98180"/>
                </a:lnTo>
                <a:cubicBezTo>
                  <a:pt x="103638" y="98180"/>
                  <a:pt x="103638" y="109087"/>
                  <a:pt x="103638" y="109087"/>
                </a:cubicBezTo>
                <a:close/>
                <a:moveTo>
                  <a:pt x="5455" y="43622"/>
                </a:moveTo>
                <a:cubicBezTo>
                  <a:pt x="5455" y="40609"/>
                  <a:pt x="7900" y="38169"/>
                  <a:pt x="10911" y="38169"/>
                </a:cubicBezTo>
                <a:lnTo>
                  <a:pt x="14194" y="38169"/>
                </a:lnTo>
                <a:lnTo>
                  <a:pt x="15650" y="43622"/>
                </a:lnTo>
                <a:lnTo>
                  <a:pt x="10911" y="43622"/>
                </a:lnTo>
                <a:cubicBezTo>
                  <a:pt x="8911" y="43622"/>
                  <a:pt x="7061" y="44200"/>
                  <a:pt x="5455" y="45137"/>
                </a:cubicBezTo>
                <a:cubicBezTo>
                  <a:pt x="5455" y="45137"/>
                  <a:pt x="5455" y="43622"/>
                  <a:pt x="5455" y="43622"/>
                </a:cubicBezTo>
                <a:close/>
                <a:moveTo>
                  <a:pt x="20672" y="20198"/>
                </a:moveTo>
                <a:lnTo>
                  <a:pt x="75716" y="5638"/>
                </a:lnTo>
                <a:cubicBezTo>
                  <a:pt x="78622" y="4858"/>
                  <a:pt x="81611" y="6586"/>
                  <a:pt x="82394" y="9498"/>
                </a:cubicBezTo>
                <a:lnTo>
                  <a:pt x="83805" y="14761"/>
                </a:lnTo>
                <a:lnTo>
                  <a:pt x="18227" y="32154"/>
                </a:lnTo>
                <a:lnTo>
                  <a:pt x="16811" y="26880"/>
                </a:lnTo>
                <a:cubicBezTo>
                  <a:pt x="16033" y="23968"/>
                  <a:pt x="17761" y="20978"/>
                  <a:pt x="20672" y="20198"/>
                </a:cubicBezTo>
                <a:moveTo>
                  <a:pt x="88038" y="30566"/>
                </a:moveTo>
                <a:lnTo>
                  <a:pt x="91533" y="43622"/>
                </a:lnTo>
                <a:lnTo>
                  <a:pt x="38827" y="43622"/>
                </a:lnTo>
                <a:cubicBezTo>
                  <a:pt x="38827" y="43622"/>
                  <a:pt x="88038" y="30566"/>
                  <a:pt x="88038" y="30566"/>
                </a:cubicBezTo>
                <a:close/>
                <a:moveTo>
                  <a:pt x="98183" y="38169"/>
                </a:moveTo>
                <a:cubicBezTo>
                  <a:pt x="101194" y="38169"/>
                  <a:pt x="103638" y="40609"/>
                  <a:pt x="103638" y="43622"/>
                </a:cubicBezTo>
                <a:lnTo>
                  <a:pt x="103638" y="45137"/>
                </a:lnTo>
                <a:cubicBezTo>
                  <a:pt x="102027" y="44200"/>
                  <a:pt x="100177" y="43622"/>
                  <a:pt x="98183" y="43622"/>
                </a:cubicBezTo>
                <a:lnTo>
                  <a:pt x="97183" y="43622"/>
                </a:lnTo>
                <a:lnTo>
                  <a:pt x="95722" y="38169"/>
                </a:lnTo>
                <a:cubicBezTo>
                  <a:pt x="95722" y="38169"/>
                  <a:pt x="98183" y="38169"/>
                  <a:pt x="98183" y="38169"/>
                </a:cubicBezTo>
                <a:close/>
                <a:moveTo>
                  <a:pt x="109088" y="65442"/>
                </a:moveTo>
                <a:lnTo>
                  <a:pt x="109088" y="43622"/>
                </a:lnTo>
                <a:cubicBezTo>
                  <a:pt x="109088" y="37596"/>
                  <a:pt x="104205" y="32709"/>
                  <a:pt x="98183" y="32709"/>
                </a:cubicBezTo>
                <a:lnTo>
                  <a:pt x="94261" y="32709"/>
                </a:lnTo>
                <a:lnTo>
                  <a:pt x="87661" y="8084"/>
                </a:lnTo>
                <a:cubicBezTo>
                  <a:pt x="86100" y="2266"/>
                  <a:pt x="80122" y="-1189"/>
                  <a:pt x="74300" y="370"/>
                </a:cubicBezTo>
                <a:lnTo>
                  <a:pt x="19261" y="14924"/>
                </a:lnTo>
                <a:cubicBezTo>
                  <a:pt x="13438" y="16489"/>
                  <a:pt x="9988" y="22470"/>
                  <a:pt x="11544" y="28288"/>
                </a:cubicBezTo>
                <a:lnTo>
                  <a:pt x="12727" y="32709"/>
                </a:lnTo>
                <a:lnTo>
                  <a:pt x="10911" y="32709"/>
                </a:lnTo>
                <a:cubicBezTo>
                  <a:pt x="4883" y="32709"/>
                  <a:pt x="0" y="37596"/>
                  <a:pt x="0" y="43622"/>
                </a:cubicBezTo>
                <a:lnTo>
                  <a:pt x="0" y="109087"/>
                </a:lnTo>
                <a:cubicBezTo>
                  <a:pt x="0" y="115113"/>
                  <a:pt x="4883" y="119999"/>
                  <a:pt x="10911" y="119999"/>
                </a:cubicBezTo>
                <a:lnTo>
                  <a:pt x="98183" y="119999"/>
                </a:lnTo>
                <a:cubicBezTo>
                  <a:pt x="104205" y="119999"/>
                  <a:pt x="109088" y="115113"/>
                  <a:pt x="109088" y="109087"/>
                </a:cubicBezTo>
                <a:lnTo>
                  <a:pt x="109088" y="98180"/>
                </a:lnTo>
                <a:cubicBezTo>
                  <a:pt x="115116" y="98180"/>
                  <a:pt x="120000" y="93293"/>
                  <a:pt x="120000" y="87267"/>
                </a:cubicBezTo>
                <a:lnTo>
                  <a:pt x="120000" y="76354"/>
                </a:lnTo>
                <a:cubicBezTo>
                  <a:pt x="120000" y="70329"/>
                  <a:pt x="115116" y="65442"/>
                  <a:pt x="109088" y="65442"/>
                </a:cubicBezTo>
                <a:moveTo>
                  <a:pt x="73638" y="54535"/>
                </a:moveTo>
                <a:lnTo>
                  <a:pt x="68183" y="54535"/>
                </a:lnTo>
                <a:cubicBezTo>
                  <a:pt x="66677" y="54535"/>
                  <a:pt x="65455" y="55752"/>
                  <a:pt x="65455" y="57262"/>
                </a:cubicBezTo>
                <a:cubicBezTo>
                  <a:pt x="65455" y="58771"/>
                  <a:pt x="66677" y="59988"/>
                  <a:pt x="68183" y="59988"/>
                </a:cubicBezTo>
                <a:lnTo>
                  <a:pt x="73638" y="59988"/>
                </a:lnTo>
                <a:cubicBezTo>
                  <a:pt x="75138" y="59988"/>
                  <a:pt x="76361" y="58771"/>
                  <a:pt x="76361" y="57262"/>
                </a:cubicBezTo>
                <a:cubicBezTo>
                  <a:pt x="76361" y="55752"/>
                  <a:pt x="75138" y="54535"/>
                  <a:pt x="73638" y="54535"/>
                </a:cubicBezTo>
                <a:moveTo>
                  <a:pt x="40911" y="54535"/>
                </a:moveTo>
                <a:lnTo>
                  <a:pt x="35455" y="54535"/>
                </a:lnTo>
                <a:cubicBezTo>
                  <a:pt x="33950" y="54535"/>
                  <a:pt x="32727" y="55752"/>
                  <a:pt x="32727" y="57262"/>
                </a:cubicBezTo>
                <a:cubicBezTo>
                  <a:pt x="32727" y="58771"/>
                  <a:pt x="33950" y="59988"/>
                  <a:pt x="35455" y="59988"/>
                </a:cubicBezTo>
                <a:lnTo>
                  <a:pt x="40911" y="59988"/>
                </a:lnTo>
                <a:cubicBezTo>
                  <a:pt x="42411" y="59988"/>
                  <a:pt x="43638" y="58771"/>
                  <a:pt x="43638" y="57262"/>
                </a:cubicBezTo>
                <a:cubicBezTo>
                  <a:pt x="43638" y="55752"/>
                  <a:pt x="42411" y="54535"/>
                  <a:pt x="40911" y="54535"/>
                </a:cubicBezTo>
                <a:moveTo>
                  <a:pt x="95455" y="79081"/>
                </a:moveTo>
                <a:cubicBezTo>
                  <a:pt x="93950" y="79081"/>
                  <a:pt x="92727" y="80304"/>
                  <a:pt x="92727" y="81808"/>
                </a:cubicBezTo>
                <a:cubicBezTo>
                  <a:pt x="92727" y="83317"/>
                  <a:pt x="93950" y="84540"/>
                  <a:pt x="95455" y="84540"/>
                </a:cubicBezTo>
                <a:cubicBezTo>
                  <a:pt x="96961" y="84540"/>
                  <a:pt x="98183" y="83317"/>
                  <a:pt x="98183" y="81808"/>
                </a:cubicBezTo>
                <a:cubicBezTo>
                  <a:pt x="98183" y="80304"/>
                  <a:pt x="96961" y="79081"/>
                  <a:pt x="95455" y="79081"/>
                </a:cubicBezTo>
                <a:moveTo>
                  <a:pt x="90000" y="103633"/>
                </a:moveTo>
                <a:lnTo>
                  <a:pt x="84544" y="103633"/>
                </a:lnTo>
                <a:cubicBezTo>
                  <a:pt x="83038" y="103633"/>
                  <a:pt x="81816" y="104856"/>
                  <a:pt x="81816" y="106360"/>
                </a:cubicBezTo>
                <a:cubicBezTo>
                  <a:pt x="81816" y="107869"/>
                  <a:pt x="83038" y="109087"/>
                  <a:pt x="84544" y="109087"/>
                </a:cubicBezTo>
                <a:lnTo>
                  <a:pt x="90000" y="109087"/>
                </a:lnTo>
                <a:cubicBezTo>
                  <a:pt x="91505" y="109087"/>
                  <a:pt x="92727" y="107869"/>
                  <a:pt x="92727" y="106360"/>
                </a:cubicBezTo>
                <a:cubicBezTo>
                  <a:pt x="92727" y="104856"/>
                  <a:pt x="91505" y="103633"/>
                  <a:pt x="90000" y="103633"/>
                </a:cubicBezTo>
                <a:moveTo>
                  <a:pt x="84544" y="59988"/>
                </a:moveTo>
                <a:lnTo>
                  <a:pt x="90000" y="59988"/>
                </a:lnTo>
                <a:cubicBezTo>
                  <a:pt x="91505" y="59988"/>
                  <a:pt x="92727" y="58771"/>
                  <a:pt x="92727" y="57262"/>
                </a:cubicBezTo>
                <a:cubicBezTo>
                  <a:pt x="92727" y="55752"/>
                  <a:pt x="91505" y="54535"/>
                  <a:pt x="90000" y="54535"/>
                </a:cubicBezTo>
                <a:lnTo>
                  <a:pt x="84544" y="54535"/>
                </a:lnTo>
                <a:cubicBezTo>
                  <a:pt x="83038" y="54535"/>
                  <a:pt x="81816" y="55752"/>
                  <a:pt x="81816" y="57262"/>
                </a:cubicBezTo>
                <a:cubicBezTo>
                  <a:pt x="81816" y="58771"/>
                  <a:pt x="83038" y="59988"/>
                  <a:pt x="84544" y="59988"/>
                </a:cubicBezTo>
                <a:moveTo>
                  <a:pt x="24544" y="103633"/>
                </a:moveTo>
                <a:lnTo>
                  <a:pt x="19088" y="103633"/>
                </a:lnTo>
                <a:cubicBezTo>
                  <a:pt x="17588" y="103633"/>
                  <a:pt x="16361" y="104856"/>
                  <a:pt x="16361" y="106360"/>
                </a:cubicBezTo>
                <a:cubicBezTo>
                  <a:pt x="16361" y="107869"/>
                  <a:pt x="17588" y="109087"/>
                  <a:pt x="19088" y="109087"/>
                </a:cubicBezTo>
                <a:lnTo>
                  <a:pt x="24544" y="109087"/>
                </a:lnTo>
                <a:cubicBezTo>
                  <a:pt x="26050" y="109087"/>
                  <a:pt x="27272" y="107869"/>
                  <a:pt x="27272" y="106360"/>
                </a:cubicBezTo>
                <a:cubicBezTo>
                  <a:pt x="27272" y="104856"/>
                  <a:pt x="26050" y="103633"/>
                  <a:pt x="24544" y="103633"/>
                </a:cubicBezTo>
                <a:moveTo>
                  <a:pt x="40911" y="103633"/>
                </a:moveTo>
                <a:lnTo>
                  <a:pt x="35455" y="103633"/>
                </a:lnTo>
                <a:cubicBezTo>
                  <a:pt x="33950" y="103633"/>
                  <a:pt x="32727" y="104856"/>
                  <a:pt x="32727" y="106360"/>
                </a:cubicBezTo>
                <a:cubicBezTo>
                  <a:pt x="32727" y="107869"/>
                  <a:pt x="33950" y="109087"/>
                  <a:pt x="35455" y="109087"/>
                </a:cubicBezTo>
                <a:lnTo>
                  <a:pt x="40911" y="109087"/>
                </a:lnTo>
                <a:cubicBezTo>
                  <a:pt x="42411" y="109087"/>
                  <a:pt x="43638" y="107869"/>
                  <a:pt x="43638" y="106360"/>
                </a:cubicBezTo>
                <a:cubicBezTo>
                  <a:pt x="43638" y="104856"/>
                  <a:pt x="42411" y="103633"/>
                  <a:pt x="40911" y="103633"/>
                </a:cubicBezTo>
                <a:moveTo>
                  <a:pt x="24544" y="54535"/>
                </a:moveTo>
                <a:lnTo>
                  <a:pt x="19088" y="54535"/>
                </a:lnTo>
                <a:cubicBezTo>
                  <a:pt x="17588" y="54535"/>
                  <a:pt x="16361" y="55752"/>
                  <a:pt x="16361" y="57262"/>
                </a:cubicBezTo>
                <a:cubicBezTo>
                  <a:pt x="16361" y="58771"/>
                  <a:pt x="17588" y="59988"/>
                  <a:pt x="19088" y="59988"/>
                </a:cubicBezTo>
                <a:lnTo>
                  <a:pt x="24544" y="59988"/>
                </a:lnTo>
                <a:cubicBezTo>
                  <a:pt x="26050" y="59988"/>
                  <a:pt x="27272" y="58771"/>
                  <a:pt x="27272" y="57262"/>
                </a:cubicBezTo>
                <a:cubicBezTo>
                  <a:pt x="27272" y="55752"/>
                  <a:pt x="26050" y="54535"/>
                  <a:pt x="24544" y="5453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1" name="Google Shape;1161;p43"/>
          <p:cNvSpPr/>
          <p:nvPr/>
        </p:nvSpPr>
        <p:spPr>
          <a:xfrm>
            <a:off x="17793081" y="5685105"/>
            <a:ext cx="558721" cy="406341"/>
          </a:xfrm>
          <a:custGeom>
            <a:rect b="b" l="l" r="r" t="t"/>
            <a:pathLst>
              <a:path extrusionOk="0" h="120000" w="120000">
                <a:moveTo>
                  <a:pt x="73638" y="97500"/>
                </a:moveTo>
                <a:lnTo>
                  <a:pt x="68183" y="97500"/>
                </a:lnTo>
                <a:cubicBezTo>
                  <a:pt x="66672" y="97500"/>
                  <a:pt x="65455" y="99183"/>
                  <a:pt x="65455" y="101250"/>
                </a:cubicBezTo>
                <a:cubicBezTo>
                  <a:pt x="65455" y="103322"/>
                  <a:pt x="66672" y="105000"/>
                  <a:pt x="68183" y="105000"/>
                </a:cubicBezTo>
                <a:lnTo>
                  <a:pt x="73638" y="105000"/>
                </a:lnTo>
                <a:cubicBezTo>
                  <a:pt x="75144" y="105000"/>
                  <a:pt x="76361" y="103322"/>
                  <a:pt x="76361" y="101250"/>
                </a:cubicBezTo>
                <a:cubicBezTo>
                  <a:pt x="76361" y="99183"/>
                  <a:pt x="75144" y="97500"/>
                  <a:pt x="73638" y="97500"/>
                </a:cubicBezTo>
                <a:moveTo>
                  <a:pt x="57272" y="30000"/>
                </a:moveTo>
                <a:lnTo>
                  <a:pt x="51816" y="30000"/>
                </a:lnTo>
                <a:cubicBezTo>
                  <a:pt x="50311" y="30000"/>
                  <a:pt x="49088" y="31677"/>
                  <a:pt x="49088" y="33750"/>
                </a:cubicBezTo>
                <a:cubicBezTo>
                  <a:pt x="49088" y="35822"/>
                  <a:pt x="50311" y="37500"/>
                  <a:pt x="51816" y="37500"/>
                </a:cubicBezTo>
                <a:lnTo>
                  <a:pt x="57272" y="37500"/>
                </a:lnTo>
                <a:cubicBezTo>
                  <a:pt x="58777" y="37500"/>
                  <a:pt x="60000" y="35822"/>
                  <a:pt x="60000" y="33750"/>
                </a:cubicBezTo>
                <a:cubicBezTo>
                  <a:pt x="60000" y="31677"/>
                  <a:pt x="58777" y="30000"/>
                  <a:pt x="57272" y="30000"/>
                </a:cubicBezTo>
                <a:moveTo>
                  <a:pt x="90000" y="97500"/>
                </a:moveTo>
                <a:lnTo>
                  <a:pt x="84544" y="97500"/>
                </a:lnTo>
                <a:cubicBezTo>
                  <a:pt x="83038" y="97500"/>
                  <a:pt x="81816" y="99183"/>
                  <a:pt x="81816" y="101250"/>
                </a:cubicBezTo>
                <a:cubicBezTo>
                  <a:pt x="81816" y="103322"/>
                  <a:pt x="83038" y="105000"/>
                  <a:pt x="84544" y="105000"/>
                </a:cubicBezTo>
                <a:lnTo>
                  <a:pt x="90000" y="105000"/>
                </a:lnTo>
                <a:cubicBezTo>
                  <a:pt x="91505" y="105000"/>
                  <a:pt x="92727" y="103322"/>
                  <a:pt x="92727" y="101250"/>
                </a:cubicBezTo>
                <a:cubicBezTo>
                  <a:pt x="92727" y="99183"/>
                  <a:pt x="91505" y="97500"/>
                  <a:pt x="90000" y="97500"/>
                </a:cubicBezTo>
                <a:moveTo>
                  <a:pt x="73638" y="30000"/>
                </a:moveTo>
                <a:lnTo>
                  <a:pt x="68183" y="30000"/>
                </a:lnTo>
                <a:cubicBezTo>
                  <a:pt x="66672" y="30000"/>
                  <a:pt x="65455" y="31677"/>
                  <a:pt x="65455" y="33750"/>
                </a:cubicBezTo>
                <a:cubicBezTo>
                  <a:pt x="65455" y="35822"/>
                  <a:pt x="66672" y="37500"/>
                  <a:pt x="68183" y="37500"/>
                </a:cubicBezTo>
                <a:lnTo>
                  <a:pt x="73638" y="37500"/>
                </a:lnTo>
                <a:cubicBezTo>
                  <a:pt x="75144" y="37500"/>
                  <a:pt x="76361" y="35822"/>
                  <a:pt x="76361" y="33750"/>
                </a:cubicBezTo>
                <a:cubicBezTo>
                  <a:pt x="76361" y="31677"/>
                  <a:pt x="75144" y="30000"/>
                  <a:pt x="73638" y="30000"/>
                </a:cubicBezTo>
                <a:moveTo>
                  <a:pt x="57272" y="97500"/>
                </a:moveTo>
                <a:lnTo>
                  <a:pt x="51816" y="97500"/>
                </a:lnTo>
                <a:cubicBezTo>
                  <a:pt x="50311" y="97500"/>
                  <a:pt x="49088" y="99183"/>
                  <a:pt x="49088" y="101250"/>
                </a:cubicBezTo>
                <a:cubicBezTo>
                  <a:pt x="49088" y="103322"/>
                  <a:pt x="50311" y="105000"/>
                  <a:pt x="51816" y="105000"/>
                </a:cubicBezTo>
                <a:lnTo>
                  <a:pt x="57272" y="105000"/>
                </a:lnTo>
                <a:cubicBezTo>
                  <a:pt x="58777" y="105000"/>
                  <a:pt x="60000" y="103322"/>
                  <a:pt x="60000" y="101250"/>
                </a:cubicBezTo>
                <a:cubicBezTo>
                  <a:pt x="60000" y="99183"/>
                  <a:pt x="58777" y="97500"/>
                  <a:pt x="57272" y="97500"/>
                </a:cubicBezTo>
                <a:moveTo>
                  <a:pt x="24544" y="97500"/>
                </a:moveTo>
                <a:lnTo>
                  <a:pt x="19088" y="97500"/>
                </a:lnTo>
                <a:cubicBezTo>
                  <a:pt x="17583" y="97500"/>
                  <a:pt x="16361" y="99183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lnTo>
                  <a:pt x="24544" y="105000"/>
                </a:lnTo>
                <a:cubicBezTo>
                  <a:pt x="26055" y="105000"/>
                  <a:pt x="27272" y="103322"/>
                  <a:pt x="27272" y="101250"/>
                </a:cubicBezTo>
                <a:cubicBezTo>
                  <a:pt x="27272" y="99183"/>
                  <a:pt x="26055" y="97500"/>
                  <a:pt x="24544" y="97500"/>
                </a:cubicBezTo>
                <a:moveTo>
                  <a:pt x="84544" y="37500"/>
                </a:moveTo>
                <a:lnTo>
                  <a:pt x="90000" y="37500"/>
                </a:lnTo>
                <a:cubicBezTo>
                  <a:pt x="91505" y="37500"/>
                  <a:pt x="92727" y="35822"/>
                  <a:pt x="92727" y="33750"/>
                </a:cubicBezTo>
                <a:cubicBezTo>
                  <a:pt x="92727" y="31677"/>
                  <a:pt x="91505" y="30000"/>
                  <a:pt x="90000" y="30000"/>
                </a:cubicBezTo>
                <a:lnTo>
                  <a:pt x="84544" y="30000"/>
                </a:lnTo>
                <a:cubicBezTo>
                  <a:pt x="83038" y="30000"/>
                  <a:pt x="81816" y="31677"/>
                  <a:pt x="81816" y="33750"/>
                </a:cubicBezTo>
                <a:cubicBezTo>
                  <a:pt x="81816" y="35822"/>
                  <a:pt x="83038" y="37500"/>
                  <a:pt x="84544" y="37500"/>
                </a:cubicBezTo>
                <a:moveTo>
                  <a:pt x="114544" y="75000"/>
                </a:moveTo>
                <a:cubicBezTo>
                  <a:pt x="114544" y="79138"/>
                  <a:pt x="112100" y="82500"/>
                  <a:pt x="109088" y="82500"/>
                </a:cubicBezTo>
                <a:lnTo>
                  <a:pt x="92727" y="82500"/>
                </a:lnTo>
                <a:cubicBezTo>
                  <a:pt x="89716" y="82500"/>
                  <a:pt x="87272" y="79138"/>
                  <a:pt x="87272" y="75000"/>
                </a:cubicBezTo>
                <a:lnTo>
                  <a:pt x="87272" y="60000"/>
                </a:lnTo>
                <a:cubicBezTo>
                  <a:pt x="87272" y="55861"/>
                  <a:pt x="89716" y="52500"/>
                  <a:pt x="92727" y="52500"/>
                </a:cubicBezTo>
                <a:lnTo>
                  <a:pt x="109088" y="52500"/>
                </a:lnTo>
                <a:cubicBezTo>
                  <a:pt x="112100" y="52500"/>
                  <a:pt x="114544" y="55861"/>
                  <a:pt x="114544" y="60000"/>
                </a:cubicBezTo>
                <a:cubicBezTo>
                  <a:pt x="114544" y="60000"/>
                  <a:pt x="114544" y="75000"/>
                  <a:pt x="114544" y="75000"/>
                </a:cubicBezTo>
                <a:close/>
                <a:moveTo>
                  <a:pt x="103638" y="105000"/>
                </a:moveTo>
                <a:cubicBezTo>
                  <a:pt x="103638" y="109138"/>
                  <a:pt x="101188" y="112500"/>
                  <a:pt x="98183" y="112500"/>
                </a:cubicBezTo>
                <a:lnTo>
                  <a:pt x="10911" y="112500"/>
                </a:lnTo>
                <a:cubicBezTo>
                  <a:pt x="7900" y="112500"/>
                  <a:pt x="5455" y="109138"/>
                  <a:pt x="5455" y="105000"/>
                </a:cubicBezTo>
                <a:lnTo>
                  <a:pt x="5455" y="30000"/>
                </a:lnTo>
                <a:cubicBezTo>
                  <a:pt x="5455" y="25861"/>
                  <a:pt x="7900" y="22500"/>
                  <a:pt x="10911" y="22500"/>
                </a:cubicBezTo>
                <a:lnTo>
                  <a:pt x="98183" y="22500"/>
                </a:lnTo>
                <a:cubicBezTo>
                  <a:pt x="101188" y="22500"/>
                  <a:pt x="103638" y="25861"/>
                  <a:pt x="103638" y="30000"/>
                </a:cubicBezTo>
                <a:lnTo>
                  <a:pt x="103638" y="45000"/>
                </a:lnTo>
                <a:lnTo>
                  <a:pt x="92727" y="45000"/>
                </a:lnTo>
                <a:cubicBezTo>
                  <a:pt x="86700" y="45000"/>
                  <a:pt x="81816" y="51716"/>
                  <a:pt x="81816" y="60000"/>
                </a:cubicBezTo>
                <a:lnTo>
                  <a:pt x="81816" y="75000"/>
                </a:lnTo>
                <a:cubicBezTo>
                  <a:pt x="81816" y="83283"/>
                  <a:pt x="86700" y="90000"/>
                  <a:pt x="92727" y="90000"/>
                </a:cubicBezTo>
                <a:lnTo>
                  <a:pt x="103638" y="90000"/>
                </a:lnTo>
                <a:cubicBezTo>
                  <a:pt x="103638" y="90000"/>
                  <a:pt x="103638" y="105000"/>
                  <a:pt x="103638" y="105000"/>
                </a:cubicBezTo>
                <a:close/>
                <a:moveTo>
                  <a:pt x="5455" y="15000"/>
                </a:moveTo>
                <a:cubicBezTo>
                  <a:pt x="5455" y="10861"/>
                  <a:pt x="7900" y="7500"/>
                  <a:pt x="10911" y="7500"/>
                </a:cubicBezTo>
                <a:lnTo>
                  <a:pt x="98183" y="7500"/>
                </a:lnTo>
                <a:cubicBezTo>
                  <a:pt x="101188" y="7500"/>
                  <a:pt x="103638" y="10861"/>
                  <a:pt x="103638" y="15000"/>
                </a:cubicBezTo>
                <a:lnTo>
                  <a:pt x="103638" y="17083"/>
                </a:lnTo>
                <a:cubicBezTo>
                  <a:pt x="102027" y="15788"/>
                  <a:pt x="100177" y="15000"/>
                  <a:pt x="98183" y="15000"/>
                </a:cubicBezTo>
                <a:lnTo>
                  <a:pt x="10911" y="15000"/>
                </a:lnTo>
                <a:cubicBezTo>
                  <a:pt x="8911" y="15000"/>
                  <a:pt x="7061" y="15788"/>
                  <a:pt x="5455" y="17083"/>
                </a:cubicBezTo>
                <a:cubicBezTo>
                  <a:pt x="5455" y="17083"/>
                  <a:pt x="5455" y="15000"/>
                  <a:pt x="5455" y="15000"/>
                </a:cubicBezTo>
                <a:close/>
                <a:moveTo>
                  <a:pt x="109088" y="45000"/>
                </a:moveTo>
                <a:lnTo>
                  <a:pt x="109088" y="15000"/>
                </a:lnTo>
                <a:cubicBezTo>
                  <a:pt x="109088" y="6716"/>
                  <a:pt x="104205" y="0"/>
                  <a:pt x="98183" y="0"/>
                </a:cubicBezTo>
                <a:lnTo>
                  <a:pt x="10911" y="0"/>
                </a:lnTo>
                <a:cubicBezTo>
                  <a:pt x="4883" y="0"/>
                  <a:pt x="0" y="6716"/>
                  <a:pt x="0" y="15000"/>
                </a:cubicBezTo>
                <a:lnTo>
                  <a:pt x="0" y="105000"/>
                </a:lnTo>
                <a:cubicBezTo>
                  <a:pt x="0" y="11328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3283"/>
                  <a:pt x="109088" y="105000"/>
                </a:cubicBezTo>
                <a:lnTo>
                  <a:pt x="109088" y="90000"/>
                </a:lnTo>
                <a:cubicBezTo>
                  <a:pt x="115116" y="90000"/>
                  <a:pt x="120000" y="83283"/>
                  <a:pt x="120000" y="75000"/>
                </a:cubicBezTo>
                <a:lnTo>
                  <a:pt x="120000" y="60000"/>
                </a:lnTo>
                <a:cubicBezTo>
                  <a:pt x="120000" y="51716"/>
                  <a:pt x="115116" y="45000"/>
                  <a:pt x="109088" y="45000"/>
                </a:cubicBezTo>
                <a:moveTo>
                  <a:pt x="95455" y="63750"/>
                </a:moveTo>
                <a:cubicBezTo>
                  <a:pt x="93944" y="63750"/>
                  <a:pt x="92727" y="65427"/>
                  <a:pt x="92727" y="67500"/>
                </a:cubicBezTo>
                <a:cubicBezTo>
                  <a:pt x="92727" y="69572"/>
                  <a:pt x="93944" y="71250"/>
                  <a:pt x="95455" y="71250"/>
                </a:cubicBezTo>
                <a:cubicBezTo>
                  <a:pt x="96961" y="71250"/>
                  <a:pt x="98183" y="69572"/>
                  <a:pt x="98183" y="67500"/>
                </a:cubicBezTo>
                <a:cubicBezTo>
                  <a:pt x="98183" y="65427"/>
                  <a:pt x="96961" y="63750"/>
                  <a:pt x="95455" y="63750"/>
                </a:cubicBezTo>
                <a:moveTo>
                  <a:pt x="40911" y="97500"/>
                </a:moveTo>
                <a:lnTo>
                  <a:pt x="35455" y="97500"/>
                </a:lnTo>
                <a:cubicBezTo>
                  <a:pt x="33944" y="97500"/>
                  <a:pt x="32727" y="99183"/>
                  <a:pt x="32727" y="101250"/>
                </a:cubicBezTo>
                <a:cubicBezTo>
                  <a:pt x="32727" y="103322"/>
                  <a:pt x="33944" y="105000"/>
                  <a:pt x="35455" y="105000"/>
                </a:cubicBezTo>
                <a:lnTo>
                  <a:pt x="40911" y="105000"/>
                </a:lnTo>
                <a:cubicBezTo>
                  <a:pt x="42416" y="105000"/>
                  <a:pt x="43638" y="103322"/>
                  <a:pt x="43638" y="101250"/>
                </a:cubicBezTo>
                <a:cubicBezTo>
                  <a:pt x="43638" y="99183"/>
                  <a:pt x="42416" y="97500"/>
                  <a:pt x="40911" y="97500"/>
                </a:cubicBezTo>
                <a:moveTo>
                  <a:pt x="40911" y="30000"/>
                </a:moveTo>
                <a:lnTo>
                  <a:pt x="35455" y="30000"/>
                </a:lnTo>
                <a:cubicBezTo>
                  <a:pt x="33944" y="30000"/>
                  <a:pt x="32727" y="31677"/>
                  <a:pt x="32727" y="33750"/>
                </a:cubicBezTo>
                <a:cubicBezTo>
                  <a:pt x="32727" y="35822"/>
                  <a:pt x="33944" y="37500"/>
                  <a:pt x="35455" y="37500"/>
                </a:cubicBezTo>
                <a:lnTo>
                  <a:pt x="40911" y="37500"/>
                </a:lnTo>
                <a:cubicBezTo>
                  <a:pt x="42416" y="37500"/>
                  <a:pt x="43638" y="35822"/>
                  <a:pt x="43638" y="33750"/>
                </a:cubicBezTo>
                <a:cubicBezTo>
                  <a:pt x="43638" y="31677"/>
                  <a:pt x="42416" y="30000"/>
                  <a:pt x="40911" y="30000"/>
                </a:cubicBezTo>
                <a:moveTo>
                  <a:pt x="24544" y="30000"/>
                </a:moveTo>
                <a:lnTo>
                  <a:pt x="19088" y="30000"/>
                </a:lnTo>
                <a:cubicBezTo>
                  <a:pt x="17583" y="30000"/>
                  <a:pt x="16361" y="31677"/>
                  <a:pt x="16361" y="33750"/>
                </a:cubicBezTo>
                <a:cubicBezTo>
                  <a:pt x="16361" y="35822"/>
                  <a:pt x="17583" y="37500"/>
                  <a:pt x="19088" y="37500"/>
                </a:cubicBezTo>
                <a:lnTo>
                  <a:pt x="24544" y="37500"/>
                </a:lnTo>
                <a:cubicBezTo>
                  <a:pt x="26055" y="37500"/>
                  <a:pt x="27272" y="35822"/>
                  <a:pt x="27272" y="33750"/>
                </a:cubicBezTo>
                <a:cubicBezTo>
                  <a:pt x="27272" y="31677"/>
                  <a:pt x="26055" y="30000"/>
                  <a:pt x="24544" y="30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2" name="Google Shape;1162;p43"/>
          <p:cNvSpPr/>
          <p:nvPr/>
        </p:nvSpPr>
        <p:spPr>
          <a:xfrm>
            <a:off x="18859728" y="5659709"/>
            <a:ext cx="558721" cy="457581"/>
          </a:xfrm>
          <a:custGeom>
            <a:rect b="b" l="l" r="r" t="t"/>
            <a:pathLst>
              <a:path extrusionOk="0" h="120000" w="120000">
                <a:moveTo>
                  <a:pt x="57272" y="40077"/>
                </a:moveTo>
                <a:lnTo>
                  <a:pt x="51816" y="40077"/>
                </a:lnTo>
                <a:cubicBezTo>
                  <a:pt x="50311" y="40077"/>
                  <a:pt x="49088" y="41566"/>
                  <a:pt x="49088" y="43405"/>
                </a:cubicBezTo>
                <a:cubicBezTo>
                  <a:pt x="49088" y="45250"/>
                  <a:pt x="50311" y="46738"/>
                  <a:pt x="51816" y="46738"/>
                </a:cubicBezTo>
                <a:lnTo>
                  <a:pt x="57272" y="46738"/>
                </a:lnTo>
                <a:cubicBezTo>
                  <a:pt x="58777" y="46738"/>
                  <a:pt x="60000" y="45250"/>
                  <a:pt x="60000" y="43405"/>
                </a:cubicBezTo>
                <a:cubicBezTo>
                  <a:pt x="60000" y="41566"/>
                  <a:pt x="58777" y="40077"/>
                  <a:pt x="57272" y="40077"/>
                </a:cubicBezTo>
                <a:moveTo>
                  <a:pt x="40911" y="40077"/>
                </a:moveTo>
                <a:lnTo>
                  <a:pt x="35455" y="40077"/>
                </a:lnTo>
                <a:cubicBezTo>
                  <a:pt x="33944" y="40077"/>
                  <a:pt x="32727" y="41566"/>
                  <a:pt x="32727" y="43405"/>
                </a:cubicBezTo>
                <a:cubicBezTo>
                  <a:pt x="32727" y="45250"/>
                  <a:pt x="33944" y="46738"/>
                  <a:pt x="35455" y="46738"/>
                </a:cubicBezTo>
                <a:lnTo>
                  <a:pt x="40911" y="46738"/>
                </a:lnTo>
                <a:cubicBezTo>
                  <a:pt x="42416" y="46738"/>
                  <a:pt x="43638" y="45250"/>
                  <a:pt x="43638" y="43405"/>
                </a:cubicBezTo>
                <a:cubicBezTo>
                  <a:pt x="43638" y="41566"/>
                  <a:pt x="42416" y="40077"/>
                  <a:pt x="40911" y="40077"/>
                </a:cubicBezTo>
                <a:moveTo>
                  <a:pt x="57272" y="100022"/>
                </a:moveTo>
                <a:lnTo>
                  <a:pt x="51816" y="100022"/>
                </a:lnTo>
                <a:cubicBezTo>
                  <a:pt x="50311" y="100022"/>
                  <a:pt x="49088" y="101511"/>
                  <a:pt x="49088" y="103350"/>
                </a:cubicBezTo>
                <a:cubicBezTo>
                  <a:pt x="49088" y="105194"/>
                  <a:pt x="50311" y="106677"/>
                  <a:pt x="51816" y="106677"/>
                </a:cubicBezTo>
                <a:lnTo>
                  <a:pt x="57272" y="106677"/>
                </a:lnTo>
                <a:cubicBezTo>
                  <a:pt x="58777" y="106677"/>
                  <a:pt x="60000" y="105194"/>
                  <a:pt x="60000" y="103350"/>
                </a:cubicBezTo>
                <a:cubicBezTo>
                  <a:pt x="60000" y="101511"/>
                  <a:pt x="58777" y="100022"/>
                  <a:pt x="57272" y="100022"/>
                </a:cubicBezTo>
                <a:moveTo>
                  <a:pt x="73638" y="100022"/>
                </a:moveTo>
                <a:lnTo>
                  <a:pt x="68183" y="100022"/>
                </a:lnTo>
                <a:cubicBezTo>
                  <a:pt x="66672" y="100022"/>
                  <a:pt x="65455" y="101511"/>
                  <a:pt x="65455" y="103350"/>
                </a:cubicBezTo>
                <a:cubicBezTo>
                  <a:pt x="65455" y="105194"/>
                  <a:pt x="66672" y="106677"/>
                  <a:pt x="68183" y="106677"/>
                </a:cubicBezTo>
                <a:lnTo>
                  <a:pt x="73638" y="106677"/>
                </a:lnTo>
                <a:cubicBezTo>
                  <a:pt x="75144" y="106677"/>
                  <a:pt x="76361" y="105194"/>
                  <a:pt x="76361" y="103350"/>
                </a:cubicBezTo>
                <a:cubicBezTo>
                  <a:pt x="76361" y="101511"/>
                  <a:pt x="75144" y="100022"/>
                  <a:pt x="73638" y="100022"/>
                </a:cubicBezTo>
                <a:moveTo>
                  <a:pt x="114544" y="80038"/>
                </a:moveTo>
                <a:cubicBezTo>
                  <a:pt x="114544" y="83716"/>
                  <a:pt x="112100" y="86700"/>
                  <a:pt x="109088" y="86700"/>
                </a:cubicBezTo>
                <a:lnTo>
                  <a:pt x="92727" y="86700"/>
                </a:lnTo>
                <a:cubicBezTo>
                  <a:pt x="89711" y="86700"/>
                  <a:pt x="87272" y="83716"/>
                  <a:pt x="87272" y="80038"/>
                </a:cubicBezTo>
                <a:lnTo>
                  <a:pt x="87272" y="66716"/>
                </a:lnTo>
                <a:cubicBezTo>
                  <a:pt x="87272" y="63044"/>
                  <a:pt x="89711" y="60061"/>
                  <a:pt x="92727" y="60061"/>
                </a:cubicBezTo>
                <a:lnTo>
                  <a:pt x="109088" y="60061"/>
                </a:lnTo>
                <a:cubicBezTo>
                  <a:pt x="112100" y="60061"/>
                  <a:pt x="114544" y="63044"/>
                  <a:pt x="114544" y="66716"/>
                </a:cubicBezTo>
                <a:cubicBezTo>
                  <a:pt x="114544" y="66716"/>
                  <a:pt x="114544" y="80038"/>
                  <a:pt x="114544" y="80038"/>
                </a:cubicBezTo>
                <a:close/>
                <a:moveTo>
                  <a:pt x="103638" y="106677"/>
                </a:moveTo>
                <a:cubicBezTo>
                  <a:pt x="103638" y="110355"/>
                  <a:pt x="101188" y="113338"/>
                  <a:pt x="98183" y="113338"/>
                </a:cubicBezTo>
                <a:lnTo>
                  <a:pt x="10911" y="113338"/>
                </a:lnTo>
                <a:cubicBezTo>
                  <a:pt x="7894" y="113338"/>
                  <a:pt x="5455" y="110355"/>
                  <a:pt x="5455" y="106677"/>
                </a:cubicBezTo>
                <a:lnTo>
                  <a:pt x="5455" y="40077"/>
                </a:lnTo>
                <a:cubicBezTo>
                  <a:pt x="5455" y="36405"/>
                  <a:pt x="7894" y="33416"/>
                  <a:pt x="10911" y="33416"/>
                </a:cubicBezTo>
                <a:lnTo>
                  <a:pt x="98183" y="33416"/>
                </a:lnTo>
                <a:cubicBezTo>
                  <a:pt x="101188" y="33416"/>
                  <a:pt x="103638" y="36405"/>
                  <a:pt x="103638" y="40077"/>
                </a:cubicBezTo>
                <a:lnTo>
                  <a:pt x="103638" y="53400"/>
                </a:lnTo>
                <a:lnTo>
                  <a:pt x="92727" y="53400"/>
                </a:lnTo>
                <a:cubicBezTo>
                  <a:pt x="86700" y="53400"/>
                  <a:pt x="81816" y="59361"/>
                  <a:pt x="81816" y="66716"/>
                </a:cubicBezTo>
                <a:lnTo>
                  <a:pt x="81816" y="80038"/>
                </a:lnTo>
                <a:cubicBezTo>
                  <a:pt x="81816" y="87394"/>
                  <a:pt x="86700" y="93361"/>
                  <a:pt x="92727" y="93361"/>
                </a:cubicBezTo>
                <a:lnTo>
                  <a:pt x="103638" y="93361"/>
                </a:lnTo>
                <a:cubicBezTo>
                  <a:pt x="103638" y="93361"/>
                  <a:pt x="103638" y="106677"/>
                  <a:pt x="103638" y="106677"/>
                </a:cubicBezTo>
                <a:close/>
                <a:moveTo>
                  <a:pt x="5455" y="26755"/>
                </a:moveTo>
                <a:cubicBezTo>
                  <a:pt x="5455" y="23083"/>
                  <a:pt x="7888" y="20100"/>
                  <a:pt x="10905" y="20100"/>
                </a:cubicBezTo>
                <a:lnTo>
                  <a:pt x="9400" y="26944"/>
                </a:lnTo>
                <a:cubicBezTo>
                  <a:pt x="7977" y="27188"/>
                  <a:pt x="6650" y="27755"/>
                  <a:pt x="5455" y="28605"/>
                </a:cubicBezTo>
                <a:cubicBezTo>
                  <a:pt x="5455" y="28605"/>
                  <a:pt x="5455" y="26755"/>
                  <a:pt x="5455" y="26755"/>
                </a:cubicBezTo>
                <a:close/>
                <a:moveTo>
                  <a:pt x="19172" y="8155"/>
                </a:moveTo>
                <a:lnTo>
                  <a:pt x="76022" y="26755"/>
                </a:lnTo>
                <a:lnTo>
                  <a:pt x="15088" y="26755"/>
                </a:lnTo>
                <a:cubicBezTo>
                  <a:pt x="15088" y="26755"/>
                  <a:pt x="19172" y="8155"/>
                  <a:pt x="19172" y="8155"/>
                </a:cubicBezTo>
                <a:close/>
                <a:moveTo>
                  <a:pt x="93200" y="14344"/>
                </a:moveTo>
                <a:lnTo>
                  <a:pt x="94344" y="25855"/>
                </a:lnTo>
                <a:lnTo>
                  <a:pt x="69777" y="17822"/>
                </a:lnTo>
                <a:cubicBezTo>
                  <a:pt x="69777" y="17822"/>
                  <a:pt x="93200" y="14344"/>
                  <a:pt x="93200" y="14344"/>
                </a:cubicBezTo>
                <a:close/>
                <a:moveTo>
                  <a:pt x="103638" y="26755"/>
                </a:moveTo>
                <a:lnTo>
                  <a:pt x="103638" y="28605"/>
                </a:lnTo>
                <a:cubicBezTo>
                  <a:pt x="102516" y="27805"/>
                  <a:pt x="101283" y="27244"/>
                  <a:pt x="99955" y="26977"/>
                </a:cubicBezTo>
                <a:lnTo>
                  <a:pt x="99283" y="20233"/>
                </a:lnTo>
                <a:cubicBezTo>
                  <a:pt x="101766" y="20855"/>
                  <a:pt x="103638" y="23538"/>
                  <a:pt x="103638" y="26755"/>
                </a:cubicBezTo>
                <a:moveTo>
                  <a:pt x="109088" y="53400"/>
                </a:moveTo>
                <a:lnTo>
                  <a:pt x="109088" y="26755"/>
                </a:lnTo>
                <a:cubicBezTo>
                  <a:pt x="109088" y="19583"/>
                  <a:pt x="104433" y="13772"/>
                  <a:pt x="98611" y="13488"/>
                </a:cubicBezTo>
                <a:lnTo>
                  <a:pt x="97961" y="6927"/>
                </a:lnTo>
                <a:lnTo>
                  <a:pt x="55666" y="13205"/>
                </a:lnTo>
                <a:lnTo>
                  <a:pt x="15316" y="0"/>
                </a:lnTo>
                <a:lnTo>
                  <a:pt x="12366" y="13438"/>
                </a:lnTo>
                <a:lnTo>
                  <a:pt x="10911" y="13438"/>
                </a:lnTo>
                <a:cubicBezTo>
                  <a:pt x="4883" y="13438"/>
                  <a:pt x="0" y="19400"/>
                  <a:pt x="0" y="26755"/>
                </a:cubicBezTo>
                <a:lnTo>
                  <a:pt x="0" y="106677"/>
                </a:lnTo>
                <a:cubicBezTo>
                  <a:pt x="0" y="11403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4033"/>
                  <a:pt x="109088" y="106677"/>
                </a:cubicBezTo>
                <a:lnTo>
                  <a:pt x="109088" y="93361"/>
                </a:lnTo>
                <a:cubicBezTo>
                  <a:pt x="115116" y="93361"/>
                  <a:pt x="120000" y="87394"/>
                  <a:pt x="120000" y="80038"/>
                </a:cubicBezTo>
                <a:lnTo>
                  <a:pt x="120000" y="66716"/>
                </a:lnTo>
                <a:cubicBezTo>
                  <a:pt x="120000" y="59361"/>
                  <a:pt x="115116" y="53400"/>
                  <a:pt x="109088" y="53400"/>
                </a:cubicBezTo>
                <a:moveTo>
                  <a:pt x="73638" y="40077"/>
                </a:moveTo>
                <a:lnTo>
                  <a:pt x="68183" y="40077"/>
                </a:lnTo>
                <a:cubicBezTo>
                  <a:pt x="66672" y="40077"/>
                  <a:pt x="65455" y="41566"/>
                  <a:pt x="65455" y="43405"/>
                </a:cubicBezTo>
                <a:cubicBezTo>
                  <a:pt x="65455" y="45250"/>
                  <a:pt x="66672" y="46738"/>
                  <a:pt x="68183" y="46738"/>
                </a:cubicBezTo>
                <a:lnTo>
                  <a:pt x="73638" y="46738"/>
                </a:lnTo>
                <a:cubicBezTo>
                  <a:pt x="75144" y="46738"/>
                  <a:pt x="76361" y="45250"/>
                  <a:pt x="76361" y="43405"/>
                </a:cubicBezTo>
                <a:cubicBezTo>
                  <a:pt x="76361" y="41566"/>
                  <a:pt x="75144" y="40077"/>
                  <a:pt x="73638" y="40077"/>
                </a:cubicBezTo>
                <a:moveTo>
                  <a:pt x="90000" y="100022"/>
                </a:moveTo>
                <a:lnTo>
                  <a:pt x="84544" y="100022"/>
                </a:lnTo>
                <a:cubicBezTo>
                  <a:pt x="83038" y="100022"/>
                  <a:pt x="81816" y="101511"/>
                  <a:pt x="81816" y="103350"/>
                </a:cubicBezTo>
                <a:cubicBezTo>
                  <a:pt x="81816" y="105194"/>
                  <a:pt x="83038" y="106677"/>
                  <a:pt x="84544" y="106677"/>
                </a:cubicBezTo>
                <a:lnTo>
                  <a:pt x="90000" y="106677"/>
                </a:lnTo>
                <a:cubicBezTo>
                  <a:pt x="91505" y="106677"/>
                  <a:pt x="92727" y="105194"/>
                  <a:pt x="92727" y="103350"/>
                </a:cubicBezTo>
                <a:cubicBezTo>
                  <a:pt x="92727" y="101511"/>
                  <a:pt x="91505" y="100022"/>
                  <a:pt x="90000" y="100022"/>
                </a:cubicBezTo>
                <a:moveTo>
                  <a:pt x="95455" y="70050"/>
                </a:moveTo>
                <a:cubicBezTo>
                  <a:pt x="93944" y="70050"/>
                  <a:pt x="92727" y="71538"/>
                  <a:pt x="92727" y="73377"/>
                </a:cubicBezTo>
                <a:cubicBezTo>
                  <a:pt x="92727" y="75222"/>
                  <a:pt x="93944" y="76711"/>
                  <a:pt x="95455" y="76711"/>
                </a:cubicBezTo>
                <a:cubicBezTo>
                  <a:pt x="96961" y="76711"/>
                  <a:pt x="98183" y="75222"/>
                  <a:pt x="98183" y="73377"/>
                </a:cubicBezTo>
                <a:cubicBezTo>
                  <a:pt x="98183" y="71538"/>
                  <a:pt x="96961" y="70050"/>
                  <a:pt x="95455" y="70050"/>
                </a:cubicBezTo>
                <a:moveTo>
                  <a:pt x="24544" y="40077"/>
                </a:moveTo>
                <a:lnTo>
                  <a:pt x="19088" y="40077"/>
                </a:lnTo>
                <a:cubicBezTo>
                  <a:pt x="17583" y="40077"/>
                  <a:pt x="16361" y="41566"/>
                  <a:pt x="16361" y="43405"/>
                </a:cubicBezTo>
                <a:cubicBezTo>
                  <a:pt x="16361" y="45250"/>
                  <a:pt x="17583" y="46738"/>
                  <a:pt x="19088" y="46738"/>
                </a:cubicBezTo>
                <a:lnTo>
                  <a:pt x="24544" y="46738"/>
                </a:lnTo>
                <a:cubicBezTo>
                  <a:pt x="26055" y="46738"/>
                  <a:pt x="27272" y="45250"/>
                  <a:pt x="27272" y="43405"/>
                </a:cubicBezTo>
                <a:cubicBezTo>
                  <a:pt x="27272" y="41566"/>
                  <a:pt x="26055" y="40077"/>
                  <a:pt x="24544" y="40077"/>
                </a:cubicBezTo>
                <a:moveTo>
                  <a:pt x="84544" y="46738"/>
                </a:moveTo>
                <a:lnTo>
                  <a:pt x="90000" y="46738"/>
                </a:lnTo>
                <a:cubicBezTo>
                  <a:pt x="91505" y="46738"/>
                  <a:pt x="92727" y="45250"/>
                  <a:pt x="92727" y="43405"/>
                </a:cubicBezTo>
                <a:cubicBezTo>
                  <a:pt x="92727" y="41566"/>
                  <a:pt x="91505" y="40077"/>
                  <a:pt x="90000" y="40077"/>
                </a:cubicBezTo>
                <a:lnTo>
                  <a:pt x="84544" y="40077"/>
                </a:lnTo>
                <a:cubicBezTo>
                  <a:pt x="83038" y="40077"/>
                  <a:pt x="81816" y="41566"/>
                  <a:pt x="81816" y="43405"/>
                </a:cubicBezTo>
                <a:cubicBezTo>
                  <a:pt x="81816" y="45250"/>
                  <a:pt x="83038" y="46738"/>
                  <a:pt x="84544" y="46738"/>
                </a:cubicBezTo>
                <a:moveTo>
                  <a:pt x="40911" y="100022"/>
                </a:moveTo>
                <a:lnTo>
                  <a:pt x="35455" y="100022"/>
                </a:lnTo>
                <a:cubicBezTo>
                  <a:pt x="33944" y="100022"/>
                  <a:pt x="32727" y="101511"/>
                  <a:pt x="32727" y="103350"/>
                </a:cubicBezTo>
                <a:cubicBezTo>
                  <a:pt x="32727" y="105194"/>
                  <a:pt x="33944" y="106677"/>
                  <a:pt x="35455" y="106677"/>
                </a:cubicBezTo>
                <a:lnTo>
                  <a:pt x="40911" y="106677"/>
                </a:lnTo>
                <a:cubicBezTo>
                  <a:pt x="42416" y="106677"/>
                  <a:pt x="43638" y="105194"/>
                  <a:pt x="43638" y="103350"/>
                </a:cubicBezTo>
                <a:cubicBezTo>
                  <a:pt x="43638" y="101511"/>
                  <a:pt x="42416" y="100022"/>
                  <a:pt x="40911" y="100022"/>
                </a:cubicBezTo>
                <a:moveTo>
                  <a:pt x="24544" y="100022"/>
                </a:moveTo>
                <a:lnTo>
                  <a:pt x="19088" y="100022"/>
                </a:lnTo>
                <a:cubicBezTo>
                  <a:pt x="17583" y="100022"/>
                  <a:pt x="16361" y="101511"/>
                  <a:pt x="16361" y="103350"/>
                </a:cubicBezTo>
                <a:cubicBezTo>
                  <a:pt x="16361" y="105194"/>
                  <a:pt x="17583" y="106677"/>
                  <a:pt x="19088" y="106677"/>
                </a:cubicBezTo>
                <a:lnTo>
                  <a:pt x="24544" y="106677"/>
                </a:lnTo>
                <a:cubicBezTo>
                  <a:pt x="26055" y="106677"/>
                  <a:pt x="27272" y="105194"/>
                  <a:pt x="27272" y="103350"/>
                </a:cubicBezTo>
                <a:cubicBezTo>
                  <a:pt x="27272" y="101511"/>
                  <a:pt x="26055" y="100022"/>
                  <a:pt x="24544" y="10002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3" name="Google Shape;1163;p43"/>
          <p:cNvSpPr/>
          <p:nvPr/>
        </p:nvSpPr>
        <p:spPr>
          <a:xfrm>
            <a:off x="20002562" y="5608917"/>
            <a:ext cx="406341" cy="558721"/>
          </a:xfrm>
          <a:custGeom>
            <a:rect b="b" l="l" r="r" t="t"/>
            <a:pathLst>
              <a:path extrusionOk="0" h="120000" w="120000">
                <a:moveTo>
                  <a:pt x="75000" y="54544"/>
                </a:moveTo>
                <a:lnTo>
                  <a:pt x="15000" y="54544"/>
                </a:lnTo>
                <a:lnTo>
                  <a:pt x="15000" y="60000"/>
                </a:lnTo>
                <a:lnTo>
                  <a:pt x="75000" y="60000"/>
                </a:lnTo>
                <a:cubicBezTo>
                  <a:pt x="75000" y="60000"/>
                  <a:pt x="75000" y="54544"/>
                  <a:pt x="75000" y="54544"/>
                </a:cubicBezTo>
                <a:close/>
                <a:moveTo>
                  <a:pt x="105000" y="65455"/>
                </a:moveTo>
                <a:lnTo>
                  <a:pt x="15000" y="65455"/>
                </a:lnTo>
                <a:lnTo>
                  <a:pt x="15000" y="70911"/>
                </a:lnTo>
                <a:lnTo>
                  <a:pt x="105000" y="70911"/>
                </a:lnTo>
                <a:cubicBezTo>
                  <a:pt x="105000" y="70911"/>
                  <a:pt x="105000" y="65455"/>
                  <a:pt x="105000" y="65455"/>
                </a:cubicBezTo>
                <a:close/>
                <a:moveTo>
                  <a:pt x="22500" y="10911"/>
                </a:moveTo>
                <a:lnTo>
                  <a:pt x="15000" y="10911"/>
                </a:lnTo>
                <a:lnTo>
                  <a:pt x="15000" y="43638"/>
                </a:lnTo>
                <a:lnTo>
                  <a:pt x="22500" y="43638"/>
                </a:lnTo>
                <a:cubicBezTo>
                  <a:pt x="22500" y="43638"/>
                  <a:pt x="22500" y="10911"/>
                  <a:pt x="22500" y="10911"/>
                </a:cubicBezTo>
                <a:close/>
                <a:moveTo>
                  <a:pt x="105000" y="76361"/>
                </a:moveTo>
                <a:lnTo>
                  <a:pt x="15000" y="76361"/>
                </a:lnTo>
                <a:lnTo>
                  <a:pt x="15000" y="81816"/>
                </a:lnTo>
                <a:lnTo>
                  <a:pt x="105000" y="81816"/>
                </a:lnTo>
                <a:cubicBezTo>
                  <a:pt x="105000" y="81816"/>
                  <a:pt x="105000" y="76361"/>
                  <a:pt x="105000" y="76361"/>
                </a:cubicBezTo>
                <a:close/>
                <a:moveTo>
                  <a:pt x="90000" y="87272"/>
                </a:moveTo>
                <a:lnTo>
                  <a:pt x="15000" y="87272"/>
                </a:lnTo>
                <a:lnTo>
                  <a:pt x="15000" y="92727"/>
                </a:lnTo>
                <a:lnTo>
                  <a:pt x="90000" y="92727"/>
                </a:lnTo>
                <a:cubicBezTo>
                  <a:pt x="90000" y="92727"/>
                  <a:pt x="90000" y="87272"/>
                  <a:pt x="90000" y="87272"/>
                </a:cubicBezTo>
                <a:close/>
                <a:moveTo>
                  <a:pt x="112500" y="110688"/>
                </a:moveTo>
                <a:lnTo>
                  <a:pt x="103900" y="104433"/>
                </a:lnTo>
                <a:cubicBezTo>
                  <a:pt x="103222" y="103944"/>
                  <a:pt x="102288" y="103638"/>
                  <a:pt x="101250" y="103638"/>
                </a:cubicBezTo>
                <a:cubicBezTo>
                  <a:pt x="100216" y="103638"/>
                  <a:pt x="99277" y="103944"/>
                  <a:pt x="98600" y="104433"/>
                </a:cubicBezTo>
                <a:lnTo>
                  <a:pt x="86250" y="113416"/>
                </a:lnTo>
                <a:lnTo>
                  <a:pt x="73900" y="104433"/>
                </a:lnTo>
                <a:cubicBezTo>
                  <a:pt x="73222" y="103944"/>
                  <a:pt x="72288" y="103638"/>
                  <a:pt x="71250" y="103638"/>
                </a:cubicBezTo>
                <a:cubicBezTo>
                  <a:pt x="70022" y="103638"/>
                  <a:pt x="68988" y="104094"/>
                  <a:pt x="68300" y="104755"/>
                </a:cubicBezTo>
                <a:lnTo>
                  <a:pt x="68250" y="104727"/>
                </a:lnTo>
                <a:lnTo>
                  <a:pt x="60000" y="112727"/>
                </a:lnTo>
                <a:lnTo>
                  <a:pt x="51750" y="104727"/>
                </a:lnTo>
                <a:lnTo>
                  <a:pt x="51700" y="104755"/>
                </a:lnTo>
                <a:cubicBezTo>
                  <a:pt x="51011" y="104094"/>
                  <a:pt x="49977" y="103638"/>
                  <a:pt x="48750" y="103638"/>
                </a:cubicBezTo>
                <a:cubicBezTo>
                  <a:pt x="47716" y="103638"/>
                  <a:pt x="46777" y="103944"/>
                  <a:pt x="46100" y="104433"/>
                </a:cubicBezTo>
                <a:lnTo>
                  <a:pt x="33750" y="113416"/>
                </a:lnTo>
                <a:lnTo>
                  <a:pt x="21400" y="104433"/>
                </a:lnTo>
                <a:cubicBezTo>
                  <a:pt x="20722" y="103944"/>
                  <a:pt x="19788" y="103638"/>
                  <a:pt x="18750" y="103638"/>
                </a:cubicBezTo>
                <a:cubicBezTo>
                  <a:pt x="17711" y="103638"/>
                  <a:pt x="16777" y="103944"/>
                  <a:pt x="16100" y="104433"/>
                </a:cubicBezTo>
                <a:lnTo>
                  <a:pt x="7500" y="11068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0688"/>
                  <a:pt x="112500" y="11068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788" y="120000"/>
                  <a:pt x="5727" y="119694"/>
                  <a:pt x="6400" y="119200"/>
                </a:cubicBezTo>
                <a:lnTo>
                  <a:pt x="18750" y="110222"/>
                </a:lnTo>
                <a:lnTo>
                  <a:pt x="31100" y="119200"/>
                </a:lnTo>
                <a:cubicBezTo>
                  <a:pt x="31777" y="119694"/>
                  <a:pt x="32711" y="120000"/>
                  <a:pt x="33750" y="120000"/>
                </a:cubicBezTo>
                <a:cubicBezTo>
                  <a:pt x="34788" y="120000"/>
                  <a:pt x="35727" y="119694"/>
                  <a:pt x="36400" y="119200"/>
                </a:cubicBezTo>
                <a:lnTo>
                  <a:pt x="48344" y="110516"/>
                </a:lnTo>
                <a:lnTo>
                  <a:pt x="57000" y="118911"/>
                </a:lnTo>
                <a:lnTo>
                  <a:pt x="57050" y="118883"/>
                </a:lnTo>
                <a:cubicBezTo>
                  <a:pt x="57738" y="119544"/>
                  <a:pt x="58772" y="120000"/>
                  <a:pt x="60000" y="120000"/>
                </a:cubicBezTo>
                <a:cubicBezTo>
                  <a:pt x="61227" y="120000"/>
                  <a:pt x="62261" y="119544"/>
                  <a:pt x="62950" y="118883"/>
                </a:cubicBezTo>
                <a:lnTo>
                  <a:pt x="63000" y="118911"/>
                </a:lnTo>
                <a:lnTo>
                  <a:pt x="71655" y="110516"/>
                </a:lnTo>
                <a:lnTo>
                  <a:pt x="83600" y="119200"/>
                </a:lnTo>
                <a:cubicBezTo>
                  <a:pt x="84277" y="119694"/>
                  <a:pt x="85211" y="120000"/>
                  <a:pt x="86250" y="120000"/>
                </a:cubicBezTo>
                <a:cubicBezTo>
                  <a:pt x="87288" y="120000"/>
                  <a:pt x="88227" y="119694"/>
                  <a:pt x="88900" y="119200"/>
                </a:cubicBezTo>
                <a:lnTo>
                  <a:pt x="101250" y="110222"/>
                </a:lnTo>
                <a:lnTo>
                  <a:pt x="113600" y="119200"/>
                </a:lnTo>
                <a:cubicBezTo>
                  <a:pt x="114277" y="119694"/>
                  <a:pt x="115211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90000" y="10911"/>
                </a:moveTo>
                <a:lnTo>
                  <a:pt x="82500" y="10911"/>
                </a:lnTo>
                <a:lnTo>
                  <a:pt x="82500" y="43638"/>
                </a:lnTo>
                <a:lnTo>
                  <a:pt x="90000" y="43638"/>
                </a:lnTo>
                <a:cubicBezTo>
                  <a:pt x="90000" y="43638"/>
                  <a:pt x="90000" y="10911"/>
                  <a:pt x="90000" y="10911"/>
                </a:cubicBezTo>
                <a:close/>
                <a:moveTo>
                  <a:pt x="105000" y="10911"/>
                </a:moveTo>
                <a:lnTo>
                  <a:pt x="97500" y="10911"/>
                </a:lnTo>
                <a:lnTo>
                  <a:pt x="97500" y="43638"/>
                </a:lnTo>
                <a:lnTo>
                  <a:pt x="105000" y="43638"/>
                </a:lnTo>
                <a:cubicBezTo>
                  <a:pt x="105000" y="43638"/>
                  <a:pt x="105000" y="10911"/>
                  <a:pt x="105000" y="10911"/>
                </a:cubicBezTo>
                <a:close/>
                <a:moveTo>
                  <a:pt x="60000" y="10911"/>
                </a:moveTo>
                <a:lnTo>
                  <a:pt x="52500" y="10911"/>
                </a:lnTo>
                <a:lnTo>
                  <a:pt x="52500" y="43638"/>
                </a:lnTo>
                <a:lnTo>
                  <a:pt x="60000" y="43638"/>
                </a:lnTo>
                <a:cubicBezTo>
                  <a:pt x="60000" y="43638"/>
                  <a:pt x="60000" y="10911"/>
                  <a:pt x="60000" y="10911"/>
                </a:cubicBezTo>
                <a:close/>
                <a:moveTo>
                  <a:pt x="45000" y="10911"/>
                </a:moveTo>
                <a:lnTo>
                  <a:pt x="30000" y="10911"/>
                </a:lnTo>
                <a:lnTo>
                  <a:pt x="30000" y="43638"/>
                </a:lnTo>
                <a:lnTo>
                  <a:pt x="45000" y="43638"/>
                </a:lnTo>
                <a:cubicBezTo>
                  <a:pt x="45000" y="43638"/>
                  <a:pt x="45000" y="10911"/>
                  <a:pt x="45000" y="10911"/>
                </a:cubicBezTo>
                <a:close/>
                <a:moveTo>
                  <a:pt x="75000" y="10911"/>
                </a:moveTo>
                <a:lnTo>
                  <a:pt x="67500" y="10911"/>
                </a:lnTo>
                <a:lnTo>
                  <a:pt x="67500" y="43638"/>
                </a:lnTo>
                <a:lnTo>
                  <a:pt x="75000" y="43638"/>
                </a:lnTo>
                <a:cubicBezTo>
                  <a:pt x="75000" y="43638"/>
                  <a:pt x="75000" y="10911"/>
                  <a:pt x="75000" y="1091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4" name="Google Shape;1164;p43"/>
          <p:cNvSpPr/>
          <p:nvPr/>
        </p:nvSpPr>
        <p:spPr>
          <a:xfrm>
            <a:off x="21043812" y="5608917"/>
            <a:ext cx="457135" cy="558721"/>
          </a:xfrm>
          <a:custGeom>
            <a:rect b="b" l="l" r="r" t="t"/>
            <a:pathLst>
              <a:path extrusionOk="0" h="120000" w="120000">
                <a:moveTo>
                  <a:pt x="80000" y="76361"/>
                </a:moveTo>
                <a:lnTo>
                  <a:pt x="13333" y="76361"/>
                </a:lnTo>
                <a:lnTo>
                  <a:pt x="13333" y="81816"/>
                </a:lnTo>
                <a:lnTo>
                  <a:pt x="80000" y="81816"/>
                </a:lnTo>
                <a:cubicBezTo>
                  <a:pt x="80000" y="81816"/>
                  <a:pt x="80000" y="76361"/>
                  <a:pt x="80000" y="76361"/>
                </a:cubicBezTo>
                <a:close/>
                <a:moveTo>
                  <a:pt x="86666" y="111622"/>
                </a:moveTo>
                <a:lnTo>
                  <a:pt x="75688" y="104433"/>
                </a:lnTo>
                <a:cubicBezTo>
                  <a:pt x="75083" y="103944"/>
                  <a:pt x="74255" y="103638"/>
                  <a:pt x="73333" y="103638"/>
                </a:cubicBezTo>
                <a:cubicBezTo>
                  <a:pt x="72416" y="103638"/>
                  <a:pt x="71583" y="103944"/>
                  <a:pt x="70977" y="104433"/>
                </a:cubicBezTo>
                <a:lnTo>
                  <a:pt x="60000" y="113416"/>
                </a:lnTo>
                <a:lnTo>
                  <a:pt x="49022" y="104433"/>
                </a:lnTo>
                <a:cubicBezTo>
                  <a:pt x="48422" y="103944"/>
                  <a:pt x="47588" y="103638"/>
                  <a:pt x="46666" y="103638"/>
                </a:cubicBezTo>
                <a:cubicBezTo>
                  <a:pt x="45750" y="103638"/>
                  <a:pt x="44916" y="103944"/>
                  <a:pt x="44311" y="104433"/>
                </a:cubicBezTo>
                <a:lnTo>
                  <a:pt x="33333" y="113416"/>
                </a:lnTo>
                <a:lnTo>
                  <a:pt x="22355" y="104433"/>
                </a:lnTo>
                <a:cubicBezTo>
                  <a:pt x="21750" y="103944"/>
                  <a:pt x="20922" y="103638"/>
                  <a:pt x="20000" y="103638"/>
                </a:cubicBezTo>
                <a:cubicBezTo>
                  <a:pt x="19083" y="103638"/>
                  <a:pt x="18250" y="103944"/>
                  <a:pt x="17644" y="104433"/>
                </a:cubicBezTo>
                <a:lnTo>
                  <a:pt x="6666" y="111622"/>
                </a:lnTo>
                <a:lnTo>
                  <a:pt x="6666" y="21816"/>
                </a:lnTo>
                <a:lnTo>
                  <a:pt x="86666" y="21816"/>
                </a:lnTo>
                <a:cubicBezTo>
                  <a:pt x="86666" y="21816"/>
                  <a:pt x="86666" y="111622"/>
                  <a:pt x="86666" y="111622"/>
                </a:cubicBezTo>
                <a:close/>
                <a:moveTo>
                  <a:pt x="90000" y="16361"/>
                </a:moveTo>
                <a:lnTo>
                  <a:pt x="3333" y="16361"/>
                </a:lnTo>
                <a:cubicBezTo>
                  <a:pt x="1488" y="16361"/>
                  <a:pt x="0" y="17583"/>
                  <a:pt x="0" y="19088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4255" y="120000"/>
                  <a:pt x="5088" y="119694"/>
                  <a:pt x="5688" y="119200"/>
                </a:cubicBezTo>
                <a:lnTo>
                  <a:pt x="19738" y="110005"/>
                </a:lnTo>
                <a:lnTo>
                  <a:pt x="30977" y="119200"/>
                </a:lnTo>
                <a:cubicBezTo>
                  <a:pt x="31577" y="119694"/>
                  <a:pt x="32411" y="120000"/>
                  <a:pt x="33333" y="120000"/>
                </a:cubicBezTo>
                <a:cubicBezTo>
                  <a:pt x="34255" y="120000"/>
                  <a:pt x="35088" y="119694"/>
                  <a:pt x="35688" y="119200"/>
                </a:cubicBezTo>
                <a:lnTo>
                  <a:pt x="46666" y="110222"/>
                </a:lnTo>
                <a:lnTo>
                  <a:pt x="57644" y="119200"/>
                </a:lnTo>
                <a:cubicBezTo>
                  <a:pt x="58244" y="119694"/>
                  <a:pt x="59077" y="120000"/>
                  <a:pt x="60000" y="120000"/>
                </a:cubicBezTo>
                <a:cubicBezTo>
                  <a:pt x="60922" y="120000"/>
                  <a:pt x="61755" y="119694"/>
                  <a:pt x="62355" y="119200"/>
                </a:cubicBezTo>
                <a:lnTo>
                  <a:pt x="73594" y="110005"/>
                </a:lnTo>
                <a:lnTo>
                  <a:pt x="87644" y="119200"/>
                </a:lnTo>
                <a:cubicBezTo>
                  <a:pt x="88244" y="119694"/>
                  <a:pt x="89077" y="120000"/>
                  <a:pt x="90000" y="120000"/>
                </a:cubicBezTo>
                <a:cubicBezTo>
                  <a:pt x="91844" y="120000"/>
                  <a:pt x="93333" y="118777"/>
                  <a:pt x="93333" y="117272"/>
                </a:cubicBezTo>
                <a:lnTo>
                  <a:pt x="93333" y="19088"/>
                </a:lnTo>
                <a:cubicBezTo>
                  <a:pt x="93333" y="17583"/>
                  <a:pt x="91844" y="16361"/>
                  <a:pt x="90000" y="16361"/>
                </a:cubicBezTo>
                <a:moveTo>
                  <a:pt x="46666" y="65455"/>
                </a:moveTo>
                <a:lnTo>
                  <a:pt x="13333" y="65455"/>
                </a:lnTo>
                <a:lnTo>
                  <a:pt x="13333" y="70911"/>
                </a:lnTo>
                <a:lnTo>
                  <a:pt x="46666" y="70911"/>
                </a:lnTo>
                <a:cubicBezTo>
                  <a:pt x="46666" y="70911"/>
                  <a:pt x="46666" y="65455"/>
                  <a:pt x="46666" y="65455"/>
                </a:cubicBezTo>
                <a:close/>
                <a:moveTo>
                  <a:pt x="116666" y="0"/>
                </a:moveTo>
                <a:lnTo>
                  <a:pt x="30000" y="0"/>
                </a:lnTo>
                <a:cubicBezTo>
                  <a:pt x="28155" y="0"/>
                  <a:pt x="26666" y="1222"/>
                  <a:pt x="26666" y="2727"/>
                </a:cubicBezTo>
                <a:lnTo>
                  <a:pt x="26666" y="10911"/>
                </a:lnTo>
                <a:lnTo>
                  <a:pt x="33333" y="10911"/>
                </a:lnTo>
                <a:lnTo>
                  <a:pt x="33333" y="5455"/>
                </a:lnTo>
                <a:lnTo>
                  <a:pt x="113333" y="5455"/>
                </a:lnTo>
                <a:lnTo>
                  <a:pt x="113333" y="95255"/>
                </a:lnTo>
                <a:lnTo>
                  <a:pt x="102355" y="88072"/>
                </a:lnTo>
                <a:cubicBezTo>
                  <a:pt x="101755" y="87577"/>
                  <a:pt x="100922" y="87272"/>
                  <a:pt x="100000" y="87272"/>
                </a:cubicBezTo>
                <a:lnTo>
                  <a:pt x="100000" y="93855"/>
                </a:lnTo>
                <a:lnTo>
                  <a:pt x="100261" y="93644"/>
                </a:lnTo>
                <a:lnTo>
                  <a:pt x="114311" y="102838"/>
                </a:lnTo>
                <a:cubicBezTo>
                  <a:pt x="114911" y="103327"/>
                  <a:pt x="115744" y="103638"/>
                  <a:pt x="116666" y="103638"/>
                </a:cubicBezTo>
                <a:cubicBezTo>
                  <a:pt x="118511" y="103638"/>
                  <a:pt x="120000" y="102416"/>
                  <a:pt x="120000" y="100911"/>
                </a:cubicBezTo>
                <a:lnTo>
                  <a:pt x="120000" y="2727"/>
                </a:lnTo>
                <a:cubicBezTo>
                  <a:pt x="120000" y="1222"/>
                  <a:pt x="118511" y="0"/>
                  <a:pt x="116666" y="0"/>
                </a:cubicBezTo>
                <a:moveTo>
                  <a:pt x="60000" y="87272"/>
                </a:moveTo>
                <a:lnTo>
                  <a:pt x="13333" y="87272"/>
                </a:lnTo>
                <a:lnTo>
                  <a:pt x="13333" y="92727"/>
                </a:lnTo>
                <a:lnTo>
                  <a:pt x="60000" y="92727"/>
                </a:lnTo>
                <a:cubicBezTo>
                  <a:pt x="60000" y="92727"/>
                  <a:pt x="60000" y="87272"/>
                  <a:pt x="60000" y="87272"/>
                </a:cubicBezTo>
                <a:close/>
                <a:moveTo>
                  <a:pt x="66666" y="27272"/>
                </a:moveTo>
                <a:lnTo>
                  <a:pt x="60000" y="27272"/>
                </a:lnTo>
                <a:lnTo>
                  <a:pt x="60000" y="54544"/>
                </a:lnTo>
                <a:lnTo>
                  <a:pt x="66666" y="54544"/>
                </a:lnTo>
                <a:cubicBezTo>
                  <a:pt x="66666" y="54544"/>
                  <a:pt x="66666" y="27272"/>
                  <a:pt x="66666" y="27272"/>
                </a:cubicBezTo>
                <a:close/>
                <a:moveTo>
                  <a:pt x="80000" y="27272"/>
                </a:moveTo>
                <a:lnTo>
                  <a:pt x="73333" y="27272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27272"/>
                  <a:pt x="80000" y="27272"/>
                </a:cubicBezTo>
                <a:close/>
                <a:moveTo>
                  <a:pt x="40000" y="27272"/>
                </a:moveTo>
                <a:lnTo>
                  <a:pt x="26666" y="27272"/>
                </a:lnTo>
                <a:lnTo>
                  <a:pt x="26666" y="54544"/>
                </a:lnTo>
                <a:lnTo>
                  <a:pt x="40000" y="54544"/>
                </a:lnTo>
                <a:cubicBezTo>
                  <a:pt x="40000" y="54544"/>
                  <a:pt x="40000" y="27272"/>
                  <a:pt x="40000" y="27272"/>
                </a:cubicBezTo>
                <a:close/>
                <a:moveTo>
                  <a:pt x="20000" y="27272"/>
                </a:moveTo>
                <a:lnTo>
                  <a:pt x="13333" y="27272"/>
                </a:lnTo>
                <a:lnTo>
                  <a:pt x="13333" y="54544"/>
                </a:lnTo>
                <a:lnTo>
                  <a:pt x="20000" y="54544"/>
                </a:lnTo>
                <a:cubicBezTo>
                  <a:pt x="20000" y="54544"/>
                  <a:pt x="20000" y="27272"/>
                  <a:pt x="20000" y="27272"/>
                </a:cubicBezTo>
                <a:close/>
                <a:moveTo>
                  <a:pt x="53333" y="27272"/>
                </a:moveTo>
                <a:lnTo>
                  <a:pt x="46666" y="27272"/>
                </a:lnTo>
                <a:lnTo>
                  <a:pt x="46666" y="54544"/>
                </a:lnTo>
                <a:lnTo>
                  <a:pt x="53333" y="54544"/>
                </a:lnTo>
                <a:cubicBezTo>
                  <a:pt x="53333" y="54544"/>
                  <a:pt x="53333" y="27272"/>
                  <a:pt x="53333" y="2727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5" name="Google Shape;1165;p43"/>
          <p:cNvSpPr/>
          <p:nvPr/>
        </p:nvSpPr>
        <p:spPr>
          <a:xfrm>
            <a:off x="22059665" y="5608917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70911"/>
                </a:moveTo>
                <a:cubicBezTo>
                  <a:pt x="58494" y="70911"/>
                  <a:pt x="57272" y="69688"/>
                  <a:pt x="57272" y="68183"/>
                </a:cubicBezTo>
                <a:cubicBezTo>
                  <a:pt x="57272" y="66672"/>
                  <a:pt x="58494" y="65455"/>
                  <a:pt x="60000" y="65455"/>
                </a:cubicBezTo>
                <a:cubicBezTo>
                  <a:pt x="61505" y="65455"/>
                  <a:pt x="62727" y="66672"/>
                  <a:pt x="62727" y="68183"/>
                </a:cubicBezTo>
                <a:cubicBezTo>
                  <a:pt x="62727" y="69688"/>
                  <a:pt x="61505" y="70911"/>
                  <a:pt x="60000" y="70911"/>
                </a:cubicBezTo>
                <a:moveTo>
                  <a:pt x="60000" y="60000"/>
                </a:moveTo>
                <a:cubicBezTo>
                  <a:pt x="55483" y="60000"/>
                  <a:pt x="51816" y="63666"/>
                  <a:pt x="51816" y="68183"/>
                </a:cubicBezTo>
                <a:cubicBezTo>
                  <a:pt x="51816" y="72700"/>
                  <a:pt x="55483" y="76361"/>
                  <a:pt x="60000" y="76361"/>
                </a:cubicBezTo>
                <a:cubicBezTo>
                  <a:pt x="64516" y="76361"/>
                  <a:pt x="68183" y="72700"/>
                  <a:pt x="68183" y="68183"/>
                </a:cubicBezTo>
                <a:cubicBezTo>
                  <a:pt x="68183" y="63666"/>
                  <a:pt x="64516" y="60000"/>
                  <a:pt x="60000" y="60000"/>
                </a:cubicBezTo>
                <a:moveTo>
                  <a:pt x="113716" y="64238"/>
                </a:moveTo>
                <a:lnTo>
                  <a:pt x="109694" y="76033"/>
                </a:lnTo>
                <a:cubicBezTo>
                  <a:pt x="97177" y="82950"/>
                  <a:pt x="80200" y="87272"/>
                  <a:pt x="61361" y="87272"/>
                </a:cubicBezTo>
                <a:cubicBezTo>
                  <a:pt x="40761" y="87272"/>
                  <a:pt x="22355" y="82127"/>
                  <a:pt x="9622" y="74033"/>
                </a:cubicBezTo>
                <a:lnTo>
                  <a:pt x="6288" y="64266"/>
                </a:lnTo>
                <a:cubicBezTo>
                  <a:pt x="6288" y="64266"/>
                  <a:pt x="5455" y="62061"/>
                  <a:pt x="5455" y="60000"/>
                </a:cubicBezTo>
                <a:cubicBezTo>
                  <a:pt x="5455" y="53988"/>
                  <a:pt x="10350" y="49088"/>
                  <a:pt x="16361" y="49088"/>
                </a:cubicBezTo>
                <a:lnTo>
                  <a:pt x="103638" y="49088"/>
                </a:lnTo>
                <a:cubicBezTo>
                  <a:pt x="109655" y="49088"/>
                  <a:pt x="114544" y="53988"/>
                  <a:pt x="114544" y="60000"/>
                </a:cubicBezTo>
                <a:cubicBezTo>
                  <a:pt x="114544" y="62072"/>
                  <a:pt x="113716" y="64238"/>
                  <a:pt x="113716" y="64238"/>
                </a:cubicBezTo>
                <a:moveTo>
                  <a:pt x="98000" y="110333"/>
                </a:moveTo>
                <a:cubicBezTo>
                  <a:pt x="97977" y="110338"/>
                  <a:pt x="96877" y="114544"/>
                  <a:pt x="92727" y="114544"/>
                </a:cubicBezTo>
                <a:lnTo>
                  <a:pt x="27272" y="114544"/>
                </a:lnTo>
                <a:cubicBezTo>
                  <a:pt x="23161" y="114544"/>
                  <a:pt x="22000" y="110333"/>
                  <a:pt x="22000" y="110333"/>
                </a:cubicBezTo>
                <a:lnTo>
                  <a:pt x="12200" y="81594"/>
                </a:lnTo>
                <a:cubicBezTo>
                  <a:pt x="25372" y="88488"/>
                  <a:pt x="42505" y="92727"/>
                  <a:pt x="61361" y="92727"/>
                </a:cubicBezTo>
                <a:cubicBezTo>
                  <a:pt x="78683" y="92727"/>
                  <a:pt x="94550" y="89144"/>
                  <a:pt x="107244" y="83227"/>
                </a:cubicBezTo>
                <a:cubicBezTo>
                  <a:pt x="107244" y="83227"/>
                  <a:pt x="98000" y="110333"/>
                  <a:pt x="98000" y="110333"/>
                </a:cubicBezTo>
                <a:close/>
                <a:moveTo>
                  <a:pt x="60000" y="5455"/>
                </a:moveTo>
                <a:cubicBezTo>
                  <a:pt x="74644" y="5455"/>
                  <a:pt x="86983" y="21527"/>
                  <a:pt x="91161" y="43638"/>
                </a:cubicBezTo>
                <a:lnTo>
                  <a:pt x="28838" y="43638"/>
                </a:lnTo>
                <a:cubicBezTo>
                  <a:pt x="33016" y="21527"/>
                  <a:pt x="45355" y="5455"/>
                  <a:pt x="60000" y="5455"/>
                </a:cubicBezTo>
                <a:moveTo>
                  <a:pt x="103638" y="43638"/>
                </a:moveTo>
                <a:lnTo>
                  <a:pt x="96672" y="43638"/>
                </a:lnTo>
                <a:cubicBezTo>
                  <a:pt x="92133" y="18472"/>
                  <a:pt x="77466" y="0"/>
                  <a:pt x="60000" y="0"/>
                </a:cubicBezTo>
                <a:cubicBezTo>
                  <a:pt x="42533" y="0"/>
                  <a:pt x="27866" y="18472"/>
                  <a:pt x="23333" y="43638"/>
                </a:cubicBezTo>
                <a:lnTo>
                  <a:pt x="16361" y="43638"/>
                </a:lnTo>
                <a:cubicBezTo>
                  <a:pt x="7327" y="43638"/>
                  <a:pt x="0" y="50966"/>
                  <a:pt x="0" y="60000"/>
                </a:cubicBezTo>
                <a:cubicBezTo>
                  <a:pt x="0" y="63044"/>
                  <a:pt x="838" y="65177"/>
                  <a:pt x="838" y="65177"/>
                </a:cubicBezTo>
                <a:lnTo>
                  <a:pt x="17322" y="113527"/>
                </a:lnTo>
                <a:cubicBezTo>
                  <a:pt x="17322" y="113527"/>
                  <a:pt x="19177" y="120000"/>
                  <a:pt x="27272" y="120000"/>
                </a:cubicBezTo>
                <a:lnTo>
                  <a:pt x="92727" y="120000"/>
                </a:lnTo>
                <a:cubicBezTo>
                  <a:pt x="100850" y="120000"/>
                  <a:pt x="103138" y="112188"/>
                  <a:pt x="103166" y="112094"/>
                </a:cubicBezTo>
                <a:lnTo>
                  <a:pt x="119094" y="65150"/>
                </a:lnTo>
                <a:cubicBezTo>
                  <a:pt x="119633" y="63522"/>
                  <a:pt x="120000" y="61811"/>
                  <a:pt x="120000" y="60000"/>
                </a:cubicBezTo>
                <a:cubicBezTo>
                  <a:pt x="120000" y="50966"/>
                  <a:pt x="112672" y="43638"/>
                  <a:pt x="103638" y="4363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6" name="Google Shape;1166;p43"/>
          <p:cNvSpPr/>
          <p:nvPr/>
        </p:nvSpPr>
        <p:spPr>
          <a:xfrm>
            <a:off x="1838288" y="6662865"/>
            <a:ext cx="406341" cy="558721"/>
          </a:xfrm>
          <a:custGeom>
            <a:rect b="b" l="l" r="r" t="t"/>
            <a:pathLst>
              <a:path extrusionOk="0" h="120000" w="120000">
                <a:moveTo>
                  <a:pt x="116250" y="38183"/>
                </a:moveTo>
                <a:lnTo>
                  <a:pt x="75000" y="38183"/>
                </a:lnTo>
                <a:cubicBezTo>
                  <a:pt x="72933" y="38183"/>
                  <a:pt x="71250" y="39405"/>
                  <a:pt x="71250" y="40911"/>
                </a:cubicBezTo>
                <a:cubicBezTo>
                  <a:pt x="71250" y="42416"/>
                  <a:pt x="72933" y="43638"/>
                  <a:pt x="75000" y="43638"/>
                </a:cubicBezTo>
                <a:lnTo>
                  <a:pt x="112500" y="43638"/>
                </a:lnTo>
                <a:lnTo>
                  <a:pt x="112500" y="114544"/>
                </a:lnTo>
                <a:lnTo>
                  <a:pt x="7500" y="114544"/>
                </a:lnTo>
                <a:lnTo>
                  <a:pt x="7500" y="43638"/>
                </a:lnTo>
                <a:lnTo>
                  <a:pt x="45000" y="43638"/>
                </a:lnTo>
                <a:cubicBezTo>
                  <a:pt x="47066" y="43638"/>
                  <a:pt x="48750" y="42416"/>
                  <a:pt x="48750" y="40911"/>
                </a:cubicBezTo>
                <a:cubicBezTo>
                  <a:pt x="48750" y="39405"/>
                  <a:pt x="47066" y="38183"/>
                  <a:pt x="45000" y="38183"/>
                </a:cubicBezTo>
                <a:lnTo>
                  <a:pt x="3750" y="38183"/>
                </a:lnTo>
                <a:cubicBezTo>
                  <a:pt x="1683" y="38183"/>
                  <a:pt x="0" y="39405"/>
                  <a:pt x="0" y="40911"/>
                </a:cubicBezTo>
                <a:lnTo>
                  <a:pt x="0" y="117272"/>
                </a:lnTo>
                <a:cubicBezTo>
                  <a:pt x="0" y="118783"/>
                  <a:pt x="1683" y="120000"/>
                  <a:pt x="3750" y="120000"/>
                </a:cubicBezTo>
                <a:lnTo>
                  <a:pt x="116250" y="120000"/>
                </a:lnTo>
                <a:cubicBezTo>
                  <a:pt x="118316" y="120000"/>
                  <a:pt x="120000" y="118783"/>
                  <a:pt x="120000" y="117272"/>
                </a:cubicBezTo>
                <a:lnTo>
                  <a:pt x="120000" y="40911"/>
                </a:lnTo>
                <a:cubicBezTo>
                  <a:pt x="120000" y="39405"/>
                  <a:pt x="118316" y="38183"/>
                  <a:pt x="116250" y="38183"/>
                </a:cubicBezTo>
                <a:moveTo>
                  <a:pt x="30000" y="70911"/>
                </a:moveTo>
                <a:cubicBezTo>
                  <a:pt x="27933" y="70911"/>
                  <a:pt x="26250" y="72127"/>
                  <a:pt x="26250" y="73638"/>
                </a:cubicBezTo>
                <a:cubicBezTo>
                  <a:pt x="26250" y="74388"/>
                  <a:pt x="26666" y="75072"/>
                  <a:pt x="27350" y="75566"/>
                </a:cubicBezTo>
                <a:lnTo>
                  <a:pt x="57350" y="97383"/>
                </a:lnTo>
                <a:cubicBezTo>
                  <a:pt x="58027" y="97877"/>
                  <a:pt x="58966" y="98183"/>
                  <a:pt x="60000" y="98183"/>
                </a:cubicBezTo>
                <a:cubicBezTo>
                  <a:pt x="61033" y="98183"/>
                  <a:pt x="61972" y="97877"/>
                  <a:pt x="62650" y="97383"/>
                </a:cubicBezTo>
                <a:lnTo>
                  <a:pt x="92650" y="75566"/>
                </a:lnTo>
                <a:cubicBezTo>
                  <a:pt x="93333" y="75072"/>
                  <a:pt x="93750" y="74388"/>
                  <a:pt x="93750" y="73638"/>
                </a:cubicBezTo>
                <a:cubicBezTo>
                  <a:pt x="93750" y="72127"/>
                  <a:pt x="92066" y="70911"/>
                  <a:pt x="90000" y="70911"/>
                </a:cubicBezTo>
                <a:cubicBezTo>
                  <a:pt x="88966" y="70911"/>
                  <a:pt x="88027" y="71216"/>
                  <a:pt x="87350" y="71705"/>
                </a:cubicBezTo>
                <a:lnTo>
                  <a:pt x="63750" y="88872"/>
                </a:lnTo>
                <a:lnTo>
                  <a:pt x="63750" y="2727"/>
                </a:lnTo>
                <a:cubicBezTo>
                  <a:pt x="63750" y="1222"/>
                  <a:pt x="62066" y="0"/>
                  <a:pt x="60000" y="0"/>
                </a:cubicBezTo>
                <a:cubicBezTo>
                  <a:pt x="57933" y="0"/>
                  <a:pt x="56250" y="1222"/>
                  <a:pt x="56250" y="2727"/>
                </a:cubicBezTo>
                <a:lnTo>
                  <a:pt x="56250" y="88872"/>
                </a:lnTo>
                <a:lnTo>
                  <a:pt x="32650" y="71705"/>
                </a:lnTo>
                <a:cubicBezTo>
                  <a:pt x="31972" y="71216"/>
                  <a:pt x="31033" y="70911"/>
                  <a:pt x="30000" y="7091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7" name="Google Shape;1167;p43"/>
          <p:cNvSpPr/>
          <p:nvPr/>
        </p:nvSpPr>
        <p:spPr>
          <a:xfrm>
            <a:off x="2904931" y="6662865"/>
            <a:ext cx="406341" cy="558721"/>
          </a:xfrm>
          <a:custGeom>
            <a:rect b="b" l="l" r="r" t="t"/>
            <a:pathLst>
              <a:path extrusionOk="0" h="120000" w="120000">
                <a:moveTo>
                  <a:pt x="30000" y="27272"/>
                </a:moveTo>
                <a:cubicBezTo>
                  <a:pt x="31033" y="27272"/>
                  <a:pt x="31972" y="26972"/>
                  <a:pt x="32650" y="26472"/>
                </a:cubicBezTo>
                <a:lnTo>
                  <a:pt x="56250" y="9311"/>
                </a:lnTo>
                <a:lnTo>
                  <a:pt x="56250" y="95455"/>
                </a:lnTo>
                <a:cubicBezTo>
                  <a:pt x="56250" y="96961"/>
                  <a:pt x="57933" y="98183"/>
                  <a:pt x="60000" y="98183"/>
                </a:cubicBezTo>
                <a:cubicBezTo>
                  <a:pt x="62066" y="98183"/>
                  <a:pt x="63750" y="96961"/>
                  <a:pt x="63750" y="95455"/>
                </a:cubicBezTo>
                <a:lnTo>
                  <a:pt x="63750" y="9311"/>
                </a:lnTo>
                <a:lnTo>
                  <a:pt x="87350" y="26472"/>
                </a:lnTo>
                <a:cubicBezTo>
                  <a:pt x="88027" y="26972"/>
                  <a:pt x="88966" y="27272"/>
                  <a:pt x="90000" y="27272"/>
                </a:cubicBezTo>
                <a:cubicBezTo>
                  <a:pt x="92066" y="27272"/>
                  <a:pt x="93750" y="26055"/>
                  <a:pt x="93750" y="24544"/>
                </a:cubicBezTo>
                <a:cubicBezTo>
                  <a:pt x="93750" y="23794"/>
                  <a:pt x="93333" y="23116"/>
                  <a:pt x="92650" y="22616"/>
                </a:cubicBezTo>
                <a:lnTo>
                  <a:pt x="62650" y="800"/>
                </a:lnTo>
                <a:cubicBezTo>
                  <a:pt x="61972" y="305"/>
                  <a:pt x="61033" y="0"/>
                  <a:pt x="60000" y="0"/>
                </a:cubicBezTo>
                <a:cubicBezTo>
                  <a:pt x="58966" y="0"/>
                  <a:pt x="58027" y="305"/>
                  <a:pt x="57350" y="800"/>
                </a:cubicBezTo>
                <a:lnTo>
                  <a:pt x="27350" y="22616"/>
                </a:lnTo>
                <a:cubicBezTo>
                  <a:pt x="26666" y="23116"/>
                  <a:pt x="26250" y="23794"/>
                  <a:pt x="26250" y="24544"/>
                </a:cubicBezTo>
                <a:cubicBezTo>
                  <a:pt x="26250" y="26055"/>
                  <a:pt x="27933" y="27272"/>
                  <a:pt x="30000" y="27272"/>
                </a:cubicBezTo>
                <a:moveTo>
                  <a:pt x="116250" y="38183"/>
                </a:moveTo>
                <a:lnTo>
                  <a:pt x="75000" y="38183"/>
                </a:lnTo>
                <a:cubicBezTo>
                  <a:pt x="72933" y="38183"/>
                  <a:pt x="71250" y="39405"/>
                  <a:pt x="71250" y="40911"/>
                </a:cubicBezTo>
                <a:cubicBezTo>
                  <a:pt x="71250" y="42416"/>
                  <a:pt x="72933" y="43638"/>
                  <a:pt x="75000" y="43638"/>
                </a:cubicBezTo>
                <a:lnTo>
                  <a:pt x="112500" y="43638"/>
                </a:lnTo>
                <a:lnTo>
                  <a:pt x="112500" y="114544"/>
                </a:lnTo>
                <a:lnTo>
                  <a:pt x="7500" y="114544"/>
                </a:lnTo>
                <a:lnTo>
                  <a:pt x="7500" y="43638"/>
                </a:lnTo>
                <a:lnTo>
                  <a:pt x="45000" y="43638"/>
                </a:lnTo>
                <a:cubicBezTo>
                  <a:pt x="47066" y="43638"/>
                  <a:pt x="48750" y="42416"/>
                  <a:pt x="48750" y="40911"/>
                </a:cubicBezTo>
                <a:cubicBezTo>
                  <a:pt x="48750" y="39405"/>
                  <a:pt x="47066" y="38183"/>
                  <a:pt x="45000" y="38183"/>
                </a:cubicBezTo>
                <a:lnTo>
                  <a:pt x="3750" y="38183"/>
                </a:lnTo>
                <a:cubicBezTo>
                  <a:pt x="1683" y="38183"/>
                  <a:pt x="0" y="39405"/>
                  <a:pt x="0" y="40911"/>
                </a:cubicBezTo>
                <a:lnTo>
                  <a:pt x="0" y="117272"/>
                </a:lnTo>
                <a:cubicBezTo>
                  <a:pt x="0" y="118783"/>
                  <a:pt x="1683" y="120000"/>
                  <a:pt x="3750" y="120000"/>
                </a:cubicBezTo>
                <a:lnTo>
                  <a:pt x="116250" y="120000"/>
                </a:lnTo>
                <a:cubicBezTo>
                  <a:pt x="118316" y="120000"/>
                  <a:pt x="120000" y="118783"/>
                  <a:pt x="120000" y="117272"/>
                </a:cubicBezTo>
                <a:lnTo>
                  <a:pt x="120000" y="40911"/>
                </a:lnTo>
                <a:cubicBezTo>
                  <a:pt x="120000" y="39405"/>
                  <a:pt x="118316" y="38183"/>
                  <a:pt x="116250" y="381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8" name="Google Shape;1168;p43"/>
          <p:cNvSpPr/>
          <p:nvPr/>
        </p:nvSpPr>
        <p:spPr>
          <a:xfrm>
            <a:off x="3895389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35455" y="10911"/>
                </a:moveTo>
                <a:cubicBezTo>
                  <a:pt x="33950" y="10911"/>
                  <a:pt x="32727" y="12133"/>
                  <a:pt x="32727" y="13638"/>
                </a:cubicBezTo>
                <a:cubicBezTo>
                  <a:pt x="32727" y="15144"/>
                  <a:pt x="33950" y="16361"/>
                  <a:pt x="35455" y="16361"/>
                </a:cubicBezTo>
                <a:cubicBezTo>
                  <a:pt x="36961" y="16361"/>
                  <a:pt x="38183" y="15144"/>
                  <a:pt x="38183" y="13638"/>
                </a:cubicBezTo>
                <a:cubicBezTo>
                  <a:pt x="38183" y="12133"/>
                  <a:pt x="36961" y="10911"/>
                  <a:pt x="35455" y="10911"/>
                </a:cubicBezTo>
                <a:moveTo>
                  <a:pt x="24544" y="10911"/>
                </a:moveTo>
                <a:cubicBezTo>
                  <a:pt x="23038" y="10911"/>
                  <a:pt x="21816" y="12133"/>
                  <a:pt x="21816" y="13638"/>
                </a:cubicBezTo>
                <a:cubicBezTo>
                  <a:pt x="21816" y="15144"/>
                  <a:pt x="23038" y="16361"/>
                  <a:pt x="24544" y="16361"/>
                </a:cubicBezTo>
                <a:cubicBezTo>
                  <a:pt x="26050" y="16361"/>
                  <a:pt x="27272" y="15144"/>
                  <a:pt x="27272" y="13638"/>
                </a:cubicBezTo>
                <a:cubicBezTo>
                  <a:pt x="27272" y="12133"/>
                  <a:pt x="26050" y="10911"/>
                  <a:pt x="24544" y="10911"/>
                </a:cubicBezTo>
                <a:moveTo>
                  <a:pt x="106361" y="10911"/>
                </a:moveTo>
                <a:lnTo>
                  <a:pt x="46361" y="10911"/>
                </a:lnTo>
                <a:cubicBezTo>
                  <a:pt x="44861" y="10911"/>
                  <a:pt x="43638" y="12133"/>
                  <a:pt x="43638" y="13638"/>
                </a:cubicBezTo>
                <a:cubicBezTo>
                  <a:pt x="43638" y="15144"/>
                  <a:pt x="44861" y="16361"/>
                  <a:pt x="46361" y="16361"/>
                </a:cubicBezTo>
                <a:lnTo>
                  <a:pt x="106361" y="16361"/>
                </a:lnTo>
                <a:cubicBezTo>
                  <a:pt x="107866" y="16361"/>
                  <a:pt x="109088" y="15144"/>
                  <a:pt x="109088" y="13638"/>
                </a:cubicBezTo>
                <a:cubicBezTo>
                  <a:pt x="109088" y="12133"/>
                  <a:pt x="107866" y="10911"/>
                  <a:pt x="106361" y="10911"/>
                </a:cubicBezTo>
                <a:moveTo>
                  <a:pt x="114544" y="21816"/>
                </a:moveTo>
                <a:lnTo>
                  <a:pt x="5455" y="2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21816"/>
                  <a:pt x="114544" y="21816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27272"/>
                </a:lnTo>
                <a:lnTo>
                  <a:pt x="114544" y="27272"/>
                </a:lnTo>
                <a:cubicBezTo>
                  <a:pt x="114544" y="27272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3638" y="10911"/>
                </a:moveTo>
                <a:cubicBezTo>
                  <a:pt x="12133" y="10911"/>
                  <a:pt x="10911" y="12133"/>
                  <a:pt x="10911" y="13638"/>
                </a:cubicBezTo>
                <a:cubicBezTo>
                  <a:pt x="10911" y="15144"/>
                  <a:pt x="12133" y="16361"/>
                  <a:pt x="13638" y="16361"/>
                </a:cubicBezTo>
                <a:cubicBezTo>
                  <a:pt x="15138" y="16361"/>
                  <a:pt x="16361" y="15144"/>
                  <a:pt x="16361" y="13638"/>
                </a:cubicBezTo>
                <a:cubicBezTo>
                  <a:pt x="16361" y="12133"/>
                  <a:pt x="15138" y="10911"/>
                  <a:pt x="13638" y="10911"/>
                </a:cubicBezTo>
                <a:moveTo>
                  <a:pt x="39666" y="78783"/>
                </a:moveTo>
                <a:cubicBezTo>
                  <a:pt x="38722" y="76338"/>
                  <a:pt x="38183" y="73688"/>
                  <a:pt x="38183" y="70911"/>
                </a:cubicBezTo>
                <a:cubicBezTo>
                  <a:pt x="38183" y="58861"/>
                  <a:pt x="47950" y="49088"/>
                  <a:pt x="60000" y="49088"/>
                </a:cubicBezTo>
                <a:cubicBezTo>
                  <a:pt x="62777" y="49088"/>
                  <a:pt x="65427" y="49633"/>
                  <a:pt x="67872" y="50577"/>
                </a:cubicBezTo>
                <a:lnTo>
                  <a:pt x="73427" y="47188"/>
                </a:lnTo>
                <a:cubicBezTo>
                  <a:pt x="69461" y="44938"/>
                  <a:pt x="64888" y="43638"/>
                  <a:pt x="60000" y="43638"/>
                </a:cubicBezTo>
                <a:cubicBezTo>
                  <a:pt x="44938" y="43638"/>
                  <a:pt x="32727" y="55850"/>
                  <a:pt x="32727" y="70911"/>
                </a:cubicBezTo>
                <a:cubicBezTo>
                  <a:pt x="32727" y="75794"/>
                  <a:pt x="34027" y="80372"/>
                  <a:pt x="36277" y="84338"/>
                </a:cubicBezTo>
                <a:cubicBezTo>
                  <a:pt x="36277" y="84338"/>
                  <a:pt x="39666" y="78783"/>
                  <a:pt x="39666" y="78783"/>
                </a:cubicBezTo>
                <a:close/>
                <a:moveTo>
                  <a:pt x="80333" y="63038"/>
                </a:moveTo>
                <a:cubicBezTo>
                  <a:pt x="81277" y="65483"/>
                  <a:pt x="81816" y="68127"/>
                  <a:pt x="81816" y="70911"/>
                </a:cubicBezTo>
                <a:cubicBezTo>
                  <a:pt x="81816" y="82955"/>
                  <a:pt x="72050" y="92727"/>
                  <a:pt x="60000" y="92727"/>
                </a:cubicBezTo>
                <a:cubicBezTo>
                  <a:pt x="57222" y="92727"/>
                  <a:pt x="54572" y="92188"/>
                  <a:pt x="52127" y="91238"/>
                </a:cubicBezTo>
                <a:lnTo>
                  <a:pt x="46572" y="94633"/>
                </a:lnTo>
                <a:cubicBezTo>
                  <a:pt x="50538" y="96883"/>
                  <a:pt x="55111" y="98183"/>
                  <a:pt x="60000" y="98183"/>
                </a:cubicBezTo>
                <a:cubicBezTo>
                  <a:pt x="75061" y="98183"/>
                  <a:pt x="87272" y="85972"/>
                  <a:pt x="87272" y="70911"/>
                </a:cubicBezTo>
                <a:cubicBezTo>
                  <a:pt x="87272" y="66022"/>
                  <a:pt x="85972" y="61450"/>
                  <a:pt x="83722" y="57477"/>
                </a:cubicBezTo>
                <a:cubicBezTo>
                  <a:pt x="83722" y="57477"/>
                  <a:pt x="80333" y="63038"/>
                  <a:pt x="80333" y="63038"/>
                </a:cubicBezTo>
                <a:close/>
                <a:moveTo>
                  <a:pt x="58072" y="68983"/>
                </a:moveTo>
                <a:cubicBezTo>
                  <a:pt x="59138" y="67916"/>
                  <a:pt x="60861" y="67916"/>
                  <a:pt x="61927" y="68983"/>
                </a:cubicBezTo>
                <a:cubicBezTo>
                  <a:pt x="62994" y="70050"/>
                  <a:pt x="62994" y="71772"/>
                  <a:pt x="61927" y="72838"/>
                </a:cubicBezTo>
                <a:cubicBezTo>
                  <a:pt x="60861" y="73905"/>
                  <a:pt x="59138" y="73905"/>
                  <a:pt x="58072" y="72838"/>
                </a:cubicBezTo>
                <a:cubicBezTo>
                  <a:pt x="57005" y="71772"/>
                  <a:pt x="57005" y="70050"/>
                  <a:pt x="58072" y="68983"/>
                </a:cubicBezTo>
                <a:moveTo>
                  <a:pt x="34133" y="96777"/>
                </a:moveTo>
                <a:lnTo>
                  <a:pt x="65788" y="76694"/>
                </a:lnTo>
                <a:lnTo>
                  <a:pt x="85866" y="45038"/>
                </a:lnTo>
                <a:lnTo>
                  <a:pt x="54216" y="65122"/>
                </a:lnTo>
                <a:cubicBezTo>
                  <a:pt x="54216" y="65122"/>
                  <a:pt x="34133" y="96777"/>
                  <a:pt x="34133" y="9677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9" name="Google Shape;1169;p43"/>
          <p:cNvSpPr/>
          <p:nvPr/>
        </p:nvSpPr>
        <p:spPr>
          <a:xfrm>
            <a:off x="4962034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106361" y="10911"/>
                </a:moveTo>
                <a:lnTo>
                  <a:pt x="46361" y="10911"/>
                </a:lnTo>
                <a:cubicBezTo>
                  <a:pt x="44861" y="10911"/>
                  <a:pt x="43638" y="12133"/>
                  <a:pt x="43638" y="13638"/>
                </a:cubicBezTo>
                <a:cubicBezTo>
                  <a:pt x="43638" y="15144"/>
                  <a:pt x="44861" y="16361"/>
                  <a:pt x="46361" y="16361"/>
                </a:cubicBezTo>
                <a:lnTo>
                  <a:pt x="106361" y="16361"/>
                </a:lnTo>
                <a:cubicBezTo>
                  <a:pt x="107866" y="16361"/>
                  <a:pt x="109088" y="15144"/>
                  <a:pt x="109088" y="13638"/>
                </a:cubicBezTo>
                <a:cubicBezTo>
                  <a:pt x="109088" y="12133"/>
                  <a:pt x="107866" y="10911"/>
                  <a:pt x="106361" y="10911"/>
                </a:cubicBezTo>
                <a:moveTo>
                  <a:pt x="114544" y="21816"/>
                </a:moveTo>
                <a:lnTo>
                  <a:pt x="5455" y="2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21816"/>
                  <a:pt x="114544" y="21816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27272"/>
                </a:lnTo>
                <a:lnTo>
                  <a:pt x="114544" y="27272"/>
                </a:lnTo>
                <a:cubicBezTo>
                  <a:pt x="114544" y="27272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35455" y="10911"/>
                </a:moveTo>
                <a:cubicBezTo>
                  <a:pt x="33950" y="10911"/>
                  <a:pt x="32727" y="12133"/>
                  <a:pt x="32727" y="13638"/>
                </a:cubicBezTo>
                <a:cubicBezTo>
                  <a:pt x="32727" y="15144"/>
                  <a:pt x="33950" y="16361"/>
                  <a:pt x="35455" y="16361"/>
                </a:cubicBezTo>
                <a:cubicBezTo>
                  <a:pt x="36961" y="16361"/>
                  <a:pt x="38183" y="15144"/>
                  <a:pt x="38183" y="13638"/>
                </a:cubicBezTo>
                <a:cubicBezTo>
                  <a:pt x="38183" y="12133"/>
                  <a:pt x="36961" y="10911"/>
                  <a:pt x="35455" y="10911"/>
                </a:cubicBezTo>
                <a:moveTo>
                  <a:pt x="24544" y="10911"/>
                </a:moveTo>
                <a:cubicBezTo>
                  <a:pt x="23038" y="10911"/>
                  <a:pt x="21816" y="12133"/>
                  <a:pt x="21816" y="13638"/>
                </a:cubicBezTo>
                <a:cubicBezTo>
                  <a:pt x="21816" y="15144"/>
                  <a:pt x="23038" y="16361"/>
                  <a:pt x="24544" y="16361"/>
                </a:cubicBezTo>
                <a:cubicBezTo>
                  <a:pt x="26050" y="16361"/>
                  <a:pt x="27272" y="15144"/>
                  <a:pt x="27272" y="13638"/>
                </a:cubicBezTo>
                <a:cubicBezTo>
                  <a:pt x="27272" y="12133"/>
                  <a:pt x="26050" y="10911"/>
                  <a:pt x="24544" y="10911"/>
                </a:cubicBezTo>
                <a:moveTo>
                  <a:pt x="13638" y="10911"/>
                </a:moveTo>
                <a:cubicBezTo>
                  <a:pt x="12133" y="10911"/>
                  <a:pt x="10911" y="12133"/>
                  <a:pt x="10911" y="13638"/>
                </a:cubicBezTo>
                <a:cubicBezTo>
                  <a:pt x="10911" y="15144"/>
                  <a:pt x="12133" y="16361"/>
                  <a:pt x="13638" y="16361"/>
                </a:cubicBezTo>
                <a:cubicBezTo>
                  <a:pt x="15138" y="16361"/>
                  <a:pt x="16361" y="15144"/>
                  <a:pt x="16361" y="13638"/>
                </a:cubicBezTo>
                <a:cubicBezTo>
                  <a:pt x="16361" y="12133"/>
                  <a:pt x="15138" y="10911"/>
                  <a:pt x="13638" y="1091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0" name="Google Shape;1170;p43"/>
          <p:cNvSpPr/>
          <p:nvPr/>
        </p:nvSpPr>
        <p:spPr>
          <a:xfrm>
            <a:off x="6028679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84544" y="32727"/>
                </a:moveTo>
                <a:lnTo>
                  <a:pt x="46361" y="32727"/>
                </a:lnTo>
                <a:cubicBezTo>
                  <a:pt x="44861" y="32727"/>
                  <a:pt x="43638" y="33950"/>
                  <a:pt x="43638" y="35455"/>
                </a:cubicBezTo>
                <a:cubicBezTo>
                  <a:pt x="43638" y="36961"/>
                  <a:pt x="44861" y="38183"/>
                  <a:pt x="46361" y="38183"/>
                </a:cubicBezTo>
                <a:lnTo>
                  <a:pt x="84544" y="38183"/>
                </a:lnTo>
                <a:cubicBezTo>
                  <a:pt x="86050" y="38183"/>
                  <a:pt x="87272" y="36961"/>
                  <a:pt x="87272" y="35455"/>
                </a:cubicBezTo>
                <a:cubicBezTo>
                  <a:pt x="87272" y="33950"/>
                  <a:pt x="86050" y="32727"/>
                  <a:pt x="84544" y="32727"/>
                </a:cubicBezTo>
                <a:moveTo>
                  <a:pt x="35455" y="32727"/>
                </a:moveTo>
                <a:cubicBezTo>
                  <a:pt x="33950" y="32727"/>
                  <a:pt x="32727" y="33950"/>
                  <a:pt x="32727" y="35455"/>
                </a:cubicBezTo>
                <a:cubicBezTo>
                  <a:pt x="32727" y="36961"/>
                  <a:pt x="33950" y="38183"/>
                  <a:pt x="35455" y="38183"/>
                </a:cubicBezTo>
                <a:cubicBezTo>
                  <a:pt x="36961" y="38183"/>
                  <a:pt x="38183" y="36961"/>
                  <a:pt x="38183" y="35455"/>
                </a:cubicBezTo>
                <a:cubicBezTo>
                  <a:pt x="38183" y="33950"/>
                  <a:pt x="36961" y="32727"/>
                  <a:pt x="35455" y="32727"/>
                </a:cubicBezTo>
                <a:moveTo>
                  <a:pt x="109088" y="0"/>
                </a:moveTo>
                <a:lnTo>
                  <a:pt x="32727" y="0"/>
                </a:lnTo>
                <a:cubicBezTo>
                  <a:pt x="26700" y="0"/>
                  <a:pt x="21816" y="4883"/>
                  <a:pt x="21816" y="10911"/>
                </a:cubicBezTo>
                <a:lnTo>
                  <a:pt x="21816" y="13638"/>
                </a:lnTo>
                <a:cubicBezTo>
                  <a:pt x="21816" y="15144"/>
                  <a:pt x="23038" y="16361"/>
                  <a:pt x="24544" y="16361"/>
                </a:cubicBezTo>
                <a:cubicBezTo>
                  <a:pt x="26050" y="16361"/>
                  <a:pt x="27272" y="15144"/>
                  <a:pt x="27272" y="13638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87272"/>
                </a:lnTo>
                <a:cubicBezTo>
                  <a:pt x="114544" y="90288"/>
                  <a:pt x="112100" y="92727"/>
                  <a:pt x="109088" y="92727"/>
                </a:cubicBezTo>
                <a:lnTo>
                  <a:pt x="106361" y="92727"/>
                </a:lnTo>
                <a:cubicBezTo>
                  <a:pt x="104861" y="92727"/>
                  <a:pt x="103638" y="93944"/>
                  <a:pt x="103638" y="95455"/>
                </a:cubicBezTo>
                <a:cubicBezTo>
                  <a:pt x="103638" y="96961"/>
                  <a:pt x="104861" y="98183"/>
                  <a:pt x="106361" y="98183"/>
                </a:cubicBezTo>
                <a:lnTo>
                  <a:pt x="109088" y="98183"/>
                </a:lnTo>
                <a:cubicBezTo>
                  <a:pt x="115116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3638" y="32727"/>
                </a:moveTo>
                <a:cubicBezTo>
                  <a:pt x="12133" y="32727"/>
                  <a:pt x="10911" y="33950"/>
                  <a:pt x="10911" y="35455"/>
                </a:cubicBezTo>
                <a:cubicBezTo>
                  <a:pt x="10911" y="36961"/>
                  <a:pt x="12133" y="38183"/>
                  <a:pt x="13638" y="38183"/>
                </a:cubicBezTo>
                <a:cubicBezTo>
                  <a:pt x="15138" y="38183"/>
                  <a:pt x="16361" y="36961"/>
                  <a:pt x="16361" y="35455"/>
                </a:cubicBezTo>
                <a:cubicBezTo>
                  <a:pt x="16361" y="33950"/>
                  <a:pt x="15138" y="32727"/>
                  <a:pt x="13638" y="32727"/>
                </a:cubicBezTo>
                <a:moveTo>
                  <a:pt x="24544" y="32727"/>
                </a:moveTo>
                <a:cubicBezTo>
                  <a:pt x="23038" y="32727"/>
                  <a:pt x="21816" y="33950"/>
                  <a:pt x="21816" y="35455"/>
                </a:cubicBezTo>
                <a:cubicBezTo>
                  <a:pt x="21816" y="36961"/>
                  <a:pt x="23038" y="38183"/>
                  <a:pt x="24544" y="38183"/>
                </a:cubicBezTo>
                <a:cubicBezTo>
                  <a:pt x="26050" y="38183"/>
                  <a:pt x="27272" y="36961"/>
                  <a:pt x="27272" y="35455"/>
                </a:cubicBezTo>
                <a:cubicBezTo>
                  <a:pt x="27272" y="33950"/>
                  <a:pt x="26050" y="32727"/>
                  <a:pt x="24544" y="32727"/>
                </a:cubicBezTo>
                <a:moveTo>
                  <a:pt x="92727" y="43638"/>
                </a:moveTo>
                <a:lnTo>
                  <a:pt x="5455" y="43638"/>
                </a:ln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87272" y="27272"/>
                </a:lnTo>
                <a:cubicBezTo>
                  <a:pt x="90283" y="27272"/>
                  <a:pt x="92727" y="29716"/>
                  <a:pt x="92727" y="32727"/>
                </a:cubicBezTo>
                <a:cubicBezTo>
                  <a:pt x="92727" y="32727"/>
                  <a:pt x="92727" y="43638"/>
                  <a:pt x="92727" y="43638"/>
                </a:cubicBezTo>
                <a:close/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49088"/>
                </a:lnTo>
                <a:lnTo>
                  <a:pt x="92727" y="49088"/>
                </a:lnTo>
                <a:cubicBezTo>
                  <a:pt x="92727" y="49088"/>
                  <a:pt x="92727" y="109088"/>
                  <a:pt x="92727" y="109088"/>
                </a:cubicBezTo>
                <a:close/>
                <a:moveTo>
                  <a:pt x="87272" y="21816"/>
                </a:move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32727"/>
                </a:lnTo>
                <a:cubicBezTo>
                  <a:pt x="98183" y="26700"/>
                  <a:pt x="93300" y="21816"/>
                  <a:pt x="87272" y="2181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1" name="Google Shape;1171;p43"/>
          <p:cNvSpPr/>
          <p:nvPr/>
        </p:nvSpPr>
        <p:spPr>
          <a:xfrm>
            <a:off x="7095327" y="6739053"/>
            <a:ext cx="558721" cy="406341"/>
          </a:xfrm>
          <a:custGeom>
            <a:rect b="b" l="l" r="r" t="t"/>
            <a:pathLst>
              <a:path extrusionOk="0" h="120000" w="120000">
                <a:moveTo>
                  <a:pt x="114544" y="105000"/>
                </a:moveTo>
                <a:cubicBezTo>
                  <a:pt x="114544" y="105444"/>
                  <a:pt x="114505" y="105877"/>
                  <a:pt x="114450" y="106305"/>
                </a:cubicBezTo>
                <a:lnTo>
                  <a:pt x="80772" y="60000"/>
                </a:lnTo>
                <a:lnTo>
                  <a:pt x="114450" y="13694"/>
                </a:lnTo>
                <a:cubicBezTo>
                  <a:pt x="114505" y="14122"/>
                  <a:pt x="114544" y="14555"/>
                  <a:pt x="114544" y="15000"/>
                </a:cubicBezTo>
                <a:cubicBezTo>
                  <a:pt x="114544" y="15000"/>
                  <a:pt x="114544" y="105000"/>
                  <a:pt x="114544" y="105000"/>
                </a:cubicBezTo>
                <a:close/>
                <a:moveTo>
                  <a:pt x="109088" y="112500"/>
                </a:moveTo>
                <a:lnTo>
                  <a:pt x="10911" y="112500"/>
                </a:lnTo>
                <a:cubicBezTo>
                  <a:pt x="10272" y="112500"/>
                  <a:pt x="9661" y="112322"/>
                  <a:pt x="9094" y="112044"/>
                </a:cubicBezTo>
                <a:lnTo>
                  <a:pt x="43083" y="65300"/>
                </a:lnTo>
                <a:lnTo>
                  <a:pt x="52444" y="78177"/>
                </a:lnTo>
                <a:cubicBezTo>
                  <a:pt x="54533" y="81050"/>
                  <a:pt x="57266" y="82483"/>
                  <a:pt x="60000" y="82483"/>
                </a:cubicBezTo>
                <a:cubicBezTo>
                  <a:pt x="62733" y="82483"/>
                  <a:pt x="65466" y="81050"/>
                  <a:pt x="67550" y="78177"/>
                </a:cubicBezTo>
                <a:lnTo>
                  <a:pt x="76916" y="65300"/>
                </a:lnTo>
                <a:lnTo>
                  <a:pt x="110911" y="112044"/>
                </a:lnTo>
                <a:cubicBezTo>
                  <a:pt x="110338" y="112322"/>
                  <a:pt x="109733" y="112500"/>
                  <a:pt x="109088" y="112500"/>
                </a:cubicBezTo>
                <a:moveTo>
                  <a:pt x="5455" y="105000"/>
                </a:moveTo>
                <a:lnTo>
                  <a:pt x="5455" y="15000"/>
                </a:lnTo>
                <a:cubicBezTo>
                  <a:pt x="5455" y="14555"/>
                  <a:pt x="5494" y="14122"/>
                  <a:pt x="5550" y="13694"/>
                </a:cubicBezTo>
                <a:lnTo>
                  <a:pt x="39227" y="60000"/>
                </a:lnTo>
                <a:lnTo>
                  <a:pt x="5550" y="106305"/>
                </a:lnTo>
                <a:cubicBezTo>
                  <a:pt x="5494" y="105877"/>
                  <a:pt x="5455" y="105444"/>
                  <a:pt x="5455" y="105000"/>
                </a:cubicBezTo>
                <a:moveTo>
                  <a:pt x="10911" y="7500"/>
                </a:moveTo>
                <a:lnTo>
                  <a:pt x="109088" y="7500"/>
                </a:lnTo>
                <a:cubicBezTo>
                  <a:pt x="109733" y="7500"/>
                  <a:pt x="110338" y="7677"/>
                  <a:pt x="110911" y="7961"/>
                </a:cubicBezTo>
                <a:lnTo>
                  <a:pt x="63694" y="72877"/>
                </a:lnTo>
                <a:cubicBezTo>
                  <a:pt x="62711" y="74233"/>
                  <a:pt x="61394" y="74983"/>
                  <a:pt x="60000" y="74983"/>
                </a:cubicBezTo>
                <a:cubicBezTo>
                  <a:pt x="58605" y="74983"/>
                  <a:pt x="57288" y="74233"/>
                  <a:pt x="56300" y="72877"/>
                </a:cubicBezTo>
                <a:lnTo>
                  <a:pt x="9094" y="7961"/>
                </a:lnTo>
                <a:cubicBezTo>
                  <a:pt x="9661" y="7677"/>
                  <a:pt x="10272" y="7500"/>
                  <a:pt x="10911" y="7500"/>
                </a:cubicBezTo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6716"/>
                  <a:pt x="0" y="15000"/>
                </a:cubicBezTo>
                <a:lnTo>
                  <a:pt x="0" y="105000"/>
                </a:lnTo>
                <a:cubicBezTo>
                  <a:pt x="0" y="113283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3283"/>
                  <a:pt x="120000" y="105000"/>
                </a:cubicBezTo>
                <a:lnTo>
                  <a:pt x="120000" y="15000"/>
                </a:lnTo>
                <a:cubicBezTo>
                  <a:pt x="120000" y="6716"/>
                  <a:pt x="115116" y="0"/>
                  <a:pt x="109088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2" name="Google Shape;1172;p43"/>
          <p:cNvSpPr/>
          <p:nvPr/>
        </p:nvSpPr>
        <p:spPr>
          <a:xfrm>
            <a:off x="8161972" y="6726355"/>
            <a:ext cx="558721" cy="431738"/>
          </a:xfrm>
          <a:custGeom>
            <a:rect b="b" l="l" r="r" t="t"/>
            <a:pathLst>
              <a:path extrusionOk="0" h="120000" w="120000">
                <a:moveTo>
                  <a:pt x="92727" y="103705"/>
                </a:moveTo>
                <a:lnTo>
                  <a:pt x="69866" y="74116"/>
                </a:lnTo>
                <a:lnTo>
                  <a:pt x="92727" y="44533"/>
                </a:lnTo>
                <a:cubicBezTo>
                  <a:pt x="92727" y="44533"/>
                  <a:pt x="92727" y="103705"/>
                  <a:pt x="92727" y="103705"/>
                </a:cubicBezTo>
                <a:close/>
                <a:moveTo>
                  <a:pt x="87272" y="112938"/>
                </a:moveTo>
                <a:lnTo>
                  <a:pt x="10911" y="112938"/>
                </a:lnTo>
                <a:cubicBezTo>
                  <a:pt x="9550" y="112938"/>
                  <a:pt x="8322" y="112277"/>
                  <a:pt x="7366" y="111211"/>
                </a:cubicBezTo>
                <a:lnTo>
                  <a:pt x="32172" y="79111"/>
                </a:lnTo>
                <a:lnTo>
                  <a:pt x="41538" y="91227"/>
                </a:lnTo>
                <a:cubicBezTo>
                  <a:pt x="43627" y="93927"/>
                  <a:pt x="46355" y="95277"/>
                  <a:pt x="49088" y="95277"/>
                </a:cubicBezTo>
                <a:cubicBezTo>
                  <a:pt x="51827" y="95277"/>
                  <a:pt x="54561" y="93927"/>
                  <a:pt x="56638" y="91227"/>
                </a:cubicBezTo>
                <a:lnTo>
                  <a:pt x="66011" y="79111"/>
                </a:lnTo>
                <a:lnTo>
                  <a:pt x="90816" y="111211"/>
                </a:lnTo>
                <a:cubicBezTo>
                  <a:pt x="89861" y="112277"/>
                  <a:pt x="88633" y="112938"/>
                  <a:pt x="87272" y="112938"/>
                </a:cubicBezTo>
                <a:moveTo>
                  <a:pt x="5455" y="44533"/>
                </a:moveTo>
                <a:lnTo>
                  <a:pt x="28316" y="74116"/>
                </a:lnTo>
                <a:lnTo>
                  <a:pt x="5455" y="103705"/>
                </a:lnTo>
                <a:cubicBezTo>
                  <a:pt x="5455" y="103705"/>
                  <a:pt x="5455" y="44533"/>
                  <a:pt x="5455" y="44533"/>
                </a:cubicBezTo>
                <a:close/>
                <a:moveTo>
                  <a:pt x="10911" y="35294"/>
                </a:moveTo>
                <a:lnTo>
                  <a:pt x="87272" y="35294"/>
                </a:lnTo>
                <a:cubicBezTo>
                  <a:pt x="88633" y="35294"/>
                  <a:pt x="89861" y="35966"/>
                  <a:pt x="90816" y="37027"/>
                </a:cubicBezTo>
                <a:lnTo>
                  <a:pt x="52788" y="86238"/>
                </a:lnTo>
                <a:cubicBezTo>
                  <a:pt x="51800" y="87511"/>
                  <a:pt x="50488" y="88222"/>
                  <a:pt x="49088" y="88222"/>
                </a:cubicBezTo>
                <a:cubicBezTo>
                  <a:pt x="47694" y="88222"/>
                  <a:pt x="46383" y="87511"/>
                  <a:pt x="45388" y="86238"/>
                </a:cubicBezTo>
                <a:lnTo>
                  <a:pt x="7366" y="37022"/>
                </a:lnTo>
                <a:cubicBezTo>
                  <a:pt x="8322" y="35966"/>
                  <a:pt x="9550" y="35294"/>
                  <a:pt x="10911" y="35294"/>
                </a:cubicBezTo>
                <a:moveTo>
                  <a:pt x="87272" y="28233"/>
                </a:moveTo>
                <a:lnTo>
                  <a:pt x="10911" y="28233"/>
                </a:lnTo>
                <a:cubicBezTo>
                  <a:pt x="4883" y="28233"/>
                  <a:pt x="0" y="34555"/>
                  <a:pt x="0" y="42355"/>
                </a:cubicBezTo>
                <a:lnTo>
                  <a:pt x="0" y="105883"/>
                </a:lnTo>
                <a:cubicBezTo>
                  <a:pt x="0" y="113677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3677"/>
                  <a:pt x="98183" y="105883"/>
                </a:cubicBezTo>
                <a:lnTo>
                  <a:pt x="98183" y="42355"/>
                </a:lnTo>
                <a:cubicBezTo>
                  <a:pt x="98183" y="34555"/>
                  <a:pt x="93300" y="28233"/>
                  <a:pt x="87272" y="28233"/>
                </a:cubicBezTo>
                <a:moveTo>
                  <a:pt x="109088" y="0"/>
                </a:moveTo>
                <a:lnTo>
                  <a:pt x="32727" y="0"/>
                </a:lnTo>
                <a:cubicBezTo>
                  <a:pt x="26700" y="0"/>
                  <a:pt x="21816" y="6322"/>
                  <a:pt x="21816" y="14116"/>
                </a:cubicBezTo>
                <a:lnTo>
                  <a:pt x="21816" y="17644"/>
                </a:lnTo>
                <a:cubicBezTo>
                  <a:pt x="21816" y="19600"/>
                  <a:pt x="23038" y="21177"/>
                  <a:pt x="24544" y="21177"/>
                </a:cubicBezTo>
                <a:cubicBezTo>
                  <a:pt x="26055" y="21177"/>
                  <a:pt x="27272" y="19600"/>
                  <a:pt x="27272" y="17644"/>
                </a:cubicBezTo>
                <a:lnTo>
                  <a:pt x="27272" y="14116"/>
                </a:lnTo>
                <a:cubicBezTo>
                  <a:pt x="27272" y="10222"/>
                  <a:pt x="29711" y="7061"/>
                  <a:pt x="32727" y="7061"/>
                </a:cubicBezTo>
                <a:lnTo>
                  <a:pt x="109088" y="7061"/>
                </a:lnTo>
                <a:cubicBezTo>
                  <a:pt x="112100" y="7061"/>
                  <a:pt x="114544" y="10222"/>
                  <a:pt x="114544" y="14116"/>
                </a:cubicBezTo>
                <a:lnTo>
                  <a:pt x="114544" y="77644"/>
                </a:lnTo>
                <a:cubicBezTo>
                  <a:pt x="114544" y="81544"/>
                  <a:pt x="112100" y="84705"/>
                  <a:pt x="109088" y="84705"/>
                </a:cubicBezTo>
                <a:lnTo>
                  <a:pt x="106361" y="84705"/>
                </a:lnTo>
                <a:cubicBezTo>
                  <a:pt x="104855" y="84705"/>
                  <a:pt x="103638" y="86288"/>
                  <a:pt x="103638" y="88233"/>
                </a:cubicBezTo>
                <a:cubicBezTo>
                  <a:pt x="103638" y="90188"/>
                  <a:pt x="104855" y="91766"/>
                  <a:pt x="106361" y="91766"/>
                </a:cubicBezTo>
                <a:lnTo>
                  <a:pt x="109088" y="91766"/>
                </a:lnTo>
                <a:cubicBezTo>
                  <a:pt x="115116" y="91766"/>
                  <a:pt x="120000" y="85444"/>
                  <a:pt x="120000" y="77644"/>
                </a:cubicBezTo>
                <a:lnTo>
                  <a:pt x="120000" y="14116"/>
                </a:lnTo>
                <a:cubicBezTo>
                  <a:pt x="120000" y="6322"/>
                  <a:pt x="115116" y="0"/>
                  <a:pt x="109088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3" name="Google Shape;1173;p43"/>
          <p:cNvSpPr/>
          <p:nvPr/>
        </p:nvSpPr>
        <p:spPr>
          <a:xfrm>
            <a:off x="9228616" y="6713658"/>
            <a:ext cx="558721" cy="457135"/>
          </a:xfrm>
          <a:custGeom>
            <a:rect b="b" l="l" r="r" t="t"/>
            <a:pathLst>
              <a:path extrusionOk="0" h="120000" w="120000">
                <a:moveTo>
                  <a:pt x="114544" y="113333"/>
                </a:moveTo>
                <a:lnTo>
                  <a:pt x="5455" y="113333"/>
                </a:lnTo>
                <a:lnTo>
                  <a:pt x="5455" y="73333"/>
                </a:lnTo>
                <a:lnTo>
                  <a:pt x="38372" y="73333"/>
                </a:lnTo>
                <a:cubicBezTo>
                  <a:pt x="39716" y="86483"/>
                  <a:pt x="48877" y="96666"/>
                  <a:pt x="60000" y="96666"/>
                </a:cubicBezTo>
                <a:cubicBezTo>
                  <a:pt x="71122" y="96666"/>
                  <a:pt x="80283" y="86483"/>
                  <a:pt x="81633" y="73333"/>
                </a:cubicBezTo>
                <a:lnTo>
                  <a:pt x="114544" y="73333"/>
                </a:lnTo>
                <a:cubicBezTo>
                  <a:pt x="114544" y="73333"/>
                  <a:pt x="114544" y="113333"/>
                  <a:pt x="114544" y="113333"/>
                </a:cubicBezTo>
                <a:close/>
                <a:moveTo>
                  <a:pt x="31683" y="6666"/>
                </a:moveTo>
                <a:lnTo>
                  <a:pt x="88316" y="6666"/>
                </a:lnTo>
                <a:lnTo>
                  <a:pt x="112861" y="66666"/>
                </a:lnTo>
                <a:lnTo>
                  <a:pt x="79088" y="66666"/>
                </a:lnTo>
                <a:cubicBezTo>
                  <a:pt x="77583" y="66666"/>
                  <a:pt x="76361" y="68161"/>
                  <a:pt x="76361" y="70000"/>
                </a:cubicBezTo>
                <a:cubicBezTo>
                  <a:pt x="76361" y="81050"/>
                  <a:pt x="69033" y="90000"/>
                  <a:pt x="60000" y="90000"/>
                </a:cubicBezTo>
                <a:cubicBezTo>
                  <a:pt x="50961" y="90000"/>
                  <a:pt x="43638" y="81050"/>
                  <a:pt x="43638" y="70000"/>
                </a:cubicBezTo>
                <a:cubicBezTo>
                  <a:pt x="43638" y="68161"/>
                  <a:pt x="42416" y="66666"/>
                  <a:pt x="40911" y="66666"/>
                </a:cubicBezTo>
                <a:lnTo>
                  <a:pt x="7138" y="66666"/>
                </a:lnTo>
                <a:cubicBezTo>
                  <a:pt x="7138" y="66666"/>
                  <a:pt x="31683" y="6666"/>
                  <a:pt x="31683" y="6666"/>
                </a:cubicBezTo>
                <a:close/>
                <a:moveTo>
                  <a:pt x="119683" y="68527"/>
                </a:moveTo>
                <a:lnTo>
                  <a:pt x="119711" y="68511"/>
                </a:lnTo>
                <a:lnTo>
                  <a:pt x="92438" y="1844"/>
                </a:lnTo>
                <a:lnTo>
                  <a:pt x="92411" y="1861"/>
                </a:lnTo>
                <a:cubicBezTo>
                  <a:pt x="91966" y="766"/>
                  <a:pt x="91066" y="0"/>
                  <a:pt x="90000" y="0"/>
                </a:cubicBezTo>
                <a:lnTo>
                  <a:pt x="30000" y="0"/>
                </a:lnTo>
                <a:cubicBezTo>
                  <a:pt x="28933" y="0"/>
                  <a:pt x="28033" y="766"/>
                  <a:pt x="27588" y="1861"/>
                </a:cubicBezTo>
                <a:lnTo>
                  <a:pt x="27561" y="1844"/>
                </a:lnTo>
                <a:lnTo>
                  <a:pt x="288" y="68511"/>
                </a:lnTo>
                <a:lnTo>
                  <a:pt x="316" y="68527"/>
                </a:lnTo>
                <a:cubicBezTo>
                  <a:pt x="127" y="68972"/>
                  <a:pt x="0" y="69461"/>
                  <a:pt x="0" y="70000"/>
                </a:cubicBezTo>
                <a:lnTo>
                  <a:pt x="0" y="116666"/>
                </a:lnTo>
                <a:cubicBezTo>
                  <a:pt x="0" y="11851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511"/>
                  <a:pt x="120000" y="116666"/>
                </a:cubicBezTo>
                <a:lnTo>
                  <a:pt x="120000" y="70000"/>
                </a:lnTo>
                <a:cubicBezTo>
                  <a:pt x="120000" y="69461"/>
                  <a:pt x="119872" y="68972"/>
                  <a:pt x="119683" y="68527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4" name="Google Shape;1174;p43"/>
          <p:cNvSpPr/>
          <p:nvPr/>
        </p:nvSpPr>
        <p:spPr>
          <a:xfrm>
            <a:off x="10295261" y="6688260"/>
            <a:ext cx="558721" cy="507927"/>
          </a:xfrm>
          <a:custGeom>
            <a:rect b="b" l="l" r="r" t="t"/>
            <a:pathLst>
              <a:path extrusionOk="0" h="120000" w="120000">
                <a:moveTo>
                  <a:pt x="114544" y="114000"/>
                </a:moveTo>
                <a:lnTo>
                  <a:pt x="5455" y="114000"/>
                </a:lnTo>
                <a:lnTo>
                  <a:pt x="5455" y="78000"/>
                </a:lnTo>
                <a:lnTo>
                  <a:pt x="38372" y="78000"/>
                </a:lnTo>
                <a:cubicBezTo>
                  <a:pt x="39716" y="89833"/>
                  <a:pt x="48877" y="99000"/>
                  <a:pt x="60000" y="99000"/>
                </a:cubicBezTo>
                <a:cubicBezTo>
                  <a:pt x="71122" y="99000"/>
                  <a:pt x="80283" y="89833"/>
                  <a:pt x="81633" y="78000"/>
                </a:cubicBezTo>
                <a:lnTo>
                  <a:pt x="114544" y="78000"/>
                </a:lnTo>
                <a:cubicBezTo>
                  <a:pt x="114544" y="78000"/>
                  <a:pt x="114544" y="114000"/>
                  <a:pt x="114544" y="114000"/>
                </a:cubicBezTo>
                <a:close/>
                <a:moveTo>
                  <a:pt x="119683" y="73672"/>
                </a:moveTo>
                <a:lnTo>
                  <a:pt x="119711" y="73661"/>
                </a:lnTo>
                <a:lnTo>
                  <a:pt x="92438" y="13661"/>
                </a:lnTo>
                <a:lnTo>
                  <a:pt x="92411" y="13672"/>
                </a:lnTo>
                <a:cubicBezTo>
                  <a:pt x="91966" y="12688"/>
                  <a:pt x="91066" y="12000"/>
                  <a:pt x="90000" y="12000"/>
                </a:cubicBezTo>
                <a:lnTo>
                  <a:pt x="70911" y="12000"/>
                </a:lnTo>
                <a:cubicBezTo>
                  <a:pt x="69400" y="12000"/>
                  <a:pt x="68183" y="13344"/>
                  <a:pt x="68183" y="15000"/>
                </a:cubicBezTo>
                <a:cubicBezTo>
                  <a:pt x="68183" y="16661"/>
                  <a:pt x="69400" y="18000"/>
                  <a:pt x="70911" y="18000"/>
                </a:cubicBezTo>
                <a:lnTo>
                  <a:pt x="88316" y="18000"/>
                </a:lnTo>
                <a:lnTo>
                  <a:pt x="112861" y="72000"/>
                </a:lnTo>
                <a:lnTo>
                  <a:pt x="79088" y="72000"/>
                </a:lnTo>
                <a:cubicBezTo>
                  <a:pt x="77583" y="72000"/>
                  <a:pt x="76361" y="73344"/>
                  <a:pt x="76361" y="75000"/>
                </a:cubicBezTo>
                <a:cubicBezTo>
                  <a:pt x="76361" y="84944"/>
                  <a:pt x="69033" y="93000"/>
                  <a:pt x="60000" y="93000"/>
                </a:cubicBezTo>
                <a:cubicBezTo>
                  <a:pt x="50961" y="93000"/>
                  <a:pt x="43638" y="84944"/>
                  <a:pt x="43638" y="75000"/>
                </a:cubicBezTo>
                <a:cubicBezTo>
                  <a:pt x="43638" y="73344"/>
                  <a:pt x="42416" y="72000"/>
                  <a:pt x="40911" y="72000"/>
                </a:cubicBezTo>
                <a:lnTo>
                  <a:pt x="7138" y="72000"/>
                </a:lnTo>
                <a:lnTo>
                  <a:pt x="31683" y="18000"/>
                </a:lnTo>
                <a:lnTo>
                  <a:pt x="49088" y="18000"/>
                </a:lnTo>
                <a:cubicBezTo>
                  <a:pt x="50600" y="18000"/>
                  <a:pt x="51816" y="16661"/>
                  <a:pt x="51816" y="15000"/>
                </a:cubicBezTo>
                <a:cubicBezTo>
                  <a:pt x="51816" y="13344"/>
                  <a:pt x="50600" y="12000"/>
                  <a:pt x="49088" y="12000"/>
                </a:cubicBezTo>
                <a:lnTo>
                  <a:pt x="30000" y="12000"/>
                </a:lnTo>
                <a:cubicBezTo>
                  <a:pt x="28933" y="12000"/>
                  <a:pt x="28033" y="12688"/>
                  <a:pt x="27588" y="13672"/>
                </a:cubicBezTo>
                <a:lnTo>
                  <a:pt x="27561" y="13661"/>
                </a:lnTo>
                <a:lnTo>
                  <a:pt x="288" y="73661"/>
                </a:lnTo>
                <a:lnTo>
                  <a:pt x="316" y="73672"/>
                </a:lnTo>
                <a:cubicBezTo>
                  <a:pt x="127" y="74077"/>
                  <a:pt x="0" y="74516"/>
                  <a:pt x="0" y="75000"/>
                </a:cubicBezTo>
                <a:lnTo>
                  <a:pt x="0" y="117000"/>
                </a:lnTo>
                <a:cubicBezTo>
                  <a:pt x="0" y="1186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661"/>
                  <a:pt x="120000" y="117000"/>
                </a:cubicBezTo>
                <a:lnTo>
                  <a:pt x="120000" y="75000"/>
                </a:lnTo>
                <a:cubicBezTo>
                  <a:pt x="120000" y="74516"/>
                  <a:pt x="119872" y="74077"/>
                  <a:pt x="119683" y="73672"/>
                </a:cubicBezTo>
                <a:moveTo>
                  <a:pt x="43638" y="48000"/>
                </a:moveTo>
                <a:cubicBezTo>
                  <a:pt x="42127" y="48000"/>
                  <a:pt x="40911" y="49344"/>
                  <a:pt x="40911" y="51000"/>
                </a:cubicBezTo>
                <a:cubicBezTo>
                  <a:pt x="40911" y="51827"/>
                  <a:pt x="41211" y="52577"/>
                  <a:pt x="41705" y="53122"/>
                </a:cubicBezTo>
                <a:lnTo>
                  <a:pt x="58072" y="71122"/>
                </a:lnTo>
                <a:cubicBezTo>
                  <a:pt x="58566" y="71666"/>
                  <a:pt x="59250" y="72000"/>
                  <a:pt x="60000" y="72000"/>
                </a:cubicBezTo>
                <a:cubicBezTo>
                  <a:pt x="60755" y="72000"/>
                  <a:pt x="61433" y="71666"/>
                  <a:pt x="61927" y="71122"/>
                </a:cubicBezTo>
                <a:lnTo>
                  <a:pt x="78294" y="53122"/>
                </a:lnTo>
                <a:cubicBezTo>
                  <a:pt x="78788" y="52577"/>
                  <a:pt x="79088" y="51827"/>
                  <a:pt x="79088" y="51000"/>
                </a:cubicBezTo>
                <a:cubicBezTo>
                  <a:pt x="79088" y="49344"/>
                  <a:pt x="77872" y="48000"/>
                  <a:pt x="76361" y="48000"/>
                </a:cubicBezTo>
                <a:cubicBezTo>
                  <a:pt x="75611" y="48000"/>
                  <a:pt x="74927" y="48338"/>
                  <a:pt x="74433" y="48877"/>
                </a:cubicBezTo>
                <a:lnTo>
                  <a:pt x="62727" y="61755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61755"/>
                </a:lnTo>
                <a:lnTo>
                  <a:pt x="45566" y="48877"/>
                </a:lnTo>
                <a:cubicBezTo>
                  <a:pt x="45072" y="48338"/>
                  <a:pt x="44388" y="48000"/>
                  <a:pt x="43638" y="48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5" name="Google Shape;1175;p43"/>
          <p:cNvSpPr/>
          <p:nvPr/>
        </p:nvSpPr>
        <p:spPr>
          <a:xfrm>
            <a:off x="11361907" y="6688260"/>
            <a:ext cx="558721" cy="507927"/>
          </a:xfrm>
          <a:custGeom>
            <a:rect b="b" l="l" r="r" t="t"/>
            <a:pathLst>
              <a:path extrusionOk="0" h="120000" w="120000">
                <a:moveTo>
                  <a:pt x="114544" y="114000"/>
                </a:moveTo>
                <a:lnTo>
                  <a:pt x="5455" y="114000"/>
                </a:lnTo>
                <a:lnTo>
                  <a:pt x="5455" y="78000"/>
                </a:lnTo>
                <a:lnTo>
                  <a:pt x="38372" y="78000"/>
                </a:lnTo>
                <a:cubicBezTo>
                  <a:pt x="39716" y="89833"/>
                  <a:pt x="48877" y="99000"/>
                  <a:pt x="60000" y="99000"/>
                </a:cubicBezTo>
                <a:cubicBezTo>
                  <a:pt x="71122" y="99000"/>
                  <a:pt x="80283" y="89833"/>
                  <a:pt x="81627" y="78000"/>
                </a:cubicBezTo>
                <a:lnTo>
                  <a:pt x="114544" y="78000"/>
                </a:lnTo>
                <a:cubicBezTo>
                  <a:pt x="114544" y="78000"/>
                  <a:pt x="114544" y="114000"/>
                  <a:pt x="114544" y="114000"/>
                </a:cubicBezTo>
                <a:close/>
                <a:moveTo>
                  <a:pt x="119688" y="73672"/>
                </a:moveTo>
                <a:lnTo>
                  <a:pt x="119711" y="73661"/>
                </a:lnTo>
                <a:lnTo>
                  <a:pt x="92438" y="13661"/>
                </a:lnTo>
                <a:lnTo>
                  <a:pt x="92416" y="13672"/>
                </a:lnTo>
                <a:cubicBezTo>
                  <a:pt x="91966" y="12688"/>
                  <a:pt x="91066" y="12000"/>
                  <a:pt x="90000" y="12000"/>
                </a:cubicBezTo>
                <a:lnTo>
                  <a:pt x="87272" y="12000"/>
                </a:lnTo>
                <a:cubicBezTo>
                  <a:pt x="85766" y="12000"/>
                  <a:pt x="84544" y="13344"/>
                  <a:pt x="84544" y="15000"/>
                </a:cubicBezTo>
                <a:cubicBezTo>
                  <a:pt x="84544" y="16661"/>
                  <a:pt x="85766" y="18000"/>
                  <a:pt x="87272" y="18000"/>
                </a:cubicBezTo>
                <a:lnTo>
                  <a:pt x="88316" y="18000"/>
                </a:lnTo>
                <a:lnTo>
                  <a:pt x="112861" y="72000"/>
                </a:lnTo>
                <a:lnTo>
                  <a:pt x="79088" y="72000"/>
                </a:lnTo>
                <a:cubicBezTo>
                  <a:pt x="77583" y="72000"/>
                  <a:pt x="76361" y="73344"/>
                  <a:pt x="76361" y="75000"/>
                </a:cubicBezTo>
                <a:cubicBezTo>
                  <a:pt x="76361" y="84944"/>
                  <a:pt x="69033" y="93000"/>
                  <a:pt x="60000" y="93000"/>
                </a:cubicBezTo>
                <a:cubicBezTo>
                  <a:pt x="50961" y="93000"/>
                  <a:pt x="43638" y="84944"/>
                  <a:pt x="43638" y="75000"/>
                </a:cubicBezTo>
                <a:cubicBezTo>
                  <a:pt x="43638" y="73344"/>
                  <a:pt x="42416" y="72000"/>
                  <a:pt x="40911" y="72000"/>
                </a:cubicBezTo>
                <a:lnTo>
                  <a:pt x="7138" y="72000"/>
                </a:lnTo>
                <a:lnTo>
                  <a:pt x="31683" y="18000"/>
                </a:lnTo>
                <a:lnTo>
                  <a:pt x="32727" y="18000"/>
                </a:lnTo>
                <a:cubicBezTo>
                  <a:pt x="34233" y="18000"/>
                  <a:pt x="35455" y="16661"/>
                  <a:pt x="35455" y="15000"/>
                </a:cubicBezTo>
                <a:cubicBezTo>
                  <a:pt x="35455" y="13344"/>
                  <a:pt x="34233" y="12000"/>
                  <a:pt x="32727" y="12000"/>
                </a:cubicBezTo>
                <a:lnTo>
                  <a:pt x="30000" y="12000"/>
                </a:lnTo>
                <a:cubicBezTo>
                  <a:pt x="28933" y="12000"/>
                  <a:pt x="28033" y="12688"/>
                  <a:pt x="27588" y="13672"/>
                </a:cubicBezTo>
                <a:lnTo>
                  <a:pt x="27561" y="13661"/>
                </a:lnTo>
                <a:lnTo>
                  <a:pt x="288" y="73661"/>
                </a:lnTo>
                <a:lnTo>
                  <a:pt x="316" y="73672"/>
                </a:lnTo>
                <a:cubicBezTo>
                  <a:pt x="127" y="74077"/>
                  <a:pt x="0" y="74516"/>
                  <a:pt x="0" y="75000"/>
                </a:cubicBezTo>
                <a:lnTo>
                  <a:pt x="0" y="117000"/>
                </a:lnTo>
                <a:cubicBezTo>
                  <a:pt x="0" y="1186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661"/>
                  <a:pt x="120000" y="117000"/>
                </a:cubicBezTo>
                <a:lnTo>
                  <a:pt x="120000" y="75000"/>
                </a:lnTo>
                <a:cubicBezTo>
                  <a:pt x="120000" y="74516"/>
                  <a:pt x="119872" y="74077"/>
                  <a:pt x="119688" y="73672"/>
                </a:cubicBezTo>
                <a:moveTo>
                  <a:pt x="43638" y="24000"/>
                </a:moveTo>
                <a:cubicBezTo>
                  <a:pt x="44388" y="24000"/>
                  <a:pt x="45072" y="23666"/>
                  <a:pt x="45566" y="23122"/>
                </a:cubicBezTo>
                <a:lnTo>
                  <a:pt x="57272" y="10244"/>
                </a:lnTo>
                <a:lnTo>
                  <a:pt x="57272" y="69000"/>
                </a:lnTo>
                <a:cubicBezTo>
                  <a:pt x="57272" y="70661"/>
                  <a:pt x="58494" y="72000"/>
                  <a:pt x="60000" y="72000"/>
                </a:cubicBezTo>
                <a:cubicBezTo>
                  <a:pt x="61505" y="72000"/>
                  <a:pt x="62727" y="70661"/>
                  <a:pt x="62727" y="69000"/>
                </a:cubicBezTo>
                <a:lnTo>
                  <a:pt x="62727" y="10244"/>
                </a:lnTo>
                <a:lnTo>
                  <a:pt x="74433" y="23122"/>
                </a:lnTo>
                <a:cubicBezTo>
                  <a:pt x="74927" y="23666"/>
                  <a:pt x="75611" y="24000"/>
                  <a:pt x="76361" y="24000"/>
                </a:cubicBezTo>
                <a:cubicBezTo>
                  <a:pt x="77872" y="24000"/>
                  <a:pt x="79088" y="22661"/>
                  <a:pt x="79088" y="21000"/>
                </a:cubicBezTo>
                <a:cubicBezTo>
                  <a:pt x="79088" y="20172"/>
                  <a:pt x="78783" y="19427"/>
                  <a:pt x="78294" y="18877"/>
                </a:cubicBezTo>
                <a:lnTo>
                  <a:pt x="61927" y="877"/>
                </a:lnTo>
                <a:cubicBezTo>
                  <a:pt x="61433" y="338"/>
                  <a:pt x="60755" y="0"/>
                  <a:pt x="60000" y="0"/>
                </a:cubicBezTo>
                <a:cubicBezTo>
                  <a:pt x="59244" y="0"/>
                  <a:pt x="58566" y="338"/>
                  <a:pt x="58072" y="877"/>
                </a:cubicBezTo>
                <a:lnTo>
                  <a:pt x="41705" y="18877"/>
                </a:lnTo>
                <a:cubicBezTo>
                  <a:pt x="41216" y="19427"/>
                  <a:pt x="40911" y="20172"/>
                  <a:pt x="40911" y="21000"/>
                </a:cubicBezTo>
                <a:cubicBezTo>
                  <a:pt x="40911" y="22661"/>
                  <a:pt x="42127" y="24000"/>
                  <a:pt x="43638" y="24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6" name="Google Shape;1176;p43"/>
          <p:cNvSpPr/>
          <p:nvPr/>
        </p:nvSpPr>
        <p:spPr>
          <a:xfrm>
            <a:off x="1762098" y="7780304"/>
            <a:ext cx="558721" cy="457135"/>
          </a:xfrm>
          <a:custGeom>
            <a:rect b="b" l="l" r="r" t="t"/>
            <a:pathLst>
              <a:path extrusionOk="0" h="120000" w="120000">
                <a:moveTo>
                  <a:pt x="114544" y="113333"/>
                </a:moveTo>
                <a:lnTo>
                  <a:pt x="5455" y="113333"/>
                </a:lnTo>
                <a:lnTo>
                  <a:pt x="5455" y="73333"/>
                </a:lnTo>
                <a:lnTo>
                  <a:pt x="38372" y="73333"/>
                </a:lnTo>
                <a:cubicBezTo>
                  <a:pt x="39716" y="86483"/>
                  <a:pt x="48877" y="96666"/>
                  <a:pt x="60000" y="96666"/>
                </a:cubicBezTo>
                <a:cubicBezTo>
                  <a:pt x="71122" y="96666"/>
                  <a:pt x="80283" y="86483"/>
                  <a:pt x="81627" y="73333"/>
                </a:cubicBezTo>
                <a:lnTo>
                  <a:pt x="114544" y="73333"/>
                </a:lnTo>
                <a:cubicBezTo>
                  <a:pt x="114544" y="73333"/>
                  <a:pt x="114544" y="113333"/>
                  <a:pt x="114544" y="113333"/>
                </a:cubicBezTo>
                <a:close/>
                <a:moveTo>
                  <a:pt x="31683" y="6666"/>
                </a:moveTo>
                <a:lnTo>
                  <a:pt x="88316" y="6666"/>
                </a:lnTo>
                <a:lnTo>
                  <a:pt x="112861" y="66666"/>
                </a:lnTo>
                <a:lnTo>
                  <a:pt x="79088" y="66666"/>
                </a:lnTo>
                <a:cubicBezTo>
                  <a:pt x="77588" y="66666"/>
                  <a:pt x="76361" y="68161"/>
                  <a:pt x="76361" y="70000"/>
                </a:cubicBezTo>
                <a:cubicBezTo>
                  <a:pt x="76361" y="81044"/>
                  <a:pt x="69038" y="90000"/>
                  <a:pt x="60000" y="90000"/>
                </a:cubicBezTo>
                <a:cubicBezTo>
                  <a:pt x="50961" y="90000"/>
                  <a:pt x="43638" y="81044"/>
                  <a:pt x="43638" y="70000"/>
                </a:cubicBezTo>
                <a:cubicBezTo>
                  <a:pt x="43638" y="68161"/>
                  <a:pt x="42411" y="66666"/>
                  <a:pt x="40911" y="66666"/>
                </a:cubicBezTo>
                <a:lnTo>
                  <a:pt x="7138" y="66666"/>
                </a:lnTo>
                <a:cubicBezTo>
                  <a:pt x="7138" y="66666"/>
                  <a:pt x="31683" y="6666"/>
                  <a:pt x="31683" y="6666"/>
                </a:cubicBezTo>
                <a:close/>
                <a:moveTo>
                  <a:pt x="119683" y="68522"/>
                </a:moveTo>
                <a:lnTo>
                  <a:pt x="119711" y="68511"/>
                </a:lnTo>
                <a:lnTo>
                  <a:pt x="92438" y="1844"/>
                </a:lnTo>
                <a:lnTo>
                  <a:pt x="92411" y="1861"/>
                </a:lnTo>
                <a:cubicBezTo>
                  <a:pt x="91966" y="766"/>
                  <a:pt x="91066" y="0"/>
                  <a:pt x="90000" y="0"/>
                </a:cubicBezTo>
                <a:lnTo>
                  <a:pt x="30000" y="0"/>
                </a:lnTo>
                <a:cubicBezTo>
                  <a:pt x="28933" y="0"/>
                  <a:pt x="28033" y="766"/>
                  <a:pt x="27588" y="1861"/>
                </a:cubicBezTo>
                <a:lnTo>
                  <a:pt x="27561" y="1844"/>
                </a:lnTo>
                <a:lnTo>
                  <a:pt x="288" y="68511"/>
                </a:lnTo>
                <a:lnTo>
                  <a:pt x="316" y="68522"/>
                </a:lnTo>
                <a:cubicBezTo>
                  <a:pt x="127" y="68977"/>
                  <a:pt x="0" y="69461"/>
                  <a:pt x="0" y="70000"/>
                </a:cubicBezTo>
                <a:lnTo>
                  <a:pt x="0" y="116666"/>
                </a:lnTo>
                <a:cubicBezTo>
                  <a:pt x="0" y="11851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511"/>
                  <a:pt x="120000" y="116666"/>
                </a:cubicBezTo>
                <a:lnTo>
                  <a:pt x="120000" y="70000"/>
                </a:lnTo>
                <a:cubicBezTo>
                  <a:pt x="120000" y="69461"/>
                  <a:pt x="119872" y="68977"/>
                  <a:pt x="119683" y="68522"/>
                </a:cubicBezTo>
                <a:moveTo>
                  <a:pt x="92727" y="50000"/>
                </a:moveTo>
                <a:cubicBezTo>
                  <a:pt x="92727" y="48161"/>
                  <a:pt x="91505" y="46666"/>
                  <a:pt x="90000" y="46666"/>
                </a:cubicBezTo>
                <a:lnTo>
                  <a:pt x="30000" y="46666"/>
                </a:lnTo>
                <a:cubicBezTo>
                  <a:pt x="28494" y="46666"/>
                  <a:pt x="27272" y="48161"/>
                  <a:pt x="27272" y="50000"/>
                </a:cubicBezTo>
                <a:cubicBezTo>
                  <a:pt x="27272" y="51844"/>
                  <a:pt x="28494" y="53333"/>
                  <a:pt x="30000" y="53333"/>
                </a:cubicBezTo>
                <a:lnTo>
                  <a:pt x="90000" y="53333"/>
                </a:lnTo>
                <a:cubicBezTo>
                  <a:pt x="91505" y="53333"/>
                  <a:pt x="92727" y="51844"/>
                  <a:pt x="92727" y="50000"/>
                </a:cubicBezTo>
                <a:moveTo>
                  <a:pt x="35455" y="40000"/>
                </a:moveTo>
                <a:lnTo>
                  <a:pt x="84544" y="40000"/>
                </a:lnTo>
                <a:cubicBezTo>
                  <a:pt x="86050" y="40000"/>
                  <a:pt x="87272" y="38511"/>
                  <a:pt x="87272" y="36666"/>
                </a:cubicBezTo>
                <a:cubicBezTo>
                  <a:pt x="87272" y="34827"/>
                  <a:pt x="86050" y="33333"/>
                  <a:pt x="84544" y="33333"/>
                </a:cubicBezTo>
                <a:lnTo>
                  <a:pt x="35455" y="33333"/>
                </a:lnTo>
                <a:cubicBezTo>
                  <a:pt x="33950" y="33333"/>
                  <a:pt x="32727" y="34827"/>
                  <a:pt x="32727" y="36666"/>
                </a:cubicBezTo>
                <a:cubicBezTo>
                  <a:pt x="32727" y="38511"/>
                  <a:pt x="33950" y="40000"/>
                  <a:pt x="35455" y="40000"/>
                </a:cubicBezTo>
                <a:moveTo>
                  <a:pt x="40911" y="26666"/>
                </a:moveTo>
                <a:lnTo>
                  <a:pt x="79088" y="26666"/>
                </a:lnTo>
                <a:cubicBezTo>
                  <a:pt x="80594" y="26666"/>
                  <a:pt x="81816" y="25177"/>
                  <a:pt x="81816" y="23333"/>
                </a:cubicBezTo>
                <a:cubicBezTo>
                  <a:pt x="81816" y="21494"/>
                  <a:pt x="80594" y="20000"/>
                  <a:pt x="79088" y="20000"/>
                </a:cubicBezTo>
                <a:lnTo>
                  <a:pt x="40911" y="20000"/>
                </a:lnTo>
                <a:cubicBezTo>
                  <a:pt x="39405" y="20000"/>
                  <a:pt x="38183" y="21494"/>
                  <a:pt x="38183" y="23333"/>
                </a:cubicBezTo>
                <a:cubicBezTo>
                  <a:pt x="38183" y="25177"/>
                  <a:pt x="39405" y="26666"/>
                  <a:pt x="40911" y="2666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7" name="Google Shape;1177;p43"/>
          <p:cNvSpPr/>
          <p:nvPr/>
        </p:nvSpPr>
        <p:spPr>
          <a:xfrm>
            <a:off x="2828743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114544" y="65455"/>
                </a:moveTo>
                <a:lnTo>
                  <a:pt x="5455" y="65455"/>
                </a:lnTo>
                <a:lnTo>
                  <a:pt x="5455" y="38183"/>
                </a:lnTo>
                <a:lnTo>
                  <a:pt x="38372" y="38183"/>
                </a:lnTo>
                <a:cubicBezTo>
                  <a:pt x="39716" y="48944"/>
                  <a:pt x="48877" y="57272"/>
                  <a:pt x="60000" y="57272"/>
                </a:cubicBezTo>
                <a:cubicBezTo>
                  <a:pt x="71122" y="57272"/>
                  <a:pt x="80283" y="48944"/>
                  <a:pt x="81627" y="38183"/>
                </a:cubicBezTo>
                <a:lnTo>
                  <a:pt x="114544" y="38183"/>
                </a:lnTo>
                <a:cubicBezTo>
                  <a:pt x="114544" y="38183"/>
                  <a:pt x="114544" y="65455"/>
                  <a:pt x="114544" y="65455"/>
                </a:cubicBezTo>
                <a:close/>
                <a:moveTo>
                  <a:pt x="112577" y="81816"/>
                </a:moveTo>
                <a:lnTo>
                  <a:pt x="79088" y="81816"/>
                </a:lnTo>
                <a:cubicBezTo>
                  <a:pt x="77588" y="81816"/>
                  <a:pt x="76361" y="83038"/>
                  <a:pt x="76361" y="84544"/>
                </a:cubicBezTo>
                <a:cubicBezTo>
                  <a:pt x="76361" y="93583"/>
                  <a:pt x="69038" y="100911"/>
                  <a:pt x="60000" y="100911"/>
                </a:cubicBezTo>
                <a:cubicBezTo>
                  <a:pt x="50961" y="100911"/>
                  <a:pt x="43638" y="93583"/>
                  <a:pt x="43638" y="84544"/>
                </a:cubicBezTo>
                <a:cubicBezTo>
                  <a:pt x="43638" y="83038"/>
                  <a:pt x="42411" y="81816"/>
                  <a:pt x="40911" y="81816"/>
                </a:cubicBezTo>
                <a:lnTo>
                  <a:pt x="7422" y="81816"/>
                </a:lnTo>
                <a:lnTo>
                  <a:pt x="14900" y="70911"/>
                </a:lnTo>
                <a:lnTo>
                  <a:pt x="105100" y="70911"/>
                </a:lnTo>
                <a:cubicBezTo>
                  <a:pt x="105100" y="70911"/>
                  <a:pt x="112577" y="81816"/>
                  <a:pt x="112577" y="81816"/>
                </a:cubicBezTo>
                <a:close/>
                <a:moveTo>
                  <a:pt x="114544" y="114544"/>
                </a:moveTo>
                <a:lnTo>
                  <a:pt x="5455" y="114544"/>
                </a:lnTo>
                <a:lnTo>
                  <a:pt x="5455" y="87272"/>
                </a:lnTo>
                <a:lnTo>
                  <a:pt x="38372" y="87272"/>
                </a:lnTo>
                <a:cubicBezTo>
                  <a:pt x="39716" y="98033"/>
                  <a:pt x="48877" y="106361"/>
                  <a:pt x="60000" y="106361"/>
                </a:cubicBezTo>
                <a:cubicBezTo>
                  <a:pt x="71122" y="106361"/>
                  <a:pt x="80283" y="98033"/>
                  <a:pt x="81627" y="87272"/>
                </a:cubicBezTo>
                <a:lnTo>
                  <a:pt x="114544" y="87272"/>
                </a:lnTo>
                <a:cubicBezTo>
                  <a:pt x="114544" y="87272"/>
                  <a:pt x="114544" y="114544"/>
                  <a:pt x="114544" y="114544"/>
                </a:cubicBezTo>
                <a:close/>
                <a:moveTo>
                  <a:pt x="26122" y="5455"/>
                </a:moveTo>
                <a:lnTo>
                  <a:pt x="93877" y="5455"/>
                </a:lnTo>
                <a:lnTo>
                  <a:pt x="112577" y="32727"/>
                </a:lnTo>
                <a:lnTo>
                  <a:pt x="79088" y="32727"/>
                </a:lnTo>
                <a:cubicBezTo>
                  <a:pt x="77588" y="32727"/>
                  <a:pt x="76361" y="33950"/>
                  <a:pt x="76361" y="35455"/>
                </a:cubicBezTo>
                <a:cubicBezTo>
                  <a:pt x="76361" y="44494"/>
                  <a:pt x="69038" y="51816"/>
                  <a:pt x="60000" y="51816"/>
                </a:cubicBezTo>
                <a:cubicBezTo>
                  <a:pt x="50961" y="51816"/>
                  <a:pt x="43638" y="44494"/>
                  <a:pt x="43638" y="35455"/>
                </a:cubicBezTo>
                <a:cubicBezTo>
                  <a:pt x="43638" y="33950"/>
                  <a:pt x="42411" y="32727"/>
                  <a:pt x="40911" y="32727"/>
                </a:cubicBezTo>
                <a:lnTo>
                  <a:pt x="7422" y="32727"/>
                </a:lnTo>
                <a:cubicBezTo>
                  <a:pt x="7422" y="32727"/>
                  <a:pt x="26122" y="5455"/>
                  <a:pt x="26122" y="5455"/>
                </a:cubicBezTo>
                <a:close/>
                <a:moveTo>
                  <a:pt x="120000" y="68183"/>
                </a:moveTo>
                <a:lnTo>
                  <a:pt x="120000" y="35455"/>
                </a:lnTo>
                <a:cubicBezTo>
                  <a:pt x="120000" y="35016"/>
                  <a:pt x="119872" y="34616"/>
                  <a:pt x="119683" y="34250"/>
                </a:cubicBezTo>
                <a:lnTo>
                  <a:pt x="119711" y="34233"/>
                </a:lnTo>
                <a:lnTo>
                  <a:pt x="97894" y="1511"/>
                </a:lnTo>
                <a:lnTo>
                  <a:pt x="97866" y="1522"/>
                </a:lnTo>
                <a:cubicBezTo>
                  <a:pt x="97422" y="627"/>
                  <a:pt x="96522" y="0"/>
                  <a:pt x="95455" y="0"/>
                </a:cubicBezTo>
                <a:lnTo>
                  <a:pt x="24544" y="0"/>
                </a:lnTo>
                <a:cubicBezTo>
                  <a:pt x="23477" y="0"/>
                  <a:pt x="22577" y="627"/>
                  <a:pt x="22133" y="1522"/>
                </a:cubicBezTo>
                <a:lnTo>
                  <a:pt x="22105" y="1511"/>
                </a:lnTo>
                <a:lnTo>
                  <a:pt x="288" y="34233"/>
                </a:lnTo>
                <a:lnTo>
                  <a:pt x="316" y="34250"/>
                </a:lnTo>
                <a:cubicBezTo>
                  <a:pt x="127" y="34616"/>
                  <a:pt x="0" y="35016"/>
                  <a:pt x="0" y="35455"/>
                </a:cubicBezTo>
                <a:lnTo>
                  <a:pt x="0" y="68183"/>
                </a:lnTo>
                <a:cubicBezTo>
                  <a:pt x="0" y="69688"/>
                  <a:pt x="1222" y="70911"/>
                  <a:pt x="2727" y="70911"/>
                </a:cubicBezTo>
                <a:lnTo>
                  <a:pt x="8566" y="70911"/>
                </a:lnTo>
                <a:lnTo>
                  <a:pt x="288" y="83327"/>
                </a:lnTo>
                <a:lnTo>
                  <a:pt x="316" y="83338"/>
                </a:lnTo>
                <a:cubicBezTo>
                  <a:pt x="127" y="83705"/>
                  <a:pt x="0" y="84105"/>
                  <a:pt x="0" y="84544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lnTo>
                  <a:pt x="120000" y="84544"/>
                </a:lnTo>
                <a:cubicBezTo>
                  <a:pt x="120000" y="84105"/>
                  <a:pt x="119872" y="83705"/>
                  <a:pt x="119683" y="83338"/>
                </a:cubicBezTo>
                <a:lnTo>
                  <a:pt x="119711" y="83327"/>
                </a:lnTo>
                <a:lnTo>
                  <a:pt x="111433" y="70911"/>
                </a:lnTo>
                <a:lnTo>
                  <a:pt x="117272" y="70911"/>
                </a:lnTo>
                <a:cubicBezTo>
                  <a:pt x="118777" y="70911"/>
                  <a:pt x="120000" y="69688"/>
                  <a:pt x="120000" y="681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8" name="Google Shape;1178;p43"/>
          <p:cNvSpPr/>
          <p:nvPr/>
        </p:nvSpPr>
        <p:spPr>
          <a:xfrm>
            <a:off x="3895389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117272" y="57272"/>
                </a:moveTo>
                <a:cubicBezTo>
                  <a:pt x="115766" y="57272"/>
                  <a:pt x="114544" y="58494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77844" y="5455"/>
                  <a:pt x="93666" y="14033"/>
                  <a:pt x="103622" y="27272"/>
                </a:cubicBezTo>
                <a:lnTo>
                  <a:pt x="81816" y="27272"/>
                </a:lnTo>
                <a:cubicBezTo>
                  <a:pt x="80311" y="27272"/>
                  <a:pt x="79088" y="28494"/>
                  <a:pt x="79088" y="30000"/>
                </a:cubicBezTo>
                <a:cubicBezTo>
                  <a:pt x="79088" y="31511"/>
                  <a:pt x="80311" y="32727"/>
                  <a:pt x="81816" y="32727"/>
                </a:cubicBezTo>
                <a:lnTo>
                  <a:pt x="109088" y="32727"/>
                </a:lnTo>
                <a:cubicBezTo>
                  <a:pt x="110594" y="32727"/>
                  <a:pt x="111816" y="31511"/>
                  <a:pt x="111816" y="30000"/>
                </a:cubicBezTo>
                <a:lnTo>
                  <a:pt x="111816" y="2727"/>
                </a:lnTo>
                <a:cubicBezTo>
                  <a:pt x="111816" y="1222"/>
                  <a:pt x="110594" y="0"/>
                  <a:pt x="109088" y="0"/>
                </a:cubicBezTo>
                <a:cubicBezTo>
                  <a:pt x="107588" y="0"/>
                  <a:pt x="106361" y="1222"/>
                  <a:pt x="106361" y="2727"/>
                </a:cubicBezTo>
                <a:lnTo>
                  <a:pt x="106361" y="22011"/>
                </a:lnTo>
                <a:cubicBezTo>
                  <a:pt x="95366" y="8588"/>
                  <a:pt x="78705" y="0"/>
                  <a:pt x="60000" y="0"/>
                </a:cubicBez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9" name="Google Shape;1179;p43"/>
          <p:cNvSpPr/>
          <p:nvPr/>
        </p:nvSpPr>
        <p:spPr>
          <a:xfrm>
            <a:off x="4962034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5455"/>
                </a:moveTo>
                <a:cubicBezTo>
                  <a:pt x="77844" y="5455"/>
                  <a:pt x="93666" y="14033"/>
                  <a:pt x="103622" y="27272"/>
                </a:cubicBezTo>
                <a:lnTo>
                  <a:pt x="81816" y="27272"/>
                </a:lnTo>
                <a:cubicBezTo>
                  <a:pt x="80311" y="27272"/>
                  <a:pt x="79088" y="28494"/>
                  <a:pt x="79088" y="30000"/>
                </a:cubicBezTo>
                <a:cubicBezTo>
                  <a:pt x="79088" y="31511"/>
                  <a:pt x="80311" y="32727"/>
                  <a:pt x="81816" y="32727"/>
                </a:cubicBezTo>
                <a:lnTo>
                  <a:pt x="109088" y="32727"/>
                </a:lnTo>
                <a:cubicBezTo>
                  <a:pt x="110594" y="32727"/>
                  <a:pt x="111816" y="31511"/>
                  <a:pt x="111816" y="30000"/>
                </a:cubicBezTo>
                <a:lnTo>
                  <a:pt x="111816" y="2727"/>
                </a:lnTo>
                <a:cubicBezTo>
                  <a:pt x="111816" y="1222"/>
                  <a:pt x="110594" y="0"/>
                  <a:pt x="109088" y="0"/>
                </a:cubicBezTo>
                <a:cubicBezTo>
                  <a:pt x="107588" y="0"/>
                  <a:pt x="106361" y="1222"/>
                  <a:pt x="106361" y="2727"/>
                </a:cubicBezTo>
                <a:lnTo>
                  <a:pt x="106361" y="22011"/>
                </a:lnTo>
                <a:cubicBezTo>
                  <a:pt x="95366" y="8588"/>
                  <a:pt x="78705" y="0"/>
                  <a:pt x="60000" y="0"/>
                </a:cubicBezTo>
                <a:cubicBezTo>
                  <a:pt x="26866" y="0"/>
                  <a:pt x="0" y="26866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cubicBezTo>
                  <a:pt x="4233" y="62727"/>
                  <a:pt x="5455" y="61505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moveTo>
                  <a:pt x="117272" y="57272"/>
                </a:moveTo>
                <a:cubicBezTo>
                  <a:pt x="115766" y="57272"/>
                  <a:pt x="114544" y="58494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42155" y="114544"/>
                  <a:pt x="26333" y="105972"/>
                  <a:pt x="16377" y="92727"/>
                </a:cubicBezTo>
                <a:lnTo>
                  <a:pt x="38183" y="92727"/>
                </a:lnTo>
                <a:cubicBezTo>
                  <a:pt x="39688" y="92727"/>
                  <a:pt x="40911" y="91505"/>
                  <a:pt x="40911" y="90000"/>
                </a:cubicBezTo>
                <a:cubicBezTo>
                  <a:pt x="40911" y="88494"/>
                  <a:pt x="39688" y="87272"/>
                  <a:pt x="38183" y="87272"/>
                </a:cubicBezTo>
                <a:lnTo>
                  <a:pt x="10911" y="87272"/>
                </a:lnTo>
                <a:cubicBezTo>
                  <a:pt x="9405" y="87272"/>
                  <a:pt x="8183" y="88494"/>
                  <a:pt x="8183" y="90000"/>
                </a:cubicBezTo>
                <a:lnTo>
                  <a:pt x="8183" y="117272"/>
                </a:lnTo>
                <a:cubicBezTo>
                  <a:pt x="8183" y="118777"/>
                  <a:pt x="9405" y="120000"/>
                  <a:pt x="10911" y="120000"/>
                </a:cubicBezTo>
                <a:cubicBezTo>
                  <a:pt x="12411" y="120000"/>
                  <a:pt x="13638" y="118777"/>
                  <a:pt x="13638" y="117272"/>
                </a:cubicBezTo>
                <a:lnTo>
                  <a:pt x="13638" y="97994"/>
                </a:lnTo>
                <a:cubicBezTo>
                  <a:pt x="24633" y="111411"/>
                  <a:pt x="41294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0" name="Google Shape;1180;p43"/>
          <p:cNvSpPr/>
          <p:nvPr/>
        </p:nvSpPr>
        <p:spPr>
          <a:xfrm>
            <a:off x="6079474" y="7729511"/>
            <a:ext cx="457135" cy="558721"/>
          </a:xfrm>
          <a:custGeom>
            <a:rect b="b" l="l" r="r" t="t"/>
            <a:pathLst>
              <a:path extrusionOk="0" h="120000" w="120000">
                <a:moveTo>
                  <a:pt x="66666" y="7822"/>
                </a:moveTo>
                <a:lnTo>
                  <a:pt x="97322" y="24544"/>
                </a:lnTo>
                <a:lnTo>
                  <a:pt x="66666" y="41272"/>
                </a:lnTo>
                <a:cubicBezTo>
                  <a:pt x="66666" y="41272"/>
                  <a:pt x="66666" y="7822"/>
                  <a:pt x="66666" y="7822"/>
                </a:cubicBezTo>
                <a:close/>
                <a:moveTo>
                  <a:pt x="116666" y="68183"/>
                </a:moveTo>
                <a:cubicBezTo>
                  <a:pt x="114827" y="68183"/>
                  <a:pt x="113333" y="69400"/>
                  <a:pt x="113333" y="70911"/>
                </a:cubicBezTo>
                <a:cubicBezTo>
                  <a:pt x="113333" y="95011"/>
                  <a:pt x="89455" y="114544"/>
                  <a:pt x="60000" y="114544"/>
                </a:cubicBezTo>
                <a:cubicBezTo>
                  <a:pt x="30544" y="114544"/>
                  <a:pt x="6666" y="95011"/>
                  <a:pt x="6666" y="70911"/>
                </a:cubicBezTo>
                <a:cubicBezTo>
                  <a:pt x="6666" y="46811"/>
                  <a:pt x="30544" y="27272"/>
                  <a:pt x="60000" y="27272"/>
                </a:cubicBezTo>
                <a:lnTo>
                  <a:pt x="60000" y="46361"/>
                </a:lnTo>
                <a:cubicBezTo>
                  <a:pt x="60000" y="47872"/>
                  <a:pt x="61494" y="49088"/>
                  <a:pt x="63333" y="49088"/>
                </a:cubicBezTo>
                <a:cubicBezTo>
                  <a:pt x="64022" y="49088"/>
                  <a:pt x="64616" y="48883"/>
                  <a:pt x="65144" y="48594"/>
                </a:cubicBezTo>
                <a:lnTo>
                  <a:pt x="65183" y="48633"/>
                </a:lnTo>
                <a:lnTo>
                  <a:pt x="105183" y="26816"/>
                </a:lnTo>
                <a:lnTo>
                  <a:pt x="105144" y="26772"/>
                </a:lnTo>
                <a:cubicBezTo>
                  <a:pt x="106038" y="26283"/>
                  <a:pt x="106666" y="25494"/>
                  <a:pt x="106666" y="24544"/>
                </a:cubicBezTo>
                <a:cubicBezTo>
                  <a:pt x="106666" y="23600"/>
                  <a:pt x="106038" y="22811"/>
                  <a:pt x="105144" y="22316"/>
                </a:cubicBezTo>
                <a:lnTo>
                  <a:pt x="105183" y="22277"/>
                </a:lnTo>
                <a:lnTo>
                  <a:pt x="65183" y="455"/>
                </a:lnTo>
                <a:lnTo>
                  <a:pt x="65144" y="500"/>
                </a:lnTo>
                <a:cubicBezTo>
                  <a:pt x="64616" y="211"/>
                  <a:pt x="64022" y="0"/>
                  <a:pt x="63333" y="0"/>
                </a:cubicBezTo>
                <a:cubicBezTo>
                  <a:pt x="61494" y="0"/>
                  <a:pt x="60000" y="1222"/>
                  <a:pt x="60000" y="2727"/>
                </a:cubicBezTo>
                <a:lnTo>
                  <a:pt x="60000" y="21816"/>
                </a:lnTo>
                <a:cubicBezTo>
                  <a:pt x="26861" y="21816"/>
                  <a:pt x="0" y="43794"/>
                  <a:pt x="0" y="70911"/>
                </a:cubicBezTo>
                <a:cubicBezTo>
                  <a:pt x="0" y="98022"/>
                  <a:pt x="26861" y="120000"/>
                  <a:pt x="60000" y="120000"/>
                </a:cubicBezTo>
                <a:cubicBezTo>
                  <a:pt x="93138" y="120000"/>
                  <a:pt x="120000" y="98022"/>
                  <a:pt x="120000" y="70911"/>
                </a:cubicBezTo>
                <a:cubicBezTo>
                  <a:pt x="120000" y="69400"/>
                  <a:pt x="118505" y="68183"/>
                  <a:pt x="116666" y="681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1" name="Google Shape;1181;p43"/>
          <p:cNvSpPr/>
          <p:nvPr/>
        </p:nvSpPr>
        <p:spPr>
          <a:xfrm>
            <a:off x="7146120" y="7729511"/>
            <a:ext cx="457135" cy="558721"/>
          </a:xfrm>
          <a:custGeom>
            <a:rect b="b" l="l" r="r" t="t"/>
            <a:pathLst>
              <a:path extrusionOk="0" h="120000" w="120000">
                <a:moveTo>
                  <a:pt x="116666" y="68183"/>
                </a:moveTo>
                <a:cubicBezTo>
                  <a:pt x="114822" y="68183"/>
                  <a:pt x="113333" y="69400"/>
                  <a:pt x="113333" y="70911"/>
                </a:cubicBezTo>
                <a:cubicBezTo>
                  <a:pt x="113333" y="95011"/>
                  <a:pt x="89455" y="114544"/>
                  <a:pt x="60000" y="114544"/>
                </a:cubicBezTo>
                <a:cubicBezTo>
                  <a:pt x="30544" y="114544"/>
                  <a:pt x="6666" y="95011"/>
                  <a:pt x="6666" y="70911"/>
                </a:cubicBezTo>
                <a:cubicBezTo>
                  <a:pt x="6666" y="46811"/>
                  <a:pt x="30544" y="27272"/>
                  <a:pt x="60000" y="27272"/>
                </a:cubicBezTo>
                <a:lnTo>
                  <a:pt x="82044" y="27272"/>
                </a:lnTo>
                <a:lnTo>
                  <a:pt x="61483" y="44094"/>
                </a:lnTo>
                <a:lnTo>
                  <a:pt x="61516" y="44138"/>
                </a:lnTo>
                <a:cubicBezTo>
                  <a:pt x="60622" y="44627"/>
                  <a:pt x="60000" y="45416"/>
                  <a:pt x="60000" y="46361"/>
                </a:cubicBezTo>
                <a:cubicBezTo>
                  <a:pt x="60000" y="47872"/>
                  <a:pt x="61488" y="49088"/>
                  <a:pt x="63333" y="49088"/>
                </a:cubicBezTo>
                <a:cubicBezTo>
                  <a:pt x="64016" y="49088"/>
                  <a:pt x="64616" y="48877"/>
                  <a:pt x="65150" y="48594"/>
                </a:cubicBezTo>
                <a:lnTo>
                  <a:pt x="65183" y="48633"/>
                </a:lnTo>
                <a:lnTo>
                  <a:pt x="65411" y="48450"/>
                </a:lnTo>
                <a:cubicBezTo>
                  <a:pt x="65583" y="48333"/>
                  <a:pt x="65733" y="48205"/>
                  <a:pt x="65877" y="48061"/>
                </a:cubicBezTo>
                <a:lnTo>
                  <a:pt x="91850" y="26816"/>
                </a:lnTo>
                <a:lnTo>
                  <a:pt x="91816" y="26772"/>
                </a:lnTo>
                <a:cubicBezTo>
                  <a:pt x="92711" y="26283"/>
                  <a:pt x="93333" y="25494"/>
                  <a:pt x="93333" y="24544"/>
                </a:cubicBezTo>
                <a:cubicBezTo>
                  <a:pt x="93333" y="23600"/>
                  <a:pt x="92711" y="22811"/>
                  <a:pt x="91816" y="22322"/>
                </a:cubicBezTo>
                <a:lnTo>
                  <a:pt x="91850" y="22277"/>
                </a:lnTo>
                <a:lnTo>
                  <a:pt x="65877" y="1027"/>
                </a:lnTo>
                <a:cubicBezTo>
                  <a:pt x="65733" y="883"/>
                  <a:pt x="65583" y="761"/>
                  <a:pt x="65411" y="644"/>
                </a:cubicBezTo>
                <a:lnTo>
                  <a:pt x="65183" y="455"/>
                </a:lnTo>
                <a:lnTo>
                  <a:pt x="65150" y="500"/>
                </a:lnTo>
                <a:cubicBezTo>
                  <a:pt x="64616" y="211"/>
                  <a:pt x="64016" y="0"/>
                  <a:pt x="63333" y="0"/>
                </a:cubicBezTo>
                <a:cubicBezTo>
                  <a:pt x="61488" y="0"/>
                  <a:pt x="60000" y="1222"/>
                  <a:pt x="60000" y="2727"/>
                </a:cubicBezTo>
                <a:cubicBezTo>
                  <a:pt x="60000" y="3677"/>
                  <a:pt x="60622" y="4466"/>
                  <a:pt x="61516" y="4955"/>
                </a:cubicBezTo>
                <a:lnTo>
                  <a:pt x="61483" y="4994"/>
                </a:lnTo>
                <a:lnTo>
                  <a:pt x="82044" y="21816"/>
                </a:lnTo>
                <a:lnTo>
                  <a:pt x="60000" y="21816"/>
                </a:lnTo>
                <a:cubicBezTo>
                  <a:pt x="26861" y="21816"/>
                  <a:pt x="0" y="43800"/>
                  <a:pt x="0" y="70911"/>
                </a:cubicBezTo>
                <a:cubicBezTo>
                  <a:pt x="0" y="98022"/>
                  <a:pt x="26861" y="120000"/>
                  <a:pt x="60000" y="120000"/>
                </a:cubicBezTo>
                <a:cubicBezTo>
                  <a:pt x="93138" y="120000"/>
                  <a:pt x="120000" y="98022"/>
                  <a:pt x="120000" y="70911"/>
                </a:cubicBezTo>
                <a:cubicBezTo>
                  <a:pt x="120000" y="69400"/>
                  <a:pt x="118511" y="68183"/>
                  <a:pt x="116666" y="681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2" name="Google Shape;1182;p43"/>
          <p:cNvSpPr/>
          <p:nvPr/>
        </p:nvSpPr>
        <p:spPr>
          <a:xfrm>
            <a:off x="8161972" y="7729512"/>
            <a:ext cx="558721" cy="558715"/>
          </a:xfrm>
          <a:custGeom>
            <a:rect b="b" l="l" r="r" t="t"/>
            <a:pathLst>
              <a:path extrusionOk="0" h="120000" w="120000">
                <a:moveTo>
                  <a:pt x="103522" y="34955"/>
                </a:moveTo>
                <a:cubicBezTo>
                  <a:pt x="103572" y="34216"/>
                  <a:pt x="103638" y="33477"/>
                  <a:pt x="103638" y="32727"/>
                </a:cubicBezTo>
                <a:cubicBezTo>
                  <a:pt x="103638" y="14655"/>
                  <a:pt x="88983" y="0"/>
                  <a:pt x="70911" y="0"/>
                </a:cubicBezTo>
                <a:cubicBezTo>
                  <a:pt x="58327" y="0"/>
                  <a:pt x="47422" y="7105"/>
                  <a:pt x="41944" y="17516"/>
                </a:cubicBezTo>
                <a:cubicBezTo>
                  <a:pt x="39916" y="16783"/>
                  <a:pt x="37738" y="16361"/>
                  <a:pt x="35455" y="16361"/>
                </a:cubicBezTo>
                <a:cubicBezTo>
                  <a:pt x="24911" y="16361"/>
                  <a:pt x="16361" y="24911"/>
                  <a:pt x="16361" y="35455"/>
                </a:cubicBezTo>
                <a:cubicBezTo>
                  <a:pt x="16361" y="36827"/>
                  <a:pt x="16516" y="38161"/>
                  <a:pt x="16788" y="39450"/>
                </a:cubicBezTo>
                <a:cubicBezTo>
                  <a:pt x="7038" y="42700"/>
                  <a:pt x="0" y="51883"/>
                  <a:pt x="0" y="62727"/>
                </a:cubicBezTo>
                <a:cubicBezTo>
                  <a:pt x="0" y="76283"/>
                  <a:pt x="10988" y="87272"/>
                  <a:pt x="24544" y="87272"/>
                </a:cubicBezTo>
                <a:lnTo>
                  <a:pt x="49088" y="87272"/>
                </a:lnTo>
                <a:cubicBezTo>
                  <a:pt x="50600" y="87272"/>
                  <a:pt x="51816" y="86050"/>
                  <a:pt x="51816" y="84544"/>
                </a:cubicBezTo>
                <a:cubicBezTo>
                  <a:pt x="51816" y="83038"/>
                  <a:pt x="50600" y="81816"/>
                  <a:pt x="49088" y="81816"/>
                </a:cubicBezTo>
                <a:lnTo>
                  <a:pt x="24544" y="81816"/>
                </a:lnTo>
                <a:cubicBezTo>
                  <a:pt x="14022" y="81816"/>
                  <a:pt x="5455" y="73250"/>
                  <a:pt x="5455" y="62727"/>
                </a:cubicBezTo>
                <a:cubicBezTo>
                  <a:pt x="5455" y="54500"/>
                  <a:pt x="10700" y="47233"/>
                  <a:pt x="18516" y="44627"/>
                </a:cubicBezTo>
                <a:lnTo>
                  <a:pt x="23138" y="43088"/>
                </a:lnTo>
                <a:lnTo>
                  <a:pt x="22122" y="38316"/>
                </a:lnTo>
                <a:cubicBezTo>
                  <a:pt x="21922" y="37361"/>
                  <a:pt x="21816" y="36394"/>
                  <a:pt x="21816" y="35455"/>
                </a:cubicBezTo>
                <a:cubicBezTo>
                  <a:pt x="21816" y="27933"/>
                  <a:pt x="27933" y="21816"/>
                  <a:pt x="35455" y="21816"/>
                </a:cubicBezTo>
                <a:cubicBezTo>
                  <a:pt x="37011" y="21816"/>
                  <a:pt x="38566" y="22094"/>
                  <a:pt x="40083" y="22650"/>
                </a:cubicBezTo>
                <a:lnTo>
                  <a:pt x="44550" y="24266"/>
                </a:lnTo>
                <a:lnTo>
                  <a:pt x="46766" y="20061"/>
                </a:lnTo>
                <a:cubicBezTo>
                  <a:pt x="51511" y="11050"/>
                  <a:pt x="60761" y="5455"/>
                  <a:pt x="70911" y="5455"/>
                </a:cubicBezTo>
                <a:cubicBezTo>
                  <a:pt x="85944" y="5455"/>
                  <a:pt x="98183" y="17688"/>
                  <a:pt x="98183" y="32727"/>
                </a:cubicBezTo>
                <a:cubicBezTo>
                  <a:pt x="98183" y="33205"/>
                  <a:pt x="98144" y="33666"/>
                  <a:pt x="98111" y="34138"/>
                </a:cubicBezTo>
                <a:lnTo>
                  <a:pt x="98083" y="34605"/>
                </a:lnTo>
                <a:lnTo>
                  <a:pt x="97833" y="38444"/>
                </a:lnTo>
                <a:lnTo>
                  <a:pt x="101361" y="39966"/>
                </a:lnTo>
                <a:cubicBezTo>
                  <a:pt x="109366" y="43422"/>
                  <a:pt x="114544" y="51288"/>
                  <a:pt x="114544" y="60000"/>
                </a:cubicBezTo>
                <a:cubicBezTo>
                  <a:pt x="114544" y="72027"/>
                  <a:pt x="104755" y="81816"/>
                  <a:pt x="92727" y="81816"/>
                </a:cubicBezTo>
                <a:lnTo>
                  <a:pt x="70911" y="81816"/>
                </a:lnTo>
                <a:cubicBezTo>
                  <a:pt x="69400" y="81816"/>
                  <a:pt x="68183" y="83038"/>
                  <a:pt x="68183" y="84544"/>
                </a:cubicBezTo>
                <a:cubicBezTo>
                  <a:pt x="68183" y="86050"/>
                  <a:pt x="69400" y="87272"/>
                  <a:pt x="70911" y="87272"/>
                </a:cubicBezTo>
                <a:lnTo>
                  <a:pt x="92727" y="87272"/>
                </a:lnTo>
                <a:cubicBezTo>
                  <a:pt x="107783" y="87272"/>
                  <a:pt x="120000" y="75061"/>
                  <a:pt x="120000" y="60000"/>
                </a:cubicBezTo>
                <a:cubicBezTo>
                  <a:pt x="120000" y="48777"/>
                  <a:pt x="113211" y="39138"/>
                  <a:pt x="103522" y="34955"/>
                </a:cubicBezTo>
                <a:moveTo>
                  <a:pt x="76361" y="98183"/>
                </a:moveTo>
                <a:cubicBezTo>
                  <a:pt x="75611" y="98183"/>
                  <a:pt x="74933" y="98488"/>
                  <a:pt x="74433" y="98983"/>
                </a:cubicBezTo>
                <a:lnTo>
                  <a:pt x="62727" y="110688"/>
                </a:lnTo>
                <a:lnTo>
                  <a:pt x="62727" y="46366"/>
                </a:lnTo>
                <a:cubicBezTo>
                  <a:pt x="62727" y="44855"/>
                  <a:pt x="61505" y="43638"/>
                  <a:pt x="60000" y="43638"/>
                </a:cubicBezTo>
                <a:cubicBezTo>
                  <a:pt x="58494" y="43638"/>
                  <a:pt x="57272" y="44855"/>
                  <a:pt x="57272" y="46366"/>
                </a:cubicBezTo>
                <a:lnTo>
                  <a:pt x="57272" y="110688"/>
                </a:lnTo>
                <a:lnTo>
                  <a:pt x="45566" y="98983"/>
                </a:lnTo>
                <a:cubicBezTo>
                  <a:pt x="45072" y="98488"/>
                  <a:pt x="44388" y="98183"/>
                  <a:pt x="43638" y="98183"/>
                </a:cubicBezTo>
                <a:cubicBezTo>
                  <a:pt x="42127" y="98183"/>
                  <a:pt x="40911" y="99405"/>
                  <a:pt x="40911" y="100911"/>
                </a:cubicBezTo>
                <a:cubicBezTo>
                  <a:pt x="40911" y="101666"/>
                  <a:pt x="41216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44" y="120000"/>
                  <a:pt x="60000" y="120000"/>
                </a:cubicBezTo>
                <a:cubicBezTo>
                  <a:pt x="60755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8" y="102344"/>
                  <a:pt x="79088" y="101666"/>
                  <a:pt x="79088" y="100911"/>
                </a:cubicBezTo>
                <a:cubicBezTo>
                  <a:pt x="79088" y="99405"/>
                  <a:pt x="77872" y="98183"/>
                  <a:pt x="76361" y="981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3" name="Google Shape;1183;p43"/>
          <p:cNvSpPr/>
          <p:nvPr/>
        </p:nvSpPr>
        <p:spPr>
          <a:xfrm>
            <a:off x="9228616" y="7729512"/>
            <a:ext cx="558721" cy="558715"/>
          </a:xfrm>
          <a:custGeom>
            <a:rect b="b" l="l" r="r" t="t"/>
            <a:pathLst>
              <a:path extrusionOk="0" h="120000" w="120000">
                <a:moveTo>
                  <a:pt x="103522" y="34955"/>
                </a:moveTo>
                <a:cubicBezTo>
                  <a:pt x="103572" y="34216"/>
                  <a:pt x="103638" y="33477"/>
                  <a:pt x="103638" y="32727"/>
                </a:cubicBezTo>
                <a:cubicBezTo>
                  <a:pt x="103638" y="14655"/>
                  <a:pt x="88983" y="0"/>
                  <a:pt x="70911" y="0"/>
                </a:cubicBezTo>
                <a:cubicBezTo>
                  <a:pt x="58327" y="0"/>
                  <a:pt x="47422" y="7105"/>
                  <a:pt x="41944" y="17516"/>
                </a:cubicBezTo>
                <a:cubicBezTo>
                  <a:pt x="39916" y="16783"/>
                  <a:pt x="37738" y="16361"/>
                  <a:pt x="35455" y="16361"/>
                </a:cubicBezTo>
                <a:cubicBezTo>
                  <a:pt x="24911" y="16361"/>
                  <a:pt x="16361" y="24911"/>
                  <a:pt x="16361" y="35455"/>
                </a:cubicBezTo>
                <a:cubicBezTo>
                  <a:pt x="16361" y="36827"/>
                  <a:pt x="16516" y="38161"/>
                  <a:pt x="16788" y="39450"/>
                </a:cubicBezTo>
                <a:cubicBezTo>
                  <a:pt x="7038" y="42700"/>
                  <a:pt x="0" y="51883"/>
                  <a:pt x="0" y="62727"/>
                </a:cubicBezTo>
                <a:cubicBezTo>
                  <a:pt x="0" y="76283"/>
                  <a:pt x="10988" y="87272"/>
                  <a:pt x="24544" y="87272"/>
                </a:cubicBezTo>
                <a:lnTo>
                  <a:pt x="49088" y="87272"/>
                </a:lnTo>
                <a:cubicBezTo>
                  <a:pt x="50600" y="87272"/>
                  <a:pt x="51816" y="86050"/>
                  <a:pt x="51816" y="84544"/>
                </a:cubicBezTo>
                <a:cubicBezTo>
                  <a:pt x="51816" y="83038"/>
                  <a:pt x="50600" y="81816"/>
                  <a:pt x="49088" y="81816"/>
                </a:cubicBezTo>
                <a:lnTo>
                  <a:pt x="24544" y="81816"/>
                </a:lnTo>
                <a:cubicBezTo>
                  <a:pt x="14022" y="81816"/>
                  <a:pt x="5455" y="73250"/>
                  <a:pt x="5455" y="62727"/>
                </a:cubicBezTo>
                <a:cubicBezTo>
                  <a:pt x="5455" y="54500"/>
                  <a:pt x="10700" y="47233"/>
                  <a:pt x="18516" y="44627"/>
                </a:cubicBezTo>
                <a:lnTo>
                  <a:pt x="23138" y="43088"/>
                </a:lnTo>
                <a:lnTo>
                  <a:pt x="22122" y="38316"/>
                </a:lnTo>
                <a:cubicBezTo>
                  <a:pt x="21922" y="37361"/>
                  <a:pt x="21816" y="36394"/>
                  <a:pt x="21816" y="35455"/>
                </a:cubicBezTo>
                <a:cubicBezTo>
                  <a:pt x="21816" y="27933"/>
                  <a:pt x="27933" y="21816"/>
                  <a:pt x="35455" y="21816"/>
                </a:cubicBezTo>
                <a:cubicBezTo>
                  <a:pt x="37011" y="21816"/>
                  <a:pt x="38566" y="22094"/>
                  <a:pt x="40083" y="22650"/>
                </a:cubicBezTo>
                <a:lnTo>
                  <a:pt x="44550" y="24266"/>
                </a:lnTo>
                <a:lnTo>
                  <a:pt x="46766" y="20061"/>
                </a:lnTo>
                <a:cubicBezTo>
                  <a:pt x="51511" y="11050"/>
                  <a:pt x="60761" y="5455"/>
                  <a:pt x="70911" y="5455"/>
                </a:cubicBezTo>
                <a:cubicBezTo>
                  <a:pt x="85944" y="5455"/>
                  <a:pt x="98183" y="17688"/>
                  <a:pt x="98183" y="32727"/>
                </a:cubicBezTo>
                <a:cubicBezTo>
                  <a:pt x="98183" y="33205"/>
                  <a:pt x="98144" y="33666"/>
                  <a:pt x="98111" y="34138"/>
                </a:cubicBezTo>
                <a:lnTo>
                  <a:pt x="98083" y="34605"/>
                </a:lnTo>
                <a:lnTo>
                  <a:pt x="97833" y="38444"/>
                </a:lnTo>
                <a:lnTo>
                  <a:pt x="101361" y="39966"/>
                </a:lnTo>
                <a:cubicBezTo>
                  <a:pt x="109372" y="43422"/>
                  <a:pt x="114544" y="51288"/>
                  <a:pt x="114544" y="60000"/>
                </a:cubicBezTo>
                <a:cubicBezTo>
                  <a:pt x="114544" y="72027"/>
                  <a:pt x="104755" y="81816"/>
                  <a:pt x="92727" y="81816"/>
                </a:cubicBezTo>
                <a:lnTo>
                  <a:pt x="70911" y="81816"/>
                </a:lnTo>
                <a:cubicBezTo>
                  <a:pt x="69400" y="81816"/>
                  <a:pt x="68183" y="83038"/>
                  <a:pt x="68183" y="84544"/>
                </a:cubicBezTo>
                <a:cubicBezTo>
                  <a:pt x="68183" y="86050"/>
                  <a:pt x="69400" y="87272"/>
                  <a:pt x="70911" y="87272"/>
                </a:cubicBezTo>
                <a:lnTo>
                  <a:pt x="92727" y="87272"/>
                </a:lnTo>
                <a:cubicBezTo>
                  <a:pt x="107783" y="87272"/>
                  <a:pt x="120000" y="75061"/>
                  <a:pt x="120000" y="60000"/>
                </a:cubicBezTo>
                <a:cubicBezTo>
                  <a:pt x="120000" y="48777"/>
                  <a:pt x="113211" y="39138"/>
                  <a:pt x="103522" y="34955"/>
                </a:cubicBezTo>
                <a:moveTo>
                  <a:pt x="76361" y="65455"/>
                </a:moveTo>
                <a:cubicBezTo>
                  <a:pt x="77872" y="65455"/>
                  <a:pt x="79088" y="64233"/>
                  <a:pt x="79088" y="62727"/>
                </a:cubicBezTo>
                <a:cubicBezTo>
                  <a:pt x="79088" y="61977"/>
                  <a:pt x="78788" y="61294"/>
                  <a:pt x="78294" y="60800"/>
                </a:cubicBezTo>
                <a:lnTo>
                  <a:pt x="61927" y="44433"/>
                </a:lnTo>
                <a:cubicBezTo>
                  <a:pt x="61433" y="43944"/>
                  <a:pt x="60755" y="43638"/>
                  <a:pt x="60000" y="43638"/>
                </a:cubicBezTo>
                <a:cubicBezTo>
                  <a:pt x="59250" y="43638"/>
                  <a:pt x="58566" y="43944"/>
                  <a:pt x="58072" y="44433"/>
                </a:cubicBezTo>
                <a:lnTo>
                  <a:pt x="41705" y="60800"/>
                </a:lnTo>
                <a:cubicBezTo>
                  <a:pt x="41216" y="61294"/>
                  <a:pt x="40911" y="61977"/>
                  <a:pt x="40911" y="62727"/>
                </a:cubicBezTo>
                <a:cubicBezTo>
                  <a:pt x="40911" y="64233"/>
                  <a:pt x="42127" y="65455"/>
                  <a:pt x="43638" y="65455"/>
                </a:cubicBezTo>
                <a:cubicBezTo>
                  <a:pt x="44388" y="65455"/>
                  <a:pt x="45072" y="65150"/>
                  <a:pt x="45566" y="64655"/>
                </a:cubicBezTo>
                <a:lnTo>
                  <a:pt x="57272" y="52950"/>
                </a:lnTo>
                <a:lnTo>
                  <a:pt x="57272" y="117272"/>
                </a:lnTo>
                <a:cubicBezTo>
                  <a:pt x="57272" y="118777"/>
                  <a:pt x="58494" y="120000"/>
                  <a:pt x="60000" y="120000"/>
                </a:cubicBezTo>
                <a:cubicBezTo>
                  <a:pt x="61505" y="120000"/>
                  <a:pt x="62727" y="118777"/>
                  <a:pt x="62727" y="117272"/>
                </a:cubicBezTo>
                <a:lnTo>
                  <a:pt x="62727" y="52950"/>
                </a:lnTo>
                <a:lnTo>
                  <a:pt x="74433" y="64655"/>
                </a:lnTo>
                <a:cubicBezTo>
                  <a:pt x="74933" y="65150"/>
                  <a:pt x="75611" y="65455"/>
                  <a:pt x="76361" y="654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4" name="Google Shape;1184;p43"/>
          <p:cNvSpPr/>
          <p:nvPr/>
        </p:nvSpPr>
        <p:spPr>
          <a:xfrm>
            <a:off x="10295261" y="7767603"/>
            <a:ext cx="558721" cy="482988"/>
          </a:xfrm>
          <a:custGeom>
            <a:rect b="b" l="l" r="r" t="t"/>
            <a:pathLst>
              <a:path extrusionOk="0" h="120000" w="120000">
                <a:moveTo>
                  <a:pt x="74561" y="113794"/>
                </a:moveTo>
                <a:lnTo>
                  <a:pt x="70166" y="112432"/>
                </a:lnTo>
                <a:cubicBezTo>
                  <a:pt x="73916" y="109001"/>
                  <a:pt x="76361" y="103775"/>
                  <a:pt x="76361" y="97798"/>
                </a:cubicBezTo>
                <a:cubicBezTo>
                  <a:pt x="76361" y="90013"/>
                  <a:pt x="72294" y="83336"/>
                  <a:pt x="66483" y="80428"/>
                </a:cubicBezTo>
                <a:lnTo>
                  <a:pt x="65011" y="86655"/>
                </a:lnTo>
                <a:cubicBezTo>
                  <a:pt x="68500" y="88762"/>
                  <a:pt x="70911" y="92938"/>
                  <a:pt x="70911" y="97798"/>
                </a:cubicBezTo>
                <a:cubicBezTo>
                  <a:pt x="70911" y="101745"/>
                  <a:pt x="69316" y="105215"/>
                  <a:pt x="66861" y="107511"/>
                </a:cubicBezTo>
                <a:lnTo>
                  <a:pt x="68311" y="101267"/>
                </a:lnTo>
                <a:cubicBezTo>
                  <a:pt x="68483" y="100489"/>
                  <a:pt x="68411" y="99627"/>
                  <a:pt x="68033" y="98871"/>
                </a:cubicBezTo>
                <a:cubicBezTo>
                  <a:pt x="67283" y="97364"/>
                  <a:pt x="65616" y="96847"/>
                  <a:pt x="64311" y="97714"/>
                </a:cubicBezTo>
                <a:cubicBezTo>
                  <a:pt x="63661" y="98154"/>
                  <a:pt x="63222" y="98854"/>
                  <a:pt x="63038" y="99638"/>
                </a:cubicBezTo>
                <a:lnTo>
                  <a:pt x="60044" y="112560"/>
                </a:lnTo>
                <a:cubicBezTo>
                  <a:pt x="59866" y="113338"/>
                  <a:pt x="59938" y="114200"/>
                  <a:pt x="60316" y="114956"/>
                </a:cubicBezTo>
                <a:cubicBezTo>
                  <a:pt x="60666" y="115663"/>
                  <a:pt x="61227" y="116124"/>
                  <a:pt x="61850" y="116358"/>
                </a:cubicBezTo>
                <a:lnTo>
                  <a:pt x="61811" y="116519"/>
                </a:lnTo>
                <a:cubicBezTo>
                  <a:pt x="61900" y="116508"/>
                  <a:pt x="61988" y="116474"/>
                  <a:pt x="62072" y="116458"/>
                </a:cubicBezTo>
                <a:lnTo>
                  <a:pt x="73144" y="119888"/>
                </a:lnTo>
                <a:cubicBezTo>
                  <a:pt x="73822" y="120100"/>
                  <a:pt x="74566" y="120011"/>
                  <a:pt x="75216" y="119577"/>
                </a:cubicBezTo>
                <a:cubicBezTo>
                  <a:pt x="76522" y="118710"/>
                  <a:pt x="76972" y="116775"/>
                  <a:pt x="76216" y="115262"/>
                </a:cubicBezTo>
                <a:cubicBezTo>
                  <a:pt x="75838" y="114512"/>
                  <a:pt x="75233" y="114000"/>
                  <a:pt x="74561" y="113794"/>
                </a:cubicBezTo>
                <a:moveTo>
                  <a:pt x="103522" y="40439"/>
                </a:moveTo>
                <a:cubicBezTo>
                  <a:pt x="103572" y="39582"/>
                  <a:pt x="103638" y="38732"/>
                  <a:pt x="103638" y="37859"/>
                </a:cubicBezTo>
                <a:cubicBezTo>
                  <a:pt x="103638" y="16953"/>
                  <a:pt x="88983" y="0"/>
                  <a:pt x="70911" y="0"/>
                </a:cubicBezTo>
                <a:cubicBezTo>
                  <a:pt x="58327" y="0"/>
                  <a:pt x="47422" y="8223"/>
                  <a:pt x="41944" y="20266"/>
                </a:cubicBezTo>
                <a:cubicBezTo>
                  <a:pt x="39916" y="19416"/>
                  <a:pt x="37738" y="18926"/>
                  <a:pt x="35455" y="18926"/>
                </a:cubicBezTo>
                <a:cubicBezTo>
                  <a:pt x="24911" y="18926"/>
                  <a:pt x="16361" y="28818"/>
                  <a:pt x="16361" y="41011"/>
                </a:cubicBezTo>
                <a:cubicBezTo>
                  <a:pt x="16361" y="42602"/>
                  <a:pt x="16516" y="44147"/>
                  <a:pt x="16788" y="45638"/>
                </a:cubicBezTo>
                <a:cubicBezTo>
                  <a:pt x="7038" y="49396"/>
                  <a:pt x="0" y="60016"/>
                  <a:pt x="0" y="72560"/>
                </a:cubicBezTo>
                <a:cubicBezTo>
                  <a:pt x="0" y="88245"/>
                  <a:pt x="10988" y="100956"/>
                  <a:pt x="24544" y="100956"/>
                </a:cubicBezTo>
                <a:lnTo>
                  <a:pt x="35455" y="100956"/>
                </a:lnTo>
                <a:cubicBezTo>
                  <a:pt x="36961" y="100956"/>
                  <a:pt x="38183" y="99544"/>
                  <a:pt x="38183" y="97798"/>
                </a:cubicBezTo>
                <a:cubicBezTo>
                  <a:pt x="38183" y="96057"/>
                  <a:pt x="36961" y="94645"/>
                  <a:pt x="35455" y="94645"/>
                </a:cubicBezTo>
                <a:lnTo>
                  <a:pt x="24544" y="94645"/>
                </a:lnTo>
                <a:cubicBezTo>
                  <a:pt x="14022" y="94645"/>
                  <a:pt x="5455" y="84737"/>
                  <a:pt x="5455" y="72560"/>
                </a:cubicBezTo>
                <a:cubicBezTo>
                  <a:pt x="5455" y="63046"/>
                  <a:pt x="10700" y="54634"/>
                  <a:pt x="18516" y="51620"/>
                </a:cubicBezTo>
                <a:lnTo>
                  <a:pt x="23138" y="49841"/>
                </a:lnTo>
                <a:lnTo>
                  <a:pt x="22122" y="44320"/>
                </a:lnTo>
                <a:cubicBezTo>
                  <a:pt x="21922" y="43219"/>
                  <a:pt x="21816" y="42101"/>
                  <a:pt x="21816" y="41011"/>
                </a:cubicBezTo>
                <a:cubicBezTo>
                  <a:pt x="21816" y="32315"/>
                  <a:pt x="27933" y="25237"/>
                  <a:pt x="35455" y="25237"/>
                </a:cubicBezTo>
                <a:cubicBezTo>
                  <a:pt x="37005" y="25237"/>
                  <a:pt x="38566" y="25560"/>
                  <a:pt x="40083" y="26199"/>
                </a:cubicBezTo>
                <a:lnTo>
                  <a:pt x="44550" y="28073"/>
                </a:lnTo>
                <a:lnTo>
                  <a:pt x="46766" y="23202"/>
                </a:lnTo>
                <a:cubicBezTo>
                  <a:pt x="51511" y="12782"/>
                  <a:pt x="60761" y="6310"/>
                  <a:pt x="70911" y="6310"/>
                </a:cubicBezTo>
                <a:cubicBezTo>
                  <a:pt x="85944" y="6310"/>
                  <a:pt x="98183" y="20461"/>
                  <a:pt x="98183" y="37859"/>
                </a:cubicBezTo>
                <a:cubicBezTo>
                  <a:pt x="98183" y="38409"/>
                  <a:pt x="98144" y="38949"/>
                  <a:pt x="98111" y="39488"/>
                </a:cubicBezTo>
                <a:lnTo>
                  <a:pt x="98083" y="40027"/>
                </a:lnTo>
                <a:lnTo>
                  <a:pt x="97833" y="44470"/>
                </a:lnTo>
                <a:lnTo>
                  <a:pt x="101361" y="46232"/>
                </a:lnTo>
                <a:cubicBezTo>
                  <a:pt x="109372" y="50230"/>
                  <a:pt x="114544" y="59327"/>
                  <a:pt x="114544" y="69407"/>
                </a:cubicBezTo>
                <a:cubicBezTo>
                  <a:pt x="114544" y="83324"/>
                  <a:pt x="104755" y="94645"/>
                  <a:pt x="92727" y="94645"/>
                </a:cubicBezTo>
                <a:lnTo>
                  <a:pt x="84544" y="94645"/>
                </a:lnTo>
                <a:cubicBezTo>
                  <a:pt x="83038" y="94645"/>
                  <a:pt x="81816" y="96057"/>
                  <a:pt x="81816" y="97798"/>
                </a:cubicBezTo>
                <a:cubicBezTo>
                  <a:pt x="81816" y="99544"/>
                  <a:pt x="83038" y="100956"/>
                  <a:pt x="84544" y="100956"/>
                </a:cubicBezTo>
                <a:lnTo>
                  <a:pt x="92727" y="100956"/>
                </a:lnTo>
                <a:cubicBezTo>
                  <a:pt x="107788" y="100956"/>
                  <a:pt x="120000" y="86833"/>
                  <a:pt x="120000" y="69407"/>
                </a:cubicBezTo>
                <a:cubicBezTo>
                  <a:pt x="120000" y="56419"/>
                  <a:pt x="113211" y="45276"/>
                  <a:pt x="103522" y="40439"/>
                </a:cubicBezTo>
                <a:moveTo>
                  <a:pt x="59850" y="80745"/>
                </a:moveTo>
                <a:cubicBezTo>
                  <a:pt x="59505" y="80055"/>
                  <a:pt x="58961" y="79599"/>
                  <a:pt x="58355" y="79366"/>
                </a:cubicBezTo>
                <a:lnTo>
                  <a:pt x="58427" y="79054"/>
                </a:lnTo>
                <a:cubicBezTo>
                  <a:pt x="58244" y="79071"/>
                  <a:pt x="58061" y="79127"/>
                  <a:pt x="57877" y="79177"/>
                </a:cubicBezTo>
                <a:lnTo>
                  <a:pt x="47016" y="75807"/>
                </a:lnTo>
                <a:lnTo>
                  <a:pt x="47016" y="75813"/>
                </a:lnTo>
                <a:cubicBezTo>
                  <a:pt x="46350" y="75607"/>
                  <a:pt x="45605" y="75690"/>
                  <a:pt x="44950" y="76130"/>
                </a:cubicBezTo>
                <a:cubicBezTo>
                  <a:pt x="43644" y="76997"/>
                  <a:pt x="43200" y="78926"/>
                  <a:pt x="43950" y="80433"/>
                </a:cubicBezTo>
                <a:cubicBezTo>
                  <a:pt x="44327" y="81189"/>
                  <a:pt x="44933" y="81695"/>
                  <a:pt x="45611" y="81907"/>
                </a:cubicBezTo>
                <a:lnTo>
                  <a:pt x="49805" y="83202"/>
                </a:lnTo>
                <a:cubicBezTo>
                  <a:pt x="46066" y="86627"/>
                  <a:pt x="43638" y="91843"/>
                  <a:pt x="43638" y="97798"/>
                </a:cubicBezTo>
                <a:cubicBezTo>
                  <a:pt x="43638" y="105682"/>
                  <a:pt x="47800" y="112427"/>
                  <a:pt x="53727" y="115273"/>
                </a:cubicBezTo>
                <a:lnTo>
                  <a:pt x="55188" y="109074"/>
                </a:lnTo>
                <a:cubicBezTo>
                  <a:pt x="51588" y="107011"/>
                  <a:pt x="49088" y="102763"/>
                  <a:pt x="49088" y="97798"/>
                </a:cubicBezTo>
                <a:cubicBezTo>
                  <a:pt x="49088" y="93728"/>
                  <a:pt x="50788" y="90158"/>
                  <a:pt x="53383" y="87862"/>
                </a:cubicBezTo>
                <a:lnTo>
                  <a:pt x="51861" y="94434"/>
                </a:lnTo>
                <a:cubicBezTo>
                  <a:pt x="51683" y="95212"/>
                  <a:pt x="51761" y="96074"/>
                  <a:pt x="52133" y="96830"/>
                </a:cubicBezTo>
                <a:cubicBezTo>
                  <a:pt x="52888" y="98337"/>
                  <a:pt x="54555" y="98854"/>
                  <a:pt x="55861" y="97987"/>
                </a:cubicBezTo>
                <a:cubicBezTo>
                  <a:pt x="56511" y="97547"/>
                  <a:pt x="56950" y="96847"/>
                  <a:pt x="57127" y="96068"/>
                </a:cubicBezTo>
                <a:lnTo>
                  <a:pt x="60127" y="83135"/>
                </a:lnTo>
                <a:cubicBezTo>
                  <a:pt x="60305" y="82357"/>
                  <a:pt x="60227" y="81501"/>
                  <a:pt x="59850" y="8074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5" name="Google Shape;1185;p43"/>
          <p:cNvSpPr/>
          <p:nvPr/>
        </p:nvSpPr>
        <p:spPr>
          <a:xfrm>
            <a:off x="11361907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2727" y="0"/>
                </a:move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cubicBezTo>
                  <a:pt x="64483" y="5455"/>
                  <a:pt x="114544" y="55516"/>
                  <a:pt x="114544" y="117272"/>
                </a:cubicBezTo>
                <a:cubicBezTo>
                  <a:pt x="114544" y="118777"/>
                  <a:pt x="115766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52505"/>
                  <a:pt x="67494" y="0"/>
                  <a:pt x="2727" y="0"/>
                </a:cubicBezTo>
                <a:moveTo>
                  <a:pt x="2727" y="54544"/>
                </a:moveTo>
                <a:cubicBezTo>
                  <a:pt x="1222" y="54544"/>
                  <a:pt x="0" y="55766"/>
                  <a:pt x="0" y="57272"/>
                </a:cubicBezTo>
                <a:cubicBezTo>
                  <a:pt x="0" y="58783"/>
                  <a:pt x="1222" y="60000"/>
                  <a:pt x="2727" y="60000"/>
                </a:cubicBezTo>
                <a:cubicBezTo>
                  <a:pt x="34355" y="60000"/>
                  <a:pt x="60000" y="85644"/>
                  <a:pt x="60000" y="117272"/>
                </a:cubicBezTo>
                <a:cubicBezTo>
                  <a:pt x="60000" y="118777"/>
                  <a:pt x="61222" y="120000"/>
                  <a:pt x="62727" y="120000"/>
                </a:cubicBezTo>
                <a:cubicBezTo>
                  <a:pt x="64233" y="120000"/>
                  <a:pt x="65455" y="118777"/>
                  <a:pt x="65455" y="117272"/>
                </a:cubicBezTo>
                <a:cubicBezTo>
                  <a:pt x="65455" y="82627"/>
                  <a:pt x="37372" y="54544"/>
                  <a:pt x="2727" y="54544"/>
                </a:cubicBezTo>
                <a:moveTo>
                  <a:pt x="2727" y="27272"/>
                </a:moveTo>
                <a:cubicBezTo>
                  <a:pt x="1222" y="27272"/>
                  <a:pt x="0" y="28494"/>
                  <a:pt x="0" y="30000"/>
                </a:cubicBezTo>
                <a:cubicBezTo>
                  <a:pt x="0" y="31511"/>
                  <a:pt x="1222" y="32727"/>
                  <a:pt x="2727" y="32727"/>
                </a:cubicBezTo>
                <a:cubicBezTo>
                  <a:pt x="49422" y="32727"/>
                  <a:pt x="87272" y="70583"/>
                  <a:pt x="87272" y="117272"/>
                </a:cubicBez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cubicBezTo>
                  <a:pt x="92727" y="67566"/>
                  <a:pt x="52433" y="27272"/>
                  <a:pt x="2727" y="27272"/>
                </a:cubicBezTo>
                <a:moveTo>
                  <a:pt x="16361" y="114544"/>
                </a:moveTo>
                <a:cubicBezTo>
                  <a:pt x="10338" y="114544"/>
                  <a:pt x="5455" y="109661"/>
                  <a:pt x="5455" y="103638"/>
                </a:cubicBezTo>
                <a:cubicBezTo>
                  <a:pt x="5455" y="97611"/>
                  <a:pt x="10338" y="92727"/>
                  <a:pt x="16361" y="92727"/>
                </a:cubicBezTo>
                <a:cubicBezTo>
                  <a:pt x="22388" y="92727"/>
                  <a:pt x="27272" y="97611"/>
                  <a:pt x="27272" y="103638"/>
                </a:cubicBezTo>
                <a:cubicBezTo>
                  <a:pt x="27272" y="109661"/>
                  <a:pt x="22388" y="114544"/>
                  <a:pt x="16361" y="114544"/>
                </a:cubicBezTo>
                <a:moveTo>
                  <a:pt x="16361" y="87272"/>
                </a:moveTo>
                <a:cubicBezTo>
                  <a:pt x="7327" y="87272"/>
                  <a:pt x="0" y="94600"/>
                  <a:pt x="0" y="103638"/>
                </a:cubicBezTo>
                <a:cubicBezTo>
                  <a:pt x="0" y="112672"/>
                  <a:pt x="7327" y="120000"/>
                  <a:pt x="16361" y="120000"/>
                </a:cubicBezTo>
                <a:cubicBezTo>
                  <a:pt x="25405" y="120000"/>
                  <a:pt x="32727" y="112672"/>
                  <a:pt x="32727" y="103638"/>
                </a:cubicBezTo>
                <a:cubicBezTo>
                  <a:pt x="32727" y="94600"/>
                  <a:pt x="25405" y="87272"/>
                  <a:pt x="16361" y="8727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6" name="Google Shape;1186;p43"/>
          <p:cNvSpPr/>
          <p:nvPr/>
        </p:nvSpPr>
        <p:spPr>
          <a:xfrm>
            <a:off x="1762098" y="8796154"/>
            <a:ext cx="558721" cy="558721"/>
          </a:xfrm>
          <a:custGeom>
            <a:rect b="b" l="l" r="r" t="t"/>
            <a:pathLst>
              <a:path extrusionOk="0" h="120000" w="120000">
                <a:moveTo>
                  <a:pt x="32727" y="57272"/>
                </a:moveTo>
                <a:lnTo>
                  <a:pt x="27272" y="57272"/>
                </a:lnTo>
                <a:cubicBezTo>
                  <a:pt x="25766" y="57272"/>
                  <a:pt x="24544" y="58494"/>
                  <a:pt x="24544" y="60000"/>
                </a:cubicBezTo>
                <a:cubicBezTo>
                  <a:pt x="24544" y="61505"/>
                  <a:pt x="25766" y="62727"/>
                  <a:pt x="27272" y="62727"/>
                </a:cubicBezTo>
                <a:lnTo>
                  <a:pt x="32727" y="62727"/>
                </a:lnTo>
                <a:cubicBezTo>
                  <a:pt x="46283" y="62727"/>
                  <a:pt x="57272" y="73716"/>
                  <a:pt x="57272" y="87272"/>
                </a:cubicBezTo>
                <a:lnTo>
                  <a:pt x="57272" y="92727"/>
                </a:lnTo>
                <a:cubicBezTo>
                  <a:pt x="57272" y="94233"/>
                  <a:pt x="58494" y="95455"/>
                  <a:pt x="60000" y="95455"/>
                </a:cubicBezTo>
                <a:cubicBezTo>
                  <a:pt x="61505" y="95455"/>
                  <a:pt x="62727" y="94233"/>
                  <a:pt x="62727" y="92727"/>
                </a:cubicBezTo>
                <a:lnTo>
                  <a:pt x="62727" y="87272"/>
                </a:lnTo>
                <a:cubicBezTo>
                  <a:pt x="62727" y="70705"/>
                  <a:pt x="49294" y="57272"/>
                  <a:pt x="32727" y="57272"/>
                </a:cubicBezTo>
                <a:moveTo>
                  <a:pt x="32727" y="40911"/>
                </a:moveTo>
                <a:lnTo>
                  <a:pt x="27272" y="40911"/>
                </a:lnTo>
                <a:cubicBezTo>
                  <a:pt x="25766" y="40911"/>
                  <a:pt x="24544" y="42127"/>
                  <a:pt x="24544" y="43638"/>
                </a:cubicBezTo>
                <a:cubicBezTo>
                  <a:pt x="24544" y="45144"/>
                  <a:pt x="25766" y="46361"/>
                  <a:pt x="27272" y="46361"/>
                </a:cubicBezTo>
                <a:lnTo>
                  <a:pt x="32727" y="46361"/>
                </a:lnTo>
                <a:cubicBezTo>
                  <a:pt x="55322" y="46361"/>
                  <a:pt x="73638" y="64677"/>
                  <a:pt x="73638" y="87272"/>
                </a:cubicBezTo>
                <a:lnTo>
                  <a:pt x="73638" y="92727"/>
                </a:lnTo>
                <a:cubicBezTo>
                  <a:pt x="73638" y="94233"/>
                  <a:pt x="74861" y="95455"/>
                  <a:pt x="76361" y="95455"/>
                </a:cubicBezTo>
                <a:cubicBezTo>
                  <a:pt x="77866" y="95455"/>
                  <a:pt x="79088" y="94233"/>
                  <a:pt x="79088" y="92727"/>
                </a:cubicBezTo>
                <a:lnTo>
                  <a:pt x="79088" y="87272"/>
                </a:lnTo>
                <a:cubicBezTo>
                  <a:pt x="79088" y="61666"/>
                  <a:pt x="58333" y="40911"/>
                  <a:pt x="32727" y="40911"/>
                </a:cubicBezTo>
                <a:moveTo>
                  <a:pt x="35455" y="90000"/>
                </a:moveTo>
                <a:cubicBezTo>
                  <a:pt x="32444" y="90000"/>
                  <a:pt x="30000" y="87561"/>
                  <a:pt x="30000" y="84544"/>
                </a:cubicBezTo>
                <a:cubicBezTo>
                  <a:pt x="30000" y="81533"/>
                  <a:pt x="32444" y="79088"/>
                  <a:pt x="35455" y="79088"/>
                </a:cubicBezTo>
                <a:cubicBezTo>
                  <a:pt x="38466" y="79088"/>
                  <a:pt x="40911" y="81533"/>
                  <a:pt x="40911" y="84544"/>
                </a:cubicBezTo>
                <a:cubicBezTo>
                  <a:pt x="40911" y="87561"/>
                  <a:pt x="38466" y="90000"/>
                  <a:pt x="35455" y="90000"/>
                </a:cubicBezTo>
                <a:moveTo>
                  <a:pt x="35455" y="73638"/>
                </a:moveTo>
                <a:cubicBezTo>
                  <a:pt x="29427" y="73638"/>
                  <a:pt x="24544" y="78522"/>
                  <a:pt x="24544" y="84544"/>
                </a:cubicBezTo>
                <a:cubicBezTo>
                  <a:pt x="24544" y="90572"/>
                  <a:pt x="29427" y="95455"/>
                  <a:pt x="35455" y="95455"/>
                </a:cubicBezTo>
                <a:cubicBezTo>
                  <a:pt x="41477" y="95455"/>
                  <a:pt x="46361" y="90572"/>
                  <a:pt x="46361" y="84544"/>
                </a:cubicBezTo>
                <a:cubicBezTo>
                  <a:pt x="46361" y="78522"/>
                  <a:pt x="41477" y="73638"/>
                  <a:pt x="35455" y="73638"/>
                </a:cubicBezTo>
                <a:moveTo>
                  <a:pt x="32727" y="24544"/>
                </a:moveTo>
                <a:lnTo>
                  <a:pt x="27272" y="24544"/>
                </a:lnTo>
                <a:cubicBezTo>
                  <a:pt x="25766" y="24544"/>
                  <a:pt x="24544" y="25766"/>
                  <a:pt x="24544" y="27272"/>
                </a:cubicBezTo>
                <a:cubicBezTo>
                  <a:pt x="24544" y="28777"/>
                  <a:pt x="25766" y="30000"/>
                  <a:pt x="27272" y="30000"/>
                </a:cubicBezTo>
                <a:lnTo>
                  <a:pt x="32727" y="30000"/>
                </a:lnTo>
                <a:cubicBezTo>
                  <a:pt x="64361" y="30000"/>
                  <a:pt x="90000" y="55644"/>
                  <a:pt x="90000" y="87272"/>
                </a:cubicBezTo>
                <a:lnTo>
                  <a:pt x="90000" y="92727"/>
                </a:lnTo>
                <a:cubicBezTo>
                  <a:pt x="90000" y="94233"/>
                  <a:pt x="91222" y="95455"/>
                  <a:pt x="92727" y="95455"/>
                </a:cubicBezTo>
                <a:cubicBezTo>
                  <a:pt x="94233" y="95455"/>
                  <a:pt x="95455" y="94233"/>
                  <a:pt x="95455" y="92727"/>
                </a:cubicBezTo>
                <a:lnTo>
                  <a:pt x="95455" y="87272"/>
                </a:lnTo>
                <a:cubicBezTo>
                  <a:pt x="95455" y="52627"/>
                  <a:pt x="67372" y="24544"/>
                  <a:pt x="32727" y="24544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7" name="Google Shape;1187;p43"/>
          <p:cNvSpPr/>
          <p:nvPr/>
        </p:nvSpPr>
        <p:spPr>
          <a:xfrm>
            <a:off x="2854138" y="8796154"/>
            <a:ext cx="507927" cy="558721"/>
          </a:xfrm>
          <a:custGeom>
            <a:rect b="b" l="l" r="r" t="t"/>
            <a:pathLst>
              <a:path extrusionOk="0" h="120000" w="120000">
                <a:moveTo>
                  <a:pt x="79133" y="70094"/>
                </a:moveTo>
                <a:cubicBezTo>
                  <a:pt x="80327" y="71511"/>
                  <a:pt x="81300" y="73127"/>
                  <a:pt x="82061" y="74916"/>
                </a:cubicBezTo>
                <a:cubicBezTo>
                  <a:pt x="90527" y="68927"/>
                  <a:pt x="96000" y="59600"/>
                  <a:pt x="96000" y="49088"/>
                </a:cubicBezTo>
                <a:cubicBezTo>
                  <a:pt x="96000" y="31016"/>
                  <a:pt x="79883" y="16361"/>
                  <a:pt x="60000" y="16361"/>
                </a:cubicBezTo>
                <a:cubicBezTo>
                  <a:pt x="40116" y="16361"/>
                  <a:pt x="24000" y="31016"/>
                  <a:pt x="24000" y="49088"/>
                </a:cubicBezTo>
                <a:cubicBezTo>
                  <a:pt x="24000" y="59522"/>
                  <a:pt x="29383" y="68788"/>
                  <a:pt x="37744" y="74783"/>
                </a:cubicBezTo>
                <a:cubicBezTo>
                  <a:pt x="38488" y="72972"/>
                  <a:pt x="39477" y="71361"/>
                  <a:pt x="40683" y="69944"/>
                </a:cubicBezTo>
                <a:cubicBezTo>
                  <a:pt x="34155" y="64938"/>
                  <a:pt x="30000" y="57461"/>
                  <a:pt x="30000" y="49088"/>
                </a:cubicBezTo>
                <a:cubicBezTo>
                  <a:pt x="30000" y="34027"/>
                  <a:pt x="43433" y="21816"/>
                  <a:pt x="60000" y="21816"/>
                </a:cubicBezTo>
                <a:cubicBezTo>
                  <a:pt x="76566" y="21816"/>
                  <a:pt x="90000" y="34027"/>
                  <a:pt x="90000" y="49088"/>
                </a:cubicBezTo>
                <a:cubicBezTo>
                  <a:pt x="90000" y="57544"/>
                  <a:pt x="85772" y="65094"/>
                  <a:pt x="79133" y="70094"/>
                </a:cubicBezTo>
                <a:moveTo>
                  <a:pt x="60000" y="0"/>
                </a:moveTo>
                <a:cubicBezTo>
                  <a:pt x="26866" y="0"/>
                  <a:pt x="0" y="24422"/>
                  <a:pt x="0" y="54544"/>
                </a:cubicBezTo>
                <a:cubicBezTo>
                  <a:pt x="0" y="77816"/>
                  <a:pt x="16061" y="97627"/>
                  <a:pt x="38627" y="105461"/>
                </a:cubicBezTo>
                <a:cubicBezTo>
                  <a:pt x="38188" y="103383"/>
                  <a:pt x="37794" y="101238"/>
                  <a:pt x="37450" y="99111"/>
                </a:cubicBezTo>
                <a:cubicBezTo>
                  <a:pt x="18900" y="91338"/>
                  <a:pt x="6000" y="74327"/>
                  <a:pt x="6000" y="54544"/>
                </a:cubicBezTo>
                <a:cubicBezTo>
                  <a:pt x="6000" y="27433"/>
                  <a:pt x="30177" y="5455"/>
                  <a:pt x="60000" y="5455"/>
                </a:cubicBezTo>
                <a:cubicBezTo>
                  <a:pt x="89822" y="5455"/>
                  <a:pt x="114000" y="27433"/>
                  <a:pt x="114000" y="54544"/>
                </a:cubicBezTo>
                <a:cubicBezTo>
                  <a:pt x="114000" y="74300"/>
                  <a:pt x="101133" y="91283"/>
                  <a:pt x="82633" y="99072"/>
                </a:cubicBezTo>
                <a:cubicBezTo>
                  <a:pt x="82288" y="101200"/>
                  <a:pt x="81888" y="103350"/>
                  <a:pt x="81444" y="105438"/>
                </a:cubicBezTo>
                <a:cubicBezTo>
                  <a:pt x="103977" y="97583"/>
                  <a:pt x="120000" y="77788"/>
                  <a:pt x="120000" y="54544"/>
                </a:cubicBezTo>
                <a:cubicBezTo>
                  <a:pt x="120000" y="24422"/>
                  <a:pt x="93138" y="0"/>
                  <a:pt x="60000" y="0"/>
                </a:cubicBezTo>
                <a:moveTo>
                  <a:pt x="60000" y="40911"/>
                </a:moveTo>
                <a:cubicBezTo>
                  <a:pt x="64972" y="40911"/>
                  <a:pt x="69000" y="44572"/>
                  <a:pt x="69000" y="49088"/>
                </a:cubicBezTo>
                <a:cubicBezTo>
                  <a:pt x="69000" y="53605"/>
                  <a:pt x="64972" y="57272"/>
                  <a:pt x="60000" y="57272"/>
                </a:cubicBezTo>
                <a:cubicBezTo>
                  <a:pt x="55027" y="57272"/>
                  <a:pt x="51000" y="53605"/>
                  <a:pt x="51000" y="49088"/>
                </a:cubicBezTo>
                <a:cubicBezTo>
                  <a:pt x="51000" y="44572"/>
                  <a:pt x="55027" y="40911"/>
                  <a:pt x="60000" y="40911"/>
                </a:cubicBezTo>
                <a:moveTo>
                  <a:pt x="60000" y="62727"/>
                </a:moveTo>
                <a:cubicBezTo>
                  <a:pt x="68288" y="62727"/>
                  <a:pt x="75000" y="56622"/>
                  <a:pt x="75000" y="49088"/>
                </a:cubicBezTo>
                <a:cubicBezTo>
                  <a:pt x="75000" y="41561"/>
                  <a:pt x="68288" y="35455"/>
                  <a:pt x="60000" y="35455"/>
                </a:cubicBezTo>
                <a:cubicBezTo>
                  <a:pt x="51716" y="35455"/>
                  <a:pt x="45000" y="41561"/>
                  <a:pt x="45000" y="49088"/>
                </a:cubicBezTo>
                <a:cubicBezTo>
                  <a:pt x="45000" y="56622"/>
                  <a:pt x="51716" y="62727"/>
                  <a:pt x="60000" y="62727"/>
                </a:cubicBezTo>
                <a:moveTo>
                  <a:pt x="66633" y="112105"/>
                </a:moveTo>
                <a:cubicBezTo>
                  <a:pt x="65861" y="113516"/>
                  <a:pt x="65205" y="114222"/>
                  <a:pt x="64850" y="114544"/>
                </a:cubicBezTo>
                <a:lnTo>
                  <a:pt x="55150" y="114544"/>
                </a:lnTo>
                <a:cubicBezTo>
                  <a:pt x="54788" y="114222"/>
                  <a:pt x="54138" y="113516"/>
                  <a:pt x="53366" y="112105"/>
                </a:cubicBezTo>
                <a:cubicBezTo>
                  <a:pt x="51011" y="107822"/>
                  <a:pt x="48000" y="92366"/>
                  <a:pt x="48000" y="84544"/>
                </a:cubicBezTo>
                <a:cubicBezTo>
                  <a:pt x="48000" y="76488"/>
                  <a:pt x="51138" y="73638"/>
                  <a:pt x="60000" y="73638"/>
                </a:cubicBezTo>
                <a:cubicBezTo>
                  <a:pt x="68861" y="73638"/>
                  <a:pt x="72000" y="76488"/>
                  <a:pt x="72000" y="84544"/>
                </a:cubicBezTo>
                <a:cubicBezTo>
                  <a:pt x="72000" y="92366"/>
                  <a:pt x="68988" y="107822"/>
                  <a:pt x="66633" y="112105"/>
                </a:cubicBezTo>
                <a:moveTo>
                  <a:pt x="60000" y="68183"/>
                </a:moveTo>
                <a:cubicBezTo>
                  <a:pt x="45000" y="68183"/>
                  <a:pt x="42000" y="76361"/>
                  <a:pt x="42000" y="84544"/>
                </a:cubicBezTo>
                <a:cubicBezTo>
                  <a:pt x="42000" y="92727"/>
                  <a:pt x="45000" y="109088"/>
                  <a:pt x="48000" y="114544"/>
                </a:cubicBezTo>
                <a:cubicBezTo>
                  <a:pt x="51000" y="120000"/>
                  <a:pt x="54000" y="120000"/>
                  <a:pt x="54000" y="120000"/>
                </a:cubicBezTo>
                <a:lnTo>
                  <a:pt x="66000" y="120000"/>
                </a:lnTo>
                <a:cubicBezTo>
                  <a:pt x="66000" y="120000"/>
                  <a:pt x="69000" y="120000"/>
                  <a:pt x="72000" y="114544"/>
                </a:cubicBezTo>
                <a:cubicBezTo>
                  <a:pt x="75000" y="109088"/>
                  <a:pt x="78000" y="92727"/>
                  <a:pt x="78000" y="84544"/>
                </a:cubicBezTo>
                <a:cubicBezTo>
                  <a:pt x="78000" y="76361"/>
                  <a:pt x="75000" y="68183"/>
                  <a:pt x="60000" y="681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8" name="Google Shape;1188;p43"/>
          <p:cNvSpPr/>
          <p:nvPr/>
        </p:nvSpPr>
        <p:spPr>
          <a:xfrm>
            <a:off x="3946184" y="8796154"/>
            <a:ext cx="457135" cy="558721"/>
          </a:xfrm>
          <a:custGeom>
            <a:rect b="b" l="l" r="r" t="t"/>
            <a:pathLst>
              <a:path extrusionOk="0" h="120000" w="120000">
                <a:moveTo>
                  <a:pt x="53333" y="49088"/>
                </a:moveTo>
                <a:cubicBezTo>
                  <a:pt x="53333" y="46083"/>
                  <a:pt x="56322" y="43638"/>
                  <a:pt x="60000" y="43638"/>
                </a:cubicBezTo>
                <a:cubicBezTo>
                  <a:pt x="63677" y="43638"/>
                  <a:pt x="66666" y="46083"/>
                  <a:pt x="66666" y="49088"/>
                </a:cubicBezTo>
                <a:cubicBezTo>
                  <a:pt x="66666" y="52100"/>
                  <a:pt x="63677" y="54544"/>
                  <a:pt x="60000" y="54544"/>
                </a:cubicBezTo>
                <a:cubicBezTo>
                  <a:pt x="56322" y="54544"/>
                  <a:pt x="53333" y="52100"/>
                  <a:pt x="53333" y="49088"/>
                </a:cubicBezTo>
                <a:moveTo>
                  <a:pt x="73333" y="49088"/>
                </a:moveTo>
                <a:cubicBezTo>
                  <a:pt x="73333" y="43066"/>
                  <a:pt x="67361" y="38183"/>
                  <a:pt x="60000" y="38183"/>
                </a:cubicBezTo>
                <a:cubicBezTo>
                  <a:pt x="52638" y="38183"/>
                  <a:pt x="46666" y="43066"/>
                  <a:pt x="46666" y="49088"/>
                </a:cubicBezTo>
                <a:cubicBezTo>
                  <a:pt x="46666" y="55116"/>
                  <a:pt x="52638" y="60000"/>
                  <a:pt x="60000" y="60000"/>
                </a:cubicBezTo>
                <a:cubicBezTo>
                  <a:pt x="67361" y="60000"/>
                  <a:pt x="73333" y="55116"/>
                  <a:pt x="73333" y="49088"/>
                </a:cubicBezTo>
                <a:moveTo>
                  <a:pt x="96666" y="49088"/>
                </a:moveTo>
                <a:cubicBezTo>
                  <a:pt x="96666" y="32522"/>
                  <a:pt x="80250" y="19088"/>
                  <a:pt x="60000" y="19088"/>
                </a:cubicBezTo>
                <a:cubicBezTo>
                  <a:pt x="39750" y="19088"/>
                  <a:pt x="23333" y="32522"/>
                  <a:pt x="23333" y="49088"/>
                </a:cubicBezTo>
                <a:cubicBezTo>
                  <a:pt x="23333" y="57983"/>
                  <a:pt x="28088" y="65944"/>
                  <a:pt x="35600" y="71444"/>
                </a:cubicBezTo>
                <a:cubicBezTo>
                  <a:pt x="36500" y="69650"/>
                  <a:pt x="37655" y="68050"/>
                  <a:pt x="39083" y="66666"/>
                </a:cubicBezTo>
                <a:cubicBezTo>
                  <a:pt x="33488" y="62211"/>
                  <a:pt x="30000" y="55988"/>
                  <a:pt x="30000" y="49088"/>
                </a:cubicBezTo>
                <a:cubicBezTo>
                  <a:pt x="30000" y="35533"/>
                  <a:pt x="43433" y="24544"/>
                  <a:pt x="60000" y="24544"/>
                </a:cubicBezTo>
                <a:cubicBezTo>
                  <a:pt x="76572" y="24544"/>
                  <a:pt x="90000" y="35533"/>
                  <a:pt x="90000" y="49088"/>
                </a:cubicBezTo>
                <a:cubicBezTo>
                  <a:pt x="90000" y="56077"/>
                  <a:pt x="86416" y="62366"/>
                  <a:pt x="80688" y="66833"/>
                </a:cubicBezTo>
                <a:cubicBezTo>
                  <a:pt x="82111" y="68222"/>
                  <a:pt x="83272" y="69822"/>
                  <a:pt x="84188" y="71594"/>
                </a:cubicBezTo>
                <a:cubicBezTo>
                  <a:pt x="91822" y="66100"/>
                  <a:pt x="96666" y="58066"/>
                  <a:pt x="96666" y="49088"/>
                </a:cubicBezTo>
                <a:moveTo>
                  <a:pt x="60000" y="0"/>
                </a:moveTo>
                <a:cubicBezTo>
                  <a:pt x="26861" y="0"/>
                  <a:pt x="0" y="21983"/>
                  <a:pt x="0" y="49088"/>
                </a:cubicBezTo>
                <a:cubicBezTo>
                  <a:pt x="0" y="68683"/>
                  <a:pt x="14061" y="85538"/>
                  <a:pt x="34338" y="93416"/>
                </a:cubicBezTo>
                <a:cubicBezTo>
                  <a:pt x="34027" y="91116"/>
                  <a:pt x="33777" y="88938"/>
                  <a:pt x="33605" y="86977"/>
                </a:cubicBezTo>
                <a:cubicBezTo>
                  <a:pt x="17527" y="79461"/>
                  <a:pt x="6666" y="65327"/>
                  <a:pt x="6666" y="49088"/>
                </a:cubicBezTo>
                <a:cubicBezTo>
                  <a:pt x="6666" y="24994"/>
                  <a:pt x="30544" y="5455"/>
                  <a:pt x="60000" y="5455"/>
                </a:cubicBezTo>
                <a:cubicBezTo>
                  <a:pt x="89455" y="5455"/>
                  <a:pt x="113333" y="24994"/>
                  <a:pt x="113333" y="49088"/>
                </a:cubicBezTo>
                <a:cubicBezTo>
                  <a:pt x="113333" y="65311"/>
                  <a:pt x="102494" y="79433"/>
                  <a:pt x="86444" y="86955"/>
                </a:cubicBezTo>
                <a:cubicBezTo>
                  <a:pt x="86288" y="88888"/>
                  <a:pt x="86055" y="91066"/>
                  <a:pt x="85738" y="93383"/>
                </a:cubicBezTo>
                <a:cubicBezTo>
                  <a:pt x="105977" y="85500"/>
                  <a:pt x="120000" y="68655"/>
                  <a:pt x="120000" y="49088"/>
                </a:cubicBezTo>
                <a:cubicBezTo>
                  <a:pt x="120000" y="21983"/>
                  <a:pt x="93138" y="0"/>
                  <a:pt x="60000" y="0"/>
                </a:cubicBezTo>
                <a:moveTo>
                  <a:pt x="67372" y="112105"/>
                </a:moveTo>
                <a:cubicBezTo>
                  <a:pt x="66511" y="113511"/>
                  <a:pt x="65788" y="114222"/>
                  <a:pt x="65388" y="114544"/>
                </a:cubicBezTo>
                <a:lnTo>
                  <a:pt x="54611" y="114544"/>
                </a:lnTo>
                <a:cubicBezTo>
                  <a:pt x="54211" y="114222"/>
                  <a:pt x="53488" y="113511"/>
                  <a:pt x="52627" y="112105"/>
                </a:cubicBezTo>
                <a:cubicBezTo>
                  <a:pt x="50177" y="108094"/>
                  <a:pt x="46666" y="90261"/>
                  <a:pt x="46666" y="81816"/>
                </a:cubicBezTo>
                <a:cubicBezTo>
                  <a:pt x="46666" y="73766"/>
                  <a:pt x="50155" y="70911"/>
                  <a:pt x="60000" y="70911"/>
                </a:cubicBezTo>
                <a:cubicBezTo>
                  <a:pt x="69844" y="70911"/>
                  <a:pt x="73333" y="73766"/>
                  <a:pt x="73333" y="81816"/>
                </a:cubicBezTo>
                <a:cubicBezTo>
                  <a:pt x="73333" y="90261"/>
                  <a:pt x="69822" y="108094"/>
                  <a:pt x="67372" y="112105"/>
                </a:cubicBezTo>
                <a:moveTo>
                  <a:pt x="60000" y="65455"/>
                </a:moveTo>
                <a:cubicBezTo>
                  <a:pt x="43333" y="65455"/>
                  <a:pt x="40000" y="73638"/>
                  <a:pt x="40000" y="81816"/>
                </a:cubicBezTo>
                <a:cubicBezTo>
                  <a:pt x="40000" y="90000"/>
                  <a:pt x="43333" y="109088"/>
                  <a:pt x="46666" y="114544"/>
                </a:cubicBezTo>
                <a:cubicBezTo>
                  <a:pt x="50000" y="120000"/>
                  <a:pt x="53333" y="120000"/>
                  <a:pt x="53333" y="120000"/>
                </a:cubicBezTo>
                <a:lnTo>
                  <a:pt x="66666" y="120000"/>
                </a:lnTo>
                <a:cubicBezTo>
                  <a:pt x="66666" y="120000"/>
                  <a:pt x="70000" y="120000"/>
                  <a:pt x="73333" y="114544"/>
                </a:cubicBezTo>
                <a:cubicBezTo>
                  <a:pt x="76666" y="109088"/>
                  <a:pt x="80000" y="90000"/>
                  <a:pt x="80000" y="81816"/>
                </a:cubicBezTo>
                <a:cubicBezTo>
                  <a:pt x="80000" y="73638"/>
                  <a:pt x="76666" y="65455"/>
                  <a:pt x="60000" y="654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9" name="Google Shape;1189;p43"/>
          <p:cNvSpPr/>
          <p:nvPr/>
        </p:nvSpPr>
        <p:spPr>
          <a:xfrm>
            <a:off x="4962035" y="8796154"/>
            <a:ext cx="558591" cy="558597"/>
          </a:xfrm>
          <a:custGeom>
            <a:rect b="b" l="l" r="r" t="t"/>
            <a:pathLst>
              <a:path extrusionOk="0" h="120000" w="120000">
                <a:moveTo>
                  <a:pt x="106400" y="21783"/>
                </a:moveTo>
                <a:cubicBezTo>
                  <a:pt x="101877" y="21783"/>
                  <a:pt x="98216" y="18122"/>
                  <a:pt x="98216" y="13600"/>
                </a:cubicBezTo>
                <a:cubicBezTo>
                  <a:pt x="98216" y="9077"/>
                  <a:pt x="101877" y="5416"/>
                  <a:pt x="106400" y="5416"/>
                </a:cubicBezTo>
                <a:cubicBezTo>
                  <a:pt x="110922" y="5416"/>
                  <a:pt x="114583" y="9077"/>
                  <a:pt x="114583" y="13600"/>
                </a:cubicBezTo>
                <a:cubicBezTo>
                  <a:pt x="114583" y="18122"/>
                  <a:pt x="110922" y="21783"/>
                  <a:pt x="106400" y="21783"/>
                </a:cubicBezTo>
                <a:moveTo>
                  <a:pt x="60022" y="68161"/>
                </a:moveTo>
                <a:cubicBezTo>
                  <a:pt x="55505" y="68161"/>
                  <a:pt x="51838" y="64494"/>
                  <a:pt x="51838" y="59972"/>
                </a:cubicBezTo>
                <a:cubicBezTo>
                  <a:pt x="51838" y="55450"/>
                  <a:pt x="55505" y="51788"/>
                  <a:pt x="60022" y="51788"/>
                </a:cubicBezTo>
                <a:cubicBezTo>
                  <a:pt x="64544" y="51788"/>
                  <a:pt x="68211" y="55450"/>
                  <a:pt x="68211" y="59972"/>
                </a:cubicBezTo>
                <a:cubicBezTo>
                  <a:pt x="68211" y="64494"/>
                  <a:pt x="64544" y="68161"/>
                  <a:pt x="60022" y="68161"/>
                </a:cubicBezTo>
                <a:moveTo>
                  <a:pt x="21833" y="106350"/>
                </a:moveTo>
                <a:cubicBezTo>
                  <a:pt x="21833" y="110866"/>
                  <a:pt x="18172" y="114533"/>
                  <a:pt x="13650" y="114533"/>
                </a:cubicBezTo>
                <a:cubicBezTo>
                  <a:pt x="9127" y="114533"/>
                  <a:pt x="5466" y="110866"/>
                  <a:pt x="5466" y="106350"/>
                </a:cubicBezTo>
                <a:cubicBezTo>
                  <a:pt x="5466" y="101827"/>
                  <a:pt x="9127" y="98161"/>
                  <a:pt x="13650" y="98161"/>
                </a:cubicBezTo>
                <a:cubicBezTo>
                  <a:pt x="18172" y="98161"/>
                  <a:pt x="21833" y="101827"/>
                  <a:pt x="21833" y="106350"/>
                </a:cubicBezTo>
                <a:moveTo>
                  <a:pt x="106377" y="0"/>
                </a:moveTo>
                <a:cubicBezTo>
                  <a:pt x="98850" y="0"/>
                  <a:pt x="92750" y="6100"/>
                  <a:pt x="92750" y="13622"/>
                </a:cubicBezTo>
                <a:cubicBezTo>
                  <a:pt x="92750" y="20222"/>
                  <a:pt x="97438" y="25722"/>
                  <a:pt x="103666" y="26977"/>
                </a:cubicBezTo>
                <a:lnTo>
                  <a:pt x="103666" y="57255"/>
                </a:lnTo>
                <a:lnTo>
                  <a:pt x="73350" y="57255"/>
                </a:lnTo>
                <a:cubicBezTo>
                  <a:pt x="72077" y="51038"/>
                  <a:pt x="66583" y="46372"/>
                  <a:pt x="60000" y="46372"/>
                </a:cubicBezTo>
                <a:cubicBezTo>
                  <a:pt x="53416" y="46372"/>
                  <a:pt x="47922" y="51038"/>
                  <a:pt x="46655" y="57255"/>
                </a:cubicBezTo>
                <a:lnTo>
                  <a:pt x="13644" y="57255"/>
                </a:lnTo>
                <a:cubicBezTo>
                  <a:pt x="12133" y="57255"/>
                  <a:pt x="10916" y="58472"/>
                  <a:pt x="10916" y="59977"/>
                </a:cubicBezTo>
                <a:lnTo>
                  <a:pt x="10916" y="93022"/>
                </a:lnTo>
                <a:cubicBezTo>
                  <a:pt x="4688" y="94277"/>
                  <a:pt x="0" y="99777"/>
                  <a:pt x="0" y="106372"/>
                </a:cubicBezTo>
                <a:cubicBezTo>
                  <a:pt x="0" y="113900"/>
                  <a:pt x="6100" y="120000"/>
                  <a:pt x="13627" y="120000"/>
                </a:cubicBezTo>
                <a:cubicBezTo>
                  <a:pt x="21150" y="120000"/>
                  <a:pt x="27250" y="113900"/>
                  <a:pt x="27250" y="106372"/>
                </a:cubicBezTo>
                <a:cubicBezTo>
                  <a:pt x="27250" y="99783"/>
                  <a:pt x="22583" y="94294"/>
                  <a:pt x="16372" y="93022"/>
                </a:cubicBezTo>
                <a:lnTo>
                  <a:pt x="16372" y="62705"/>
                </a:lnTo>
                <a:lnTo>
                  <a:pt x="46650" y="62705"/>
                </a:lnTo>
                <a:cubicBezTo>
                  <a:pt x="47905" y="68933"/>
                  <a:pt x="53405" y="73627"/>
                  <a:pt x="60000" y="73627"/>
                </a:cubicBezTo>
                <a:cubicBezTo>
                  <a:pt x="66600" y="73627"/>
                  <a:pt x="72100" y="68933"/>
                  <a:pt x="73350" y="62705"/>
                </a:cubicBezTo>
                <a:lnTo>
                  <a:pt x="106394" y="62705"/>
                </a:lnTo>
                <a:cubicBezTo>
                  <a:pt x="107900" y="62705"/>
                  <a:pt x="109122" y="61488"/>
                  <a:pt x="109122" y="59977"/>
                </a:cubicBezTo>
                <a:lnTo>
                  <a:pt x="109122" y="26972"/>
                </a:lnTo>
                <a:cubicBezTo>
                  <a:pt x="115327" y="25700"/>
                  <a:pt x="120000" y="20211"/>
                  <a:pt x="120000" y="13622"/>
                </a:cubicBezTo>
                <a:cubicBezTo>
                  <a:pt x="120000" y="6100"/>
                  <a:pt x="113900" y="0"/>
                  <a:pt x="106377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0" name="Google Shape;1190;p43"/>
          <p:cNvSpPr/>
          <p:nvPr/>
        </p:nvSpPr>
        <p:spPr>
          <a:xfrm>
            <a:off x="6054075" y="8796154"/>
            <a:ext cx="507797" cy="558597"/>
          </a:xfrm>
          <a:custGeom>
            <a:rect b="b" l="l" r="r" t="t"/>
            <a:pathLst>
              <a:path extrusionOk="0" h="120000" w="120000">
                <a:moveTo>
                  <a:pt x="105038" y="114533"/>
                </a:moveTo>
                <a:cubicBezTo>
                  <a:pt x="100066" y="114533"/>
                  <a:pt x="96038" y="110866"/>
                  <a:pt x="96038" y="106350"/>
                </a:cubicBezTo>
                <a:cubicBezTo>
                  <a:pt x="96038" y="101827"/>
                  <a:pt x="100066" y="98161"/>
                  <a:pt x="105038" y="98161"/>
                </a:cubicBezTo>
                <a:cubicBezTo>
                  <a:pt x="110011" y="98161"/>
                  <a:pt x="114038" y="101827"/>
                  <a:pt x="114038" y="106350"/>
                </a:cubicBezTo>
                <a:cubicBezTo>
                  <a:pt x="114038" y="110866"/>
                  <a:pt x="110011" y="114533"/>
                  <a:pt x="105038" y="114533"/>
                </a:cubicBezTo>
                <a:moveTo>
                  <a:pt x="15016" y="68161"/>
                </a:moveTo>
                <a:cubicBezTo>
                  <a:pt x="10044" y="68161"/>
                  <a:pt x="6011" y="64494"/>
                  <a:pt x="6011" y="59972"/>
                </a:cubicBezTo>
                <a:cubicBezTo>
                  <a:pt x="6011" y="55450"/>
                  <a:pt x="10044" y="51788"/>
                  <a:pt x="15016" y="51788"/>
                </a:cubicBezTo>
                <a:cubicBezTo>
                  <a:pt x="19988" y="51788"/>
                  <a:pt x="24016" y="55450"/>
                  <a:pt x="24016" y="59972"/>
                </a:cubicBezTo>
                <a:cubicBezTo>
                  <a:pt x="24016" y="64494"/>
                  <a:pt x="19988" y="68161"/>
                  <a:pt x="15016" y="68161"/>
                </a:cubicBezTo>
                <a:moveTo>
                  <a:pt x="105038" y="5416"/>
                </a:moveTo>
                <a:cubicBezTo>
                  <a:pt x="110011" y="5416"/>
                  <a:pt x="114038" y="9077"/>
                  <a:pt x="114038" y="13600"/>
                </a:cubicBezTo>
                <a:cubicBezTo>
                  <a:pt x="114038" y="18122"/>
                  <a:pt x="110011" y="21783"/>
                  <a:pt x="105038" y="21783"/>
                </a:cubicBezTo>
                <a:cubicBezTo>
                  <a:pt x="100066" y="21783"/>
                  <a:pt x="96038" y="18122"/>
                  <a:pt x="96038" y="13600"/>
                </a:cubicBezTo>
                <a:cubicBezTo>
                  <a:pt x="96038" y="9077"/>
                  <a:pt x="100066" y="5416"/>
                  <a:pt x="105038" y="5416"/>
                </a:cubicBezTo>
                <a:moveTo>
                  <a:pt x="105011" y="92750"/>
                </a:moveTo>
                <a:cubicBezTo>
                  <a:pt x="100511" y="92750"/>
                  <a:pt x="96522" y="94588"/>
                  <a:pt x="93772" y="97444"/>
                </a:cubicBezTo>
                <a:lnTo>
                  <a:pt x="29183" y="64172"/>
                </a:lnTo>
                <a:cubicBezTo>
                  <a:pt x="29655" y="62855"/>
                  <a:pt x="29977" y="61466"/>
                  <a:pt x="29977" y="60000"/>
                </a:cubicBezTo>
                <a:cubicBezTo>
                  <a:pt x="29977" y="58533"/>
                  <a:pt x="29655" y="57144"/>
                  <a:pt x="29183" y="55822"/>
                </a:cubicBezTo>
                <a:lnTo>
                  <a:pt x="93772" y="22550"/>
                </a:lnTo>
                <a:cubicBezTo>
                  <a:pt x="96516" y="25411"/>
                  <a:pt x="100511" y="27250"/>
                  <a:pt x="105011" y="27250"/>
                </a:cubicBezTo>
                <a:cubicBezTo>
                  <a:pt x="113288" y="27250"/>
                  <a:pt x="120000" y="21150"/>
                  <a:pt x="120000" y="13622"/>
                </a:cubicBezTo>
                <a:cubicBezTo>
                  <a:pt x="120000" y="6100"/>
                  <a:pt x="113288" y="0"/>
                  <a:pt x="105011" y="0"/>
                </a:cubicBezTo>
                <a:cubicBezTo>
                  <a:pt x="96733" y="0"/>
                  <a:pt x="90022" y="6100"/>
                  <a:pt x="90022" y="13622"/>
                </a:cubicBezTo>
                <a:cubicBezTo>
                  <a:pt x="90022" y="15088"/>
                  <a:pt x="90344" y="16477"/>
                  <a:pt x="90816" y="17800"/>
                </a:cubicBezTo>
                <a:lnTo>
                  <a:pt x="26233" y="51072"/>
                </a:lnTo>
                <a:cubicBezTo>
                  <a:pt x="23483" y="48216"/>
                  <a:pt x="19494" y="46372"/>
                  <a:pt x="14988" y="46372"/>
                </a:cubicBezTo>
                <a:cubicBezTo>
                  <a:pt x="6711" y="46372"/>
                  <a:pt x="0" y="52472"/>
                  <a:pt x="0" y="60000"/>
                </a:cubicBezTo>
                <a:cubicBezTo>
                  <a:pt x="0" y="67527"/>
                  <a:pt x="6711" y="73627"/>
                  <a:pt x="14988" y="73627"/>
                </a:cubicBezTo>
                <a:cubicBezTo>
                  <a:pt x="19494" y="73627"/>
                  <a:pt x="23483" y="71783"/>
                  <a:pt x="26233" y="68922"/>
                </a:cubicBezTo>
                <a:lnTo>
                  <a:pt x="90816" y="102194"/>
                </a:lnTo>
                <a:cubicBezTo>
                  <a:pt x="90344" y="103516"/>
                  <a:pt x="90022" y="104905"/>
                  <a:pt x="90022" y="106372"/>
                </a:cubicBezTo>
                <a:cubicBezTo>
                  <a:pt x="90022" y="113900"/>
                  <a:pt x="96733" y="120000"/>
                  <a:pt x="105011" y="120000"/>
                </a:cubicBezTo>
                <a:cubicBezTo>
                  <a:pt x="113288" y="120000"/>
                  <a:pt x="120000" y="113900"/>
                  <a:pt x="120000" y="106372"/>
                </a:cubicBezTo>
                <a:cubicBezTo>
                  <a:pt x="120000" y="98844"/>
                  <a:pt x="113288" y="92750"/>
                  <a:pt x="105011" y="9275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1" name="Google Shape;1191;p43"/>
          <p:cNvSpPr/>
          <p:nvPr/>
        </p:nvSpPr>
        <p:spPr>
          <a:xfrm>
            <a:off x="7095325" y="8796154"/>
            <a:ext cx="558993" cy="558769"/>
          </a:xfrm>
          <a:custGeom>
            <a:rect b="b" l="l" r="r" t="t"/>
            <a:pathLst>
              <a:path extrusionOk="0" h="120000" w="120000">
                <a:moveTo>
                  <a:pt x="68750" y="81861"/>
                </a:moveTo>
                <a:cubicBezTo>
                  <a:pt x="66711" y="84322"/>
                  <a:pt x="64561" y="86283"/>
                  <a:pt x="62366" y="87683"/>
                </a:cubicBezTo>
                <a:cubicBezTo>
                  <a:pt x="60188" y="89083"/>
                  <a:pt x="57894" y="90050"/>
                  <a:pt x="55566" y="90566"/>
                </a:cubicBezTo>
                <a:cubicBezTo>
                  <a:pt x="50150" y="91761"/>
                  <a:pt x="45027" y="91627"/>
                  <a:pt x="40788" y="89883"/>
                </a:cubicBezTo>
                <a:cubicBezTo>
                  <a:pt x="38400" y="88905"/>
                  <a:pt x="36316" y="87527"/>
                  <a:pt x="34594" y="85788"/>
                </a:cubicBezTo>
                <a:cubicBezTo>
                  <a:pt x="32861" y="84050"/>
                  <a:pt x="31494" y="81988"/>
                  <a:pt x="30516" y="79666"/>
                </a:cubicBezTo>
                <a:cubicBezTo>
                  <a:pt x="29538" y="77355"/>
                  <a:pt x="29044" y="74772"/>
                  <a:pt x="29044" y="71988"/>
                </a:cubicBezTo>
                <a:cubicBezTo>
                  <a:pt x="29044" y="67561"/>
                  <a:pt x="29922" y="62788"/>
                  <a:pt x="31655" y="57811"/>
                </a:cubicBezTo>
                <a:cubicBezTo>
                  <a:pt x="33388" y="52827"/>
                  <a:pt x="35855" y="48138"/>
                  <a:pt x="38988" y="43888"/>
                </a:cubicBezTo>
                <a:cubicBezTo>
                  <a:pt x="42105" y="39666"/>
                  <a:pt x="45916" y="36100"/>
                  <a:pt x="50322" y="33294"/>
                </a:cubicBezTo>
                <a:cubicBezTo>
                  <a:pt x="54661" y="30533"/>
                  <a:pt x="59477" y="29138"/>
                  <a:pt x="64644" y="29138"/>
                </a:cubicBezTo>
                <a:cubicBezTo>
                  <a:pt x="66744" y="29138"/>
                  <a:pt x="68961" y="29377"/>
                  <a:pt x="71227" y="29850"/>
                </a:cubicBezTo>
                <a:cubicBezTo>
                  <a:pt x="73466" y="30316"/>
                  <a:pt x="75627" y="31105"/>
                  <a:pt x="77655" y="32194"/>
                </a:cubicBezTo>
                <a:cubicBezTo>
                  <a:pt x="79650" y="33272"/>
                  <a:pt x="81433" y="34700"/>
                  <a:pt x="82950" y="36450"/>
                </a:cubicBezTo>
                <a:cubicBezTo>
                  <a:pt x="84383" y="38100"/>
                  <a:pt x="85494" y="40211"/>
                  <a:pt x="86255" y="42733"/>
                </a:cubicBezTo>
                <a:lnTo>
                  <a:pt x="74183" y="72416"/>
                </a:lnTo>
                <a:cubicBezTo>
                  <a:pt x="72622" y="76222"/>
                  <a:pt x="70794" y="79400"/>
                  <a:pt x="68750" y="81861"/>
                </a:cubicBezTo>
                <a:moveTo>
                  <a:pt x="112305" y="89488"/>
                </a:moveTo>
                <a:cubicBezTo>
                  <a:pt x="109716" y="93005"/>
                  <a:pt x="106644" y="96355"/>
                  <a:pt x="103161" y="99444"/>
                </a:cubicBezTo>
                <a:cubicBezTo>
                  <a:pt x="99683" y="102533"/>
                  <a:pt x="95788" y="105255"/>
                  <a:pt x="91577" y="107550"/>
                </a:cubicBezTo>
                <a:cubicBezTo>
                  <a:pt x="87383" y="109833"/>
                  <a:pt x="82855" y="111644"/>
                  <a:pt x="78133" y="112927"/>
                </a:cubicBezTo>
                <a:cubicBezTo>
                  <a:pt x="73427" y="114200"/>
                  <a:pt x="68422" y="114850"/>
                  <a:pt x="63266" y="114850"/>
                </a:cubicBezTo>
                <a:cubicBezTo>
                  <a:pt x="55505" y="114850"/>
                  <a:pt x="48038" y="113655"/>
                  <a:pt x="41072" y="111311"/>
                </a:cubicBezTo>
                <a:cubicBezTo>
                  <a:pt x="34127" y="108972"/>
                  <a:pt x="27938" y="105450"/>
                  <a:pt x="22683" y="100827"/>
                </a:cubicBezTo>
                <a:cubicBezTo>
                  <a:pt x="17433" y="96222"/>
                  <a:pt x="13211" y="90411"/>
                  <a:pt x="10127" y="83561"/>
                </a:cubicBezTo>
                <a:cubicBezTo>
                  <a:pt x="7050" y="76716"/>
                  <a:pt x="5494" y="68650"/>
                  <a:pt x="5494" y="59594"/>
                </a:cubicBezTo>
                <a:cubicBezTo>
                  <a:pt x="5494" y="52055"/>
                  <a:pt x="6966" y="44922"/>
                  <a:pt x="9872" y="38394"/>
                </a:cubicBezTo>
                <a:cubicBezTo>
                  <a:pt x="12783" y="31866"/>
                  <a:pt x="16872" y="26072"/>
                  <a:pt x="22022" y="21188"/>
                </a:cubicBezTo>
                <a:cubicBezTo>
                  <a:pt x="27177" y="16294"/>
                  <a:pt x="33344" y="12388"/>
                  <a:pt x="40355" y="9566"/>
                </a:cubicBezTo>
                <a:cubicBezTo>
                  <a:pt x="47366" y="6750"/>
                  <a:pt x="55077" y="5322"/>
                  <a:pt x="63266" y="5322"/>
                </a:cubicBezTo>
                <a:cubicBezTo>
                  <a:pt x="70555" y="5322"/>
                  <a:pt x="77444" y="6422"/>
                  <a:pt x="83733" y="8605"/>
                </a:cubicBezTo>
                <a:cubicBezTo>
                  <a:pt x="90000" y="10788"/>
                  <a:pt x="95472" y="13872"/>
                  <a:pt x="99988" y="17794"/>
                </a:cubicBezTo>
                <a:cubicBezTo>
                  <a:pt x="104494" y="21700"/>
                  <a:pt x="108083" y="26472"/>
                  <a:pt x="110650" y="31966"/>
                </a:cubicBezTo>
                <a:cubicBezTo>
                  <a:pt x="113205" y="37461"/>
                  <a:pt x="114505" y="43572"/>
                  <a:pt x="114505" y="50127"/>
                </a:cubicBezTo>
                <a:cubicBezTo>
                  <a:pt x="114505" y="55944"/>
                  <a:pt x="113433" y="61438"/>
                  <a:pt x="111322" y="66455"/>
                </a:cubicBezTo>
                <a:cubicBezTo>
                  <a:pt x="109200" y="71494"/>
                  <a:pt x="106505" y="75905"/>
                  <a:pt x="103322" y="79555"/>
                </a:cubicBezTo>
                <a:cubicBezTo>
                  <a:pt x="100155" y="83200"/>
                  <a:pt x="96627" y="86122"/>
                  <a:pt x="92855" y="88222"/>
                </a:cubicBezTo>
                <a:cubicBezTo>
                  <a:pt x="89133" y="90305"/>
                  <a:pt x="85544" y="91355"/>
                  <a:pt x="82177" y="91355"/>
                </a:cubicBezTo>
                <a:cubicBezTo>
                  <a:pt x="80133" y="91355"/>
                  <a:pt x="78616" y="90966"/>
                  <a:pt x="77666" y="90194"/>
                </a:cubicBezTo>
                <a:cubicBezTo>
                  <a:pt x="76722" y="89433"/>
                  <a:pt x="76166" y="88422"/>
                  <a:pt x="75972" y="87094"/>
                </a:cubicBezTo>
                <a:cubicBezTo>
                  <a:pt x="75766" y="85666"/>
                  <a:pt x="75927" y="83938"/>
                  <a:pt x="76466" y="81966"/>
                </a:cubicBezTo>
                <a:cubicBezTo>
                  <a:pt x="77022" y="79916"/>
                  <a:pt x="77816" y="77683"/>
                  <a:pt x="78833" y="75311"/>
                </a:cubicBezTo>
                <a:lnTo>
                  <a:pt x="98494" y="26916"/>
                </a:lnTo>
                <a:lnTo>
                  <a:pt x="92650" y="26916"/>
                </a:lnTo>
                <a:lnTo>
                  <a:pt x="89033" y="36355"/>
                </a:lnTo>
                <a:cubicBezTo>
                  <a:pt x="87305" y="32722"/>
                  <a:pt x="84483" y="29794"/>
                  <a:pt x="80622" y="27622"/>
                </a:cubicBezTo>
                <a:cubicBezTo>
                  <a:pt x="76127" y="25094"/>
                  <a:pt x="70983" y="23816"/>
                  <a:pt x="65327" y="23816"/>
                </a:cubicBezTo>
                <a:cubicBezTo>
                  <a:pt x="59094" y="23816"/>
                  <a:pt x="53311" y="25377"/>
                  <a:pt x="48127" y="28450"/>
                </a:cubicBezTo>
                <a:cubicBezTo>
                  <a:pt x="42994" y="31494"/>
                  <a:pt x="38555" y="35450"/>
                  <a:pt x="34938" y="40211"/>
                </a:cubicBezTo>
                <a:cubicBezTo>
                  <a:pt x="31338" y="44950"/>
                  <a:pt x="28511" y="50177"/>
                  <a:pt x="26538" y="55744"/>
                </a:cubicBezTo>
                <a:cubicBezTo>
                  <a:pt x="24555" y="61316"/>
                  <a:pt x="23555" y="66783"/>
                  <a:pt x="23555" y="71988"/>
                </a:cubicBezTo>
                <a:cubicBezTo>
                  <a:pt x="23555" y="75377"/>
                  <a:pt x="24188" y="78616"/>
                  <a:pt x="25438" y="81605"/>
                </a:cubicBezTo>
                <a:cubicBezTo>
                  <a:pt x="26688" y="84594"/>
                  <a:pt x="28405" y="87227"/>
                  <a:pt x="30550" y="89427"/>
                </a:cubicBezTo>
                <a:cubicBezTo>
                  <a:pt x="32705" y="91638"/>
                  <a:pt x="35300" y="93416"/>
                  <a:pt x="38272" y="94711"/>
                </a:cubicBezTo>
                <a:cubicBezTo>
                  <a:pt x="44794" y="97561"/>
                  <a:pt x="52716" y="97133"/>
                  <a:pt x="60577" y="94583"/>
                </a:cubicBezTo>
                <a:cubicBezTo>
                  <a:pt x="64233" y="93394"/>
                  <a:pt x="67555" y="91177"/>
                  <a:pt x="70494" y="87972"/>
                </a:cubicBezTo>
                <a:cubicBezTo>
                  <a:pt x="70638" y="90144"/>
                  <a:pt x="71522" y="92005"/>
                  <a:pt x="73133" y="93538"/>
                </a:cubicBezTo>
                <a:cubicBezTo>
                  <a:pt x="75327" y="95616"/>
                  <a:pt x="78255" y="96677"/>
                  <a:pt x="81838" y="96677"/>
                </a:cubicBezTo>
                <a:cubicBezTo>
                  <a:pt x="86116" y="96677"/>
                  <a:pt x="90594" y="95422"/>
                  <a:pt x="95133" y="92961"/>
                </a:cubicBezTo>
                <a:cubicBezTo>
                  <a:pt x="99633" y="90522"/>
                  <a:pt x="103777" y="87150"/>
                  <a:pt x="107455" y="82944"/>
                </a:cubicBezTo>
                <a:cubicBezTo>
                  <a:pt x="111116" y="78755"/>
                  <a:pt x="114155" y="73800"/>
                  <a:pt x="116483" y="68227"/>
                </a:cubicBezTo>
                <a:cubicBezTo>
                  <a:pt x="118816" y="62633"/>
                  <a:pt x="120000" y="56544"/>
                  <a:pt x="120000" y="50127"/>
                </a:cubicBezTo>
                <a:cubicBezTo>
                  <a:pt x="120000" y="42505"/>
                  <a:pt x="118488" y="35494"/>
                  <a:pt x="115516" y="29300"/>
                </a:cubicBezTo>
                <a:cubicBezTo>
                  <a:pt x="112544" y="23100"/>
                  <a:pt x="108433" y="17772"/>
                  <a:pt x="103300" y="13455"/>
                </a:cubicBezTo>
                <a:cubicBezTo>
                  <a:pt x="98177" y="9150"/>
                  <a:pt x="92105" y="5794"/>
                  <a:pt x="85255" y="3483"/>
                </a:cubicBezTo>
                <a:cubicBezTo>
                  <a:pt x="78422" y="1172"/>
                  <a:pt x="71022" y="0"/>
                  <a:pt x="63266" y="0"/>
                </a:cubicBezTo>
                <a:cubicBezTo>
                  <a:pt x="54694" y="0"/>
                  <a:pt x="46472" y="1505"/>
                  <a:pt x="38827" y="4472"/>
                </a:cubicBezTo>
                <a:cubicBezTo>
                  <a:pt x="31177" y="7444"/>
                  <a:pt x="24383" y="11627"/>
                  <a:pt x="18644" y="16916"/>
                </a:cubicBezTo>
                <a:cubicBezTo>
                  <a:pt x="12894" y="22200"/>
                  <a:pt x="8305" y="28538"/>
                  <a:pt x="4994" y="35755"/>
                </a:cubicBezTo>
                <a:cubicBezTo>
                  <a:pt x="1677" y="42983"/>
                  <a:pt x="0" y="51005"/>
                  <a:pt x="0" y="59594"/>
                </a:cubicBezTo>
                <a:cubicBezTo>
                  <a:pt x="0" y="70027"/>
                  <a:pt x="1855" y="79177"/>
                  <a:pt x="5516" y="86788"/>
                </a:cubicBezTo>
                <a:cubicBezTo>
                  <a:pt x="9177" y="94400"/>
                  <a:pt x="14044" y="100744"/>
                  <a:pt x="19972" y="105655"/>
                </a:cubicBezTo>
                <a:cubicBezTo>
                  <a:pt x="25894" y="110555"/>
                  <a:pt x="32722" y="114216"/>
                  <a:pt x="40272" y="116527"/>
                </a:cubicBezTo>
                <a:cubicBezTo>
                  <a:pt x="47783" y="118833"/>
                  <a:pt x="55522" y="120000"/>
                  <a:pt x="63266" y="120000"/>
                </a:cubicBezTo>
                <a:cubicBezTo>
                  <a:pt x="68600" y="120000"/>
                  <a:pt x="73983" y="119300"/>
                  <a:pt x="79261" y="117933"/>
                </a:cubicBezTo>
                <a:cubicBezTo>
                  <a:pt x="84522" y="116561"/>
                  <a:pt x="89600" y="114577"/>
                  <a:pt x="94350" y="112050"/>
                </a:cubicBezTo>
                <a:cubicBezTo>
                  <a:pt x="99105" y="109516"/>
                  <a:pt x="103566" y="106400"/>
                  <a:pt x="107622" y="102772"/>
                </a:cubicBezTo>
                <a:cubicBezTo>
                  <a:pt x="111688" y="99138"/>
                  <a:pt x="115161" y="95055"/>
                  <a:pt x="117955" y="90644"/>
                </a:cubicBezTo>
                <a:lnTo>
                  <a:pt x="118950" y="89072"/>
                </a:lnTo>
                <a:lnTo>
                  <a:pt x="112611" y="89072"/>
                </a:lnTo>
                <a:cubicBezTo>
                  <a:pt x="112611" y="89072"/>
                  <a:pt x="112305" y="89488"/>
                  <a:pt x="112305" y="8948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2" name="Google Shape;1192;p43"/>
          <p:cNvSpPr/>
          <p:nvPr/>
        </p:nvSpPr>
        <p:spPr>
          <a:xfrm>
            <a:off x="8161972" y="8796154"/>
            <a:ext cx="558721" cy="558721"/>
          </a:xfrm>
          <a:custGeom>
            <a:rect b="b" l="l" r="r" t="t"/>
            <a:pathLst>
              <a:path extrusionOk="0" h="120000" w="120000">
                <a:moveTo>
                  <a:pt x="102383" y="78488"/>
                </a:moveTo>
                <a:cubicBezTo>
                  <a:pt x="94672" y="74611"/>
                  <a:pt x="87650" y="69572"/>
                  <a:pt x="81577" y="63555"/>
                </a:cubicBezTo>
                <a:cubicBezTo>
                  <a:pt x="84522" y="58988"/>
                  <a:pt x="87022" y="54105"/>
                  <a:pt x="89077" y="49000"/>
                </a:cubicBezTo>
                <a:cubicBezTo>
                  <a:pt x="89383" y="49033"/>
                  <a:pt x="89683" y="49088"/>
                  <a:pt x="90000" y="49088"/>
                </a:cubicBezTo>
                <a:cubicBezTo>
                  <a:pt x="94516" y="49088"/>
                  <a:pt x="98183" y="45427"/>
                  <a:pt x="98183" y="40911"/>
                </a:cubicBezTo>
                <a:cubicBezTo>
                  <a:pt x="98183" y="37705"/>
                  <a:pt x="96327" y="34966"/>
                  <a:pt x="93644" y="33622"/>
                </a:cubicBezTo>
                <a:cubicBezTo>
                  <a:pt x="94627" y="28722"/>
                  <a:pt x="95244" y="23688"/>
                  <a:pt x="95372" y="18533"/>
                </a:cubicBezTo>
                <a:cubicBezTo>
                  <a:pt x="107094" y="28533"/>
                  <a:pt x="114544" y="43383"/>
                  <a:pt x="114544" y="60000"/>
                </a:cubicBezTo>
                <a:cubicBezTo>
                  <a:pt x="114544" y="65355"/>
                  <a:pt x="113716" y="70494"/>
                  <a:pt x="112272" y="75377"/>
                </a:cubicBezTo>
                <a:cubicBezTo>
                  <a:pt x="109044" y="76572"/>
                  <a:pt x="105744" y="77616"/>
                  <a:pt x="102383" y="78488"/>
                </a:cubicBezTo>
                <a:moveTo>
                  <a:pt x="60000" y="114544"/>
                </a:moveTo>
                <a:cubicBezTo>
                  <a:pt x="46700" y="114544"/>
                  <a:pt x="34516" y="109772"/>
                  <a:pt x="25050" y="101861"/>
                </a:cubicBezTo>
                <a:cubicBezTo>
                  <a:pt x="36400" y="99633"/>
                  <a:pt x="46944" y="95194"/>
                  <a:pt x="56266" y="89061"/>
                </a:cubicBezTo>
                <a:cubicBezTo>
                  <a:pt x="57388" y="89638"/>
                  <a:pt x="58644" y="90000"/>
                  <a:pt x="60000" y="90000"/>
                </a:cubicBezTo>
                <a:cubicBezTo>
                  <a:pt x="62627" y="90000"/>
                  <a:pt x="64938" y="88738"/>
                  <a:pt x="66438" y="86816"/>
                </a:cubicBezTo>
                <a:cubicBezTo>
                  <a:pt x="69705" y="87111"/>
                  <a:pt x="73011" y="87272"/>
                  <a:pt x="76361" y="87272"/>
                </a:cubicBezTo>
                <a:cubicBezTo>
                  <a:pt x="85127" y="87272"/>
                  <a:pt x="93622" y="86155"/>
                  <a:pt x="101788" y="84200"/>
                </a:cubicBezTo>
                <a:cubicBezTo>
                  <a:pt x="103666" y="85094"/>
                  <a:pt x="105544" y="86000"/>
                  <a:pt x="107500" y="86766"/>
                </a:cubicBezTo>
                <a:cubicBezTo>
                  <a:pt x="98138" y="103338"/>
                  <a:pt x="80388" y="114544"/>
                  <a:pt x="60000" y="114544"/>
                </a:cubicBezTo>
                <a:moveTo>
                  <a:pt x="19661" y="96622"/>
                </a:moveTo>
                <a:cubicBezTo>
                  <a:pt x="19311" y="93555"/>
                  <a:pt x="19088" y="90438"/>
                  <a:pt x="19088" y="87272"/>
                </a:cubicBezTo>
                <a:cubicBezTo>
                  <a:pt x="19088" y="82016"/>
                  <a:pt x="19644" y="76900"/>
                  <a:pt x="20594" y="71922"/>
                </a:cubicBezTo>
                <a:cubicBezTo>
                  <a:pt x="30305" y="77711"/>
                  <a:pt x="40983" y="82038"/>
                  <a:pt x="52338" y="84588"/>
                </a:cubicBezTo>
                <a:cubicBezTo>
                  <a:pt x="52394" y="84738"/>
                  <a:pt x="52422" y="84900"/>
                  <a:pt x="52483" y="85044"/>
                </a:cubicBezTo>
                <a:cubicBezTo>
                  <a:pt x="42911" y="91227"/>
                  <a:pt x="32005" y="95516"/>
                  <a:pt x="20238" y="97255"/>
                </a:cubicBezTo>
                <a:cubicBezTo>
                  <a:pt x="20044" y="97050"/>
                  <a:pt x="19850" y="96833"/>
                  <a:pt x="19661" y="96622"/>
                </a:cubicBezTo>
                <a:moveTo>
                  <a:pt x="17083" y="63161"/>
                </a:moveTo>
                <a:cubicBezTo>
                  <a:pt x="13116" y="60383"/>
                  <a:pt x="9350" y="57338"/>
                  <a:pt x="5811" y="54050"/>
                </a:cubicBezTo>
                <a:cubicBezTo>
                  <a:pt x="8488" y="29438"/>
                  <a:pt x="27527" y="9788"/>
                  <a:pt x="51838" y="6133"/>
                </a:cubicBezTo>
                <a:cubicBezTo>
                  <a:pt x="51861" y="9050"/>
                  <a:pt x="52016" y="11933"/>
                  <a:pt x="52316" y="14777"/>
                </a:cubicBezTo>
                <a:cubicBezTo>
                  <a:pt x="47622" y="17927"/>
                  <a:pt x="43261" y="21550"/>
                  <a:pt x="39272" y="25533"/>
                </a:cubicBezTo>
                <a:cubicBezTo>
                  <a:pt x="38127" y="24922"/>
                  <a:pt x="36844" y="24544"/>
                  <a:pt x="35455" y="24544"/>
                </a:cubicBezTo>
                <a:cubicBezTo>
                  <a:pt x="30938" y="24544"/>
                  <a:pt x="27272" y="28211"/>
                  <a:pt x="27272" y="32727"/>
                </a:cubicBezTo>
                <a:cubicBezTo>
                  <a:pt x="27272" y="34644"/>
                  <a:pt x="27961" y="36383"/>
                  <a:pt x="29061" y="37777"/>
                </a:cubicBezTo>
                <a:cubicBezTo>
                  <a:pt x="23772" y="45438"/>
                  <a:pt x="19722" y="53994"/>
                  <a:pt x="17083" y="63161"/>
                </a:cubicBezTo>
                <a:moveTo>
                  <a:pt x="13700" y="88738"/>
                </a:moveTo>
                <a:cubicBezTo>
                  <a:pt x="8683" y="80672"/>
                  <a:pt x="5694" y="71227"/>
                  <a:pt x="5494" y="61083"/>
                </a:cubicBezTo>
                <a:cubicBezTo>
                  <a:pt x="8722" y="63844"/>
                  <a:pt x="12111" y="66416"/>
                  <a:pt x="15650" y="68794"/>
                </a:cubicBezTo>
                <a:cubicBezTo>
                  <a:pt x="14361" y="74755"/>
                  <a:pt x="13638" y="80927"/>
                  <a:pt x="13638" y="87272"/>
                </a:cubicBezTo>
                <a:cubicBezTo>
                  <a:pt x="13638" y="87766"/>
                  <a:pt x="13688" y="88250"/>
                  <a:pt x="13700" y="88738"/>
                </a:cubicBezTo>
                <a:moveTo>
                  <a:pt x="74600" y="64111"/>
                </a:moveTo>
                <a:cubicBezTo>
                  <a:pt x="71705" y="68133"/>
                  <a:pt x="68416" y="71838"/>
                  <a:pt x="64855" y="75266"/>
                </a:cubicBezTo>
                <a:cubicBezTo>
                  <a:pt x="63494" y="74255"/>
                  <a:pt x="61827" y="73638"/>
                  <a:pt x="60000" y="73638"/>
                </a:cubicBezTo>
                <a:cubicBezTo>
                  <a:pt x="56477" y="73638"/>
                  <a:pt x="53505" y="75872"/>
                  <a:pt x="52350" y="78988"/>
                </a:cubicBezTo>
                <a:cubicBezTo>
                  <a:pt x="41416" y="76394"/>
                  <a:pt x="31150" y="72072"/>
                  <a:pt x="21866" y="66316"/>
                </a:cubicBezTo>
                <a:cubicBezTo>
                  <a:pt x="24327" y="57033"/>
                  <a:pt x="28333" y="48377"/>
                  <a:pt x="33666" y="40700"/>
                </a:cubicBezTo>
                <a:cubicBezTo>
                  <a:pt x="34244" y="40827"/>
                  <a:pt x="34838" y="40911"/>
                  <a:pt x="35455" y="40911"/>
                </a:cubicBezTo>
                <a:cubicBezTo>
                  <a:pt x="39972" y="40911"/>
                  <a:pt x="43638" y="37244"/>
                  <a:pt x="43638" y="32727"/>
                </a:cubicBezTo>
                <a:cubicBezTo>
                  <a:pt x="43638" y="31600"/>
                  <a:pt x="43405" y="30516"/>
                  <a:pt x="42994" y="29538"/>
                </a:cubicBezTo>
                <a:cubicBezTo>
                  <a:pt x="46150" y="26372"/>
                  <a:pt x="49555" y="23450"/>
                  <a:pt x="53194" y="20827"/>
                </a:cubicBezTo>
                <a:cubicBezTo>
                  <a:pt x="56133" y="37350"/>
                  <a:pt x="63772" y="52205"/>
                  <a:pt x="74600" y="64111"/>
                </a:cubicBezTo>
                <a:moveTo>
                  <a:pt x="60000" y="5455"/>
                </a:moveTo>
                <a:cubicBezTo>
                  <a:pt x="63038" y="5455"/>
                  <a:pt x="66005" y="5766"/>
                  <a:pt x="68905" y="6250"/>
                </a:cubicBezTo>
                <a:cubicBezTo>
                  <a:pt x="64977" y="7777"/>
                  <a:pt x="61138" y="9483"/>
                  <a:pt x="57522" y="11561"/>
                </a:cubicBezTo>
                <a:cubicBezTo>
                  <a:pt x="57377" y="9588"/>
                  <a:pt x="57283" y="7600"/>
                  <a:pt x="57277" y="5594"/>
                </a:cubicBezTo>
                <a:cubicBezTo>
                  <a:pt x="58188" y="5550"/>
                  <a:pt x="59083" y="5455"/>
                  <a:pt x="60000" y="5455"/>
                </a:cubicBezTo>
                <a:moveTo>
                  <a:pt x="78444" y="68122"/>
                </a:moveTo>
                <a:cubicBezTo>
                  <a:pt x="83233" y="72761"/>
                  <a:pt x="88611" y="76772"/>
                  <a:pt x="94366" y="80222"/>
                </a:cubicBezTo>
                <a:cubicBezTo>
                  <a:pt x="88516" y="81255"/>
                  <a:pt x="82511" y="81816"/>
                  <a:pt x="76361" y="81816"/>
                </a:cubicBezTo>
                <a:cubicBezTo>
                  <a:pt x="73588" y="81816"/>
                  <a:pt x="70855" y="81677"/>
                  <a:pt x="68138" y="81466"/>
                </a:cubicBezTo>
                <a:cubicBezTo>
                  <a:pt x="68105" y="80938"/>
                  <a:pt x="68055" y="80416"/>
                  <a:pt x="67938" y="79916"/>
                </a:cubicBezTo>
                <a:cubicBezTo>
                  <a:pt x="71783" y="76316"/>
                  <a:pt x="75305" y="72372"/>
                  <a:pt x="78444" y="68122"/>
                </a:cubicBezTo>
                <a:moveTo>
                  <a:pt x="89933" y="14427"/>
                </a:moveTo>
                <a:cubicBezTo>
                  <a:pt x="89950" y="15072"/>
                  <a:pt x="90000" y="15711"/>
                  <a:pt x="90000" y="16361"/>
                </a:cubicBezTo>
                <a:cubicBezTo>
                  <a:pt x="90000" y="22038"/>
                  <a:pt x="89400" y="27566"/>
                  <a:pt x="88300" y="32911"/>
                </a:cubicBezTo>
                <a:cubicBezTo>
                  <a:pt x="84594" y="33694"/>
                  <a:pt x="81816" y="36977"/>
                  <a:pt x="81816" y="40911"/>
                </a:cubicBezTo>
                <a:cubicBezTo>
                  <a:pt x="81816" y="43138"/>
                  <a:pt x="82711" y="45150"/>
                  <a:pt x="84161" y="46627"/>
                </a:cubicBezTo>
                <a:cubicBezTo>
                  <a:pt x="82372" y="51105"/>
                  <a:pt x="80238" y="55405"/>
                  <a:pt x="77727" y="59450"/>
                </a:cubicBezTo>
                <a:cubicBezTo>
                  <a:pt x="67550" y="47888"/>
                  <a:pt x="60522" y="33472"/>
                  <a:pt x="58161" y="17511"/>
                </a:cubicBezTo>
                <a:cubicBezTo>
                  <a:pt x="64388" y="13683"/>
                  <a:pt x="71183" y="10744"/>
                  <a:pt x="78366" y="8694"/>
                </a:cubicBezTo>
                <a:cubicBezTo>
                  <a:pt x="82466" y="10161"/>
                  <a:pt x="86355" y="12072"/>
                  <a:pt x="89933" y="14427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3" name="Google Shape;1193;p43"/>
          <p:cNvSpPr/>
          <p:nvPr/>
        </p:nvSpPr>
        <p:spPr>
          <a:xfrm>
            <a:off x="9279409" y="8796154"/>
            <a:ext cx="457135" cy="558721"/>
          </a:xfrm>
          <a:custGeom>
            <a:rect b="b" l="l" r="r" t="t"/>
            <a:pathLst>
              <a:path extrusionOk="0" h="120000" w="120000">
                <a:moveTo>
                  <a:pt x="60000" y="27272"/>
                </a:moveTo>
                <a:cubicBezTo>
                  <a:pt x="30544" y="27272"/>
                  <a:pt x="6666" y="22388"/>
                  <a:pt x="6666" y="16361"/>
                </a:cubicBezTo>
                <a:cubicBezTo>
                  <a:pt x="6666" y="10338"/>
                  <a:pt x="30544" y="5455"/>
                  <a:pt x="60000" y="5455"/>
                </a:cubicBezTo>
                <a:cubicBezTo>
                  <a:pt x="89455" y="5455"/>
                  <a:pt x="113333" y="10338"/>
                  <a:pt x="113333" y="16361"/>
                </a:cubicBezTo>
                <a:cubicBezTo>
                  <a:pt x="113333" y="22388"/>
                  <a:pt x="89455" y="27272"/>
                  <a:pt x="60000" y="27272"/>
                </a:cubicBezTo>
                <a:moveTo>
                  <a:pt x="113333" y="38183"/>
                </a:moveTo>
                <a:cubicBezTo>
                  <a:pt x="113333" y="44205"/>
                  <a:pt x="89455" y="49088"/>
                  <a:pt x="60000" y="49088"/>
                </a:cubicBezTo>
                <a:cubicBezTo>
                  <a:pt x="30544" y="49088"/>
                  <a:pt x="6666" y="44205"/>
                  <a:pt x="6666" y="38183"/>
                </a:cubicBezTo>
                <a:lnTo>
                  <a:pt x="6666" y="23838"/>
                </a:lnTo>
                <a:cubicBezTo>
                  <a:pt x="16627" y="29111"/>
                  <a:pt x="36750" y="32727"/>
                  <a:pt x="60000" y="32727"/>
                </a:cubicBezTo>
                <a:cubicBezTo>
                  <a:pt x="83255" y="32727"/>
                  <a:pt x="103372" y="29111"/>
                  <a:pt x="113333" y="23838"/>
                </a:cubicBezTo>
                <a:cubicBezTo>
                  <a:pt x="113333" y="23838"/>
                  <a:pt x="113333" y="38183"/>
                  <a:pt x="113333" y="38183"/>
                </a:cubicBezTo>
                <a:close/>
                <a:moveTo>
                  <a:pt x="60000" y="60000"/>
                </a:moveTo>
                <a:cubicBezTo>
                  <a:pt x="30544" y="60000"/>
                  <a:pt x="6666" y="55116"/>
                  <a:pt x="6666" y="49088"/>
                </a:cubicBezTo>
                <a:cubicBezTo>
                  <a:pt x="6666" y="48177"/>
                  <a:pt x="7272" y="47300"/>
                  <a:pt x="8300" y="46455"/>
                </a:cubicBezTo>
                <a:cubicBezTo>
                  <a:pt x="18722" y="51288"/>
                  <a:pt x="37944" y="54544"/>
                  <a:pt x="60000" y="54544"/>
                </a:cubicBezTo>
                <a:cubicBezTo>
                  <a:pt x="82055" y="54544"/>
                  <a:pt x="101277" y="51288"/>
                  <a:pt x="111700" y="46455"/>
                </a:cubicBezTo>
                <a:cubicBezTo>
                  <a:pt x="112727" y="47300"/>
                  <a:pt x="113333" y="48177"/>
                  <a:pt x="113333" y="49088"/>
                </a:cubicBezTo>
                <a:cubicBezTo>
                  <a:pt x="113333" y="55116"/>
                  <a:pt x="89455" y="60000"/>
                  <a:pt x="60000" y="60000"/>
                </a:cubicBezTo>
                <a:moveTo>
                  <a:pt x="113333" y="70911"/>
                </a:moveTo>
                <a:cubicBezTo>
                  <a:pt x="113333" y="76933"/>
                  <a:pt x="89455" y="81816"/>
                  <a:pt x="60000" y="81816"/>
                </a:cubicBezTo>
                <a:cubicBezTo>
                  <a:pt x="30544" y="81816"/>
                  <a:pt x="6666" y="76933"/>
                  <a:pt x="6666" y="70911"/>
                </a:cubicBezTo>
                <a:lnTo>
                  <a:pt x="6666" y="56566"/>
                </a:lnTo>
                <a:cubicBezTo>
                  <a:pt x="16627" y="61838"/>
                  <a:pt x="36750" y="65455"/>
                  <a:pt x="60000" y="65455"/>
                </a:cubicBezTo>
                <a:cubicBezTo>
                  <a:pt x="83255" y="65455"/>
                  <a:pt x="103372" y="61838"/>
                  <a:pt x="113333" y="56566"/>
                </a:cubicBezTo>
                <a:cubicBezTo>
                  <a:pt x="113333" y="56566"/>
                  <a:pt x="113333" y="70911"/>
                  <a:pt x="113333" y="70911"/>
                </a:cubicBezTo>
                <a:close/>
                <a:moveTo>
                  <a:pt x="60000" y="92727"/>
                </a:moveTo>
                <a:cubicBezTo>
                  <a:pt x="30544" y="92727"/>
                  <a:pt x="6666" y="87844"/>
                  <a:pt x="6666" y="81816"/>
                </a:cubicBezTo>
                <a:cubicBezTo>
                  <a:pt x="6666" y="80905"/>
                  <a:pt x="7272" y="80027"/>
                  <a:pt x="8300" y="79183"/>
                </a:cubicBezTo>
                <a:cubicBezTo>
                  <a:pt x="18722" y="84016"/>
                  <a:pt x="37944" y="87272"/>
                  <a:pt x="60000" y="87272"/>
                </a:cubicBezTo>
                <a:cubicBezTo>
                  <a:pt x="82055" y="87272"/>
                  <a:pt x="101277" y="84016"/>
                  <a:pt x="111700" y="79183"/>
                </a:cubicBezTo>
                <a:cubicBezTo>
                  <a:pt x="112727" y="80027"/>
                  <a:pt x="113333" y="80905"/>
                  <a:pt x="113333" y="81816"/>
                </a:cubicBezTo>
                <a:cubicBezTo>
                  <a:pt x="113333" y="87844"/>
                  <a:pt x="89455" y="92727"/>
                  <a:pt x="60000" y="92727"/>
                </a:cubicBezTo>
                <a:moveTo>
                  <a:pt x="113333" y="103638"/>
                </a:moveTo>
                <a:cubicBezTo>
                  <a:pt x="113333" y="109661"/>
                  <a:pt x="89455" y="114544"/>
                  <a:pt x="60000" y="114544"/>
                </a:cubicBezTo>
                <a:cubicBezTo>
                  <a:pt x="30544" y="114544"/>
                  <a:pt x="6666" y="109661"/>
                  <a:pt x="6666" y="103638"/>
                </a:cubicBezTo>
                <a:lnTo>
                  <a:pt x="6666" y="89294"/>
                </a:lnTo>
                <a:cubicBezTo>
                  <a:pt x="16627" y="94566"/>
                  <a:pt x="36750" y="98183"/>
                  <a:pt x="60000" y="98183"/>
                </a:cubicBezTo>
                <a:cubicBezTo>
                  <a:pt x="83255" y="98183"/>
                  <a:pt x="103372" y="94566"/>
                  <a:pt x="113333" y="89294"/>
                </a:cubicBezTo>
                <a:cubicBezTo>
                  <a:pt x="113333" y="89294"/>
                  <a:pt x="113333" y="103638"/>
                  <a:pt x="113333" y="103638"/>
                </a:cubicBezTo>
                <a:close/>
                <a:moveTo>
                  <a:pt x="120000" y="16361"/>
                </a:moveTo>
                <a:cubicBezTo>
                  <a:pt x="120000" y="7327"/>
                  <a:pt x="93138" y="0"/>
                  <a:pt x="60000" y="0"/>
                </a:cubicBezTo>
                <a:cubicBezTo>
                  <a:pt x="26861" y="0"/>
                  <a:pt x="0" y="7327"/>
                  <a:pt x="0" y="16361"/>
                </a:cubicBezTo>
                <a:lnTo>
                  <a:pt x="0" y="38183"/>
                </a:lnTo>
                <a:cubicBezTo>
                  <a:pt x="0" y="40100"/>
                  <a:pt x="1272" y="41927"/>
                  <a:pt x="3488" y="43638"/>
                </a:cubicBezTo>
                <a:cubicBezTo>
                  <a:pt x="1272" y="45344"/>
                  <a:pt x="0" y="47177"/>
                  <a:pt x="0" y="49088"/>
                </a:cubicBezTo>
                <a:lnTo>
                  <a:pt x="0" y="70911"/>
                </a:lnTo>
                <a:cubicBezTo>
                  <a:pt x="0" y="72827"/>
                  <a:pt x="1272" y="74655"/>
                  <a:pt x="3488" y="76361"/>
                </a:cubicBezTo>
                <a:cubicBezTo>
                  <a:pt x="1272" y="78072"/>
                  <a:pt x="0" y="79905"/>
                  <a:pt x="0" y="81816"/>
                </a:cubicBezTo>
                <a:lnTo>
                  <a:pt x="0" y="103638"/>
                </a:lnTo>
                <a:cubicBezTo>
                  <a:pt x="0" y="112672"/>
                  <a:pt x="26861" y="120000"/>
                  <a:pt x="60000" y="120000"/>
                </a:cubicBezTo>
                <a:cubicBezTo>
                  <a:pt x="93138" y="120000"/>
                  <a:pt x="120000" y="112672"/>
                  <a:pt x="120000" y="103638"/>
                </a:cubicBezTo>
                <a:lnTo>
                  <a:pt x="120000" y="81816"/>
                </a:lnTo>
                <a:cubicBezTo>
                  <a:pt x="120000" y="79905"/>
                  <a:pt x="118727" y="78072"/>
                  <a:pt x="116511" y="76361"/>
                </a:cubicBezTo>
                <a:cubicBezTo>
                  <a:pt x="118727" y="74655"/>
                  <a:pt x="120000" y="72827"/>
                  <a:pt x="120000" y="70911"/>
                </a:cubicBezTo>
                <a:lnTo>
                  <a:pt x="120000" y="49088"/>
                </a:lnTo>
                <a:cubicBezTo>
                  <a:pt x="120000" y="47177"/>
                  <a:pt x="118727" y="45344"/>
                  <a:pt x="116511" y="43638"/>
                </a:cubicBezTo>
                <a:cubicBezTo>
                  <a:pt x="118727" y="41927"/>
                  <a:pt x="120000" y="40100"/>
                  <a:pt x="120000" y="38183"/>
                </a:cubicBezTo>
                <a:cubicBezTo>
                  <a:pt x="120000" y="38183"/>
                  <a:pt x="120000" y="16361"/>
                  <a:pt x="120000" y="1636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4" name="Google Shape;1194;p43"/>
          <p:cNvSpPr/>
          <p:nvPr/>
        </p:nvSpPr>
        <p:spPr>
          <a:xfrm>
            <a:off x="10295261" y="8796154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88494" y="38988"/>
                </a:moveTo>
                <a:cubicBezTo>
                  <a:pt x="86327" y="40255"/>
                  <a:pt x="83933" y="41172"/>
                  <a:pt x="81388" y="41666"/>
                </a:cubicBezTo>
                <a:cubicBezTo>
                  <a:pt x="79344" y="39522"/>
                  <a:pt x="76438" y="38188"/>
                  <a:pt x="73216" y="38188"/>
                </a:cubicBezTo>
                <a:cubicBezTo>
                  <a:pt x="67038" y="38188"/>
                  <a:pt x="62027" y="43122"/>
                  <a:pt x="62027" y="49200"/>
                </a:cubicBezTo>
                <a:cubicBezTo>
                  <a:pt x="62027" y="50061"/>
                  <a:pt x="62127" y="50900"/>
                  <a:pt x="62316" y="51711"/>
                </a:cubicBezTo>
                <a:cubicBezTo>
                  <a:pt x="53016" y="51250"/>
                  <a:pt x="44772" y="46866"/>
                  <a:pt x="39250" y="40200"/>
                </a:cubicBezTo>
                <a:cubicBezTo>
                  <a:pt x="38288" y="41833"/>
                  <a:pt x="37738" y="43716"/>
                  <a:pt x="37738" y="45738"/>
                </a:cubicBezTo>
                <a:cubicBezTo>
                  <a:pt x="37738" y="49561"/>
                  <a:pt x="39711" y="52933"/>
                  <a:pt x="42716" y="54905"/>
                </a:cubicBezTo>
                <a:cubicBezTo>
                  <a:pt x="40883" y="54850"/>
                  <a:pt x="39155" y="54355"/>
                  <a:pt x="37644" y="53527"/>
                </a:cubicBezTo>
                <a:cubicBezTo>
                  <a:pt x="37644" y="53577"/>
                  <a:pt x="37644" y="53616"/>
                  <a:pt x="37644" y="53666"/>
                </a:cubicBezTo>
                <a:cubicBezTo>
                  <a:pt x="37644" y="59005"/>
                  <a:pt x="41505" y="63455"/>
                  <a:pt x="46622" y="64466"/>
                </a:cubicBezTo>
                <a:cubicBezTo>
                  <a:pt x="45683" y="64722"/>
                  <a:pt x="44694" y="64850"/>
                  <a:pt x="43672" y="64850"/>
                </a:cubicBezTo>
                <a:cubicBezTo>
                  <a:pt x="42955" y="64850"/>
                  <a:pt x="42250" y="64783"/>
                  <a:pt x="41572" y="64655"/>
                </a:cubicBezTo>
                <a:cubicBezTo>
                  <a:pt x="42994" y="69033"/>
                  <a:pt x="47127" y="72216"/>
                  <a:pt x="52022" y="72305"/>
                </a:cubicBezTo>
                <a:cubicBezTo>
                  <a:pt x="48188" y="75261"/>
                  <a:pt x="43366" y="77016"/>
                  <a:pt x="38122" y="77016"/>
                </a:cubicBezTo>
                <a:cubicBezTo>
                  <a:pt x="37216" y="77016"/>
                  <a:pt x="36333" y="76972"/>
                  <a:pt x="35455" y="76872"/>
                </a:cubicBezTo>
                <a:cubicBezTo>
                  <a:pt x="40411" y="79988"/>
                  <a:pt x="46288" y="81816"/>
                  <a:pt x="52611" y="81816"/>
                </a:cubicBezTo>
                <a:cubicBezTo>
                  <a:pt x="73194" y="81816"/>
                  <a:pt x="84450" y="65033"/>
                  <a:pt x="84450" y="50477"/>
                </a:cubicBezTo>
                <a:cubicBezTo>
                  <a:pt x="84450" y="50000"/>
                  <a:pt x="84438" y="49527"/>
                  <a:pt x="84416" y="49055"/>
                </a:cubicBezTo>
                <a:cubicBezTo>
                  <a:pt x="86600" y="47500"/>
                  <a:pt x="88500" y="45561"/>
                  <a:pt x="90000" y="43355"/>
                </a:cubicBezTo>
                <a:cubicBezTo>
                  <a:pt x="87994" y="44227"/>
                  <a:pt x="85838" y="44816"/>
                  <a:pt x="83572" y="45083"/>
                </a:cubicBezTo>
                <a:cubicBezTo>
                  <a:pt x="85883" y="43722"/>
                  <a:pt x="87655" y="41566"/>
                  <a:pt x="88494" y="3898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5" name="Google Shape;1195;p43"/>
          <p:cNvSpPr/>
          <p:nvPr/>
        </p:nvSpPr>
        <p:spPr>
          <a:xfrm>
            <a:off x="11361907" y="8796154"/>
            <a:ext cx="558721" cy="558721"/>
          </a:xfrm>
          <a:custGeom>
            <a:rect b="b" l="l" r="r" t="t"/>
            <a:pathLst>
              <a:path extrusionOk="0" h="120000" w="120000">
                <a:moveTo>
                  <a:pt x="65422" y="47044"/>
                </a:moveTo>
                <a:cubicBezTo>
                  <a:pt x="65422" y="44838"/>
                  <a:pt x="65650" y="43655"/>
                  <a:pt x="69044" y="43655"/>
                </a:cubicBezTo>
                <a:lnTo>
                  <a:pt x="73577" y="43655"/>
                </a:lnTo>
                <a:lnTo>
                  <a:pt x="73577" y="35450"/>
                </a:lnTo>
                <a:lnTo>
                  <a:pt x="66322" y="35450"/>
                </a:lnTo>
                <a:cubicBezTo>
                  <a:pt x="57605" y="35450"/>
                  <a:pt x="54533" y="39555"/>
                  <a:pt x="54533" y="46461"/>
                </a:cubicBezTo>
                <a:lnTo>
                  <a:pt x="54533" y="51788"/>
                </a:lnTo>
                <a:lnTo>
                  <a:pt x="49094" y="51788"/>
                </a:lnTo>
                <a:lnTo>
                  <a:pt x="49094" y="60000"/>
                </a:lnTo>
                <a:lnTo>
                  <a:pt x="54533" y="60000"/>
                </a:lnTo>
                <a:lnTo>
                  <a:pt x="54533" y="84550"/>
                </a:lnTo>
                <a:lnTo>
                  <a:pt x="65411" y="84550"/>
                </a:lnTo>
                <a:lnTo>
                  <a:pt x="65411" y="60000"/>
                </a:lnTo>
                <a:lnTo>
                  <a:pt x="72672" y="60000"/>
                </a:lnTo>
                <a:lnTo>
                  <a:pt x="73633" y="51788"/>
                </a:lnTo>
                <a:lnTo>
                  <a:pt x="65411" y="51788"/>
                </a:lnTo>
                <a:cubicBezTo>
                  <a:pt x="65411" y="51788"/>
                  <a:pt x="65422" y="47044"/>
                  <a:pt x="65422" y="47044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6" name="Google Shape;1196;p43"/>
          <p:cNvSpPr/>
          <p:nvPr/>
        </p:nvSpPr>
        <p:spPr>
          <a:xfrm>
            <a:off x="12504743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79577" y="67166"/>
                </a:moveTo>
                <a:cubicBezTo>
                  <a:pt x="77883" y="67166"/>
                  <a:pt x="77883" y="69044"/>
                  <a:pt x="77883" y="69044"/>
                </a:cubicBezTo>
                <a:lnTo>
                  <a:pt x="77883" y="71461"/>
                </a:lnTo>
                <a:lnTo>
                  <a:pt x="81266" y="71461"/>
                </a:lnTo>
                <a:lnTo>
                  <a:pt x="81266" y="69044"/>
                </a:lnTo>
                <a:cubicBezTo>
                  <a:pt x="81266" y="69044"/>
                  <a:pt x="81266" y="67166"/>
                  <a:pt x="79577" y="67166"/>
                </a:cubicBezTo>
                <a:moveTo>
                  <a:pt x="84927" y="68777"/>
                </a:moveTo>
                <a:lnTo>
                  <a:pt x="84927" y="74155"/>
                </a:lnTo>
                <a:lnTo>
                  <a:pt x="77883" y="74155"/>
                </a:lnTo>
                <a:lnTo>
                  <a:pt x="77883" y="78177"/>
                </a:lnTo>
                <a:cubicBezTo>
                  <a:pt x="77883" y="78177"/>
                  <a:pt x="77883" y="80061"/>
                  <a:pt x="79577" y="80061"/>
                </a:cubicBezTo>
                <a:cubicBezTo>
                  <a:pt x="81266" y="80061"/>
                  <a:pt x="81266" y="78177"/>
                  <a:pt x="81266" y="78177"/>
                </a:cubicBezTo>
                <a:lnTo>
                  <a:pt x="81266" y="76300"/>
                </a:lnTo>
                <a:lnTo>
                  <a:pt x="84927" y="76300"/>
                </a:lnTo>
                <a:lnTo>
                  <a:pt x="84927" y="79255"/>
                </a:lnTo>
                <a:cubicBezTo>
                  <a:pt x="84927" y="79255"/>
                  <a:pt x="84366" y="83016"/>
                  <a:pt x="79861" y="83016"/>
                </a:cubicBezTo>
                <a:cubicBezTo>
                  <a:pt x="75355" y="83016"/>
                  <a:pt x="74505" y="79255"/>
                  <a:pt x="74505" y="79255"/>
                </a:cubicBezTo>
                <a:lnTo>
                  <a:pt x="74505" y="68777"/>
                </a:lnTo>
                <a:cubicBezTo>
                  <a:pt x="74505" y="68777"/>
                  <a:pt x="74505" y="64211"/>
                  <a:pt x="79861" y="64211"/>
                </a:cubicBezTo>
                <a:cubicBezTo>
                  <a:pt x="85211" y="64211"/>
                  <a:pt x="84927" y="68777"/>
                  <a:pt x="84927" y="68777"/>
                </a:cubicBezTo>
                <a:moveTo>
                  <a:pt x="71688" y="78716"/>
                </a:moveTo>
                <a:cubicBezTo>
                  <a:pt x="71688" y="78716"/>
                  <a:pt x="71688" y="83016"/>
                  <a:pt x="68594" y="83016"/>
                </a:cubicBezTo>
                <a:cubicBezTo>
                  <a:pt x="66694" y="83016"/>
                  <a:pt x="65544" y="82011"/>
                  <a:pt x="64927" y="81227"/>
                </a:cubicBezTo>
                <a:lnTo>
                  <a:pt x="64927" y="82750"/>
                </a:lnTo>
                <a:lnTo>
                  <a:pt x="61266" y="82750"/>
                </a:lnTo>
                <a:lnTo>
                  <a:pt x="61266" y="58033"/>
                </a:lnTo>
                <a:lnTo>
                  <a:pt x="64927" y="58033"/>
                </a:lnTo>
                <a:lnTo>
                  <a:pt x="64927" y="66044"/>
                </a:lnTo>
                <a:cubicBezTo>
                  <a:pt x="65488" y="65455"/>
                  <a:pt x="66866" y="64211"/>
                  <a:pt x="68594" y="64211"/>
                </a:cubicBezTo>
                <a:cubicBezTo>
                  <a:pt x="70844" y="64211"/>
                  <a:pt x="71688" y="66088"/>
                  <a:pt x="71688" y="68511"/>
                </a:cubicBezTo>
                <a:cubicBezTo>
                  <a:pt x="71688" y="68511"/>
                  <a:pt x="71688" y="78716"/>
                  <a:pt x="71688" y="78716"/>
                </a:cubicBezTo>
                <a:close/>
                <a:moveTo>
                  <a:pt x="58450" y="82750"/>
                </a:moveTo>
                <a:lnTo>
                  <a:pt x="55072" y="82750"/>
                </a:lnTo>
                <a:lnTo>
                  <a:pt x="55072" y="81138"/>
                </a:lnTo>
                <a:cubicBezTo>
                  <a:pt x="55072" y="81138"/>
                  <a:pt x="53100" y="83016"/>
                  <a:pt x="50844" y="83016"/>
                </a:cubicBezTo>
                <a:cubicBezTo>
                  <a:pt x="48594" y="83016"/>
                  <a:pt x="48311" y="80866"/>
                  <a:pt x="48311" y="80866"/>
                </a:cubicBezTo>
                <a:lnTo>
                  <a:pt x="48311" y="64211"/>
                </a:lnTo>
                <a:lnTo>
                  <a:pt x="51688" y="64211"/>
                </a:lnTo>
                <a:lnTo>
                  <a:pt x="51688" y="79788"/>
                </a:lnTo>
                <a:cubicBezTo>
                  <a:pt x="51688" y="79788"/>
                  <a:pt x="51688" y="80600"/>
                  <a:pt x="52816" y="80600"/>
                </a:cubicBezTo>
                <a:cubicBezTo>
                  <a:pt x="53944" y="80600"/>
                  <a:pt x="55072" y="79255"/>
                  <a:pt x="55072" y="79255"/>
                </a:cubicBezTo>
                <a:lnTo>
                  <a:pt x="55072" y="64211"/>
                </a:lnTo>
                <a:lnTo>
                  <a:pt x="58450" y="64211"/>
                </a:lnTo>
                <a:cubicBezTo>
                  <a:pt x="58450" y="64211"/>
                  <a:pt x="58450" y="82750"/>
                  <a:pt x="58450" y="82750"/>
                </a:cubicBezTo>
                <a:close/>
                <a:moveTo>
                  <a:pt x="47750" y="61522"/>
                </a:moveTo>
                <a:lnTo>
                  <a:pt x="43522" y="61522"/>
                </a:lnTo>
                <a:lnTo>
                  <a:pt x="43522" y="82750"/>
                </a:lnTo>
                <a:lnTo>
                  <a:pt x="39577" y="82750"/>
                </a:lnTo>
                <a:lnTo>
                  <a:pt x="39577" y="61522"/>
                </a:lnTo>
                <a:lnTo>
                  <a:pt x="35350" y="61522"/>
                </a:lnTo>
                <a:lnTo>
                  <a:pt x="35350" y="58033"/>
                </a:lnTo>
                <a:lnTo>
                  <a:pt x="47750" y="58033"/>
                </a:lnTo>
                <a:cubicBezTo>
                  <a:pt x="47750" y="58033"/>
                  <a:pt x="47750" y="61522"/>
                  <a:pt x="47750" y="61522"/>
                </a:cubicBezTo>
                <a:close/>
                <a:moveTo>
                  <a:pt x="80705" y="52388"/>
                </a:moveTo>
                <a:cubicBezTo>
                  <a:pt x="80705" y="52388"/>
                  <a:pt x="70372" y="51855"/>
                  <a:pt x="60000" y="51855"/>
                </a:cubicBezTo>
                <a:cubicBezTo>
                  <a:pt x="49666" y="51855"/>
                  <a:pt x="39300" y="52388"/>
                  <a:pt x="39300" y="52388"/>
                </a:cubicBezTo>
                <a:cubicBezTo>
                  <a:pt x="34627" y="52388"/>
                  <a:pt x="30844" y="56000"/>
                  <a:pt x="30844" y="60450"/>
                </a:cubicBezTo>
                <a:cubicBezTo>
                  <a:pt x="30844" y="60450"/>
                  <a:pt x="30000" y="65677"/>
                  <a:pt x="30000" y="70927"/>
                </a:cubicBezTo>
                <a:cubicBezTo>
                  <a:pt x="30000" y="76155"/>
                  <a:pt x="30844" y="81400"/>
                  <a:pt x="30844" y="81400"/>
                </a:cubicBezTo>
                <a:cubicBezTo>
                  <a:pt x="30844" y="85855"/>
                  <a:pt x="34627" y="89461"/>
                  <a:pt x="39300" y="89461"/>
                </a:cubicBezTo>
                <a:cubicBezTo>
                  <a:pt x="39300" y="89461"/>
                  <a:pt x="49472" y="90000"/>
                  <a:pt x="60000" y="90000"/>
                </a:cubicBezTo>
                <a:cubicBezTo>
                  <a:pt x="70166" y="90000"/>
                  <a:pt x="80705" y="89461"/>
                  <a:pt x="80705" y="89461"/>
                </a:cubicBezTo>
                <a:cubicBezTo>
                  <a:pt x="85372" y="89461"/>
                  <a:pt x="89155" y="85855"/>
                  <a:pt x="89155" y="81400"/>
                </a:cubicBezTo>
                <a:cubicBezTo>
                  <a:pt x="89155" y="81400"/>
                  <a:pt x="90000" y="76111"/>
                  <a:pt x="90000" y="70927"/>
                </a:cubicBezTo>
                <a:cubicBezTo>
                  <a:pt x="90000" y="65633"/>
                  <a:pt x="89155" y="60450"/>
                  <a:pt x="89155" y="60450"/>
                </a:cubicBezTo>
                <a:cubicBezTo>
                  <a:pt x="89155" y="56000"/>
                  <a:pt x="85372" y="52388"/>
                  <a:pt x="80705" y="52388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66622" y="67166"/>
                </a:moveTo>
                <a:cubicBezTo>
                  <a:pt x="65888" y="67166"/>
                  <a:pt x="65316" y="67600"/>
                  <a:pt x="64927" y="68016"/>
                </a:cubicBezTo>
                <a:lnTo>
                  <a:pt x="64927" y="79311"/>
                </a:lnTo>
                <a:cubicBezTo>
                  <a:pt x="65283" y="79694"/>
                  <a:pt x="65816" y="80061"/>
                  <a:pt x="66622" y="80061"/>
                </a:cubicBezTo>
                <a:cubicBezTo>
                  <a:pt x="68311" y="80061"/>
                  <a:pt x="68311" y="78177"/>
                  <a:pt x="68311" y="78177"/>
                </a:cubicBezTo>
                <a:lnTo>
                  <a:pt x="68311" y="69044"/>
                </a:lnTo>
                <a:cubicBezTo>
                  <a:pt x="68311" y="69044"/>
                  <a:pt x="68027" y="67166"/>
                  <a:pt x="66622" y="67166"/>
                </a:cubicBezTo>
                <a:moveTo>
                  <a:pt x="44366" y="48616"/>
                </a:moveTo>
                <a:lnTo>
                  <a:pt x="48311" y="48616"/>
                </a:lnTo>
                <a:lnTo>
                  <a:pt x="48311" y="39933"/>
                </a:lnTo>
                <a:lnTo>
                  <a:pt x="52816" y="27611"/>
                </a:lnTo>
                <a:lnTo>
                  <a:pt x="49155" y="27611"/>
                </a:lnTo>
                <a:lnTo>
                  <a:pt x="46338" y="35738"/>
                </a:lnTo>
                <a:lnTo>
                  <a:pt x="43522" y="27611"/>
                </a:lnTo>
                <a:lnTo>
                  <a:pt x="39577" y="27611"/>
                </a:lnTo>
                <a:lnTo>
                  <a:pt x="44366" y="39933"/>
                </a:lnTo>
                <a:cubicBezTo>
                  <a:pt x="44366" y="39933"/>
                  <a:pt x="44366" y="48616"/>
                  <a:pt x="44366" y="48616"/>
                </a:cubicBezTo>
                <a:close/>
                <a:moveTo>
                  <a:pt x="68872" y="48894"/>
                </a:moveTo>
                <a:cubicBezTo>
                  <a:pt x="71122" y="48894"/>
                  <a:pt x="73100" y="46938"/>
                  <a:pt x="73100" y="46938"/>
                </a:cubicBezTo>
                <a:lnTo>
                  <a:pt x="73100" y="48616"/>
                </a:lnTo>
                <a:lnTo>
                  <a:pt x="76477" y="48616"/>
                </a:lnTo>
                <a:lnTo>
                  <a:pt x="76477" y="32655"/>
                </a:lnTo>
                <a:lnTo>
                  <a:pt x="73100" y="32655"/>
                </a:lnTo>
                <a:lnTo>
                  <a:pt x="73100" y="44977"/>
                </a:lnTo>
                <a:cubicBezTo>
                  <a:pt x="73100" y="44977"/>
                  <a:pt x="71972" y="46377"/>
                  <a:pt x="70844" y="46377"/>
                </a:cubicBezTo>
                <a:cubicBezTo>
                  <a:pt x="69716" y="46377"/>
                  <a:pt x="69716" y="45533"/>
                  <a:pt x="69716" y="45533"/>
                </a:cubicBezTo>
                <a:lnTo>
                  <a:pt x="69716" y="32655"/>
                </a:lnTo>
                <a:lnTo>
                  <a:pt x="66338" y="32655"/>
                </a:lnTo>
                <a:lnTo>
                  <a:pt x="66338" y="46655"/>
                </a:lnTo>
                <a:cubicBezTo>
                  <a:pt x="66338" y="46655"/>
                  <a:pt x="66622" y="48894"/>
                  <a:pt x="68872" y="48894"/>
                </a:cubicBezTo>
                <a:moveTo>
                  <a:pt x="56477" y="36855"/>
                </a:moveTo>
                <a:cubicBezTo>
                  <a:pt x="56477" y="35927"/>
                  <a:pt x="57233" y="35177"/>
                  <a:pt x="58166" y="35177"/>
                </a:cubicBezTo>
                <a:cubicBezTo>
                  <a:pt x="59105" y="35177"/>
                  <a:pt x="59861" y="35927"/>
                  <a:pt x="59861" y="36855"/>
                </a:cubicBezTo>
                <a:lnTo>
                  <a:pt x="59861" y="44694"/>
                </a:lnTo>
                <a:cubicBezTo>
                  <a:pt x="59861" y="45622"/>
                  <a:pt x="59105" y="46377"/>
                  <a:pt x="58166" y="46377"/>
                </a:cubicBezTo>
                <a:cubicBezTo>
                  <a:pt x="57233" y="46377"/>
                  <a:pt x="56477" y="45622"/>
                  <a:pt x="56477" y="44694"/>
                </a:cubicBezTo>
                <a:cubicBezTo>
                  <a:pt x="56477" y="44694"/>
                  <a:pt x="56477" y="36855"/>
                  <a:pt x="56477" y="36855"/>
                </a:cubicBezTo>
                <a:close/>
                <a:moveTo>
                  <a:pt x="57605" y="48894"/>
                </a:moveTo>
                <a:lnTo>
                  <a:pt x="58733" y="48894"/>
                </a:lnTo>
                <a:cubicBezTo>
                  <a:pt x="61222" y="48894"/>
                  <a:pt x="63238" y="46888"/>
                  <a:pt x="63238" y="44416"/>
                </a:cubicBezTo>
                <a:lnTo>
                  <a:pt x="63238" y="37133"/>
                </a:lnTo>
                <a:cubicBezTo>
                  <a:pt x="63238" y="34661"/>
                  <a:pt x="61222" y="32655"/>
                  <a:pt x="58733" y="32655"/>
                </a:cubicBezTo>
                <a:lnTo>
                  <a:pt x="57605" y="32655"/>
                </a:lnTo>
                <a:cubicBezTo>
                  <a:pt x="55116" y="32655"/>
                  <a:pt x="53100" y="34661"/>
                  <a:pt x="53100" y="37133"/>
                </a:cubicBezTo>
                <a:lnTo>
                  <a:pt x="53100" y="44416"/>
                </a:lnTo>
                <a:cubicBezTo>
                  <a:pt x="53100" y="46888"/>
                  <a:pt x="55116" y="48894"/>
                  <a:pt x="57605" y="4889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7" name="Google Shape;1197;p43"/>
          <p:cNvSpPr/>
          <p:nvPr/>
        </p:nvSpPr>
        <p:spPr>
          <a:xfrm>
            <a:off x="13571388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9288" y="35455"/>
                </a:moveTo>
                <a:cubicBezTo>
                  <a:pt x="58133" y="35605"/>
                  <a:pt x="56972" y="35750"/>
                  <a:pt x="55805" y="35888"/>
                </a:cubicBezTo>
                <a:cubicBezTo>
                  <a:pt x="53622" y="36433"/>
                  <a:pt x="51238" y="36944"/>
                  <a:pt x="49472" y="37977"/>
                </a:cubicBezTo>
                <a:cubicBezTo>
                  <a:pt x="44750" y="40738"/>
                  <a:pt x="41483" y="43961"/>
                  <a:pt x="39294" y="49200"/>
                </a:cubicBezTo>
                <a:cubicBezTo>
                  <a:pt x="38938" y="50050"/>
                  <a:pt x="38927" y="50872"/>
                  <a:pt x="38666" y="51811"/>
                </a:cubicBezTo>
                <a:cubicBezTo>
                  <a:pt x="36988" y="57916"/>
                  <a:pt x="39966" y="64238"/>
                  <a:pt x="43577" y="66422"/>
                </a:cubicBezTo>
                <a:cubicBezTo>
                  <a:pt x="44272" y="66844"/>
                  <a:pt x="45855" y="67588"/>
                  <a:pt x="46433" y="66594"/>
                </a:cubicBezTo>
                <a:cubicBezTo>
                  <a:pt x="46755" y="66050"/>
                  <a:pt x="46683" y="65322"/>
                  <a:pt x="46883" y="64683"/>
                </a:cubicBezTo>
                <a:cubicBezTo>
                  <a:pt x="47011" y="64266"/>
                  <a:pt x="47422" y="63472"/>
                  <a:pt x="47327" y="62944"/>
                </a:cubicBezTo>
                <a:cubicBezTo>
                  <a:pt x="47166" y="62055"/>
                  <a:pt x="46211" y="61488"/>
                  <a:pt x="45811" y="60772"/>
                </a:cubicBezTo>
                <a:cubicBezTo>
                  <a:pt x="44994" y="59316"/>
                  <a:pt x="44955" y="58022"/>
                  <a:pt x="44555" y="56072"/>
                </a:cubicBezTo>
                <a:cubicBezTo>
                  <a:pt x="44588" y="55811"/>
                  <a:pt x="44616" y="55550"/>
                  <a:pt x="44650" y="55288"/>
                </a:cubicBezTo>
                <a:cubicBezTo>
                  <a:pt x="44766" y="53105"/>
                  <a:pt x="45133" y="51533"/>
                  <a:pt x="45811" y="49983"/>
                </a:cubicBezTo>
                <a:cubicBezTo>
                  <a:pt x="47783" y="45427"/>
                  <a:pt x="50955" y="42888"/>
                  <a:pt x="56077" y="41372"/>
                </a:cubicBezTo>
                <a:cubicBezTo>
                  <a:pt x="57222" y="41033"/>
                  <a:pt x="60455" y="40488"/>
                  <a:pt x="62150" y="40850"/>
                </a:cubicBezTo>
                <a:cubicBezTo>
                  <a:pt x="63161" y="41027"/>
                  <a:pt x="64172" y="41194"/>
                  <a:pt x="65183" y="41372"/>
                </a:cubicBezTo>
                <a:cubicBezTo>
                  <a:pt x="68850" y="42527"/>
                  <a:pt x="71522" y="44655"/>
                  <a:pt x="72950" y="47983"/>
                </a:cubicBezTo>
                <a:cubicBezTo>
                  <a:pt x="73844" y="50055"/>
                  <a:pt x="74105" y="54022"/>
                  <a:pt x="73483" y="56683"/>
                </a:cubicBezTo>
                <a:cubicBezTo>
                  <a:pt x="73188" y="57938"/>
                  <a:pt x="73238" y="59022"/>
                  <a:pt x="72861" y="60161"/>
                </a:cubicBezTo>
                <a:cubicBezTo>
                  <a:pt x="71472" y="64383"/>
                  <a:pt x="69433" y="68294"/>
                  <a:pt x="64822" y="69377"/>
                </a:cubicBezTo>
                <a:cubicBezTo>
                  <a:pt x="61783" y="70100"/>
                  <a:pt x="59505" y="68244"/>
                  <a:pt x="58755" y="66338"/>
                </a:cubicBezTo>
                <a:cubicBezTo>
                  <a:pt x="58544" y="65811"/>
                  <a:pt x="58188" y="64872"/>
                  <a:pt x="58400" y="63988"/>
                </a:cubicBezTo>
                <a:cubicBezTo>
                  <a:pt x="59200" y="60561"/>
                  <a:pt x="60361" y="57494"/>
                  <a:pt x="61255" y="54072"/>
                </a:cubicBezTo>
                <a:cubicBezTo>
                  <a:pt x="62105" y="50811"/>
                  <a:pt x="60488" y="48238"/>
                  <a:pt x="57950" y="47638"/>
                </a:cubicBezTo>
                <a:cubicBezTo>
                  <a:pt x="54794" y="46883"/>
                  <a:pt x="52355" y="49811"/>
                  <a:pt x="51522" y="51722"/>
                </a:cubicBezTo>
                <a:cubicBezTo>
                  <a:pt x="50861" y="53244"/>
                  <a:pt x="50461" y="56050"/>
                  <a:pt x="50983" y="58072"/>
                </a:cubicBezTo>
                <a:cubicBezTo>
                  <a:pt x="51150" y="58716"/>
                  <a:pt x="51927" y="60433"/>
                  <a:pt x="51788" y="61033"/>
                </a:cubicBezTo>
                <a:cubicBezTo>
                  <a:pt x="51183" y="63677"/>
                  <a:pt x="50488" y="66522"/>
                  <a:pt x="49738" y="69122"/>
                </a:cubicBezTo>
                <a:cubicBezTo>
                  <a:pt x="48955" y="71827"/>
                  <a:pt x="48533" y="74594"/>
                  <a:pt x="47772" y="77211"/>
                </a:cubicBezTo>
                <a:cubicBezTo>
                  <a:pt x="47422" y="78411"/>
                  <a:pt x="47438" y="79700"/>
                  <a:pt x="47150" y="80950"/>
                </a:cubicBezTo>
                <a:lnTo>
                  <a:pt x="47150" y="82777"/>
                </a:lnTo>
                <a:cubicBezTo>
                  <a:pt x="46888" y="83933"/>
                  <a:pt x="47083" y="85988"/>
                  <a:pt x="47327" y="87127"/>
                </a:cubicBezTo>
                <a:cubicBezTo>
                  <a:pt x="47483" y="87861"/>
                  <a:pt x="47233" y="88766"/>
                  <a:pt x="47594" y="89300"/>
                </a:cubicBezTo>
                <a:cubicBezTo>
                  <a:pt x="47600" y="89688"/>
                  <a:pt x="47650" y="89777"/>
                  <a:pt x="47772" y="90000"/>
                </a:cubicBezTo>
                <a:cubicBezTo>
                  <a:pt x="48888" y="89966"/>
                  <a:pt x="50433" y="87027"/>
                  <a:pt x="50983" y="86172"/>
                </a:cubicBezTo>
                <a:cubicBezTo>
                  <a:pt x="52050" y="84533"/>
                  <a:pt x="53033" y="82783"/>
                  <a:pt x="53844" y="80866"/>
                </a:cubicBezTo>
                <a:cubicBezTo>
                  <a:pt x="54572" y="79138"/>
                  <a:pt x="54688" y="77227"/>
                  <a:pt x="55272" y="75383"/>
                </a:cubicBezTo>
                <a:cubicBezTo>
                  <a:pt x="55694" y="74050"/>
                  <a:pt x="56294" y="72494"/>
                  <a:pt x="56433" y="71033"/>
                </a:cubicBezTo>
                <a:lnTo>
                  <a:pt x="56522" y="71033"/>
                </a:lnTo>
                <a:cubicBezTo>
                  <a:pt x="56755" y="71833"/>
                  <a:pt x="57594" y="72416"/>
                  <a:pt x="58222" y="72861"/>
                </a:cubicBezTo>
                <a:cubicBezTo>
                  <a:pt x="60183" y="74261"/>
                  <a:pt x="63561" y="75555"/>
                  <a:pt x="67233" y="74688"/>
                </a:cubicBezTo>
                <a:cubicBezTo>
                  <a:pt x="71388" y="73705"/>
                  <a:pt x="74700" y="71755"/>
                  <a:pt x="76877" y="68855"/>
                </a:cubicBezTo>
                <a:cubicBezTo>
                  <a:pt x="78483" y="66727"/>
                  <a:pt x="79694" y="64261"/>
                  <a:pt x="80627" y="61466"/>
                </a:cubicBezTo>
                <a:cubicBezTo>
                  <a:pt x="81088" y="60094"/>
                  <a:pt x="81183" y="58572"/>
                  <a:pt x="81522" y="57116"/>
                </a:cubicBezTo>
                <a:cubicBezTo>
                  <a:pt x="82372" y="53466"/>
                  <a:pt x="81238" y="49072"/>
                  <a:pt x="80183" y="46677"/>
                </a:cubicBezTo>
                <a:cubicBezTo>
                  <a:pt x="76977" y="39433"/>
                  <a:pt x="70166" y="35300"/>
                  <a:pt x="59288" y="354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8" name="Google Shape;1198;p43"/>
          <p:cNvSpPr/>
          <p:nvPr/>
        </p:nvSpPr>
        <p:spPr>
          <a:xfrm>
            <a:off x="14638034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9338" y="38172"/>
                </a:moveTo>
                <a:cubicBezTo>
                  <a:pt x="71750" y="37944"/>
                  <a:pt x="66611" y="41872"/>
                  <a:pt x="63916" y="49955"/>
                </a:cubicBezTo>
                <a:cubicBezTo>
                  <a:pt x="65305" y="49427"/>
                  <a:pt x="66650" y="49161"/>
                  <a:pt x="67955" y="49161"/>
                </a:cubicBezTo>
                <a:cubicBezTo>
                  <a:pt x="70733" y="49161"/>
                  <a:pt x="71955" y="50600"/>
                  <a:pt x="71627" y="53466"/>
                </a:cubicBezTo>
                <a:cubicBezTo>
                  <a:pt x="71466" y="55205"/>
                  <a:pt x="70238" y="57738"/>
                  <a:pt x="67955" y="61061"/>
                </a:cubicBezTo>
                <a:cubicBezTo>
                  <a:pt x="65672" y="64383"/>
                  <a:pt x="63961" y="66044"/>
                  <a:pt x="62816" y="66044"/>
                </a:cubicBezTo>
                <a:cubicBezTo>
                  <a:pt x="61350" y="66044"/>
                  <a:pt x="60000" y="63477"/>
                  <a:pt x="58777" y="58344"/>
                </a:cubicBezTo>
                <a:cubicBezTo>
                  <a:pt x="58366" y="56833"/>
                  <a:pt x="57633" y="52977"/>
                  <a:pt x="56572" y="46783"/>
                </a:cubicBezTo>
                <a:cubicBezTo>
                  <a:pt x="55594" y="41044"/>
                  <a:pt x="52983" y="38361"/>
                  <a:pt x="48744" y="38738"/>
                </a:cubicBezTo>
                <a:cubicBezTo>
                  <a:pt x="46944" y="38888"/>
                  <a:pt x="44255" y="40400"/>
                  <a:pt x="40666" y="43272"/>
                </a:cubicBezTo>
                <a:cubicBezTo>
                  <a:pt x="38050" y="45461"/>
                  <a:pt x="35400" y="47650"/>
                  <a:pt x="32711" y="49844"/>
                </a:cubicBezTo>
                <a:lnTo>
                  <a:pt x="35277" y="52900"/>
                </a:lnTo>
                <a:cubicBezTo>
                  <a:pt x="37722" y="51316"/>
                  <a:pt x="39150" y="50522"/>
                  <a:pt x="39561" y="50522"/>
                </a:cubicBezTo>
                <a:cubicBezTo>
                  <a:pt x="41438" y="50522"/>
                  <a:pt x="43188" y="53238"/>
                  <a:pt x="44822" y="58677"/>
                </a:cubicBezTo>
                <a:cubicBezTo>
                  <a:pt x="46294" y="63666"/>
                  <a:pt x="47761" y="68655"/>
                  <a:pt x="49227" y="73638"/>
                </a:cubicBezTo>
                <a:cubicBezTo>
                  <a:pt x="51433" y="79077"/>
                  <a:pt x="54127" y="81794"/>
                  <a:pt x="57311" y="81794"/>
                </a:cubicBezTo>
                <a:cubicBezTo>
                  <a:pt x="62450" y="81794"/>
                  <a:pt x="68733" y="77338"/>
                  <a:pt x="76161" y="68427"/>
                </a:cubicBezTo>
                <a:cubicBezTo>
                  <a:pt x="83338" y="59888"/>
                  <a:pt x="87050" y="53166"/>
                  <a:pt x="87294" y="48255"/>
                </a:cubicBezTo>
                <a:cubicBezTo>
                  <a:pt x="87622" y="41683"/>
                  <a:pt x="84972" y="38322"/>
                  <a:pt x="79338" y="3817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9" name="Google Shape;1199;p43"/>
          <p:cNvSpPr/>
          <p:nvPr/>
        </p:nvSpPr>
        <p:spPr>
          <a:xfrm>
            <a:off x="15704679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81805" y="40883"/>
                </a:moveTo>
                <a:lnTo>
                  <a:pt x="76350" y="40883"/>
                </a:lnTo>
                <a:lnTo>
                  <a:pt x="76350" y="49072"/>
                </a:lnTo>
                <a:lnTo>
                  <a:pt x="68138" y="49072"/>
                </a:lnTo>
                <a:lnTo>
                  <a:pt x="68138" y="54533"/>
                </a:lnTo>
                <a:lnTo>
                  <a:pt x="76350" y="54533"/>
                </a:lnTo>
                <a:lnTo>
                  <a:pt x="76350" y="62683"/>
                </a:lnTo>
                <a:lnTo>
                  <a:pt x="81805" y="62683"/>
                </a:lnTo>
                <a:lnTo>
                  <a:pt x="81805" y="54533"/>
                </a:lnTo>
                <a:lnTo>
                  <a:pt x="90027" y="54533"/>
                </a:lnTo>
                <a:lnTo>
                  <a:pt x="90027" y="49072"/>
                </a:lnTo>
                <a:lnTo>
                  <a:pt x="81805" y="49072"/>
                </a:lnTo>
                <a:cubicBezTo>
                  <a:pt x="81805" y="49072"/>
                  <a:pt x="81805" y="40883"/>
                  <a:pt x="81805" y="40883"/>
                </a:cubicBezTo>
                <a:close/>
                <a:moveTo>
                  <a:pt x="51783" y="77477"/>
                </a:moveTo>
                <a:cubicBezTo>
                  <a:pt x="47888" y="77477"/>
                  <a:pt x="44838" y="74972"/>
                  <a:pt x="44838" y="71772"/>
                </a:cubicBezTo>
                <a:cubicBezTo>
                  <a:pt x="44838" y="68844"/>
                  <a:pt x="48405" y="66272"/>
                  <a:pt x="52477" y="66272"/>
                </a:cubicBezTo>
                <a:lnTo>
                  <a:pt x="52477" y="65127"/>
                </a:lnTo>
                <a:lnTo>
                  <a:pt x="52483" y="65127"/>
                </a:lnTo>
                <a:lnTo>
                  <a:pt x="52583" y="66272"/>
                </a:lnTo>
                <a:cubicBezTo>
                  <a:pt x="53466" y="66277"/>
                  <a:pt x="54316" y="66411"/>
                  <a:pt x="55122" y="66666"/>
                </a:cubicBezTo>
                <a:lnTo>
                  <a:pt x="55927" y="67244"/>
                </a:lnTo>
                <a:cubicBezTo>
                  <a:pt x="58000" y="68727"/>
                  <a:pt x="59094" y="69561"/>
                  <a:pt x="59416" y="70911"/>
                </a:cubicBezTo>
                <a:cubicBezTo>
                  <a:pt x="59500" y="71261"/>
                  <a:pt x="59538" y="71616"/>
                  <a:pt x="59538" y="71966"/>
                </a:cubicBezTo>
                <a:cubicBezTo>
                  <a:pt x="59538" y="75622"/>
                  <a:pt x="56927" y="77477"/>
                  <a:pt x="51783" y="77477"/>
                </a:cubicBezTo>
                <a:moveTo>
                  <a:pt x="47455" y="48550"/>
                </a:moveTo>
                <a:cubicBezTo>
                  <a:pt x="47194" y="46455"/>
                  <a:pt x="47633" y="44522"/>
                  <a:pt x="48633" y="43366"/>
                </a:cubicBezTo>
                <a:cubicBezTo>
                  <a:pt x="49244" y="42666"/>
                  <a:pt x="50033" y="42294"/>
                  <a:pt x="50911" y="42294"/>
                </a:cubicBezTo>
                <a:lnTo>
                  <a:pt x="50911" y="41161"/>
                </a:lnTo>
                <a:lnTo>
                  <a:pt x="51011" y="42294"/>
                </a:lnTo>
                <a:cubicBezTo>
                  <a:pt x="53627" y="42377"/>
                  <a:pt x="56138" y="45472"/>
                  <a:pt x="56605" y="49194"/>
                </a:cubicBezTo>
                <a:cubicBezTo>
                  <a:pt x="56872" y="51327"/>
                  <a:pt x="56416" y="53311"/>
                  <a:pt x="55388" y="54494"/>
                </a:cubicBezTo>
                <a:cubicBezTo>
                  <a:pt x="54777" y="55194"/>
                  <a:pt x="54011" y="55566"/>
                  <a:pt x="53055" y="55561"/>
                </a:cubicBezTo>
                <a:lnTo>
                  <a:pt x="53050" y="55561"/>
                </a:lnTo>
                <a:cubicBezTo>
                  <a:pt x="50483" y="55488"/>
                  <a:pt x="47922" y="52272"/>
                  <a:pt x="47455" y="48550"/>
                </a:cubicBezTo>
                <a:moveTo>
                  <a:pt x="60211" y="62200"/>
                </a:moveTo>
                <a:cubicBezTo>
                  <a:pt x="58811" y="61161"/>
                  <a:pt x="57505" y="59622"/>
                  <a:pt x="57455" y="59144"/>
                </a:cubicBezTo>
                <a:cubicBezTo>
                  <a:pt x="57455" y="58327"/>
                  <a:pt x="57455" y="57950"/>
                  <a:pt x="59383" y="56377"/>
                </a:cubicBezTo>
                <a:cubicBezTo>
                  <a:pt x="61877" y="54333"/>
                  <a:pt x="63255" y="51638"/>
                  <a:pt x="63255" y="48800"/>
                </a:cubicBezTo>
                <a:cubicBezTo>
                  <a:pt x="63255" y="46344"/>
                  <a:pt x="62566" y="44150"/>
                  <a:pt x="61388" y="42550"/>
                </a:cubicBezTo>
                <a:lnTo>
                  <a:pt x="62433" y="42550"/>
                </a:lnTo>
                <a:lnTo>
                  <a:pt x="68200" y="38183"/>
                </a:lnTo>
                <a:lnTo>
                  <a:pt x="52572" y="38183"/>
                </a:lnTo>
                <a:cubicBezTo>
                  <a:pt x="46305" y="38183"/>
                  <a:pt x="40805" y="43105"/>
                  <a:pt x="40805" y="48716"/>
                </a:cubicBezTo>
                <a:cubicBezTo>
                  <a:pt x="40805" y="54511"/>
                  <a:pt x="45050" y="58916"/>
                  <a:pt x="50761" y="59155"/>
                </a:cubicBezTo>
                <a:cubicBezTo>
                  <a:pt x="50672" y="59566"/>
                  <a:pt x="50627" y="59972"/>
                  <a:pt x="50627" y="60377"/>
                </a:cubicBezTo>
                <a:cubicBezTo>
                  <a:pt x="50627" y="61211"/>
                  <a:pt x="50816" y="62011"/>
                  <a:pt x="51200" y="62777"/>
                </a:cubicBezTo>
                <a:cubicBezTo>
                  <a:pt x="44127" y="62827"/>
                  <a:pt x="38166" y="67561"/>
                  <a:pt x="38166" y="73150"/>
                </a:cubicBezTo>
                <a:cubicBezTo>
                  <a:pt x="38166" y="78172"/>
                  <a:pt x="43905" y="81816"/>
                  <a:pt x="51805" y="81816"/>
                </a:cubicBezTo>
                <a:cubicBezTo>
                  <a:pt x="60338" y="81816"/>
                  <a:pt x="64944" y="76477"/>
                  <a:pt x="64944" y="71444"/>
                </a:cubicBezTo>
                <a:cubicBezTo>
                  <a:pt x="64944" y="67266"/>
                  <a:pt x="63661" y="64755"/>
                  <a:pt x="60211" y="62200"/>
                </a:cubicBezTo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0" name="Google Shape;1200;p43"/>
          <p:cNvSpPr/>
          <p:nvPr/>
        </p:nvSpPr>
        <p:spPr>
          <a:xfrm>
            <a:off x="16771325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4611" y="51777"/>
                </a:moveTo>
                <a:cubicBezTo>
                  <a:pt x="66527" y="51777"/>
                  <a:pt x="65444" y="56644"/>
                  <a:pt x="65444" y="56644"/>
                </a:cubicBezTo>
                <a:lnTo>
                  <a:pt x="65455" y="51816"/>
                </a:lnTo>
                <a:lnTo>
                  <a:pt x="54544" y="51816"/>
                </a:lnTo>
                <a:lnTo>
                  <a:pt x="54544" y="81816"/>
                </a:lnTo>
                <a:lnTo>
                  <a:pt x="65455" y="81816"/>
                </a:lnTo>
                <a:lnTo>
                  <a:pt x="65455" y="65455"/>
                </a:lnTo>
                <a:cubicBezTo>
                  <a:pt x="65455" y="65455"/>
                  <a:pt x="65455" y="59961"/>
                  <a:pt x="70088" y="59961"/>
                </a:cubicBezTo>
                <a:cubicBezTo>
                  <a:pt x="72700" y="59961"/>
                  <a:pt x="73638" y="62400"/>
                  <a:pt x="73638" y="65455"/>
                </a:cubicBezTo>
                <a:lnTo>
                  <a:pt x="73638" y="81816"/>
                </a:lnTo>
                <a:lnTo>
                  <a:pt x="84544" y="81816"/>
                </a:lnTo>
                <a:lnTo>
                  <a:pt x="84544" y="65455"/>
                </a:lnTo>
                <a:cubicBezTo>
                  <a:pt x="84544" y="56916"/>
                  <a:pt x="80833" y="51777"/>
                  <a:pt x="74611" y="51777"/>
                </a:cubicBezTo>
                <a:moveTo>
                  <a:pt x="38183" y="81816"/>
                </a:moveTo>
                <a:lnTo>
                  <a:pt x="49050" y="81816"/>
                </a:lnTo>
                <a:lnTo>
                  <a:pt x="49050" y="51777"/>
                </a:lnTo>
                <a:lnTo>
                  <a:pt x="38183" y="51777"/>
                </a:lnTo>
                <a:cubicBezTo>
                  <a:pt x="38183" y="51777"/>
                  <a:pt x="38183" y="81816"/>
                  <a:pt x="38183" y="81816"/>
                </a:cubicBezTo>
                <a:close/>
                <a:moveTo>
                  <a:pt x="43616" y="38183"/>
                </a:moveTo>
                <a:cubicBezTo>
                  <a:pt x="40616" y="38183"/>
                  <a:pt x="38183" y="40627"/>
                  <a:pt x="38183" y="43644"/>
                </a:cubicBezTo>
                <a:cubicBezTo>
                  <a:pt x="38183" y="46661"/>
                  <a:pt x="40616" y="49105"/>
                  <a:pt x="43616" y="49105"/>
                </a:cubicBezTo>
                <a:cubicBezTo>
                  <a:pt x="46616" y="49105"/>
                  <a:pt x="49050" y="46661"/>
                  <a:pt x="49050" y="43644"/>
                </a:cubicBezTo>
                <a:cubicBezTo>
                  <a:pt x="49050" y="40627"/>
                  <a:pt x="46616" y="38183"/>
                  <a:pt x="43616" y="381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1" name="Google Shape;1201;p43"/>
          <p:cNvSpPr/>
          <p:nvPr/>
        </p:nvSpPr>
        <p:spPr>
          <a:xfrm>
            <a:off x="17837970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64394" y="73838"/>
                </a:moveTo>
                <a:cubicBezTo>
                  <a:pt x="63622" y="73411"/>
                  <a:pt x="63011" y="72822"/>
                  <a:pt x="62727" y="72100"/>
                </a:cubicBezTo>
                <a:cubicBezTo>
                  <a:pt x="62688" y="71977"/>
                  <a:pt x="62722" y="57216"/>
                  <a:pt x="62722" y="57216"/>
                </a:cubicBezTo>
                <a:lnTo>
                  <a:pt x="73644" y="57216"/>
                </a:lnTo>
                <a:lnTo>
                  <a:pt x="73644" y="49088"/>
                </a:lnTo>
                <a:lnTo>
                  <a:pt x="62733" y="49088"/>
                </a:lnTo>
                <a:lnTo>
                  <a:pt x="62733" y="38183"/>
                </a:lnTo>
                <a:lnTo>
                  <a:pt x="55788" y="38216"/>
                </a:lnTo>
                <a:cubicBezTo>
                  <a:pt x="55488" y="40466"/>
                  <a:pt x="54950" y="42322"/>
                  <a:pt x="54166" y="43772"/>
                </a:cubicBezTo>
                <a:cubicBezTo>
                  <a:pt x="53377" y="45233"/>
                  <a:pt x="52333" y="46477"/>
                  <a:pt x="51038" y="47516"/>
                </a:cubicBezTo>
                <a:cubicBezTo>
                  <a:pt x="49738" y="48555"/>
                  <a:pt x="48177" y="49350"/>
                  <a:pt x="46355" y="49911"/>
                </a:cubicBezTo>
                <a:lnTo>
                  <a:pt x="46361" y="57272"/>
                </a:lnTo>
                <a:lnTo>
                  <a:pt x="51822" y="57216"/>
                </a:lnTo>
                <a:lnTo>
                  <a:pt x="51822" y="71366"/>
                </a:lnTo>
                <a:cubicBezTo>
                  <a:pt x="51822" y="73355"/>
                  <a:pt x="52050" y="74877"/>
                  <a:pt x="52488" y="75927"/>
                </a:cubicBezTo>
                <a:cubicBezTo>
                  <a:pt x="52933" y="76977"/>
                  <a:pt x="53727" y="77966"/>
                  <a:pt x="54883" y="78900"/>
                </a:cubicBezTo>
                <a:cubicBezTo>
                  <a:pt x="56033" y="79833"/>
                  <a:pt x="57422" y="80544"/>
                  <a:pt x="59050" y="81050"/>
                </a:cubicBezTo>
                <a:cubicBezTo>
                  <a:pt x="60677" y="81550"/>
                  <a:pt x="62433" y="81816"/>
                  <a:pt x="64555" y="81816"/>
                </a:cubicBezTo>
                <a:cubicBezTo>
                  <a:pt x="66416" y="81816"/>
                  <a:pt x="67933" y="81627"/>
                  <a:pt x="69538" y="81272"/>
                </a:cubicBezTo>
                <a:cubicBezTo>
                  <a:pt x="71144" y="80922"/>
                  <a:pt x="73450" y="80305"/>
                  <a:pt x="75433" y="79427"/>
                </a:cubicBezTo>
                <a:lnTo>
                  <a:pt x="75461" y="72727"/>
                </a:lnTo>
                <a:cubicBezTo>
                  <a:pt x="73138" y="74161"/>
                  <a:pt x="70266" y="74705"/>
                  <a:pt x="67916" y="74705"/>
                </a:cubicBezTo>
                <a:cubicBezTo>
                  <a:pt x="66594" y="74705"/>
                  <a:pt x="65422" y="74416"/>
                  <a:pt x="64394" y="7383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2" name="Google Shape;1202;p43"/>
          <p:cNvSpPr/>
          <p:nvPr/>
        </p:nvSpPr>
        <p:spPr>
          <a:xfrm>
            <a:off x="18904615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79394" y="38811"/>
                </a:moveTo>
                <a:cubicBezTo>
                  <a:pt x="79116" y="38755"/>
                  <a:pt x="78816" y="38727"/>
                  <a:pt x="78522" y="38727"/>
                </a:cubicBezTo>
                <a:cubicBezTo>
                  <a:pt x="76711" y="38727"/>
                  <a:pt x="75544" y="39811"/>
                  <a:pt x="75400" y="41633"/>
                </a:cubicBezTo>
                <a:cubicBezTo>
                  <a:pt x="73566" y="65022"/>
                  <a:pt x="72466" y="71716"/>
                  <a:pt x="72455" y="71783"/>
                </a:cubicBezTo>
                <a:lnTo>
                  <a:pt x="72477" y="72333"/>
                </a:lnTo>
                <a:lnTo>
                  <a:pt x="73011" y="72400"/>
                </a:lnTo>
                <a:lnTo>
                  <a:pt x="73177" y="72400"/>
                </a:lnTo>
                <a:cubicBezTo>
                  <a:pt x="73783" y="72400"/>
                  <a:pt x="74366" y="72500"/>
                  <a:pt x="74850" y="72694"/>
                </a:cubicBezTo>
                <a:lnTo>
                  <a:pt x="75438" y="72922"/>
                </a:lnTo>
                <a:lnTo>
                  <a:pt x="75544" y="72288"/>
                </a:lnTo>
                <a:cubicBezTo>
                  <a:pt x="76872" y="64011"/>
                  <a:pt x="79422" y="52916"/>
                  <a:pt x="80788" y="46961"/>
                </a:cubicBezTo>
                <a:cubicBezTo>
                  <a:pt x="81211" y="45116"/>
                  <a:pt x="81527" y="43761"/>
                  <a:pt x="81655" y="43127"/>
                </a:cubicBezTo>
                <a:cubicBezTo>
                  <a:pt x="81916" y="41833"/>
                  <a:pt x="81800" y="40794"/>
                  <a:pt x="81316" y="40033"/>
                </a:cubicBezTo>
                <a:cubicBezTo>
                  <a:pt x="80905" y="39400"/>
                  <a:pt x="80261" y="38988"/>
                  <a:pt x="79394" y="38811"/>
                </a:cubicBezTo>
                <a:moveTo>
                  <a:pt x="73777" y="75588"/>
                </a:moveTo>
                <a:cubicBezTo>
                  <a:pt x="71783" y="75133"/>
                  <a:pt x="70333" y="76011"/>
                  <a:pt x="69827" y="77944"/>
                </a:cubicBezTo>
                <a:cubicBezTo>
                  <a:pt x="69600" y="78816"/>
                  <a:pt x="69722" y="79638"/>
                  <a:pt x="70172" y="80327"/>
                </a:cubicBezTo>
                <a:cubicBezTo>
                  <a:pt x="70588" y="80966"/>
                  <a:pt x="71283" y="81450"/>
                  <a:pt x="72122" y="81672"/>
                </a:cubicBezTo>
                <a:cubicBezTo>
                  <a:pt x="72472" y="81772"/>
                  <a:pt x="72827" y="81822"/>
                  <a:pt x="73177" y="81822"/>
                </a:cubicBezTo>
                <a:cubicBezTo>
                  <a:pt x="74655" y="81822"/>
                  <a:pt x="75772" y="80988"/>
                  <a:pt x="76100" y="79655"/>
                </a:cubicBezTo>
                <a:cubicBezTo>
                  <a:pt x="76338" y="78644"/>
                  <a:pt x="76233" y="77722"/>
                  <a:pt x="75794" y="76983"/>
                </a:cubicBezTo>
                <a:cubicBezTo>
                  <a:pt x="75372" y="76288"/>
                  <a:pt x="74661" y="75800"/>
                  <a:pt x="73777" y="75588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72766" y="38244"/>
                </a:moveTo>
                <a:lnTo>
                  <a:pt x="71833" y="38244"/>
                </a:lnTo>
                <a:lnTo>
                  <a:pt x="71700" y="38261"/>
                </a:lnTo>
                <a:cubicBezTo>
                  <a:pt x="70255" y="38672"/>
                  <a:pt x="68022" y="38672"/>
                  <a:pt x="66572" y="38261"/>
                </a:cubicBezTo>
                <a:lnTo>
                  <a:pt x="66122" y="38244"/>
                </a:lnTo>
                <a:lnTo>
                  <a:pt x="55488" y="56422"/>
                </a:lnTo>
                <a:lnTo>
                  <a:pt x="44816" y="38183"/>
                </a:lnTo>
                <a:lnTo>
                  <a:pt x="44444" y="38283"/>
                </a:lnTo>
                <a:cubicBezTo>
                  <a:pt x="42994" y="38677"/>
                  <a:pt x="40816" y="38666"/>
                  <a:pt x="39377" y="38261"/>
                </a:cubicBezTo>
                <a:lnTo>
                  <a:pt x="38211" y="38244"/>
                </a:lnTo>
                <a:lnTo>
                  <a:pt x="52677" y="63288"/>
                </a:lnTo>
                <a:lnTo>
                  <a:pt x="52244" y="81255"/>
                </a:lnTo>
                <a:lnTo>
                  <a:pt x="52261" y="81788"/>
                </a:lnTo>
                <a:lnTo>
                  <a:pt x="52788" y="81788"/>
                </a:lnTo>
                <a:lnTo>
                  <a:pt x="52922" y="81772"/>
                </a:lnTo>
                <a:cubicBezTo>
                  <a:pt x="54366" y="81366"/>
                  <a:pt x="56611" y="81366"/>
                  <a:pt x="58050" y="81772"/>
                </a:cubicBezTo>
                <a:lnTo>
                  <a:pt x="58738" y="81788"/>
                </a:lnTo>
                <a:lnTo>
                  <a:pt x="58400" y="63283"/>
                </a:lnTo>
                <a:cubicBezTo>
                  <a:pt x="58888" y="62383"/>
                  <a:pt x="61944" y="56694"/>
                  <a:pt x="65211" y="51000"/>
                </a:cubicBezTo>
                <a:cubicBezTo>
                  <a:pt x="68566" y="45144"/>
                  <a:pt x="72266" y="39111"/>
                  <a:pt x="72305" y="39050"/>
                </a:cubicBezTo>
                <a:cubicBezTo>
                  <a:pt x="72305" y="39050"/>
                  <a:pt x="72766" y="38244"/>
                  <a:pt x="72766" y="3824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3" name="Google Shape;1203;p43"/>
          <p:cNvSpPr/>
          <p:nvPr/>
        </p:nvSpPr>
        <p:spPr>
          <a:xfrm>
            <a:off x="19971261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72566" y="32722"/>
                </a:moveTo>
                <a:lnTo>
                  <a:pt x="59922" y="43200"/>
                </a:lnTo>
                <a:lnTo>
                  <a:pt x="77361" y="54027"/>
                </a:lnTo>
                <a:lnTo>
                  <a:pt x="90000" y="44033"/>
                </a:lnTo>
                <a:cubicBezTo>
                  <a:pt x="90000" y="44033"/>
                  <a:pt x="72566" y="32722"/>
                  <a:pt x="72566" y="32722"/>
                </a:cubicBezTo>
                <a:close/>
                <a:moveTo>
                  <a:pt x="30000" y="44594"/>
                </a:moveTo>
                <a:lnTo>
                  <a:pt x="42483" y="54238"/>
                </a:lnTo>
                <a:lnTo>
                  <a:pt x="59922" y="43200"/>
                </a:lnTo>
                <a:lnTo>
                  <a:pt x="47944" y="32727"/>
                </a:lnTo>
                <a:cubicBezTo>
                  <a:pt x="47944" y="32727"/>
                  <a:pt x="30000" y="44594"/>
                  <a:pt x="30000" y="44594"/>
                </a:cubicBezTo>
                <a:close/>
                <a:moveTo>
                  <a:pt x="72027" y="81661"/>
                </a:moveTo>
                <a:lnTo>
                  <a:pt x="71988" y="81705"/>
                </a:lnTo>
                <a:lnTo>
                  <a:pt x="60005" y="72777"/>
                </a:lnTo>
                <a:lnTo>
                  <a:pt x="48505" y="81583"/>
                </a:lnTo>
                <a:lnTo>
                  <a:pt x="48400" y="81750"/>
                </a:lnTo>
                <a:lnTo>
                  <a:pt x="42061" y="77916"/>
                </a:lnTo>
                <a:lnTo>
                  <a:pt x="42061" y="81261"/>
                </a:lnTo>
                <a:lnTo>
                  <a:pt x="59994" y="92733"/>
                </a:lnTo>
                <a:lnTo>
                  <a:pt x="77777" y="81261"/>
                </a:lnTo>
                <a:lnTo>
                  <a:pt x="77777" y="78150"/>
                </a:lnTo>
                <a:lnTo>
                  <a:pt x="72027" y="81661"/>
                </a:lnTo>
                <a:cubicBezTo>
                  <a:pt x="72027" y="81661"/>
                  <a:pt x="72027" y="81661"/>
                  <a:pt x="72027" y="81661"/>
                </a:cubicBezTo>
                <a:close/>
                <a:moveTo>
                  <a:pt x="42455" y="54255"/>
                </a:moveTo>
                <a:lnTo>
                  <a:pt x="30022" y="64316"/>
                </a:lnTo>
                <a:lnTo>
                  <a:pt x="40833" y="70811"/>
                </a:lnTo>
                <a:lnTo>
                  <a:pt x="40838" y="70805"/>
                </a:lnTo>
                <a:lnTo>
                  <a:pt x="43194" y="72233"/>
                </a:lnTo>
                <a:lnTo>
                  <a:pt x="47950" y="75088"/>
                </a:lnTo>
                <a:lnTo>
                  <a:pt x="55905" y="69050"/>
                </a:lnTo>
                <a:lnTo>
                  <a:pt x="59888" y="66000"/>
                </a:lnTo>
                <a:lnTo>
                  <a:pt x="59900" y="66011"/>
                </a:lnTo>
                <a:lnTo>
                  <a:pt x="59922" y="66000"/>
                </a:lnTo>
                <a:lnTo>
                  <a:pt x="59988" y="66044"/>
                </a:lnTo>
                <a:lnTo>
                  <a:pt x="60027" y="66000"/>
                </a:lnTo>
                <a:lnTo>
                  <a:pt x="69494" y="73044"/>
                </a:lnTo>
                <a:lnTo>
                  <a:pt x="72261" y="75083"/>
                </a:lnTo>
                <a:lnTo>
                  <a:pt x="89988" y="64305"/>
                </a:lnTo>
                <a:lnTo>
                  <a:pt x="77361" y="54038"/>
                </a:lnTo>
                <a:lnTo>
                  <a:pt x="59933" y="65083"/>
                </a:lnTo>
                <a:cubicBezTo>
                  <a:pt x="59933" y="65083"/>
                  <a:pt x="42455" y="54255"/>
                  <a:pt x="42455" y="54255"/>
                </a:cubicBezTo>
                <a:close/>
                <a:moveTo>
                  <a:pt x="77361" y="54038"/>
                </a:moveTo>
                <a:lnTo>
                  <a:pt x="77361" y="54027"/>
                </a:lnTo>
                <a:lnTo>
                  <a:pt x="77361" y="54027"/>
                </a:lnTo>
                <a:lnTo>
                  <a:pt x="77355" y="54027"/>
                </a:lnTo>
                <a:cubicBezTo>
                  <a:pt x="77355" y="54027"/>
                  <a:pt x="77361" y="54038"/>
                  <a:pt x="77361" y="5403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4" name="Google Shape;1204;p43"/>
          <p:cNvSpPr/>
          <p:nvPr/>
        </p:nvSpPr>
        <p:spPr>
          <a:xfrm>
            <a:off x="21037906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81816" y="76361"/>
                </a:moveTo>
                <a:cubicBezTo>
                  <a:pt x="81816" y="79372"/>
                  <a:pt x="79372" y="81816"/>
                  <a:pt x="76361" y="81816"/>
                </a:cubicBezTo>
                <a:lnTo>
                  <a:pt x="43638" y="81816"/>
                </a:lnTo>
                <a:cubicBezTo>
                  <a:pt x="40627" y="81816"/>
                  <a:pt x="38183" y="79372"/>
                  <a:pt x="38183" y="76361"/>
                </a:cubicBezTo>
                <a:lnTo>
                  <a:pt x="38183" y="57272"/>
                </a:lnTo>
                <a:lnTo>
                  <a:pt x="43911" y="57272"/>
                </a:lnTo>
                <a:cubicBezTo>
                  <a:pt x="43761" y="58166"/>
                  <a:pt x="43638" y="59066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3" y="76361"/>
                  <a:pt x="76361" y="69038"/>
                  <a:pt x="76361" y="60000"/>
                </a:cubicBezTo>
                <a:cubicBezTo>
                  <a:pt x="76361" y="59066"/>
                  <a:pt x="76238" y="58166"/>
                  <a:pt x="76088" y="57272"/>
                </a:cubicBezTo>
                <a:lnTo>
                  <a:pt x="81816" y="57272"/>
                </a:lnTo>
                <a:cubicBezTo>
                  <a:pt x="81816" y="57272"/>
                  <a:pt x="81816" y="76361"/>
                  <a:pt x="81816" y="76361"/>
                </a:cubicBezTo>
                <a:close/>
                <a:moveTo>
                  <a:pt x="60000" y="49088"/>
                </a:move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moveTo>
                  <a:pt x="70911" y="40911"/>
                </a:moveTo>
                <a:lnTo>
                  <a:pt x="79088" y="40911"/>
                </a:lnTo>
                <a:lnTo>
                  <a:pt x="79088" y="49088"/>
                </a:lnTo>
                <a:lnTo>
                  <a:pt x="70911" y="49088"/>
                </a:lnTo>
                <a:cubicBezTo>
                  <a:pt x="70911" y="49088"/>
                  <a:pt x="70911" y="40911"/>
                  <a:pt x="70911" y="40911"/>
                </a:cubicBezTo>
                <a:close/>
                <a:moveTo>
                  <a:pt x="76361" y="32727"/>
                </a:moveTo>
                <a:lnTo>
                  <a:pt x="43638" y="32727"/>
                </a:lnTo>
                <a:cubicBezTo>
                  <a:pt x="37611" y="32727"/>
                  <a:pt x="32727" y="37611"/>
                  <a:pt x="32727" y="43638"/>
                </a:cubicBezTo>
                <a:lnTo>
                  <a:pt x="32727" y="76361"/>
                </a:lnTo>
                <a:cubicBezTo>
                  <a:pt x="32727" y="82388"/>
                  <a:pt x="37611" y="87272"/>
                  <a:pt x="43638" y="87272"/>
                </a:cubicBezTo>
                <a:lnTo>
                  <a:pt x="76361" y="87272"/>
                </a:lnTo>
                <a:cubicBezTo>
                  <a:pt x="82388" y="87272"/>
                  <a:pt x="87272" y="82388"/>
                  <a:pt x="87272" y="76361"/>
                </a:cubicBezTo>
                <a:lnTo>
                  <a:pt x="87272" y="43638"/>
                </a:lnTo>
                <a:cubicBezTo>
                  <a:pt x="87272" y="37611"/>
                  <a:pt x="82388" y="32727"/>
                  <a:pt x="76361" y="32727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5" name="Google Shape;1205;p43"/>
          <p:cNvSpPr/>
          <p:nvPr/>
        </p:nvSpPr>
        <p:spPr>
          <a:xfrm>
            <a:off x="22104554" y="6662865"/>
            <a:ext cx="558721" cy="558721"/>
          </a:xfrm>
          <a:custGeom>
            <a:rect b="b" l="l" r="r" t="t"/>
            <a:pathLst>
              <a:path extrusionOk="0" h="120000" w="120000">
                <a:moveTo>
                  <a:pt x="87272" y="60000"/>
                </a:moveTo>
                <a:cubicBezTo>
                  <a:pt x="87272" y="69861"/>
                  <a:pt x="82022" y="78472"/>
                  <a:pt x="74183" y="83261"/>
                </a:cubicBezTo>
                <a:lnTo>
                  <a:pt x="82411" y="59483"/>
                </a:lnTo>
                <a:cubicBezTo>
                  <a:pt x="83988" y="55527"/>
                  <a:pt x="84516" y="52361"/>
                  <a:pt x="84516" y="49550"/>
                </a:cubicBezTo>
                <a:cubicBezTo>
                  <a:pt x="84516" y="48955"/>
                  <a:pt x="84450" y="48433"/>
                  <a:pt x="84411" y="47888"/>
                </a:cubicBezTo>
                <a:cubicBezTo>
                  <a:pt x="86227" y="51538"/>
                  <a:pt x="87272" y="55644"/>
                  <a:pt x="87272" y="60000"/>
                </a:cubicBezTo>
                <a:moveTo>
                  <a:pt x="63816" y="47000"/>
                </a:moveTo>
                <a:cubicBezTo>
                  <a:pt x="65488" y="46911"/>
                  <a:pt x="66994" y="46738"/>
                  <a:pt x="66994" y="46738"/>
                </a:cubicBezTo>
                <a:cubicBezTo>
                  <a:pt x="68488" y="46555"/>
                  <a:pt x="68311" y="44366"/>
                  <a:pt x="66816" y="44450"/>
                </a:cubicBezTo>
                <a:cubicBezTo>
                  <a:pt x="66816" y="44450"/>
                  <a:pt x="62327" y="44805"/>
                  <a:pt x="59427" y="44805"/>
                </a:cubicBezTo>
                <a:cubicBezTo>
                  <a:pt x="56700" y="44805"/>
                  <a:pt x="52122" y="44450"/>
                  <a:pt x="52122" y="44450"/>
                </a:cubicBezTo>
                <a:cubicBezTo>
                  <a:pt x="50627" y="44366"/>
                  <a:pt x="50455" y="46644"/>
                  <a:pt x="51950" y="46738"/>
                </a:cubicBezTo>
                <a:cubicBezTo>
                  <a:pt x="51950" y="46738"/>
                  <a:pt x="53361" y="46911"/>
                  <a:pt x="54855" y="47000"/>
                </a:cubicBezTo>
                <a:lnTo>
                  <a:pt x="59172" y="58833"/>
                </a:lnTo>
                <a:lnTo>
                  <a:pt x="53105" y="77033"/>
                </a:lnTo>
                <a:lnTo>
                  <a:pt x="43011" y="47000"/>
                </a:lnTo>
                <a:cubicBezTo>
                  <a:pt x="44677" y="46911"/>
                  <a:pt x="46183" y="46738"/>
                  <a:pt x="46183" y="46738"/>
                </a:cubicBezTo>
                <a:cubicBezTo>
                  <a:pt x="47672" y="46555"/>
                  <a:pt x="47500" y="44366"/>
                  <a:pt x="46005" y="44450"/>
                </a:cubicBezTo>
                <a:cubicBezTo>
                  <a:pt x="46005" y="44450"/>
                  <a:pt x="41516" y="44805"/>
                  <a:pt x="38616" y="44805"/>
                </a:cubicBezTo>
                <a:cubicBezTo>
                  <a:pt x="38250" y="44805"/>
                  <a:pt x="37805" y="44794"/>
                  <a:pt x="37366" y="44777"/>
                </a:cubicBezTo>
                <a:cubicBezTo>
                  <a:pt x="42266" y="37511"/>
                  <a:pt x="50572" y="32727"/>
                  <a:pt x="60000" y="32727"/>
                </a:cubicBezTo>
                <a:cubicBezTo>
                  <a:pt x="66916" y="32727"/>
                  <a:pt x="73211" y="35322"/>
                  <a:pt x="78022" y="39566"/>
                </a:cubicBezTo>
                <a:cubicBezTo>
                  <a:pt x="75500" y="39761"/>
                  <a:pt x="73883" y="42016"/>
                  <a:pt x="73883" y="44450"/>
                </a:cubicBezTo>
                <a:cubicBezTo>
                  <a:pt x="73883" y="46738"/>
                  <a:pt x="75027" y="48672"/>
                  <a:pt x="76433" y="50955"/>
                </a:cubicBezTo>
                <a:cubicBezTo>
                  <a:pt x="77488" y="52800"/>
                  <a:pt x="78716" y="55172"/>
                  <a:pt x="78716" y="58600"/>
                </a:cubicBezTo>
                <a:cubicBezTo>
                  <a:pt x="78716" y="60972"/>
                  <a:pt x="77805" y="63727"/>
                  <a:pt x="76611" y="67566"/>
                </a:cubicBezTo>
                <a:lnTo>
                  <a:pt x="73838" y="76805"/>
                </a:lnTo>
                <a:cubicBezTo>
                  <a:pt x="73838" y="76805"/>
                  <a:pt x="63816" y="47000"/>
                  <a:pt x="63816" y="47000"/>
                </a:cubicBezTo>
                <a:close/>
                <a:moveTo>
                  <a:pt x="60000" y="87272"/>
                </a:moveTo>
                <a:cubicBezTo>
                  <a:pt x="57333" y="87272"/>
                  <a:pt x="54761" y="86872"/>
                  <a:pt x="52316" y="86155"/>
                </a:cubicBezTo>
                <a:lnTo>
                  <a:pt x="60483" y="62427"/>
                </a:lnTo>
                <a:cubicBezTo>
                  <a:pt x="60483" y="62427"/>
                  <a:pt x="67838" y="82577"/>
                  <a:pt x="69033" y="85711"/>
                </a:cubicBezTo>
                <a:cubicBezTo>
                  <a:pt x="66200" y="86705"/>
                  <a:pt x="63166" y="87272"/>
                  <a:pt x="60000" y="87272"/>
                </a:cubicBezTo>
                <a:moveTo>
                  <a:pt x="32727" y="60000"/>
                </a:moveTo>
                <a:cubicBezTo>
                  <a:pt x="32727" y="56211"/>
                  <a:pt x="33500" y="52611"/>
                  <a:pt x="34894" y="49333"/>
                </a:cubicBezTo>
                <a:lnTo>
                  <a:pt x="47655" y="84300"/>
                </a:lnTo>
                <a:cubicBezTo>
                  <a:pt x="38805" y="79788"/>
                  <a:pt x="32727" y="70616"/>
                  <a:pt x="32727" y="60000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7" y="92727"/>
                  <a:pt x="92727" y="78077"/>
                  <a:pt x="92727" y="60000"/>
                </a:cubicBezTo>
                <a:cubicBezTo>
                  <a:pt x="92727" y="41927"/>
                  <a:pt x="78077" y="27272"/>
                  <a:pt x="60000" y="27272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6" name="Google Shape;1206;p43"/>
          <p:cNvSpPr/>
          <p:nvPr/>
        </p:nvSpPr>
        <p:spPr>
          <a:xfrm>
            <a:off x="12504743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9088" y="57272"/>
                </a:moveTo>
                <a:cubicBezTo>
                  <a:pt x="75288" y="57272"/>
                  <a:pt x="71605" y="57783"/>
                  <a:pt x="68066" y="58644"/>
                </a:cubicBezTo>
                <a:cubicBezTo>
                  <a:pt x="67244" y="56616"/>
                  <a:pt x="66338" y="54633"/>
                  <a:pt x="65350" y="52688"/>
                </a:cubicBezTo>
                <a:cubicBezTo>
                  <a:pt x="71016" y="50005"/>
                  <a:pt x="76266" y="46611"/>
                  <a:pt x="81066" y="42677"/>
                </a:cubicBezTo>
                <a:cubicBezTo>
                  <a:pt x="84566" y="46933"/>
                  <a:pt x="86772" y="52261"/>
                  <a:pt x="87177" y="58094"/>
                </a:cubicBezTo>
                <a:cubicBezTo>
                  <a:pt x="84544" y="57611"/>
                  <a:pt x="81866" y="57272"/>
                  <a:pt x="79088" y="57272"/>
                </a:cubicBezTo>
                <a:moveTo>
                  <a:pt x="73477" y="83694"/>
                </a:moveTo>
                <a:cubicBezTo>
                  <a:pt x="73155" y="76783"/>
                  <a:pt x="71983" y="70100"/>
                  <a:pt x="69944" y="63794"/>
                </a:cubicBezTo>
                <a:cubicBezTo>
                  <a:pt x="72888" y="63116"/>
                  <a:pt x="75938" y="62727"/>
                  <a:pt x="79088" y="62727"/>
                </a:cubicBezTo>
                <a:cubicBezTo>
                  <a:pt x="81811" y="62727"/>
                  <a:pt x="84438" y="63100"/>
                  <a:pt x="87005" y="63616"/>
                </a:cubicBezTo>
                <a:cubicBezTo>
                  <a:pt x="85861" y="72227"/>
                  <a:pt x="80716" y="79566"/>
                  <a:pt x="73477" y="83694"/>
                </a:cubicBezTo>
                <a:moveTo>
                  <a:pt x="60000" y="87272"/>
                </a:moveTo>
                <a:cubicBezTo>
                  <a:pt x="54144" y="87272"/>
                  <a:pt x="48733" y="85411"/>
                  <a:pt x="44283" y="82266"/>
                </a:cubicBezTo>
                <a:cubicBezTo>
                  <a:pt x="49011" y="74605"/>
                  <a:pt x="56155" y="68600"/>
                  <a:pt x="64700" y="65383"/>
                </a:cubicBezTo>
                <a:cubicBezTo>
                  <a:pt x="66816" y="71905"/>
                  <a:pt x="68005" y="78838"/>
                  <a:pt x="68133" y="86038"/>
                </a:cubicBezTo>
                <a:cubicBezTo>
                  <a:pt x="65561" y="86838"/>
                  <a:pt x="62833" y="87272"/>
                  <a:pt x="60000" y="87272"/>
                </a:cubicBezTo>
                <a:moveTo>
                  <a:pt x="32727" y="60000"/>
                </a:moveTo>
                <a:cubicBezTo>
                  <a:pt x="42450" y="60000"/>
                  <a:pt x="51738" y="58166"/>
                  <a:pt x="60288" y="54850"/>
                </a:cubicBezTo>
                <a:cubicBezTo>
                  <a:pt x="61200" y="56622"/>
                  <a:pt x="62061" y="58416"/>
                  <a:pt x="62827" y="60266"/>
                </a:cubicBezTo>
                <a:cubicBezTo>
                  <a:pt x="53411" y="63800"/>
                  <a:pt x="45500" y="70322"/>
                  <a:pt x="40138" y="78650"/>
                </a:cubicBezTo>
                <a:cubicBezTo>
                  <a:pt x="35555" y="73772"/>
                  <a:pt x="32727" y="67222"/>
                  <a:pt x="32727" y="60000"/>
                </a:cubicBezTo>
                <a:moveTo>
                  <a:pt x="46433" y="36366"/>
                </a:moveTo>
                <a:cubicBezTo>
                  <a:pt x="50650" y="40438"/>
                  <a:pt x="54405" y="44994"/>
                  <a:pt x="57516" y="50000"/>
                </a:cubicBezTo>
                <a:cubicBezTo>
                  <a:pt x="49950" y="52827"/>
                  <a:pt x="41811" y="54450"/>
                  <a:pt x="33277" y="54516"/>
                </a:cubicBezTo>
                <a:cubicBezTo>
                  <a:pt x="34866" y="46744"/>
                  <a:pt x="39766" y="40200"/>
                  <a:pt x="46433" y="36366"/>
                </a:cubicBezTo>
                <a:moveTo>
                  <a:pt x="60000" y="32727"/>
                </a:moveTo>
                <a:cubicBezTo>
                  <a:pt x="66488" y="32727"/>
                  <a:pt x="72444" y="35000"/>
                  <a:pt x="77122" y="38788"/>
                </a:cubicBezTo>
                <a:cubicBezTo>
                  <a:pt x="72705" y="42344"/>
                  <a:pt x="67872" y="45411"/>
                  <a:pt x="62677" y="47844"/>
                </a:cubicBezTo>
                <a:cubicBezTo>
                  <a:pt x="59622" y="42788"/>
                  <a:pt x="55961" y="38161"/>
                  <a:pt x="51850" y="33966"/>
                </a:cubicBezTo>
                <a:cubicBezTo>
                  <a:pt x="54427" y="33166"/>
                  <a:pt x="57161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2"/>
                  <a:pt x="41927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7" name="Google Shape;1207;p43"/>
          <p:cNvSpPr/>
          <p:nvPr/>
        </p:nvSpPr>
        <p:spPr>
          <a:xfrm>
            <a:off x="13571388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8494" y="38988"/>
                </a:moveTo>
                <a:cubicBezTo>
                  <a:pt x="86333" y="40255"/>
                  <a:pt x="83933" y="41172"/>
                  <a:pt x="81388" y="41661"/>
                </a:cubicBezTo>
                <a:cubicBezTo>
                  <a:pt x="79344" y="39522"/>
                  <a:pt x="76438" y="38188"/>
                  <a:pt x="73222" y="38188"/>
                </a:cubicBezTo>
                <a:cubicBezTo>
                  <a:pt x="67038" y="38188"/>
                  <a:pt x="62027" y="43122"/>
                  <a:pt x="62027" y="49200"/>
                </a:cubicBezTo>
                <a:cubicBezTo>
                  <a:pt x="62027" y="50061"/>
                  <a:pt x="62127" y="50900"/>
                  <a:pt x="62316" y="51711"/>
                </a:cubicBezTo>
                <a:cubicBezTo>
                  <a:pt x="53016" y="51250"/>
                  <a:pt x="44772" y="46866"/>
                  <a:pt x="39255" y="40200"/>
                </a:cubicBezTo>
                <a:cubicBezTo>
                  <a:pt x="38288" y="41827"/>
                  <a:pt x="37738" y="43722"/>
                  <a:pt x="37738" y="45738"/>
                </a:cubicBezTo>
                <a:cubicBezTo>
                  <a:pt x="37738" y="49561"/>
                  <a:pt x="39711" y="52933"/>
                  <a:pt x="42716" y="54905"/>
                </a:cubicBezTo>
                <a:cubicBezTo>
                  <a:pt x="40883" y="54850"/>
                  <a:pt x="39155" y="54355"/>
                  <a:pt x="37650" y="53527"/>
                </a:cubicBezTo>
                <a:cubicBezTo>
                  <a:pt x="37644" y="53577"/>
                  <a:pt x="37644" y="53622"/>
                  <a:pt x="37644" y="53666"/>
                </a:cubicBezTo>
                <a:cubicBezTo>
                  <a:pt x="37644" y="59005"/>
                  <a:pt x="41505" y="63455"/>
                  <a:pt x="46622" y="64466"/>
                </a:cubicBezTo>
                <a:cubicBezTo>
                  <a:pt x="45683" y="64722"/>
                  <a:pt x="44694" y="64850"/>
                  <a:pt x="43672" y="64850"/>
                </a:cubicBezTo>
                <a:cubicBezTo>
                  <a:pt x="42955" y="64850"/>
                  <a:pt x="42255" y="64783"/>
                  <a:pt x="41572" y="64655"/>
                </a:cubicBezTo>
                <a:cubicBezTo>
                  <a:pt x="42994" y="69033"/>
                  <a:pt x="47122" y="72216"/>
                  <a:pt x="52022" y="72305"/>
                </a:cubicBezTo>
                <a:cubicBezTo>
                  <a:pt x="48188" y="75261"/>
                  <a:pt x="43366" y="77016"/>
                  <a:pt x="38122" y="77016"/>
                </a:cubicBezTo>
                <a:cubicBezTo>
                  <a:pt x="37216" y="77016"/>
                  <a:pt x="36327" y="76972"/>
                  <a:pt x="35455" y="76872"/>
                </a:cubicBezTo>
                <a:cubicBezTo>
                  <a:pt x="40405" y="79988"/>
                  <a:pt x="46288" y="81816"/>
                  <a:pt x="52611" y="81816"/>
                </a:cubicBezTo>
                <a:cubicBezTo>
                  <a:pt x="73188" y="81816"/>
                  <a:pt x="84444" y="65033"/>
                  <a:pt x="84444" y="50477"/>
                </a:cubicBezTo>
                <a:cubicBezTo>
                  <a:pt x="84444" y="50000"/>
                  <a:pt x="84438" y="49522"/>
                  <a:pt x="84416" y="49050"/>
                </a:cubicBezTo>
                <a:cubicBezTo>
                  <a:pt x="86600" y="47500"/>
                  <a:pt x="88500" y="45561"/>
                  <a:pt x="90000" y="43355"/>
                </a:cubicBezTo>
                <a:cubicBezTo>
                  <a:pt x="87994" y="44222"/>
                  <a:pt x="85838" y="44816"/>
                  <a:pt x="83572" y="45083"/>
                </a:cubicBezTo>
                <a:cubicBezTo>
                  <a:pt x="85883" y="43722"/>
                  <a:pt x="87655" y="41566"/>
                  <a:pt x="88494" y="3898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8" name="Google Shape;1208;p43"/>
          <p:cNvSpPr/>
          <p:nvPr/>
        </p:nvSpPr>
        <p:spPr>
          <a:xfrm>
            <a:off x="14638034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65422" y="47044"/>
                </a:moveTo>
                <a:cubicBezTo>
                  <a:pt x="65422" y="44838"/>
                  <a:pt x="65650" y="43655"/>
                  <a:pt x="69044" y="43655"/>
                </a:cubicBezTo>
                <a:lnTo>
                  <a:pt x="73583" y="43655"/>
                </a:lnTo>
                <a:lnTo>
                  <a:pt x="73583" y="35450"/>
                </a:lnTo>
                <a:lnTo>
                  <a:pt x="66322" y="35450"/>
                </a:lnTo>
                <a:cubicBezTo>
                  <a:pt x="57600" y="35450"/>
                  <a:pt x="54533" y="39555"/>
                  <a:pt x="54533" y="46461"/>
                </a:cubicBezTo>
                <a:lnTo>
                  <a:pt x="54533" y="51788"/>
                </a:lnTo>
                <a:lnTo>
                  <a:pt x="49094" y="51788"/>
                </a:lnTo>
                <a:lnTo>
                  <a:pt x="49094" y="60000"/>
                </a:lnTo>
                <a:lnTo>
                  <a:pt x="54533" y="60000"/>
                </a:lnTo>
                <a:lnTo>
                  <a:pt x="54533" y="84550"/>
                </a:lnTo>
                <a:lnTo>
                  <a:pt x="65411" y="84550"/>
                </a:lnTo>
                <a:lnTo>
                  <a:pt x="65411" y="60000"/>
                </a:lnTo>
                <a:lnTo>
                  <a:pt x="72672" y="60000"/>
                </a:lnTo>
                <a:lnTo>
                  <a:pt x="73633" y="51788"/>
                </a:lnTo>
                <a:lnTo>
                  <a:pt x="65411" y="51788"/>
                </a:lnTo>
                <a:cubicBezTo>
                  <a:pt x="65411" y="51788"/>
                  <a:pt x="65422" y="47044"/>
                  <a:pt x="65422" y="47044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9" name="Google Shape;1209;p43"/>
          <p:cNvSpPr/>
          <p:nvPr/>
        </p:nvSpPr>
        <p:spPr>
          <a:xfrm>
            <a:off x="15704679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79577" y="67166"/>
                </a:moveTo>
                <a:cubicBezTo>
                  <a:pt x="77888" y="67166"/>
                  <a:pt x="77888" y="69050"/>
                  <a:pt x="77888" y="69050"/>
                </a:cubicBezTo>
                <a:lnTo>
                  <a:pt x="77888" y="71461"/>
                </a:lnTo>
                <a:lnTo>
                  <a:pt x="81272" y="71461"/>
                </a:lnTo>
                <a:lnTo>
                  <a:pt x="81272" y="69050"/>
                </a:lnTo>
                <a:cubicBezTo>
                  <a:pt x="81272" y="69050"/>
                  <a:pt x="81272" y="67166"/>
                  <a:pt x="79577" y="67166"/>
                </a:cubicBezTo>
                <a:moveTo>
                  <a:pt x="84927" y="68777"/>
                </a:moveTo>
                <a:lnTo>
                  <a:pt x="84927" y="74155"/>
                </a:lnTo>
                <a:lnTo>
                  <a:pt x="77888" y="74155"/>
                </a:lnTo>
                <a:lnTo>
                  <a:pt x="77888" y="78177"/>
                </a:lnTo>
                <a:cubicBezTo>
                  <a:pt x="77888" y="78177"/>
                  <a:pt x="77888" y="80061"/>
                  <a:pt x="79577" y="80061"/>
                </a:cubicBezTo>
                <a:cubicBezTo>
                  <a:pt x="81272" y="80061"/>
                  <a:pt x="81272" y="78177"/>
                  <a:pt x="81272" y="78177"/>
                </a:cubicBezTo>
                <a:lnTo>
                  <a:pt x="81272" y="76300"/>
                </a:lnTo>
                <a:lnTo>
                  <a:pt x="84927" y="76300"/>
                </a:lnTo>
                <a:lnTo>
                  <a:pt x="84927" y="79255"/>
                </a:lnTo>
                <a:cubicBezTo>
                  <a:pt x="84927" y="79255"/>
                  <a:pt x="84366" y="83016"/>
                  <a:pt x="79861" y="83016"/>
                </a:cubicBezTo>
                <a:cubicBezTo>
                  <a:pt x="75355" y="83016"/>
                  <a:pt x="74511" y="79255"/>
                  <a:pt x="74511" y="79255"/>
                </a:cubicBezTo>
                <a:lnTo>
                  <a:pt x="74511" y="68777"/>
                </a:lnTo>
                <a:cubicBezTo>
                  <a:pt x="74511" y="68777"/>
                  <a:pt x="74511" y="64211"/>
                  <a:pt x="79861" y="64211"/>
                </a:cubicBezTo>
                <a:cubicBezTo>
                  <a:pt x="85211" y="64211"/>
                  <a:pt x="84927" y="68777"/>
                  <a:pt x="84927" y="68777"/>
                </a:cubicBezTo>
                <a:moveTo>
                  <a:pt x="71694" y="78716"/>
                </a:moveTo>
                <a:cubicBezTo>
                  <a:pt x="71694" y="78716"/>
                  <a:pt x="71694" y="83016"/>
                  <a:pt x="68594" y="83016"/>
                </a:cubicBezTo>
                <a:cubicBezTo>
                  <a:pt x="66694" y="83016"/>
                  <a:pt x="65544" y="82011"/>
                  <a:pt x="64933" y="81227"/>
                </a:cubicBezTo>
                <a:lnTo>
                  <a:pt x="64933" y="82750"/>
                </a:lnTo>
                <a:lnTo>
                  <a:pt x="61266" y="82750"/>
                </a:lnTo>
                <a:lnTo>
                  <a:pt x="61266" y="58033"/>
                </a:lnTo>
                <a:lnTo>
                  <a:pt x="64933" y="58033"/>
                </a:lnTo>
                <a:lnTo>
                  <a:pt x="64933" y="66044"/>
                </a:lnTo>
                <a:cubicBezTo>
                  <a:pt x="65488" y="65455"/>
                  <a:pt x="66872" y="64211"/>
                  <a:pt x="68594" y="64211"/>
                </a:cubicBezTo>
                <a:cubicBezTo>
                  <a:pt x="70844" y="64211"/>
                  <a:pt x="71694" y="66088"/>
                  <a:pt x="71694" y="68511"/>
                </a:cubicBezTo>
                <a:cubicBezTo>
                  <a:pt x="71694" y="68511"/>
                  <a:pt x="71694" y="78716"/>
                  <a:pt x="71694" y="78716"/>
                </a:cubicBezTo>
                <a:close/>
                <a:moveTo>
                  <a:pt x="58450" y="82750"/>
                </a:moveTo>
                <a:lnTo>
                  <a:pt x="55072" y="82750"/>
                </a:lnTo>
                <a:lnTo>
                  <a:pt x="55072" y="81138"/>
                </a:lnTo>
                <a:cubicBezTo>
                  <a:pt x="55072" y="81138"/>
                  <a:pt x="53100" y="83016"/>
                  <a:pt x="50844" y="83016"/>
                </a:cubicBezTo>
                <a:cubicBezTo>
                  <a:pt x="48594" y="83016"/>
                  <a:pt x="48311" y="80866"/>
                  <a:pt x="48311" y="80866"/>
                </a:cubicBezTo>
                <a:lnTo>
                  <a:pt x="48311" y="64211"/>
                </a:lnTo>
                <a:lnTo>
                  <a:pt x="51688" y="64211"/>
                </a:lnTo>
                <a:lnTo>
                  <a:pt x="51688" y="79788"/>
                </a:lnTo>
                <a:cubicBezTo>
                  <a:pt x="51688" y="79788"/>
                  <a:pt x="51688" y="80600"/>
                  <a:pt x="52816" y="80600"/>
                </a:cubicBezTo>
                <a:cubicBezTo>
                  <a:pt x="53944" y="80600"/>
                  <a:pt x="55072" y="79255"/>
                  <a:pt x="55072" y="79255"/>
                </a:cubicBezTo>
                <a:lnTo>
                  <a:pt x="55072" y="64211"/>
                </a:lnTo>
                <a:lnTo>
                  <a:pt x="58450" y="64211"/>
                </a:lnTo>
                <a:cubicBezTo>
                  <a:pt x="58450" y="64211"/>
                  <a:pt x="58450" y="82750"/>
                  <a:pt x="58450" y="82750"/>
                </a:cubicBezTo>
                <a:close/>
                <a:moveTo>
                  <a:pt x="47750" y="61522"/>
                </a:moveTo>
                <a:lnTo>
                  <a:pt x="43522" y="61522"/>
                </a:lnTo>
                <a:lnTo>
                  <a:pt x="43522" y="82750"/>
                </a:lnTo>
                <a:lnTo>
                  <a:pt x="39577" y="82750"/>
                </a:lnTo>
                <a:lnTo>
                  <a:pt x="39577" y="61522"/>
                </a:lnTo>
                <a:lnTo>
                  <a:pt x="35355" y="61522"/>
                </a:lnTo>
                <a:lnTo>
                  <a:pt x="35355" y="58033"/>
                </a:lnTo>
                <a:lnTo>
                  <a:pt x="47750" y="58033"/>
                </a:lnTo>
                <a:cubicBezTo>
                  <a:pt x="47750" y="58033"/>
                  <a:pt x="47750" y="61522"/>
                  <a:pt x="47750" y="61522"/>
                </a:cubicBezTo>
                <a:close/>
                <a:moveTo>
                  <a:pt x="80705" y="52388"/>
                </a:moveTo>
                <a:cubicBezTo>
                  <a:pt x="80705" y="52388"/>
                  <a:pt x="70372" y="51855"/>
                  <a:pt x="60000" y="51855"/>
                </a:cubicBezTo>
                <a:cubicBezTo>
                  <a:pt x="49672" y="51855"/>
                  <a:pt x="39300" y="52388"/>
                  <a:pt x="39300" y="52388"/>
                </a:cubicBezTo>
                <a:cubicBezTo>
                  <a:pt x="34633" y="52388"/>
                  <a:pt x="30844" y="56000"/>
                  <a:pt x="30844" y="60450"/>
                </a:cubicBezTo>
                <a:cubicBezTo>
                  <a:pt x="30844" y="60450"/>
                  <a:pt x="30000" y="65677"/>
                  <a:pt x="30000" y="70927"/>
                </a:cubicBezTo>
                <a:cubicBezTo>
                  <a:pt x="30000" y="76155"/>
                  <a:pt x="30844" y="81400"/>
                  <a:pt x="30844" y="81400"/>
                </a:cubicBezTo>
                <a:cubicBezTo>
                  <a:pt x="30844" y="85855"/>
                  <a:pt x="34633" y="89466"/>
                  <a:pt x="39300" y="89466"/>
                </a:cubicBezTo>
                <a:cubicBezTo>
                  <a:pt x="39300" y="89466"/>
                  <a:pt x="49472" y="90000"/>
                  <a:pt x="60000" y="90000"/>
                </a:cubicBezTo>
                <a:cubicBezTo>
                  <a:pt x="70172" y="90000"/>
                  <a:pt x="80705" y="89466"/>
                  <a:pt x="80705" y="89466"/>
                </a:cubicBezTo>
                <a:cubicBezTo>
                  <a:pt x="85372" y="89466"/>
                  <a:pt x="89161" y="85855"/>
                  <a:pt x="89161" y="81400"/>
                </a:cubicBezTo>
                <a:cubicBezTo>
                  <a:pt x="89161" y="81400"/>
                  <a:pt x="90000" y="76111"/>
                  <a:pt x="90000" y="70927"/>
                </a:cubicBezTo>
                <a:cubicBezTo>
                  <a:pt x="90000" y="65633"/>
                  <a:pt x="89161" y="60450"/>
                  <a:pt x="89161" y="60450"/>
                </a:cubicBezTo>
                <a:cubicBezTo>
                  <a:pt x="89161" y="56000"/>
                  <a:pt x="85372" y="52388"/>
                  <a:pt x="80705" y="52388"/>
                </a:cubicBezTo>
                <a:moveTo>
                  <a:pt x="66622" y="67166"/>
                </a:moveTo>
                <a:cubicBezTo>
                  <a:pt x="65888" y="67166"/>
                  <a:pt x="65316" y="67594"/>
                  <a:pt x="64933" y="68016"/>
                </a:cubicBezTo>
                <a:lnTo>
                  <a:pt x="64933" y="79311"/>
                </a:lnTo>
                <a:cubicBezTo>
                  <a:pt x="65283" y="79694"/>
                  <a:pt x="65822" y="80061"/>
                  <a:pt x="66622" y="80061"/>
                </a:cubicBezTo>
                <a:cubicBezTo>
                  <a:pt x="68311" y="80061"/>
                  <a:pt x="68311" y="78177"/>
                  <a:pt x="68311" y="78177"/>
                </a:cubicBezTo>
                <a:lnTo>
                  <a:pt x="68311" y="69050"/>
                </a:lnTo>
                <a:cubicBezTo>
                  <a:pt x="68311" y="69050"/>
                  <a:pt x="68027" y="67166"/>
                  <a:pt x="66622" y="67166"/>
                </a:cubicBezTo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4366" y="48616"/>
                </a:moveTo>
                <a:lnTo>
                  <a:pt x="48311" y="48616"/>
                </a:lnTo>
                <a:lnTo>
                  <a:pt x="48311" y="39933"/>
                </a:lnTo>
                <a:lnTo>
                  <a:pt x="52816" y="27611"/>
                </a:lnTo>
                <a:lnTo>
                  <a:pt x="49155" y="27611"/>
                </a:lnTo>
                <a:lnTo>
                  <a:pt x="46338" y="35738"/>
                </a:lnTo>
                <a:lnTo>
                  <a:pt x="43522" y="27611"/>
                </a:lnTo>
                <a:lnTo>
                  <a:pt x="39577" y="27611"/>
                </a:lnTo>
                <a:lnTo>
                  <a:pt x="44366" y="39933"/>
                </a:lnTo>
                <a:cubicBezTo>
                  <a:pt x="44366" y="39933"/>
                  <a:pt x="44366" y="48616"/>
                  <a:pt x="44366" y="48616"/>
                </a:cubicBezTo>
                <a:close/>
                <a:moveTo>
                  <a:pt x="56477" y="36855"/>
                </a:moveTo>
                <a:cubicBezTo>
                  <a:pt x="56477" y="35927"/>
                  <a:pt x="57238" y="35177"/>
                  <a:pt x="58172" y="35177"/>
                </a:cubicBezTo>
                <a:cubicBezTo>
                  <a:pt x="59105" y="35177"/>
                  <a:pt x="59861" y="35927"/>
                  <a:pt x="59861" y="36855"/>
                </a:cubicBezTo>
                <a:lnTo>
                  <a:pt x="59861" y="44694"/>
                </a:lnTo>
                <a:cubicBezTo>
                  <a:pt x="59861" y="45622"/>
                  <a:pt x="59105" y="46377"/>
                  <a:pt x="58172" y="46377"/>
                </a:cubicBezTo>
                <a:cubicBezTo>
                  <a:pt x="57238" y="46377"/>
                  <a:pt x="56477" y="45622"/>
                  <a:pt x="56477" y="44694"/>
                </a:cubicBezTo>
                <a:cubicBezTo>
                  <a:pt x="56477" y="44694"/>
                  <a:pt x="56477" y="36855"/>
                  <a:pt x="56477" y="36855"/>
                </a:cubicBezTo>
                <a:close/>
                <a:moveTo>
                  <a:pt x="57605" y="48894"/>
                </a:moveTo>
                <a:lnTo>
                  <a:pt x="58733" y="48894"/>
                </a:lnTo>
                <a:cubicBezTo>
                  <a:pt x="61222" y="48894"/>
                  <a:pt x="63238" y="46888"/>
                  <a:pt x="63238" y="44416"/>
                </a:cubicBezTo>
                <a:lnTo>
                  <a:pt x="63238" y="37133"/>
                </a:lnTo>
                <a:cubicBezTo>
                  <a:pt x="63238" y="34661"/>
                  <a:pt x="61222" y="32650"/>
                  <a:pt x="58733" y="32650"/>
                </a:cubicBezTo>
                <a:lnTo>
                  <a:pt x="57605" y="32650"/>
                </a:lnTo>
                <a:cubicBezTo>
                  <a:pt x="55116" y="32650"/>
                  <a:pt x="53100" y="34661"/>
                  <a:pt x="53100" y="37133"/>
                </a:cubicBezTo>
                <a:lnTo>
                  <a:pt x="53100" y="44416"/>
                </a:lnTo>
                <a:cubicBezTo>
                  <a:pt x="53100" y="46888"/>
                  <a:pt x="55116" y="48894"/>
                  <a:pt x="57605" y="48894"/>
                </a:cubicBezTo>
                <a:moveTo>
                  <a:pt x="68877" y="48894"/>
                </a:moveTo>
                <a:cubicBezTo>
                  <a:pt x="71127" y="48894"/>
                  <a:pt x="73100" y="46938"/>
                  <a:pt x="73100" y="46938"/>
                </a:cubicBezTo>
                <a:lnTo>
                  <a:pt x="73100" y="48616"/>
                </a:lnTo>
                <a:lnTo>
                  <a:pt x="76483" y="48616"/>
                </a:lnTo>
                <a:lnTo>
                  <a:pt x="76483" y="32650"/>
                </a:lnTo>
                <a:lnTo>
                  <a:pt x="73100" y="32650"/>
                </a:lnTo>
                <a:lnTo>
                  <a:pt x="73100" y="44977"/>
                </a:lnTo>
                <a:cubicBezTo>
                  <a:pt x="73100" y="44977"/>
                  <a:pt x="71972" y="46377"/>
                  <a:pt x="70844" y="46377"/>
                </a:cubicBezTo>
                <a:cubicBezTo>
                  <a:pt x="69722" y="46377"/>
                  <a:pt x="69722" y="45538"/>
                  <a:pt x="69722" y="45538"/>
                </a:cubicBezTo>
                <a:lnTo>
                  <a:pt x="69722" y="32650"/>
                </a:lnTo>
                <a:lnTo>
                  <a:pt x="66338" y="32650"/>
                </a:lnTo>
                <a:lnTo>
                  <a:pt x="66338" y="46655"/>
                </a:lnTo>
                <a:cubicBezTo>
                  <a:pt x="66338" y="46655"/>
                  <a:pt x="66622" y="48894"/>
                  <a:pt x="68877" y="4889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0" name="Google Shape;1210;p43"/>
          <p:cNvSpPr/>
          <p:nvPr/>
        </p:nvSpPr>
        <p:spPr>
          <a:xfrm>
            <a:off x="16771325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9288" y="35455"/>
                </a:moveTo>
                <a:cubicBezTo>
                  <a:pt x="58127" y="35605"/>
                  <a:pt x="56972" y="35750"/>
                  <a:pt x="55805" y="35888"/>
                </a:cubicBezTo>
                <a:cubicBezTo>
                  <a:pt x="53622" y="36433"/>
                  <a:pt x="51238" y="36944"/>
                  <a:pt x="49472" y="37977"/>
                </a:cubicBezTo>
                <a:cubicBezTo>
                  <a:pt x="44750" y="40738"/>
                  <a:pt x="41483" y="43961"/>
                  <a:pt x="39294" y="49200"/>
                </a:cubicBezTo>
                <a:cubicBezTo>
                  <a:pt x="38938" y="50050"/>
                  <a:pt x="38927" y="50872"/>
                  <a:pt x="38666" y="51811"/>
                </a:cubicBezTo>
                <a:cubicBezTo>
                  <a:pt x="36988" y="57916"/>
                  <a:pt x="39966" y="64238"/>
                  <a:pt x="43577" y="66422"/>
                </a:cubicBezTo>
                <a:cubicBezTo>
                  <a:pt x="44272" y="66844"/>
                  <a:pt x="45855" y="67588"/>
                  <a:pt x="46433" y="66594"/>
                </a:cubicBezTo>
                <a:cubicBezTo>
                  <a:pt x="46755" y="66050"/>
                  <a:pt x="46683" y="65322"/>
                  <a:pt x="46877" y="64683"/>
                </a:cubicBezTo>
                <a:cubicBezTo>
                  <a:pt x="47011" y="64266"/>
                  <a:pt x="47422" y="63466"/>
                  <a:pt x="47327" y="62944"/>
                </a:cubicBezTo>
                <a:cubicBezTo>
                  <a:pt x="47166" y="62055"/>
                  <a:pt x="46211" y="61488"/>
                  <a:pt x="45811" y="60772"/>
                </a:cubicBezTo>
                <a:cubicBezTo>
                  <a:pt x="44994" y="59311"/>
                  <a:pt x="44955" y="58022"/>
                  <a:pt x="44555" y="56072"/>
                </a:cubicBezTo>
                <a:cubicBezTo>
                  <a:pt x="44588" y="55811"/>
                  <a:pt x="44616" y="55550"/>
                  <a:pt x="44650" y="55288"/>
                </a:cubicBezTo>
                <a:cubicBezTo>
                  <a:pt x="44766" y="53105"/>
                  <a:pt x="45133" y="51533"/>
                  <a:pt x="45811" y="49983"/>
                </a:cubicBezTo>
                <a:cubicBezTo>
                  <a:pt x="47783" y="45427"/>
                  <a:pt x="50955" y="42888"/>
                  <a:pt x="56077" y="41372"/>
                </a:cubicBezTo>
                <a:cubicBezTo>
                  <a:pt x="57222" y="41033"/>
                  <a:pt x="60455" y="40488"/>
                  <a:pt x="62150" y="40850"/>
                </a:cubicBezTo>
                <a:cubicBezTo>
                  <a:pt x="63161" y="41027"/>
                  <a:pt x="64172" y="41194"/>
                  <a:pt x="65183" y="41372"/>
                </a:cubicBezTo>
                <a:cubicBezTo>
                  <a:pt x="68850" y="42527"/>
                  <a:pt x="71522" y="44655"/>
                  <a:pt x="72950" y="47983"/>
                </a:cubicBezTo>
                <a:cubicBezTo>
                  <a:pt x="73844" y="50055"/>
                  <a:pt x="74105" y="54022"/>
                  <a:pt x="73483" y="56683"/>
                </a:cubicBezTo>
                <a:cubicBezTo>
                  <a:pt x="73188" y="57938"/>
                  <a:pt x="73238" y="59022"/>
                  <a:pt x="72861" y="60161"/>
                </a:cubicBezTo>
                <a:cubicBezTo>
                  <a:pt x="71472" y="64383"/>
                  <a:pt x="69433" y="68294"/>
                  <a:pt x="64822" y="69377"/>
                </a:cubicBezTo>
                <a:cubicBezTo>
                  <a:pt x="61783" y="70100"/>
                  <a:pt x="59505" y="68244"/>
                  <a:pt x="58755" y="66338"/>
                </a:cubicBezTo>
                <a:cubicBezTo>
                  <a:pt x="58544" y="65811"/>
                  <a:pt x="58188" y="64866"/>
                  <a:pt x="58400" y="63988"/>
                </a:cubicBezTo>
                <a:cubicBezTo>
                  <a:pt x="59200" y="60561"/>
                  <a:pt x="60361" y="57494"/>
                  <a:pt x="61255" y="54072"/>
                </a:cubicBezTo>
                <a:cubicBezTo>
                  <a:pt x="62105" y="50811"/>
                  <a:pt x="60488" y="48238"/>
                  <a:pt x="57950" y="47638"/>
                </a:cubicBezTo>
                <a:cubicBezTo>
                  <a:pt x="54794" y="46883"/>
                  <a:pt x="52355" y="49811"/>
                  <a:pt x="51522" y="51722"/>
                </a:cubicBezTo>
                <a:cubicBezTo>
                  <a:pt x="50861" y="53244"/>
                  <a:pt x="50461" y="56050"/>
                  <a:pt x="50983" y="58072"/>
                </a:cubicBezTo>
                <a:cubicBezTo>
                  <a:pt x="51155" y="58716"/>
                  <a:pt x="51927" y="60433"/>
                  <a:pt x="51788" y="61033"/>
                </a:cubicBezTo>
                <a:cubicBezTo>
                  <a:pt x="51183" y="63677"/>
                  <a:pt x="50488" y="66522"/>
                  <a:pt x="49738" y="69116"/>
                </a:cubicBezTo>
                <a:cubicBezTo>
                  <a:pt x="48955" y="71827"/>
                  <a:pt x="48533" y="74594"/>
                  <a:pt x="47772" y="77211"/>
                </a:cubicBezTo>
                <a:cubicBezTo>
                  <a:pt x="47422" y="78411"/>
                  <a:pt x="47438" y="79700"/>
                  <a:pt x="47150" y="80950"/>
                </a:cubicBezTo>
                <a:lnTo>
                  <a:pt x="47150" y="82777"/>
                </a:lnTo>
                <a:cubicBezTo>
                  <a:pt x="46888" y="83933"/>
                  <a:pt x="47083" y="85988"/>
                  <a:pt x="47327" y="87127"/>
                </a:cubicBezTo>
                <a:cubicBezTo>
                  <a:pt x="47488" y="87861"/>
                  <a:pt x="47233" y="88766"/>
                  <a:pt x="47594" y="89300"/>
                </a:cubicBezTo>
                <a:cubicBezTo>
                  <a:pt x="47600" y="89688"/>
                  <a:pt x="47650" y="89777"/>
                  <a:pt x="47772" y="90000"/>
                </a:cubicBezTo>
                <a:cubicBezTo>
                  <a:pt x="48888" y="89966"/>
                  <a:pt x="50433" y="87027"/>
                  <a:pt x="50983" y="86172"/>
                </a:cubicBezTo>
                <a:cubicBezTo>
                  <a:pt x="52050" y="84533"/>
                  <a:pt x="53033" y="82783"/>
                  <a:pt x="53844" y="80866"/>
                </a:cubicBezTo>
                <a:cubicBezTo>
                  <a:pt x="54572" y="79138"/>
                  <a:pt x="54688" y="77227"/>
                  <a:pt x="55272" y="75383"/>
                </a:cubicBezTo>
                <a:cubicBezTo>
                  <a:pt x="55694" y="74050"/>
                  <a:pt x="56294" y="72494"/>
                  <a:pt x="56433" y="71033"/>
                </a:cubicBezTo>
                <a:lnTo>
                  <a:pt x="56522" y="71033"/>
                </a:lnTo>
                <a:cubicBezTo>
                  <a:pt x="56755" y="71833"/>
                  <a:pt x="57594" y="72416"/>
                  <a:pt x="58222" y="72861"/>
                </a:cubicBezTo>
                <a:cubicBezTo>
                  <a:pt x="60183" y="74261"/>
                  <a:pt x="63566" y="75555"/>
                  <a:pt x="67233" y="74688"/>
                </a:cubicBezTo>
                <a:cubicBezTo>
                  <a:pt x="71388" y="73705"/>
                  <a:pt x="74700" y="71755"/>
                  <a:pt x="76877" y="68855"/>
                </a:cubicBezTo>
                <a:cubicBezTo>
                  <a:pt x="78483" y="66727"/>
                  <a:pt x="79694" y="64261"/>
                  <a:pt x="80627" y="61466"/>
                </a:cubicBezTo>
                <a:cubicBezTo>
                  <a:pt x="81088" y="60094"/>
                  <a:pt x="81183" y="58572"/>
                  <a:pt x="81522" y="57116"/>
                </a:cubicBezTo>
                <a:cubicBezTo>
                  <a:pt x="82372" y="53466"/>
                  <a:pt x="81238" y="49072"/>
                  <a:pt x="80183" y="46677"/>
                </a:cubicBezTo>
                <a:cubicBezTo>
                  <a:pt x="76977" y="39433"/>
                  <a:pt x="70166" y="35300"/>
                  <a:pt x="59288" y="354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1" name="Google Shape;1211;p43"/>
          <p:cNvSpPr/>
          <p:nvPr/>
        </p:nvSpPr>
        <p:spPr>
          <a:xfrm>
            <a:off x="17837970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79338" y="38172"/>
                </a:moveTo>
                <a:cubicBezTo>
                  <a:pt x="71750" y="37944"/>
                  <a:pt x="66611" y="41872"/>
                  <a:pt x="63916" y="49955"/>
                </a:cubicBezTo>
                <a:cubicBezTo>
                  <a:pt x="65300" y="49427"/>
                  <a:pt x="66655" y="49161"/>
                  <a:pt x="67955" y="49161"/>
                </a:cubicBezTo>
                <a:cubicBezTo>
                  <a:pt x="70733" y="49161"/>
                  <a:pt x="71955" y="50600"/>
                  <a:pt x="71627" y="53466"/>
                </a:cubicBezTo>
                <a:cubicBezTo>
                  <a:pt x="71461" y="55205"/>
                  <a:pt x="70238" y="57738"/>
                  <a:pt x="67955" y="61061"/>
                </a:cubicBezTo>
                <a:cubicBezTo>
                  <a:pt x="65672" y="64383"/>
                  <a:pt x="63955" y="66044"/>
                  <a:pt x="62816" y="66044"/>
                </a:cubicBezTo>
                <a:cubicBezTo>
                  <a:pt x="61350" y="66044"/>
                  <a:pt x="60000" y="63477"/>
                  <a:pt x="58777" y="58344"/>
                </a:cubicBezTo>
                <a:cubicBezTo>
                  <a:pt x="58366" y="56833"/>
                  <a:pt x="57633" y="52977"/>
                  <a:pt x="56572" y="46783"/>
                </a:cubicBezTo>
                <a:cubicBezTo>
                  <a:pt x="55594" y="41044"/>
                  <a:pt x="52983" y="38355"/>
                  <a:pt x="48738" y="38733"/>
                </a:cubicBezTo>
                <a:cubicBezTo>
                  <a:pt x="46944" y="38888"/>
                  <a:pt x="44255" y="40400"/>
                  <a:pt x="40666" y="43266"/>
                </a:cubicBezTo>
                <a:cubicBezTo>
                  <a:pt x="38050" y="45461"/>
                  <a:pt x="35400" y="47650"/>
                  <a:pt x="32705" y="49844"/>
                </a:cubicBezTo>
                <a:lnTo>
                  <a:pt x="35277" y="52900"/>
                </a:lnTo>
                <a:cubicBezTo>
                  <a:pt x="37722" y="51316"/>
                  <a:pt x="39150" y="50522"/>
                  <a:pt x="39561" y="50522"/>
                </a:cubicBezTo>
                <a:cubicBezTo>
                  <a:pt x="41438" y="50522"/>
                  <a:pt x="43188" y="53238"/>
                  <a:pt x="44822" y="58683"/>
                </a:cubicBezTo>
                <a:cubicBezTo>
                  <a:pt x="46294" y="63672"/>
                  <a:pt x="47761" y="68655"/>
                  <a:pt x="49227" y="73638"/>
                </a:cubicBezTo>
                <a:cubicBezTo>
                  <a:pt x="51433" y="79077"/>
                  <a:pt x="54127" y="81794"/>
                  <a:pt x="57311" y="81794"/>
                </a:cubicBezTo>
                <a:cubicBezTo>
                  <a:pt x="62450" y="81794"/>
                  <a:pt x="68727" y="77338"/>
                  <a:pt x="76161" y="68427"/>
                </a:cubicBezTo>
                <a:cubicBezTo>
                  <a:pt x="83338" y="59888"/>
                  <a:pt x="87050" y="53166"/>
                  <a:pt x="87294" y="48255"/>
                </a:cubicBezTo>
                <a:cubicBezTo>
                  <a:pt x="87622" y="41683"/>
                  <a:pt x="84972" y="38327"/>
                  <a:pt x="79338" y="38172"/>
                </a:cubicBezTo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2" name="Google Shape;1212;p43"/>
          <p:cNvSpPr/>
          <p:nvPr/>
        </p:nvSpPr>
        <p:spPr>
          <a:xfrm>
            <a:off x="18904615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800" y="40888"/>
                </a:moveTo>
                <a:lnTo>
                  <a:pt x="76344" y="40888"/>
                </a:lnTo>
                <a:lnTo>
                  <a:pt x="76344" y="49072"/>
                </a:lnTo>
                <a:lnTo>
                  <a:pt x="68138" y="49072"/>
                </a:lnTo>
                <a:lnTo>
                  <a:pt x="68138" y="54527"/>
                </a:lnTo>
                <a:lnTo>
                  <a:pt x="76344" y="54527"/>
                </a:lnTo>
                <a:lnTo>
                  <a:pt x="76344" y="62683"/>
                </a:lnTo>
                <a:lnTo>
                  <a:pt x="81800" y="62683"/>
                </a:lnTo>
                <a:lnTo>
                  <a:pt x="81800" y="54527"/>
                </a:lnTo>
                <a:lnTo>
                  <a:pt x="90022" y="54527"/>
                </a:lnTo>
                <a:lnTo>
                  <a:pt x="90022" y="49072"/>
                </a:lnTo>
                <a:lnTo>
                  <a:pt x="81800" y="49072"/>
                </a:lnTo>
                <a:cubicBezTo>
                  <a:pt x="81800" y="49072"/>
                  <a:pt x="81800" y="40888"/>
                  <a:pt x="81800" y="40888"/>
                </a:cubicBezTo>
                <a:close/>
                <a:moveTo>
                  <a:pt x="51783" y="77477"/>
                </a:moveTo>
                <a:cubicBezTo>
                  <a:pt x="47888" y="77477"/>
                  <a:pt x="44833" y="74972"/>
                  <a:pt x="44833" y="71772"/>
                </a:cubicBezTo>
                <a:cubicBezTo>
                  <a:pt x="44833" y="68844"/>
                  <a:pt x="48405" y="66272"/>
                  <a:pt x="52477" y="66272"/>
                </a:cubicBezTo>
                <a:lnTo>
                  <a:pt x="52477" y="65127"/>
                </a:lnTo>
                <a:lnTo>
                  <a:pt x="52583" y="66272"/>
                </a:lnTo>
                <a:cubicBezTo>
                  <a:pt x="53461" y="66277"/>
                  <a:pt x="54316" y="66411"/>
                  <a:pt x="55122" y="66666"/>
                </a:cubicBezTo>
                <a:lnTo>
                  <a:pt x="55927" y="67244"/>
                </a:lnTo>
                <a:cubicBezTo>
                  <a:pt x="57994" y="68727"/>
                  <a:pt x="59094" y="69561"/>
                  <a:pt x="59416" y="70911"/>
                </a:cubicBezTo>
                <a:cubicBezTo>
                  <a:pt x="59500" y="71261"/>
                  <a:pt x="59538" y="71616"/>
                  <a:pt x="59538" y="71966"/>
                </a:cubicBezTo>
                <a:cubicBezTo>
                  <a:pt x="59538" y="75622"/>
                  <a:pt x="56927" y="77477"/>
                  <a:pt x="51783" y="77477"/>
                </a:cubicBezTo>
                <a:moveTo>
                  <a:pt x="47455" y="48550"/>
                </a:moveTo>
                <a:cubicBezTo>
                  <a:pt x="47188" y="46455"/>
                  <a:pt x="47633" y="44522"/>
                  <a:pt x="48633" y="43366"/>
                </a:cubicBezTo>
                <a:cubicBezTo>
                  <a:pt x="49244" y="42666"/>
                  <a:pt x="50033" y="42288"/>
                  <a:pt x="50905" y="42288"/>
                </a:cubicBezTo>
                <a:lnTo>
                  <a:pt x="50905" y="41161"/>
                </a:lnTo>
                <a:lnTo>
                  <a:pt x="50911" y="41161"/>
                </a:lnTo>
                <a:lnTo>
                  <a:pt x="51011" y="42294"/>
                </a:lnTo>
                <a:cubicBezTo>
                  <a:pt x="53627" y="42377"/>
                  <a:pt x="56138" y="45472"/>
                  <a:pt x="56605" y="49194"/>
                </a:cubicBezTo>
                <a:cubicBezTo>
                  <a:pt x="56872" y="51327"/>
                  <a:pt x="56411" y="53305"/>
                  <a:pt x="55383" y="54494"/>
                </a:cubicBezTo>
                <a:cubicBezTo>
                  <a:pt x="54777" y="55194"/>
                  <a:pt x="54005" y="55566"/>
                  <a:pt x="53055" y="55561"/>
                </a:cubicBezTo>
                <a:lnTo>
                  <a:pt x="53050" y="55561"/>
                </a:lnTo>
                <a:cubicBezTo>
                  <a:pt x="50483" y="55488"/>
                  <a:pt x="47916" y="52272"/>
                  <a:pt x="47455" y="48550"/>
                </a:cubicBezTo>
                <a:moveTo>
                  <a:pt x="60211" y="62200"/>
                </a:moveTo>
                <a:cubicBezTo>
                  <a:pt x="58811" y="61161"/>
                  <a:pt x="57505" y="59622"/>
                  <a:pt x="57455" y="59150"/>
                </a:cubicBezTo>
                <a:cubicBezTo>
                  <a:pt x="57455" y="58327"/>
                  <a:pt x="57455" y="57950"/>
                  <a:pt x="59383" y="56377"/>
                </a:cubicBezTo>
                <a:cubicBezTo>
                  <a:pt x="61877" y="54333"/>
                  <a:pt x="63255" y="51644"/>
                  <a:pt x="63255" y="48800"/>
                </a:cubicBezTo>
                <a:cubicBezTo>
                  <a:pt x="63255" y="46344"/>
                  <a:pt x="62566" y="44150"/>
                  <a:pt x="61383" y="42555"/>
                </a:cubicBezTo>
                <a:lnTo>
                  <a:pt x="62433" y="42555"/>
                </a:lnTo>
                <a:lnTo>
                  <a:pt x="68200" y="38183"/>
                </a:lnTo>
                <a:lnTo>
                  <a:pt x="52572" y="38183"/>
                </a:lnTo>
                <a:cubicBezTo>
                  <a:pt x="46300" y="38183"/>
                  <a:pt x="40805" y="43111"/>
                  <a:pt x="40805" y="48716"/>
                </a:cubicBezTo>
                <a:cubicBezTo>
                  <a:pt x="40805" y="54511"/>
                  <a:pt x="45050" y="58916"/>
                  <a:pt x="50755" y="59155"/>
                </a:cubicBezTo>
                <a:cubicBezTo>
                  <a:pt x="50672" y="59566"/>
                  <a:pt x="50627" y="59972"/>
                  <a:pt x="50627" y="60372"/>
                </a:cubicBezTo>
                <a:cubicBezTo>
                  <a:pt x="50627" y="61211"/>
                  <a:pt x="50816" y="62011"/>
                  <a:pt x="51200" y="62777"/>
                </a:cubicBezTo>
                <a:cubicBezTo>
                  <a:pt x="44122" y="62827"/>
                  <a:pt x="38161" y="67561"/>
                  <a:pt x="38161" y="73150"/>
                </a:cubicBezTo>
                <a:cubicBezTo>
                  <a:pt x="38161" y="78172"/>
                  <a:pt x="43900" y="81816"/>
                  <a:pt x="51805" y="81816"/>
                </a:cubicBezTo>
                <a:cubicBezTo>
                  <a:pt x="60338" y="81816"/>
                  <a:pt x="64944" y="76477"/>
                  <a:pt x="64944" y="71444"/>
                </a:cubicBezTo>
                <a:cubicBezTo>
                  <a:pt x="64944" y="67266"/>
                  <a:pt x="63661" y="64755"/>
                  <a:pt x="60211" y="622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3" name="Google Shape;1213;p43"/>
          <p:cNvSpPr/>
          <p:nvPr/>
        </p:nvSpPr>
        <p:spPr>
          <a:xfrm>
            <a:off x="19971261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74611" y="51783"/>
                </a:moveTo>
                <a:cubicBezTo>
                  <a:pt x="66527" y="51783"/>
                  <a:pt x="65444" y="56644"/>
                  <a:pt x="65444" y="56644"/>
                </a:cubicBezTo>
                <a:lnTo>
                  <a:pt x="65455" y="51816"/>
                </a:lnTo>
                <a:lnTo>
                  <a:pt x="54544" y="51816"/>
                </a:lnTo>
                <a:lnTo>
                  <a:pt x="54544" y="81816"/>
                </a:lnTo>
                <a:lnTo>
                  <a:pt x="65455" y="81816"/>
                </a:lnTo>
                <a:lnTo>
                  <a:pt x="65455" y="65455"/>
                </a:lnTo>
                <a:cubicBezTo>
                  <a:pt x="65455" y="65455"/>
                  <a:pt x="65455" y="59961"/>
                  <a:pt x="70088" y="59961"/>
                </a:cubicBezTo>
                <a:cubicBezTo>
                  <a:pt x="72700" y="59961"/>
                  <a:pt x="73638" y="62400"/>
                  <a:pt x="73638" y="65455"/>
                </a:cubicBezTo>
                <a:lnTo>
                  <a:pt x="73638" y="81816"/>
                </a:lnTo>
                <a:lnTo>
                  <a:pt x="84544" y="81816"/>
                </a:lnTo>
                <a:lnTo>
                  <a:pt x="84544" y="65455"/>
                </a:lnTo>
                <a:cubicBezTo>
                  <a:pt x="84544" y="56916"/>
                  <a:pt x="80833" y="51783"/>
                  <a:pt x="74611" y="51783"/>
                </a:cubicBezTo>
                <a:moveTo>
                  <a:pt x="38183" y="81816"/>
                </a:moveTo>
                <a:lnTo>
                  <a:pt x="49050" y="81816"/>
                </a:lnTo>
                <a:lnTo>
                  <a:pt x="49050" y="51783"/>
                </a:lnTo>
                <a:lnTo>
                  <a:pt x="38183" y="51783"/>
                </a:lnTo>
                <a:cubicBezTo>
                  <a:pt x="38183" y="51783"/>
                  <a:pt x="38183" y="81816"/>
                  <a:pt x="38183" y="81816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3616" y="38183"/>
                </a:moveTo>
                <a:cubicBezTo>
                  <a:pt x="40616" y="38183"/>
                  <a:pt x="38183" y="40627"/>
                  <a:pt x="38183" y="43644"/>
                </a:cubicBezTo>
                <a:cubicBezTo>
                  <a:pt x="38183" y="46661"/>
                  <a:pt x="40616" y="49105"/>
                  <a:pt x="43616" y="49105"/>
                </a:cubicBezTo>
                <a:cubicBezTo>
                  <a:pt x="46616" y="49105"/>
                  <a:pt x="49050" y="46661"/>
                  <a:pt x="49050" y="43644"/>
                </a:cubicBezTo>
                <a:cubicBezTo>
                  <a:pt x="49050" y="40627"/>
                  <a:pt x="46616" y="38183"/>
                  <a:pt x="43616" y="381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4" name="Google Shape;1214;p43"/>
          <p:cNvSpPr/>
          <p:nvPr/>
        </p:nvSpPr>
        <p:spPr>
          <a:xfrm>
            <a:off x="21037906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4400" y="73838"/>
                </a:moveTo>
                <a:cubicBezTo>
                  <a:pt x="63622" y="73405"/>
                  <a:pt x="63011" y="72822"/>
                  <a:pt x="62727" y="72100"/>
                </a:cubicBezTo>
                <a:cubicBezTo>
                  <a:pt x="62688" y="71977"/>
                  <a:pt x="62722" y="57216"/>
                  <a:pt x="62722" y="57216"/>
                </a:cubicBezTo>
                <a:lnTo>
                  <a:pt x="73644" y="57216"/>
                </a:lnTo>
                <a:lnTo>
                  <a:pt x="73644" y="49088"/>
                </a:lnTo>
                <a:lnTo>
                  <a:pt x="62733" y="49088"/>
                </a:lnTo>
                <a:lnTo>
                  <a:pt x="62733" y="38183"/>
                </a:lnTo>
                <a:lnTo>
                  <a:pt x="55788" y="38216"/>
                </a:lnTo>
                <a:cubicBezTo>
                  <a:pt x="55488" y="40466"/>
                  <a:pt x="54950" y="42322"/>
                  <a:pt x="54166" y="43772"/>
                </a:cubicBezTo>
                <a:cubicBezTo>
                  <a:pt x="53377" y="45233"/>
                  <a:pt x="52333" y="46477"/>
                  <a:pt x="51038" y="47516"/>
                </a:cubicBezTo>
                <a:cubicBezTo>
                  <a:pt x="49738" y="48555"/>
                  <a:pt x="48177" y="49350"/>
                  <a:pt x="46355" y="49911"/>
                </a:cubicBezTo>
                <a:lnTo>
                  <a:pt x="46361" y="57272"/>
                </a:lnTo>
                <a:lnTo>
                  <a:pt x="51822" y="57216"/>
                </a:lnTo>
                <a:lnTo>
                  <a:pt x="51822" y="71366"/>
                </a:lnTo>
                <a:cubicBezTo>
                  <a:pt x="51822" y="73355"/>
                  <a:pt x="52044" y="74877"/>
                  <a:pt x="52488" y="75922"/>
                </a:cubicBezTo>
                <a:cubicBezTo>
                  <a:pt x="52933" y="76977"/>
                  <a:pt x="53727" y="77966"/>
                  <a:pt x="54883" y="78900"/>
                </a:cubicBezTo>
                <a:cubicBezTo>
                  <a:pt x="56033" y="79833"/>
                  <a:pt x="57422" y="80544"/>
                  <a:pt x="59050" y="81050"/>
                </a:cubicBezTo>
                <a:cubicBezTo>
                  <a:pt x="60677" y="81550"/>
                  <a:pt x="62433" y="81816"/>
                  <a:pt x="64550" y="81816"/>
                </a:cubicBezTo>
                <a:cubicBezTo>
                  <a:pt x="66416" y="81816"/>
                  <a:pt x="67933" y="81627"/>
                  <a:pt x="69538" y="81272"/>
                </a:cubicBezTo>
                <a:cubicBezTo>
                  <a:pt x="71144" y="80916"/>
                  <a:pt x="73450" y="80305"/>
                  <a:pt x="75433" y="79427"/>
                </a:cubicBezTo>
                <a:lnTo>
                  <a:pt x="75461" y="72727"/>
                </a:lnTo>
                <a:cubicBezTo>
                  <a:pt x="73138" y="74161"/>
                  <a:pt x="70266" y="74705"/>
                  <a:pt x="67916" y="74705"/>
                </a:cubicBezTo>
                <a:cubicBezTo>
                  <a:pt x="66594" y="74705"/>
                  <a:pt x="65422" y="74416"/>
                  <a:pt x="64400" y="7383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5" name="Google Shape;1215;p43"/>
          <p:cNvSpPr/>
          <p:nvPr/>
        </p:nvSpPr>
        <p:spPr>
          <a:xfrm>
            <a:off x="22104554" y="7729511"/>
            <a:ext cx="558721" cy="558721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9394" y="38811"/>
                </a:moveTo>
                <a:cubicBezTo>
                  <a:pt x="79116" y="38755"/>
                  <a:pt x="78816" y="38727"/>
                  <a:pt x="78522" y="38727"/>
                </a:cubicBezTo>
                <a:cubicBezTo>
                  <a:pt x="76711" y="38727"/>
                  <a:pt x="75544" y="39811"/>
                  <a:pt x="75400" y="41633"/>
                </a:cubicBezTo>
                <a:cubicBezTo>
                  <a:pt x="73566" y="65022"/>
                  <a:pt x="72466" y="71716"/>
                  <a:pt x="72455" y="71783"/>
                </a:cubicBezTo>
                <a:lnTo>
                  <a:pt x="72477" y="72333"/>
                </a:lnTo>
                <a:lnTo>
                  <a:pt x="73011" y="72400"/>
                </a:lnTo>
                <a:lnTo>
                  <a:pt x="73177" y="72394"/>
                </a:lnTo>
                <a:cubicBezTo>
                  <a:pt x="73783" y="72394"/>
                  <a:pt x="74366" y="72500"/>
                  <a:pt x="74850" y="72688"/>
                </a:cubicBezTo>
                <a:lnTo>
                  <a:pt x="75438" y="72922"/>
                </a:lnTo>
                <a:lnTo>
                  <a:pt x="75544" y="72288"/>
                </a:lnTo>
                <a:cubicBezTo>
                  <a:pt x="76872" y="64011"/>
                  <a:pt x="79422" y="52916"/>
                  <a:pt x="80788" y="46961"/>
                </a:cubicBezTo>
                <a:cubicBezTo>
                  <a:pt x="81211" y="45116"/>
                  <a:pt x="81527" y="43761"/>
                  <a:pt x="81655" y="43127"/>
                </a:cubicBezTo>
                <a:cubicBezTo>
                  <a:pt x="81916" y="41833"/>
                  <a:pt x="81800" y="40794"/>
                  <a:pt x="81311" y="40033"/>
                </a:cubicBezTo>
                <a:cubicBezTo>
                  <a:pt x="80905" y="39400"/>
                  <a:pt x="80261" y="38988"/>
                  <a:pt x="79394" y="38811"/>
                </a:cubicBezTo>
                <a:moveTo>
                  <a:pt x="73777" y="75588"/>
                </a:moveTo>
                <a:cubicBezTo>
                  <a:pt x="71783" y="75133"/>
                  <a:pt x="70333" y="76011"/>
                  <a:pt x="69827" y="77944"/>
                </a:cubicBezTo>
                <a:cubicBezTo>
                  <a:pt x="69605" y="78816"/>
                  <a:pt x="69716" y="79638"/>
                  <a:pt x="70166" y="80327"/>
                </a:cubicBezTo>
                <a:cubicBezTo>
                  <a:pt x="70588" y="80966"/>
                  <a:pt x="71283" y="81444"/>
                  <a:pt x="72122" y="81672"/>
                </a:cubicBezTo>
                <a:cubicBezTo>
                  <a:pt x="72472" y="81772"/>
                  <a:pt x="72827" y="81822"/>
                  <a:pt x="73177" y="81822"/>
                </a:cubicBezTo>
                <a:cubicBezTo>
                  <a:pt x="74655" y="81822"/>
                  <a:pt x="75772" y="80988"/>
                  <a:pt x="76100" y="79655"/>
                </a:cubicBezTo>
                <a:cubicBezTo>
                  <a:pt x="76338" y="78638"/>
                  <a:pt x="76233" y="77716"/>
                  <a:pt x="75788" y="76988"/>
                </a:cubicBezTo>
                <a:cubicBezTo>
                  <a:pt x="75372" y="76294"/>
                  <a:pt x="74661" y="75794"/>
                  <a:pt x="73777" y="75588"/>
                </a:cubicBezTo>
                <a:moveTo>
                  <a:pt x="72300" y="39044"/>
                </a:moveTo>
                <a:lnTo>
                  <a:pt x="72766" y="38244"/>
                </a:lnTo>
                <a:lnTo>
                  <a:pt x="71838" y="38244"/>
                </a:lnTo>
                <a:lnTo>
                  <a:pt x="71700" y="38261"/>
                </a:lnTo>
                <a:cubicBezTo>
                  <a:pt x="70255" y="38672"/>
                  <a:pt x="68022" y="38672"/>
                  <a:pt x="66572" y="38261"/>
                </a:cubicBezTo>
                <a:lnTo>
                  <a:pt x="66116" y="38244"/>
                </a:lnTo>
                <a:lnTo>
                  <a:pt x="55488" y="56422"/>
                </a:lnTo>
                <a:lnTo>
                  <a:pt x="44816" y="38177"/>
                </a:lnTo>
                <a:lnTo>
                  <a:pt x="44444" y="38277"/>
                </a:lnTo>
                <a:cubicBezTo>
                  <a:pt x="42994" y="38677"/>
                  <a:pt x="40816" y="38672"/>
                  <a:pt x="39377" y="38261"/>
                </a:cubicBezTo>
                <a:lnTo>
                  <a:pt x="38211" y="38244"/>
                </a:lnTo>
                <a:lnTo>
                  <a:pt x="52677" y="63288"/>
                </a:lnTo>
                <a:lnTo>
                  <a:pt x="52244" y="81255"/>
                </a:lnTo>
                <a:lnTo>
                  <a:pt x="52261" y="81788"/>
                </a:lnTo>
                <a:lnTo>
                  <a:pt x="52788" y="81788"/>
                </a:lnTo>
                <a:lnTo>
                  <a:pt x="52922" y="81772"/>
                </a:lnTo>
                <a:cubicBezTo>
                  <a:pt x="54366" y="81361"/>
                  <a:pt x="56611" y="81361"/>
                  <a:pt x="58050" y="81772"/>
                </a:cubicBezTo>
                <a:lnTo>
                  <a:pt x="58738" y="81788"/>
                </a:lnTo>
                <a:lnTo>
                  <a:pt x="58400" y="63277"/>
                </a:lnTo>
                <a:cubicBezTo>
                  <a:pt x="58888" y="62383"/>
                  <a:pt x="61944" y="56694"/>
                  <a:pt x="65211" y="51000"/>
                </a:cubicBezTo>
                <a:cubicBezTo>
                  <a:pt x="68566" y="45144"/>
                  <a:pt x="72266" y="39111"/>
                  <a:pt x="72300" y="3904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6" name="Google Shape;1216;p43"/>
          <p:cNvSpPr/>
          <p:nvPr/>
        </p:nvSpPr>
        <p:spPr>
          <a:xfrm>
            <a:off x="12504743" y="8796154"/>
            <a:ext cx="558721" cy="558721"/>
          </a:xfrm>
          <a:custGeom>
            <a:rect b="b" l="l" r="r" t="t"/>
            <a:pathLst>
              <a:path extrusionOk="0" h="120000" w="120000">
                <a:moveTo>
                  <a:pt x="72566" y="32722"/>
                </a:moveTo>
                <a:lnTo>
                  <a:pt x="59922" y="43200"/>
                </a:lnTo>
                <a:lnTo>
                  <a:pt x="77361" y="54027"/>
                </a:lnTo>
                <a:lnTo>
                  <a:pt x="90000" y="44033"/>
                </a:lnTo>
                <a:cubicBezTo>
                  <a:pt x="90000" y="44033"/>
                  <a:pt x="72566" y="32722"/>
                  <a:pt x="72566" y="32722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30000" y="44594"/>
                </a:moveTo>
                <a:lnTo>
                  <a:pt x="42483" y="54238"/>
                </a:lnTo>
                <a:lnTo>
                  <a:pt x="59922" y="43200"/>
                </a:lnTo>
                <a:lnTo>
                  <a:pt x="47944" y="32727"/>
                </a:lnTo>
                <a:cubicBezTo>
                  <a:pt x="47944" y="32727"/>
                  <a:pt x="30000" y="44594"/>
                  <a:pt x="30000" y="44594"/>
                </a:cubicBezTo>
                <a:close/>
                <a:moveTo>
                  <a:pt x="77361" y="54033"/>
                </a:moveTo>
                <a:lnTo>
                  <a:pt x="77361" y="54027"/>
                </a:lnTo>
                <a:lnTo>
                  <a:pt x="77361" y="54027"/>
                </a:lnTo>
                <a:lnTo>
                  <a:pt x="77355" y="54027"/>
                </a:lnTo>
                <a:cubicBezTo>
                  <a:pt x="77355" y="54027"/>
                  <a:pt x="77361" y="54033"/>
                  <a:pt x="77361" y="54033"/>
                </a:cubicBezTo>
                <a:close/>
                <a:moveTo>
                  <a:pt x="72027" y="81661"/>
                </a:moveTo>
                <a:lnTo>
                  <a:pt x="71994" y="81705"/>
                </a:lnTo>
                <a:lnTo>
                  <a:pt x="60005" y="72783"/>
                </a:lnTo>
                <a:lnTo>
                  <a:pt x="48505" y="81583"/>
                </a:lnTo>
                <a:lnTo>
                  <a:pt x="48400" y="81750"/>
                </a:lnTo>
                <a:lnTo>
                  <a:pt x="42061" y="77916"/>
                </a:lnTo>
                <a:lnTo>
                  <a:pt x="42061" y="81261"/>
                </a:lnTo>
                <a:lnTo>
                  <a:pt x="59994" y="92733"/>
                </a:lnTo>
                <a:lnTo>
                  <a:pt x="77783" y="81261"/>
                </a:lnTo>
                <a:lnTo>
                  <a:pt x="77783" y="78150"/>
                </a:lnTo>
                <a:lnTo>
                  <a:pt x="72027" y="81661"/>
                </a:lnTo>
                <a:cubicBezTo>
                  <a:pt x="72027" y="81661"/>
                  <a:pt x="72027" y="81661"/>
                  <a:pt x="72027" y="81661"/>
                </a:cubicBezTo>
                <a:close/>
                <a:moveTo>
                  <a:pt x="42450" y="54255"/>
                </a:moveTo>
                <a:lnTo>
                  <a:pt x="30022" y="64316"/>
                </a:lnTo>
                <a:lnTo>
                  <a:pt x="40833" y="70811"/>
                </a:lnTo>
                <a:lnTo>
                  <a:pt x="40838" y="70805"/>
                </a:lnTo>
                <a:lnTo>
                  <a:pt x="43011" y="72122"/>
                </a:lnTo>
                <a:lnTo>
                  <a:pt x="47950" y="75088"/>
                </a:lnTo>
                <a:lnTo>
                  <a:pt x="55888" y="69061"/>
                </a:lnTo>
                <a:lnTo>
                  <a:pt x="59888" y="65994"/>
                </a:lnTo>
                <a:lnTo>
                  <a:pt x="59905" y="66011"/>
                </a:lnTo>
                <a:lnTo>
                  <a:pt x="59922" y="66000"/>
                </a:lnTo>
                <a:lnTo>
                  <a:pt x="59988" y="66044"/>
                </a:lnTo>
                <a:lnTo>
                  <a:pt x="60022" y="65994"/>
                </a:lnTo>
                <a:lnTo>
                  <a:pt x="69527" y="73072"/>
                </a:lnTo>
                <a:lnTo>
                  <a:pt x="72261" y="75083"/>
                </a:lnTo>
                <a:lnTo>
                  <a:pt x="89994" y="64305"/>
                </a:lnTo>
                <a:lnTo>
                  <a:pt x="77361" y="54033"/>
                </a:lnTo>
                <a:lnTo>
                  <a:pt x="59927" y="65083"/>
                </a:lnTo>
                <a:cubicBezTo>
                  <a:pt x="59927" y="65083"/>
                  <a:pt x="42450" y="54255"/>
                  <a:pt x="42450" y="5425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7" name="Google Shape;1217;p43"/>
          <p:cNvSpPr/>
          <p:nvPr/>
        </p:nvSpPr>
        <p:spPr>
          <a:xfrm>
            <a:off x="13571388" y="8796154"/>
            <a:ext cx="558721" cy="558721"/>
          </a:xfrm>
          <a:custGeom>
            <a:rect b="b" l="l" r="r" t="t"/>
            <a:pathLst>
              <a:path extrusionOk="0" h="120000" w="120000">
                <a:moveTo>
                  <a:pt x="81816" y="76361"/>
                </a:moveTo>
                <a:cubicBezTo>
                  <a:pt x="81816" y="79377"/>
                  <a:pt x="79372" y="81816"/>
                  <a:pt x="76361" y="81816"/>
                </a:cubicBezTo>
                <a:lnTo>
                  <a:pt x="43638" y="81816"/>
                </a:lnTo>
                <a:cubicBezTo>
                  <a:pt x="40627" y="81816"/>
                  <a:pt x="38183" y="79377"/>
                  <a:pt x="38183" y="76361"/>
                </a:cubicBezTo>
                <a:lnTo>
                  <a:pt x="38183" y="57272"/>
                </a:lnTo>
                <a:lnTo>
                  <a:pt x="43911" y="57272"/>
                </a:lnTo>
                <a:cubicBezTo>
                  <a:pt x="43761" y="58166"/>
                  <a:pt x="43638" y="59066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9066"/>
                  <a:pt x="76238" y="58166"/>
                  <a:pt x="76088" y="57272"/>
                </a:cubicBezTo>
                <a:lnTo>
                  <a:pt x="81816" y="57272"/>
                </a:lnTo>
                <a:cubicBezTo>
                  <a:pt x="81816" y="57272"/>
                  <a:pt x="81816" y="76361"/>
                  <a:pt x="81816" y="76361"/>
                </a:cubicBezTo>
                <a:close/>
                <a:moveTo>
                  <a:pt x="60000" y="49088"/>
                </a:move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moveTo>
                  <a:pt x="70911" y="40911"/>
                </a:moveTo>
                <a:lnTo>
                  <a:pt x="79088" y="40911"/>
                </a:lnTo>
                <a:lnTo>
                  <a:pt x="79088" y="49088"/>
                </a:lnTo>
                <a:lnTo>
                  <a:pt x="70911" y="49088"/>
                </a:lnTo>
                <a:cubicBezTo>
                  <a:pt x="70911" y="49088"/>
                  <a:pt x="70911" y="40911"/>
                  <a:pt x="70911" y="40911"/>
                </a:cubicBezTo>
                <a:close/>
                <a:moveTo>
                  <a:pt x="76361" y="32727"/>
                </a:moveTo>
                <a:lnTo>
                  <a:pt x="43638" y="32727"/>
                </a:lnTo>
                <a:cubicBezTo>
                  <a:pt x="37611" y="32727"/>
                  <a:pt x="32727" y="37611"/>
                  <a:pt x="32727" y="43638"/>
                </a:cubicBezTo>
                <a:lnTo>
                  <a:pt x="32727" y="76361"/>
                </a:lnTo>
                <a:cubicBezTo>
                  <a:pt x="32727" y="82388"/>
                  <a:pt x="37611" y="87272"/>
                  <a:pt x="43638" y="87272"/>
                </a:cubicBezTo>
                <a:lnTo>
                  <a:pt x="76361" y="87272"/>
                </a:lnTo>
                <a:cubicBezTo>
                  <a:pt x="82388" y="87272"/>
                  <a:pt x="87272" y="82388"/>
                  <a:pt x="87272" y="76361"/>
                </a:cubicBezTo>
                <a:lnTo>
                  <a:pt x="87272" y="43638"/>
                </a:lnTo>
                <a:cubicBezTo>
                  <a:pt x="87272" y="37611"/>
                  <a:pt x="82388" y="32727"/>
                  <a:pt x="76361" y="32727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8" name="Google Shape;1218;p43"/>
          <p:cNvSpPr/>
          <p:nvPr/>
        </p:nvSpPr>
        <p:spPr>
          <a:xfrm>
            <a:off x="14638034" y="8796154"/>
            <a:ext cx="558721" cy="558721"/>
          </a:xfrm>
          <a:custGeom>
            <a:rect b="b" l="l" r="r" t="t"/>
            <a:pathLst>
              <a:path extrusionOk="0" h="120000" w="120000">
                <a:moveTo>
                  <a:pt x="87272" y="60000"/>
                </a:moveTo>
                <a:cubicBezTo>
                  <a:pt x="87272" y="69861"/>
                  <a:pt x="82022" y="78472"/>
                  <a:pt x="74183" y="83261"/>
                </a:cubicBezTo>
                <a:lnTo>
                  <a:pt x="82411" y="59477"/>
                </a:lnTo>
                <a:cubicBezTo>
                  <a:pt x="83988" y="55522"/>
                  <a:pt x="84516" y="52361"/>
                  <a:pt x="84516" y="49544"/>
                </a:cubicBezTo>
                <a:cubicBezTo>
                  <a:pt x="84516" y="48950"/>
                  <a:pt x="84450" y="48433"/>
                  <a:pt x="84411" y="47888"/>
                </a:cubicBezTo>
                <a:cubicBezTo>
                  <a:pt x="86227" y="51538"/>
                  <a:pt x="87272" y="55644"/>
                  <a:pt x="87272" y="60000"/>
                </a:cubicBezTo>
                <a:moveTo>
                  <a:pt x="63822" y="47000"/>
                </a:moveTo>
                <a:cubicBezTo>
                  <a:pt x="65488" y="46911"/>
                  <a:pt x="66994" y="46738"/>
                  <a:pt x="66994" y="46738"/>
                </a:cubicBezTo>
                <a:cubicBezTo>
                  <a:pt x="68488" y="46555"/>
                  <a:pt x="68311" y="44366"/>
                  <a:pt x="66816" y="44450"/>
                </a:cubicBezTo>
                <a:cubicBezTo>
                  <a:pt x="66816" y="44450"/>
                  <a:pt x="62327" y="44805"/>
                  <a:pt x="59427" y="44805"/>
                </a:cubicBezTo>
                <a:cubicBezTo>
                  <a:pt x="56700" y="44805"/>
                  <a:pt x="52122" y="44450"/>
                  <a:pt x="52122" y="44450"/>
                </a:cubicBezTo>
                <a:cubicBezTo>
                  <a:pt x="50627" y="44366"/>
                  <a:pt x="50455" y="46644"/>
                  <a:pt x="51944" y="46738"/>
                </a:cubicBezTo>
                <a:cubicBezTo>
                  <a:pt x="51944" y="46738"/>
                  <a:pt x="53361" y="46911"/>
                  <a:pt x="54855" y="47000"/>
                </a:cubicBezTo>
                <a:lnTo>
                  <a:pt x="59177" y="58838"/>
                </a:lnTo>
                <a:lnTo>
                  <a:pt x="53111" y="77033"/>
                </a:lnTo>
                <a:lnTo>
                  <a:pt x="43011" y="47000"/>
                </a:lnTo>
                <a:cubicBezTo>
                  <a:pt x="44677" y="46911"/>
                  <a:pt x="46183" y="46738"/>
                  <a:pt x="46183" y="46738"/>
                </a:cubicBezTo>
                <a:cubicBezTo>
                  <a:pt x="47677" y="46555"/>
                  <a:pt x="47500" y="44366"/>
                  <a:pt x="46005" y="44450"/>
                </a:cubicBezTo>
                <a:cubicBezTo>
                  <a:pt x="46005" y="44450"/>
                  <a:pt x="41516" y="44805"/>
                  <a:pt x="38616" y="44805"/>
                </a:cubicBezTo>
                <a:cubicBezTo>
                  <a:pt x="38250" y="44805"/>
                  <a:pt x="37800" y="44794"/>
                  <a:pt x="37372" y="44783"/>
                </a:cubicBezTo>
                <a:cubicBezTo>
                  <a:pt x="42266" y="37511"/>
                  <a:pt x="50572" y="32727"/>
                  <a:pt x="60000" y="32727"/>
                </a:cubicBezTo>
                <a:cubicBezTo>
                  <a:pt x="66916" y="32727"/>
                  <a:pt x="73211" y="35322"/>
                  <a:pt x="78022" y="39566"/>
                </a:cubicBezTo>
                <a:cubicBezTo>
                  <a:pt x="75500" y="39761"/>
                  <a:pt x="73883" y="42016"/>
                  <a:pt x="73883" y="44450"/>
                </a:cubicBezTo>
                <a:cubicBezTo>
                  <a:pt x="73883" y="46738"/>
                  <a:pt x="75027" y="48672"/>
                  <a:pt x="76433" y="50955"/>
                </a:cubicBezTo>
                <a:cubicBezTo>
                  <a:pt x="77488" y="52800"/>
                  <a:pt x="78716" y="55172"/>
                  <a:pt x="78716" y="58600"/>
                </a:cubicBezTo>
                <a:cubicBezTo>
                  <a:pt x="78716" y="60972"/>
                  <a:pt x="77805" y="63727"/>
                  <a:pt x="76605" y="67566"/>
                </a:cubicBezTo>
                <a:lnTo>
                  <a:pt x="73838" y="76805"/>
                </a:lnTo>
                <a:cubicBezTo>
                  <a:pt x="73838" y="76805"/>
                  <a:pt x="63822" y="47000"/>
                  <a:pt x="63822" y="47000"/>
                </a:cubicBezTo>
                <a:close/>
                <a:moveTo>
                  <a:pt x="60000" y="87272"/>
                </a:moveTo>
                <a:cubicBezTo>
                  <a:pt x="57327" y="87272"/>
                  <a:pt x="54761" y="86872"/>
                  <a:pt x="52322" y="86155"/>
                </a:cubicBezTo>
                <a:lnTo>
                  <a:pt x="60483" y="62422"/>
                </a:lnTo>
                <a:cubicBezTo>
                  <a:pt x="60483" y="62422"/>
                  <a:pt x="67838" y="82583"/>
                  <a:pt x="69027" y="85711"/>
                </a:cubicBezTo>
                <a:cubicBezTo>
                  <a:pt x="66200" y="86705"/>
                  <a:pt x="63172" y="87272"/>
                  <a:pt x="60000" y="87272"/>
                </a:cubicBezTo>
                <a:moveTo>
                  <a:pt x="32727" y="60000"/>
                </a:moveTo>
                <a:cubicBezTo>
                  <a:pt x="32727" y="56211"/>
                  <a:pt x="33500" y="52611"/>
                  <a:pt x="34894" y="49333"/>
                </a:cubicBezTo>
                <a:lnTo>
                  <a:pt x="47661" y="84300"/>
                </a:lnTo>
                <a:cubicBezTo>
                  <a:pt x="38805" y="79788"/>
                  <a:pt x="32727" y="70616"/>
                  <a:pt x="32727" y="60000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9" name="Google Shape;1219;p43"/>
          <p:cNvSpPr/>
          <p:nvPr/>
        </p:nvSpPr>
        <p:spPr>
          <a:xfrm>
            <a:off x="15704679" y="8796154"/>
            <a:ext cx="558721" cy="558721"/>
          </a:xfrm>
          <a:custGeom>
            <a:rect b="b" l="l" r="r" t="t"/>
            <a:pathLst>
              <a:path extrusionOk="0" h="120000" w="120000">
                <a:moveTo>
                  <a:pt x="79088" y="57272"/>
                </a:moveTo>
                <a:cubicBezTo>
                  <a:pt x="75283" y="57272"/>
                  <a:pt x="71605" y="57783"/>
                  <a:pt x="68066" y="58644"/>
                </a:cubicBezTo>
                <a:cubicBezTo>
                  <a:pt x="67244" y="56616"/>
                  <a:pt x="66338" y="54633"/>
                  <a:pt x="65350" y="52688"/>
                </a:cubicBezTo>
                <a:cubicBezTo>
                  <a:pt x="71016" y="50005"/>
                  <a:pt x="76266" y="46611"/>
                  <a:pt x="81066" y="42677"/>
                </a:cubicBezTo>
                <a:cubicBezTo>
                  <a:pt x="84566" y="46933"/>
                  <a:pt x="86772" y="52261"/>
                  <a:pt x="87177" y="58094"/>
                </a:cubicBezTo>
                <a:cubicBezTo>
                  <a:pt x="84544" y="57611"/>
                  <a:pt x="81866" y="57272"/>
                  <a:pt x="79088" y="57272"/>
                </a:cubicBezTo>
                <a:moveTo>
                  <a:pt x="73477" y="83694"/>
                </a:moveTo>
                <a:cubicBezTo>
                  <a:pt x="73155" y="76783"/>
                  <a:pt x="71983" y="70100"/>
                  <a:pt x="69944" y="63794"/>
                </a:cubicBezTo>
                <a:cubicBezTo>
                  <a:pt x="72888" y="63116"/>
                  <a:pt x="75938" y="62727"/>
                  <a:pt x="79088" y="62727"/>
                </a:cubicBezTo>
                <a:cubicBezTo>
                  <a:pt x="81811" y="62727"/>
                  <a:pt x="84438" y="63100"/>
                  <a:pt x="87005" y="63616"/>
                </a:cubicBezTo>
                <a:cubicBezTo>
                  <a:pt x="85861" y="72227"/>
                  <a:pt x="80711" y="79566"/>
                  <a:pt x="73477" y="83694"/>
                </a:cubicBezTo>
                <a:moveTo>
                  <a:pt x="60000" y="87272"/>
                </a:moveTo>
                <a:cubicBezTo>
                  <a:pt x="54144" y="87272"/>
                  <a:pt x="48733" y="85411"/>
                  <a:pt x="44283" y="82266"/>
                </a:cubicBezTo>
                <a:cubicBezTo>
                  <a:pt x="49011" y="74605"/>
                  <a:pt x="56155" y="68600"/>
                  <a:pt x="64700" y="65377"/>
                </a:cubicBezTo>
                <a:cubicBezTo>
                  <a:pt x="66816" y="71905"/>
                  <a:pt x="68005" y="78838"/>
                  <a:pt x="68133" y="86038"/>
                </a:cubicBezTo>
                <a:cubicBezTo>
                  <a:pt x="65561" y="86838"/>
                  <a:pt x="62833" y="87272"/>
                  <a:pt x="60000" y="87272"/>
                </a:cubicBezTo>
                <a:moveTo>
                  <a:pt x="32727" y="60000"/>
                </a:moveTo>
                <a:cubicBezTo>
                  <a:pt x="42444" y="60000"/>
                  <a:pt x="51733" y="58161"/>
                  <a:pt x="60288" y="54850"/>
                </a:cubicBezTo>
                <a:cubicBezTo>
                  <a:pt x="61194" y="56622"/>
                  <a:pt x="62061" y="58416"/>
                  <a:pt x="62827" y="60266"/>
                </a:cubicBezTo>
                <a:cubicBezTo>
                  <a:pt x="53411" y="63800"/>
                  <a:pt x="45500" y="70322"/>
                  <a:pt x="40138" y="78650"/>
                </a:cubicBezTo>
                <a:cubicBezTo>
                  <a:pt x="35555" y="73772"/>
                  <a:pt x="32727" y="67222"/>
                  <a:pt x="32727" y="60000"/>
                </a:cubicBezTo>
                <a:moveTo>
                  <a:pt x="46433" y="36366"/>
                </a:moveTo>
                <a:cubicBezTo>
                  <a:pt x="50650" y="40438"/>
                  <a:pt x="54405" y="44988"/>
                  <a:pt x="57516" y="50005"/>
                </a:cubicBezTo>
                <a:cubicBezTo>
                  <a:pt x="49950" y="52827"/>
                  <a:pt x="41811" y="54450"/>
                  <a:pt x="33277" y="54516"/>
                </a:cubicBezTo>
                <a:cubicBezTo>
                  <a:pt x="34866" y="46744"/>
                  <a:pt x="39766" y="40200"/>
                  <a:pt x="46433" y="36366"/>
                </a:cubicBezTo>
                <a:moveTo>
                  <a:pt x="60000" y="32727"/>
                </a:moveTo>
                <a:cubicBezTo>
                  <a:pt x="66488" y="32727"/>
                  <a:pt x="72444" y="35000"/>
                  <a:pt x="77122" y="38788"/>
                </a:cubicBezTo>
                <a:cubicBezTo>
                  <a:pt x="72705" y="42344"/>
                  <a:pt x="67872" y="45411"/>
                  <a:pt x="62677" y="47844"/>
                </a:cubicBezTo>
                <a:cubicBezTo>
                  <a:pt x="59622" y="42788"/>
                  <a:pt x="55961" y="38161"/>
                  <a:pt x="51850" y="33966"/>
                </a:cubicBezTo>
                <a:cubicBezTo>
                  <a:pt x="54427" y="33166"/>
                  <a:pt x="57161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0" name="Google Shape;1220;p43"/>
          <p:cNvSpPr/>
          <p:nvPr/>
        </p:nvSpPr>
        <p:spPr>
          <a:xfrm>
            <a:off x="16822118" y="8796154"/>
            <a:ext cx="457135" cy="558721"/>
          </a:xfrm>
          <a:custGeom>
            <a:rect b="b" l="l" r="r" t="t"/>
            <a:pathLst>
              <a:path extrusionOk="0" h="120000" w="120000">
                <a:moveTo>
                  <a:pt x="86111" y="76100"/>
                </a:moveTo>
                <a:cubicBezTo>
                  <a:pt x="86111" y="81272"/>
                  <a:pt x="82811" y="83705"/>
                  <a:pt x="77755" y="83672"/>
                </a:cubicBezTo>
                <a:cubicBezTo>
                  <a:pt x="77055" y="83672"/>
                  <a:pt x="76283" y="83672"/>
                  <a:pt x="75811" y="83577"/>
                </a:cubicBezTo>
                <a:lnTo>
                  <a:pt x="75811" y="69427"/>
                </a:lnTo>
                <a:cubicBezTo>
                  <a:pt x="76283" y="69333"/>
                  <a:pt x="77094" y="69238"/>
                  <a:pt x="78338" y="69238"/>
                </a:cubicBezTo>
                <a:cubicBezTo>
                  <a:pt x="83144" y="69238"/>
                  <a:pt x="86150" y="71611"/>
                  <a:pt x="86111" y="76100"/>
                </a:cubicBezTo>
                <a:moveTo>
                  <a:pt x="70200" y="65933"/>
                </a:moveTo>
                <a:lnTo>
                  <a:pt x="70200" y="87172"/>
                </a:lnTo>
                <a:cubicBezTo>
                  <a:pt x="71588" y="87333"/>
                  <a:pt x="73644" y="87488"/>
                  <a:pt x="76544" y="87488"/>
                </a:cubicBezTo>
                <a:cubicBezTo>
                  <a:pt x="81383" y="87488"/>
                  <a:pt x="85344" y="86594"/>
                  <a:pt x="87944" y="84700"/>
                </a:cubicBezTo>
                <a:cubicBezTo>
                  <a:pt x="90333" y="82938"/>
                  <a:pt x="92055" y="80083"/>
                  <a:pt x="92055" y="75944"/>
                </a:cubicBezTo>
                <a:cubicBezTo>
                  <a:pt x="92055" y="72122"/>
                  <a:pt x="90438" y="69461"/>
                  <a:pt x="87872" y="67794"/>
                </a:cubicBezTo>
                <a:cubicBezTo>
                  <a:pt x="85488" y="66216"/>
                  <a:pt x="82444" y="65483"/>
                  <a:pt x="77755" y="65483"/>
                </a:cubicBezTo>
                <a:cubicBezTo>
                  <a:pt x="74927" y="65483"/>
                  <a:pt x="72250" y="65638"/>
                  <a:pt x="70200" y="65933"/>
                </a:cubicBezTo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3"/>
                </a:moveTo>
                <a:cubicBezTo>
                  <a:pt x="113333" y="112100"/>
                  <a:pt x="110350" y="114538"/>
                  <a:pt x="106666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3"/>
                </a:cubicBezTo>
                <a:lnTo>
                  <a:pt x="6666" y="10911"/>
                </a:lnTo>
                <a:cubicBezTo>
                  <a:pt x="6666" y="7894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3"/>
                  <a:pt x="113333" y="109083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77"/>
                  <a:pt x="0" y="10911"/>
                </a:cubicBezTo>
                <a:lnTo>
                  <a:pt x="0" y="109083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3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37605" y="75877"/>
                </a:moveTo>
                <a:cubicBezTo>
                  <a:pt x="36800" y="75877"/>
                  <a:pt x="36216" y="75844"/>
                  <a:pt x="35738" y="75750"/>
                </a:cubicBezTo>
                <a:lnTo>
                  <a:pt x="35738" y="69366"/>
                </a:lnTo>
                <a:cubicBezTo>
                  <a:pt x="36138" y="69266"/>
                  <a:pt x="36911" y="69172"/>
                  <a:pt x="38044" y="69172"/>
                </a:cubicBezTo>
                <a:cubicBezTo>
                  <a:pt x="40833" y="69172"/>
                  <a:pt x="42411" y="70361"/>
                  <a:pt x="42411" y="72350"/>
                </a:cubicBezTo>
                <a:cubicBezTo>
                  <a:pt x="42411" y="74561"/>
                  <a:pt x="40577" y="75877"/>
                  <a:pt x="37605" y="75877"/>
                </a:cubicBezTo>
                <a:moveTo>
                  <a:pt x="37755" y="65483"/>
                </a:moveTo>
                <a:cubicBezTo>
                  <a:pt x="34344" y="65483"/>
                  <a:pt x="31922" y="65672"/>
                  <a:pt x="30200" y="65933"/>
                </a:cubicBezTo>
                <a:lnTo>
                  <a:pt x="30200" y="87266"/>
                </a:lnTo>
                <a:lnTo>
                  <a:pt x="35738" y="87266"/>
                </a:lnTo>
                <a:lnTo>
                  <a:pt x="35738" y="79533"/>
                </a:lnTo>
                <a:cubicBezTo>
                  <a:pt x="36244" y="79600"/>
                  <a:pt x="36911" y="79633"/>
                  <a:pt x="37644" y="79633"/>
                </a:cubicBezTo>
                <a:cubicBezTo>
                  <a:pt x="40944" y="79633"/>
                  <a:pt x="43766" y="78927"/>
                  <a:pt x="45672" y="77355"/>
                </a:cubicBezTo>
                <a:cubicBezTo>
                  <a:pt x="47138" y="76133"/>
                  <a:pt x="47944" y="74338"/>
                  <a:pt x="47944" y="72222"/>
                </a:cubicBezTo>
                <a:cubicBezTo>
                  <a:pt x="47944" y="70100"/>
                  <a:pt x="46883" y="68311"/>
                  <a:pt x="45305" y="67216"/>
                </a:cubicBezTo>
                <a:cubicBezTo>
                  <a:pt x="43655" y="66061"/>
                  <a:pt x="41200" y="65483"/>
                  <a:pt x="37755" y="65483"/>
                </a:cubicBezTo>
                <a:moveTo>
                  <a:pt x="59805" y="74433"/>
                </a:moveTo>
                <a:cubicBezTo>
                  <a:pt x="56616" y="73377"/>
                  <a:pt x="55222" y="72766"/>
                  <a:pt x="55222" y="71388"/>
                </a:cubicBezTo>
                <a:cubicBezTo>
                  <a:pt x="55222" y="70266"/>
                  <a:pt x="56394" y="69300"/>
                  <a:pt x="58816" y="69300"/>
                </a:cubicBezTo>
                <a:cubicBezTo>
                  <a:pt x="61238" y="69300"/>
                  <a:pt x="62994" y="69905"/>
                  <a:pt x="63983" y="70327"/>
                </a:cubicBezTo>
                <a:lnTo>
                  <a:pt x="65233" y="66383"/>
                </a:lnTo>
                <a:cubicBezTo>
                  <a:pt x="63766" y="65805"/>
                  <a:pt x="61711" y="65288"/>
                  <a:pt x="58927" y="65288"/>
                </a:cubicBezTo>
                <a:cubicBezTo>
                  <a:pt x="53100" y="65288"/>
                  <a:pt x="49577" y="68111"/>
                  <a:pt x="49577" y="71800"/>
                </a:cubicBezTo>
                <a:cubicBezTo>
                  <a:pt x="49577" y="74944"/>
                  <a:pt x="52250" y="76938"/>
                  <a:pt x="56361" y="78188"/>
                </a:cubicBezTo>
                <a:cubicBezTo>
                  <a:pt x="59327" y="79116"/>
                  <a:pt x="60505" y="79888"/>
                  <a:pt x="60505" y="81238"/>
                </a:cubicBezTo>
                <a:cubicBezTo>
                  <a:pt x="60505" y="82650"/>
                  <a:pt x="59144" y="83577"/>
                  <a:pt x="56577" y="83577"/>
                </a:cubicBezTo>
                <a:cubicBezTo>
                  <a:pt x="54194" y="83577"/>
                  <a:pt x="51883" y="82905"/>
                  <a:pt x="50383" y="82233"/>
                </a:cubicBezTo>
                <a:lnTo>
                  <a:pt x="49244" y="86272"/>
                </a:lnTo>
                <a:cubicBezTo>
                  <a:pt x="50638" y="86950"/>
                  <a:pt x="53422" y="87588"/>
                  <a:pt x="56244" y="87588"/>
                </a:cubicBezTo>
                <a:cubicBezTo>
                  <a:pt x="63033" y="87588"/>
                  <a:pt x="66222" y="84505"/>
                  <a:pt x="66222" y="80883"/>
                </a:cubicBezTo>
                <a:cubicBezTo>
                  <a:pt x="66222" y="77833"/>
                  <a:pt x="64172" y="75844"/>
                  <a:pt x="59805" y="7443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1" name="Google Shape;1221;p43"/>
          <p:cNvSpPr/>
          <p:nvPr/>
        </p:nvSpPr>
        <p:spPr>
          <a:xfrm>
            <a:off x="17888763" y="8796154"/>
            <a:ext cx="457135" cy="558721"/>
          </a:xfrm>
          <a:custGeom>
            <a:rect b="b" l="l" r="r" t="t"/>
            <a:pathLst>
              <a:path extrusionOk="0" h="120000" w="120000">
                <a:moveTo>
                  <a:pt x="70200" y="87272"/>
                </a:moveTo>
                <a:lnTo>
                  <a:pt x="75811" y="87272"/>
                </a:lnTo>
                <a:lnTo>
                  <a:pt x="75811" y="65644"/>
                </a:lnTo>
                <a:lnTo>
                  <a:pt x="70200" y="65644"/>
                </a:lnTo>
                <a:cubicBezTo>
                  <a:pt x="70200" y="65644"/>
                  <a:pt x="70200" y="87272"/>
                  <a:pt x="70200" y="87272"/>
                </a:cubicBezTo>
                <a:close/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894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53433" y="78061"/>
                </a:moveTo>
                <a:lnTo>
                  <a:pt x="54894" y="73472"/>
                </a:lnTo>
                <a:cubicBezTo>
                  <a:pt x="55300" y="72222"/>
                  <a:pt x="55666" y="70588"/>
                  <a:pt x="56033" y="69305"/>
                </a:cubicBezTo>
                <a:lnTo>
                  <a:pt x="56105" y="69305"/>
                </a:lnTo>
                <a:cubicBezTo>
                  <a:pt x="56472" y="70588"/>
                  <a:pt x="56916" y="72188"/>
                  <a:pt x="57355" y="73472"/>
                </a:cubicBezTo>
                <a:lnTo>
                  <a:pt x="58894" y="78061"/>
                </a:lnTo>
                <a:cubicBezTo>
                  <a:pt x="58894" y="78061"/>
                  <a:pt x="53433" y="78061"/>
                  <a:pt x="53433" y="78061"/>
                </a:cubicBezTo>
                <a:close/>
                <a:moveTo>
                  <a:pt x="52622" y="65644"/>
                </a:moveTo>
                <a:lnTo>
                  <a:pt x="45072" y="87272"/>
                </a:lnTo>
                <a:lnTo>
                  <a:pt x="50861" y="87272"/>
                </a:lnTo>
                <a:lnTo>
                  <a:pt x="52622" y="81722"/>
                </a:lnTo>
                <a:lnTo>
                  <a:pt x="59700" y="81722"/>
                </a:lnTo>
                <a:lnTo>
                  <a:pt x="61605" y="87272"/>
                </a:lnTo>
                <a:lnTo>
                  <a:pt x="67622" y="87272"/>
                </a:lnTo>
                <a:lnTo>
                  <a:pt x="59955" y="65644"/>
                </a:lnTo>
                <a:cubicBezTo>
                  <a:pt x="59955" y="65644"/>
                  <a:pt x="52622" y="65644"/>
                  <a:pt x="52622" y="6564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2" name="Google Shape;1222;p43"/>
          <p:cNvSpPr/>
          <p:nvPr/>
        </p:nvSpPr>
        <p:spPr>
          <a:xfrm>
            <a:off x="18955408" y="8796154"/>
            <a:ext cx="457135" cy="558721"/>
          </a:xfrm>
          <a:custGeom>
            <a:rect b="b" l="l" r="r" t="t"/>
            <a:pathLst>
              <a:path extrusionOk="0" h="120000" w="120000">
                <a:moveTo>
                  <a:pt x="76866" y="87272"/>
                </a:moveTo>
                <a:lnTo>
                  <a:pt x="82472" y="87272"/>
                </a:lnTo>
                <a:lnTo>
                  <a:pt x="82472" y="78577"/>
                </a:lnTo>
                <a:lnTo>
                  <a:pt x="91350" y="78577"/>
                </a:lnTo>
                <a:lnTo>
                  <a:pt x="91350" y="74600"/>
                </a:lnTo>
                <a:lnTo>
                  <a:pt x="82472" y="74600"/>
                </a:lnTo>
                <a:lnTo>
                  <a:pt x="82472" y="69655"/>
                </a:lnTo>
                <a:lnTo>
                  <a:pt x="91972" y="69655"/>
                </a:lnTo>
                <a:lnTo>
                  <a:pt x="91972" y="65644"/>
                </a:lnTo>
                <a:lnTo>
                  <a:pt x="76866" y="65644"/>
                </a:lnTo>
                <a:cubicBezTo>
                  <a:pt x="76866" y="65644"/>
                  <a:pt x="76866" y="87272"/>
                  <a:pt x="76866" y="87272"/>
                </a:cubicBezTo>
                <a:close/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50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894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16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57755" y="83677"/>
                </a:moveTo>
                <a:cubicBezTo>
                  <a:pt x="57055" y="83677"/>
                  <a:pt x="56283" y="83677"/>
                  <a:pt x="55805" y="83583"/>
                </a:cubicBezTo>
                <a:lnTo>
                  <a:pt x="55805" y="69433"/>
                </a:lnTo>
                <a:cubicBezTo>
                  <a:pt x="56283" y="69333"/>
                  <a:pt x="57094" y="69238"/>
                  <a:pt x="58338" y="69238"/>
                </a:cubicBezTo>
                <a:cubicBezTo>
                  <a:pt x="63144" y="69238"/>
                  <a:pt x="66150" y="71616"/>
                  <a:pt x="66111" y="76105"/>
                </a:cubicBezTo>
                <a:cubicBezTo>
                  <a:pt x="66111" y="81272"/>
                  <a:pt x="62811" y="83711"/>
                  <a:pt x="57755" y="83677"/>
                </a:cubicBezTo>
                <a:moveTo>
                  <a:pt x="57755" y="65483"/>
                </a:moveTo>
                <a:cubicBezTo>
                  <a:pt x="54927" y="65483"/>
                  <a:pt x="52250" y="65644"/>
                  <a:pt x="50200" y="65933"/>
                </a:cubicBezTo>
                <a:lnTo>
                  <a:pt x="50200" y="87172"/>
                </a:lnTo>
                <a:cubicBezTo>
                  <a:pt x="51594" y="87333"/>
                  <a:pt x="53644" y="87494"/>
                  <a:pt x="56544" y="87494"/>
                </a:cubicBezTo>
                <a:cubicBezTo>
                  <a:pt x="61377" y="87494"/>
                  <a:pt x="65344" y="86594"/>
                  <a:pt x="67950" y="84700"/>
                </a:cubicBezTo>
                <a:cubicBezTo>
                  <a:pt x="70333" y="82938"/>
                  <a:pt x="72055" y="80083"/>
                  <a:pt x="72055" y="75944"/>
                </a:cubicBezTo>
                <a:cubicBezTo>
                  <a:pt x="72055" y="72127"/>
                  <a:pt x="70444" y="69461"/>
                  <a:pt x="67872" y="67794"/>
                </a:cubicBezTo>
                <a:cubicBezTo>
                  <a:pt x="65488" y="66222"/>
                  <a:pt x="62450" y="65483"/>
                  <a:pt x="57755" y="65483"/>
                </a:cubicBezTo>
                <a:moveTo>
                  <a:pt x="37605" y="75883"/>
                </a:moveTo>
                <a:cubicBezTo>
                  <a:pt x="36794" y="75883"/>
                  <a:pt x="36211" y="75850"/>
                  <a:pt x="35733" y="75755"/>
                </a:cubicBezTo>
                <a:lnTo>
                  <a:pt x="35733" y="69366"/>
                </a:lnTo>
                <a:cubicBezTo>
                  <a:pt x="36138" y="69272"/>
                  <a:pt x="36905" y="69177"/>
                  <a:pt x="38044" y="69177"/>
                </a:cubicBezTo>
                <a:cubicBezTo>
                  <a:pt x="40833" y="69177"/>
                  <a:pt x="42411" y="70361"/>
                  <a:pt x="42411" y="72350"/>
                </a:cubicBezTo>
                <a:cubicBezTo>
                  <a:pt x="42411" y="74566"/>
                  <a:pt x="40577" y="75883"/>
                  <a:pt x="37605" y="75883"/>
                </a:cubicBezTo>
                <a:moveTo>
                  <a:pt x="37755" y="65483"/>
                </a:moveTo>
                <a:cubicBezTo>
                  <a:pt x="34344" y="65483"/>
                  <a:pt x="31922" y="65677"/>
                  <a:pt x="30200" y="65933"/>
                </a:cubicBezTo>
                <a:lnTo>
                  <a:pt x="30200" y="87272"/>
                </a:lnTo>
                <a:lnTo>
                  <a:pt x="35733" y="87272"/>
                </a:lnTo>
                <a:lnTo>
                  <a:pt x="35733" y="79538"/>
                </a:lnTo>
                <a:cubicBezTo>
                  <a:pt x="36250" y="79600"/>
                  <a:pt x="36905" y="79633"/>
                  <a:pt x="37644" y="79633"/>
                </a:cubicBezTo>
                <a:cubicBezTo>
                  <a:pt x="40944" y="79633"/>
                  <a:pt x="43766" y="78927"/>
                  <a:pt x="45672" y="77355"/>
                </a:cubicBezTo>
                <a:cubicBezTo>
                  <a:pt x="47144" y="76138"/>
                  <a:pt x="47950" y="74338"/>
                  <a:pt x="47950" y="72222"/>
                </a:cubicBezTo>
                <a:cubicBezTo>
                  <a:pt x="47950" y="70105"/>
                  <a:pt x="46883" y="68311"/>
                  <a:pt x="45305" y="67216"/>
                </a:cubicBezTo>
                <a:cubicBezTo>
                  <a:pt x="43661" y="66066"/>
                  <a:pt x="41200" y="65483"/>
                  <a:pt x="37755" y="654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3" name="Google Shape;1223;p43"/>
          <p:cNvSpPr/>
          <p:nvPr/>
        </p:nvSpPr>
        <p:spPr>
          <a:xfrm>
            <a:off x="20022056" y="8796154"/>
            <a:ext cx="457135" cy="558721"/>
          </a:xfrm>
          <a:custGeom>
            <a:rect b="b" l="l" r="r" t="t"/>
            <a:pathLst>
              <a:path extrusionOk="0" h="120000" w="120000">
                <a:moveTo>
                  <a:pt x="71866" y="87272"/>
                </a:moveTo>
                <a:lnTo>
                  <a:pt x="77472" y="87272"/>
                </a:lnTo>
                <a:lnTo>
                  <a:pt x="77472" y="78577"/>
                </a:lnTo>
                <a:lnTo>
                  <a:pt x="86350" y="78577"/>
                </a:lnTo>
                <a:lnTo>
                  <a:pt x="86350" y="74600"/>
                </a:lnTo>
                <a:lnTo>
                  <a:pt x="77472" y="74600"/>
                </a:lnTo>
                <a:lnTo>
                  <a:pt x="77472" y="69655"/>
                </a:lnTo>
                <a:lnTo>
                  <a:pt x="86972" y="69655"/>
                </a:lnTo>
                <a:lnTo>
                  <a:pt x="86972" y="65644"/>
                </a:lnTo>
                <a:lnTo>
                  <a:pt x="71866" y="65644"/>
                </a:lnTo>
                <a:cubicBezTo>
                  <a:pt x="71866" y="65644"/>
                  <a:pt x="71866" y="87272"/>
                  <a:pt x="71866" y="87272"/>
                </a:cubicBezTo>
                <a:close/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50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894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16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61866" y="87272"/>
                </a:moveTo>
                <a:lnTo>
                  <a:pt x="67472" y="87272"/>
                </a:lnTo>
                <a:lnTo>
                  <a:pt x="67472" y="65644"/>
                </a:lnTo>
                <a:lnTo>
                  <a:pt x="61866" y="65644"/>
                </a:lnTo>
                <a:cubicBezTo>
                  <a:pt x="61866" y="65644"/>
                  <a:pt x="61866" y="87272"/>
                  <a:pt x="61866" y="87272"/>
                </a:cubicBezTo>
                <a:close/>
                <a:moveTo>
                  <a:pt x="46638" y="78705"/>
                </a:moveTo>
                <a:lnTo>
                  <a:pt x="50455" y="78705"/>
                </a:lnTo>
                <a:lnTo>
                  <a:pt x="50455" y="83227"/>
                </a:lnTo>
                <a:cubicBezTo>
                  <a:pt x="50011" y="83416"/>
                  <a:pt x="48988" y="83550"/>
                  <a:pt x="47700" y="83550"/>
                </a:cubicBezTo>
                <a:cubicBezTo>
                  <a:pt x="43116" y="83550"/>
                  <a:pt x="39927" y="80916"/>
                  <a:pt x="39927" y="76455"/>
                </a:cubicBezTo>
                <a:cubicBezTo>
                  <a:pt x="39927" y="71772"/>
                  <a:pt x="43450" y="69461"/>
                  <a:pt x="48105" y="69461"/>
                </a:cubicBezTo>
                <a:cubicBezTo>
                  <a:pt x="50822" y="69461"/>
                  <a:pt x="52505" y="69883"/>
                  <a:pt x="53866" y="70400"/>
                </a:cubicBezTo>
                <a:lnTo>
                  <a:pt x="55038" y="66477"/>
                </a:lnTo>
                <a:cubicBezTo>
                  <a:pt x="53827" y="65966"/>
                  <a:pt x="51372" y="65422"/>
                  <a:pt x="48177" y="65422"/>
                </a:cubicBezTo>
                <a:cubicBezTo>
                  <a:pt x="40072" y="65422"/>
                  <a:pt x="34100" y="69527"/>
                  <a:pt x="34061" y="76716"/>
                </a:cubicBezTo>
                <a:cubicBezTo>
                  <a:pt x="34022" y="79894"/>
                  <a:pt x="35272" y="82711"/>
                  <a:pt x="37544" y="84572"/>
                </a:cubicBezTo>
                <a:cubicBezTo>
                  <a:pt x="39816" y="86500"/>
                  <a:pt x="43083" y="87494"/>
                  <a:pt x="47588" y="87494"/>
                </a:cubicBezTo>
                <a:cubicBezTo>
                  <a:pt x="50861" y="87494"/>
                  <a:pt x="54122" y="86788"/>
                  <a:pt x="55844" y="86277"/>
                </a:cubicBezTo>
                <a:lnTo>
                  <a:pt x="55844" y="74883"/>
                </a:lnTo>
                <a:lnTo>
                  <a:pt x="46638" y="74883"/>
                </a:lnTo>
                <a:cubicBezTo>
                  <a:pt x="46638" y="74883"/>
                  <a:pt x="46638" y="78705"/>
                  <a:pt x="46638" y="7870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4" name="Google Shape;1224;p43"/>
          <p:cNvSpPr/>
          <p:nvPr/>
        </p:nvSpPr>
        <p:spPr>
          <a:xfrm>
            <a:off x="21088701" y="8796154"/>
            <a:ext cx="457135" cy="558721"/>
          </a:xfrm>
          <a:custGeom>
            <a:rect b="b" l="l" r="r" t="t"/>
            <a:pathLst>
              <a:path extrusionOk="0" h="120000" w="120000">
                <a:moveTo>
                  <a:pt x="55938" y="75883"/>
                </a:moveTo>
                <a:cubicBezTo>
                  <a:pt x="55127" y="75883"/>
                  <a:pt x="54544" y="75850"/>
                  <a:pt x="54066" y="75755"/>
                </a:cubicBezTo>
                <a:lnTo>
                  <a:pt x="54066" y="69366"/>
                </a:lnTo>
                <a:cubicBezTo>
                  <a:pt x="54472" y="69272"/>
                  <a:pt x="55238" y="69177"/>
                  <a:pt x="56377" y="69177"/>
                </a:cubicBezTo>
                <a:cubicBezTo>
                  <a:pt x="59166" y="69177"/>
                  <a:pt x="60744" y="70361"/>
                  <a:pt x="60744" y="72350"/>
                </a:cubicBezTo>
                <a:cubicBezTo>
                  <a:pt x="60744" y="74566"/>
                  <a:pt x="58911" y="75883"/>
                  <a:pt x="55938" y="75883"/>
                </a:cubicBezTo>
                <a:moveTo>
                  <a:pt x="56088" y="65483"/>
                </a:moveTo>
                <a:cubicBezTo>
                  <a:pt x="52672" y="65483"/>
                  <a:pt x="50255" y="65677"/>
                  <a:pt x="48533" y="65938"/>
                </a:cubicBezTo>
                <a:lnTo>
                  <a:pt x="48533" y="87272"/>
                </a:lnTo>
                <a:lnTo>
                  <a:pt x="54066" y="87272"/>
                </a:lnTo>
                <a:lnTo>
                  <a:pt x="54066" y="79538"/>
                </a:lnTo>
                <a:cubicBezTo>
                  <a:pt x="54583" y="79600"/>
                  <a:pt x="55238" y="79633"/>
                  <a:pt x="55977" y="79633"/>
                </a:cubicBezTo>
                <a:cubicBezTo>
                  <a:pt x="59277" y="79633"/>
                  <a:pt x="62100" y="78927"/>
                  <a:pt x="64005" y="77355"/>
                </a:cubicBezTo>
                <a:cubicBezTo>
                  <a:pt x="65477" y="76138"/>
                  <a:pt x="66283" y="74344"/>
                  <a:pt x="66283" y="72222"/>
                </a:cubicBezTo>
                <a:cubicBezTo>
                  <a:pt x="66283" y="70105"/>
                  <a:pt x="65216" y="68311"/>
                  <a:pt x="63638" y="67216"/>
                </a:cubicBezTo>
                <a:cubicBezTo>
                  <a:pt x="61994" y="66061"/>
                  <a:pt x="59533" y="65483"/>
                  <a:pt x="56088" y="65483"/>
                </a:cubicBezTo>
                <a:moveTo>
                  <a:pt x="67394" y="76716"/>
                </a:moveTo>
                <a:cubicBezTo>
                  <a:pt x="67355" y="79894"/>
                  <a:pt x="68605" y="82711"/>
                  <a:pt x="70877" y="84577"/>
                </a:cubicBezTo>
                <a:cubicBezTo>
                  <a:pt x="73150" y="86505"/>
                  <a:pt x="76416" y="87494"/>
                  <a:pt x="80922" y="87494"/>
                </a:cubicBezTo>
                <a:cubicBezTo>
                  <a:pt x="84194" y="87494"/>
                  <a:pt x="87455" y="86788"/>
                  <a:pt x="89177" y="86277"/>
                </a:cubicBezTo>
                <a:lnTo>
                  <a:pt x="89177" y="74883"/>
                </a:lnTo>
                <a:lnTo>
                  <a:pt x="79972" y="74883"/>
                </a:lnTo>
                <a:lnTo>
                  <a:pt x="79972" y="78705"/>
                </a:lnTo>
                <a:lnTo>
                  <a:pt x="83783" y="78705"/>
                </a:lnTo>
                <a:lnTo>
                  <a:pt x="83783" y="83227"/>
                </a:lnTo>
                <a:cubicBezTo>
                  <a:pt x="83344" y="83416"/>
                  <a:pt x="82322" y="83550"/>
                  <a:pt x="81033" y="83550"/>
                </a:cubicBezTo>
                <a:cubicBezTo>
                  <a:pt x="76450" y="83550"/>
                  <a:pt x="73261" y="80922"/>
                  <a:pt x="73261" y="76455"/>
                </a:cubicBezTo>
                <a:cubicBezTo>
                  <a:pt x="73261" y="71772"/>
                  <a:pt x="76783" y="69461"/>
                  <a:pt x="81438" y="69461"/>
                </a:cubicBezTo>
                <a:cubicBezTo>
                  <a:pt x="84155" y="69461"/>
                  <a:pt x="85838" y="69883"/>
                  <a:pt x="87200" y="70394"/>
                </a:cubicBezTo>
                <a:lnTo>
                  <a:pt x="88366" y="66477"/>
                </a:lnTo>
                <a:cubicBezTo>
                  <a:pt x="87161" y="65966"/>
                  <a:pt x="84705" y="65422"/>
                  <a:pt x="81511" y="65422"/>
                </a:cubicBezTo>
                <a:cubicBezTo>
                  <a:pt x="73405" y="65422"/>
                  <a:pt x="67433" y="69527"/>
                  <a:pt x="67394" y="76716"/>
                </a:cubicBezTo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50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894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16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36700" y="79250"/>
                </a:moveTo>
                <a:cubicBezTo>
                  <a:pt x="36700" y="82622"/>
                  <a:pt x="35238" y="83550"/>
                  <a:pt x="32888" y="83550"/>
                </a:cubicBezTo>
                <a:cubicBezTo>
                  <a:pt x="31788" y="83550"/>
                  <a:pt x="30800" y="83388"/>
                  <a:pt x="30033" y="83161"/>
                </a:cubicBezTo>
                <a:lnTo>
                  <a:pt x="29405" y="87111"/>
                </a:lnTo>
                <a:cubicBezTo>
                  <a:pt x="30505" y="87433"/>
                  <a:pt x="32194" y="87627"/>
                  <a:pt x="33477" y="87627"/>
                </a:cubicBezTo>
                <a:cubicBezTo>
                  <a:pt x="38905" y="87627"/>
                  <a:pt x="42277" y="85472"/>
                  <a:pt x="42277" y="79311"/>
                </a:cubicBezTo>
                <a:lnTo>
                  <a:pt x="42277" y="65644"/>
                </a:lnTo>
                <a:lnTo>
                  <a:pt x="36700" y="65644"/>
                </a:lnTo>
                <a:cubicBezTo>
                  <a:pt x="36700" y="65644"/>
                  <a:pt x="36700" y="79250"/>
                  <a:pt x="36700" y="7925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5" name="Google Shape;1225;p43"/>
          <p:cNvSpPr/>
          <p:nvPr/>
        </p:nvSpPr>
        <p:spPr>
          <a:xfrm>
            <a:off x="22155347" y="8796154"/>
            <a:ext cx="457135" cy="558721"/>
          </a:xfrm>
          <a:custGeom>
            <a:rect b="b" l="l" r="r" t="t"/>
            <a:pathLst>
              <a:path extrusionOk="0" h="120000" w="12000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72394" y="76716"/>
                </a:moveTo>
                <a:cubicBezTo>
                  <a:pt x="72355" y="79894"/>
                  <a:pt x="73605" y="82711"/>
                  <a:pt x="75877" y="84572"/>
                </a:cubicBezTo>
                <a:cubicBezTo>
                  <a:pt x="78150" y="86500"/>
                  <a:pt x="81416" y="87494"/>
                  <a:pt x="85927" y="87494"/>
                </a:cubicBezTo>
                <a:cubicBezTo>
                  <a:pt x="89188" y="87494"/>
                  <a:pt x="92455" y="86788"/>
                  <a:pt x="94177" y="86277"/>
                </a:cubicBezTo>
                <a:lnTo>
                  <a:pt x="94177" y="74883"/>
                </a:lnTo>
                <a:lnTo>
                  <a:pt x="84972" y="74883"/>
                </a:lnTo>
                <a:lnTo>
                  <a:pt x="84972" y="78705"/>
                </a:lnTo>
                <a:lnTo>
                  <a:pt x="88783" y="78705"/>
                </a:lnTo>
                <a:lnTo>
                  <a:pt x="88783" y="83227"/>
                </a:lnTo>
                <a:cubicBezTo>
                  <a:pt x="88344" y="83416"/>
                  <a:pt x="87322" y="83550"/>
                  <a:pt x="86033" y="83550"/>
                </a:cubicBezTo>
                <a:cubicBezTo>
                  <a:pt x="81450" y="83550"/>
                  <a:pt x="78261" y="80916"/>
                  <a:pt x="78261" y="76455"/>
                </a:cubicBezTo>
                <a:cubicBezTo>
                  <a:pt x="78261" y="71772"/>
                  <a:pt x="81783" y="69461"/>
                  <a:pt x="86438" y="69461"/>
                </a:cubicBezTo>
                <a:cubicBezTo>
                  <a:pt x="89155" y="69461"/>
                  <a:pt x="90838" y="69883"/>
                  <a:pt x="92200" y="70394"/>
                </a:cubicBezTo>
                <a:lnTo>
                  <a:pt x="93372" y="66477"/>
                </a:lnTo>
                <a:cubicBezTo>
                  <a:pt x="92161" y="65966"/>
                  <a:pt x="89705" y="65422"/>
                  <a:pt x="86511" y="65422"/>
                </a:cubicBezTo>
                <a:cubicBezTo>
                  <a:pt x="78405" y="65422"/>
                  <a:pt x="72427" y="69527"/>
                  <a:pt x="72394" y="76716"/>
                </a:cubicBezTo>
                <a:moveTo>
                  <a:pt x="34272" y="75883"/>
                </a:moveTo>
                <a:cubicBezTo>
                  <a:pt x="33461" y="75883"/>
                  <a:pt x="32877" y="75850"/>
                  <a:pt x="32400" y="75755"/>
                </a:cubicBezTo>
                <a:lnTo>
                  <a:pt x="32400" y="69366"/>
                </a:lnTo>
                <a:cubicBezTo>
                  <a:pt x="32805" y="69272"/>
                  <a:pt x="33572" y="69177"/>
                  <a:pt x="34711" y="69177"/>
                </a:cubicBezTo>
                <a:cubicBezTo>
                  <a:pt x="37500" y="69177"/>
                  <a:pt x="39077" y="70361"/>
                  <a:pt x="39077" y="72350"/>
                </a:cubicBezTo>
                <a:cubicBezTo>
                  <a:pt x="39077" y="74566"/>
                  <a:pt x="37244" y="75883"/>
                  <a:pt x="34272" y="75883"/>
                </a:cubicBezTo>
                <a:moveTo>
                  <a:pt x="34422" y="65483"/>
                </a:moveTo>
                <a:cubicBezTo>
                  <a:pt x="31011" y="65483"/>
                  <a:pt x="28588" y="65677"/>
                  <a:pt x="26866" y="65933"/>
                </a:cubicBezTo>
                <a:lnTo>
                  <a:pt x="26866" y="87272"/>
                </a:lnTo>
                <a:lnTo>
                  <a:pt x="32400" y="87272"/>
                </a:lnTo>
                <a:lnTo>
                  <a:pt x="32400" y="79538"/>
                </a:lnTo>
                <a:cubicBezTo>
                  <a:pt x="32916" y="79600"/>
                  <a:pt x="33572" y="79633"/>
                  <a:pt x="34311" y="79633"/>
                </a:cubicBezTo>
                <a:cubicBezTo>
                  <a:pt x="37611" y="79633"/>
                  <a:pt x="40433" y="78927"/>
                  <a:pt x="42338" y="77355"/>
                </a:cubicBezTo>
                <a:cubicBezTo>
                  <a:pt x="43811" y="76138"/>
                  <a:pt x="44616" y="74338"/>
                  <a:pt x="44616" y="72222"/>
                </a:cubicBezTo>
                <a:cubicBezTo>
                  <a:pt x="44616" y="70105"/>
                  <a:pt x="43550" y="68311"/>
                  <a:pt x="41972" y="67216"/>
                </a:cubicBezTo>
                <a:cubicBezTo>
                  <a:pt x="40327" y="66066"/>
                  <a:pt x="37866" y="65483"/>
                  <a:pt x="34422" y="65483"/>
                </a:cubicBezTo>
                <a:moveTo>
                  <a:pt x="62194" y="71966"/>
                </a:moveTo>
                <a:cubicBezTo>
                  <a:pt x="62194" y="75205"/>
                  <a:pt x="62305" y="78127"/>
                  <a:pt x="62666" y="80983"/>
                </a:cubicBezTo>
                <a:lnTo>
                  <a:pt x="62561" y="80983"/>
                </a:lnTo>
                <a:cubicBezTo>
                  <a:pt x="61455" y="78544"/>
                  <a:pt x="59994" y="75850"/>
                  <a:pt x="58527" y="73572"/>
                </a:cubicBezTo>
                <a:lnTo>
                  <a:pt x="53394" y="65644"/>
                </a:lnTo>
                <a:lnTo>
                  <a:pt x="46866" y="65644"/>
                </a:lnTo>
                <a:lnTo>
                  <a:pt x="46866" y="87272"/>
                </a:lnTo>
                <a:lnTo>
                  <a:pt x="52000" y="87272"/>
                </a:lnTo>
                <a:lnTo>
                  <a:pt x="52000" y="80755"/>
                </a:lnTo>
                <a:cubicBezTo>
                  <a:pt x="52000" y="77227"/>
                  <a:pt x="51927" y="74177"/>
                  <a:pt x="51777" y="71322"/>
                </a:cubicBezTo>
                <a:lnTo>
                  <a:pt x="51888" y="71294"/>
                </a:lnTo>
                <a:cubicBezTo>
                  <a:pt x="53100" y="73827"/>
                  <a:pt x="54711" y="76616"/>
                  <a:pt x="56177" y="78927"/>
                </a:cubicBezTo>
                <a:lnTo>
                  <a:pt x="61455" y="87272"/>
                </a:lnTo>
                <a:lnTo>
                  <a:pt x="67327" y="87272"/>
                </a:lnTo>
                <a:lnTo>
                  <a:pt x="67327" y="65644"/>
                </a:lnTo>
                <a:lnTo>
                  <a:pt x="62194" y="65644"/>
                </a:lnTo>
                <a:cubicBezTo>
                  <a:pt x="62194" y="65644"/>
                  <a:pt x="62194" y="71966"/>
                  <a:pt x="62194" y="7196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4"/>
          <p:cNvSpPr/>
          <p:nvPr/>
        </p:nvSpPr>
        <p:spPr>
          <a:xfrm>
            <a:off x="13964806" y="8839805"/>
            <a:ext cx="558721" cy="558721"/>
          </a:xfrm>
          <a:custGeom>
            <a:rect b="b" l="l" r="r" t="t"/>
            <a:pathLst>
              <a:path extrusionOk="0" h="120000" w="120000">
                <a:moveTo>
                  <a:pt x="71705" y="79888"/>
                </a:moveTo>
                <a:cubicBezTo>
                  <a:pt x="71216" y="80383"/>
                  <a:pt x="70911" y="81066"/>
                  <a:pt x="70911" y="81816"/>
                </a:cubicBezTo>
                <a:cubicBezTo>
                  <a:pt x="70911" y="83327"/>
                  <a:pt x="72133" y="84544"/>
                  <a:pt x="73638" y="84544"/>
                </a:cubicBezTo>
                <a:cubicBezTo>
                  <a:pt x="74388" y="84544"/>
                  <a:pt x="75072" y="84244"/>
                  <a:pt x="75566" y="83744"/>
                </a:cubicBezTo>
                <a:lnTo>
                  <a:pt x="97383" y="61927"/>
                </a:lnTo>
                <a:cubicBezTo>
                  <a:pt x="97877" y="61433"/>
                  <a:pt x="98183" y="60755"/>
                  <a:pt x="98183" y="60000"/>
                </a:cubicBezTo>
                <a:cubicBezTo>
                  <a:pt x="98183" y="59250"/>
                  <a:pt x="97877" y="58566"/>
                  <a:pt x="97383" y="58072"/>
                </a:cubicBezTo>
                <a:lnTo>
                  <a:pt x="75566" y="36255"/>
                </a:lnTo>
                <a:cubicBezTo>
                  <a:pt x="75072" y="35761"/>
                  <a:pt x="74388" y="35455"/>
                  <a:pt x="73638" y="35455"/>
                </a:cubicBezTo>
                <a:cubicBezTo>
                  <a:pt x="72133" y="35455"/>
                  <a:pt x="70911" y="36672"/>
                  <a:pt x="70911" y="38183"/>
                </a:cubicBezTo>
                <a:cubicBezTo>
                  <a:pt x="70911" y="38933"/>
                  <a:pt x="71216" y="39616"/>
                  <a:pt x="71705" y="40111"/>
                </a:cubicBezTo>
                <a:lnTo>
                  <a:pt x="88872" y="57272"/>
                </a:ln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88872" y="62727"/>
                </a:lnTo>
                <a:cubicBezTo>
                  <a:pt x="88872" y="62727"/>
                  <a:pt x="71705" y="79888"/>
                  <a:pt x="71705" y="79888"/>
                </a:cubicBezTo>
                <a:close/>
                <a:moveTo>
                  <a:pt x="117272" y="0"/>
                </a:moveTo>
                <a:lnTo>
                  <a:pt x="19088" y="0"/>
                </a:lnTo>
                <a:cubicBezTo>
                  <a:pt x="17588" y="0"/>
                  <a:pt x="16361" y="1222"/>
                  <a:pt x="16361" y="2727"/>
                </a:cubicBezTo>
                <a:lnTo>
                  <a:pt x="16361" y="43638"/>
                </a:lnTo>
                <a:cubicBezTo>
                  <a:pt x="16361" y="45144"/>
                  <a:pt x="17588" y="46361"/>
                  <a:pt x="19088" y="46361"/>
                </a:cubicBezTo>
                <a:cubicBezTo>
                  <a:pt x="20594" y="46361"/>
                  <a:pt x="21816" y="45144"/>
                  <a:pt x="21816" y="43638"/>
                </a:cubicBezTo>
                <a:lnTo>
                  <a:pt x="21816" y="5455"/>
                </a:lnTo>
                <a:lnTo>
                  <a:pt x="114544" y="5455"/>
                </a:lnTo>
                <a:lnTo>
                  <a:pt x="114544" y="114544"/>
                </a:lnTo>
                <a:lnTo>
                  <a:pt x="21816" y="114544"/>
                </a:lnTo>
                <a:lnTo>
                  <a:pt x="21816" y="76361"/>
                </a:lnTo>
                <a:cubicBezTo>
                  <a:pt x="21816" y="74861"/>
                  <a:pt x="20594" y="73638"/>
                  <a:pt x="19088" y="73638"/>
                </a:cubicBezTo>
                <a:cubicBezTo>
                  <a:pt x="17588" y="73638"/>
                  <a:pt x="16361" y="74861"/>
                  <a:pt x="16361" y="76361"/>
                </a:cubicBez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1" name="Google Shape;1231;p44"/>
          <p:cNvSpPr/>
          <p:nvPr/>
        </p:nvSpPr>
        <p:spPr>
          <a:xfrm>
            <a:off x="15031451" y="8839805"/>
            <a:ext cx="558721" cy="558721"/>
          </a:xfrm>
          <a:custGeom>
            <a:rect b="b" l="l" r="r" t="t"/>
            <a:pathLst>
              <a:path extrusionOk="0" h="120000" w="120000">
                <a:moveTo>
                  <a:pt x="117272" y="57272"/>
                </a:moveTo>
                <a:lnTo>
                  <a:pt x="31133" y="57272"/>
                </a:lnTo>
                <a:lnTo>
                  <a:pt x="48294" y="40111"/>
                </a:lnTo>
                <a:cubicBezTo>
                  <a:pt x="48783" y="39616"/>
                  <a:pt x="49088" y="38933"/>
                  <a:pt x="49088" y="38183"/>
                </a:cubicBezTo>
                <a:cubicBezTo>
                  <a:pt x="49088" y="36672"/>
                  <a:pt x="47866" y="35455"/>
                  <a:pt x="46361" y="35455"/>
                </a:cubicBezTo>
                <a:cubicBezTo>
                  <a:pt x="45611" y="35455"/>
                  <a:pt x="44927" y="35761"/>
                  <a:pt x="44433" y="36255"/>
                </a:cubicBezTo>
                <a:lnTo>
                  <a:pt x="22616" y="58072"/>
                </a:lnTo>
                <a:cubicBezTo>
                  <a:pt x="22122" y="58566"/>
                  <a:pt x="21816" y="59250"/>
                  <a:pt x="21816" y="60000"/>
                </a:cubicBezTo>
                <a:cubicBezTo>
                  <a:pt x="21816" y="60755"/>
                  <a:pt x="22122" y="61433"/>
                  <a:pt x="22616" y="61927"/>
                </a:cubicBezTo>
                <a:lnTo>
                  <a:pt x="44433" y="83744"/>
                </a:lnTo>
                <a:cubicBezTo>
                  <a:pt x="44927" y="84244"/>
                  <a:pt x="45611" y="84544"/>
                  <a:pt x="46361" y="84544"/>
                </a:cubicBezTo>
                <a:cubicBezTo>
                  <a:pt x="47866" y="84544"/>
                  <a:pt x="49088" y="83327"/>
                  <a:pt x="49088" y="81816"/>
                </a:cubicBezTo>
                <a:cubicBezTo>
                  <a:pt x="49088" y="81066"/>
                  <a:pt x="48783" y="80383"/>
                  <a:pt x="48294" y="79888"/>
                </a:cubicBezTo>
                <a:lnTo>
                  <a:pt x="31133" y="62727"/>
                </a:ln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100911" y="73638"/>
                </a:moveTo>
                <a:cubicBezTo>
                  <a:pt x="99405" y="73638"/>
                  <a:pt x="98183" y="74861"/>
                  <a:pt x="98183" y="76361"/>
                </a:cubicBezTo>
                <a:lnTo>
                  <a:pt x="98183" y="114544"/>
                </a:lnTo>
                <a:lnTo>
                  <a:pt x="5455" y="114544"/>
                </a:lnTo>
                <a:lnTo>
                  <a:pt x="5455" y="5455"/>
                </a:lnTo>
                <a:lnTo>
                  <a:pt x="98183" y="5455"/>
                </a:lnTo>
                <a:lnTo>
                  <a:pt x="98183" y="43638"/>
                </a:lnTo>
                <a:cubicBezTo>
                  <a:pt x="98183" y="45144"/>
                  <a:pt x="99405" y="46361"/>
                  <a:pt x="100911" y="46361"/>
                </a:cubicBezTo>
                <a:cubicBezTo>
                  <a:pt x="102411" y="46361"/>
                  <a:pt x="103638" y="45144"/>
                  <a:pt x="103638" y="43638"/>
                </a:cubicBezTo>
                <a:lnTo>
                  <a:pt x="103638" y="2727"/>
                </a:lnTo>
                <a:cubicBezTo>
                  <a:pt x="103638" y="1222"/>
                  <a:pt x="102411" y="0"/>
                  <a:pt x="100911" y="0"/>
                </a:cubicBez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100911" y="120000"/>
                </a:ln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cubicBezTo>
                  <a:pt x="103638" y="74861"/>
                  <a:pt x="102411" y="73638"/>
                  <a:pt x="100911" y="7363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2" name="Google Shape;1232;p44"/>
          <p:cNvSpPr/>
          <p:nvPr/>
        </p:nvSpPr>
        <p:spPr>
          <a:xfrm>
            <a:off x="16237777" y="8839805"/>
            <a:ext cx="279360" cy="558721"/>
          </a:xfrm>
          <a:custGeom>
            <a:rect b="b" l="l" r="r" t="t"/>
            <a:pathLst>
              <a:path extrusionOk="0" h="120000" w="120000">
                <a:moveTo>
                  <a:pt x="114544" y="87272"/>
                </a:moveTo>
                <a:cubicBezTo>
                  <a:pt x="113038" y="87272"/>
                  <a:pt x="111677" y="87577"/>
                  <a:pt x="110688" y="88072"/>
                </a:cubicBezTo>
                <a:lnTo>
                  <a:pt x="65455" y="110688"/>
                </a:lnTo>
                <a:lnTo>
                  <a:pt x="65455" y="2727"/>
                </a:lnTo>
                <a:cubicBezTo>
                  <a:pt x="65455" y="1222"/>
                  <a:pt x="63011" y="0"/>
                  <a:pt x="60000" y="0"/>
                </a:cubicBezTo>
                <a:cubicBezTo>
                  <a:pt x="56988" y="0"/>
                  <a:pt x="54544" y="1222"/>
                  <a:pt x="54544" y="2727"/>
                </a:cubicBezTo>
                <a:lnTo>
                  <a:pt x="54544" y="110688"/>
                </a:lnTo>
                <a:lnTo>
                  <a:pt x="9311" y="88072"/>
                </a:lnTo>
                <a:cubicBezTo>
                  <a:pt x="8322" y="87577"/>
                  <a:pt x="6961" y="87272"/>
                  <a:pt x="5455" y="87272"/>
                </a:cubicBezTo>
                <a:cubicBezTo>
                  <a:pt x="2444" y="87272"/>
                  <a:pt x="0" y="88494"/>
                  <a:pt x="0" y="90000"/>
                </a:cubicBezTo>
                <a:cubicBezTo>
                  <a:pt x="0" y="90755"/>
                  <a:pt x="611" y="91433"/>
                  <a:pt x="1600" y="91927"/>
                </a:cubicBezTo>
                <a:lnTo>
                  <a:pt x="56144" y="119200"/>
                </a:lnTo>
                <a:cubicBezTo>
                  <a:pt x="57133" y="119694"/>
                  <a:pt x="58494" y="120000"/>
                  <a:pt x="60000" y="120000"/>
                </a:cubicBezTo>
                <a:cubicBezTo>
                  <a:pt x="61505" y="120000"/>
                  <a:pt x="62866" y="119694"/>
                  <a:pt x="63855" y="119200"/>
                </a:cubicBezTo>
                <a:lnTo>
                  <a:pt x="118400" y="91927"/>
                </a:lnTo>
                <a:cubicBezTo>
                  <a:pt x="119388" y="91433"/>
                  <a:pt x="120000" y="90755"/>
                  <a:pt x="120000" y="90000"/>
                </a:cubicBezTo>
                <a:cubicBezTo>
                  <a:pt x="120000" y="88494"/>
                  <a:pt x="117555" y="87272"/>
                  <a:pt x="114544" y="8727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3" name="Google Shape;1233;p44"/>
          <p:cNvSpPr/>
          <p:nvPr/>
        </p:nvSpPr>
        <p:spPr>
          <a:xfrm>
            <a:off x="17304423" y="8839805"/>
            <a:ext cx="279360" cy="558721"/>
          </a:xfrm>
          <a:custGeom>
            <a:rect b="b" l="l" r="r" t="t"/>
            <a:pathLst>
              <a:path extrusionOk="0" h="120000" w="120000">
                <a:moveTo>
                  <a:pt x="118400" y="28072"/>
                </a:moveTo>
                <a:lnTo>
                  <a:pt x="63855" y="800"/>
                </a:lnTo>
                <a:cubicBezTo>
                  <a:pt x="62866" y="305"/>
                  <a:pt x="61505" y="0"/>
                  <a:pt x="60000" y="0"/>
                </a:cubicBezTo>
                <a:cubicBezTo>
                  <a:pt x="58494" y="0"/>
                  <a:pt x="57133" y="305"/>
                  <a:pt x="56144" y="800"/>
                </a:cubicBezTo>
                <a:lnTo>
                  <a:pt x="1600" y="28072"/>
                </a:lnTo>
                <a:cubicBezTo>
                  <a:pt x="611" y="28566"/>
                  <a:pt x="0" y="29244"/>
                  <a:pt x="0" y="30000"/>
                </a:cubicBezTo>
                <a:cubicBezTo>
                  <a:pt x="0" y="31505"/>
                  <a:pt x="2444" y="32727"/>
                  <a:pt x="5455" y="32727"/>
                </a:cubicBezTo>
                <a:cubicBezTo>
                  <a:pt x="6961" y="32727"/>
                  <a:pt x="8322" y="32422"/>
                  <a:pt x="9311" y="31927"/>
                </a:cubicBezTo>
                <a:lnTo>
                  <a:pt x="54544" y="9311"/>
                </a:lnTo>
                <a:lnTo>
                  <a:pt x="54544" y="117272"/>
                </a:lnTo>
                <a:cubicBezTo>
                  <a:pt x="54544" y="118777"/>
                  <a:pt x="56988" y="120000"/>
                  <a:pt x="60000" y="120000"/>
                </a:cubicBezTo>
                <a:cubicBezTo>
                  <a:pt x="63011" y="120000"/>
                  <a:pt x="65455" y="118777"/>
                  <a:pt x="65455" y="117272"/>
                </a:cubicBezTo>
                <a:lnTo>
                  <a:pt x="65455" y="9311"/>
                </a:lnTo>
                <a:lnTo>
                  <a:pt x="110688" y="31927"/>
                </a:lnTo>
                <a:cubicBezTo>
                  <a:pt x="111677" y="32422"/>
                  <a:pt x="113038" y="32727"/>
                  <a:pt x="114544" y="32727"/>
                </a:cubicBezTo>
                <a:cubicBezTo>
                  <a:pt x="117555" y="32727"/>
                  <a:pt x="120000" y="31505"/>
                  <a:pt x="120000" y="30000"/>
                </a:cubicBezTo>
                <a:cubicBezTo>
                  <a:pt x="120000" y="29244"/>
                  <a:pt x="119388" y="28566"/>
                  <a:pt x="118400" y="2807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4" name="Google Shape;1234;p44"/>
          <p:cNvSpPr/>
          <p:nvPr/>
        </p:nvSpPr>
        <p:spPr>
          <a:xfrm>
            <a:off x="18231388" y="8979486"/>
            <a:ext cx="558721" cy="279360"/>
          </a:xfrm>
          <a:custGeom>
            <a:rect b="b" l="l" r="r" t="t"/>
            <a:pathLst>
              <a:path extrusionOk="0" h="120000" w="120000">
                <a:moveTo>
                  <a:pt x="117272" y="54544"/>
                </a:moveTo>
                <a:lnTo>
                  <a:pt x="9311" y="54544"/>
                </a:lnTo>
                <a:lnTo>
                  <a:pt x="31927" y="9311"/>
                </a:lnTo>
                <a:cubicBezTo>
                  <a:pt x="32422" y="8327"/>
                  <a:pt x="32727" y="6961"/>
                  <a:pt x="32727" y="5455"/>
                </a:cubicBezTo>
                <a:cubicBezTo>
                  <a:pt x="32727" y="2438"/>
                  <a:pt x="31505" y="0"/>
                  <a:pt x="30000" y="0"/>
                </a:cubicBezTo>
                <a:cubicBezTo>
                  <a:pt x="29250" y="0"/>
                  <a:pt x="28566" y="611"/>
                  <a:pt x="28072" y="1600"/>
                </a:cubicBezTo>
                <a:lnTo>
                  <a:pt x="800" y="56144"/>
                </a:lnTo>
                <a:cubicBezTo>
                  <a:pt x="305" y="57133"/>
                  <a:pt x="0" y="58500"/>
                  <a:pt x="0" y="60000"/>
                </a:cubicBezTo>
                <a:cubicBezTo>
                  <a:pt x="0" y="61505"/>
                  <a:pt x="305" y="62872"/>
                  <a:pt x="800" y="63855"/>
                </a:cubicBezTo>
                <a:lnTo>
                  <a:pt x="28072" y="118400"/>
                </a:lnTo>
                <a:cubicBezTo>
                  <a:pt x="28566" y="119394"/>
                  <a:pt x="29250" y="120000"/>
                  <a:pt x="30000" y="120000"/>
                </a:cubicBezTo>
                <a:cubicBezTo>
                  <a:pt x="31505" y="120000"/>
                  <a:pt x="32727" y="117561"/>
                  <a:pt x="32727" y="114544"/>
                </a:cubicBezTo>
                <a:cubicBezTo>
                  <a:pt x="32727" y="113044"/>
                  <a:pt x="32422" y="111677"/>
                  <a:pt x="31927" y="110688"/>
                </a:cubicBezTo>
                <a:lnTo>
                  <a:pt x="9311" y="65455"/>
                </a:lnTo>
                <a:lnTo>
                  <a:pt x="117272" y="65455"/>
                </a:lnTo>
                <a:cubicBezTo>
                  <a:pt x="118777" y="65455"/>
                  <a:pt x="120000" y="63016"/>
                  <a:pt x="120000" y="60000"/>
                </a:cubicBezTo>
                <a:cubicBezTo>
                  <a:pt x="120000" y="56983"/>
                  <a:pt x="118777" y="54544"/>
                  <a:pt x="117272" y="5454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5" name="Google Shape;1235;p44"/>
          <p:cNvSpPr/>
          <p:nvPr/>
        </p:nvSpPr>
        <p:spPr>
          <a:xfrm>
            <a:off x="19298035" y="8979486"/>
            <a:ext cx="558721" cy="279360"/>
          </a:xfrm>
          <a:custGeom>
            <a:rect b="b" l="l" r="r" t="t"/>
            <a:pathLst>
              <a:path extrusionOk="0" h="120000" w="120000">
                <a:moveTo>
                  <a:pt x="119200" y="56144"/>
                </a:moveTo>
                <a:lnTo>
                  <a:pt x="91927" y="1600"/>
                </a:lnTo>
                <a:cubicBezTo>
                  <a:pt x="91433" y="611"/>
                  <a:pt x="90755" y="0"/>
                  <a:pt x="90000" y="0"/>
                </a:cubicBezTo>
                <a:cubicBezTo>
                  <a:pt x="88494" y="0"/>
                  <a:pt x="87272" y="2438"/>
                  <a:pt x="87272" y="5455"/>
                </a:cubicBezTo>
                <a:cubicBezTo>
                  <a:pt x="87272" y="6961"/>
                  <a:pt x="87577" y="8327"/>
                  <a:pt x="88072" y="9311"/>
                </a:cubicBezTo>
                <a:lnTo>
                  <a:pt x="110688" y="54544"/>
                </a:lnTo>
                <a:lnTo>
                  <a:pt x="2727" y="54544"/>
                </a:lnTo>
                <a:cubicBezTo>
                  <a:pt x="1222" y="54544"/>
                  <a:pt x="0" y="56983"/>
                  <a:pt x="0" y="60000"/>
                </a:cubicBezTo>
                <a:cubicBezTo>
                  <a:pt x="0" y="63016"/>
                  <a:pt x="1222" y="65455"/>
                  <a:pt x="2727" y="65455"/>
                </a:cubicBezTo>
                <a:lnTo>
                  <a:pt x="110688" y="65455"/>
                </a:lnTo>
                <a:lnTo>
                  <a:pt x="88072" y="110688"/>
                </a:lnTo>
                <a:cubicBezTo>
                  <a:pt x="87577" y="111677"/>
                  <a:pt x="87272" y="113038"/>
                  <a:pt x="87272" y="114544"/>
                </a:cubicBezTo>
                <a:cubicBezTo>
                  <a:pt x="87272" y="117561"/>
                  <a:pt x="88494" y="120000"/>
                  <a:pt x="90000" y="120000"/>
                </a:cubicBezTo>
                <a:cubicBezTo>
                  <a:pt x="90755" y="120000"/>
                  <a:pt x="91433" y="119394"/>
                  <a:pt x="91927" y="118400"/>
                </a:cubicBezTo>
                <a:lnTo>
                  <a:pt x="119200" y="63855"/>
                </a:lnTo>
                <a:cubicBezTo>
                  <a:pt x="119694" y="62872"/>
                  <a:pt x="120000" y="61505"/>
                  <a:pt x="120000" y="60000"/>
                </a:cubicBezTo>
                <a:cubicBezTo>
                  <a:pt x="120000" y="58494"/>
                  <a:pt x="119694" y="57133"/>
                  <a:pt x="119200" y="5614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6" name="Google Shape;1236;p44"/>
          <p:cNvSpPr/>
          <p:nvPr/>
        </p:nvSpPr>
        <p:spPr>
          <a:xfrm>
            <a:off x="1762098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90000" y="49088"/>
                </a:moveTo>
                <a:cubicBezTo>
                  <a:pt x="89250" y="49088"/>
                  <a:pt x="88566" y="49394"/>
                  <a:pt x="88066" y="49888"/>
                </a:cubicBezTo>
                <a:lnTo>
                  <a:pt x="60000" y="75411"/>
                </a:lnTo>
                <a:lnTo>
                  <a:pt x="31927" y="49888"/>
                </a:lnTo>
                <a:cubicBezTo>
                  <a:pt x="31433" y="49394"/>
                  <a:pt x="30750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572"/>
                  <a:pt x="27577" y="53255"/>
                  <a:pt x="28072" y="53744"/>
                </a:cubicBezTo>
                <a:lnTo>
                  <a:pt x="58072" y="81016"/>
                </a:lnTo>
                <a:cubicBezTo>
                  <a:pt x="58566" y="81516"/>
                  <a:pt x="59250" y="81816"/>
                  <a:pt x="60000" y="81816"/>
                </a:cubicBezTo>
                <a:cubicBezTo>
                  <a:pt x="60750" y="81816"/>
                  <a:pt x="61433" y="81516"/>
                  <a:pt x="61927" y="81016"/>
                </a:cubicBezTo>
                <a:lnTo>
                  <a:pt x="91927" y="53744"/>
                </a:lnTo>
                <a:cubicBezTo>
                  <a:pt x="92422" y="53255"/>
                  <a:pt x="92727" y="52572"/>
                  <a:pt x="92727" y="51816"/>
                </a:cubicBezTo>
                <a:cubicBezTo>
                  <a:pt x="92727" y="50311"/>
                  <a:pt x="91505" y="49088"/>
                  <a:pt x="90000" y="4908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7" name="Google Shape;1237;p44"/>
          <p:cNvSpPr/>
          <p:nvPr/>
        </p:nvSpPr>
        <p:spPr>
          <a:xfrm>
            <a:off x="2828743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8" name="Google Shape;1238;p44"/>
          <p:cNvSpPr/>
          <p:nvPr/>
        </p:nvSpPr>
        <p:spPr>
          <a:xfrm>
            <a:off x="3895389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0911" y="30000"/>
                </a:moveTo>
                <a:cubicBezTo>
                  <a:pt x="70911" y="28494"/>
                  <a:pt x="69688" y="27272"/>
                  <a:pt x="68183" y="27272"/>
                </a:cubicBezTo>
                <a:cubicBezTo>
                  <a:pt x="67427" y="27272"/>
                  <a:pt x="66750" y="27577"/>
                  <a:pt x="66255" y="28072"/>
                </a:cubicBezTo>
                <a:lnTo>
                  <a:pt x="38983" y="58072"/>
                </a:lnTo>
                <a:cubicBezTo>
                  <a:pt x="38488" y="58566"/>
                  <a:pt x="38183" y="59250"/>
                  <a:pt x="38183" y="60000"/>
                </a:cubicBezTo>
                <a:cubicBezTo>
                  <a:pt x="38183" y="60755"/>
                  <a:pt x="38488" y="61433"/>
                  <a:pt x="38983" y="61927"/>
                </a:cubicBezTo>
                <a:lnTo>
                  <a:pt x="66255" y="91927"/>
                </a:lnTo>
                <a:cubicBezTo>
                  <a:pt x="66750" y="92422"/>
                  <a:pt x="6742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50"/>
                  <a:pt x="70605" y="88566"/>
                  <a:pt x="70111" y="88072"/>
                </a:cubicBezTo>
                <a:lnTo>
                  <a:pt x="44588" y="60000"/>
                </a:lnTo>
                <a:lnTo>
                  <a:pt x="70111" y="31927"/>
                </a:lnTo>
                <a:cubicBezTo>
                  <a:pt x="70605" y="31433"/>
                  <a:pt x="70911" y="30755"/>
                  <a:pt x="70911" y="30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9" name="Google Shape;1239;p44"/>
          <p:cNvSpPr/>
          <p:nvPr/>
        </p:nvSpPr>
        <p:spPr>
          <a:xfrm>
            <a:off x="4962034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0" name="Google Shape;1240;p44"/>
          <p:cNvSpPr/>
          <p:nvPr/>
        </p:nvSpPr>
        <p:spPr>
          <a:xfrm>
            <a:off x="6028679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72072" y="1305"/>
                </a:moveTo>
                <a:cubicBezTo>
                  <a:pt x="71716" y="1138"/>
                  <a:pt x="71333" y="1022"/>
                  <a:pt x="70911" y="1022"/>
                </a:cubicBezTo>
                <a:cubicBezTo>
                  <a:pt x="69405" y="1022"/>
                  <a:pt x="68183" y="2244"/>
                  <a:pt x="68183" y="3750"/>
                </a:cubicBezTo>
                <a:cubicBezTo>
                  <a:pt x="68183" y="5255"/>
                  <a:pt x="69405" y="6477"/>
                  <a:pt x="70911" y="6477"/>
                </a:cubicBezTo>
                <a:lnTo>
                  <a:pt x="70911" y="6550"/>
                </a:lnTo>
                <a:cubicBezTo>
                  <a:pt x="95805" y="11605"/>
                  <a:pt x="114544" y="33611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33611"/>
                  <a:pt x="24194" y="11605"/>
                  <a:pt x="49088" y="6550"/>
                </a:cubicBezTo>
                <a:lnTo>
                  <a:pt x="49088" y="6477"/>
                </a:lnTo>
                <a:cubicBezTo>
                  <a:pt x="50594" y="6477"/>
                  <a:pt x="51816" y="5255"/>
                  <a:pt x="51816" y="3750"/>
                </a:cubicBezTo>
                <a:cubicBezTo>
                  <a:pt x="51816" y="2244"/>
                  <a:pt x="50594" y="1022"/>
                  <a:pt x="49088" y="1022"/>
                </a:cubicBezTo>
                <a:cubicBezTo>
                  <a:pt x="48672" y="1022"/>
                  <a:pt x="48283" y="1138"/>
                  <a:pt x="47927" y="1305"/>
                </a:cubicBezTo>
                <a:cubicBezTo>
                  <a:pt x="20588" y="6905"/>
                  <a:pt x="0" y="3101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31011"/>
                  <a:pt x="99405" y="6905"/>
                  <a:pt x="72072" y="1305"/>
                </a:cubicBezTo>
                <a:moveTo>
                  <a:pt x="38183" y="54544"/>
                </a:moveTo>
                <a:cubicBezTo>
                  <a:pt x="36677" y="54544"/>
                  <a:pt x="35455" y="55766"/>
                  <a:pt x="35455" y="57272"/>
                </a:cubicBezTo>
                <a:cubicBezTo>
                  <a:pt x="35455" y="58027"/>
                  <a:pt x="35761" y="58705"/>
                  <a:pt x="36255" y="59200"/>
                </a:cubicBezTo>
                <a:lnTo>
                  <a:pt x="58072" y="81016"/>
                </a:lnTo>
                <a:cubicBezTo>
                  <a:pt x="58566" y="81516"/>
                  <a:pt x="59244" y="81816"/>
                  <a:pt x="60000" y="81816"/>
                </a:cubicBezTo>
                <a:cubicBezTo>
                  <a:pt x="60755" y="81816"/>
                  <a:pt x="61438" y="81516"/>
                  <a:pt x="61927" y="81016"/>
                </a:cubicBezTo>
                <a:lnTo>
                  <a:pt x="83744" y="59200"/>
                </a:lnTo>
                <a:cubicBezTo>
                  <a:pt x="84238" y="58705"/>
                  <a:pt x="84544" y="58027"/>
                  <a:pt x="84544" y="57272"/>
                </a:cubicBezTo>
                <a:cubicBezTo>
                  <a:pt x="84544" y="55766"/>
                  <a:pt x="83322" y="54544"/>
                  <a:pt x="81816" y="54544"/>
                </a:cubicBezTo>
                <a:cubicBezTo>
                  <a:pt x="81066" y="54544"/>
                  <a:pt x="80383" y="54850"/>
                  <a:pt x="79888" y="55344"/>
                </a:cubicBezTo>
                <a:lnTo>
                  <a:pt x="62727" y="72505"/>
                </a:ln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72505"/>
                </a:lnTo>
                <a:lnTo>
                  <a:pt x="40111" y="55344"/>
                </a:lnTo>
                <a:cubicBezTo>
                  <a:pt x="39616" y="54850"/>
                  <a:pt x="38938" y="54544"/>
                  <a:pt x="38183" y="5454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1" name="Google Shape;1241;p44"/>
          <p:cNvSpPr/>
          <p:nvPr/>
        </p:nvSpPr>
        <p:spPr>
          <a:xfrm>
            <a:off x="7095327" y="5665167"/>
            <a:ext cx="558721" cy="304757"/>
          </a:xfrm>
          <a:custGeom>
            <a:rect b="b" l="l" r="r" t="t"/>
            <a:pathLst>
              <a:path extrusionOk="0" h="120000" w="120000">
                <a:moveTo>
                  <a:pt x="60000" y="107761"/>
                </a:moveTo>
                <a:lnTo>
                  <a:pt x="9100" y="10000"/>
                </a:lnTo>
                <a:lnTo>
                  <a:pt x="110900" y="10000"/>
                </a:lnTo>
                <a:cubicBezTo>
                  <a:pt x="110900" y="10000"/>
                  <a:pt x="60000" y="107761"/>
                  <a:pt x="60000" y="107761"/>
                </a:cubicBezTo>
                <a:close/>
                <a:moveTo>
                  <a:pt x="120000" y="5000"/>
                </a:moveTo>
                <a:cubicBezTo>
                  <a:pt x="120000" y="2238"/>
                  <a:pt x="118777" y="0"/>
                  <a:pt x="117272" y="0"/>
                </a:cubicBezTo>
                <a:lnTo>
                  <a:pt x="2727" y="0"/>
                </a:lnTo>
                <a:cubicBezTo>
                  <a:pt x="1222" y="0"/>
                  <a:pt x="0" y="2238"/>
                  <a:pt x="0" y="5000"/>
                </a:cubicBezTo>
                <a:cubicBezTo>
                  <a:pt x="0" y="6338"/>
                  <a:pt x="294" y="7538"/>
                  <a:pt x="761" y="8438"/>
                </a:cubicBezTo>
                <a:lnTo>
                  <a:pt x="755" y="8450"/>
                </a:lnTo>
                <a:lnTo>
                  <a:pt x="58027" y="118450"/>
                </a:lnTo>
                <a:lnTo>
                  <a:pt x="58033" y="118438"/>
                </a:lnTo>
                <a:cubicBezTo>
                  <a:pt x="58533" y="119394"/>
                  <a:pt x="59222" y="120000"/>
                  <a:pt x="60000" y="120000"/>
                </a:cubicBezTo>
                <a:cubicBezTo>
                  <a:pt x="60777" y="120000"/>
                  <a:pt x="61466" y="119394"/>
                  <a:pt x="61966" y="118438"/>
                </a:cubicBezTo>
                <a:lnTo>
                  <a:pt x="61972" y="118450"/>
                </a:lnTo>
                <a:lnTo>
                  <a:pt x="119244" y="8450"/>
                </a:lnTo>
                <a:lnTo>
                  <a:pt x="119238" y="8438"/>
                </a:lnTo>
                <a:cubicBezTo>
                  <a:pt x="119705" y="7538"/>
                  <a:pt x="120000" y="6338"/>
                  <a:pt x="120000" y="5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2" name="Google Shape;1242;p44"/>
          <p:cNvSpPr/>
          <p:nvPr/>
        </p:nvSpPr>
        <p:spPr>
          <a:xfrm>
            <a:off x="8161972" y="5665167"/>
            <a:ext cx="558721" cy="304757"/>
          </a:xfrm>
          <a:custGeom>
            <a:rect b="b" l="l" r="r" t="t"/>
            <a:pathLst>
              <a:path extrusionOk="0" h="120000" w="120000">
                <a:moveTo>
                  <a:pt x="9100" y="110000"/>
                </a:moveTo>
                <a:lnTo>
                  <a:pt x="60000" y="12238"/>
                </a:lnTo>
                <a:lnTo>
                  <a:pt x="110900" y="110000"/>
                </a:lnTo>
                <a:cubicBezTo>
                  <a:pt x="110900" y="110000"/>
                  <a:pt x="9100" y="110000"/>
                  <a:pt x="9100" y="110000"/>
                </a:cubicBezTo>
                <a:close/>
                <a:moveTo>
                  <a:pt x="119238" y="111561"/>
                </a:moveTo>
                <a:lnTo>
                  <a:pt x="119244" y="111550"/>
                </a:lnTo>
                <a:lnTo>
                  <a:pt x="61972" y="1550"/>
                </a:lnTo>
                <a:lnTo>
                  <a:pt x="61966" y="1566"/>
                </a:lnTo>
                <a:cubicBezTo>
                  <a:pt x="61466" y="605"/>
                  <a:pt x="60777" y="0"/>
                  <a:pt x="60000" y="0"/>
                </a:cubicBezTo>
                <a:cubicBezTo>
                  <a:pt x="59222" y="0"/>
                  <a:pt x="58533" y="605"/>
                  <a:pt x="58033" y="1566"/>
                </a:cubicBezTo>
                <a:lnTo>
                  <a:pt x="58027" y="1550"/>
                </a:lnTo>
                <a:lnTo>
                  <a:pt x="755" y="111550"/>
                </a:lnTo>
                <a:lnTo>
                  <a:pt x="761" y="111561"/>
                </a:lnTo>
                <a:cubicBezTo>
                  <a:pt x="300" y="112461"/>
                  <a:pt x="0" y="113661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113661"/>
                  <a:pt x="119705" y="112461"/>
                  <a:pt x="119238" y="11156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3" name="Google Shape;1243;p44"/>
          <p:cNvSpPr/>
          <p:nvPr/>
        </p:nvSpPr>
        <p:spPr>
          <a:xfrm>
            <a:off x="9355598" y="5538187"/>
            <a:ext cx="304757" cy="558721"/>
          </a:xfrm>
          <a:custGeom>
            <a:rect b="b" l="l" r="r" t="t"/>
            <a:pathLst>
              <a:path extrusionOk="0" h="120000" w="120000">
                <a:moveTo>
                  <a:pt x="110000" y="110900"/>
                </a:moveTo>
                <a:lnTo>
                  <a:pt x="12238" y="60000"/>
                </a:lnTo>
                <a:lnTo>
                  <a:pt x="110000" y="9100"/>
                </a:lnTo>
                <a:cubicBezTo>
                  <a:pt x="110000" y="9100"/>
                  <a:pt x="110000" y="110900"/>
                  <a:pt x="110000" y="110900"/>
                </a:cubicBezTo>
                <a:close/>
                <a:moveTo>
                  <a:pt x="115000" y="0"/>
                </a:moveTo>
                <a:cubicBezTo>
                  <a:pt x="113661" y="0"/>
                  <a:pt x="112461" y="294"/>
                  <a:pt x="111555" y="761"/>
                </a:cubicBezTo>
                <a:lnTo>
                  <a:pt x="111550" y="755"/>
                </a:lnTo>
                <a:lnTo>
                  <a:pt x="1550" y="58027"/>
                </a:lnTo>
                <a:lnTo>
                  <a:pt x="1561" y="58033"/>
                </a:lnTo>
                <a:cubicBezTo>
                  <a:pt x="605" y="58533"/>
                  <a:pt x="0" y="59222"/>
                  <a:pt x="0" y="60000"/>
                </a:cubicBezTo>
                <a:cubicBezTo>
                  <a:pt x="0" y="60777"/>
                  <a:pt x="605" y="61472"/>
                  <a:pt x="1561" y="61966"/>
                </a:cubicBezTo>
                <a:lnTo>
                  <a:pt x="1550" y="61972"/>
                </a:lnTo>
                <a:lnTo>
                  <a:pt x="111550" y="119250"/>
                </a:lnTo>
                <a:lnTo>
                  <a:pt x="111555" y="119238"/>
                </a:lnTo>
                <a:cubicBezTo>
                  <a:pt x="112461" y="119705"/>
                  <a:pt x="113661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4" name="Google Shape;1244;p44"/>
          <p:cNvSpPr/>
          <p:nvPr/>
        </p:nvSpPr>
        <p:spPr>
          <a:xfrm>
            <a:off x="10422243" y="5538187"/>
            <a:ext cx="304757" cy="558721"/>
          </a:xfrm>
          <a:custGeom>
            <a:rect b="b" l="l" r="r" t="t"/>
            <a:pathLst>
              <a:path extrusionOk="0" h="120000" w="120000">
                <a:moveTo>
                  <a:pt x="10000" y="110900"/>
                </a:moveTo>
                <a:lnTo>
                  <a:pt x="10000" y="9100"/>
                </a:lnTo>
                <a:lnTo>
                  <a:pt x="107761" y="60000"/>
                </a:lnTo>
                <a:cubicBezTo>
                  <a:pt x="107761" y="60000"/>
                  <a:pt x="10000" y="110900"/>
                  <a:pt x="10000" y="110900"/>
                </a:cubicBezTo>
                <a:close/>
                <a:moveTo>
                  <a:pt x="120000" y="60000"/>
                </a:moveTo>
                <a:cubicBezTo>
                  <a:pt x="120000" y="59222"/>
                  <a:pt x="119394" y="58533"/>
                  <a:pt x="118433" y="58033"/>
                </a:cubicBezTo>
                <a:lnTo>
                  <a:pt x="118450" y="58027"/>
                </a:lnTo>
                <a:lnTo>
                  <a:pt x="8450" y="755"/>
                </a:lnTo>
                <a:lnTo>
                  <a:pt x="8438" y="761"/>
                </a:lnTo>
                <a:cubicBezTo>
                  <a:pt x="7538" y="294"/>
                  <a:pt x="6338" y="0"/>
                  <a:pt x="5000" y="0"/>
                </a:cubicBez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338" y="120000"/>
                  <a:pt x="7538" y="119705"/>
                  <a:pt x="8438" y="119238"/>
                </a:cubicBezTo>
                <a:lnTo>
                  <a:pt x="8450" y="119250"/>
                </a:lnTo>
                <a:lnTo>
                  <a:pt x="118450" y="61972"/>
                </a:lnTo>
                <a:lnTo>
                  <a:pt x="118433" y="61966"/>
                </a:lnTo>
                <a:cubicBezTo>
                  <a:pt x="119394" y="61472"/>
                  <a:pt x="120000" y="60777"/>
                  <a:pt x="120000" y="60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5" name="Google Shape;1245;p44"/>
          <p:cNvSpPr/>
          <p:nvPr/>
        </p:nvSpPr>
        <p:spPr>
          <a:xfrm>
            <a:off x="11361907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119200" y="58072"/>
                </a:moveTo>
                <a:lnTo>
                  <a:pt x="102838" y="41705"/>
                </a:lnTo>
                <a:cubicBezTo>
                  <a:pt x="102344" y="41216"/>
                  <a:pt x="101661" y="40911"/>
                  <a:pt x="100911" y="40911"/>
                </a:cubicBezTo>
                <a:cubicBezTo>
                  <a:pt x="99400" y="40911"/>
                  <a:pt x="98183" y="42133"/>
                  <a:pt x="98183" y="43638"/>
                </a:cubicBezTo>
                <a:cubicBezTo>
                  <a:pt x="98183" y="44388"/>
                  <a:pt x="98488" y="45072"/>
                  <a:pt x="98983" y="45566"/>
                </a:cubicBezTo>
                <a:lnTo>
                  <a:pt x="110688" y="57272"/>
                </a:lnTo>
                <a:lnTo>
                  <a:pt x="62727" y="57272"/>
                </a:lnTo>
                <a:lnTo>
                  <a:pt x="62727" y="9311"/>
                </a:lnTo>
                <a:lnTo>
                  <a:pt x="74433" y="21016"/>
                </a:lnTo>
                <a:cubicBezTo>
                  <a:pt x="74927" y="21516"/>
                  <a:pt x="75611" y="21816"/>
                  <a:pt x="76361" y="21816"/>
                </a:cubicBezTo>
                <a:cubicBezTo>
                  <a:pt x="77872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3" y="305"/>
                  <a:pt x="60755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41705" y="17161"/>
                </a:lnTo>
                <a:cubicBezTo>
                  <a:pt x="41211" y="17655"/>
                  <a:pt x="40911" y="18338"/>
                  <a:pt x="40911" y="19088"/>
                </a:cubicBezTo>
                <a:cubicBezTo>
                  <a:pt x="40911" y="20600"/>
                  <a:pt x="42127" y="21816"/>
                  <a:pt x="43638" y="21816"/>
                </a:cubicBezTo>
                <a:cubicBezTo>
                  <a:pt x="44388" y="21816"/>
                  <a:pt x="45072" y="21516"/>
                  <a:pt x="45566" y="21016"/>
                </a:cubicBezTo>
                <a:lnTo>
                  <a:pt x="57272" y="9311"/>
                </a:lnTo>
                <a:lnTo>
                  <a:pt x="57272" y="57272"/>
                </a:lnTo>
                <a:lnTo>
                  <a:pt x="9311" y="57272"/>
                </a:lnTo>
                <a:lnTo>
                  <a:pt x="21016" y="45566"/>
                </a:lnTo>
                <a:cubicBezTo>
                  <a:pt x="21516" y="45072"/>
                  <a:pt x="21816" y="44388"/>
                  <a:pt x="21816" y="43638"/>
                </a:cubicBezTo>
                <a:cubicBezTo>
                  <a:pt x="21816" y="42133"/>
                  <a:pt x="20600" y="40911"/>
                  <a:pt x="19088" y="40911"/>
                </a:cubicBezTo>
                <a:cubicBezTo>
                  <a:pt x="18338" y="40911"/>
                  <a:pt x="17655" y="41216"/>
                  <a:pt x="17161" y="41705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0755"/>
                  <a:pt x="305" y="61433"/>
                  <a:pt x="800" y="61933"/>
                </a:cubicBezTo>
                <a:lnTo>
                  <a:pt x="17161" y="78294"/>
                </a:lnTo>
                <a:cubicBezTo>
                  <a:pt x="17655" y="78788"/>
                  <a:pt x="18338" y="79088"/>
                  <a:pt x="19088" y="79088"/>
                </a:cubicBezTo>
                <a:cubicBezTo>
                  <a:pt x="20600" y="79088"/>
                  <a:pt x="21816" y="77872"/>
                  <a:pt x="21816" y="76361"/>
                </a:cubicBezTo>
                <a:cubicBezTo>
                  <a:pt x="21816" y="75611"/>
                  <a:pt x="21516" y="74933"/>
                  <a:pt x="21016" y="74433"/>
                </a:cubicBezTo>
                <a:lnTo>
                  <a:pt x="9311" y="62727"/>
                </a:lnTo>
                <a:lnTo>
                  <a:pt x="57272" y="62727"/>
                </a:lnTo>
                <a:lnTo>
                  <a:pt x="57272" y="110688"/>
                </a:lnTo>
                <a:lnTo>
                  <a:pt x="45566" y="98983"/>
                </a:lnTo>
                <a:cubicBezTo>
                  <a:pt x="45072" y="98488"/>
                  <a:pt x="44388" y="98183"/>
                  <a:pt x="43638" y="98183"/>
                </a:cubicBezTo>
                <a:cubicBezTo>
                  <a:pt x="42127" y="98183"/>
                  <a:pt x="40911" y="99405"/>
                  <a:pt x="40911" y="100911"/>
                </a:cubicBezTo>
                <a:cubicBezTo>
                  <a:pt x="40911" y="101666"/>
                  <a:pt x="41211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5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8" y="102344"/>
                  <a:pt x="79088" y="101666"/>
                  <a:pt x="79088" y="100911"/>
                </a:cubicBezTo>
                <a:cubicBezTo>
                  <a:pt x="79088" y="99405"/>
                  <a:pt x="77872" y="98183"/>
                  <a:pt x="76361" y="98183"/>
                </a:cubicBezTo>
                <a:cubicBezTo>
                  <a:pt x="75611" y="98183"/>
                  <a:pt x="74927" y="98488"/>
                  <a:pt x="74433" y="98983"/>
                </a:cubicBezTo>
                <a:lnTo>
                  <a:pt x="62727" y="110688"/>
                </a:lnTo>
                <a:lnTo>
                  <a:pt x="62727" y="62727"/>
                </a:lnTo>
                <a:lnTo>
                  <a:pt x="110688" y="62727"/>
                </a:lnTo>
                <a:lnTo>
                  <a:pt x="98983" y="74433"/>
                </a:lnTo>
                <a:cubicBezTo>
                  <a:pt x="98488" y="74933"/>
                  <a:pt x="98183" y="75611"/>
                  <a:pt x="98183" y="76361"/>
                </a:cubicBezTo>
                <a:cubicBezTo>
                  <a:pt x="98183" y="77872"/>
                  <a:pt x="99400" y="79088"/>
                  <a:pt x="100911" y="79088"/>
                </a:cubicBezTo>
                <a:cubicBezTo>
                  <a:pt x="101661" y="79088"/>
                  <a:pt x="102344" y="78788"/>
                  <a:pt x="102838" y="78294"/>
                </a:cubicBezTo>
                <a:lnTo>
                  <a:pt x="119200" y="61933"/>
                </a:lnTo>
                <a:cubicBezTo>
                  <a:pt x="119694" y="61433"/>
                  <a:pt x="120000" y="60755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6" name="Google Shape;1246;p44"/>
          <p:cNvSpPr/>
          <p:nvPr/>
        </p:nvSpPr>
        <p:spPr>
          <a:xfrm>
            <a:off x="20644039" y="8903300"/>
            <a:ext cx="558721" cy="406341"/>
          </a:xfrm>
          <a:custGeom>
            <a:rect b="b" l="l" r="r" t="t"/>
            <a:pathLst>
              <a:path extrusionOk="0" h="120000" w="120000">
                <a:moveTo>
                  <a:pt x="92727" y="69700"/>
                </a:moveTo>
                <a:lnTo>
                  <a:pt x="92727" y="12800"/>
                </a:lnTo>
                <a:lnTo>
                  <a:pt x="113416" y="41250"/>
                </a:lnTo>
                <a:cubicBezTo>
                  <a:pt x="113416" y="41250"/>
                  <a:pt x="92727" y="69700"/>
                  <a:pt x="92727" y="69700"/>
                </a:cubicBezTo>
                <a:close/>
                <a:moveTo>
                  <a:pt x="119200" y="38600"/>
                </a:moveTo>
                <a:lnTo>
                  <a:pt x="91933" y="1100"/>
                </a:lnTo>
                <a:cubicBezTo>
                  <a:pt x="91433" y="422"/>
                  <a:pt x="90755" y="0"/>
                  <a:pt x="90000" y="0"/>
                </a:cubicBezTo>
                <a:cubicBezTo>
                  <a:pt x="88494" y="0"/>
                  <a:pt x="87272" y="1677"/>
                  <a:pt x="87272" y="3750"/>
                </a:cubicBezTo>
                <a:lnTo>
                  <a:pt x="87272" y="37500"/>
                </a:lnTo>
                <a:lnTo>
                  <a:pt x="2727" y="37500"/>
                </a:lnTo>
                <a:cubicBezTo>
                  <a:pt x="1222" y="37500"/>
                  <a:pt x="0" y="39177"/>
                  <a:pt x="0" y="41250"/>
                </a:cubicBezTo>
                <a:lnTo>
                  <a:pt x="0" y="116250"/>
                </a:lnTo>
                <a:cubicBezTo>
                  <a:pt x="0" y="118322"/>
                  <a:pt x="1222" y="120000"/>
                  <a:pt x="2727" y="120000"/>
                </a:cubicBezTo>
                <a:cubicBezTo>
                  <a:pt x="4233" y="120000"/>
                  <a:pt x="5455" y="118322"/>
                  <a:pt x="5455" y="116250"/>
                </a:cubicBezTo>
                <a:lnTo>
                  <a:pt x="5455" y="45000"/>
                </a:lnTo>
                <a:lnTo>
                  <a:pt x="87272" y="45000"/>
                </a:lnTo>
                <a:lnTo>
                  <a:pt x="87272" y="78750"/>
                </a:lnTo>
                <a:cubicBezTo>
                  <a:pt x="87272" y="80822"/>
                  <a:pt x="88494" y="82500"/>
                  <a:pt x="90000" y="82500"/>
                </a:cubicBezTo>
                <a:cubicBezTo>
                  <a:pt x="90755" y="82500"/>
                  <a:pt x="91433" y="82083"/>
                  <a:pt x="91927" y="81400"/>
                </a:cubicBezTo>
                <a:lnTo>
                  <a:pt x="119200" y="43905"/>
                </a:lnTo>
                <a:cubicBezTo>
                  <a:pt x="119694" y="43227"/>
                  <a:pt x="120000" y="42288"/>
                  <a:pt x="120000" y="41250"/>
                </a:cubicBezTo>
                <a:cubicBezTo>
                  <a:pt x="120000" y="40211"/>
                  <a:pt x="119694" y="39277"/>
                  <a:pt x="119200" y="386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7" name="Google Shape;1247;p44"/>
          <p:cNvSpPr/>
          <p:nvPr/>
        </p:nvSpPr>
        <p:spPr>
          <a:xfrm>
            <a:off x="12428554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117272" y="0"/>
                </a:moveTo>
                <a:lnTo>
                  <a:pt x="79088" y="0"/>
                </a:lnTo>
                <a:cubicBezTo>
                  <a:pt x="77588" y="0"/>
                  <a:pt x="76361" y="1222"/>
                  <a:pt x="76361" y="2727"/>
                </a:cubicBezTo>
                <a:cubicBezTo>
                  <a:pt x="76361" y="4233"/>
                  <a:pt x="77588" y="5455"/>
                  <a:pt x="79088" y="5455"/>
                </a:cubicBezTo>
                <a:lnTo>
                  <a:pt x="110688" y="5455"/>
                </a:lnTo>
                <a:lnTo>
                  <a:pt x="66255" y="49888"/>
                </a:lnTo>
                <a:cubicBezTo>
                  <a:pt x="65761" y="50383"/>
                  <a:pt x="65455" y="51066"/>
                  <a:pt x="65455" y="51816"/>
                </a:cubicBezTo>
                <a:cubicBezTo>
                  <a:pt x="65455" y="53327"/>
                  <a:pt x="66677" y="54544"/>
                  <a:pt x="68183" y="54544"/>
                </a:cubicBezTo>
                <a:cubicBezTo>
                  <a:pt x="68933" y="54544"/>
                  <a:pt x="69616" y="54244"/>
                  <a:pt x="70111" y="53744"/>
                </a:cubicBezTo>
                <a:lnTo>
                  <a:pt x="114544" y="9311"/>
                </a:lnTo>
                <a:lnTo>
                  <a:pt x="114544" y="40911"/>
                </a:lnTo>
                <a:cubicBezTo>
                  <a:pt x="114544" y="42416"/>
                  <a:pt x="115766" y="43638"/>
                  <a:pt x="117272" y="43638"/>
                </a:cubicBezTo>
                <a:cubicBezTo>
                  <a:pt x="118777" y="43638"/>
                  <a:pt x="120000" y="42416"/>
                  <a:pt x="120000" y="40911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51816" y="65455"/>
                </a:moveTo>
                <a:cubicBezTo>
                  <a:pt x="51066" y="65455"/>
                  <a:pt x="50383" y="65761"/>
                  <a:pt x="49888" y="66255"/>
                </a:cubicBezTo>
                <a:lnTo>
                  <a:pt x="5455" y="110688"/>
                </a:lnTo>
                <a:lnTo>
                  <a:pt x="5455" y="79088"/>
                </a:lnTo>
                <a:cubicBezTo>
                  <a:pt x="5455" y="77588"/>
                  <a:pt x="4233" y="76361"/>
                  <a:pt x="2727" y="76361"/>
                </a:cubicBezTo>
                <a:cubicBezTo>
                  <a:pt x="1222" y="76361"/>
                  <a:pt x="0" y="77588"/>
                  <a:pt x="0" y="79088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40911" y="120000"/>
                </a:lnTo>
                <a:cubicBezTo>
                  <a:pt x="42411" y="120000"/>
                  <a:pt x="43638" y="118777"/>
                  <a:pt x="43638" y="117272"/>
                </a:cubicBezTo>
                <a:cubicBezTo>
                  <a:pt x="43638" y="115766"/>
                  <a:pt x="42411" y="114544"/>
                  <a:pt x="40911" y="114544"/>
                </a:cubicBezTo>
                <a:lnTo>
                  <a:pt x="9311" y="114544"/>
                </a:lnTo>
                <a:lnTo>
                  <a:pt x="53744" y="70111"/>
                </a:lnTo>
                <a:cubicBezTo>
                  <a:pt x="54238" y="69616"/>
                  <a:pt x="54544" y="68933"/>
                  <a:pt x="54544" y="68183"/>
                </a:cubicBez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8" name="Google Shape;1248;p44"/>
          <p:cNvSpPr/>
          <p:nvPr/>
        </p:nvSpPr>
        <p:spPr>
          <a:xfrm>
            <a:off x="13495199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70911" y="45233"/>
                </a:lnTo>
                <a:lnTo>
                  <a:pt x="70911" y="13638"/>
                </a:lnTo>
                <a:cubicBezTo>
                  <a:pt x="70911" y="12133"/>
                  <a:pt x="69688" y="10911"/>
                  <a:pt x="68183" y="10911"/>
                </a:cubicBezTo>
                <a:cubicBezTo>
                  <a:pt x="66677" y="10911"/>
                  <a:pt x="65455" y="12133"/>
                  <a:pt x="65455" y="13638"/>
                </a:cubicBezTo>
                <a:lnTo>
                  <a:pt x="65455" y="51816"/>
                </a:lnTo>
                <a:cubicBezTo>
                  <a:pt x="65455" y="53327"/>
                  <a:pt x="66677" y="54544"/>
                  <a:pt x="68183" y="54544"/>
                </a:cubicBezTo>
                <a:lnTo>
                  <a:pt x="106361" y="54544"/>
                </a:lnTo>
                <a:cubicBezTo>
                  <a:pt x="107866" y="54544"/>
                  <a:pt x="109088" y="53327"/>
                  <a:pt x="109088" y="51816"/>
                </a:cubicBezTo>
                <a:cubicBezTo>
                  <a:pt x="109088" y="50311"/>
                  <a:pt x="107866" y="49088"/>
                  <a:pt x="106361" y="49088"/>
                </a:cubicBezTo>
                <a:lnTo>
                  <a:pt x="74766" y="49088"/>
                </a:lnTo>
                <a:lnTo>
                  <a:pt x="119200" y="4655"/>
                </a:lnTo>
                <a:cubicBezTo>
                  <a:pt x="119694" y="4166"/>
                  <a:pt x="120000" y="3483"/>
                  <a:pt x="120000" y="2727"/>
                </a:cubicBezTo>
                <a:moveTo>
                  <a:pt x="51816" y="65455"/>
                </a:moveTo>
                <a:lnTo>
                  <a:pt x="13638" y="65455"/>
                </a:lnTo>
                <a:cubicBezTo>
                  <a:pt x="12133" y="65455"/>
                  <a:pt x="10911" y="66677"/>
                  <a:pt x="10911" y="68183"/>
                </a:cubicBezTo>
                <a:cubicBezTo>
                  <a:pt x="10911" y="69688"/>
                  <a:pt x="12133" y="70911"/>
                  <a:pt x="13638" y="70911"/>
                </a:cubicBezTo>
                <a:lnTo>
                  <a:pt x="45233" y="70911"/>
                </a:lnTo>
                <a:lnTo>
                  <a:pt x="800" y="115344"/>
                </a:lnTo>
                <a:cubicBezTo>
                  <a:pt x="305" y="115838"/>
                  <a:pt x="0" y="11651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49088" y="74766"/>
                </a:lnTo>
                <a:lnTo>
                  <a:pt x="49088" y="106361"/>
                </a:lnTo>
                <a:cubicBezTo>
                  <a:pt x="49088" y="107872"/>
                  <a:pt x="50311" y="109088"/>
                  <a:pt x="51816" y="109088"/>
                </a:cubicBezTo>
                <a:cubicBezTo>
                  <a:pt x="53322" y="109088"/>
                  <a:pt x="54544" y="107872"/>
                  <a:pt x="54544" y="106361"/>
                </a:cubicBezTo>
                <a:lnTo>
                  <a:pt x="54544" y="68183"/>
                </a:ln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9" name="Google Shape;1249;p44"/>
          <p:cNvSpPr/>
          <p:nvPr/>
        </p:nvSpPr>
        <p:spPr>
          <a:xfrm>
            <a:off x="14561845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117272" y="0"/>
                </a:moveTo>
                <a:lnTo>
                  <a:pt x="90000" y="0"/>
                </a:lnTo>
                <a:cubicBezTo>
                  <a:pt x="88494" y="0"/>
                  <a:pt x="87272" y="1222"/>
                  <a:pt x="87272" y="2727"/>
                </a:cubicBezTo>
                <a:cubicBezTo>
                  <a:pt x="87272" y="4233"/>
                  <a:pt x="88494" y="5455"/>
                  <a:pt x="90000" y="5455"/>
                </a:cubicBezTo>
                <a:lnTo>
                  <a:pt x="110688" y="5455"/>
                </a:lnTo>
                <a:lnTo>
                  <a:pt x="33527" y="82616"/>
                </a:lnTo>
                <a:cubicBezTo>
                  <a:pt x="33033" y="83111"/>
                  <a:pt x="32727" y="83794"/>
                  <a:pt x="32727" y="84544"/>
                </a:cubicBezTo>
                <a:cubicBezTo>
                  <a:pt x="32727" y="86050"/>
                  <a:pt x="33950" y="87272"/>
                  <a:pt x="35455" y="87272"/>
                </a:cubicBezTo>
                <a:cubicBezTo>
                  <a:pt x="36205" y="87272"/>
                  <a:pt x="36888" y="86966"/>
                  <a:pt x="37383" y="86472"/>
                </a:cubicBezTo>
                <a:lnTo>
                  <a:pt x="114544" y="9311"/>
                </a:lnTo>
                <a:lnTo>
                  <a:pt x="114544" y="30000"/>
                </a:lnTo>
                <a:cubicBezTo>
                  <a:pt x="114544" y="31505"/>
                  <a:pt x="115766" y="32722"/>
                  <a:pt x="117272" y="32722"/>
                </a:cubicBezTo>
                <a:cubicBezTo>
                  <a:pt x="118777" y="32722"/>
                  <a:pt x="120000" y="31505"/>
                  <a:pt x="120000" y="30000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95455" y="38183"/>
                </a:moveTo>
                <a:cubicBezTo>
                  <a:pt x="93950" y="38183"/>
                  <a:pt x="92727" y="39400"/>
                  <a:pt x="92727" y="40911"/>
                </a:cubicBezTo>
                <a:lnTo>
                  <a:pt x="92727" y="114544"/>
                </a:lnTo>
                <a:lnTo>
                  <a:pt x="5455" y="114544"/>
                </a:lnTo>
                <a:lnTo>
                  <a:pt x="5455" y="27272"/>
                </a:lnTo>
                <a:lnTo>
                  <a:pt x="79088" y="27272"/>
                </a:lnTo>
                <a:cubicBezTo>
                  <a:pt x="80594" y="27272"/>
                  <a:pt x="81816" y="26050"/>
                  <a:pt x="81816" y="24544"/>
                </a:cubicBezTo>
                <a:cubicBezTo>
                  <a:pt x="81816" y="23038"/>
                  <a:pt x="80594" y="21816"/>
                  <a:pt x="79088" y="21816"/>
                </a:cubicBezTo>
                <a:lnTo>
                  <a:pt x="2727" y="21816"/>
                </a:lnTo>
                <a:cubicBezTo>
                  <a:pt x="1222" y="21816"/>
                  <a:pt x="0" y="23038"/>
                  <a:pt x="0" y="24544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lnTo>
                  <a:pt x="98183" y="40911"/>
                </a:lnTo>
                <a:cubicBezTo>
                  <a:pt x="98183" y="39400"/>
                  <a:pt x="96961" y="38183"/>
                  <a:pt x="95455" y="381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0" name="Google Shape;1250;p44"/>
          <p:cNvSpPr/>
          <p:nvPr/>
        </p:nvSpPr>
        <p:spPr>
          <a:xfrm>
            <a:off x="15628490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87272" y="113238"/>
                </a:moveTo>
                <a:lnTo>
                  <a:pt x="63466" y="87272"/>
                </a:lnTo>
                <a:lnTo>
                  <a:pt x="73638" y="87272"/>
                </a:lnTo>
                <a:cubicBezTo>
                  <a:pt x="75138" y="87272"/>
                  <a:pt x="76361" y="86055"/>
                  <a:pt x="76361" y="84544"/>
                </a:cubicBezTo>
                <a:lnTo>
                  <a:pt x="76361" y="81816"/>
                </a:lnTo>
                <a:cubicBezTo>
                  <a:pt x="75750" y="70688"/>
                  <a:pt x="71355" y="31055"/>
                  <a:pt x="41377" y="10827"/>
                </a:cubicBezTo>
                <a:cubicBezTo>
                  <a:pt x="91150" y="26716"/>
                  <a:pt x="97422" y="69933"/>
                  <a:pt x="98183" y="81816"/>
                </a:cubicBezTo>
                <a:lnTo>
                  <a:pt x="98183" y="84544"/>
                </a:lnTo>
                <a:cubicBezTo>
                  <a:pt x="98183" y="86055"/>
                  <a:pt x="99405" y="87272"/>
                  <a:pt x="100911" y="87272"/>
                </a:cubicBezTo>
                <a:lnTo>
                  <a:pt x="111077" y="87272"/>
                </a:lnTo>
                <a:cubicBezTo>
                  <a:pt x="111077" y="87272"/>
                  <a:pt x="87272" y="113238"/>
                  <a:pt x="87272" y="113238"/>
                </a:cubicBezTo>
                <a:close/>
                <a:moveTo>
                  <a:pt x="117272" y="81816"/>
                </a:moveTo>
                <a:lnTo>
                  <a:pt x="103655" y="81816"/>
                </a:lnTo>
                <a:cubicBezTo>
                  <a:pt x="102500" y="67388"/>
                  <a:pt x="92277" y="0"/>
                  <a:pt x="2727" y="0"/>
                </a:cubicBezTo>
                <a:cubicBezTo>
                  <a:pt x="1216" y="0"/>
                  <a:pt x="0" y="1222"/>
                  <a:pt x="0" y="2727"/>
                </a:cubicBezTo>
                <a:cubicBezTo>
                  <a:pt x="0" y="4233"/>
                  <a:pt x="1216" y="5455"/>
                  <a:pt x="2727" y="5455"/>
                </a:cubicBezTo>
                <a:cubicBezTo>
                  <a:pt x="30877" y="5455"/>
                  <a:pt x="50888" y="18983"/>
                  <a:pt x="62200" y="45833"/>
                </a:cubicBezTo>
                <a:cubicBezTo>
                  <a:pt x="68855" y="61627"/>
                  <a:pt x="70316" y="76022"/>
                  <a:pt x="70638" y="81816"/>
                </a:cubicBezTo>
                <a:lnTo>
                  <a:pt x="57272" y="81816"/>
                </a:lnTo>
                <a:cubicBezTo>
                  <a:pt x="55766" y="81816"/>
                  <a:pt x="54544" y="83038"/>
                  <a:pt x="54544" y="84544"/>
                </a:cubicBezTo>
                <a:cubicBezTo>
                  <a:pt x="54544" y="85300"/>
                  <a:pt x="54850" y="85983"/>
                  <a:pt x="55344" y="86477"/>
                </a:cubicBezTo>
                <a:lnTo>
                  <a:pt x="85344" y="119200"/>
                </a:lnTo>
                <a:cubicBezTo>
                  <a:pt x="85833" y="119694"/>
                  <a:pt x="86522" y="120000"/>
                  <a:pt x="87272" y="120000"/>
                </a:cubicBezTo>
                <a:cubicBezTo>
                  <a:pt x="88027" y="120000"/>
                  <a:pt x="88705" y="119694"/>
                  <a:pt x="89200" y="119200"/>
                </a:cubicBezTo>
                <a:lnTo>
                  <a:pt x="119200" y="86477"/>
                </a:lnTo>
                <a:cubicBezTo>
                  <a:pt x="119694" y="85983"/>
                  <a:pt x="120000" y="85300"/>
                  <a:pt x="120000" y="84544"/>
                </a:cubicBezTo>
                <a:cubicBezTo>
                  <a:pt x="120000" y="83038"/>
                  <a:pt x="118777" y="81816"/>
                  <a:pt x="117272" y="8181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1" name="Google Shape;1251;p44"/>
          <p:cNvSpPr/>
          <p:nvPr/>
        </p:nvSpPr>
        <p:spPr>
          <a:xfrm>
            <a:off x="16695136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100911" y="32727"/>
                </a:moveTo>
                <a:cubicBezTo>
                  <a:pt x="99405" y="32727"/>
                  <a:pt x="98183" y="33950"/>
                  <a:pt x="98183" y="35455"/>
                </a:cubicBezTo>
                <a:lnTo>
                  <a:pt x="98183" y="38183"/>
                </a:lnTo>
                <a:cubicBezTo>
                  <a:pt x="97422" y="50066"/>
                  <a:pt x="91150" y="93283"/>
                  <a:pt x="41377" y="109172"/>
                </a:cubicBezTo>
                <a:cubicBezTo>
                  <a:pt x="71355" y="88944"/>
                  <a:pt x="75750" y="49311"/>
                  <a:pt x="76361" y="38183"/>
                </a:cubicBezTo>
                <a:lnTo>
                  <a:pt x="76361" y="35455"/>
                </a:lnTo>
                <a:cubicBezTo>
                  <a:pt x="76361" y="33950"/>
                  <a:pt x="75138" y="32727"/>
                  <a:pt x="73638" y="32727"/>
                </a:cubicBezTo>
                <a:lnTo>
                  <a:pt x="63466" y="32727"/>
                </a:lnTo>
                <a:lnTo>
                  <a:pt x="87272" y="6761"/>
                </a:lnTo>
                <a:lnTo>
                  <a:pt x="111077" y="32727"/>
                </a:lnTo>
                <a:cubicBezTo>
                  <a:pt x="111077" y="32727"/>
                  <a:pt x="100911" y="32727"/>
                  <a:pt x="100911" y="32727"/>
                </a:cubicBezTo>
                <a:close/>
                <a:moveTo>
                  <a:pt x="119200" y="33527"/>
                </a:moveTo>
                <a:lnTo>
                  <a:pt x="89200" y="800"/>
                </a:lnTo>
                <a:cubicBezTo>
                  <a:pt x="88705" y="305"/>
                  <a:pt x="88027" y="0"/>
                  <a:pt x="87272" y="0"/>
                </a:cubicBezTo>
                <a:cubicBezTo>
                  <a:pt x="86516" y="0"/>
                  <a:pt x="85833" y="305"/>
                  <a:pt x="85344" y="800"/>
                </a:cubicBezTo>
                <a:lnTo>
                  <a:pt x="55344" y="33527"/>
                </a:lnTo>
                <a:cubicBezTo>
                  <a:pt x="54850" y="34022"/>
                  <a:pt x="54544" y="34705"/>
                  <a:pt x="54544" y="35455"/>
                </a:cubicBezTo>
                <a:cubicBezTo>
                  <a:pt x="54544" y="36961"/>
                  <a:pt x="55766" y="38183"/>
                  <a:pt x="57272" y="38183"/>
                </a:cubicBezTo>
                <a:lnTo>
                  <a:pt x="70638" y="38183"/>
                </a:lnTo>
                <a:cubicBezTo>
                  <a:pt x="70316" y="43977"/>
                  <a:pt x="68855" y="58372"/>
                  <a:pt x="62200" y="74172"/>
                </a:cubicBezTo>
                <a:cubicBezTo>
                  <a:pt x="50888" y="101022"/>
                  <a:pt x="30877" y="114544"/>
                  <a:pt x="2727" y="114544"/>
                </a:cubicBezTo>
                <a:cubicBezTo>
                  <a:pt x="1216" y="114544"/>
                  <a:pt x="0" y="115766"/>
                  <a:pt x="0" y="117272"/>
                </a:cubicBezTo>
                <a:cubicBezTo>
                  <a:pt x="0" y="118777"/>
                  <a:pt x="1216" y="120000"/>
                  <a:pt x="2727" y="120000"/>
                </a:cubicBezTo>
                <a:cubicBezTo>
                  <a:pt x="92277" y="120000"/>
                  <a:pt x="102500" y="52611"/>
                  <a:pt x="103655" y="38183"/>
                </a:cubicBezTo>
                <a:lnTo>
                  <a:pt x="117272" y="38183"/>
                </a:lnTo>
                <a:cubicBezTo>
                  <a:pt x="118777" y="38183"/>
                  <a:pt x="120000" y="36961"/>
                  <a:pt x="120000" y="35455"/>
                </a:cubicBezTo>
                <a:cubicBezTo>
                  <a:pt x="120000" y="34705"/>
                  <a:pt x="119694" y="34022"/>
                  <a:pt x="119200" y="33527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2" name="Google Shape;1252;p44"/>
          <p:cNvSpPr/>
          <p:nvPr/>
        </p:nvSpPr>
        <p:spPr>
          <a:xfrm>
            <a:off x="17761781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38183" y="43638"/>
                </a:moveTo>
                <a:lnTo>
                  <a:pt x="35455" y="43638"/>
                </a:lnTo>
                <a:cubicBezTo>
                  <a:pt x="33944" y="43638"/>
                  <a:pt x="32727" y="44861"/>
                  <a:pt x="32727" y="46361"/>
                </a:cubicBezTo>
                <a:lnTo>
                  <a:pt x="32727" y="56533"/>
                </a:lnTo>
                <a:lnTo>
                  <a:pt x="6755" y="32727"/>
                </a:lnTo>
                <a:lnTo>
                  <a:pt x="32727" y="8922"/>
                </a:lnTo>
                <a:lnTo>
                  <a:pt x="32727" y="19088"/>
                </a:lnTo>
                <a:cubicBezTo>
                  <a:pt x="32727" y="20600"/>
                  <a:pt x="33944" y="21816"/>
                  <a:pt x="35455" y="21816"/>
                </a:cubicBezTo>
                <a:lnTo>
                  <a:pt x="38183" y="21816"/>
                </a:lnTo>
                <a:cubicBezTo>
                  <a:pt x="50066" y="22577"/>
                  <a:pt x="93283" y="28850"/>
                  <a:pt x="109172" y="78622"/>
                </a:cubicBezTo>
                <a:cubicBezTo>
                  <a:pt x="88944" y="48644"/>
                  <a:pt x="49311" y="44250"/>
                  <a:pt x="38183" y="43638"/>
                </a:cubicBezTo>
                <a:moveTo>
                  <a:pt x="38183" y="16344"/>
                </a:moveTo>
                <a:lnTo>
                  <a:pt x="38183" y="2727"/>
                </a:lnTo>
                <a:cubicBezTo>
                  <a:pt x="38183" y="1222"/>
                  <a:pt x="36961" y="0"/>
                  <a:pt x="35455" y="0"/>
                </a:cubicBezTo>
                <a:cubicBezTo>
                  <a:pt x="34700" y="0"/>
                  <a:pt x="34016" y="305"/>
                  <a:pt x="33527" y="800"/>
                </a:cubicBezTo>
                <a:lnTo>
                  <a:pt x="800" y="30800"/>
                </a:lnTo>
                <a:cubicBezTo>
                  <a:pt x="305" y="31294"/>
                  <a:pt x="0" y="31977"/>
                  <a:pt x="0" y="32727"/>
                </a:cubicBezTo>
                <a:cubicBezTo>
                  <a:pt x="0" y="33483"/>
                  <a:pt x="305" y="34166"/>
                  <a:pt x="800" y="34655"/>
                </a:cubicBezTo>
                <a:lnTo>
                  <a:pt x="33527" y="64655"/>
                </a:lnTo>
                <a:cubicBezTo>
                  <a:pt x="34016" y="65150"/>
                  <a:pt x="34700" y="65455"/>
                  <a:pt x="35455" y="65455"/>
                </a:cubicBezTo>
                <a:cubicBezTo>
                  <a:pt x="36961" y="65455"/>
                  <a:pt x="38183" y="64233"/>
                  <a:pt x="38183" y="62727"/>
                </a:cubicBezTo>
                <a:lnTo>
                  <a:pt x="38183" y="49355"/>
                </a:lnTo>
                <a:cubicBezTo>
                  <a:pt x="43977" y="49683"/>
                  <a:pt x="58372" y="51144"/>
                  <a:pt x="74166" y="57800"/>
                </a:cubicBezTo>
                <a:cubicBezTo>
                  <a:pt x="101016" y="69111"/>
                  <a:pt x="114544" y="89122"/>
                  <a:pt x="114544" y="117272"/>
                </a:cubicBezTo>
                <a:cubicBezTo>
                  <a:pt x="114544" y="118777"/>
                  <a:pt x="115766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27722"/>
                  <a:pt x="52611" y="17500"/>
                  <a:pt x="38183" y="1634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3" name="Google Shape;1253;p44"/>
          <p:cNvSpPr/>
          <p:nvPr/>
        </p:nvSpPr>
        <p:spPr>
          <a:xfrm>
            <a:off x="18828427" y="5538187"/>
            <a:ext cx="558721" cy="558721"/>
          </a:xfrm>
          <a:custGeom>
            <a:rect b="b" l="l" r="r" t="t"/>
            <a:pathLst>
              <a:path extrusionOk="0" h="120000" w="120000">
                <a:moveTo>
                  <a:pt x="87272" y="56533"/>
                </a:moveTo>
                <a:lnTo>
                  <a:pt x="87272" y="46361"/>
                </a:lnTo>
                <a:cubicBezTo>
                  <a:pt x="87272" y="44861"/>
                  <a:pt x="86055" y="43638"/>
                  <a:pt x="84544" y="43638"/>
                </a:cubicBezTo>
                <a:lnTo>
                  <a:pt x="81816" y="43638"/>
                </a:lnTo>
                <a:cubicBezTo>
                  <a:pt x="70688" y="44250"/>
                  <a:pt x="31055" y="48644"/>
                  <a:pt x="10827" y="78622"/>
                </a:cubicBezTo>
                <a:cubicBezTo>
                  <a:pt x="26716" y="28850"/>
                  <a:pt x="69933" y="22577"/>
                  <a:pt x="81816" y="21816"/>
                </a:cubicBezTo>
                <a:lnTo>
                  <a:pt x="84544" y="21816"/>
                </a:lnTo>
                <a:cubicBezTo>
                  <a:pt x="86055" y="21816"/>
                  <a:pt x="87272" y="20600"/>
                  <a:pt x="87272" y="19088"/>
                </a:cubicBezTo>
                <a:lnTo>
                  <a:pt x="87272" y="8922"/>
                </a:lnTo>
                <a:lnTo>
                  <a:pt x="113238" y="32727"/>
                </a:lnTo>
                <a:cubicBezTo>
                  <a:pt x="113238" y="32727"/>
                  <a:pt x="87272" y="56533"/>
                  <a:pt x="87272" y="56533"/>
                </a:cubicBezTo>
                <a:close/>
                <a:moveTo>
                  <a:pt x="119200" y="30800"/>
                </a:moveTo>
                <a:lnTo>
                  <a:pt x="86472" y="800"/>
                </a:lnTo>
                <a:cubicBezTo>
                  <a:pt x="85983" y="305"/>
                  <a:pt x="85300" y="0"/>
                  <a:pt x="84544" y="0"/>
                </a:cubicBezTo>
                <a:cubicBezTo>
                  <a:pt x="83038" y="0"/>
                  <a:pt x="81816" y="1222"/>
                  <a:pt x="81816" y="2727"/>
                </a:cubicBezTo>
                <a:lnTo>
                  <a:pt x="81816" y="16344"/>
                </a:lnTo>
                <a:cubicBezTo>
                  <a:pt x="67388" y="17500"/>
                  <a:pt x="0" y="27727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4233" y="120000"/>
                  <a:pt x="5455" y="118777"/>
                  <a:pt x="5455" y="117272"/>
                </a:cubicBezTo>
                <a:cubicBezTo>
                  <a:pt x="5455" y="89122"/>
                  <a:pt x="18983" y="69111"/>
                  <a:pt x="45833" y="57800"/>
                </a:cubicBezTo>
                <a:cubicBezTo>
                  <a:pt x="61627" y="51144"/>
                  <a:pt x="76022" y="49683"/>
                  <a:pt x="81816" y="49355"/>
                </a:cubicBezTo>
                <a:lnTo>
                  <a:pt x="81816" y="62727"/>
                </a:lnTo>
                <a:cubicBezTo>
                  <a:pt x="81816" y="64233"/>
                  <a:pt x="83038" y="65455"/>
                  <a:pt x="84544" y="65455"/>
                </a:cubicBezTo>
                <a:cubicBezTo>
                  <a:pt x="85300" y="65455"/>
                  <a:pt x="85983" y="65150"/>
                  <a:pt x="86472" y="64655"/>
                </a:cubicBezTo>
                <a:lnTo>
                  <a:pt x="119200" y="34655"/>
                </a:lnTo>
                <a:cubicBezTo>
                  <a:pt x="119694" y="34166"/>
                  <a:pt x="120000" y="33483"/>
                  <a:pt x="120000" y="32727"/>
                </a:cubicBezTo>
                <a:cubicBezTo>
                  <a:pt x="120000" y="31977"/>
                  <a:pt x="119694" y="31294"/>
                  <a:pt x="119200" y="308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4" name="Google Shape;1254;p44"/>
          <p:cNvSpPr/>
          <p:nvPr/>
        </p:nvSpPr>
        <p:spPr>
          <a:xfrm>
            <a:off x="19895072" y="5639771"/>
            <a:ext cx="558721" cy="355549"/>
          </a:xfrm>
          <a:custGeom>
            <a:rect b="b" l="l" r="r" t="t"/>
            <a:pathLst>
              <a:path extrusionOk="0" h="120000" w="120000">
                <a:moveTo>
                  <a:pt x="88638" y="8572"/>
                </a:moveTo>
                <a:cubicBezTo>
                  <a:pt x="71316" y="8572"/>
                  <a:pt x="57272" y="30638"/>
                  <a:pt x="57272" y="57855"/>
                </a:cubicBezTo>
                <a:lnTo>
                  <a:pt x="57272" y="62144"/>
                </a:lnTo>
                <a:cubicBezTo>
                  <a:pt x="57272" y="84627"/>
                  <a:pt x="45672" y="102855"/>
                  <a:pt x="31361" y="102855"/>
                </a:cubicBezTo>
                <a:cubicBezTo>
                  <a:pt x="17055" y="102855"/>
                  <a:pt x="5455" y="84627"/>
                  <a:pt x="5455" y="62144"/>
                </a:cubicBezTo>
                <a:lnTo>
                  <a:pt x="5455" y="57855"/>
                </a:lnTo>
                <a:cubicBezTo>
                  <a:pt x="5455" y="35372"/>
                  <a:pt x="17055" y="17144"/>
                  <a:pt x="31361" y="17144"/>
                </a:cubicBezTo>
                <a:cubicBezTo>
                  <a:pt x="37055" y="17144"/>
                  <a:pt x="42083" y="20166"/>
                  <a:pt x="46227" y="25716"/>
                </a:cubicBezTo>
                <a:lnTo>
                  <a:pt x="35455" y="25716"/>
                </a:lnTo>
                <a:cubicBezTo>
                  <a:pt x="33944" y="25716"/>
                  <a:pt x="32727" y="27633"/>
                  <a:pt x="32727" y="30000"/>
                </a:cubicBezTo>
                <a:cubicBezTo>
                  <a:pt x="32727" y="32366"/>
                  <a:pt x="33944" y="34283"/>
                  <a:pt x="35455" y="34283"/>
                </a:cubicBezTo>
                <a:lnTo>
                  <a:pt x="51816" y="34283"/>
                </a:lnTo>
                <a:cubicBezTo>
                  <a:pt x="53327" y="34283"/>
                  <a:pt x="54544" y="32366"/>
                  <a:pt x="54544" y="30000"/>
                </a:cubicBezTo>
                <a:lnTo>
                  <a:pt x="54544" y="4283"/>
                </a:lnTo>
                <a:cubicBezTo>
                  <a:pt x="54544" y="1922"/>
                  <a:pt x="53327" y="0"/>
                  <a:pt x="51816" y="0"/>
                </a:cubicBezTo>
                <a:cubicBezTo>
                  <a:pt x="50311" y="0"/>
                  <a:pt x="49088" y="1922"/>
                  <a:pt x="49088" y="4283"/>
                </a:cubicBezTo>
                <a:lnTo>
                  <a:pt x="49088" y="18450"/>
                </a:lnTo>
                <a:cubicBezTo>
                  <a:pt x="43772" y="12000"/>
                  <a:pt x="37255" y="8572"/>
                  <a:pt x="31361" y="8572"/>
                </a:cubicBezTo>
                <a:cubicBezTo>
                  <a:pt x="14038" y="8572"/>
                  <a:pt x="0" y="30638"/>
                  <a:pt x="0" y="57855"/>
                </a:cubicBezTo>
                <a:lnTo>
                  <a:pt x="0" y="62144"/>
                </a:lnTo>
                <a:cubicBezTo>
                  <a:pt x="0" y="89361"/>
                  <a:pt x="14038" y="111427"/>
                  <a:pt x="31361" y="111427"/>
                </a:cubicBezTo>
                <a:cubicBezTo>
                  <a:pt x="48683" y="111427"/>
                  <a:pt x="62727" y="89361"/>
                  <a:pt x="62727" y="62144"/>
                </a:cubicBezTo>
                <a:lnTo>
                  <a:pt x="62727" y="57855"/>
                </a:lnTo>
                <a:cubicBezTo>
                  <a:pt x="62727" y="35372"/>
                  <a:pt x="74327" y="17144"/>
                  <a:pt x="88638" y="17144"/>
                </a:cubicBezTo>
                <a:cubicBezTo>
                  <a:pt x="102944" y="17144"/>
                  <a:pt x="114544" y="35372"/>
                  <a:pt x="114544" y="57855"/>
                </a:cubicBezTo>
                <a:lnTo>
                  <a:pt x="114544" y="62144"/>
                </a:lnTo>
                <a:cubicBezTo>
                  <a:pt x="114544" y="84627"/>
                  <a:pt x="102944" y="102855"/>
                  <a:pt x="88638" y="102855"/>
                </a:cubicBezTo>
                <a:cubicBezTo>
                  <a:pt x="82944" y="102855"/>
                  <a:pt x="77916" y="99833"/>
                  <a:pt x="73772" y="94283"/>
                </a:cubicBezTo>
                <a:lnTo>
                  <a:pt x="84544" y="94283"/>
                </a:lnTo>
                <a:cubicBezTo>
                  <a:pt x="86055" y="94283"/>
                  <a:pt x="87272" y="92366"/>
                  <a:pt x="87272" y="90000"/>
                </a:cubicBezTo>
                <a:cubicBezTo>
                  <a:pt x="87272" y="87633"/>
                  <a:pt x="86055" y="85716"/>
                  <a:pt x="84544" y="85716"/>
                </a:cubicBezTo>
                <a:lnTo>
                  <a:pt x="68183" y="85716"/>
                </a:lnTo>
                <a:cubicBezTo>
                  <a:pt x="66672" y="85716"/>
                  <a:pt x="65455" y="87633"/>
                  <a:pt x="65455" y="90000"/>
                </a:cubicBezTo>
                <a:lnTo>
                  <a:pt x="65455" y="115716"/>
                </a:lnTo>
                <a:cubicBezTo>
                  <a:pt x="65455" y="118083"/>
                  <a:pt x="66672" y="120000"/>
                  <a:pt x="68183" y="120000"/>
                </a:cubicBezTo>
                <a:cubicBezTo>
                  <a:pt x="69688" y="120000"/>
                  <a:pt x="70911" y="118083"/>
                  <a:pt x="70911" y="115716"/>
                </a:cubicBezTo>
                <a:lnTo>
                  <a:pt x="70911" y="101550"/>
                </a:lnTo>
                <a:cubicBezTo>
                  <a:pt x="76227" y="108005"/>
                  <a:pt x="82744" y="111427"/>
                  <a:pt x="88638" y="111427"/>
                </a:cubicBezTo>
                <a:cubicBezTo>
                  <a:pt x="105961" y="111427"/>
                  <a:pt x="120000" y="89361"/>
                  <a:pt x="120000" y="62144"/>
                </a:cubicBezTo>
                <a:lnTo>
                  <a:pt x="120000" y="57855"/>
                </a:lnTo>
                <a:cubicBezTo>
                  <a:pt x="120000" y="30638"/>
                  <a:pt x="105961" y="8572"/>
                  <a:pt x="88638" y="857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5" name="Google Shape;1255;p44"/>
          <p:cNvSpPr/>
          <p:nvPr/>
        </p:nvSpPr>
        <p:spPr>
          <a:xfrm>
            <a:off x="20961718" y="5614375"/>
            <a:ext cx="558721" cy="406341"/>
          </a:xfrm>
          <a:custGeom>
            <a:rect b="b" l="l" r="r" t="t"/>
            <a:pathLst>
              <a:path extrusionOk="0" h="120000" w="120000">
                <a:moveTo>
                  <a:pt x="110688" y="22500"/>
                </a:moveTo>
                <a:lnTo>
                  <a:pt x="104433" y="31100"/>
                </a:lnTo>
                <a:cubicBezTo>
                  <a:pt x="103938" y="31777"/>
                  <a:pt x="103638" y="32716"/>
                  <a:pt x="103638" y="33750"/>
                </a:cubicBezTo>
                <a:cubicBezTo>
                  <a:pt x="103638" y="35822"/>
                  <a:pt x="104855" y="37500"/>
                  <a:pt x="106361" y="37500"/>
                </a:cubicBezTo>
                <a:cubicBezTo>
                  <a:pt x="107116" y="37500"/>
                  <a:pt x="107800" y="37077"/>
                  <a:pt x="108294" y="36400"/>
                </a:cubicBezTo>
                <a:lnTo>
                  <a:pt x="119200" y="21405"/>
                </a:lnTo>
                <a:cubicBezTo>
                  <a:pt x="119694" y="20727"/>
                  <a:pt x="120000" y="19788"/>
                  <a:pt x="120000" y="18750"/>
                </a:cubicBezTo>
                <a:cubicBezTo>
                  <a:pt x="120000" y="17716"/>
                  <a:pt x="119694" y="16777"/>
                  <a:pt x="119200" y="16100"/>
                </a:cubicBezTo>
                <a:lnTo>
                  <a:pt x="108294" y="1100"/>
                </a:lnTo>
                <a:cubicBezTo>
                  <a:pt x="107794" y="422"/>
                  <a:pt x="107116" y="0"/>
                  <a:pt x="106361" y="0"/>
                </a:cubicBezTo>
                <a:cubicBezTo>
                  <a:pt x="104855" y="0"/>
                  <a:pt x="103638" y="1683"/>
                  <a:pt x="103638" y="3750"/>
                </a:cubicBezTo>
                <a:cubicBezTo>
                  <a:pt x="103638" y="4788"/>
                  <a:pt x="103938" y="5727"/>
                  <a:pt x="104438" y="6405"/>
                </a:cubicBezTo>
                <a:lnTo>
                  <a:pt x="110688" y="15000"/>
                </a:lnTo>
                <a:lnTo>
                  <a:pt x="84544" y="15000"/>
                </a:lnTo>
                <a:cubicBezTo>
                  <a:pt x="83694" y="15000"/>
                  <a:pt x="82961" y="15572"/>
                  <a:pt x="82461" y="16411"/>
                </a:cubicBezTo>
                <a:lnTo>
                  <a:pt x="82433" y="16377"/>
                </a:lnTo>
                <a:lnTo>
                  <a:pt x="34161" y="97500"/>
                </a:lnTo>
                <a:lnTo>
                  <a:pt x="2727" y="97500"/>
                </a:lnTo>
                <a:cubicBezTo>
                  <a:pt x="1222" y="97500"/>
                  <a:pt x="0" y="99183"/>
                  <a:pt x="0" y="101250"/>
                </a:cubicBezTo>
                <a:cubicBezTo>
                  <a:pt x="0" y="103322"/>
                  <a:pt x="1222" y="105000"/>
                  <a:pt x="2727" y="105000"/>
                </a:cubicBezTo>
                <a:lnTo>
                  <a:pt x="35455" y="105000"/>
                </a:lnTo>
                <a:cubicBezTo>
                  <a:pt x="36305" y="105000"/>
                  <a:pt x="37038" y="104433"/>
                  <a:pt x="37538" y="103594"/>
                </a:cubicBezTo>
                <a:lnTo>
                  <a:pt x="37566" y="103622"/>
                </a:lnTo>
                <a:lnTo>
                  <a:pt x="85838" y="22500"/>
                </a:lnTo>
                <a:cubicBezTo>
                  <a:pt x="85838" y="22500"/>
                  <a:pt x="110688" y="22500"/>
                  <a:pt x="110688" y="22500"/>
                </a:cubicBezTo>
                <a:close/>
                <a:moveTo>
                  <a:pt x="108294" y="83600"/>
                </a:moveTo>
                <a:cubicBezTo>
                  <a:pt x="107794" y="82922"/>
                  <a:pt x="107116" y="82500"/>
                  <a:pt x="106361" y="82500"/>
                </a:cubicBezTo>
                <a:cubicBezTo>
                  <a:pt x="104855" y="82500"/>
                  <a:pt x="103638" y="84183"/>
                  <a:pt x="103638" y="86250"/>
                </a:cubicBezTo>
                <a:cubicBezTo>
                  <a:pt x="103638" y="87288"/>
                  <a:pt x="103938" y="88222"/>
                  <a:pt x="104433" y="88900"/>
                </a:cubicBezTo>
                <a:lnTo>
                  <a:pt x="110688" y="97500"/>
                </a:lnTo>
                <a:lnTo>
                  <a:pt x="85838" y="97500"/>
                </a:lnTo>
                <a:lnTo>
                  <a:pt x="68811" y="68883"/>
                </a:lnTo>
                <a:lnTo>
                  <a:pt x="65283" y="74805"/>
                </a:lnTo>
                <a:lnTo>
                  <a:pt x="82433" y="103622"/>
                </a:lnTo>
                <a:lnTo>
                  <a:pt x="82461" y="103594"/>
                </a:lnTo>
                <a:cubicBezTo>
                  <a:pt x="82961" y="104433"/>
                  <a:pt x="83694" y="105000"/>
                  <a:pt x="84544" y="105000"/>
                </a:cubicBezTo>
                <a:lnTo>
                  <a:pt x="110688" y="105000"/>
                </a:lnTo>
                <a:lnTo>
                  <a:pt x="104433" y="113600"/>
                </a:lnTo>
                <a:cubicBezTo>
                  <a:pt x="103938" y="114277"/>
                  <a:pt x="103638" y="115216"/>
                  <a:pt x="103638" y="116250"/>
                </a:cubicBezTo>
                <a:cubicBezTo>
                  <a:pt x="103638" y="118322"/>
                  <a:pt x="104855" y="120000"/>
                  <a:pt x="106361" y="120000"/>
                </a:cubicBezTo>
                <a:cubicBezTo>
                  <a:pt x="107116" y="120000"/>
                  <a:pt x="107794" y="119583"/>
                  <a:pt x="108294" y="118900"/>
                </a:cubicBezTo>
                <a:lnTo>
                  <a:pt x="119200" y="103900"/>
                </a:lnTo>
                <a:cubicBezTo>
                  <a:pt x="119694" y="103222"/>
                  <a:pt x="120000" y="102288"/>
                  <a:pt x="120000" y="101250"/>
                </a:cubicBezTo>
                <a:cubicBezTo>
                  <a:pt x="120000" y="100216"/>
                  <a:pt x="119694" y="99277"/>
                  <a:pt x="119200" y="98600"/>
                </a:cubicBezTo>
                <a:cubicBezTo>
                  <a:pt x="119200" y="98600"/>
                  <a:pt x="108294" y="83600"/>
                  <a:pt x="108294" y="83600"/>
                </a:cubicBezTo>
                <a:close/>
                <a:moveTo>
                  <a:pt x="2727" y="22500"/>
                </a:moveTo>
                <a:lnTo>
                  <a:pt x="34155" y="22500"/>
                </a:lnTo>
                <a:lnTo>
                  <a:pt x="51188" y="51116"/>
                </a:lnTo>
                <a:lnTo>
                  <a:pt x="54716" y="45200"/>
                </a:lnTo>
                <a:lnTo>
                  <a:pt x="37566" y="16377"/>
                </a:lnTo>
                <a:lnTo>
                  <a:pt x="37533" y="16411"/>
                </a:lnTo>
                <a:cubicBezTo>
                  <a:pt x="37038" y="15572"/>
                  <a:pt x="36305" y="15000"/>
                  <a:pt x="35455" y="15000"/>
                </a:cubicBezTo>
                <a:lnTo>
                  <a:pt x="2727" y="15000"/>
                </a:lnTo>
                <a:cubicBezTo>
                  <a:pt x="1222" y="15000"/>
                  <a:pt x="0" y="16683"/>
                  <a:pt x="0" y="18750"/>
                </a:cubicBezTo>
                <a:cubicBezTo>
                  <a:pt x="0" y="20822"/>
                  <a:pt x="1222" y="22500"/>
                  <a:pt x="2727" y="225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6" name="Google Shape;1256;p44"/>
          <p:cNvSpPr/>
          <p:nvPr/>
        </p:nvSpPr>
        <p:spPr>
          <a:xfrm>
            <a:off x="22028363" y="5588980"/>
            <a:ext cx="558721" cy="457135"/>
          </a:xfrm>
          <a:custGeom>
            <a:rect b="b" l="l" r="r" t="t"/>
            <a:pathLst>
              <a:path extrusionOk="0" h="120000" w="120000">
                <a:moveTo>
                  <a:pt x="10911" y="66666"/>
                </a:moveTo>
                <a:cubicBezTo>
                  <a:pt x="7894" y="66666"/>
                  <a:pt x="5455" y="63677"/>
                  <a:pt x="5455" y="60000"/>
                </a:cubicBezTo>
                <a:cubicBezTo>
                  <a:pt x="5455" y="56322"/>
                  <a:pt x="7894" y="53333"/>
                  <a:pt x="10911" y="53333"/>
                </a:cubicBezTo>
                <a:cubicBezTo>
                  <a:pt x="13916" y="53333"/>
                  <a:pt x="16361" y="56322"/>
                  <a:pt x="16361" y="60000"/>
                </a:cubicBezTo>
                <a:cubicBezTo>
                  <a:pt x="16361" y="63677"/>
                  <a:pt x="13916" y="66666"/>
                  <a:pt x="10911" y="66666"/>
                </a:cubicBezTo>
                <a:moveTo>
                  <a:pt x="119200" y="57644"/>
                </a:moveTo>
                <a:lnTo>
                  <a:pt x="102838" y="37644"/>
                </a:lnTo>
                <a:cubicBezTo>
                  <a:pt x="102344" y="37038"/>
                  <a:pt x="101661" y="36666"/>
                  <a:pt x="100911" y="36666"/>
                </a:cubicBezTo>
                <a:cubicBezTo>
                  <a:pt x="99400" y="36666"/>
                  <a:pt x="98183" y="38161"/>
                  <a:pt x="98183" y="40000"/>
                </a:cubicBezTo>
                <a:cubicBezTo>
                  <a:pt x="98183" y="40922"/>
                  <a:pt x="98488" y="41755"/>
                  <a:pt x="98983" y="42355"/>
                </a:cubicBezTo>
                <a:lnTo>
                  <a:pt x="110688" y="56666"/>
                </a:lnTo>
                <a:lnTo>
                  <a:pt x="44766" y="56666"/>
                </a:lnTo>
                <a:lnTo>
                  <a:pt x="81816" y="11377"/>
                </a:lnTo>
                <a:lnTo>
                  <a:pt x="81816" y="30000"/>
                </a:lnTo>
                <a:cubicBezTo>
                  <a:pt x="81816" y="31844"/>
                  <a:pt x="83038" y="33333"/>
                  <a:pt x="84544" y="33333"/>
                </a:cubicBezTo>
                <a:cubicBezTo>
                  <a:pt x="86050" y="33333"/>
                  <a:pt x="87272" y="31844"/>
                  <a:pt x="87272" y="30000"/>
                </a:cubicBezTo>
                <a:lnTo>
                  <a:pt x="87272" y="3333"/>
                </a:lnTo>
                <a:cubicBezTo>
                  <a:pt x="87272" y="1494"/>
                  <a:pt x="86050" y="0"/>
                  <a:pt x="84544" y="0"/>
                </a:cubicBezTo>
                <a:lnTo>
                  <a:pt x="62727" y="0"/>
                </a:lnTo>
                <a:cubicBezTo>
                  <a:pt x="61222" y="0"/>
                  <a:pt x="60000" y="1494"/>
                  <a:pt x="60000" y="3333"/>
                </a:cubicBezTo>
                <a:cubicBezTo>
                  <a:pt x="60000" y="5177"/>
                  <a:pt x="61222" y="6666"/>
                  <a:pt x="62727" y="6666"/>
                </a:cubicBezTo>
                <a:lnTo>
                  <a:pt x="77961" y="6666"/>
                </a:lnTo>
                <a:lnTo>
                  <a:pt x="37050" y="56666"/>
                </a:lnTo>
                <a:lnTo>
                  <a:pt x="21433" y="56666"/>
                </a:lnTo>
                <a:cubicBezTo>
                  <a:pt x="20216" y="50927"/>
                  <a:pt x="15983" y="46666"/>
                  <a:pt x="10911" y="46666"/>
                </a:cubicBezTo>
                <a:cubicBezTo>
                  <a:pt x="4883" y="46666"/>
                  <a:pt x="0" y="52638"/>
                  <a:pt x="0" y="60000"/>
                </a:cubicBezTo>
                <a:cubicBezTo>
                  <a:pt x="0" y="67361"/>
                  <a:pt x="4883" y="73333"/>
                  <a:pt x="10911" y="73333"/>
                </a:cubicBezTo>
                <a:cubicBezTo>
                  <a:pt x="15983" y="73333"/>
                  <a:pt x="20216" y="69077"/>
                  <a:pt x="21433" y="63333"/>
                </a:cubicBezTo>
                <a:lnTo>
                  <a:pt x="37050" y="63333"/>
                </a:lnTo>
                <a:lnTo>
                  <a:pt x="77961" y="113333"/>
                </a:lnTo>
                <a:lnTo>
                  <a:pt x="62727" y="113333"/>
                </a:lnTo>
                <a:cubicBezTo>
                  <a:pt x="61222" y="113333"/>
                  <a:pt x="60000" y="114827"/>
                  <a:pt x="60000" y="116666"/>
                </a:cubicBezTo>
                <a:cubicBezTo>
                  <a:pt x="60000" y="118511"/>
                  <a:pt x="61222" y="120000"/>
                  <a:pt x="62727" y="120000"/>
                </a:cubicBezTo>
                <a:lnTo>
                  <a:pt x="84544" y="120000"/>
                </a:lnTo>
                <a:cubicBezTo>
                  <a:pt x="86050" y="120000"/>
                  <a:pt x="87272" y="118511"/>
                  <a:pt x="87272" y="116666"/>
                </a:cubicBezTo>
                <a:lnTo>
                  <a:pt x="87272" y="90000"/>
                </a:lnTo>
                <a:cubicBezTo>
                  <a:pt x="87272" y="88161"/>
                  <a:pt x="86050" y="86666"/>
                  <a:pt x="84544" y="86666"/>
                </a:cubicBezTo>
                <a:cubicBezTo>
                  <a:pt x="83038" y="86666"/>
                  <a:pt x="81816" y="88161"/>
                  <a:pt x="81816" y="90000"/>
                </a:cubicBezTo>
                <a:lnTo>
                  <a:pt x="81816" y="108622"/>
                </a:lnTo>
                <a:lnTo>
                  <a:pt x="44766" y="63333"/>
                </a:lnTo>
                <a:lnTo>
                  <a:pt x="110688" y="63333"/>
                </a:lnTo>
                <a:lnTo>
                  <a:pt x="98983" y="77644"/>
                </a:lnTo>
                <a:cubicBezTo>
                  <a:pt x="98488" y="78250"/>
                  <a:pt x="98183" y="79083"/>
                  <a:pt x="98183" y="80000"/>
                </a:cubicBezTo>
                <a:cubicBezTo>
                  <a:pt x="98183" y="81844"/>
                  <a:pt x="99400" y="83333"/>
                  <a:pt x="100911" y="83333"/>
                </a:cubicBezTo>
                <a:cubicBezTo>
                  <a:pt x="101661" y="83333"/>
                  <a:pt x="102344" y="82961"/>
                  <a:pt x="102838" y="82355"/>
                </a:cubicBezTo>
                <a:lnTo>
                  <a:pt x="119200" y="62355"/>
                </a:lnTo>
                <a:cubicBezTo>
                  <a:pt x="119694" y="61755"/>
                  <a:pt x="120000" y="60922"/>
                  <a:pt x="120000" y="60000"/>
                </a:cubicBezTo>
                <a:cubicBezTo>
                  <a:pt x="120000" y="59083"/>
                  <a:pt x="119694" y="58250"/>
                  <a:pt x="119200" y="5764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7" name="Google Shape;1257;p44"/>
          <p:cNvSpPr/>
          <p:nvPr/>
        </p:nvSpPr>
        <p:spPr>
          <a:xfrm>
            <a:off x="1838288" y="6592553"/>
            <a:ext cx="406341" cy="558721"/>
          </a:xfrm>
          <a:custGeom>
            <a:rect b="b" l="l" r="r" t="t"/>
            <a:pathLst>
              <a:path extrusionOk="0" h="120000" w="120000">
                <a:moveTo>
                  <a:pt x="60000" y="60000"/>
                </a:moveTo>
                <a:cubicBezTo>
                  <a:pt x="47572" y="60000"/>
                  <a:pt x="37500" y="52672"/>
                  <a:pt x="37500" y="43638"/>
                </a:cubicBezTo>
                <a:cubicBezTo>
                  <a:pt x="37500" y="34600"/>
                  <a:pt x="47572" y="27272"/>
                  <a:pt x="60000" y="27272"/>
                </a:cubicBezTo>
                <a:cubicBezTo>
                  <a:pt x="72427" y="27272"/>
                  <a:pt x="82500" y="34600"/>
                  <a:pt x="82500" y="43638"/>
                </a:cubicBezTo>
                <a:cubicBezTo>
                  <a:pt x="82500" y="52672"/>
                  <a:pt x="72427" y="60000"/>
                  <a:pt x="60000" y="60000"/>
                </a:cubicBezTo>
                <a:moveTo>
                  <a:pt x="60000" y="21816"/>
                </a:moveTo>
                <a:cubicBezTo>
                  <a:pt x="43427" y="21816"/>
                  <a:pt x="30000" y="31588"/>
                  <a:pt x="30000" y="43638"/>
                </a:cubicBezTo>
                <a:cubicBezTo>
                  <a:pt x="30000" y="55683"/>
                  <a:pt x="43427" y="65455"/>
                  <a:pt x="60000" y="65455"/>
                </a:cubicBezTo>
                <a:cubicBezTo>
                  <a:pt x="76572" y="65455"/>
                  <a:pt x="90000" y="55683"/>
                  <a:pt x="90000" y="43638"/>
                </a:cubicBezTo>
                <a:cubicBezTo>
                  <a:pt x="90000" y="31588"/>
                  <a:pt x="76572" y="21816"/>
                  <a:pt x="60000" y="21816"/>
                </a:cubicBezTo>
                <a:moveTo>
                  <a:pt x="60000" y="111816"/>
                </a:moveTo>
                <a:cubicBezTo>
                  <a:pt x="60000" y="111816"/>
                  <a:pt x="7500" y="76361"/>
                  <a:pt x="7500" y="43638"/>
                </a:cubicBezTo>
                <a:cubicBezTo>
                  <a:pt x="7500" y="22550"/>
                  <a:pt x="31005" y="5455"/>
                  <a:pt x="60000" y="5455"/>
                </a:cubicBezTo>
                <a:cubicBezTo>
                  <a:pt x="88994" y="5455"/>
                  <a:pt x="112500" y="22550"/>
                  <a:pt x="112500" y="43638"/>
                </a:cubicBezTo>
                <a:cubicBezTo>
                  <a:pt x="112500" y="76361"/>
                  <a:pt x="60000" y="111816"/>
                  <a:pt x="60000" y="111816"/>
                </a:cubicBezTo>
                <a:moveTo>
                  <a:pt x="60000" y="0"/>
                </a:moveTo>
                <a:cubicBezTo>
                  <a:pt x="26866" y="0"/>
                  <a:pt x="0" y="19538"/>
                  <a:pt x="0" y="43638"/>
                </a:cubicBezTo>
                <a:cubicBezTo>
                  <a:pt x="0" y="79088"/>
                  <a:pt x="60000" y="120000"/>
                  <a:pt x="60000" y="120000"/>
                </a:cubicBezTo>
                <a:cubicBezTo>
                  <a:pt x="60000" y="120000"/>
                  <a:pt x="120000" y="79088"/>
                  <a:pt x="120000" y="43638"/>
                </a:cubicBezTo>
                <a:cubicBezTo>
                  <a:pt x="120000" y="19538"/>
                  <a:pt x="93133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8" name="Google Shape;1258;p44"/>
          <p:cNvSpPr/>
          <p:nvPr/>
        </p:nvSpPr>
        <p:spPr>
          <a:xfrm>
            <a:off x="2828741" y="6592552"/>
            <a:ext cx="558317" cy="558399"/>
          </a:xfrm>
          <a:custGeom>
            <a:rect b="b" l="l" r="r" t="t"/>
            <a:pathLst>
              <a:path extrusionOk="0" h="120000" w="120000">
                <a:moveTo>
                  <a:pt x="35474" y="85605"/>
                </a:moveTo>
                <a:cubicBezTo>
                  <a:pt x="32225" y="82711"/>
                  <a:pt x="27075" y="77811"/>
                  <a:pt x="21931" y="71638"/>
                </a:cubicBezTo>
                <a:cubicBezTo>
                  <a:pt x="14418" y="62627"/>
                  <a:pt x="5456" y="49083"/>
                  <a:pt x="5456" y="35722"/>
                </a:cubicBezTo>
                <a:cubicBezTo>
                  <a:pt x="5456" y="19038"/>
                  <a:pt x="18927" y="5455"/>
                  <a:pt x="35480" y="5455"/>
                </a:cubicBezTo>
                <a:cubicBezTo>
                  <a:pt x="52032" y="5455"/>
                  <a:pt x="65498" y="19038"/>
                  <a:pt x="65498" y="35722"/>
                </a:cubicBezTo>
                <a:cubicBezTo>
                  <a:pt x="65498" y="56711"/>
                  <a:pt x="43962" y="78022"/>
                  <a:pt x="35474" y="85605"/>
                </a:cubicBezTo>
                <a:moveTo>
                  <a:pt x="35480" y="0"/>
                </a:moveTo>
                <a:cubicBezTo>
                  <a:pt x="15884" y="0"/>
                  <a:pt x="0" y="15994"/>
                  <a:pt x="0" y="35722"/>
                </a:cubicBezTo>
                <a:cubicBezTo>
                  <a:pt x="0" y="64750"/>
                  <a:pt x="35480" y="92783"/>
                  <a:pt x="35480" y="92783"/>
                </a:cubicBezTo>
                <a:cubicBezTo>
                  <a:pt x="35480" y="92783"/>
                  <a:pt x="70960" y="64750"/>
                  <a:pt x="70960" y="35722"/>
                </a:cubicBezTo>
                <a:cubicBezTo>
                  <a:pt x="70960" y="15994"/>
                  <a:pt x="55075" y="0"/>
                  <a:pt x="35480" y="0"/>
                </a:cubicBezTo>
                <a:moveTo>
                  <a:pt x="96736" y="108911"/>
                </a:moveTo>
                <a:cubicBezTo>
                  <a:pt x="95454" y="109800"/>
                  <a:pt x="93944" y="110605"/>
                  <a:pt x="92261" y="111294"/>
                </a:cubicBezTo>
                <a:cubicBezTo>
                  <a:pt x="90868" y="111872"/>
                  <a:pt x="90204" y="113466"/>
                  <a:pt x="90778" y="114861"/>
                </a:cubicBezTo>
                <a:cubicBezTo>
                  <a:pt x="91208" y="115916"/>
                  <a:pt x="92227" y="116550"/>
                  <a:pt x="93298" y="116550"/>
                </a:cubicBezTo>
                <a:cubicBezTo>
                  <a:pt x="93643" y="116550"/>
                  <a:pt x="94000" y="116483"/>
                  <a:pt x="94334" y="116344"/>
                </a:cubicBezTo>
                <a:cubicBezTo>
                  <a:pt x="96385" y="115500"/>
                  <a:pt x="98241" y="114505"/>
                  <a:pt x="99846" y="113394"/>
                </a:cubicBezTo>
                <a:cubicBezTo>
                  <a:pt x="101089" y="112533"/>
                  <a:pt x="101396" y="110833"/>
                  <a:pt x="100537" y="109594"/>
                </a:cubicBezTo>
                <a:cubicBezTo>
                  <a:pt x="99679" y="108361"/>
                  <a:pt x="97974" y="108050"/>
                  <a:pt x="96736" y="108911"/>
                </a:cubicBezTo>
                <a:moveTo>
                  <a:pt x="90561" y="72455"/>
                </a:moveTo>
                <a:cubicBezTo>
                  <a:pt x="89781" y="71055"/>
                  <a:pt x="89307" y="69605"/>
                  <a:pt x="89145" y="68138"/>
                </a:cubicBezTo>
                <a:cubicBezTo>
                  <a:pt x="88984" y="66638"/>
                  <a:pt x="87674" y="65561"/>
                  <a:pt x="86141" y="65716"/>
                </a:cubicBezTo>
                <a:cubicBezTo>
                  <a:pt x="84642" y="65883"/>
                  <a:pt x="83555" y="67222"/>
                  <a:pt x="83723" y="68722"/>
                </a:cubicBezTo>
                <a:cubicBezTo>
                  <a:pt x="83957" y="70927"/>
                  <a:pt x="84659" y="73077"/>
                  <a:pt x="85801" y="75122"/>
                </a:cubicBezTo>
                <a:cubicBezTo>
                  <a:pt x="86297" y="76011"/>
                  <a:pt x="87228" y="76516"/>
                  <a:pt x="88181" y="76516"/>
                </a:cubicBezTo>
                <a:cubicBezTo>
                  <a:pt x="88638" y="76516"/>
                  <a:pt x="89090" y="76405"/>
                  <a:pt x="89513" y="76166"/>
                </a:cubicBezTo>
                <a:cubicBezTo>
                  <a:pt x="90829" y="75433"/>
                  <a:pt x="91302" y="73772"/>
                  <a:pt x="90561" y="72455"/>
                </a:cubicBezTo>
                <a:moveTo>
                  <a:pt x="101708" y="84744"/>
                </a:moveTo>
                <a:cubicBezTo>
                  <a:pt x="100548" y="83227"/>
                  <a:pt x="99222" y="81711"/>
                  <a:pt x="97745" y="80216"/>
                </a:cubicBezTo>
                <a:cubicBezTo>
                  <a:pt x="96692" y="79144"/>
                  <a:pt x="94964" y="79133"/>
                  <a:pt x="93883" y="80188"/>
                </a:cubicBezTo>
                <a:cubicBezTo>
                  <a:pt x="92813" y="81244"/>
                  <a:pt x="92802" y="82972"/>
                  <a:pt x="93860" y="84050"/>
                </a:cubicBezTo>
                <a:cubicBezTo>
                  <a:pt x="95170" y="85377"/>
                  <a:pt x="96352" y="86733"/>
                  <a:pt x="97372" y="88061"/>
                </a:cubicBezTo>
                <a:cubicBezTo>
                  <a:pt x="97912" y="88761"/>
                  <a:pt x="98720" y="89127"/>
                  <a:pt x="99540" y="89127"/>
                </a:cubicBezTo>
                <a:cubicBezTo>
                  <a:pt x="100119" y="89127"/>
                  <a:pt x="100699" y="88950"/>
                  <a:pt x="101195" y="88566"/>
                </a:cubicBezTo>
                <a:cubicBezTo>
                  <a:pt x="102399" y="87650"/>
                  <a:pt x="102622" y="85938"/>
                  <a:pt x="101708" y="84744"/>
                </a:cubicBezTo>
                <a:moveTo>
                  <a:pt x="119693" y="32933"/>
                </a:moveTo>
                <a:cubicBezTo>
                  <a:pt x="119002" y="31594"/>
                  <a:pt x="117358" y="31066"/>
                  <a:pt x="116020" y="31761"/>
                </a:cubicBezTo>
                <a:cubicBezTo>
                  <a:pt x="116020" y="31761"/>
                  <a:pt x="115089" y="32238"/>
                  <a:pt x="113534" y="33122"/>
                </a:cubicBezTo>
                <a:cubicBezTo>
                  <a:pt x="112225" y="33866"/>
                  <a:pt x="111768" y="35533"/>
                  <a:pt x="112514" y="36844"/>
                </a:cubicBezTo>
                <a:cubicBezTo>
                  <a:pt x="113016" y="37727"/>
                  <a:pt x="113941" y="38222"/>
                  <a:pt x="114889" y="38222"/>
                </a:cubicBezTo>
                <a:cubicBezTo>
                  <a:pt x="115351" y="38222"/>
                  <a:pt x="115814" y="38105"/>
                  <a:pt x="116237" y="37861"/>
                </a:cubicBezTo>
                <a:cubicBezTo>
                  <a:pt x="117642" y="37066"/>
                  <a:pt x="118495" y="36622"/>
                  <a:pt x="118517" y="36611"/>
                </a:cubicBezTo>
                <a:cubicBezTo>
                  <a:pt x="119860" y="35922"/>
                  <a:pt x="120384" y="34277"/>
                  <a:pt x="119693" y="32933"/>
                </a:cubicBezTo>
                <a:moveTo>
                  <a:pt x="103993" y="93811"/>
                </a:moveTo>
                <a:cubicBezTo>
                  <a:pt x="102521" y="94116"/>
                  <a:pt x="101574" y="95561"/>
                  <a:pt x="101881" y="97038"/>
                </a:cubicBezTo>
                <a:cubicBezTo>
                  <a:pt x="102059" y="97916"/>
                  <a:pt x="102159" y="98783"/>
                  <a:pt x="102159" y="99605"/>
                </a:cubicBezTo>
                <a:cubicBezTo>
                  <a:pt x="102159" y="100277"/>
                  <a:pt x="102092" y="100950"/>
                  <a:pt x="101970" y="101594"/>
                </a:cubicBezTo>
                <a:cubicBezTo>
                  <a:pt x="101680" y="103077"/>
                  <a:pt x="102650" y="104505"/>
                  <a:pt x="104127" y="104788"/>
                </a:cubicBezTo>
                <a:cubicBezTo>
                  <a:pt x="104305" y="104827"/>
                  <a:pt x="104478" y="104838"/>
                  <a:pt x="104650" y="104838"/>
                </a:cubicBezTo>
                <a:cubicBezTo>
                  <a:pt x="105932" y="104838"/>
                  <a:pt x="107075" y="103933"/>
                  <a:pt x="107326" y="102627"/>
                </a:cubicBezTo>
                <a:cubicBezTo>
                  <a:pt x="107521" y="101644"/>
                  <a:pt x="107615" y="100633"/>
                  <a:pt x="107615" y="99605"/>
                </a:cubicBezTo>
                <a:cubicBezTo>
                  <a:pt x="107615" y="98416"/>
                  <a:pt x="107482" y="97177"/>
                  <a:pt x="107225" y="95927"/>
                </a:cubicBezTo>
                <a:cubicBezTo>
                  <a:pt x="106913" y="94450"/>
                  <a:pt x="105464" y="93511"/>
                  <a:pt x="103993" y="93811"/>
                </a:cubicBezTo>
                <a:moveTo>
                  <a:pt x="103608" y="39477"/>
                </a:moveTo>
                <a:cubicBezTo>
                  <a:pt x="102087" y="40572"/>
                  <a:pt x="100515" y="41766"/>
                  <a:pt x="98960" y="43027"/>
                </a:cubicBezTo>
                <a:cubicBezTo>
                  <a:pt x="97790" y="43983"/>
                  <a:pt x="97617" y="45700"/>
                  <a:pt x="98570" y="46866"/>
                </a:cubicBezTo>
                <a:cubicBezTo>
                  <a:pt x="99111" y="47533"/>
                  <a:pt x="99896" y="47872"/>
                  <a:pt x="100688" y="47872"/>
                </a:cubicBezTo>
                <a:cubicBezTo>
                  <a:pt x="101290" y="47872"/>
                  <a:pt x="101903" y="47672"/>
                  <a:pt x="102404" y="47261"/>
                </a:cubicBezTo>
                <a:cubicBezTo>
                  <a:pt x="103870" y="46066"/>
                  <a:pt x="105353" y="44944"/>
                  <a:pt x="106791" y="43916"/>
                </a:cubicBezTo>
                <a:cubicBezTo>
                  <a:pt x="108011" y="43038"/>
                  <a:pt x="108295" y="41333"/>
                  <a:pt x="107415" y="40111"/>
                </a:cubicBezTo>
                <a:cubicBezTo>
                  <a:pt x="106540" y="38883"/>
                  <a:pt x="104834" y="38605"/>
                  <a:pt x="103608" y="39477"/>
                </a:cubicBezTo>
                <a:moveTo>
                  <a:pt x="81950" y="113955"/>
                </a:moveTo>
                <a:cubicBezTo>
                  <a:pt x="80217" y="114200"/>
                  <a:pt x="78389" y="114388"/>
                  <a:pt x="76516" y="114505"/>
                </a:cubicBezTo>
                <a:cubicBezTo>
                  <a:pt x="75011" y="114605"/>
                  <a:pt x="73869" y="115905"/>
                  <a:pt x="73969" y="117411"/>
                </a:cubicBezTo>
                <a:cubicBezTo>
                  <a:pt x="74064" y="118855"/>
                  <a:pt x="75262" y="119961"/>
                  <a:pt x="76689" y="119961"/>
                </a:cubicBezTo>
                <a:cubicBezTo>
                  <a:pt x="76750" y="119961"/>
                  <a:pt x="76806" y="119955"/>
                  <a:pt x="76867" y="119955"/>
                </a:cubicBezTo>
                <a:cubicBezTo>
                  <a:pt x="78874" y="119822"/>
                  <a:pt x="80847" y="119627"/>
                  <a:pt x="82719" y="119361"/>
                </a:cubicBezTo>
                <a:cubicBezTo>
                  <a:pt x="84213" y="119150"/>
                  <a:pt x="85250" y="117766"/>
                  <a:pt x="85038" y="116272"/>
                </a:cubicBezTo>
                <a:cubicBezTo>
                  <a:pt x="84826" y="114783"/>
                  <a:pt x="83449" y="113733"/>
                  <a:pt x="81950" y="113955"/>
                </a:cubicBezTo>
                <a:moveTo>
                  <a:pt x="49563" y="111716"/>
                </a:moveTo>
                <a:cubicBezTo>
                  <a:pt x="47830" y="111094"/>
                  <a:pt x="46253" y="110366"/>
                  <a:pt x="44876" y="109561"/>
                </a:cubicBezTo>
                <a:cubicBezTo>
                  <a:pt x="43572" y="108788"/>
                  <a:pt x="41906" y="109238"/>
                  <a:pt x="41142" y="110533"/>
                </a:cubicBezTo>
                <a:cubicBezTo>
                  <a:pt x="40373" y="111833"/>
                  <a:pt x="40813" y="113511"/>
                  <a:pt x="42112" y="114266"/>
                </a:cubicBezTo>
                <a:cubicBezTo>
                  <a:pt x="43784" y="115244"/>
                  <a:pt x="45668" y="116116"/>
                  <a:pt x="47719" y="116855"/>
                </a:cubicBezTo>
                <a:cubicBezTo>
                  <a:pt x="48025" y="116961"/>
                  <a:pt x="48332" y="117011"/>
                  <a:pt x="48644" y="117011"/>
                </a:cubicBezTo>
                <a:cubicBezTo>
                  <a:pt x="49758" y="117011"/>
                  <a:pt x="50812" y="116322"/>
                  <a:pt x="51213" y="115205"/>
                </a:cubicBezTo>
                <a:cubicBezTo>
                  <a:pt x="51720" y="113788"/>
                  <a:pt x="50985" y="112222"/>
                  <a:pt x="49563" y="111716"/>
                </a:cubicBezTo>
                <a:moveTo>
                  <a:pt x="65492" y="114544"/>
                </a:moveTo>
                <a:cubicBezTo>
                  <a:pt x="63603" y="114444"/>
                  <a:pt x="61763" y="114288"/>
                  <a:pt x="60030" y="114072"/>
                </a:cubicBezTo>
                <a:cubicBezTo>
                  <a:pt x="58531" y="113850"/>
                  <a:pt x="57171" y="114944"/>
                  <a:pt x="56987" y="116438"/>
                </a:cubicBezTo>
                <a:cubicBezTo>
                  <a:pt x="56798" y="117938"/>
                  <a:pt x="57862" y="119300"/>
                  <a:pt x="59356" y="119483"/>
                </a:cubicBezTo>
                <a:cubicBezTo>
                  <a:pt x="61217" y="119716"/>
                  <a:pt x="63185" y="119888"/>
                  <a:pt x="65202" y="120000"/>
                </a:cubicBezTo>
                <a:cubicBezTo>
                  <a:pt x="65252" y="120000"/>
                  <a:pt x="65297" y="120000"/>
                  <a:pt x="65347" y="120000"/>
                </a:cubicBezTo>
                <a:cubicBezTo>
                  <a:pt x="66791" y="120000"/>
                  <a:pt x="67994" y="118872"/>
                  <a:pt x="68073" y="117416"/>
                </a:cubicBezTo>
                <a:cubicBezTo>
                  <a:pt x="68151" y="115905"/>
                  <a:pt x="66997" y="114622"/>
                  <a:pt x="65492" y="114544"/>
                </a:cubicBezTo>
                <a:moveTo>
                  <a:pt x="38121" y="101000"/>
                </a:moveTo>
                <a:cubicBezTo>
                  <a:pt x="38099" y="99511"/>
                  <a:pt x="36890" y="98311"/>
                  <a:pt x="35396" y="98311"/>
                </a:cubicBezTo>
                <a:cubicBezTo>
                  <a:pt x="33886" y="98311"/>
                  <a:pt x="32665" y="99533"/>
                  <a:pt x="32665" y="101044"/>
                </a:cubicBezTo>
                <a:cubicBezTo>
                  <a:pt x="32665" y="101300"/>
                  <a:pt x="32698" y="102688"/>
                  <a:pt x="33423" y="104633"/>
                </a:cubicBezTo>
                <a:cubicBezTo>
                  <a:pt x="33830" y="105738"/>
                  <a:pt x="34872" y="106416"/>
                  <a:pt x="35981" y="106416"/>
                </a:cubicBezTo>
                <a:cubicBezTo>
                  <a:pt x="36293" y="106416"/>
                  <a:pt x="36616" y="106361"/>
                  <a:pt x="36929" y="106244"/>
                </a:cubicBezTo>
                <a:cubicBezTo>
                  <a:pt x="38344" y="105722"/>
                  <a:pt x="39063" y="104155"/>
                  <a:pt x="38539" y="102738"/>
                </a:cubicBezTo>
                <a:cubicBezTo>
                  <a:pt x="38171" y="101744"/>
                  <a:pt x="38127" y="101061"/>
                  <a:pt x="38121" y="101000"/>
                </a:cubicBezTo>
                <a:moveTo>
                  <a:pt x="87836" y="59988"/>
                </a:moveTo>
                <a:cubicBezTo>
                  <a:pt x="88270" y="60244"/>
                  <a:pt x="88750" y="60366"/>
                  <a:pt x="89218" y="60366"/>
                </a:cubicBezTo>
                <a:cubicBezTo>
                  <a:pt x="90154" y="60366"/>
                  <a:pt x="91063" y="59888"/>
                  <a:pt x="91575" y="59027"/>
                </a:cubicBezTo>
                <a:cubicBezTo>
                  <a:pt x="92389" y="57644"/>
                  <a:pt x="93415" y="56222"/>
                  <a:pt x="94618" y="54783"/>
                </a:cubicBezTo>
                <a:cubicBezTo>
                  <a:pt x="95588" y="53627"/>
                  <a:pt x="95438" y="51905"/>
                  <a:pt x="94284" y="50938"/>
                </a:cubicBezTo>
                <a:cubicBezTo>
                  <a:pt x="93125" y="49966"/>
                  <a:pt x="91403" y="50122"/>
                  <a:pt x="90438" y="51277"/>
                </a:cubicBezTo>
                <a:cubicBezTo>
                  <a:pt x="89039" y="52938"/>
                  <a:pt x="87841" y="54622"/>
                  <a:pt x="86871" y="56250"/>
                </a:cubicBezTo>
                <a:cubicBezTo>
                  <a:pt x="86108" y="57550"/>
                  <a:pt x="86537" y="59216"/>
                  <a:pt x="87836" y="59988"/>
                </a:cubicBezTo>
                <a:moveTo>
                  <a:pt x="35480" y="49116"/>
                </a:moveTo>
                <a:cubicBezTo>
                  <a:pt x="27944" y="49116"/>
                  <a:pt x="21830" y="43005"/>
                  <a:pt x="21830" y="35466"/>
                </a:cubicBezTo>
                <a:cubicBezTo>
                  <a:pt x="21830" y="27927"/>
                  <a:pt x="27944" y="21816"/>
                  <a:pt x="35480" y="21816"/>
                </a:cubicBezTo>
                <a:cubicBezTo>
                  <a:pt x="43020" y="21816"/>
                  <a:pt x="49123" y="27927"/>
                  <a:pt x="49123" y="35466"/>
                </a:cubicBezTo>
                <a:cubicBezTo>
                  <a:pt x="49123" y="43005"/>
                  <a:pt x="43020" y="49116"/>
                  <a:pt x="35480" y="49116"/>
                </a:cubicBezTo>
                <a:moveTo>
                  <a:pt x="35480" y="16416"/>
                </a:moveTo>
                <a:cubicBezTo>
                  <a:pt x="24929" y="16416"/>
                  <a:pt x="16374" y="24966"/>
                  <a:pt x="16374" y="35511"/>
                </a:cubicBezTo>
                <a:cubicBezTo>
                  <a:pt x="16374" y="46061"/>
                  <a:pt x="24929" y="54616"/>
                  <a:pt x="35480" y="54616"/>
                </a:cubicBezTo>
                <a:cubicBezTo>
                  <a:pt x="46030" y="54616"/>
                  <a:pt x="54585" y="46061"/>
                  <a:pt x="54585" y="35511"/>
                </a:cubicBezTo>
                <a:cubicBezTo>
                  <a:pt x="54585" y="24966"/>
                  <a:pt x="46030" y="16416"/>
                  <a:pt x="35480" y="1641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9" name="Google Shape;1259;p44"/>
          <p:cNvSpPr/>
          <p:nvPr/>
        </p:nvSpPr>
        <p:spPr>
          <a:xfrm>
            <a:off x="4047767" y="6592553"/>
            <a:ext cx="253965" cy="558721"/>
          </a:xfrm>
          <a:custGeom>
            <a:rect b="b" l="l" r="r" t="t"/>
            <a:pathLst>
              <a:path extrusionOk="0" h="120000" w="120000">
                <a:moveTo>
                  <a:pt x="60000" y="10911"/>
                </a:moveTo>
                <a:cubicBezTo>
                  <a:pt x="60000" y="10911"/>
                  <a:pt x="24000" y="10911"/>
                  <a:pt x="24000" y="27272"/>
                </a:cubicBezTo>
                <a:cubicBezTo>
                  <a:pt x="24000" y="28777"/>
                  <a:pt x="26688" y="30000"/>
                  <a:pt x="30000" y="30000"/>
                </a:cubicBezTo>
                <a:cubicBezTo>
                  <a:pt x="33311" y="30000"/>
                  <a:pt x="36000" y="28777"/>
                  <a:pt x="36000" y="27272"/>
                </a:cubicBezTo>
                <a:cubicBezTo>
                  <a:pt x="36000" y="16361"/>
                  <a:pt x="60000" y="16361"/>
                  <a:pt x="60000" y="16361"/>
                </a:cubicBezTo>
                <a:cubicBezTo>
                  <a:pt x="63311" y="16361"/>
                  <a:pt x="66000" y="15144"/>
                  <a:pt x="66000" y="13638"/>
                </a:cubicBezTo>
                <a:cubicBezTo>
                  <a:pt x="66000" y="12127"/>
                  <a:pt x="63311" y="10911"/>
                  <a:pt x="60000" y="10911"/>
                </a:cubicBezTo>
                <a:moveTo>
                  <a:pt x="60000" y="49088"/>
                </a:moveTo>
                <a:cubicBezTo>
                  <a:pt x="33494" y="49088"/>
                  <a:pt x="12000" y="39322"/>
                  <a:pt x="12000" y="27272"/>
                </a:cubicBezTo>
                <a:cubicBezTo>
                  <a:pt x="12000" y="15222"/>
                  <a:pt x="33494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39322"/>
                  <a:pt x="86505" y="49088"/>
                  <a:pt x="60000" y="49088"/>
                </a:cubicBezTo>
                <a:moveTo>
                  <a:pt x="60000" y="95455"/>
                </a:moveTo>
                <a:lnTo>
                  <a:pt x="45300" y="53688"/>
                </a:lnTo>
                <a:cubicBezTo>
                  <a:pt x="50011" y="54227"/>
                  <a:pt x="54916" y="54544"/>
                  <a:pt x="60000" y="54544"/>
                </a:cubicBezTo>
                <a:cubicBezTo>
                  <a:pt x="65083" y="54544"/>
                  <a:pt x="69988" y="54227"/>
                  <a:pt x="74700" y="53688"/>
                </a:cubicBezTo>
                <a:cubicBezTo>
                  <a:pt x="74700" y="53688"/>
                  <a:pt x="60000" y="95455"/>
                  <a:pt x="60000" y="95455"/>
                </a:cubicBezTo>
                <a:close/>
                <a:moveTo>
                  <a:pt x="60000" y="0"/>
                </a:moveTo>
                <a:cubicBezTo>
                  <a:pt x="26861" y="0"/>
                  <a:pt x="0" y="12216"/>
                  <a:pt x="0" y="27272"/>
                </a:cubicBezTo>
                <a:cubicBezTo>
                  <a:pt x="0" y="37944"/>
                  <a:pt x="13505" y="47150"/>
                  <a:pt x="33144" y="51638"/>
                </a:cubicBezTo>
                <a:lnTo>
                  <a:pt x="60000" y="120000"/>
                </a:lnTo>
                <a:lnTo>
                  <a:pt x="86861" y="51638"/>
                </a:lnTo>
                <a:cubicBezTo>
                  <a:pt x="106494" y="47150"/>
                  <a:pt x="120000" y="37944"/>
                  <a:pt x="120000" y="27272"/>
                </a:cubicBezTo>
                <a:cubicBezTo>
                  <a:pt x="120000" y="12216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0" name="Google Shape;1260;p44"/>
          <p:cNvSpPr/>
          <p:nvPr/>
        </p:nvSpPr>
        <p:spPr>
          <a:xfrm>
            <a:off x="4962034" y="6592553"/>
            <a:ext cx="558721" cy="558721"/>
          </a:xfrm>
          <a:custGeom>
            <a:rect b="b" l="l" r="r" t="t"/>
            <a:pathLst>
              <a:path extrusionOk="0" h="120000" w="120000">
                <a:moveTo>
                  <a:pt x="62727" y="114405"/>
                </a:moveTo>
                <a:lnTo>
                  <a:pt x="62727" y="106361"/>
                </a:lnTo>
                <a:cubicBezTo>
                  <a:pt x="62727" y="104861"/>
                  <a:pt x="61505" y="103638"/>
                  <a:pt x="60000" y="103638"/>
                </a:cubicBezTo>
                <a:cubicBezTo>
                  <a:pt x="58494" y="103638"/>
                  <a:pt x="57272" y="104861"/>
                  <a:pt x="57272" y="106361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13638" y="62727"/>
                </a:lnTo>
                <a:cubicBezTo>
                  <a:pt x="15138" y="62727"/>
                  <a:pt x="16361" y="61505"/>
                  <a:pt x="16361" y="60000"/>
                </a:cubicBezTo>
                <a:cubicBezTo>
                  <a:pt x="16361" y="58494"/>
                  <a:pt x="15138" y="57272"/>
                  <a:pt x="13638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13638"/>
                </a:lnTo>
                <a:cubicBezTo>
                  <a:pt x="57272" y="15144"/>
                  <a:pt x="58494" y="16361"/>
                  <a:pt x="60000" y="16361"/>
                </a:cubicBezTo>
                <a:cubicBezTo>
                  <a:pt x="61505" y="16361"/>
                  <a:pt x="62727" y="15144"/>
                  <a:pt x="62727" y="13638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106361" y="57272"/>
                </a:lnTo>
                <a:cubicBezTo>
                  <a:pt x="104861" y="57272"/>
                  <a:pt x="103638" y="58494"/>
                  <a:pt x="103638" y="60000"/>
                </a:cubicBezTo>
                <a:cubicBezTo>
                  <a:pt x="103638" y="61505"/>
                  <a:pt x="104861" y="62727"/>
                  <a:pt x="106361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83138" y="36855"/>
                </a:moveTo>
                <a:lnTo>
                  <a:pt x="67716" y="67711"/>
                </a:lnTo>
                <a:lnTo>
                  <a:pt x="36861" y="83144"/>
                </a:lnTo>
                <a:lnTo>
                  <a:pt x="52283" y="52288"/>
                </a:lnTo>
                <a:cubicBezTo>
                  <a:pt x="52283" y="52288"/>
                  <a:pt x="83138" y="36855"/>
                  <a:pt x="83138" y="36855"/>
                </a:cubicBezTo>
                <a:close/>
                <a:moveTo>
                  <a:pt x="25288" y="94711"/>
                </a:moveTo>
                <a:lnTo>
                  <a:pt x="71572" y="71572"/>
                </a:lnTo>
                <a:lnTo>
                  <a:pt x="94711" y="25283"/>
                </a:lnTo>
                <a:lnTo>
                  <a:pt x="48427" y="48427"/>
                </a:lnTo>
                <a:cubicBezTo>
                  <a:pt x="48427" y="48427"/>
                  <a:pt x="25288" y="94711"/>
                  <a:pt x="25288" y="94711"/>
                </a:cubicBezTo>
                <a:close/>
                <a:moveTo>
                  <a:pt x="63855" y="63855"/>
                </a:moveTo>
                <a:cubicBezTo>
                  <a:pt x="65983" y="61727"/>
                  <a:pt x="65983" y="58272"/>
                  <a:pt x="63855" y="56144"/>
                </a:cubicBezTo>
                <a:cubicBezTo>
                  <a:pt x="61727" y="54011"/>
                  <a:pt x="58272" y="54011"/>
                  <a:pt x="56144" y="56144"/>
                </a:cubicBezTo>
                <a:cubicBezTo>
                  <a:pt x="54016" y="58272"/>
                  <a:pt x="54016" y="61727"/>
                  <a:pt x="56144" y="63855"/>
                </a:cubicBezTo>
                <a:cubicBezTo>
                  <a:pt x="58272" y="65988"/>
                  <a:pt x="61727" y="65988"/>
                  <a:pt x="63855" y="638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1" name="Google Shape;1261;p44"/>
          <p:cNvSpPr/>
          <p:nvPr/>
        </p:nvSpPr>
        <p:spPr>
          <a:xfrm>
            <a:off x="6028679" y="6592553"/>
            <a:ext cx="558721" cy="558721"/>
          </a:xfrm>
          <a:custGeom>
            <a:rect b="b" l="l" r="r" t="t"/>
            <a:pathLst>
              <a:path extrusionOk="0" h="120000" w="120000">
                <a:moveTo>
                  <a:pt x="114544" y="113655"/>
                </a:moveTo>
                <a:lnTo>
                  <a:pt x="81816" y="104305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11" y="11055"/>
                </a:moveTo>
                <a:lnTo>
                  <a:pt x="118022" y="11016"/>
                </a:lnTo>
                <a:lnTo>
                  <a:pt x="79838" y="105"/>
                </a:lnTo>
                <a:lnTo>
                  <a:pt x="79827" y="150"/>
                </a:lnTo>
                <a:cubicBezTo>
                  <a:pt x="79588" y="77"/>
                  <a:pt x="79355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7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88" y="108944"/>
                </a:cubicBezTo>
                <a:lnTo>
                  <a:pt x="1977" y="108988"/>
                </a:lnTo>
                <a:lnTo>
                  <a:pt x="40161" y="119894"/>
                </a:lnTo>
                <a:lnTo>
                  <a:pt x="40172" y="119850"/>
                </a:lnTo>
                <a:cubicBezTo>
                  <a:pt x="40411" y="119922"/>
                  <a:pt x="40644" y="120000"/>
                  <a:pt x="40911" y="120000"/>
                </a:cubicBezTo>
                <a:cubicBezTo>
                  <a:pt x="41172" y="120000"/>
                  <a:pt x="41411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11" y="110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2" name="Google Shape;1262;p44"/>
          <p:cNvSpPr/>
          <p:nvPr/>
        </p:nvSpPr>
        <p:spPr>
          <a:xfrm>
            <a:off x="7095327" y="6592553"/>
            <a:ext cx="558721" cy="558721"/>
          </a:xfrm>
          <a:custGeom>
            <a:rect b="b" l="l" r="r" t="t"/>
            <a:pathLst>
              <a:path extrusionOk="0" h="120000" w="120000">
                <a:moveTo>
                  <a:pt x="97483" y="69494"/>
                </a:moveTo>
                <a:lnTo>
                  <a:pt x="102888" y="70250"/>
                </a:lnTo>
                <a:cubicBezTo>
                  <a:pt x="103177" y="68200"/>
                  <a:pt x="103272" y="66233"/>
                  <a:pt x="103177" y="64405"/>
                </a:cubicBezTo>
                <a:lnTo>
                  <a:pt x="97733" y="64688"/>
                </a:lnTo>
                <a:cubicBezTo>
                  <a:pt x="97811" y="66166"/>
                  <a:pt x="97727" y="67783"/>
                  <a:pt x="97483" y="69494"/>
                </a:cubicBezTo>
                <a:moveTo>
                  <a:pt x="96911" y="60183"/>
                </a:moveTo>
                <a:lnTo>
                  <a:pt x="102077" y="58444"/>
                </a:lnTo>
                <a:cubicBezTo>
                  <a:pt x="101455" y="56594"/>
                  <a:pt x="100577" y="54827"/>
                  <a:pt x="99388" y="53033"/>
                </a:cubicBezTo>
                <a:lnTo>
                  <a:pt x="94844" y="56050"/>
                </a:lnTo>
                <a:cubicBezTo>
                  <a:pt x="95761" y="57438"/>
                  <a:pt x="96438" y="58788"/>
                  <a:pt x="96911" y="60183"/>
                </a:cubicBezTo>
                <a:moveTo>
                  <a:pt x="97383" y="77166"/>
                </a:moveTo>
                <a:cubicBezTo>
                  <a:pt x="96888" y="76672"/>
                  <a:pt x="96205" y="76361"/>
                  <a:pt x="95455" y="76361"/>
                </a:cubicBezTo>
                <a:cubicBezTo>
                  <a:pt x="93944" y="76361"/>
                  <a:pt x="92727" y="77583"/>
                  <a:pt x="92727" y="79088"/>
                </a:cubicBezTo>
                <a:cubicBezTo>
                  <a:pt x="92727" y="79844"/>
                  <a:pt x="93033" y="80527"/>
                  <a:pt x="93527" y="81016"/>
                </a:cubicBezTo>
                <a:lnTo>
                  <a:pt x="97050" y="84544"/>
                </a:lnTo>
                <a:lnTo>
                  <a:pt x="93527" y="88072"/>
                </a:lnTo>
                <a:cubicBezTo>
                  <a:pt x="93033" y="88566"/>
                  <a:pt x="92727" y="89244"/>
                  <a:pt x="92727" y="90000"/>
                </a:cubicBezTo>
                <a:cubicBezTo>
                  <a:pt x="92727" y="91505"/>
                  <a:pt x="93944" y="92727"/>
                  <a:pt x="95455" y="92727"/>
                </a:cubicBezTo>
                <a:cubicBezTo>
                  <a:pt x="96205" y="92727"/>
                  <a:pt x="96888" y="92422"/>
                  <a:pt x="97383" y="91927"/>
                </a:cubicBezTo>
                <a:lnTo>
                  <a:pt x="100911" y="88400"/>
                </a:lnTo>
                <a:lnTo>
                  <a:pt x="104433" y="91927"/>
                </a:lnTo>
                <a:cubicBezTo>
                  <a:pt x="104927" y="92422"/>
                  <a:pt x="105611" y="92727"/>
                  <a:pt x="106361" y="92727"/>
                </a:cubicBezTo>
                <a:cubicBezTo>
                  <a:pt x="107872" y="92727"/>
                  <a:pt x="109088" y="91505"/>
                  <a:pt x="109088" y="90000"/>
                </a:cubicBezTo>
                <a:cubicBezTo>
                  <a:pt x="109088" y="89244"/>
                  <a:pt x="108788" y="88566"/>
                  <a:pt x="108294" y="88072"/>
                </a:cubicBezTo>
                <a:lnTo>
                  <a:pt x="104766" y="84544"/>
                </a:lnTo>
                <a:lnTo>
                  <a:pt x="108294" y="81016"/>
                </a:lnTo>
                <a:cubicBezTo>
                  <a:pt x="108788" y="80527"/>
                  <a:pt x="109088" y="79844"/>
                  <a:pt x="109088" y="79088"/>
                </a:cubicBezTo>
                <a:cubicBezTo>
                  <a:pt x="109088" y="77583"/>
                  <a:pt x="107872" y="76361"/>
                  <a:pt x="106361" y="76361"/>
                </a:cubicBezTo>
                <a:cubicBezTo>
                  <a:pt x="105605" y="76361"/>
                  <a:pt x="104927" y="76672"/>
                  <a:pt x="104433" y="77166"/>
                </a:cubicBezTo>
                <a:lnTo>
                  <a:pt x="100911" y="80688"/>
                </a:lnTo>
                <a:cubicBezTo>
                  <a:pt x="100911" y="80688"/>
                  <a:pt x="97383" y="77166"/>
                  <a:pt x="97383" y="77166"/>
                </a:cubicBezTo>
                <a:close/>
                <a:moveTo>
                  <a:pt x="114544" y="113655"/>
                </a:moveTo>
                <a:lnTo>
                  <a:pt x="81816" y="104305"/>
                </a:lnTo>
                <a:lnTo>
                  <a:pt x="81816" y="42766"/>
                </a:lnTo>
                <a:cubicBezTo>
                  <a:pt x="83055" y="43344"/>
                  <a:pt x="84194" y="43966"/>
                  <a:pt x="85133" y="44633"/>
                </a:cubicBezTo>
                <a:lnTo>
                  <a:pt x="88294" y="40188"/>
                </a:lnTo>
                <a:cubicBezTo>
                  <a:pt x="86816" y="39133"/>
                  <a:pt x="85072" y="38177"/>
                  <a:pt x="83105" y="37338"/>
                </a:cubicBezTo>
                <a:lnTo>
                  <a:pt x="81816" y="40350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51927"/>
                </a:lnTo>
                <a:lnTo>
                  <a:pt x="45827" y="56661"/>
                </a:lnTo>
                <a:cubicBezTo>
                  <a:pt x="47666" y="55805"/>
                  <a:pt x="49338" y="54683"/>
                  <a:pt x="50933" y="53227"/>
                </a:cubicBezTo>
                <a:lnTo>
                  <a:pt x="47250" y="49205"/>
                </a:lnTo>
                <a:cubicBezTo>
                  <a:pt x="46094" y="50266"/>
                  <a:pt x="44933" y="51038"/>
                  <a:pt x="43638" y="51661"/>
                </a:cubicBez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05" y="11055"/>
                </a:moveTo>
                <a:lnTo>
                  <a:pt x="118022" y="11016"/>
                </a:lnTo>
                <a:lnTo>
                  <a:pt x="79844" y="105"/>
                </a:lnTo>
                <a:lnTo>
                  <a:pt x="79827" y="150"/>
                </a:lnTo>
                <a:cubicBezTo>
                  <a:pt x="79588" y="77"/>
                  <a:pt x="79350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2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94" y="108944"/>
                </a:cubicBezTo>
                <a:lnTo>
                  <a:pt x="1977" y="108988"/>
                </a:lnTo>
                <a:lnTo>
                  <a:pt x="40155" y="119894"/>
                </a:lnTo>
                <a:lnTo>
                  <a:pt x="40172" y="119850"/>
                </a:lnTo>
                <a:cubicBezTo>
                  <a:pt x="40411" y="119922"/>
                  <a:pt x="40650" y="120000"/>
                  <a:pt x="40911" y="120000"/>
                </a:cubicBezTo>
                <a:cubicBezTo>
                  <a:pt x="41172" y="120000"/>
                  <a:pt x="41405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05" y="11055"/>
                </a:cubicBezTo>
                <a:moveTo>
                  <a:pt x="91305" y="51527"/>
                </a:moveTo>
                <a:lnTo>
                  <a:pt x="91766" y="52077"/>
                </a:lnTo>
                <a:lnTo>
                  <a:pt x="95938" y="48555"/>
                </a:lnTo>
                <a:lnTo>
                  <a:pt x="95466" y="48000"/>
                </a:lnTo>
                <a:cubicBezTo>
                  <a:pt x="94516" y="46877"/>
                  <a:pt x="93555" y="45755"/>
                  <a:pt x="92650" y="44550"/>
                </a:cubicBezTo>
                <a:lnTo>
                  <a:pt x="88283" y="47811"/>
                </a:lnTo>
                <a:cubicBezTo>
                  <a:pt x="89255" y="49111"/>
                  <a:pt x="90283" y="50327"/>
                  <a:pt x="91305" y="51527"/>
                </a:cubicBezTo>
                <a:moveTo>
                  <a:pt x="34833" y="61233"/>
                </a:moveTo>
                <a:lnTo>
                  <a:pt x="31883" y="56644"/>
                </a:lnTo>
                <a:cubicBezTo>
                  <a:pt x="30177" y="57744"/>
                  <a:pt x="28627" y="58916"/>
                  <a:pt x="27272" y="60138"/>
                </a:cubicBezTo>
                <a:lnTo>
                  <a:pt x="30933" y="64188"/>
                </a:lnTo>
                <a:cubicBezTo>
                  <a:pt x="32066" y="63166"/>
                  <a:pt x="33377" y="62172"/>
                  <a:pt x="34833" y="61233"/>
                </a:cubicBezTo>
                <a:moveTo>
                  <a:pt x="27800" y="67694"/>
                </a:moveTo>
                <a:lnTo>
                  <a:pt x="23311" y="64600"/>
                </a:lnTo>
                <a:cubicBezTo>
                  <a:pt x="22083" y="66383"/>
                  <a:pt x="21177" y="68266"/>
                  <a:pt x="20627" y="70188"/>
                </a:cubicBezTo>
                <a:lnTo>
                  <a:pt x="25866" y="71700"/>
                </a:lnTo>
                <a:cubicBezTo>
                  <a:pt x="26261" y="70338"/>
                  <a:pt x="26911" y="68988"/>
                  <a:pt x="27800" y="67694"/>
                </a:cubicBezTo>
                <a:moveTo>
                  <a:pt x="58150" y="46211"/>
                </a:moveTo>
                <a:lnTo>
                  <a:pt x="55400" y="41500"/>
                </a:lnTo>
                <a:cubicBezTo>
                  <a:pt x="53461" y="42633"/>
                  <a:pt x="52011" y="44088"/>
                  <a:pt x="50733" y="45494"/>
                </a:cubicBezTo>
                <a:lnTo>
                  <a:pt x="54761" y="49166"/>
                </a:lnTo>
                <a:cubicBezTo>
                  <a:pt x="55905" y="47911"/>
                  <a:pt x="56916" y="46933"/>
                  <a:pt x="58150" y="46211"/>
                </a:cubicBezTo>
                <a:moveTo>
                  <a:pt x="21816" y="87272"/>
                </a:moveTo>
                <a:cubicBezTo>
                  <a:pt x="24827" y="87272"/>
                  <a:pt x="27272" y="84833"/>
                  <a:pt x="27272" y="81816"/>
                </a:cubicBezTo>
                <a:cubicBezTo>
                  <a:pt x="27272" y="78805"/>
                  <a:pt x="24827" y="76361"/>
                  <a:pt x="21816" y="76361"/>
                </a:cubicBezTo>
                <a:cubicBezTo>
                  <a:pt x="18805" y="76361"/>
                  <a:pt x="16361" y="78805"/>
                  <a:pt x="16361" y="81816"/>
                </a:cubicBezTo>
                <a:cubicBezTo>
                  <a:pt x="16361" y="84833"/>
                  <a:pt x="18805" y="87272"/>
                  <a:pt x="21816" y="87272"/>
                </a:cubicBezTo>
                <a:moveTo>
                  <a:pt x="68183" y="43638"/>
                </a:moveTo>
                <a:cubicBezTo>
                  <a:pt x="71194" y="43638"/>
                  <a:pt x="73638" y="41194"/>
                  <a:pt x="73638" y="38183"/>
                </a:cubicBezTo>
                <a:cubicBezTo>
                  <a:pt x="73638" y="35172"/>
                  <a:pt x="71194" y="32727"/>
                  <a:pt x="68183" y="32727"/>
                </a:cubicBezTo>
                <a:cubicBezTo>
                  <a:pt x="65166" y="32727"/>
                  <a:pt x="62727" y="35172"/>
                  <a:pt x="62727" y="38183"/>
                </a:cubicBezTo>
                <a:cubicBezTo>
                  <a:pt x="62727" y="41194"/>
                  <a:pt x="65166" y="43638"/>
                  <a:pt x="68183" y="4363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3" name="Google Shape;1263;p44"/>
          <p:cNvSpPr/>
          <p:nvPr/>
        </p:nvSpPr>
        <p:spPr>
          <a:xfrm>
            <a:off x="8161972" y="6592553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46361"/>
                </a:moveTo>
                <a:cubicBezTo>
                  <a:pt x="52466" y="46361"/>
                  <a:pt x="46361" y="52466"/>
                  <a:pt x="46361" y="60000"/>
                </a:cubicBezTo>
                <a:cubicBezTo>
                  <a:pt x="46361" y="67533"/>
                  <a:pt x="52466" y="73638"/>
                  <a:pt x="60000" y="73638"/>
                </a:cubicBezTo>
                <a:cubicBezTo>
                  <a:pt x="67533" y="73638"/>
                  <a:pt x="73638" y="67533"/>
                  <a:pt x="73638" y="60000"/>
                </a:cubicBezTo>
                <a:cubicBezTo>
                  <a:pt x="73638" y="52466"/>
                  <a:pt x="67533" y="46361"/>
                  <a:pt x="60000" y="46361"/>
                </a:cubicBezTo>
                <a:moveTo>
                  <a:pt x="62727" y="114405"/>
                </a:moveTo>
                <a:lnTo>
                  <a:pt x="62727" y="95455"/>
                </a:lnTo>
                <a:cubicBezTo>
                  <a:pt x="62727" y="93944"/>
                  <a:pt x="61505" y="92727"/>
                  <a:pt x="60000" y="92727"/>
                </a:cubicBezTo>
                <a:cubicBezTo>
                  <a:pt x="58494" y="92727"/>
                  <a:pt x="57272" y="93944"/>
                  <a:pt x="57272" y="95455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24544" y="62727"/>
                </a:lnTo>
                <a:cubicBezTo>
                  <a:pt x="26055" y="62727"/>
                  <a:pt x="27272" y="61505"/>
                  <a:pt x="27272" y="60000"/>
                </a:cubicBezTo>
                <a:cubicBezTo>
                  <a:pt x="27272" y="58494"/>
                  <a:pt x="26055" y="57272"/>
                  <a:pt x="24544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24544"/>
                </a:ln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95455" y="57272"/>
                </a:lnTo>
                <a:cubicBezTo>
                  <a:pt x="93944" y="57272"/>
                  <a:pt x="92727" y="58494"/>
                  <a:pt x="92727" y="60000"/>
                </a:cubicBezTo>
                <a:cubicBezTo>
                  <a:pt x="92727" y="61505"/>
                  <a:pt x="93944" y="62727"/>
                  <a:pt x="95455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4" name="Google Shape;1264;p44"/>
          <p:cNvSpPr/>
          <p:nvPr/>
        </p:nvSpPr>
        <p:spPr>
          <a:xfrm>
            <a:off x="9228616" y="6592553"/>
            <a:ext cx="558721" cy="558721"/>
          </a:xfrm>
          <a:custGeom>
            <a:rect b="b" l="l" r="r" t="t"/>
            <a:pathLst>
              <a:path extrusionOk="0" h="120000" w="120000">
                <a:moveTo>
                  <a:pt x="62727" y="114405"/>
                </a:moveTo>
                <a:lnTo>
                  <a:pt x="62727" y="98044"/>
                </a:lnTo>
                <a:cubicBezTo>
                  <a:pt x="81633" y="96705"/>
                  <a:pt x="96711" y="81627"/>
                  <a:pt x="98050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2727" y="73361"/>
                </a:moveTo>
                <a:cubicBezTo>
                  <a:pt x="68066" y="72277"/>
                  <a:pt x="72250" y="68066"/>
                  <a:pt x="73338" y="62727"/>
                </a:cubicBezTo>
                <a:lnTo>
                  <a:pt x="92594" y="62727"/>
                </a:lnTo>
                <a:cubicBezTo>
                  <a:pt x="91283" y="78622"/>
                  <a:pt x="78622" y="91272"/>
                  <a:pt x="62727" y="92588"/>
                </a:cubicBezTo>
                <a:cubicBezTo>
                  <a:pt x="62727" y="92588"/>
                  <a:pt x="62727" y="73361"/>
                  <a:pt x="62727" y="73361"/>
                </a:cubicBezTo>
                <a:close/>
                <a:moveTo>
                  <a:pt x="62727" y="27411"/>
                </a:moveTo>
                <a:cubicBezTo>
                  <a:pt x="67961" y="27844"/>
                  <a:pt x="72838" y="29527"/>
                  <a:pt x="77083" y="32133"/>
                </a:cubicBezTo>
                <a:cubicBezTo>
                  <a:pt x="76627" y="33150"/>
                  <a:pt x="76361" y="34266"/>
                  <a:pt x="76361" y="35455"/>
                </a:cubicBezTo>
                <a:cubicBezTo>
                  <a:pt x="76361" y="39972"/>
                  <a:pt x="80027" y="43638"/>
                  <a:pt x="84544" y="43638"/>
                </a:cubicBezTo>
                <a:cubicBezTo>
                  <a:pt x="85733" y="43638"/>
                  <a:pt x="86850" y="43372"/>
                  <a:pt x="87866" y="42916"/>
                </a:cubicBezTo>
                <a:cubicBezTo>
                  <a:pt x="90477" y="47161"/>
                  <a:pt x="92161" y="52038"/>
                  <a:pt x="92594" y="57272"/>
                </a:cubicBezTo>
                <a:lnTo>
                  <a:pt x="73338" y="57272"/>
                </a:lnTo>
                <a:cubicBezTo>
                  <a:pt x="72250" y="51933"/>
                  <a:pt x="68066" y="47722"/>
                  <a:pt x="62727" y="46638"/>
                </a:cubicBezTo>
                <a:cubicBezTo>
                  <a:pt x="62727" y="46638"/>
                  <a:pt x="62727" y="27411"/>
                  <a:pt x="62727" y="27411"/>
                </a:cubicBezTo>
                <a:close/>
                <a:moveTo>
                  <a:pt x="62727" y="5594"/>
                </a:moveTo>
                <a:cubicBezTo>
                  <a:pt x="90666" y="6977"/>
                  <a:pt x="113027" y="29338"/>
                  <a:pt x="114411" y="57272"/>
                </a:cubicBezTo>
                <a:lnTo>
                  <a:pt x="98050" y="57272"/>
                </a:lnTo>
                <a:cubicBezTo>
                  <a:pt x="97572" y="50566"/>
                  <a:pt x="95344" y="44361"/>
                  <a:pt x="91855" y="39061"/>
                </a:cubicBezTo>
                <a:cubicBezTo>
                  <a:pt x="92394" y="37972"/>
                  <a:pt x="92727" y="36755"/>
                  <a:pt x="92727" y="35455"/>
                </a:cubicBezTo>
                <a:cubicBezTo>
                  <a:pt x="92727" y="30938"/>
                  <a:pt x="89066" y="27272"/>
                  <a:pt x="84544" y="27272"/>
                </a:cubicBezTo>
                <a:cubicBezTo>
                  <a:pt x="83244" y="27272"/>
                  <a:pt x="82027" y="27605"/>
                  <a:pt x="80933" y="28144"/>
                </a:cubicBezTo>
                <a:cubicBezTo>
                  <a:pt x="75633" y="24661"/>
                  <a:pt x="69433" y="22433"/>
                  <a:pt x="62727" y="21955"/>
                </a:cubicBezTo>
                <a:cubicBezTo>
                  <a:pt x="62727" y="21955"/>
                  <a:pt x="62727" y="5594"/>
                  <a:pt x="62727" y="5594"/>
                </a:cubicBezTo>
                <a:close/>
                <a:moveTo>
                  <a:pt x="57272" y="21938"/>
                </a:moveTo>
                <a:cubicBezTo>
                  <a:pt x="40138" y="23150"/>
                  <a:pt x="26127" y="35650"/>
                  <a:pt x="22655" y="52055"/>
                </a:cubicBezTo>
                <a:cubicBezTo>
                  <a:pt x="19944" y="52700"/>
                  <a:pt x="17755" y="54683"/>
                  <a:pt x="16833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cubicBezTo>
                  <a:pt x="57272" y="5594"/>
                  <a:pt x="57272" y="21938"/>
                  <a:pt x="57272" y="21938"/>
                </a:cubicBezTo>
                <a:close/>
                <a:moveTo>
                  <a:pt x="57272" y="46638"/>
                </a:moveTo>
                <a:cubicBezTo>
                  <a:pt x="51933" y="47722"/>
                  <a:pt x="47750" y="51933"/>
                  <a:pt x="46661" y="57272"/>
                </a:cubicBezTo>
                <a:lnTo>
                  <a:pt x="32200" y="57272"/>
                </a:lnTo>
                <a:cubicBezTo>
                  <a:pt x="31477" y="55266"/>
                  <a:pt x="30027" y="53605"/>
                  <a:pt x="28122" y="52677"/>
                </a:cubicBezTo>
                <a:cubicBezTo>
                  <a:pt x="31255" y="38988"/>
                  <a:pt x="42944" y="28577"/>
                  <a:pt x="57272" y="27388"/>
                </a:cubicBezTo>
                <a:cubicBezTo>
                  <a:pt x="57272" y="27388"/>
                  <a:pt x="57272" y="46638"/>
                  <a:pt x="57272" y="46638"/>
                </a:cubicBezTo>
                <a:close/>
                <a:moveTo>
                  <a:pt x="57272" y="92611"/>
                </a:moveTo>
                <a:cubicBezTo>
                  <a:pt x="42944" y="91422"/>
                  <a:pt x="31255" y="81011"/>
                  <a:pt x="28122" y="67322"/>
                </a:cubicBezTo>
                <a:cubicBezTo>
                  <a:pt x="30027" y="66394"/>
                  <a:pt x="31477" y="64733"/>
                  <a:pt x="32200" y="62727"/>
                </a:cubicBezTo>
                <a:lnTo>
                  <a:pt x="46661" y="62727"/>
                </a:lnTo>
                <a:cubicBezTo>
                  <a:pt x="47750" y="68066"/>
                  <a:pt x="51933" y="72277"/>
                  <a:pt x="57272" y="73361"/>
                </a:cubicBezTo>
                <a:cubicBezTo>
                  <a:pt x="57272" y="73361"/>
                  <a:pt x="57272" y="92611"/>
                  <a:pt x="57272" y="92611"/>
                </a:cubicBezTo>
                <a:close/>
                <a:moveTo>
                  <a:pt x="57272" y="114405"/>
                </a:moveTo>
                <a:cubicBezTo>
                  <a:pt x="29333" y="113022"/>
                  <a:pt x="6972" y="90661"/>
                  <a:pt x="5588" y="62727"/>
                </a:cubicBezTo>
                <a:lnTo>
                  <a:pt x="16833" y="62727"/>
                </a:lnTo>
                <a:cubicBezTo>
                  <a:pt x="17755" y="65316"/>
                  <a:pt x="19944" y="67300"/>
                  <a:pt x="22655" y="67944"/>
                </a:cubicBezTo>
                <a:cubicBezTo>
                  <a:pt x="26127" y="84350"/>
                  <a:pt x="40138" y="96855"/>
                  <a:pt x="57272" y="98061"/>
                </a:cubicBezTo>
                <a:cubicBezTo>
                  <a:pt x="57272" y="98061"/>
                  <a:pt x="57272" y="114405"/>
                  <a:pt x="57272" y="114405"/>
                </a:cubicBezTo>
                <a:close/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5" name="Google Shape;1265;p44"/>
          <p:cNvSpPr/>
          <p:nvPr/>
        </p:nvSpPr>
        <p:spPr>
          <a:xfrm>
            <a:off x="10346056" y="6592553"/>
            <a:ext cx="457135" cy="558721"/>
          </a:xfrm>
          <a:custGeom>
            <a:rect b="b" l="l" r="r" t="t"/>
            <a:pathLst>
              <a:path extrusionOk="0" h="120000" w="12000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6" name="Google Shape;1266;p44"/>
          <p:cNvSpPr/>
          <p:nvPr/>
        </p:nvSpPr>
        <p:spPr>
          <a:xfrm>
            <a:off x="11412702" y="6592553"/>
            <a:ext cx="457135" cy="558721"/>
          </a:xfrm>
          <a:custGeom>
            <a:rect b="b" l="l" r="r" t="t"/>
            <a:pathLst>
              <a:path extrusionOk="0" h="120000" w="12000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7" name="Google Shape;1267;p44"/>
          <p:cNvSpPr/>
          <p:nvPr/>
        </p:nvSpPr>
        <p:spPr>
          <a:xfrm>
            <a:off x="12504743" y="6579437"/>
            <a:ext cx="558721" cy="558719"/>
          </a:xfrm>
          <a:custGeom>
            <a:rect b="b" l="l" r="r" t="t"/>
            <a:pathLst>
              <a:path extrusionOk="0" h="120000" w="120000">
                <a:moveTo>
                  <a:pt x="99166" y="97888"/>
                </a:moveTo>
                <a:cubicBezTo>
                  <a:pt x="95944" y="95122"/>
                  <a:pt x="92244" y="92677"/>
                  <a:pt x="88083" y="90688"/>
                </a:cubicBezTo>
                <a:cubicBezTo>
                  <a:pt x="88155" y="90466"/>
                  <a:pt x="88233" y="90244"/>
                  <a:pt x="88311" y="90016"/>
                </a:cubicBezTo>
                <a:cubicBezTo>
                  <a:pt x="89616" y="85866"/>
                  <a:pt x="90666" y="81422"/>
                  <a:pt x="91411" y="76727"/>
                </a:cubicBezTo>
                <a:cubicBezTo>
                  <a:pt x="91505" y="76133"/>
                  <a:pt x="91577" y="75533"/>
                  <a:pt x="91661" y="74933"/>
                </a:cubicBezTo>
                <a:cubicBezTo>
                  <a:pt x="91911" y="73144"/>
                  <a:pt x="92116" y="71327"/>
                  <a:pt x="92277" y="69483"/>
                </a:cubicBezTo>
                <a:cubicBezTo>
                  <a:pt x="92338" y="68794"/>
                  <a:pt x="92400" y="68111"/>
                  <a:pt x="92450" y="67416"/>
                </a:cubicBezTo>
                <a:cubicBezTo>
                  <a:pt x="92555" y="65877"/>
                  <a:pt x="92577" y="64300"/>
                  <a:pt x="92627" y="62727"/>
                </a:cubicBezTo>
                <a:lnTo>
                  <a:pt x="114433" y="62727"/>
                </a:lnTo>
                <a:cubicBezTo>
                  <a:pt x="113755" y="76372"/>
                  <a:pt x="108055" y="88677"/>
                  <a:pt x="99166" y="97888"/>
                </a:cubicBezTo>
                <a:moveTo>
                  <a:pt x="76188" y="112100"/>
                </a:moveTo>
                <a:cubicBezTo>
                  <a:pt x="77361" y="110872"/>
                  <a:pt x="78483" y="109500"/>
                  <a:pt x="79561" y="108022"/>
                </a:cubicBezTo>
                <a:cubicBezTo>
                  <a:pt x="79661" y="107883"/>
                  <a:pt x="79761" y="107744"/>
                  <a:pt x="79861" y="107605"/>
                </a:cubicBezTo>
                <a:cubicBezTo>
                  <a:pt x="82022" y="104566"/>
                  <a:pt x="83977" y="101066"/>
                  <a:pt x="85666" y="97155"/>
                </a:cubicBezTo>
                <a:cubicBezTo>
                  <a:pt x="85755" y="96944"/>
                  <a:pt x="85838" y="96722"/>
                  <a:pt x="85927" y="96511"/>
                </a:cubicBezTo>
                <a:cubicBezTo>
                  <a:pt x="86027" y="96272"/>
                  <a:pt x="86105" y="96011"/>
                  <a:pt x="86205" y="95772"/>
                </a:cubicBezTo>
                <a:cubicBezTo>
                  <a:pt x="89572" y="97416"/>
                  <a:pt x="92583" y="99388"/>
                  <a:pt x="95233" y="101583"/>
                </a:cubicBezTo>
                <a:cubicBezTo>
                  <a:pt x="89716" y="106272"/>
                  <a:pt x="83272" y="109900"/>
                  <a:pt x="76188" y="112100"/>
                </a:cubicBezTo>
                <a:moveTo>
                  <a:pt x="62727" y="114272"/>
                </a:moveTo>
                <a:lnTo>
                  <a:pt x="62727" y="90116"/>
                </a:lnTo>
                <a:cubicBezTo>
                  <a:pt x="69433" y="90394"/>
                  <a:pt x="75766" y="91627"/>
                  <a:pt x="81400" y="93716"/>
                </a:cubicBezTo>
                <a:cubicBezTo>
                  <a:pt x="76944" y="105050"/>
                  <a:pt x="70300" y="112766"/>
                  <a:pt x="62727" y="114272"/>
                </a:cubicBezTo>
                <a:moveTo>
                  <a:pt x="62727" y="62727"/>
                </a:moveTo>
                <a:lnTo>
                  <a:pt x="87205" y="62727"/>
                </a:lnTo>
                <a:cubicBezTo>
                  <a:pt x="86972" y="72194"/>
                  <a:pt x="85511" y="81005"/>
                  <a:pt x="83172" y="88600"/>
                </a:cubicBezTo>
                <a:cubicBezTo>
                  <a:pt x="76972" y="86300"/>
                  <a:pt x="70044" y="84950"/>
                  <a:pt x="62727" y="84666"/>
                </a:cubicBezTo>
                <a:cubicBezTo>
                  <a:pt x="62727" y="84666"/>
                  <a:pt x="62727" y="62727"/>
                  <a:pt x="62727" y="62727"/>
                </a:cubicBezTo>
                <a:close/>
                <a:moveTo>
                  <a:pt x="62727" y="35333"/>
                </a:moveTo>
                <a:cubicBezTo>
                  <a:pt x="70044" y="35050"/>
                  <a:pt x="76972" y="33700"/>
                  <a:pt x="83172" y="31400"/>
                </a:cubicBezTo>
                <a:cubicBezTo>
                  <a:pt x="85511" y="38994"/>
                  <a:pt x="86972" y="47805"/>
                  <a:pt x="87205" y="57272"/>
                </a:cubicBezTo>
                <a:lnTo>
                  <a:pt x="62727" y="57272"/>
                </a:lnTo>
                <a:cubicBezTo>
                  <a:pt x="62727" y="57272"/>
                  <a:pt x="62727" y="35333"/>
                  <a:pt x="62727" y="35333"/>
                </a:cubicBezTo>
                <a:close/>
                <a:moveTo>
                  <a:pt x="62727" y="5727"/>
                </a:moveTo>
                <a:cubicBezTo>
                  <a:pt x="70300" y="7233"/>
                  <a:pt x="76944" y="14950"/>
                  <a:pt x="81400" y="26283"/>
                </a:cubicBezTo>
                <a:cubicBezTo>
                  <a:pt x="75766" y="28372"/>
                  <a:pt x="69433" y="29605"/>
                  <a:pt x="62727" y="29883"/>
                </a:cubicBezTo>
                <a:cubicBezTo>
                  <a:pt x="62727" y="29883"/>
                  <a:pt x="62727" y="5727"/>
                  <a:pt x="62727" y="5727"/>
                </a:cubicBezTo>
                <a:close/>
                <a:moveTo>
                  <a:pt x="95233" y="18416"/>
                </a:moveTo>
                <a:cubicBezTo>
                  <a:pt x="92583" y="20616"/>
                  <a:pt x="89572" y="22583"/>
                  <a:pt x="86205" y="24227"/>
                </a:cubicBezTo>
                <a:cubicBezTo>
                  <a:pt x="86105" y="23988"/>
                  <a:pt x="86027" y="23727"/>
                  <a:pt x="85927" y="23494"/>
                </a:cubicBezTo>
                <a:cubicBezTo>
                  <a:pt x="85838" y="23277"/>
                  <a:pt x="85755" y="23061"/>
                  <a:pt x="85666" y="22844"/>
                </a:cubicBezTo>
                <a:cubicBezTo>
                  <a:pt x="83977" y="18933"/>
                  <a:pt x="82022" y="15433"/>
                  <a:pt x="79861" y="12394"/>
                </a:cubicBezTo>
                <a:cubicBezTo>
                  <a:pt x="79761" y="12255"/>
                  <a:pt x="79661" y="12116"/>
                  <a:pt x="79561" y="11977"/>
                </a:cubicBezTo>
                <a:cubicBezTo>
                  <a:pt x="78483" y="10500"/>
                  <a:pt x="77361" y="9127"/>
                  <a:pt x="76188" y="7900"/>
                </a:cubicBezTo>
                <a:cubicBezTo>
                  <a:pt x="83272" y="10100"/>
                  <a:pt x="89716" y="13727"/>
                  <a:pt x="95233" y="18416"/>
                </a:cubicBezTo>
                <a:moveTo>
                  <a:pt x="114433" y="57272"/>
                </a:moveTo>
                <a:lnTo>
                  <a:pt x="92627" y="57272"/>
                </a:lnTo>
                <a:cubicBezTo>
                  <a:pt x="92577" y="55705"/>
                  <a:pt x="92555" y="54122"/>
                  <a:pt x="92450" y="52583"/>
                </a:cubicBezTo>
                <a:cubicBezTo>
                  <a:pt x="92400" y="51888"/>
                  <a:pt x="92338" y="51205"/>
                  <a:pt x="92277" y="50516"/>
                </a:cubicBezTo>
                <a:cubicBezTo>
                  <a:pt x="92116" y="48672"/>
                  <a:pt x="91911" y="46855"/>
                  <a:pt x="91661" y="45066"/>
                </a:cubicBezTo>
                <a:cubicBezTo>
                  <a:pt x="91577" y="44472"/>
                  <a:pt x="91505" y="43866"/>
                  <a:pt x="91411" y="43272"/>
                </a:cubicBezTo>
                <a:cubicBezTo>
                  <a:pt x="90666" y="38577"/>
                  <a:pt x="89616" y="34133"/>
                  <a:pt x="88311" y="29983"/>
                </a:cubicBezTo>
                <a:cubicBezTo>
                  <a:pt x="88233" y="29761"/>
                  <a:pt x="88155" y="29538"/>
                  <a:pt x="88083" y="29311"/>
                </a:cubicBezTo>
                <a:cubicBezTo>
                  <a:pt x="92244" y="27322"/>
                  <a:pt x="95944" y="24877"/>
                  <a:pt x="99166" y="22116"/>
                </a:cubicBezTo>
                <a:cubicBezTo>
                  <a:pt x="108055" y="31322"/>
                  <a:pt x="113755" y="43627"/>
                  <a:pt x="114433" y="57272"/>
                </a:cubicBezTo>
                <a:moveTo>
                  <a:pt x="57272" y="29883"/>
                </a:moveTo>
                <a:cubicBezTo>
                  <a:pt x="50561" y="29605"/>
                  <a:pt x="44227" y="28372"/>
                  <a:pt x="38594" y="26283"/>
                </a:cubicBezTo>
                <a:cubicBezTo>
                  <a:pt x="43050" y="14950"/>
                  <a:pt x="49694" y="7233"/>
                  <a:pt x="57272" y="5727"/>
                </a:cubicBezTo>
                <a:cubicBezTo>
                  <a:pt x="57272" y="5727"/>
                  <a:pt x="57272" y="29883"/>
                  <a:pt x="57272" y="29883"/>
                </a:cubicBezTo>
                <a:close/>
                <a:moveTo>
                  <a:pt x="57272" y="57272"/>
                </a:moveTo>
                <a:lnTo>
                  <a:pt x="32794" y="57272"/>
                </a:lnTo>
                <a:cubicBezTo>
                  <a:pt x="33027" y="47805"/>
                  <a:pt x="34483" y="38994"/>
                  <a:pt x="36827" y="31400"/>
                </a:cubicBezTo>
                <a:cubicBezTo>
                  <a:pt x="43027" y="33700"/>
                  <a:pt x="49950" y="35050"/>
                  <a:pt x="57272" y="35333"/>
                </a:cubicBezTo>
                <a:cubicBezTo>
                  <a:pt x="57272" y="35333"/>
                  <a:pt x="57272" y="57272"/>
                  <a:pt x="57272" y="57272"/>
                </a:cubicBezTo>
                <a:close/>
                <a:moveTo>
                  <a:pt x="57272" y="84666"/>
                </a:moveTo>
                <a:cubicBezTo>
                  <a:pt x="49950" y="84950"/>
                  <a:pt x="43027" y="86300"/>
                  <a:pt x="36827" y="88600"/>
                </a:cubicBezTo>
                <a:cubicBezTo>
                  <a:pt x="34483" y="81005"/>
                  <a:pt x="33027" y="72194"/>
                  <a:pt x="32794" y="62727"/>
                </a:cubicBezTo>
                <a:lnTo>
                  <a:pt x="57272" y="62727"/>
                </a:lnTo>
                <a:cubicBezTo>
                  <a:pt x="57272" y="62727"/>
                  <a:pt x="57272" y="84666"/>
                  <a:pt x="57272" y="84666"/>
                </a:cubicBezTo>
                <a:close/>
                <a:moveTo>
                  <a:pt x="57272" y="114272"/>
                </a:moveTo>
                <a:cubicBezTo>
                  <a:pt x="49694" y="112766"/>
                  <a:pt x="43050" y="105050"/>
                  <a:pt x="38594" y="93716"/>
                </a:cubicBezTo>
                <a:cubicBezTo>
                  <a:pt x="44227" y="91627"/>
                  <a:pt x="50561" y="90394"/>
                  <a:pt x="57272" y="90116"/>
                </a:cubicBezTo>
                <a:cubicBezTo>
                  <a:pt x="57272" y="90116"/>
                  <a:pt x="57272" y="114272"/>
                  <a:pt x="57272" y="114272"/>
                </a:cubicBezTo>
                <a:close/>
                <a:moveTo>
                  <a:pt x="24766" y="101583"/>
                </a:moveTo>
                <a:cubicBezTo>
                  <a:pt x="27411" y="99388"/>
                  <a:pt x="30422" y="97416"/>
                  <a:pt x="33794" y="95772"/>
                </a:cubicBezTo>
                <a:cubicBezTo>
                  <a:pt x="33888" y="96011"/>
                  <a:pt x="33972" y="96272"/>
                  <a:pt x="34066" y="96511"/>
                </a:cubicBezTo>
                <a:cubicBezTo>
                  <a:pt x="34161" y="96722"/>
                  <a:pt x="34238" y="96944"/>
                  <a:pt x="34333" y="97155"/>
                </a:cubicBezTo>
                <a:cubicBezTo>
                  <a:pt x="36022" y="101066"/>
                  <a:pt x="37972" y="104566"/>
                  <a:pt x="40133" y="107605"/>
                </a:cubicBezTo>
                <a:cubicBezTo>
                  <a:pt x="40233" y="107744"/>
                  <a:pt x="40338" y="107883"/>
                  <a:pt x="40438" y="108022"/>
                </a:cubicBezTo>
                <a:cubicBezTo>
                  <a:pt x="41511" y="109500"/>
                  <a:pt x="42633" y="110872"/>
                  <a:pt x="43811" y="112100"/>
                </a:cubicBezTo>
                <a:cubicBezTo>
                  <a:pt x="36722" y="109900"/>
                  <a:pt x="30283" y="106272"/>
                  <a:pt x="24766" y="101583"/>
                </a:cubicBezTo>
                <a:moveTo>
                  <a:pt x="5566" y="62727"/>
                </a:moveTo>
                <a:lnTo>
                  <a:pt x="27372" y="62727"/>
                </a:lnTo>
                <a:cubicBezTo>
                  <a:pt x="27416" y="64300"/>
                  <a:pt x="27444" y="65877"/>
                  <a:pt x="27544" y="67416"/>
                </a:cubicBezTo>
                <a:cubicBezTo>
                  <a:pt x="27594" y="68111"/>
                  <a:pt x="27661" y="68794"/>
                  <a:pt x="27716" y="69483"/>
                </a:cubicBezTo>
                <a:cubicBezTo>
                  <a:pt x="27877" y="71327"/>
                  <a:pt x="28083" y="73144"/>
                  <a:pt x="28333" y="74933"/>
                </a:cubicBezTo>
                <a:cubicBezTo>
                  <a:pt x="28422" y="75533"/>
                  <a:pt x="28494" y="76133"/>
                  <a:pt x="28588" y="76727"/>
                </a:cubicBezTo>
                <a:cubicBezTo>
                  <a:pt x="29333" y="81422"/>
                  <a:pt x="30377" y="85866"/>
                  <a:pt x="31688" y="90016"/>
                </a:cubicBezTo>
                <a:cubicBezTo>
                  <a:pt x="31766" y="90244"/>
                  <a:pt x="31838" y="90466"/>
                  <a:pt x="31911" y="90688"/>
                </a:cubicBezTo>
                <a:cubicBezTo>
                  <a:pt x="27755" y="92677"/>
                  <a:pt x="24055" y="95122"/>
                  <a:pt x="20827" y="97888"/>
                </a:cubicBezTo>
                <a:cubicBezTo>
                  <a:pt x="11944" y="88677"/>
                  <a:pt x="6238" y="76372"/>
                  <a:pt x="5566" y="62727"/>
                </a:cubicBezTo>
                <a:moveTo>
                  <a:pt x="20827" y="22116"/>
                </a:moveTo>
                <a:cubicBezTo>
                  <a:pt x="24055" y="24877"/>
                  <a:pt x="27755" y="27322"/>
                  <a:pt x="31911" y="29311"/>
                </a:cubicBezTo>
                <a:cubicBezTo>
                  <a:pt x="31838" y="29538"/>
                  <a:pt x="31766" y="29761"/>
                  <a:pt x="31688" y="29983"/>
                </a:cubicBezTo>
                <a:cubicBezTo>
                  <a:pt x="30383" y="34133"/>
                  <a:pt x="29333" y="38577"/>
                  <a:pt x="28588" y="43272"/>
                </a:cubicBezTo>
                <a:cubicBezTo>
                  <a:pt x="28494" y="43866"/>
                  <a:pt x="28422" y="44472"/>
                  <a:pt x="28333" y="45066"/>
                </a:cubicBezTo>
                <a:cubicBezTo>
                  <a:pt x="28083" y="46855"/>
                  <a:pt x="27877" y="48672"/>
                  <a:pt x="27716" y="50516"/>
                </a:cubicBezTo>
                <a:cubicBezTo>
                  <a:pt x="27661" y="51205"/>
                  <a:pt x="27594" y="51888"/>
                  <a:pt x="27544" y="52583"/>
                </a:cubicBezTo>
                <a:cubicBezTo>
                  <a:pt x="27444" y="54122"/>
                  <a:pt x="27416" y="55705"/>
                  <a:pt x="27372" y="57272"/>
                </a:cubicBezTo>
                <a:lnTo>
                  <a:pt x="5566" y="57272"/>
                </a:lnTo>
                <a:cubicBezTo>
                  <a:pt x="6238" y="43627"/>
                  <a:pt x="11944" y="31322"/>
                  <a:pt x="20827" y="22116"/>
                </a:cubicBezTo>
                <a:moveTo>
                  <a:pt x="43811" y="7900"/>
                </a:moveTo>
                <a:cubicBezTo>
                  <a:pt x="42633" y="9127"/>
                  <a:pt x="41511" y="10500"/>
                  <a:pt x="40438" y="11977"/>
                </a:cubicBezTo>
                <a:cubicBezTo>
                  <a:pt x="40338" y="12116"/>
                  <a:pt x="40233" y="12255"/>
                  <a:pt x="40133" y="12394"/>
                </a:cubicBezTo>
                <a:cubicBezTo>
                  <a:pt x="37972" y="15433"/>
                  <a:pt x="36022" y="18933"/>
                  <a:pt x="34333" y="22844"/>
                </a:cubicBezTo>
                <a:cubicBezTo>
                  <a:pt x="34238" y="23061"/>
                  <a:pt x="34161" y="23277"/>
                  <a:pt x="34066" y="23494"/>
                </a:cubicBezTo>
                <a:cubicBezTo>
                  <a:pt x="33972" y="23727"/>
                  <a:pt x="33888" y="23988"/>
                  <a:pt x="33794" y="24227"/>
                </a:cubicBezTo>
                <a:cubicBezTo>
                  <a:pt x="30422" y="22583"/>
                  <a:pt x="27411" y="20616"/>
                  <a:pt x="24766" y="18416"/>
                </a:cubicBezTo>
                <a:cubicBezTo>
                  <a:pt x="30283" y="13727"/>
                  <a:pt x="36722" y="10100"/>
                  <a:pt x="43811" y="79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8" name="Google Shape;1268;p44"/>
          <p:cNvSpPr/>
          <p:nvPr/>
        </p:nvSpPr>
        <p:spPr>
          <a:xfrm>
            <a:off x="13571388" y="6579437"/>
            <a:ext cx="558721" cy="558719"/>
          </a:xfrm>
          <a:custGeom>
            <a:rect b="b" l="l" r="r" t="t"/>
            <a:pathLst>
              <a:path extrusionOk="0" h="120000" w="120000">
                <a:moveTo>
                  <a:pt x="98100" y="46344"/>
                </a:moveTo>
                <a:cubicBezTo>
                  <a:pt x="97855" y="38411"/>
                  <a:pt x="96572" y="30977"/>
                  <a:pt x="94488" y="24488"/>
                </a:cubicBezTo>
                <a:cubicBezTo>
                  <a:pt x="97461" y="22944"/>
                  <a:pt x="100100" y="21094"/>
                  <a:pt x="102416" y="19038"/>
                </a:cubicBezTo>
                <a:cubicBezTo>
                  <a:pt x="109294" y="26233"/>
                  <a:pt x="113744" y="35761"/>
                  <a:pt x="114405" y="46344"/>
                </a:cubicBezTo>
                <a:cubicBezTo>
                  <a:pt x="114405" y="46344"/>
                  <a:pt x="98100" y="46344"/>
                  <a:pt x="98100" y="46344"/>
                </a:cubicBezTo>
                <a:close/>
                <a:moveTo>
                  <a:pt x="86027" y="8233"/>
                </a:moveTo>
                <a:cubicBezTo>
                  <a:pt x="90588" y="9922"/>
                  <a:pt x="94766" y="12366"/>
                  <a:pt x="98461" y="15383"/>
                </a:cubicBezTo>
                <a:cubicBezTo>
                  <a:pt x="96733" y="16866"/>
                  <a:pt x="94755" y="18194"/>
                  <a:pt x="92588" y="19366"/>
                </a:cubicBezTo>
                <a:cubicBezTo>
                  <a:pt x="90761" y="15038"/>
                  <a:pt x="88550" y="11255"/>
                  <a:pt x="86027" y="823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094"/>
                </a:cubicBezTo>
                <a:cubicBezTo>
                  <a:pt x="36188" y="17761"/>
                  <a:pt x="40483" y="16911"/>
                  <a:pt x="44922" y="16572"/>
                </a:cubicBezTo>
                <a:cubicBezTo>
                  <a:pt x="44394" y="16177"/>
                  <a:pt x="43844" y="15800"/>
                  <a:pt x="43355" y="15383"/>
                </a:cubicBezTo>
                <a:cubicBezTo>
                  <a:pt x="47050" y="12366"/>
                  <a:pt x="51233" y="9922"/>
                  <a:pt x="55788" y="8233"/>
                </a:cubicBezTo>
                <a:cubicBezTo>
                  <a:pt x="53855" y="10550"/>
                  <a:pt x="52111" y="13322"/>
                  <a:pt x="50577" y="16438"/>
                </a:cubicBezTo>
                <a:cubicBezTo>
                  <a:pt x="52505" y="16488"/>
                  <a:pt x="54405" y="16644"/>
                  <a:pt x="56283" y="16888"/>
                </a:cubicBezTo>
                <a:cubicBezTo>
                  <a:pt x="59511" y="11016"/>
                  <a:pt x="63605" y="7016"/>
                  <a:pt x="68161" y="5866"/>
                </a:cubicBezTo>
                <a:lnTo>
                  <a:pt x="68161" y="19861"/>
                </a:lnTo>
                <a:cubicBezTo>
                  <a:pt x="70044" y="20561"/>
                  <a:pt x="71877" y="21355"/>
                  <a:pt x="73655" y="22255"/>
                </a:cubicBezTo>
                <a:lnTo>
                  <a:pt x="73655" y="5866"/>
                </a:lnTo>
                <a:cubicBezTo>
                  <a:pt x="79344" y="7305"/>
                  <a:pt x="84338" y="13127"/>
                  <a:pt x="87783" y="21572"/>
                </a:cubicBezTo>
                <a:cubicBezTo>
                  <a:pt x="84483" y="22816"/>
                  <a:pt x="80861" y="23672"/>
                  <a:pt x="77027" y="24122"/>
                </a:cubicBezTo>
                <a:cubicBezTo>
                  <a:pt x="79238" y="25450"/>
                  <a:pt x="81372" y="26888"/>
                  <a:pt x="83366" y="28505"/>
                </a:cubicBezTo>
                <a:cubicBezTo>
                  <a:pt x="85505" y="28005"/>
                  <a:pt x="87594" y="27416"/>
                  <a:pt x="89566" y="26672"/>
                </a:cubicBezTo>
                <a:cubicBezTo>
                  <a:pt x="90533" y="29883"/>
                  <a:pt x="91277" y="33383"/>
                  <a:pt x="91811" y="37055"/>
                </a:cubicBezTo>
                <a:cubicBezTo>
                  <a:pt x="95316" y="41477"/>
                  <a:pt x="98127" y="46461"/>
                  <a:pt x="100138" y="51838"/>
                </a:cubicBezTo>
                <a:lnTo>
                  <a:pt x="114405" y="51838"/>
                </a:lnTo>
                <a:cubicBezTo>
                  <a:pt x="113766" y="62072"/>
                  <a:pt x="109561" y="71300"/>
                  <a:pt x="103061" y="78411"/>
                </a:cubicBezTo>
                <a:cubicBezTo>
                  <a:pt x="102611" y="81666"/>
                  <a:pt x="101900" y="84844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76283" y="68161"/>
                </a:moveTo>
                <a:cubicBezTo>
                  <a:pt x="76038" y="60233"/>
                  <a:pt x="74755" y="52800"/>
                  <a:pt x="72672" y="46305"/>
                </a:cubicBezTo>
                <a:cubicBezTo>
                  <a:pt x="75644" y="44761"/>
                  <a:pt x="78283" y="42916"/>
                  <a:pt x="80594" y="40855"/>
                </a:cubicBezTo>
                <a:cubicBezTo>
                  <a:pt x="87477" y="48050"/>
                  <a:pt x="91927" y="57583"/>
                  <a:pt x="92588" y="68161"/>
                </a:cubicBezTo>
                <a:cubicBezTo>
                  <a:pt x="92588" y="68161"/>
                  <a:pt x="76283" y="68161"/>
                  <a:pt x="76283" y="68161"/>
                </a:cubicBezTo>
                <a:close/>
                <a:moveTo>
                  <a:pt x="80594" y="100961"/>
                </a:moveTo>
                <a:cubicBezTo>
                  <a:pt x="78283" y="98905"/>
                  <a:pt x="75644" y="97055"/>
                  <a:pt x="72672" y="95511"/>
                </a:cubicBezTo>
                <a:cubicBezTo>
                  <a:pt x="74755" y="89022"/>
                  <a:pt x="76038" y="81588"/>
                  <a:pt x="76283" y="73655"/>
                </a:cubicBezTo>
                <a:lnTo>
                  <a:pt x="92588" y="73655"/>
                </a:lnTo>
                <a:cubicBezTo>
                  <a:pt x="91927" y="84238"/>
                  <a:pt x="87477" y="93766"/>
                  <a:pt x="80594" y="100961"/>
                </a:cubicBezTo>
                <a:moveTo>
                  <a:pt x="64211" y="111766"/>
                </a:moveTo>
                <a:cubicBezTo>
                  <a:pt x="66733" y="108744"/>
                  <a:pt x="68938" y="104961"/>
                  <a:pt x="70766" y="100633"/>
                </a:cubicBezTo>
                <a:cubicBezTo>
                  <a:pt x="72938" y="101805"/>
                  <a:pt x="74916" y="103133"/>
                  <a:pt x="76644" y="104616"/>
                </a:cubicBezTo>
                <a:cubicBezTo>
                  <a:pt x="72950" y="107633"/>
                  <a:pt x="68766" y="110077"/>
                  <a:pt x="64211" y="111766"/>
                </a:cubicBezTo>
                <a:moveTo>
                  <a:pt x="51838" y="114133"/>
                </a:moveTo>
                <a:lnTo>
                  <a:pt x="51838" y="95577"/>
                </a:lnTo>
                <a:cubicBezTo>
                  <a:pt x="56922" y="95850"/>
                  <a:pt x="61711" y="96822"/>
                  <a:pt x="65966" y="98427"/>
                </a:cubicBezTo>
                <a:cubicBezTo>
                  <a:pt x="62522" y="106872"/>
                  <a:pt x="57527" y="112700"/>
                  <a:pt x="51838" y="114133"/>
                </a:cubicBezTo>
                <a:moveTo>
                  <a:pt x="51838" y="73655"/>
                </a:moveTo>
                <a:lnTo>
                  <a:pt x="70827" y="73655"/>
                </a:lnTo>
                <a:cubicBezTo>
                  <a:pt x="70605" y="80833"/>
                  <a:pt x="69500" y="87511"/>
                  <a:pt x="67750" y="93327"/>
                </a:cubicBezTo>
                <a:cubicBezTo>
                  <a:pt x="62927" y="91505"/>
                  <a:pt x="57538" y="90405"/>
                  <a:pt x="51838" y="90127"/>
                </a:cubicBezTo>
                <a:cubicBezTo>
                  <a:pt x="51838" y="90127"/>
                  <a:pt x="51838" y="73655"/>
                  <a:pt x="51838" y="73655"/>
                </a:cubicBezTo>
                <a:close/>
                <a:moveTo>
                  <a:pt x="51838" y="51694"/>
                </a:moveTo>
                <a:cubicBezTo>
                  <a:pt x="57538" y="51411"/>
                  <a:pt x="62927" y="50311"/>
                  <a:pt x="67750" y="48488"/>
                </a:cubicBezTo>
                <a:cubicBezTo>
                  <a:pt x="69500" y="54305"/>
                  <a:pt x="70605" y="60983"/>
                  <a:pt x="70827" y="68161"/>
                </a:cubicBezTo>
                <a:lnTo>
                  <a:pt x="51838" y="68161"/>
                </a:lnTo>
                <a:cubicBezTo>
                  <a:pt x="51838" y="68161"/>
                  <a:pt x="51838" y="51694"/>
                  <a:pt x="51838" y="51694"/>
                </a:cubicBezTo>
                <a:close/>
                <a:moveTo>
                  <a:pt x="51838" y="27683"/>
                </a:moveTo>
                <a:cubicBezTo>
                  <a:pt x="57527" y="29122"/>
                  <a:pt x="62522" y="34944"/>
                  <a:pt x="65966" y="43388"/>
                </a:cubicBezTo>
                <a:cubicBezTo>
                  <a:pt x="61711" y="44994"/>
                  <a:pt x="56922" y="45972"/>
                  <a:pt x="51838" y="46238"/>
                </a:cubicBezTo>
                <a:cubicBezTo>
                  <a:pt x="51838" y="46238"/>
                  <a:pt x="51838" y="27683"/>
                  <a:pt x="51838" y="27683"/>
                </a:cubicBezTo>
                <a:close/>
                <a:moveTo>
                  <a:pt x="76644" y="37200"/>
                </a:moveTo>
                <a:cubicBezTo>
                  <a:pt x="74916" y="38683"/>
                  <a:pt x="72938" y="40016"/>
                  <a:pt x="70766" y="41183"/>
                </a:cubicBezTo>
                <a:cubicBezTo>
                  <a:pt x="68938" y="36855"/>
                  <a:pt x="66733" y="33077"/>
                  <a:pt x="64205" y="30055"/>
                </a:cubicBezTo>
                <a:cubicBezTo>
                  <a:pt x="68766" y="31744"/>
                  <a:pt x="72950" y="34183"/>
                  <a:pt x="76644" y="37200"/>
                </a:cubicBezTo>
                <a:moveTo>
                  <a:pt x="46344" y="46238"/>
                </a:moveTo>
                <a:cubicBezTo>
                  <a:pt x="41261" y="45972"/>
                  <a:pt x="36466" y="44994"/>
                  <a:pt x="32216" y="43388"/>
                </a:cubicBezTo>
                <a:cubicBezTo>
                  <a:pt x="35661" y="34944"/>
                  <a:pt x="40655" y="29122"/>
                  <a:pt x="46344" y="27683"/>
                </a:cubicBezTo>
                <a:cubicBezTo>
                  <a:pt x="46344" y="27683"/>
                  <a:pt x="46344" y="46238"/>
                  <a:pt x="46344" y="46238"/>
                </a:cubicBezTo>
                <a:close/>
                <a:moveTo>
                  <a:pt x="46344" y="68161"/>
                </a:moveTo>
                <a:lnTo>
                  <a:pt x="27350" y="68161"/>
                </a:lnTo>
                <a:cubicBezTo>
                  <a:pt x="27577" y="60983"/>
                  <a:pt x="28683" y="54305"/>
                  <a:pt x="30433" y="48488"/>
                </a:cubicBezTo>
                <a:cubicBezTo>
                  <a:pt x="35255" y="50311"/>
                  <a:pt x="40644" y="51411"/>
                  <a:pt x="46344" y="51694"/>
                </a:cubicBezTo>
                <a:cubicBezTo>
                  <a:pt x="46344" y="51694"/>
                  <a:pt x="46344" y="68161"/>
                  <a:pt x="46344" y="68161"/>
                </a:cubicBezTo>
                <a:close/>
                <a:moveTo>
                  <a:pt x="46344" y="90127"/>
                </a:moveTo>
                <a:cubicBezTo>
                  <a:pt x="40644" y="90405"/>
                  <a:pt x="35255" y="91505"/>
                  <a:pt x="30433" y="93327"/>
                </a:cubicBezTo>
                <a:cubicBezTo>
                  <a:pt x="28683" y="87511"/>
                  <a:pt x="27577" y="80833"/>
                  <a:pt x="27350" y="73655"/>
                </a:cubicBezTo>
                <a:lnTo>
                  <a:pt x="46344" y="73655"/>
                </a:lnTo>
                <a:cubicBezTo>
                  <a:pt x="46344" y="73655"/>
                  <a:pt x="46344" y="90127"/>
                  <a:pt x="46344" y="90127"/>
                </a:cubicBezTo>
                <a:close/>
                <a:moveTo>
                  <a:pt x="46344" y="114133"/>
                </a:moveTo>
                <a:cubicBezTo>
                  <a:pt x="40655" y="112700"/>
                  <a:pt x="35661" y="106872"/>
                  <a:pt x="32216" y="98427"/>
                </a:cubicBezTo>
                <a:cubicBezTo>
                  <a:pt x="36466" y="96822"/>
                  <a:pt x="41261" y="95850"/>
                  <a:pt x="46344" y="95577"/>
                </a:cubicBezTo>
                <a:cubicBezTo>
                  <a:pt x="46344" y="95577"/>
                  <a:pt x="46344" y="114133"/>
                  <a:pt x="46344" y="114133"/>
                </a:cubicBezTo>
                <a:close/>
                <a:moveTo>
                  <a:pt x="21538" y="104616"/>
                </a:moveTo>
                <a:cubicBezTo>
                  <a:pt x="23266" y="103133"/>
                  <a:pt x="25244" y="101805"/>
                  <a:pt x="27416" y="100633"/>
                </a:cubicBezTo>
                <a:cubicBezTo>
                  <a:pt x="29244" y="104961"/>
                  <a:pt x="31450" y="108744"/>
                  <a:pt x="33972" y="111766"/>
                </a:cubicBezTo>
                <a:cubicBezTo>
                  <a:pt x="29416" y="110077"/>
                  <a:pt x="25227" y="107633"/>
                  <a:pt x="21538" y="104616"/>
                </a:cubicBezTo>
                <a:moveTo>
                  <a:pt x="5594" y="73655"/>
                </a:moveTo>
                <a:lnTo>
                  <a:pt x="21900" y="73655"/>
                </a:lnTo>
                <a:cubicBezTo>
                  <a:pt x="22144" y="81588"/>
                  <a:pt x="23427" y="89022"/>
                  <a:pt x="25505" y="95511"/>
                </a:cubicBezTo>
                <a:cubicBezTo>
                  <a:pt x="22538" y="97055"/>
                  <a:pt x="19900" y="98905"/>
                  <a:pt x="17588" y="100961"/>
                </a:cubicBezTo>
                <a:cubicBezTo>
                  <a:pt x="10705" y="93766"/>
                  <a:pt x="6255" y="84238"/>
                  <a:pt x="5594" y="73655"/>
                </a:cubicBezTo>
                <a:moveTo>
                  <a:pt x="17588" y="40855"/>
                </a:moveTo>
                <a:cubicBezTo>
                  <a:pt x="19900" y="42916"/>
                  <a:pt x="22538" y="44761"/>
                  <a:pt x="25505" y="46305"/>
                </a:cubicBezTo>
                <a:cubicBezTo>
                  <a:pt x="23427" y="52800"/>
                  <a:pt x="22144" y="60233"/>
                  <a:pt x="21900" y="68161"/>
                </a:cubicBezTo>
                <a:lnTo>
                  <a:pt x="5594" y="68161"/>
                </a:lnTo>
                <a:cubicBezTo>
                  <a:pt x="6255" y="57583"/>
                  <a:pt x="10705" y="48050"/>
                  <a:pt x="17588" y="40855"/>
                </a:cubicBezTo>
                <a:moveTo>
                  <a:pt x="33972" y="30055"/>
                </a:moveTo>
                <a:cubicBezTo>
                  <a:pt x="31450" y="33077"/>
                  <a:pt x="29244" y="36855"/>
                  <a:pt x="27416" y="41183"/>
                </a:cubicBezTo>
                <a:cubicBezTo>
                  <a:pt x="25244" y="40016"/>
                  <a:pt x="23266" y="38683"/>
                  <a:pt x="21538" y="37200"/>
                </a:cubicBezTo>
                <a:cubicBezTo>
                  <a:pt x="25233" y="34183"/>
                  <a:pt x="29416" y="31744"/>
                  <a:pt x="33972" y="30055"/>
                </a:cubicBezTo>
                <a:moveTo>
                  <a:pt x="49088" y="21816"/>
                </a:moveTo>
                <a:cubicBezTo>
                  <a:pt x="21977" y="21816"/>
                  <a:pt x="0" y="43794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794"/>
                  <a:pt x="76205" y="21816"/>
                  <a:pt x="49088" y="2181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9" name="Google Shape;1269;p44"/>
          <p:cNvSpPr/>
          <p:nvPr/>
        </p:nvSpPr>
        <p:spPr>
          <a:xfrm>
            <a:off x="14638034" y="6579437"/>
            <a:ext cx="558721" cy="558719"/>
          </a:xfrm>
          <a:custGeom>
            <a:rect b="b" l="l" r="r" t="t"/>
            <a:pathLst>
              <a:path extrusionOk="0" h="120000" w="120000">
                <a:moveTo>
                  <a:pt x="108861" y="55444"/>
                </a:moveTo>
                <a:cubicBezTo>
                  <a:pt x="108816" y="54966"/>
                  <a:pt x="108750" y="54505"/>
                  <a:pt x="108694" y="54033"/>
                </a:cubicBezTo>
                <a:cubicBezTo>
                  <a:pt x="108566" y="52994"/>
                  <a:pt x="108411" y="51972"/>
                  <a:pt x="108222" y="50955"/>
                </a:cubicBezTo>
                <a:cubicBezTo>
                  <a:pt x="108127" y="50433"/>
                  <a:pt x="108022" y="49922"/>
                  <a:pt x="107911" y="49405"/>
                </a:cubicBezTo>
                <a:cubicBezTo>
                  <a:pt x="107688" y="48400"/>
                  <a:pt x="107427" y="47405"/>
                  <a:pt x="107144" y="46422"/>
                </a:cubicBezTo>
                <a:cubicBezTo>
                  <a:pt x="107016" y="45977"/>
                  <a:pt x="106911" y="45527"/>
                  <a:pt x="106766" y="45088"/>
                </a:cubicBezTo>
                <a:cubicBezTo>
                  <a:pt x="106350" y="43772"/>
                  <a:pt x="105872" y="42477"/>
                  <a:pt x="105350" y="41211"/>
                </a:cubicBezTo>
                <a:cubicBezTo>
                  <a:pt x="105127" y="40672"/>
                  <a:pt x="104866" y="40161"/>
                  <a:pt x="104627" y="39633"/>
                </a:cubicBezTo>
                <a:cubicBezTo>
                  <a:pt x="104283" y="38883"/>
                  <a:pt x="103933" y="38138"/>
                  <a:pt x="103555" y="37411"/>
                </a:cubicBezTo>
                <a:cubicBezTo>
                  <a:pt x="103222" y="36766"/>
                  <a:pt x="102866" y="36133"/>
                  <a:pt x="102500" y="35505"/>
                </a:cubicBezTo>
                <a:cubicBezTo>
                  <a:pt x="102177" y="34950"/>
                  <a:pt x="101838" y="34400"/>
                  <a:pt x="101494" y="33855"/>
                </a:cubicBezTo>
                <a:cubicBezTo>
                  <a:pt x="101066" y="33172"/>
                  <a:pt x="100633" y="32494"/>
                  <a:pt x="100172" y="31838"/>
                </a:cubicBezTo>
                <a:cubicBezTo>
                  <a:pt x="99922" y="31483"/>
                  <a:pt x="99644" y="31138"/>
                  <a:pt x="99383" y="30783"/>
                </a:cubicBezTo>
                <a:cubicBezTo>
                  <a:pt x="97466" y="28222"/>
                  <a:pt x="95327" y="25838"/>
                  <a:pt x="92955" y="23694"/>
                </a:cubicBezTo>
                <a:cubicBezTo>
                  <a:pt x="92805" y="23561"/>
                  <a:pt x="92661" y="23422"/>
                  <a:pt x="92511" y="23288"/>
                </a:cubicBezTo>
                <a:cubicBezTo>
                  <a:pt x="91661" y="22544"/>
                  <a:pt x="90794" y="21816"/>
                  <a:pt x="89894" y="21127"/>
                </a:cubicBezTo>
                <a:cubicBezTo>
                  <a:pt x="89850" y="21088"/>
                  <a:pt x="89805" y="21055"/>
                  <a:pt x="89755" y="21022"/>
                </a:cubicBezTo>
                <a:cubicBezTo>
                  <a:pt x="85883" y="18066"/>
                  <a:pt x="81555" y="15672"/>
                  <a:pt x="76900" y="13961"/>
                </a:cubicBezTo>
                <a:cubicBezTo>
                  <a:pt x="75511" y="16177"/>
                  <a:pt x="74094" y="19000"/>
                  <a:pt x="72444" y="19944"/>
                </a:cubicBezTo>
                <a:cubicBezTo>
                  <a:pt x="70055" y="21305"/>
                  <a:pt x="70227" y="26761"/>
                  <a:pt x="74827" y="26250"/>
                </a:cubicBezTo>
                <a:cubicBezTo>
                  <a:pt x="74827" y="26250"/>
                  <a:pt x="73466" y="27611"/>
                  <a:pt x="74827" y="32555"/>
                </a:cubicBezTo>
                <a:cubicBezTo>
                  <a:pt x="76194" y="37500"/>
                  <a:pt x="78477" y="38572"/>
                  <a:pt x="85227" y="35794"/>
                </a:cubicBezTo>
                <a:cubicBezTo>
                  <a:pt x="88122" y="34600"/>
                  <a:pt x="90322" y="35222"/>
                  <a:pt x="90000" y="38183"/>
                </a:cubicBezTo>
                <a:cubicBezTo>
                  <a:pt x="89316" y="44488"/>
                  <a:pt x="84455" y="44222"/>
                  <a:pt x="88122" y="54377"/>
                </a:cubicBezTo>
                <a:cubicBezTo>
                  <a:pt x="90338" y="60511"/>
                  <a:pt x="95794" y="62900"/>
                  <a:pt x="97838" y="67672"/>
                </a:cubicBezTo>
                <a:cubicBezTo>
                  <a:pt x="98966" y="70294"/>
                  <a:pt x="103283" y="72711"/>
                  <a:pt x="106944" y="74355"/>
                </a:cubicBezTo>
                <a:cubicBezTo>
                  <a:pt x="107338" y="73072"/>
                  <a:pt x="107666" y="71761"/>
                  <a:pt x="107955" y="70427"/>
                </a:cubicBezTo>
                <a:cubicBezTo>
                  <a:pt x="108066" y="69927"/>
                  <a:pt x="108150" y="69411"/>
                  <a:pt x="108244" y="68900"/>
                </a:cubicBezTo>
                <a:cubicBezTo>
                  <a:pt x="108427" y="67911"/>
                  <a:pt x="108583" y="66911"/>
                  <a:pt x="108700" y="65900"/>
                </a:cubicBezTo>
                <a:cubicBezTo>
                  <a:pt x="108755" y="65422"/>
                  <a:pt x="108822" y="64950"/>
                  <a:pt x="108866" y="64466"/>
                </a:cubicBezTo>
                <a:cubicBezTo>
                  <a:pt x="109000" y="63000"/>
                  <a:pt x="109088" y="61511"/>
                  <a:pt x="109088" y="60000"/>
                </a:cubicBezTo>
                <a:cubicBezTo>
                  <a:pt x="109088" y="58461"/>
                  <a:pt x="109000" y="56944"/>
                  <a:pt x="108861" y="55444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46705" y="54033"/>
                </a:moveTo>
                <a:cubicBezTo>
                  <a:pt x="47044" y="50111"/>
                  <a:pt x="53350" y="46022"/>
                  <a:pt x="57611" y="44150"/>
                </a:cubicBezTo>
                <a:cubicBezTo>
                  <a:pt x="61872" y="42272"/>
                  <a:pt x="65794" y="41588"/>
                  <a:pt x="65283" y="38350"/>
                </a:cubicBezTo>
                <a:cubicBezTo>
                  <a:pt x="64772" y="35111"/>
                  <a:pt x="63577" y="32727"/>
                  <a:pt x="56933" y="32727"/>
                </a:cubicBezTo>
                <a:cubicBezTo>
                  <a:pt x="50283" y="32727"/>
                  <a:pt x="53183" y="41588"/>
                  <a:pt x="47727" y="36305"/>
                </a:cubicBezTo>
                <a:cubicBezTo>
                  <a:pt x="42272" y="31022"/>
                  <a:pt x="48916" y="32388"/>
                  <a:pt x="51644" y="31194"/>
                </a:cubicBezTo>
                <a:cubicBezTo>
                  <a:pt x="54372" y="30000"/>
                  <a:pt x="57100" y="25055"/>
                  <a:pt x="52327" y="24716"/>
                </a:cubicBezTo>
                <a:cubicBezTo>
                  <a:pt x="47555" y="24377"/>
                  <a:pt x="48577" y="26761"/>
                  <a:pt x="44827" y="25400"/>
                </a:cubicBezTo>
                <a:cubicBezTo>
                  <a:pt x="41077" y="24033"/>
                  <a:pt x="39372" y="30172"/>
                  <a:pt x="36988" y="29316"/>
                </a:cubicBezTo>
                <a:cubicBezTo>
                  <a:pt x="35405" y="28755"/>
                  <a:pt x="31183" y="25583"/>
                  <a:pt x="28388" y="22466"/>
                </a:cubicBezTo>
                <a:cubicBezTo>
                  <a:pt x="22744" y="27222"/>
                  <a:pt x="18205" y="33233"/>
                  <a:pt x="15161" y="40066"/>
                </a:cubicBezTo>
                <a:cubicBezTo>
                  <a:pt x="15972" y="49233"/>
                  <a:pt x="20966" y="54033"/>
                  <a:pt x="20966" y="54033"/>
                </a:cubicBezTo>
                <a:cubicBezTo>
                  <a:pt x="20966" y="54033"/>
                  <a:pt x="23522" y="60000"/>
                  <a:pt x="38861" y="67327"/>
                </a:cubicBezTo>
                <a:cubicBezTo>
                  <a:pt x="38861" y="67327"/>
                  <a:pt x="41761" y="67500"/>
                  <a:pt x="38350" y="64088"/>
                </a:cubicBezTo>
                <a:cubicBezTo>
                  <a:pt x="34944" y="60683"/>
                  <a:pt x="31194" y="56422"/>
                  <a:pt x="35455" y="54205"/>
                </a:cubicBezTo>
                <a:cubicBezTo>
                  <a:pt x="39716" y="51988"/>
                  <a:pt x="40911" y="52161"/>
                  <a:pt x="41933" y="56250"/>
                </a:cubicBezTo>
                <a:cubicBezTo>
                  <a:pt x="42955" y="60338"/>
                  <a:pt x="46361" y="57955"/>
                  <a:pt x="46705" y="54033"/>
                </a:cubicBezTo>
                <a:moveTo>
                  <a:pt x="90255" y="71505"/>
                </a:moveTo>
                <a:cubicBezTo>
                  <a:pt x="88294" y="72700"/>
                  <a:pt x="88377" y="75338"/>
                  <a:pt x="90000" y="76788"/>
                </a:cubicBezTo>
                <a:cubicBezTo>
                  <a:pt x="91616" y="78238"/>
                  <a:pt x="94855" y="80111"/>
                  <a:pt x="95877" y="76788"/>
                </a:cubicBezTo>
                <a:cubicBezTo>
                  <a:pt x="96900" y="73466"/>
                  <a:pt x="92216" y="70311"/>
                  <a:pt x="90255" y="71505"/>
                </a:cubicBezTo>
                <a:moveTo>
                  <a:pt x="66816" y="71933"/>
                </a:moveTo>
                <a:cubicBezTo>
                  <a:pt x="61022" y="66988"/>
                  <a:pt x="61705" y="64772"/>
                  <a:pt x="54372" y="64772"/>
                </a:cubicBezTo>
                <a:cubicBezTo>
                  <a:pt x="47044" y="64772"/>
                  <a:pt x="42444" y="66477"/>
                  <a:pt x="44316" y="76705"/>
                </a:cubicBezTo>
                <a:cubicBezTo>
                  <a:pt x="46194" y="86933"/>
                  <a:pt x="51644" y="82327"/>
                  <a:pt x="51138" y="90172"/>
                </a:cubicBezTo>
                <a:cubicBezTo>
                  <a:pt x="50622" y="98011"/>
                  <a:pt x="52500" y="99716"/>
                  <a:pt x="53694" y="101588"/>
                </a:cubicBezTo>
                <a:cubicBezTo>
                  <a:pt x="54888" y="103466"/>
                  <a:pt x="58466" y="108922"/>
                  <a:pt x="59827" y="101250"/>
                </a:cubicBezTo>
                <a:cubicBezTo>
                  <a:pt x="61194" y="93577"/>
                  <a:pt x="63750" y="89316"/>
                  <a:pt x="66644" y="85566"/>
                </a:cubicBezTo>
                <a:cubicBezTo>
                  <a:pt x="69544" y="81816"/>
                  <a:pt x="72611" y="76872"/>
                  <a:pt x="66816" y="7193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0" name="Google Shape;1270;p44"/>
          <p:cNvSpPr/>
          <p:nvPr/>
        </p:nvSpPr>
        <p:spPr>
          <a:xfrm>
            <a:off x="15704679" y="6579437"/>
            <a:ext cx="558721" cy="558719"/>
          </a:xfrm>
          <a:custGeom>
            <a:rect b="b" l="l" r="r" t="t"/>
            <a:pathLst>
              <a:path extrusionOk="0" h="120000" w="120000">
                <a:moveTo>
                  <a:pt x="102038" y="98183"/>
                </a:moveTo>
                <a:lnTo>
                  <a:pt x="111816" y="98183"/>
                </a:lnTo>
                <a:cubicBezTo>
                  <a:pt x="113322" y="98183"/>
                  <a:pt x="114544" y="96961"/>
                  <a:pt x="114544" y="95455"/>
                </a:cubicBezTo>
                <a:cubicBezTo>
                  <a:pt x="114544" y="93944"/>
                  <a:pt x="113322" y="92727"/>
                  <a:pt x="111816" y="92727"/>
                </a:cubicBezTo>
                <a:lnTo>
                  <a:pt x="95455" y="92727"/>
                </a:lnTo>
                <a:cubicBezTo>
                  <a:pt x="93950" y="92727"/>
                  <a:pt x="92727" y="93944"/>
                  <a:pt x="92727" y="95455"/>
                </a:cubicBezTo>
                <a:lnTo>
                  <a:pt x="92727" y="111816"/>
                </a:lnTo>
                <a:cubicBezTo>
                  <a:pt x="92727" y="113327"/>
                  <a:pt x="93950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102038"/>
                </a:lnTo>
                <a:lnTo>
                  <a:pt x="115344" y="119200"/>
                </a:lnTo>
                <a:cubicBezTo>
                  <a:pt x="115838" y="119694"/>
                  <a:pt x="116522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6522"/>
                  <a:pt x="119694" y="115838"/>
                  <a:pt x="119200" y="115344"/>
                </a:cubicBezTo>
                <a:cubicBezTo>
                  <a:pt x="119200" y="115344"/>
                  <a:pt x="102038" y="98183"/>
                  <a:pt x="102038" y="98183"/>
                </a:cubicBezTo>
                <a:close/>
                <a:moveTo>
                  <a:pt x="24544" y="92727"/>
                </a:moveTo>
                <a:lnTo>
                  <a:pt x="8183" y="92727"/>
                </a:lnTo>
                <a:cubicBezTo>
                  <a:pt x="6677" y="92727"/>
                  <a:pt x="5455" y="93944"/>
                  <a:pt x="5455" y="95455"/>
                </a:cubicBezTo>
                <a:cubicBezTo>
                  <a:pt x="5455" y="96961"/>
                  <a:pt x="6677" y="98183"/>
                  <a:pt x="8183" y="98183"/>
                </a:cubicBezTo>
                <a:lnTo>
                  <a:pt x="17961" y="98183"/>
                </a:lnTo>
                <a:lnTo>
                  <a:pt x="800" y="115344"/>
                </a:lnTo>
                <a:cubicBezTo>
                  <a:pt x="305" y="115838"/>
                  <a:pt x="0" y="116522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21816" y="102038"/>
                </a:lnTo>
                <a:lnTo>
                  <a:pt x="21816" y="111816"/>
                </a:lnTo>
                <a:cubicBezTo>
                  <a:pt x="21816" y="113327"/>
                  <a:pt x="23038" y="114544"/>
                  <a:pt x="24544" y="114544"/>
                </a:cubicBezTo>
                <a:cubicBezTo>
                  <a:pt x="26050" y="114544"/>
                  <a:pt x="27272" y="113327"/>
                  <a:pt x="27272" y="111816"/>
                </a:cubicBezTo>
                <a:lnTo>
                  <a:pt x="27272" y="95455"/>
                </a:lnTo>
                <a:cubicBezTo>
                  <a:pt x="27272" y="93944"/>
                  <a:pt x="26050" y="92727"/>
                  <a:pt x="24544" y="92727"/>
                </a:cubicBezTo>
                <a:moveTo>
                  <a:pt x="80988" y="77350"/>
                </a:moveTo>
                <a:cubicBezTo>
                  <a:pt x="79811" y="76422"/>
                  <a:pt x="78461" y="75588"/>
                  <a:pt x="77016" y="74833"/>
                </a:cubicBezTo>
                <a:cubicBezTo>
                  <a:pt x="78111" y="71166"/>
                  <a:pt x="78827" y="67111"/>
                  <a:pt x="79044" y="62800"/>
                </a:cubicBezTo>
                <a:lnTo>
                  <a:pt x="87088" y="62800"/>
                </a:lnTo>
                <a:cubicBezTo>
                  <a:pt x="86522" y="68305"/>
                  <a:pt x="84316" y="73305"/>
                  <a:pt x="80988" y="77350"/>
                </a:cubicBezTo>
                <a:moveTo>
                  <a:pt x="72977" y="84000"/>
                </a:moveTo>
                <a:cubicBezTo>
                  <a:pt x="73777" y="82733"/>
                  <a:pt x="74500" y="81338"/>
                  <a:pt x="75161" y="79855"/>
                </a:cubicBezTo>
                <a:cubicBezTo>
                  <a:pt x="75888" y="80250"/>
                  <a:pt x="76561" y="80672"/>
                  <a:pt x="77183" y="81122"/>
                </a:cubicBezTo>
                <a:cubicBezTo>
                  <a:pt x="75866" y="82194"/>
                  <a:pt x="74483" y="83183"/>
                  <a:pt x="72977" y="84000"/>
                </a:cubicBezTo>
                <a:moveTo>
                  <a:pt x="62800" y="71027"/>
                </a:moveTo>
                <a:lnTo>
                  <a:pt x="62800" y="62800"/>
                </a:lnTo>
                <a:lnTo>
                  <a:pt x="73477" y="62800"/>
                </a:lnTo>
                <a:cubicBezTo>
                  <a:pt x="73294" y="66377"/>
                  <a:pt x="72738" y="69705"/>
                  <a:pt x="71938" y="72738"/>
                </a:cubicBezTo>
                <a:cubicBezTo>
                  <a:pt x="69127" y="71838"/>
                  <a:pt x="66055" y="71244"/>
                  <a:pt x="62800" y="71027"/>
                </a:cubicBezTo>
                <a:moveTo>
                  <a:pt x="62800" y="86694"/>
                </a:moveTo>
                <a:lnTo>
                  <a:pt x="62800" y="76477"/>
                </a:lnTo>
                <a:cubicBezTo>
                  <a:pt x="65466" y="76666"/>
                  <a:pt x="67961" y="77144"/>
                  <a:pt x="70233" y="77827"/>
                </a:cubicBezTo>
                <a:cubicBezTo>
                  <a:pt x="68338" y="82250"/>
                  <a:pt x="65761" y="85455"/>
                  <a:pt x="62800" y="86694"/>
                </a:cubicBezTo>
                <a:moveTo>
                  <a:pt x="62800" y="48972"/>
                </a:moveTo>
                <a:cubicBezTo>
                  <a:pt x="66055" y="48755"/>
                  <a:pt x="69127" y="48161"/>
                  <a:pt x="71938" y="47261"/>
                </a:cubicBezTo>
                <a:cubicBezTo>
                  <a:pt x="72738" y="50294"/>
                  <a:pt x="73294" y="53622"/>
                  <a:pt x="73477" y="57205"/>
                </a:cubicBezTo>
                <a:lnTo>
                  <a:pt x="62800" y="57205"/>
                </a:lnTo>
                <a:cubicBezTo>
                  <a:pt x="62800" y="57205"/>
                  <a:pt x="62800" y="48972"/>
                  <a:pt x="62800" y="48972"/>
                </a:cubicBezTo>
                <a:close/>
                <a:moveTo>
                  <a:pt x="62800" y="33305"/>
                </a:moveTo>
                <a:cubicBezTo>
                  <a:pt x="65761" y="34544"/>
                  <a:pt x="68338" y="37750"/>
                  <a:pt x="70233" y="42172"/>
                </a:cubicBezTo>
                <a:cubicBezTo>
                  <a:pt x="67961" y="42855"/>
                  <a:pt x="65466" y="43333"/>
                  <a:pt x="62800" y="43527"/>
                </a:cubicBezTo>
                <a:cubicBezTo>
                  <a:pt x="62800" y="43527"/>
                  <a:pt x="62800" y="33305"/>
                  <a:pt x="62800" y="33305"/>
                </a:cubicBezTo>
                <a:close/>
                <a:moveTo>
                  <a:pt x="77183" y="38877"/>
                </a:moveTo>
                <a:cubicBezTo>
                  <a:pt x="76561" y="39327"/>
                  <a:pt x="75888" y="39750"/>
                  <a:pt x="75161" y="40150"/>
                </a:cubicBezTo>
                <a:cubicBezTo>
                  <a:pt x="74500" y="38666"/>
                  <a:pt x="73777" y="37266"/>
                  <a:pt x="72977" y="36000"/>
                </a:cubicBezTo>
                <a:cubicBezTo>
                  <a:pt x="74483" y="36816"/>
                  <a:pt x="75866" y="37805"/>
                  <a:pt x="77183" y="38877"/>
                </a:cubicBezTo>
                <a:moveTo>
                  <a:pt x="87088" y="57205"/>
                </a:moveTo>
                <a:lnTo>
                  <a:pt x="79044" y="57205"/>
                </a:lnTo>
                <a:cubicBezTo>
                  <a:pt x="78827" y="52888"/>
                  <a:pt x="78111" y="48833"/>
                  <a:pt x="77016" y="45166"/>
                </a:cubicBezTo>
                <a:cubicBezTo>
                  <a:pt x="78461" y="44411"/>
                  <a:pt x="79811" y="43577"/>
                  <a:pt x="80988" y="42650"/>
                </a:cubicBezTo>
                <a:cubicBezTo>
                  <a:pt x="84316" y="46694"/>
                  <a:pt x="86522" y="51694"/>
                  <a:pt x="87088" y="57205"/>
                </a:cubicBezTo>
                <a:moveTo>
                  <a:pt x="57200" y="43527"/>
                </a:moveTo>
                <a:cubicBezTo>
                  <a:pt x="54533" y="43333"/>
                  <a:pt x="52038" y="42855"/>
                  <a:pt x="49766" y="42172"/>
                </a:cubicBezTo>
                <a:cubicBezTo>
                  <a:pt x="51661" y="37750"/>
                  <a:pt x="54244" y="34544"/>
                  <a:pt x="57200" y="33305"/>
                </a:cubicBezTo>
                <a:cubicBezTo>
                  <a:pt x="57200" y="33305"/>
                  <a:pt x="57200" y="43527"/>
                  <a:pt x="57200" y="43527"/>
                </a:cubicBezTo>
                <a:close/>
                <a:moveTo>
                  <a:pt x="57200" y="57205"/>
                </a:moveTo>
                <a:lnTo>
                  <a:pt x="46522" y="57205"/>
                </a:lnTo>
                <a:cubicBezTo>
                  <a:pt x="46705" y="53622"/>
                  <a:pt x="47261" y="50294"/>
                  <a:pt x="48061" y="47261"/>
                </a:cubicBezTo>
                <a:cubicBezTo>
                  <a:pt x="50877" y="48161"/>
                  <a:pt x="53944" y="48755"/>
                  <a:pt x="57200" y="48972"/>
                </a:cubicBezTo>
                <a:cubicBezTo>
                  <a:pt x="57200" y="48972"/>
                  <a:pt x="57200" y="57205"/>
                  <a:pt x="57200" y="57205"/>
                </a:cubicBezTo>
                <a:close/>
                <a:moveTo>
                  <a:pt x="57200" y="71027"/>
                </a:moveTo>
                <a:cubicBezTo>
                  <a:pt x="53944" y="71244"/>
                  <a:pt x="50877" y="71838"/>
                  <a:pt x="48061" y="72738"/>
                </a:cubicBezTo>
                <a:cubicBezTo>
                  <a:pt x="47261" y="69705"/>
                  <a:pt x="46705" y="66377"/>
                  <a:pt x="46522" y="62800"/>
                </a:cubicBezTo>
                <a:lnTo>
                  <a:pt x="57200" y="62800"/>
                </a:lnTo>
                <a:cubicBezTo>
                  <a:pt x="57200" y="62800"/>
                  <a:pt x="57200" y="71027"/>
                  <a:pt x="57200" y="71027"/>
                </a:cubicBezTo>
                <a:close/>
                <a:moveTo>
                  <a:pt x="57200" y="86694"/>
                </a:moveTo>
                <a:cubicBezTo>
                  <a:pt x="54244" y="85455"/>
                  <a:pt x="51661" y="82250"/>
                  <a:pt x="49766" y="77827"/>
                </a:cubicBezTo>
                <a:cubicBezTo>
                  <a:pt x="52038" y="77144"/>
                  <a:pt x="54533" y="76666"/>
                  <a:pt x="57200" y="76477"/>
                </a:cubicBezTo>
                <a:cubicBezTo>
                  <a:pt x="57200" y="76477"/>
                  <a:pt x="57200" y="86694"/>
                  <a:pt x="57200" y="86694"/>
                </a:cubicBezTo>
                <a:close/>
                <a:moveTo>
                  <a:pt x="42816" y="81122"/>
                </a:moveTo>
                <a:cubicBezTo>
                  <a:pt x="43438" y="80672"/>
                  <a:pt x="44116" y="80250"/>
                  <a:pt x="44838" y="79855"/>
                </a:cubicBezTo>
                <a:cubicBezTo>
                  <a:pt x="45500" y="81338"/>
                  <a:pt x="46227" y="82733"/>
                  <a:pt x="47022" y="84000"/>
                </a:cubicBezTo>
                <a:cubicBezTo>
                  <a:pt x="45516" y="83183"/>
                  <a:pt x="44133" y="82194"/>
                  <a:pt x="42816" y="81122"/>
                </a:cubicBezTo>
                <a:moveTo>
                  <a:pt x="32916" y="62800"/>
                </a:moveTo>
                <a:lnTo>
                  <a:pt x="40955" y="62800"/>
                </a:lnTo>
                <a:cubicBezTo>
                  <a:pt x="41172" y="67111"/>
                  <a:pt x="41888" y="71166"/>
                  <a:pt x="42983" y="74833"/>
                </a:cubicBezTo>
                <a:cubicBezTo>
                  <a:pt x="41538" y="75588"/>
                  <a:pt x="40194" y="76422"/>
                  <a:pt x="39011" y="77350"/>
                </a:cubicBezTo>
                <a:cubicBezTo>
                  <a:pt x="35683" y="73305"/>
                  <a:pt x="33477" y="68305"/>
                  <a:pt x="32916" y="62800"/>
                </a:cubicBezTo>
                <a:moveTo>
                  <a:pt x="39011" y="42650"/>
                </a:moveTo>
                <a:cubicBezTo>
                  <a:pt x="40194" y="43577"/>
                  <a:pt x="41538" y="44411"/>
                  <a:pt x="42983" y="45166"/>
                </a:cubicBezTo>
                <a:cubicBezTo>
                  <a:pt x="41888" y="48833"/>
                  <a:pt x="41172" y="52888"/>
                  <a:pt x="40955" y="57205"/>
                </a:cubicBezTo>
                <a:lnTo>
                  <a:pt x="32916" y="57205"/>
                </a:lnTo>
                <a:cubicBezTo>
                  <a:pt x="33477" y="51694"/>
                  <a:pt x="35683" y="46694"/>
                  <a:pt x="39011" y="42650"/>
                </a:cubicBezTo>
                <a:moveTo>
                  <a:pt x="47022" y="36000"/>
                </a:moveTo>
                <a:cubicBezTo>
                  <a:pt x="46227" y="37266"/>
                  <a:pt x="45500" y="38666"/>
                  <a:pt x="44838" y="40150"/>
                </a:cubicBezTo>
                <a:cubicBezTo>
                  <a:pt x="44116" y="39750"/>
                  <a:pt x="43438" y="39327"/>
                  <a:pt x="42816" y="38877"/>
                </a:cubicBezTo>
                <a:cubicBezTo>
                  <a:pt x="44133" y="37805"/>
                  <a:pt x="45516" y="36816"/>
                  <a:pt x="47022" y="36000"/>
                </a:cubicBezTo>
                <a:moveTo>
                  <a:pt x="60000" y="27272"/>
                </a:moveTo>
                <a:cubicBezTo>
                  <a:pt x="41922" y="27272"/>
                  <a:pt x="27272" y="41922"/>
                  <a:pt x="27272" y="60000"/>
                </a:cubicBezTo>
                <a:cubicBezTo>
                  <a:pt x="27272" y="78072"/>
                  <a:pt x="41922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2"/>
                  <a:pt x="78072" y="27272"/>
                  <a:pt x="60000" y="27272"/>
                </a:cubicBezTo>
                <a:moveTo>
                  <a:pt x="17961" y="21816"/>
                </a:moveTo>
                <a:lnTo>
                  <a:pt x="8183" y="21816"/>
                </a:lnTo>
                <a:cubicBezTo>
                  <a:pt x="6677" y="21816"/>
                  <a:pt x="5455" y="23038"/>
                  <a:pt x="5455" y="24544"/>
                </a:cubicBezTo>
                <a:cubicBezTo>
                  <a:pt x="5455" y="26055"/>
                  <a:pt x="6677" y="27272"/>
                  <a:pt x="8183" y="27272"/>
                </a:cubicBezTo>
                <a:lnTo>
                  <a:pt x="24544" y="27272"/>
                </a:lnTo>
                <a:cubicBezTo>
                  <a:pt x="26050" y="27272"/>
                  <a:pt x="27272" y="26055"/>
                  <a:pt x="27272" y="24544"/>
                </a:cubicBezTo>
                <a:lnTo>
                  <a:pt x="27272" y="8183"/>
                </a:lnTo>
                <a:cubicBezTo>
                  <a:pt x="27272" y="6672"/>
                  <a:pt x="26050" y="5455"/>
                  <a:pt x="24544" y="5455"/>
                </a:cubicBezTo>
                <a:cubicBezTo>
                  <a:pt x="23038" y="5455"/>
                  <a:pt x="21816" y="6672"/>
                  <a:pt x="21816" y="8183"/>
                </a:cubicBezTo>
                <a:lnTo>
                  <a:pt x="21816" y="17961"/>
                </a:lnTo>
                <a:lnTo>
                  <a:pt x="4655" y="800"/>
                </a:lnTo>
                <a:cubicBezTo>
                  <a:pt x="4161" y="305"/>
                  <a:pt x="3477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cubicBezTo>
                  <a:pt x="0" y="3483"/>
                  <a:pt x="305" y="4161"/>
                  <a:pt x="800" y="4655"/>
                </a:cubicBezTo>
                <a:cubicBezTo>
                  <a:pt x="800" y="4655"/>
                  <a:pt x="17961" y="21816"/>
                  <a:pt x="17961" y="21816"/>
                </a:cubicBezTo>
                <a:close/>
                <a:moveTo>
                  <a:pt x="95455" y="27272"/>
                </a:moveTo>
                <a:lnTo>
                  <a:pt x="111816" y="27272"/>
                </a:lnTo>
                <a:cubicBezTo>
                  <a:pt x="113322" y="27272"/>
                  <a:pt x="114544" y="26055"/>
                  <a:pt x="114544" y="24544"/>
                </a:cubicBezTo>
                <a:cubicBezTo>
                  <a:pt x="114544" y="23038"/>
                  <a:pt x="113322" y="21816"/>
                  <a:pt x="111816" y="21816"/>
                </a:cubicBezTo>
                <a:lnTo>
                  <a:pt x="102038" y="21816"/>
                </a:lnTo>
                <a:lnTo>
                  <a:pt x="119200" y="4655"/>
                </a:lnTo>
                <a:cubicBezTo>
                  <a:pt x="119694" y="4161"/>
                  <a:pt x="120000" y="348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98183" y="17961"/>
                </a:lnTo>
                <a:lnTo>
                  <a:pt x="98183" y="8183"/>
                </a:lnTo>
                <a:cubicBezTo>
                  <a:pt x="98183" y="6672"/>
                  <a:pt x="96961" y="5455"/>
                  <a:pt x="95455" y="5455"/>
                </a:cubicBezTo>
                <a:cubicBezTo>
                  <a:pt x="93950" y="5455"/>
                  <a:pt x="92727" y="6672"/>
                  <a:pt x="92727" y="8183"/>
                </a:cubicBezTo>
                <a:lnTo>
                  <a:pt x="92727" y="24544"/>
                </a:lnTo>
                <a:cubicBezTo>
                  <a:pt x="92727" y="26055"/>
                  <a:pt x="93950" y="27272"/>
                  <a:pt x="95455" y="27272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1" name="Google Shape;1271;p44"/>
          <p:cNvSpPr/>
          <p:nvPr/>
        </p:nvSpPr>
        <p:spPr>
          <a:xfrm>
            <a:off x="16847515" y="6579437"/>
            <a:ext cx="406341" cy="558719"/>
          </a:xfrm>
          <a:custGeom>
            <a:rect b="b" l="l" r="r" t="t"/>
            <a:pathLst>
              <a:path extrusionOk="0" h="120000" w="120000">
                <a:moveTo>
                  <a:pt x="34861" y="34850"/>
                </a:moveTo>
                <a:cubicBezTo>
                  <a:pt x="34861" y="34850"/>
                  <a:pt x="37005" y="38411"/>
                  <a:pt x="49866" y="42794"/>
                </a:cubicBezTo>
                <a:cubicBezTo>
                  <a:pt x="49866" y="42794"/>
                  <a:pt x="52294" y="42894"/>
                  <a:pt x="49438" y="40855"/>
                </a:cubicBezTo>
                <a:cubicBezTo>
                  <a:pt x="46577" y="38816"/>
                  <a:pt x="43438" y="36272"/>
                  <a:pt x="47011" y="34950"/>
                </a:cubicBezTo>
                <a:cubicBezTo>
                  <a:pt x="50577" y="33622"/>
                  <a:pt x="51583" y="33727"/>
                  <a:pt x="52438" y="36172"/>
                </a:cubicBezTo>
                <a:cubicBezTo>
                  <a:pt x="53300" y="38611"/>
                  <a:pt x="56155" y="37188"/>
                  <a:pt x="56438" y="34850"/>
                </a:cubicBezTo>
                <a:cubicBezTo>
                  <a:pt x="56727" y="32505"/>
                  <a:pt x="62016" y="30061"/>
                  <a:pt x="65588" y="28938"/>
                </a:cubicBezTo>
                <a:cubicBezTo>
                  <a:pt x="69161" y="27816"/>
                  <a:pt x="72444" y="27411"/>
                  <a:pt x="72016" y="25472"/>
                </a:cubicBezTo>
                <a:cubicBezTo>
                  <a:pt x="71588" y="23538"/>
                  <a:pt x="70588" y="22111"/>
                  <a:pt x="65016" y="22111"/>
                </a:cubicBezTo>
                <a:cubicBezTo>
                  <a:pt x="59438" y="22111"/>
                  <a:pt x="61872" y="27411"/>
                  <a:pt x="57300" y="24250"/>
                </a:cubicBezTo>
                <a:cubicBezTo>
                  <a:pt x="52727" y="21094"/>
                  <a:pt x="58294" y="21911"/>
                  <a:pt x="60583" y="21200"/>
                </a:cubicBezTo>
                <a:cubicBezTo>
                  <a:pt x="62872" y="20483"/>
                  <a:pt x="65161" y="17527"/>
                  <a:pt x="61161" y="17327"/>
                </a:cubicBezTo>
                <a:cubicBezTo>
                  <a:pt x="57150" y="17122"/>
                  <a:pt x="58011" y="18550"/>
                  <a:pt x="54866" y="17733"/>
                </a:cubicBezTo>
                <a:cubicBezTo>
                  <a:pt x="51722" y="16916"/>
                  <a:pt x="50294" y="20588"/>
                  <a:pt x="48294" y="20077"/>
                </a:cubicBezTo>
                <a:cubicBezTo>
                  <a:pt x="47327" y="19833"/>
                  <a:pt x="45172" y="18744"/>
                  <a:pt x="43166" y="17455"/>
                </a:cubicBezTo>
                <a:cubicBezTo>
                  <a:pt x="37594" y="20916"/>
                  <a:pt x="33455" y="25538"/>
                  <a:pt x="31422" y="30811"/>
                </a:cubicBezTo>
                <a:cubicBezTo>
                  <a:pt x="32883" y="33450"/>
                  <a:pt x="34861" y="34850"/>
                  <a:pt x="34861" y="34850"/>
                </a:cubicBezTo>
                <a:moveTo>
                  <a:pt x="114377" y="66816"/>
                </a:moveTo>
                <a:cubicBezTo>
                  <a:pt x="113372" y="66816"/>
                  <a:pt x="112472" y="67111"/>
                  <a:pt x="111800" y="67577"/>
                </a:cubicBezTo>
                <a:lnTo>
                  <a:pt x="111772" y="67561"/>
                </a:lnTo>
                <a:cubicBezTo>
                  <a:pt x="100805" y="76300"/>
                  <a:pt x="85055" y="81816"/>
                  <a:pt x="67500" y="81816"/>
                </a:cubicBezTo>
                <a:cubicBezTo>
                  <a:pt x="34366" y="81816"/>
                  <a:pt x="7500" y="62283"/>
                  <a:pt x="7500" y="38183"/>
                </a:cubicBezTo>
                <a:cubicBezTo>
                  <a:pt x="7500" y="25588"/>
                  <a:pt x="14877" y="14283"/>
                  <a:pt x="26600" y="6316"/>
                </a:cubicBezTo>
                <a:lnTo>
                  <a:pt x="26538" y="6261"/>
                </a:lnTo>
                <a:cubicBezTo>
                  <a:pt x="27472" y="5761"/>
                  <a:pt x="28122" y="5000"/>
                  <a:pt x="28122" y="4088"/>
                </a:cubicBezTo>
                <a:cubicBezTo>
                  <a:pt x="28122" y="2583"/>
                  <a:pt x="26444" y="1361"/>
                  <a:pt x="24377" y="1361"/>
                </a:cubicBezTo>
                <a:cubicBezTo>
                  <a:pt x="23288" y="1361"/>
                  <a:pt x="22333" y="1711"/>
                  <a:pt x="21650" y="2250"/>
                </a:cubicBezTo>
                <a:lnTo>
                  <a:pt x="21638" y="2238"/>
                </a:lnTo>
                <a:cubicBezTo>
                  <a:pt x="8361" y="11200"/>
                  <a:pt x="0" y="23966"/>
                  <a:pt x="0" y="38183"/>
                </a:cubicBezTo>
                <a:cubicBezTo>
                  <a:pt x="0" y="64372"/>
                  <a:pt x="28227" y="85711"/>
                  <a:pt x="63750" y="87133"/>
                </a:cubicBezTo>
                <a:lnTo>
                  <a:pt x="63750" y="114544"/>
                </a:lnTo>
                <a:lnTo>
                  <a:pt x="41250" y="114544"/>
                </a:lnTo>
                <a:cubicBezTo>
                  <a:pt x="39177" y="114544"/>
                  <a:pt x="37500" y="115766"/>
                  <a:pt x="37500" y="117272"/>
                </a:cubicBezTo>
                <a:cubicBezTo>
                  <a:pt x="37500" y="118777"/>
                  <a:pt x="39177" y="120000"/>
                  <a:pt x="41250" y="120000"/>
                </a:cubicBezTo>
                <a:lnTo>
                  <a:pt x="93750" y="120000"/>
                </a:lnTo>
                <a:cubicBezTo>
                  <a:pt x="95816" y="120000"/>
                  <a:pt x="97500" y="118777"/>
                  <a:pt x="97500" y="117272"/>
                </a:cubicBezTo>
                <a:cubicBezTo>
                  <a:pt x="97500" y="115766"/>
                  <a:pt x="95816" y="114544"/>
                  <a:pt x="93750" y="114544"/>
                </a:cubicBezTo>
                <a:lnTo>
                  <a:pt x="71250" y="114544"/>
                </a:lnTo>
                <a:lnTo>
                  <a:pt x="71250" y="87133"/>
                </a:lnTo>
                <a:cubicBezTo>
                  <a:pt x="89266" y="86411"/>
                  <a:pt x="105388" y="80555"/>
                  <a:pt x="116916" y="71555"/>
                </a:cubicBezTo>
                <a:lnTo>
                  <a:pt x="116894" y="71538"/>
                </a:lnTo>
                <a:cubicBezTo>
                  <a:pt x="117638" y="71044"/>
                  <a:pt x="118122" y="70338"/>
                  <a:pt x="118122" y="69544"/>
                </a:cubicBezTo>
                <a:cubicBezTo>
                  <a:pt x="118122" y="68038"/>
                  <a:pt x="116444" y="66816"/>
                  <a:pt x="114377" y="66816"/>
                </a:cubicBezTo>
                <a:moveTo>
                  <a:pt x="67500" y="5455"/>
                </a:moveTo>
                <a:cubicBezTo>
                  <a:pt x="92350" y="5455"/>
                  <a:pt x="112500" y="20105"/>
                  <a:pt x="112500" y="38183"/>
                </a:cubicBezTo>
                <a:cubicBezTo>
                  <a:pt x="112500" y="56261"/>
                  <a:pt x="92350" y="70911"/>
                  <a:pt x="67500" y="70911"/>
                </a:cubicBezTo>
                <a:cubicBezTo>
                  <a:pt x="42650" y="70911"/>
                  <a:pt x="22500" y="56261"/>
                  <a:pt x="22500" y="38183"/>
                </a:cubicBezTo>
                <a:cubicBezTo>
                  <a:pt x="22500" y="20105"/>
                  <a:pt x="42650" y="5455"/>
                  <a:pt x="67500" y="5455"/>
                </a:cubicBezTo>
                <a:moveTo>
                  <a:pt x="67500" y="76361"/>
                </a:moveTo>
                <a:cubicBezTo>
                  <a:pt x="96494" y="76361"/>
                  <a:pt x="120000" y="59272"/>
                  <a:pt x="120000" y="38183"/>
                </a:cubicBezTo>
                <a:cubicBezTo>
                  <a:pt x="120000" y="17094"/>
                  <a:pt x="96494" y="0"/>
                  <a:pt x="67500" y="0"/>
                </a:cubicBezTo>
                <a:cubicBezTo>
                  <a:pt x="38505" y="0"/>
                  <a:pt x="15000" y="17094"/>
                  <a:pt x="15000" y="38183"/>
                </a:cubicBezTo>
                <a:cubicBezTo>
                  <a:pt x="15000" y="59272"/>
                  <a:pt x="38505" y="76361"/>
                  <a:pt x="67500" y="76361"/>
                </a:cubicBezTo>
                <a:moveTo>
                  <a:pt x="92961" y="45288"/>
                </a:moveTo>
                <a:cubicBezTo>
                  <a:pt x="91316" y="46000"/>
                  <a:pt x="91383" y="47577"/>
                  <a:pt x="92738" y="48444"/>
                </a:cubicBezTo>
                <a:cubicBezTo>
                  <a:pt x="94100" y="49311"/>
                  <a:pt x="96816" y="50433"/>
                  <a:pt x="97672" y="48444"/>
                </a:cubicBezTo>
                <a:cubicBezTo>
                  <a:pt x="98533" y="46455"/>
                  <a:pt x="94600" y="44572"/>
                  <a:pt x="92961" y="45288"/>
                </a:cubicBezTo>
                <a:moveTo>
                  <a:pt x="62872" y="41266"/>
                </a:moveTo>
                <a:cubicBezTo>
                  <a:pt x="56727" y="41266"/>
                  <a:pt x="52866" y="42283"/>
                  <a:pt x="54444" y="48394"/>
                </a:cubicBezTo>
                <a:cubicBezTo>
                  <a:pt x="56011" y="54505"/>
                  <a:pt x="60583" y="51755"/>
                  <a:pt x="60155" y="56444"/>
                </a:cubicBezTo>
                <a:cubicBezTo>
                  <a:pt x="59727" y="61127"/>
                  <a:pt x="61300" y="62144"/>
                  <a:pt x="62300" y="63266"/>
                </a:cubicBezTo>
                <a:cubicBezTo>
                  <a:pt x="62861" y="63894"/>
                  <a:pt x="64066" y="65172"/>
                  <a:pt x="65211" y="65372"/>
                </a:cubicBezTo>
                <a:cubicBezTo>
                  <a:pt x="65377" y="65377"/>
                  <a:pt x="65544" y="65383"/>
                  <a:pt x="65711" y="65388"/>
                </a:cubicBezTo>
                <a:cubicBezTo>
                  <a:pt x="66411" y="65283"/>
                  <a:pt x="67044" y="64677"/>
                  <a:pt x="67444" y="63061"/>
                </a:cubicBezTo>
                <a:cubicBezTo>
                  <a:pt x="68588" y="58477"/>
                  <a:pt x="70733" y="55927"/>
                  <a:pt x="73161" y="53688"/>
                </a:cubicBezTo>
                <a:cubicBezTo>
                  <a:pt x="75588" y="51450"/>
                  <a:pt x="78166" y="48494"/>
                  <a:pt x="73305" y="45538"/>
                </a:cubicBezTo>
                <a:cubicBezTo>
                  <a:pt x="68444" y="42588"/>
                  <a:pt x="69016" y="41266"/>
                  <a:pt x="62872" y="41266"/>
                </a:cubicBezTo>
                <a:moveTo>
                  <a:pt x="80022" y="18244"/>
                </a:moveTo>
                <a:cubicBezTo>
                  <a:pt x="80022" y="18244"/>
                  <a:pt x="78877" y="19061"/>
                  <a:pt x="80022" y="22011"/>
                </a:cubicBezTo>
                <a:cubicBezTo>
                  <a:pt x="81166" y="24966"/>
                  <a:pt x="83083" y="25605"/>
                  <a:pt x="88744" y="23950"/>
                </a:cubicBezTo>
                <a:cubicBezTo>
                  <a:pt x="91172" y="23233"/>
                  <a:pt x="93011" y="23600"/>
                  <a:pt x="92738" y="25372"/>
                </a:cubicBezTo>
                <a:cubicBezTo>
                  <a:pt x="92172" y="29144"/>
                  <a:pt x="88100" y="28983"/>
                  <a:pt x="91172" y="35050"/>
                </a:cubicBezTo>
                <a:cubicBezTo>
                  <a:pt x="93027" y="38716"/>
                  <a:pt x="97600" y="40144"/>
                  <a:pt x="99316" y="42994"/>
                </a:cubicBezTo>
                <a:cubicBezTo>
                  <a:pt x="99911" y="43988"/>
                  <a:pt x="101600" y="44905"/>
                  <a:pt x="103516" y="45711"/>
                </a:cubicBezTo>
                <a:cubicBezTo>
                  <a:pt x="104461" y="43316"/>
                  <a:pt x="105000" y="40800"/>
                  <a:pt x="105000" y="38183"/>
                </a:cubicBezTo>
                <a:cubicBezTo>
                  <a:pt x="105000" y="26400"/>
                  <a:pt x="94705" y="16388"/>
                  <a:pt x="80316" y="12577"/>
                </a:cubicBezTo>
                <a:cubicBezTo>
                  <a:pt x="79600" y="13394"/>
                  <a:pt x="78844" y="14138"/>
                  <a:pt x="78022" y="14472"/>
                </a:cubicBezTo>
                <a:cubicBezTo>
                  <a:pt x="76022" y="15288"/>
                  <a:pt x="76166" y="18550"/>
                  <a:pt x="80022" y="1824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2" name="Google Shape;1272;p44"/>
          <p:cNvSpPr/>
          <p:nvPr/>
        </p:nvSpPr>
        <p:spPr>
          <a:xfrm>
            <a:off x="17888763" y="6579437"/>
            <a:ext cx="457135" cy="558719"/>
          </a:xfrm>
          <a:custGeom>
            <a:rect b="b" l="l" r="r" t="t"/>
            <a:pathLst>
              <a:path extrusionOk="0" h="120000" w="120000">
                <a:moveTo>
                  <a:pt x="95288" y="92727"/>
                </a:moveTo>
                <a:lnTo>
                  <a:pt x="20000" y="92727"/>
                </a:lnTo>
                <a:lnTo>
                  <a:pt x="20000" y="65455"/>
                </a:lnTo>
                <a:lnTo>
                  <a:pt x="95288" y="65455"/>
                </a:lnTo>
                <a:lnTo>
                  <a:pt x="111955" y="79088"/>
                </a:lnTo>
                <a:cubicBezTo>
                  <a:pt x="111955" y="79088"/>
                  <a:pt x="95288" y="92727"/>
                  <a:pt x="95288" y="92727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98183"/>
                </a:lnTo>
                <a:lnTo>
                  <a:pt x="63333" y="98183"/>
                </a:lnTo>
                <a:cubicBezTo>
                  <a:pt x="63333" y="98183"/>
                  <a:pt x="63333" y="114544"/>
                  <a:pt x="63333" y="114544"/>
                </a:cubicBezTo>
                <a:close/>
                <a:moveTo>
                  <a:pt x="63333" y="60000"/>
                </a:moveTo>
                <a:lnTo>
                  <a:pt x="56666" y="60000"/>
                </a:lnTo>
                <a:lnTo>
                  <a:pt x="56666" y="49088"/>
                </a:lnTo>
                <a:lnTo>
                  <a:pt x="63333" y="49088"/>
                </a:lnTo>
                <a:cubicBezTo>
                  <a:pt x="63333" y="49088"/>
                  <a:pt x="63333" y="60000"/>
                  <a:pt x="63333" y="60000"/>
                </a:cubicBezTo>
                <a:close/>
                <a:moveTo>
                  <a:pt x="24711" y="43638"/>
                </a:moveTo>
                <a:lnTo>
                  <a:pt x="8044" y="30000"/>
                </a:lnTo>
                <a:lnTo>
                  <a:pt x="24711" y="16361"/>
                </a:lnTo>
                <a:lnTo>
                  <a:pt x="100000" y="16361"/>
                </a:lnTo>
                <a:lnTo>
                  <a:pt x="100000" y="43638"/>
                </a:lnTo>
                <a:cubicBezTo>
                  <a:pt x="100000" y="43638"/>
                  <a:pt x="24711" y="43638"/>
                  <a:pt x="24711" y="43638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9022" y="77161"/>
                </a:moveTo>
                <a:lnTo>
                  <a:pt x="99022" y="60800"/>
                </a:lnTo>
                <a:cubicBezTo>
                  <a:pt x="98416" y="60305"/>
                  <a:pt x="97583" y="60000"/>
                  <a:pt x="96666" y="60000"/>
                </a:cubicBezTo>
                <a:lnTo>
                  <a:pt x="70000" y="60000"/>
                </a:lnTo>
                <a:lnTo>
                  <a:pt x="70000" y="49088"/>
                </a:lnTo>
                <a:lnTo>
                  <a:pt x="103333" y="49088"/>
                </a:lnTo>
                <a:cubicBezTo>
                  <a:pt x="105177" y="49088"/>
                  <a:pt x="106666" y="47866"/>
                  <a:pt x="106666" y="46361"/>
                </a:cubicBezTo>
                <a:lnTo>
                  <a:pt x="106666" y="13638"/>
                </a:lnTo>
                <a:cubicBezTo>
                  <a:pt x="106666" y="12133"/>
                  <a:pt x="105177" y="10911"/>
                  <a:pt x="103333" y="10911"/>
                </a:cubicBez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6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23333" y="10911"/>
                </a:lnTo>
                <a:cubicBezTo>
                  <a:pt x="22411" y="10911"/>
                  <a:pt x="21583" y="11216"/>
                  <a:pt x="20977" y="11705"/>
                </a:cubicBezTo>
                <a:lnTo>
                  <a:pt x="977" y="28072"/>
                </a:lnTo>
                <a:cubicBezTo>
                  <a:pt x="372" y="28566"/>
                  <a:pt x="0" y="29250"/>
                  <a:pt x="0" y="30000"/>
                </a:cubicBezTo>
                <a:cubicBezTo>
                  <a:pt x="0" y="30755"/>
                  <a:pt x="372" y="31433"/>
                  <a:pt x="977" y="31927"/>
                </a:cubicBezTo>
                <a:lnTo>
                  <a:pt x="20977" y="48294"/>
                </a:lnTo>
                <a:cubicBezTo>
                  <a:pt x="21583" y="48788"/>
                  <a:pt x="22411" y="49088"/>
                  <a:pt x="23333" y="49088"/>
                </a:cubicBezTo>
                <a:lnTo>
                  <a:pt x="50000" y="49088"/>
                </a:lnTo>
                <a:lnTo>
                  <a:pt x="50000" y="60000"/>
                </a:lnTo>
                <a:lnTo>
                  <a:pt x="16666" y="60000"/>
                </a:lnTo>
                <a:cubicBezTo>
                  <a:pt x="14822" y="60000"/>
                  <a:pt x="13333" y="61222"/>
                  <a:pt x="13333" y="62727"/>
                </a:cubicBezTo>
                <a:lnTo>
                  <a:pt x="13333" y="95455"/>
                </a:lnTo>
                <a:cubicBezTo>
                  <a:pt x="13333" y="96961"/>
                  <a:pt x="14822" y="98183"/>
                  <a:pt x="16666" y="98183"/>
                </a:cubicBezTo>
                <a:lnTo>
                  <a:pt x="50000" y="98183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6" y="120000"/>
                  <a:pt x="70000" y="117555"/>
                  <a:pt x="70000" y="114544"/>
                </a:cubicBezTo>
                <a:lnTo>
                  <a:pt x="70000" y="98183"/>
                </a:lnTo>
                <a:lnTo>
                  <a:pt x="96666" y="98183"/>
                </a:lnTo>
                <a:cubicBezTo>
                  <a:pt x="97583" y="98183"/>
                  <a:pt x="98416" y="97877"/>
                  <a:pt x="99022" y="97383"/>
                </a:cubicBezTo>
                <a:lnTo>
                  <a:pt x="119022" y="81016"/>
                </a:lnTo>
                <a:cubicBezTo>
                  <a:pt x="119627" y="80527"/>
                  <a:pt x="120000" y="79844"/>
                  <a:pt x="120000" y="79088"/>
                </a:cubicBezTo>
                <a:cubicBezTo>
                  <a:pt x="120000" y="78338"/>
                  <a:pt x="119627" y="77655"/>
                  <a:pt x="119022" y="7716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3" name="Google Shape;1273;p44"/>
          <p:cNvSpPr/>
          <p:nvPr/>
        </p:nvSpPr>
        <p:spPr>
          <a:xfrm>
            <a:off x="18955408" y="6579437"/>
            <a:ext cx="457135" cy="558719"/>
          </a:xfrm>
          <a:custGeom>
            <a:rect b="b" l="l" r="r" t="t"/>
            <a:pathLst>
              <a:path extrusionOk="0" h="120000" w="120000">
                <a:moveTo>
                  <a:pt x="23333" y="43638"/>
                </a:moveTo>
                <a:lnTo>
                  <a:pt x="43333" y="43638"/>
                </a:lnTo>
                <a:cubicBezTo>
                  <a:pt x="45177" y="43638"/>
                  <a:pt x="46666" y="42416"/>
                  <a:pt x="46666" y="40911"/>
                </a:cubicBezTo>
                <a:cubicBezTo>
                  <a:pt x="46666" y="39400"/>
                  <a:pt x="45177" y="38183"/>
                  <a:pt x="43333" y="38183"/>
                </a:cubicBezTo>
                <a:lnTo>
                  <a:pt x="23333" y="38183"/>
                </a:lnTo>
                <a:cubicBezTo>
                  <a:pt x="21488" y="38183"/>
                  <a:pt x="20000" y="39400"/>
                  <a:pt x="20000" y="40911"/>
                </a:cubicBezTo>
                <a:cubicBezTo>
                  <a:pt x="20000" y="42416"/>
                  <a:pt x="21488" y="43638"/>
                  <a:pt x="23333" y="43638"/>
                </a:cubicBezTo>
                <a:moveTo>
                  <a:pt x="23333" y="65455"/>
                </a:moveTo>
                <a:lnTo>
                  <a:pt x="90000" y="65455"/>
                </a:lnTo>
                <a:cubicBezTo>
                  <a:pt x="91844" y="65455"/>
                  <a:pt x="93333" y="64233"/>
                  <a:pt x="93333" y="62727"/>
                </a:cubicBezTo>
                <a:cubicBezTo>
                  <a:pt x="93333" y="61222"/>
                  <a:pt x="91844" y="60000"/>
                  <a:pt x="90000" y="60000"/>
                </a:cubicBezTo>
                <a:lnTo>
                  <a:pt x="23333" y="60000"/>
                </a:lnTo>
                <a:cubicBezTo>
                  <a:pt x="21488" y="60000"/>
                  <a:pt x="20000" y="61222"/>
                  <a:pt x="20000" y="62727"/>
                </a:cubicBezTo>
                <a:cubicBezTo>
                  <a:pt x="20000" y="64233"/>
                  <a:pt x="21488" y="65455"/>
                  <a:pt x="23333" y="65455"/>
                </a:cubicBezTo>
                <a:moveTo>
                  <a:pt x="23333" y="54544"/>
                </a:moveTo>
                <a:lnTo>
                  <a:pt x="63333" y="54544"/>
                </a:lnTo>
                <a:cubicBezTo>
                  <a:pt x="65177" y="54544"/>
                  <a:pt x="66666" y="53327"/>
                  <a:pt x="66666" y="51816"/>
                </a:cubicBezTo>
                <a:cubicBezTo>
                  <a:pt x="66666" y="50311"/>
                  <a:pt x="65177" y="49088"/>
                  <a:pt x="63333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23333" y="32727"/>
                </a:moveTo>
                <a:lnTo>
                  <a:pt x="83333" y="32727"/>
                </a:lnTo>
                <a:cubicBezTo>
                  <a:pt x="85177" y="32727"/>
                  <a:pt x="86666" y="31505"/>
                  <a:pt x="86666" y="30000"/>
                </a:cubicBezTo>
                <a:cubicBezTo>
                  <a:pt x="86666" y="28494"/>
                  <a:pt x="85177" y="27272"/>
                  <a:pt x="83333" y="27272"/>
                </a:cubicBezTo>
                <a:lnTo>
                  <a:pt x="23333" y="27272"/>
                </a:lnTo>
                <a:cubicBezTo>
                  <a:pt x="21488" y="27272"/>
                  <a:pt x="20000" y="28494"/>
                  <a:pt x="20000" y="30000"/>
                </a:cubicBezTo>
                <a:cubicBezTo>
                  <a:pt x="20000" y="31505"/>
                  <a:pt x="21488" y="32727"/>
                  <a:pt x="23333" y="32727"/>
                </a:cubicBezTo>
                <a:moveTo>
                  <a:pt x="113333" y="76361"/>
                </a:moveTo>
                <a:lnTo>
                  <a:pt x="6666" y="76361"/>
                </a:lnTo>
                <a:lnTo>
                  <a:pt x="6666" y="16361"/>
                </a:lnTo>
                <a:lnTo>
                  <a:pt x="113333" y="16361"/>
                </a:lnTo>
                <a:cubicBezTo>
                  <a:pt x="113333" y="16361"/>
                  <a:pt x="113333" y="76361"/>
                  <a:pt x="113333" y="76361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81816"/>
                </a:lnTo>
                <a:lnTo>
                  <a:pt x="63333" y="81816"/>
                </a:lnTo>
                <a:cubicBezTo>
                  <a:pt x="63333" y="81816"/>
                  <a:pt x="63333" y="114544"/>
                  <a:pt x="63333" y="114544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3333" y="10911"/>
                </a:move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1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6666" y="10911"/>
                </a:lnTo>
                <a:cubicBezTo>
                  <a:pt x="2983" y="10911"/>
                  <a:pt x="0" y="13355"/>
                  <a:pt x="0" y="16361"/>
                </a:cubicBezTo>
                <a:lnTo>
                  <a:pt x="0" y="76361"/>
                </a:lnTo>
                <a:cubicBezTo>
                  <a:pt x="0" y="79372"/>
                  <a:pt x="2983" y="81816"/>
                  <a:pt x="6666" y="81816"/>
                </a:cubicBezTo>
                <a:lnTo>
                  <a:pt x="50000" y="81816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1" y="120000"/>
                  <a:pt x="70000" y="117555"/>
                  <a:pt x="70000" y="114544"/>
                </a:cubicBezTo>
                <a:lnTo>
                  <a:pt x="70000" y="81816"/>
                </a:lnTo>
                <a:lnTo>
                  <a:pt x="113333" y="81816"/>
                </a:lnTo>
                <a:cubicBezTo>
                  <a:pt x="117011" y="81816"/>
                  <a:pt x="120000" y="79372"/>
                  <a:pt x="120000" y="76361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96666" y="49088"/>
                </a:moveTo>
                <a:lnTo>
                  <a:pt x="76666" y="49088"/>
                </a:lnTo>
                <a:cubicBezTo>
                  <a:pt x="74822" y="49088"/>
                  <a:pt x="73333" y="50311"/>
                  <a:pt x="73333" y="51816"/>
                </a:cubicBezTo>
                <a:cubicBezTo>
                  <a:pt x="73333" y="53327"/>
                  <a:pt x="74822" y="54544"/>
                  <a:pt x="76666" y="54544"/>
                </a:cubicBezTo>
                <a:lnTo>
                  <a:pt x="96666" y="54544"/>
                </a:lnTo>
                <a:cubicBezTo>
                  <a:pt x="98511" y="54544"/>
                  <a:pt x="100000" y="53327"/>
                  <a:pt x="100000" y="51816"/>
                </a:cubicBezTo>
                <a:cubicBezTo>
                  <a:pt x="100000" y="50311"/>
                  <a:pt x="98511" y="49088"/>
                  <a:pt x="96666" y="49088"/>
                </a:cubicBezTo>
                <a:moveTo>
                  <a:pt x="53333" y="40911"/>
                </a:moveTo>
                <a:cubicBezTo>
                  <a:pt x="53333" y="42416"/>
                  <a:pt x="54822" y="43638"/>
                  <a:pt x="56666" y="43638"/>
                </a:cubicBezTo>
                <a:lnTo>
                  <a:pt x="96666" y="43638"/>
                </a:lnTo>
                <a:cubicBezTo>
                  <a:pt x="98511" y="43638"/>
                  <a:pt x="100000" y="42416"/>
                  <a:pt x="100000" y="40911"/>
                </a:cubicBezTo>
                <a:cubicBezTo>
                  <a:pt x="100000" y="39400"/>
                  <a:pt x="98511" y="38183"/>
                  <a:pt x="96666" y="38183"/>
                </a:cubicBezTo>
                <a:lnTo>
                  <a:pt x="56666" y="38183"/>
                </a:lnTo>
                <a:cubicBezTo>
                  <a:pt x="54822" y="38183"/>
                  <a:pt x="53333" y="39400"/>
                  <a:pt x="53333" y="4091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4" name="Google Shape;1274;p44"/>
          <p:cNvSpPr/>
          <p:nvPr/>
        </p:nvSpPr>
        <p:spPr>
          <a:xfrm>
            <a:off x="19971261" y="6630231"/>
            <a:ext cx="558721" cy="457135"/>
          </a:xfrm>
          <a:custGeom>
            <a:rect b="b" l="l" r="r" t="t"/>
            <a:pathLst>
              <a:path extrusionOk="0" h="120000" w="120000">
                <a:moveTo>
                  <a:pt x="109088" y="113333"/>
                </a:move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cubicBezTo>
                  <a:pt x="5455" y="105272"/>
                  <a:pt x="5700" y="104422"/>
                  <a:pt x="5822" y="104083"/>
                </a:cubicBezTo>
                <a:cubicBezTo>
                  <a:pt x="5916" y="103955"/>
                  <a:pt x="5822" y="104050"/>
                  <a:pt x="5988" y="103738"/>
                </a:cubicBezTo>
                <a:lnTo>
                  <a:pt x="55083" y="10405"/>
                </a:lnTo>
                <a:cubicBezTo>
                  <a:pt x="55161" y="10238"/>
                  <a:pt x="55244" y="10072"/>
                  <a:pt x="55316" y="9905"/>
                </a:cubicBezTo>
                <a:cubicBezTo>
                  <a:pt x="55333" y="9877"/>
                  <a:pt x="56855" y="6666"/>
                  <a:pt x="60000" y="6666"/>
                </a:cubicBezTo>
                <a:cubicBezTo>
                  <a:pt x="63144" y="6666"/>
                  <a:pt x="64377" y="9188"/>
                  <a:pt x="64538" y="9550"/>
                </a:cubicBezTo>
                <a:cubicBezTo>
                  <a:pt x="64672" y="9955"/>
                  <a:pt x="64722" y="10033"/>
                  <a:pt x="64916" y="10405"/>
                </a:cubicBezTo>
                <a:lnTo>
                  <a:pt x="114011" y="103738"/>
                </a:lnTo>
                <a:cubicBezTo>
                  <a:pt x="114083" y="103872"/>
                  <a:pt x="114155" y="104000"/>
                  <a:pt x="114233" y="104127"/>
                </a:cubicBezTo>
                <a:cubicBezTo>
                  <a:pt x="114311" y="104361"/>
                  <a:pt x="114544" y="105155"/>
                  <a:pt x="114544" y="106666"/>
                </a:cubicBezTo>
                <a:cubicBezTo>
                  <a:pt x="114544" y="110344"/>
                  <a:pt x="112100" y="113333"/>
                  <a:pt x="109088" y="113333"/>
                </a:cubicBezTo>
                <a:moveTo>
                  <a:pt x="118600" y="100127"/>
                </a:moveTo>
                <a:lnTo>
                  <a:pt x="69505" y="6794"/>
                </a:lnTo>
                <a:cubicBezTo>
                  <a:pt x="69505" y="6794"/>
                  <a:pt x="66983" y="0"/>
                  <a:pt x="60000" y="0"/>
                </a:cubicBezTo>
                <a:cubicBezTo>
                  <a:pt x="53422" y="0"/>
                  <a:pt x="50494" y="6794"/>
                  <a:pt x="50494" y="6794"/>
                </a:cubicBezTo>
                <a:lnTo>
                  <a:pt x="1400" y="100127"/>
                </a:lnTo>
                <a:cubicBezTo>
                  <a:pt x="1400" y="100127"/>
                  <a:pt x="0" y="102338"/>
                  <a:pt x="0" y="106666"/>
                </a:cubicBez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cubicBezTo>
                  <a:pt x="120000" y="102011"/>
                  <a:pt x="118600" y="100127"/>
                  <a:pt x="118600" y="100127"/>
                </a:cubicBezTo>
                <a:moveTo>
                  <a:pt x="73638" y="46666"/>
                </a:moveTo>
                <a:lnTo>
                  <a:pt x="57272" y="46666"/>
                </a:lnTo>
                <a:cubicBezTo>
                  <a:pt x="55766" y="46666"/>
                  <a:pt x="54544" y="48155"/>
                  <a:pt x="54544" y="50000"/>
                </a:cubicBezTo>
                <a:cubicBezTo>
                  <a:pt x="54544" y="51844"/>
                  <a:pt x="55766" y="53333"/>
                  <a:pt x="57272" y="53333"/>
                </a:cubicBezTo>
                <a:lnTo>
                  <a:pt x="65672" y="53333"/>
                </a:lnTo>
                <a:cubicBezTo>
                  <a:pt x="57277" y="62094"/>
                  <a:pt x="43622" y="79022"/>
                  <a:pt x="43622" y="96577"/>
                </a:cubicBezTo>
                <a:lnTo>
                  <a:pt x="43650" y="96577"/>
                </a:lnTo>
                <a:cubicBezTo>
                  <a:pt x="43650" y="96605"/>
                  <a:pt x="43638" y="96633"/>
                  <a:pt x="43638" y="96666"/>
                </a:cubicBezTo>
                <a:cubicBezTo>
                  <a:pt x="43638" y="98511"/>
                  <a:pt x="44855" y="100000"/>
                  <a:pt x="46361" y="100000"/>
                </a:cubicBezTo>
                <a:cubicBezTo>
                  <a:pt x="47872" y="100000"/>
                  <a:pt x="49088" y="98511"/>
                  <a:pt x="49088" y="96666"/>
                </a:cubicBezTo>
                <a:cubicBezTo>
                  <a:pt x="49088" y="96633"/>
                  <a:pt x="49072" y="96605"/>
                  <a:pt x="49072" y="96577"/>
                </a:cubicBezTo>
                <a:cubicBezTo>
                  <a:pt x="49072" y="80644"/>
                  <a:pt x="63505" y="64122"/>
                  <a:pt x="70911" y="56688"/>
                </a:cubicBezTo>
                <a:lnTo>
                  <a:pt x="70911" y="70000"/>
                </a:lnTo>
                <a:cubicBezTo>
                  <a:pt x="70911" y="71844"/>
                  <a:pt x="72127" y="73333"/>
                  <a:pt x="73638" y="73333"/>
                </a:cubicBezTo>
                <a:cubicBezTo>
                  <a:pt x="75144" y="73333"/>
                  <a:pt x="76361" y="71844"/>
                  <a:pt x="76361" y="70000"/>
                </a:cubicBezTo>
                <a:lnTo>
                  <a:pt x="76361" y="50000"/>
                </a:lnTo>
                <a:cubicBezTo>
                  <a:pt x="76361" y="48155"/>
                  <a:pt x="75144" y="46666"/>
                  <a:pt x="73638" y="4666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5" name="Google Shape;1275;p44"/>
          <p:cNvSpPr/>
          <p:nvPr/>
        </p:nvSpPr>
        <p:spPr>
          <a:xfrm>
            <a:off x="21037906" y="6579437"/>
            <a:ext cx="558721" cy="558719"/>
          </a:xfrm>
          <a:custGeom>
            <a:rect b="b" l="l" r="r" t="t"/>
            <a:pathLst>
              <a:path extrusionOk="0" h="120000" w="120000">
                <a:moveTo>
                  <a:pt x="114544" y="76361"/>
                </a:moveTo>
                <a:lnTo>
                  <a:pt x="5455" y="76361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76361"/>
                  <a:pt x="114544" y="76361"/>
                </a:cubicBezTo>
                <a:close/>
                <a:moveTo>
                  <a:pt x="98183" y="83416"/>
                </a:moveTo>
                <a:lnTo>
                  <a:pt x="92727" y="88872"/>
                </a:lnTo>
                <a:lnTo>
                  <a:pt x="92727" y="81816"/>
                </a:lnTo>
                <a:lnTo>
                  <a:pt x="98183" y="81816"/>
                </a:lnTo>
                <a:cubicBezTo>
                  <a:pt x="98183" y="81816"/>
                  <a:pt x="98183" y="83416"/>
                  <a:pt x="98183" y="83416"/>
                </a:cubicBezTo>
                <a:close/>
                <a:moveTo>
                  <a:pt x="98183" y="99777"/>
                </a:moveTo>
                <a:lnTo>
                  <a:pt x="93855" y="95455"/>
                </a:lnTo>
                <a:lnTo>
                  <a:pt x="98183" y="91127"/>
                </a:lnTo>
                <a:cubicBezTo>
                  <a:pt x="98183" y="91127"/>
                  <a:pt x="98183" y="99777"/>
                  <a:pt x="98183" y="99777"/>
                </a:cubicBezTo>
                <a:close/>
                <a:moveTo>
                  <a:pt x="92727" y="110688"/>
                </a:moveTo>
                <a:lnTo>
                  <a:pt x="92727" y="102038"/>
                </a:lnTo>
                <a:lnTo>
                  <a:pt x="97050" y="106361"/>
                </a:lnTo>
                <a:cubicBezTo>
                  <a:pt x="97050" y="106361"/>
                  <a:pt x="92727" y="110688"/>
                  <a:pt x="92727" y="110688"/>
                </a:cubicBezTo>
                <a:close/>
                <a:moveTo>
                  <a:pt x="27272" y="88872"/>
                </a:moveTo>
                <a:lnTo>
                  <a:pt x="21816" y="83416"/>
                </a:lnTo>
                <a:lnTo>
                  <a:pt x="21816" y="81816"/>
                </a:lnTo>
                <a:lnTo>
                  <a:pt x="27272" y="81816"/>
                </a:lnTo>
                <a:cubicBezTo>
                  <a:pt x="27272" y="81816"/>
                  <a:pt x="27272" y="88872"/>
                  <a:pt x="27272" y="88872"/>
                </a:cubicBezTo>
                <a:close/>
                <a:moveTo>
                  <a:pt x="21816" y="99777"/>
                </a:moveTo>
                <a:lnTo>
                  <a:pt x="21816" y="91127"/>
                </a:lnTo>
                <a:lnTo>
                  <a:pt x="26144" y="95455"/>
                </a:lnTo>
                <a:cubicBezTo>
                  <a:pt x="26144" y="95455"/>
                  <a:pt x="21816" y="99777"/>
                  <a:pt x="21816" y="99777"/>
                </a:cubicBezTo>
                <a:close/>
                <a:moveTo>
                  <a:pt x="27272" y="110688"/>
                </a:moveTo>
                <a:lnTo>
                  <a:pt x="22950" y="106361"/>
                </a:lnTo>
                <a:lnTo>
                  <a:pt x="27272" y="102038"/>
                </a:lnTo>
                <a:cubicBezTo>
                  <a:pt x="27272" y="102038"/>
                  <a:pt x="27272" y="110688"/>
                  <a:pt x="27272" y="110688"/>
                </a:cubicBezTo>
                <a:close/>
                <a:moveTo>
                  <a:pt x="10911" y="10911"/>
                </a:moveTo>
                <a:lnTo>
                  <a:pt x="109088" y="10911"/>
                </a:lnTo>
                <a:lnTo>
                  <a:pt x="109088" y="65455"/>
                </a:lnTo>
                <a:lnTo>
                  <a:pt x="10911" y="65455"/>
                </a:lnTo>
                <a:cubicBezTo>
                  <a:pt x="10911" y="65455"/>
                  <a:pt x="10911" y="10911"/>
                  <a:pt x="10911" y="10911"/>
                </a:cubicBezTo>
                <a:close/>
                <a:moveTo>
                  <a:pt x="114544" y="65455"/>
                </a:moveTo>
                <a:lnTo>
                  <a:pt x="114544" y="10911"/>
                </a:lnTo>
                <a:cubicBezTo>
                  <a:pt x="114544" y="7900"/>
                  <a:pt x="112100" y="5455"/>
                  <a:pt x="109088" y="5455"/>
                </a:cubicBezTo>
                <a:lnTo>
                  <a:pt x="98183" y="5455"/>
                </a:lnTo>
                <a:lnTo>
                  <a:pt x="98183" y="2727"/>
                </a:lnTo>
                <a:cubicBezTo>
                  <a:pt x="98183" y="1222"/>
                  <a:pt x="96961" y="0"/>
                  <a:pt x="95455" y="0"/>
                </a:cubicBezTo>
                <a:cubicBezTo>
                  <a:pt x="93944" y="0"/>
                  <a:pt x="92727" y="1222"/>
                  <a:pt x="92727" y="2727"/>
                </a:cubicBezTo>
                <a:lnTo>
                  <a:pt x="92727" y="5455"/>
                </a:lnTo>
                <a:lnTo>
                  <a:pt x="27272" y="5455"/>
                </a:lnTo>
                <a:lnTo>
                  <a:pt x="27272" y="2727"/>
                </a:lnTo>
                <a:cubicBezTo>
                  <a:pt x="27272" y="1222"/>
                  <a:pt x="26055" y="0"/>
                  <a:pt x="24544" y="0"/>
                </a:cubicBezTo>
                <a:cubicBezTo>
                  <a:pt x="23038" y="0"/>
                  <a:pt x="21816" y="1222"/>
                  <a:pt x="21816" y="2727"/>
                </a:cubicBezTo>
                <a:lnTo>
                  <a:pt x="21816" y="5455"/>
                </a:lnTo>
                <a:lnTo>
                  <a:pt x="10911" y="5455"/>
                </a:lnTo>
                <a:cubicBezTo>
                  <a:pt x="7900" y="5455"/>
                  <a:pt x="5455" y="7900"/>
                  <a:pt x="5455" y="10911"/>
                </a:cubicBez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76361"/>
                </a:lnTo>
                <a:cubicBezTo>
                  <a:pt x="0" y="79372"/>
                  <a:pt x="2444" y="81816"/>
                  <a:pt x="5455" y="81816"/>
                </a:cubicBezTo>
                <a:lnTo>
                  <a:pt x="16361" y="81816"/>
                </a:lnTo>
                <a:lnTo>
                  <a:pt x="16361" y="117272"/>
                </a:lnTo>
                <a:cubicBezTo>
                  <a:pt x="16361" y="118777"/>
                  <a:pt x="17583" y="120000"/>
                  <a:pt x="19088" y="120000"/>
                </a:cubicBezTo>
                <a:cubicBezTo>
                  <a:pt x="20600" y="120000"/>
                  <a:pt x="21816" y="118777"/>
                  <a:pt x="21816" y="117272"/>
                </a:cubicBezTo>
                <a:lnTo>
                  <a:pt x="21816" y="112950"/>
                </a:lnTo>
                <a:lnTo>
                  <a:pt x="28072" y="119200"/>
                </a:lnTo>
                <a:cubicBezTo>
                  <a:pt x="28561" y="119694"/>
                  <a:pt x="2924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81816"/>
                </a:lnTo>
                <a:lnTo>
                  <a:pt x="87272" y="81816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0755" y="120000"/>
                  <a:pt x="91438" y="119694"/>
                  <a:pt x="91933" y="119200"/>
                </a:cubicBezTo>
                <a:lnTo>
                  <a:pt x="98183" y="112950"/>
                </a:lnTo>
                <a:lnTo>
                  <a:pt x="98183" y="117272"/>
                </a:lnTo>
                <a:cubicBezTo>
                  <a:pt x="98183" y="118777"/>
                  <a:pt x="99400" y="120000"/>
                  <a:pt x="100911" y="120000"/>
                </a:cubicBezTo>
                <a:cubicBezTo>
                  <a:pt x="102416" y="120000"/>
                  <a:pt x="103638" y="118777"/>
                  <a:pt x="103638" y="117272"/>
                </a:cubicBezTo>
                <a:lnTo>
                  <a:pt x="103638" y="81816"/>
                </a:lnTo>
                <a:lnTo>
                  <a:pt x="114544" y="81816"/>
                </a:lnTo>
                <a:cubicBezTo>
                  <a:pt x="117555" y="81816"/>
                  <a:pt x="120000" y="79372"/>
                  <a:pt x="120000" y="76361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6" name="Google Shape;1276;p44"/>
          <p:cNvSpPr/>
          <p:nvPr/>
        </p:nvSpPr>
        <p:spPr>
          <a:xfrm>
            <a:off x="22104554" y="6579437"/>
            <a:ext cx="558721" cy="558719"/>
          </a:xfrm>
          <a:custGeom>
            <a:rect b="b" l="l" r="r" t="t"/>
            <a:pathLst>
              <a:path extrusionOk="0" h="120000" w="120000">
                <a:moveTo>
                  <a:pt x="114544" y="76361"/>
                </a:moveTo>
                <a:lnTo>
                  <a:pt x="5455" y="76361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76361"/>
                  <a:pt x="114544" y="76361"/>
                </a:cubicBezTo>
                <a:close/>
                <a:moveTo>
                  <a:pt x="98183" y="83416"/>
                </a:moveTo>
                <a:lnTo>
                  <a:pt x="92727" y="88872"/>
                </a:lnTo>
                <a:lnTo>
                  <a:pt x="92727" y="81816"/>
                </a:lnTo>
                <a:lnTo>
                  <a:pt x="98183" y="81816"/>
                </a:lnTo>
                <a:cubicBezTo>
                  <a:pt x="98183" y="81816"/>
                  <a:pt x="98183" y="83416"/>
                  <a:pt x="98183" y="83416"/>
                </a:cubicBezTo>
                <a:close/>
                <a:moveTo>
                  <a:pt x="98183" y="99777"/>
                </a:moveTo>
                <a:lnTo>
                  <a:pt x="93855" y="95455"/>
                </a:lnTo>
                <a:lnTo>
                  <a:pt x="98183" y="91127"/>
                </a:lnTo>
                <a:cubicBezTo>
                  <a:pt x="98183" y="91127"/>
                  <a:pt x="98183" y="99777"/>
                  <a:pt x="98183" y="99777"/>
                </a:cubicBezTo>
                <a:close/>
                <a:moveTo>
                  <a:pt x="92727" y="110688"/>
                </a:moveTo>
                <a:lnTo>
                  <a:pt x="92727" y="102038"/>
                </a:lnTo>
                <a:lnTo>
                  <a:pt x="97050" y="106361"/>
                </a:lnTo>
                <a:cubicBezTo>
                  <a:pt x="97050" y="106361"/>
                  <a:pt x="92727" y="110688"/>
                  <a:pt x="92727" y="110688"/>
                </a:cubicBezTo>
                <a:close/>
                <a:moveTo>
                  <a:pt x="27272" y="88872"/>
                </a:moveTo>
                <a:lnTo>
                  <a:pt x="21816" y="83416"/>
                </a:lnTo>
                <a:lnTo>
                  <a:pt x="21816" y="81816"/>
                </a:lnTo>
                <a:lnTo>
                  <a:pt x="27272" y="81816"/>
                </a:lnTo>
                <a:cubicBezTo>
                  <a:pt x="27272" y="81816"/>
                  <a:pt x="27272" y="88872"/>
                  <a:pt x="27272" y="88872"/>
                </a:cubicBezTo>
                <a:close/>
                <a:moveTo>
                  <a:pt x="21816" y="99777"/>
                </a:moveTo>
                <a:lnTo>
                  <a:pt x="21816" y="91127"/>
                </a:lnTo>
                <a:lnTo>
                  <a:pt x="26144" y="95455"/>
                </a:lnTo>
                <a:cubicBezTo>
                  <a:pt x="26144" y="95455"/>
                  <a:pt x="21816" y="99777"/>
                  <a:pt x="21816" y="99777"/>
                </a:cubicBezTo>
                <a:close/>
                <a:moveTo>
                  <a:pt x="27272" y="110688"/>
                </a:moveTo>
                <a:lnTo>
                  <a:pt x="22950" y="106361"/>
                </a:lnTo>
                <a:lnTo>
                  <a:pt x="27272" y="102038"/>
                </a:lnTo>
                <a:cubicBezTo>
                  <a:pt x="27272" y="102038"/>
                  <a:pt x="27272" y="110688"/>
                  <a:pt x="27272" y="110688"/>
                </a:cubicBezTo>
                <a:close/>
                <a:moveTo>
                  <a:pt x="10911" y="10911"/>
                </a:moveTo>
                <a:lnTo>
                  <a:pt x="109088" y="10911"/>
                </a:lnTo>
                <a:lnTo>
                  <a:pt x="109088" y="65455"/>
                </a:lnTo>
                <a:lnTo>
                  <a:pt x="10911" y="65455"/>
                </a:lnTo>
                <a:cubicBezTo>
                  <a:pt x="10911" y="65455"/>
                  <a:pt x="10911" y="10911"/>
                  <a:pt x="10911" y="10911"/>
                </a:cubicBezTo>
                <a:close/>
                <a:moveTo>
                  <a:pt x="114544" y="65455"/>
                </a:moveTo>
                <a:lnTo>
                  <a:pt x="114544" y="10911"/>
                </a:lnTo>
                <a:cubicBezTo>
                  <a:pt x="114544" y="7900"/>
                  <a:pt x="112100" y="5455"/>
                  <a:pt x="109088" y="5455"/>
                </a:cubicBezTo>
                <a:lnTo>
                  <a:pt x="98183" y="5455"/>
                </a:lnTo>
                <a:lnTo>
                  <a:pt x="98183" y="2727"/>
                </a:lnTo>
                <a:cubicBezTo>
                  <a:pt x="98183" y="1222"/>
                  <a:pt x="96961" y="0"/>
                  <a:pt x="95455" y="0"/>
                </a:cubicBezTo>
                <a:cubicBezTo>
                  <a:pt x="93944" y="0"/>
                  <a:pt x="92727" y="1222"/>
                  <a:pt x="92727" y="2727"/>
                </a:cubicBezTo>
                <a:lnTo>
                  <a:pt x="92727" y="5455"/>
                </a:lnTo>
                <a:lnTo>
                  <a:pt x="27272" y="5455"/>
                </a:lnTo>
                <a:lnTo>
                  <a:pt x="27272" y="2727"/>
                </a:lnTo>
                <a:cubicBezTo>
                  <a:pt x="27272" y="1222"/>
                  <a:pt x="26055" y="0"/>
                  <a:pt x="24544" y="0"/>
                </a:cubicBezTo>
                <a:cubicBezTo>
                  <a:pt x="23038" y="0"/>
                  <a:pt x="21816" y="1222"/>
                  <a:pt x="21816" y="2727"/>
                </a:cubicBezTo>
                <a:lnTo>
                  <a:pt x="21816" y="5455"/>
                </a:lnTo>
                <a:lnTo>
                  <a:pt x="10911" y="5455"/>
                </a:lnTo>
                <a:cubicBezTo>
                  <a:pt x="7900" y="5455"/>
                  <a:pt x="5455" y="7900"/>
                  <a:pt x="5455" y="10911"/>
                </a:cubicBez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76361"/>
                </a:lnTo>
                <a:cubicBezTo>
                  <a:pt x="0" y="79372"/>
                  <a:pt x="2444" y="81816"/>
                  <a:pt x="5455" y="81816"/>
                </a:cubicBezTo>
                <a:lnTo>
                  <a:pt x="16361" y="81816"/>
                </a:lnTo>
                <a:lnTo>
                  <a:pt x="16361" y="117272"/>
                </a:lnTo>
                <a:cubicBezTo>
                  <a:pt x="16361" y="118777"/>
                  <a:pt x="17583" y="120000"/>
                  <a:pt x="19088" y="120000"/>
                </a:cubicBezTo>
                <a:cubicBezTo>
                  <a:pt x="20600" y="120000"/>
                  <a:pt x="21816" y="118777"/>
                  <a:pt x="21816" y="117272"/>
                </a:cubicBezTo>
                <a:lnTo>
                  <a:pt x="21816" y="112950"/>
                </a:lnTo>
                <a:lnTo>
                  <a:pt x="28072" y="119200"/>
                </a:lnTo>
                <a:cubicBezTo>
                  <a:pt x="28561" y="119694"/>
                  <a:pt x="2924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81816"/>
                </a:lnTo>
                <a:lnTo>
                  <a:pt x="87272" y="81816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0755" y="120000"/>
                  <a:pt x="91433" y="119694"/>
                  <a:pt x="91933" y="119200"/>
                </a:cubicBezTo>
                <a:lnTo>
                  <a:pt x="98183" y="112950"/>
                </a:lnTo>
                <a:lnTo>
                  <a:pt x="98183" y="117272"/>
                </a:lnTo>
                <a:cubicBezTo>
                  <a:pt x="98183" y="118777"/>
                  <a:pt x="99400" y="120000"/>
                  <a:pt x="100911" y="120000"/>
                </a:cubicBezTo>
                <a:cubicBezTo>
                  <a:pt x="102416" y="120000"/>
                  <a:pt x="103638" y="118777"/>
                  <a:pt x="103638" y="117272"/>
                </a:cubicBezTo>
                <a:lnTo>
                  <a:pt x="103638" y="81816"/>
                </a:lnTo>
                <a:lnTo>
                  <a:pt x="114544" y="81816"/>
                </a:lnTo>
                <a:cubicBezTo>
                  <a:pt x="117555" y="81816"/>
                  <a:pt x="120000" y="79372"/>
                  <a:pt x="120000" y="76361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70111" y="22622"/>
                </a:moveTo>
                <a:cubicBezTo>
                  <a:pt x="69616" y="22122"/>
                  <a:pt x="68933" y="21816"/>
                  <a:pt x="68183" y="21816"/>
                </a:cubicBezTo>
                <a:cubicBezTo>
                  <a:pt x="66672" y="21816"/>
                  <a:pt x="65455" y="23038"/>
                  <a:pt x="65455" y="24544"/>
                </a:cubicBezTo>
                <a:cubicBezTo>
                  <a:pt x="65455" y="25300"/>
                  <a:pt x="65761" y="25983"/>
                  <a:pt x="66255" y="26472"/>
                </a:cubicBezTo>
                <a:lnTo>
                  <a:pt x="75233" y="35455"/>
                </a:lnTo>
                <a:lnTo>
                  <a:pt x="38183" y="35455"/>
                </a:lnTo>
                <a:cubicBezTo>
                  <a:pt x="36672" y="35455"/>
                  <a:pt x="35455" y="36677"/>
                  <a:pt x="35455" y="38183"/>
                </a:cubicBezTo>
                <a:cubicBezTo>
                  <a:pt x="35455" y="39688"/>
                  <a:pt x="36672" y="40911"/>
                  <a:pt x="38183" y="40911"/>
                </a:cubicBezTo>
                <a:lnTo>
                  <a:pt x="75233" y="40911"/>
                </a:lnTo>
                <a:lnTo>
                  <a:pt x="66255" y="49888"/>
                </a:lnTo>
                <a:cubicBezTo>
                  <a:pt x="65761" y="50383"/>
                  <a:pt x="65455" y="51066"/>
                  <a:pt x="65455" y="51816"/>
                </a:cubicBezTo>
                <a:cubicBezTo>
                  <a:pt x="65455" y="53327"/>
                  <a:pt x="66672" y="54544"/>
                  <a:pt x="68183" y="54544"/>
                </a:cubicBezTo>
                <a:cubicBezTo>
                  <a:pt x="68933" y="54544"/>
                  <a:pt x="69616" y="54244"/>
                  <a:pt x="70111" y="53744"/>
                </a:cubicBezTo>
                <a:lnTo>
                  <a:pt x="83744" y="40111"/>
                </a:lnTo>
                <a:cubicBezTo>
                  <a:pt x="84238" y="39616"/>
                  <a:pt x="84544" y="38933"/>
                  <a:pt x="84544" y="38183"/>
                </a:cubicBezTo>
                <a:cubicBezTo>
                  <a:pt x="84544" y="37433"/>
                  <a:pt x="84238" y="36744"/>
                  <a:pt x="83744" y="36255"/>
                </a:cubicBezTo>
                <a:cubicBezTo>
                  <a:pt x="83744" y="36255"/>
                  <a:pt x="70111" y="22622"/>
                  <a:pt x="70111" y="2262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7" name="Google Shape;1277;p44"/>
          <p:cNvSpPr/>
          <p:nvPr/>
        </p:nvSpPr>
        <p:spPr>
          <a:xfrm>
            <a:off x="1762098" y="7671476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98183"/>
                </a:moveTo>
                <a:cubicBezTo>
                  <a:pt x="58494" y="98183"/>
                  <a:pt x="57272" y="99400"/>
                  <a:pt x="57272" y="100911"/>
                </a:cubicBezTo>
                <a:lnTo>
                  <a:pt x="57272" y="117272"/>
                </a:lnTo>
                <a:cubicBezTo>
                  <a:pt x="57272" y="118777"/>
                  <a:pt x="58494" y="120000"/>
                  <a:pt x="60000" y="120000"/>
                </a:cubicBezTo>
                <a:cubicBezTo>
                  <a:pt x="61505" y="120000"/>
                  <a:pt x="62727" y="118777"/>
                  <a:pt x="62727" y="117272"/>
                </a:cubicBezTo>
                <a:lnTo>
                  <a:pt x="62727" y="100911"/>
                </a:lnTo>
                <a:cubicBezTo>
                  <a:pt x="62727" y="99400"/>
                  <a:pt x="61505" y="98183"/>
                  <a:pt x="60000" y="98183"/>
                </a:cubicBezTo>
                <a:moveTo>
                  <a:pt x="60000" y="87272"/>
                </a:moveTo>
                <a:cubicBezTo>
                  <a:pt x="44938" y="87272"/>
                  <a:pt x="32727" y="75061"/>
                  <a:pt x="32727" y="60000"/>
                </a:cubicBez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75061"/>
                  <a:pt x="75061" y="87272"/>
                  <a:pt x="60000" y="87272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90855" y="87000"/>
                </a:moveTo>
                <a:cubicBezTo>
                  <a:pt x="89788" y="85933"/>
                  <a:pt x="88061" y="85933"/>
                  <a:pt x="86994" y="87000"/>
                </a:cubicBezTo>
                <a:cubicBezTo>
                  <a:pt x="85933" y="88061"/>
                  <a:pt x="85933" y="89794"/>
                  <a:pt x="86994" y="90855"/>
                </a:cubicBezTo>
                <a:lnTo>
                  <a:pt x="98566" y="102427"/>
                </a:lnTo>
                <a:cubicBezTo>
                  <a:pt x="99633" y="103494"/>
                  <a:pt x="101361" y="103494"/>
                  <a:pt x="102427" y="102427"/>
                </a:cubicBezTo>
                <a:cubicBezTo>
                  <a:pt x="103488" y="101361"/>
                  <a:pt x="103488" y="99633"/>
                  <a:pt x="102427" y="98572"/>
                </a:cubicBezTo>
                <a:cubicBezTo>
                  <a:pt x="102427" y="98572"/>
                  <a:pt x="90855" y="87000"/>
                  <a:pt x="90855" y="87000"/>
                </a:cubicBezTo>
                <a:close/>
                <a:moveTo>
                  <a:pt x="117272" y="57272"/>
                </a:moveTo>
                <a:lnTo>
                  <a:pt x="100911" y="57272"/>
                </a:lnTo>
                <a:cubicBezTo>
                  <a:pt x="99405" y="57272"/>
                  <a:pt x="98183" y="58494"/>
                  <a:pt x="98183" y="60000"/>
                </a:cubicBezTo>
                <a:cubicBezTo>
                  <a:pt x="98183" y="61505"/>
                  <a:pt x="99405" y="62727"/>
                  <a:pt x="100911" y="62727"/>
                </a:cubicBez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29144" y="87000"/>
                </a:moveTo>
                <a:lnTo>
                  <a:pt x="17572" y="98572"/>
                </a:lnTo>
                <a:cubicBezTo>
                  <a:pt x="16511" y="99633"/>
                  <a:pt x="16511" y="101361"/>
                  <a:pt x="17572" y="102427"/>
                </a:cubicBezTo>
                <a:cubicBezTo>
                  <a:pt x="18638" y="103494"/>
                  <a:pt x="20366" y="103494"/>
                  <a:pt x="21433" y="102427"/>
                </a:cubicBezTo>
                <a:lnTo>
                  <a:pt x="33005" y="90855"/>
                </a:lnTo>
                <a:cubicBezTo>
                  <a:pt x="34066" y="89794"/>
                  <a:pt x="34066" y="88061"/>
                  <a:pt x="33005" y="87000"/>
                </a:cubicBezTo>
                <a:cubicBezTo>
                  <a:pt x="31938" y="85933"/>
                  <a:pt x="30211" y="85933"/>
                  <a:pt x="29144" y="87000"/>
                </a:cubicBezTo>
                <a:moveTo>
                  <a:pt x="90855" y="33005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5"/>
                </a:cubicBezTo>
                <a:cubicBezTo>
                  <a:pt x="88061" y="34066"/>
                  <a:pt x="89788" y="34066"/>
                  <a:pt x="90855" y="33005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21816" y="60000"/>
                </a:moveTo>
                <a:cubicBezTo>
                  <a:pt x="21816" y="58494"/>
                  <a:pt x="20594" y="57272"/>
                  <a:pt x="19088" y="57272"/>
                </a:cubicBez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19088" y="62727"/>
                </a:lnTo>
                <a:cubicBezTo>
                  <a:pt x="20594" y="62727"/>
                  <a:pt x="21816" y="61505"/>
                  <a:pt x="21816" y="60000"/>
                </a:cubicBezTo>
                <a:moveTo>
                  <a:pt x="29144" y="33005"/>
                </a:moveTo>
                <a:cubicBezTo>
                  <a:pt x="30211" y="34066"/>
                  <a:pt x="31938" y="34066"/>
                  <a:pt x="33005" y="33005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5"/>
                  <a:pt x="29144" y="3300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8" name="Google Shape;1278;p44"/>
          <p:cNvSpPr/>
          <p:nvPr/>
        </p:nvSpPr>
        <p:spPr>
          <a:xfrm>
            <a:off x="2828743" y="7671476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3416"/>
                </a:moveTo>
                <a:lnTo>
                  <a:pt x="50222" y="103638"/>
                </a:lnTo>
                <a:lnTo>
                  <a:pt x="51816" y="103638"/>
                </a:lnTo>
                <a:cubicBezTo>
                  <a:pt x="53322" y="103638"/>
                  <a:pt x="54544" y="102416"/>
                  <a:pt x="54544" y="100911"/>
                </a:cubicBezTo>
                <a:lnTo>
                  <a:pt x="54544" y="87272"/>
                </a:lnTo>
                <a:lnTo>
                  <a:pt x="65455" y="87272"/>
                </a:lnTo>
                <a:lnTo>
                  <a:pt x="65455" y="100911"/>
                </a:lnTo>
                <a:cubicBezTo>
                  <a:pt x="65455" y="102416"/>
                  <a:pt x="66677" y="103638"/>
                  <a:pt x="68183" y="103638"/>
                </a:cubicBezTo>
                <a:lnTo>
                  <a:pt x="69777" y="103638"/>
                </a:lnTo>
                <a:cubicBezTo>
                  <a:pt x="69777" y="103638"/>
                  <a:pt x="60000" y="113416"/>
                  <a:pt x="60000" y="113416"/>
                </a:cubicBezTo>
                <a:close/>
                <a:moveTo>
                  <a:pt x="76361" y="98183"/>
                </a:moveTo>
                <a:lnTo>
                  <a:pt x="70911" y="98183"/>
                </a:lnTo>
                <a:lnTo>
                  <a:pt x="70911" y="84544"/>
                </a:lnTo>
                <a:cubicBezTo>
                  <a:pt x="70911" y="83038"/>
                  <a:pt x="69688" y="81816"/>
                  <a:pt x="68183" y="81816"/>
                </a:cubicBezTo>
                <a:lnTo>
                  <a:pt x="51816" y="81816"/>
                </a:lnTo>
                <a:cubicBezTo>
                  <a:pt x="50311" y="81816"/>
                  <a:pt x="49088" y="83038"/>
                  <a:pt x="49088" y="84544"/>
                </a:cubicBezTo>
                <a:lnTo>
                  <a:pt x="49088" y="98183"/>
                </a:lnTo>
                <a:lnTo>
                  <a:pt x="43638" y="98183"/>
                </a:lnTo>
                <a:cubicBezTo>
                  <a:pt x="42133" y="98183"/>
                  <a:pt x="40911" y="99400"/>
                  <a:pt x="40911" y="100911"/>
                </a:cubicBezTo>
                <a:cubicBezTo>
                  <a:pt x="40911" y="101661"/>
                  <a:pt x="41216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0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3" y="102344"/>
                  <a:pt x="79088" y="101661"/>
                  <a:pt x="79088" y="100911"/>
                </a:cubicBezTo>
                <a:cubicBezTo>
                  <a:pt x="79088" y="99400"/>
                  <a:pt x="77866" y="98183"/>
                  <a:pt x="76361" y="98183"/>
                </a:cubicBezTo>
                <a:moveTo>
                  <a:pt x="32727" y="60000"/>
                </a:move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60000"/>
                  <a:pt x="32727" y="60000"/>
                  <a:pt x="32727" y="60000"/>
                </a:cubicBezTo>
                <a:close/>
                <a:moveTo>
                  <a:pt x="117272" y="60000"/>
                </a:moveTo>
                <a:lnTo>
                  <a:pt x="92727" y="60000"/>
                </a:lnTo>
                <a:cubicBezTo>
                  <a:pt x="92727" y="41927"/>
                  <a:pt x="78072" y="27272"/>
                  <a:pt x="60000" y="27272"/>
                </a:cubicBezTo>
                <a:cubicBezTo>
                  <a:pt x="41927" y="27272"/>
                  <a:pt x="27272" y="41927"/>
                  <a:pt x="27272" y="60000"/>
                </a:cubicBezTo>
                <a:lnTo>
                  <a:pt x="2727" y="60000"/>
                </a:lnTo>
                <a:cubicBezTo>
                  <a:pt x="1222" y="60000"/>
                  <a:pt x="0" y="61222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61222"/>
                  <a:pt x="118777" y="60000"/>
                  <a:pt x="117272" y="60000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90855" y="33000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0"/>
                </a:cubicBezTo>
                <a:cubicBezTo>
                  <a:pt x="88061" y="34066"/>
                  <a:pt x="89788" y="34066"/>
                  <a:pt x="90855" y="33000"/>
                </a:cubicBezTo>
                <a:moveTo>
                  <a:pt x="29144" y="33000"/>
                </a:moveTo>
                <a:cubicBezTo>
                  <a:pt x="30211" y="34066"/>
                  <a:pt x="31938" y="34066"/>
                  <a:pt x="33005" y="33000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0"/>
                  <a:pt x="29144" y="330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9" name="Google Shape;1279;p44"/>
          <p:cNvSpPr/>
          <p:nvPr/>
        </p:nvSpPr>
        <p:spPr>
          <a:xfrm>
            <a:off x="3895389" y="7671476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6583"/>
                </a:moveTo>
                <a:lnTo>
                  <a:pt x="69777" y="16361"/>
                </a:lnTo>
                <a:lnTo>
                  <a:pt x="68183" y="16361"/>
                </a:lnTo>
                <a:cubicBezTo>
                  <a:pt x="66677" y="16361"/>
                  <a:pt x="65455" y="17583"/>
                  <a:pt x="65455" y="19088"/>
                </a:cubicBezTo>
                <a:lnTo>
                  <a:pt x="65455" y="32727"/>
                </a:lnTo>
                <a:lnTo>
                  <a:pt x="54544" y="32727"/>
                </a:lnTo>
                <a:lnTo>
                  <a:pt x="54544" y="19088"/>
                </a:lnTo>
                <a:cubicBezTo>
                  <a:pt x="54544" y="17583"/>
                  <a:pt x="53322" y="16361"/>
                  <a:pt x="51816" y="16361"/>
                </a:cubicBezTo>
                <a:lnTo>
                  <a:pt x="50222" y="16361"/>
                </a:lnTo>
                <a:cubicBezTo>
                  <a:pt x="50222" y="16361"/>
                  <a:pt x="60000" y="6583"/>
                  <a:pt x="60000" y="6583"/>
                </a:cubicBezTo>
                <a:close/>
                <a:moveTo>
                  <a:pt x="43638" y="21816"/>
                </a:moveTo>
                <a:lnTo>
                  <a:pt x="49088" y="21816"/>
                </a:lnTo>
                <a:lnTo>
                  <a:pt x="49088" y="35455"/>
                </a:lnTo>
                <a:cubicBezTo>
                  <a:pt x="49088" y="36961"/>
                  <a:pt x="50311" y="38183"/>
                  <a:pt x="51816" y="38183"/>
                </a:cubicBezTo>
                <a:lnTo>
                  <a:pt x="68183" y="38183"/>
                </a:lnTo>
                <a:cubicBezTo>
                  <a:pt x="69688" y="38183"/>
                  <a:pt x="70911" y="36961"/>
                  <a:pt x="70911" y="35455"/>
                </a:cubicBezTo>
                <a:lnTo>
                  <a:pt x="70911" y="21816"/>
                </a:lnTo>
                <a:lnTo>
                  <a:pt x="76361" y="21816"/>
                </a:lnTo>
                <a:cubicBezTo>
                  <a:pt x="77866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8" y="305"/>
                  <a:pt x="60750" y="0"/>
                  <a:pt x="60000" y="0"/>
                </a:cubicBezTo>
                <a:cubicBezTo>
                  <a:pt x="59250" y="0"/>
                  <a:pt x="58566" y="305"/>
                  <a:pt x="58066" y="800"/>
                </a:cubicBezTo>
                <a:lnTo>
                  <a:pt x="41705" y="17161"/>
                </a:lnTo>
                <a:cubicBezTo>
                  <a:pt x="41216" y="17655"/>
                  <a:pt x="40911" y="18338"/>
                  <a:pt x="40911" y="19088"/>
                </a:cubicBezTo>
                <a:cubicBezTo>
                  <a:pt x="40911" y="20600"/>
                  <a:pt x="42133" y="21816"/>
                  <a:pt x="43638" y="21816"/>
                </a:cubicBezTo>
                <a:moveTo>
                  <a:pt x="29144" y="87550"/>
                </a:moveTo>
                <a:cubicBezTo>
                  <a:pt x="30211" y="88611"/>
                  <a:pt x="31938" y="88611"/>
                  <a:pt x="33005" y="87550"/>
                </a:cubicBezTo>
                <a:cubicBezTo>
                  <a:pt x="34066" y="86483"/>
                  <a:pt x="34066" y="84755"/>
                  <a:pt x="33005" y="83688"/>
                </a:cubicBezTo>
                <a:lnTo>
                  <a:pt x="21433" y="72116"/>
                </a:lnTo>
                <a:cubicBezTo>
                  <a:pt x="20366" y="71055"/>
                  <a:pt x="18638" y="71055"/>
                  <a:pt x="17572" y="72116"/>
                </a:cubicBezTo>
                <a:cubicBezTo>
                  <a:pt x="16505" y="73183"/>
                  <a:pt x="16505" y="74911"/>
                  <a:pt x="17572" y="75972"/>
                </a:cubicBezTo>
                <a:cubicBezTo>
                  <a:pt x="17572" y="75972"/>
                  <a:pt x="29144" y="87550"/>
                  <a:pt x="29144" y="87550"/>
                </a:cubicBezTo>
                <a:close/>
                <a:moveTo>
                  <a:pt x="57272" y="57272"/>
                </a:moveTo>
                <a:lnTo>
                  <a:pt x="57272" y="73638"/>
                </a:lnTo>
                <a:cubicBezTo>
                  <a:pt x="57272" y="75144"/>
                  <a:pt x="58494" y="76361"/>
                  <a:pt x="60000" y="76361"/>
                </a:cubicBezTo>
                <a:cubicBezTo>
                  <a:pt x="61505" y="76361"/>
                  <a:pt x="62727" y="75144"/>
                  <a:pt x="62727" y="73638"/>
                </a:cubicBezTo>
                <a:lnTo>
                  <a:pt x="62727" y="57272"/>
                </a:lnTo>
                <a:cubicBezTo>
                  <a:pt x="62727" y="55766"/>
                  <a:pt x="61505" y="54544"/>
                  <a:pt x="60000" y="54544"/>
                </a:cubicBezTo>
                <a:cubicBezTo>
                  <a:pt x="58494" y="54544"/>
                  <a:pt x="57272" y="55766"/>
                  <a:pt x="57272" y="57272"/>
                </a:cubicBezTo>
                <a:moveTo>
                  <a:pt x="90855" y="87550"/>
                </a:moveTo>
                <a:lnTo>
                  <a:pt x="102427" y="75972"/>
                </a:lnTo>
                <a:cubicBezTo>
                  <a:pt x="103488" y="74911"/>
                  <a:pt x="103488" y="73183"/>
                  <a:pt x="102427" y="72116"/>
                </a:cubicBezTo>
                <a:cubicBezTo>
                  <a:pt x="101361" y="71055"/>
                  <a:pt x="99633" y="71055"/>
                  <a:pt x="98566" y="72116"/>
                </a:cubicBezTo>
                <a:lnTo>
                  <a:pt x="86994" y="83688"/>
                </a:lnTo>
                <a:cubicBezTo>
                  <a:pt x="85933" y="84755"/>
                  <a:pt x="85933" y="86483"/>
                  <a:pt x="86994" y="87550"/>
                </a:cubicBezTo>
                <a:cubicBezTo>
                  <a:pt x="88061" y="88611"/>
                  <a:pt x="89788" y="88611"/>
                  <a:pt x="90855" y="87550"/>
                </a:cubicBezTo>
                <a:moveTo>
                  <a:pt x="32727" y="114544"/>
                </a:moveTo>
                <a:cubicBezTo>
                  <a:pt x="32727" y="99483"/>
                  <a:pt x="44938" y="87272"/>
                  <a:pt x="60000" y="87272"/>
                </a:cubicBezTo>
                <a:cubicBezTo>
                  <a:pt x="75061" y="87272"/>
                  <a:pt x="87272" y="99483"/>
                  <a:pt x="87272" y="114544"/>
                </a:cubicBezTo>
                <a:cubicBezTo>
                  <a:pt x="87272" y="114544"/>
                  <a:pt x="32727" y="114544"/>
                  <a:pt x="32727" y="114544"/>
                </a:cubicBezTo>
                <a:close/>
                <a:moveTo>
                  <a:pt x="117272" y="114544"/>
                </a:moveTo>
                <a:lnTo>
                  <a:pt x="92727" y="114544"/>
                </a:lnTo>
                <a:cubicBezTo>
                  <a:pt x="92727" y="96472"/>
                  <a:pt x="78072" y="81816"/>
                  <a:pt x="60000" y="81816"/>
                </a:cubicBezTo>
                <a:cubicBezTo>
                  <a:pt x="41927" y="81816"/>
                  <a:pt x="27272" y="96472"/>
                  <a:pt x="27272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5766"/>
                  <a:pt x="118777" y="114544"/>
                  <a:pt x="117272" y="11454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0" name="Google Shape;1280;p44"/>
          <p:cNvSpPr/>
          <p:nvPr/>
        </p:nvSpPr>
        <p:spPr>
          <a:xfrm>
            <a:off x="4962034" y="7671476"/>
            <a:ext cx="558721" cy="558721"/>
          </a:xfrm>
          <a:custGeom>
            <a:rect b="b" l="l" r="r" t="t"/>
            <a:pathLst>
              <a:path extrusionOk="0" h="120000" w="120000">
                <a:moveTo>
                  <a:pt x="120000" y="10911"/>
                </a:moveTo>
                <a:lnTo>
                  <a:pt x="109088" y="10911"/>
                </a:lnTo>
                <a:lnTo>
                  <a:pt x="105000" y="0"/>
                </a:lnTo>
                <a:lnTo>
                  <a:pt x="100911" y="10911"/>
                </a:lnTo>
                <a:lnTo>
                  <a:pt x="90000" y="10911"/>
                </a:lnTo>
                <a:lnTo>
                  <a:pt x="98861" y="17727"/>
                </a:lnTo>
                <a:lnTo>
                  <a:pt x="94772" y="30000"/>
                </a:lnTo>
                <a:lnTo>
                  <a:pt x="105000" y="22500"/>
                </a:lnTo>
                <a:lnTo>
                  <a:pt x="115227" y="30000"/>
                </a:lnTo>
                <a:lnTo>
                  <a:pt x="111138" y="17727"/>
                </a:lnTo>
                <a:cubicBezTo>
                  <a:pt x="111138" y="17727"/>
                  <a:pt x="120000" y="10911"/>
                  <a:pt x="120000" y="10911"/>
                </a:cubicBezTo>
                <a:close/>
                <a:moveTo>
                  <a:pt x="60000" y="114533"/>
                </a:moveTo>
                <a:cubicBezTo>
                  <a:pt x="29922" y="114533"/>
                  <a:pt x="5455" y="90016"/>
                  <a:pt x="5455" y="59872"/>
                </a:cubicBezTo>
                <a:cubicBezTo>
                  <a:pt x="5455" y="35744"/>
                  <a:pt x="20805" y="15227"/>
                  <a:pt x="42722" y="8005"/>
                </a:cubicBezTo>
                <a:cubicBezTo>
                  <a:pt x="37983" y="17233"/>
                  <a:pt x="35455" y="27538"/>
                  <a:pt x="35455" y="38005"/>
                </a:cubicBezTo>
                <a:cubicBezTo>
                  <a:pt x="35455" y="72244"/>
                  <a:pt x="61766" y="100438"/>
                  <a:pt x="95188" y="103355"/>
                </a:cubicBezTo>
                <a:cubicBezTo>
                  <a:pt x="85338" y="110350"/>
                  <a:pt x="72583" y="114533"/>
                  <a:pt x="60000" y="114533"/>
                </a:cubicBezTo>
                <a:moveTo>
                  <a:pt x="40911" y="38005"/>
                </a:moveTo>
                <a:cubicBezTo>
                  <a:pt x="40911" y="23600"/>
                  <a:pt x="45977" y="10388"/>
                  <a:pt x="54411" y="27"/>
                </a:cubicBezTo>
                <a:cubicBezTo>
                  <a:pt x="23900" y="2855"/>
                  <a:pt x="0" y="28555"/>
                  <a:pt x="0" y="59872"/>
                </a:cubicBezTo>
                <a:cubicBezTo>
                  <a:pt x="0" y="93083"/>
                  <a:pt x="26866" y="120000"/>
                  <a:pt x="60000" y="120000"/>
                </a:cubicBezTo>
                <a:cubicBezTo>
                  <a:pt x="78755" y="120000"/>
                  <a:pt x="98088" y="111361"/>
                  <a:pt x="109088" y="97850"/>
                </a:cubicBezTo>
                <a:cubicBezTo>
                  <a:pt x="107250" y="98022"/>
                  <a:pt x="102794" y="98138"/>
                  <a:pt x="100911" y="98138"/>
                </a:cubicBezTo>
                <a:cubicBezTo>
                  <a:pt x="67772" y="98138"/>
                  <a:pt x="40911" y="71216"/>
                  <a:pt x="40911" y="38005"/>
                </a:cubicBezTo>
                <a:moveTo>
                  <a:pt x="98183" y="57272"/>
                </a:moveTo>
                <a:lnTo>
                  <a:pt x="95205" y="65205"/>
                </a:lnTo>
                <a:lnTo>
                  <a:pt x="87272" y="65205"/>
                </a:lnTo>
                <a:lnTo>
                  <a:pt x="93716" y="70161"/>
                </a:lnTo>
                <a:lnTo>
                  <a:pt x="90744" y="79088"/>
                </a:lnTo>
                <a:lnTo>
                  <a:pt x="98183" y="73638"/>
                </a:lnTo>
                <a:lnTo>
                  <a:pt x="105616" y="79088"/>
                </a:lnTo>
                <a:lnTo>
                  <a:pt x="102644" y="70161"/>
                </a:lnTo>
                <a:lnTo>
                  <a:pt x="109088" y="65205"/>
                </a:lnTo>
                <a:lnTo>
                  <a:pt x="101155" y="65205"/>
                </a:lnTo>
                <a:cubicBezTo>
                  <a:pt x="101155" y="65205"/>
                  <a:pt x="98183" y="57272"/>
                  <a:pt x="98183" y="57272"/>
                </a:cubicBezTo>
                <a:close/>
                <a:moveTo>
                  <a:pt x="63472" y="51816"/>
                </a:moveTo>
                <a:lnTo>
                  <a:pt x="70911" y="46361"/>
                </a:lnTo>
                <a:lnTo>
                  <a:pt x="78344" y="51816"/>
                </a:lnTo>
                <a:lnTo>
                  <a:pt x="75372" y="42894"/>
                </a:lnTo>
                <a:lnTo>
                  <a:pt x="81816" y="37933"/>
                </a:lnTo>
                <a:lnTo>
                  <a:pt x="73883" y="37933"/>
                </a:lnTo>
                <a:lnTo>
                  <a:pt x="70911" y="30000"/>
                </a:lnTo>
                <a:lnTo>
                  <a:pt x="67933" y="37933"/>
                </a:lnTo>
                <a:lnTo>
                  <a:pt x="60000" y="37933"/>
                </a:lnTo>
                <a:lnTo>
                  <a:pt x="66444" y="42894"/>
                </a:lnTo>
                <a:cubicBezTo>
                  <a:pt x="66444" y="42894"/>
                  <a:pt x="63472" y="51816"/>
                  <a:pt x="63472" y="5181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1" name="Google Shape;1281;p44"/>
          <p:cNvSpPr/>
          <p:nvPr/>
        </p:nvSpPr>
        <p:spPr>
          <a:xfrm>
            <a:off x="6028679" y="7671476"/>
            <a:ext cx="558721" cy="558721"/>
          </a:xfrm>
          <a:custGeom>
            <a:rect b="b" l="l" r="r" t="t"/>
            <a:pathLst>
              <a:path extrusionOk="0" h="120000" w="120000">
                <a:moveTo>
                  <a:pt x="43638" y="49088"/>
                </a:moveTo>
                <a:cubicBezTo>
                  <a:pt x="37611" y="49088"/>
                  <a:pt x="32727" y="44205"/>
                  <a:pt x="32727" y="38183"/>
                </a:cubicBezTo>
                <a:cubicBezTo>
                  <a:pt x="32727" y="32155"/>
                  <a:pt x="37611" y="27272"/>
                  <a:pt x="43638" y="27272"/>
                </a:cubicBezTo>
                <a:cubicBezTo>
                  <a:pt x="49661" y="27272"/>
                  <a:pt x="54544" y="32155"/>
                  <a:pt x="54544" y="38183"/>
                </a:cubicBezTo>
                <a:cubicBezTo>
                  <a:pt x="54544" y="44205"/>
                  <a:pt x="49661" y="49088"/>
                  <a:pt x="43638" y="49088"/>
                </a:cubicBezTo>
                <a:moveTo>
                  <a:pt x="43638" y="21816"/>
                </a:moveTo>
                <a:cubicBezTo>
                  <a:pt x="34600" y="21816"/>
                  <a:pt x="27272" y="29150"/>
                  <a:pt x="27272" y="38183"/>
                </a:cubicBezTo>
                <a:cubicBezTo>
                  <a:pt x="27272" y="47222"/>
                  <a:pt x="34600" y="54544"/>
                  <a:pt x="43638" y="54544"/>
                </a:cubicBezTo>
                <a:cubicBezTo>
                  <a:pt x="52672" y="54544"/>
                  <a:pt x="60000" y="47222"/>
                  <a:pt x="60000" y="38183"/>
                </a:cubicBezTo>
                <a:cubicBezTo>
                  <a:pt x="60000" y="29150"/>
                  <a:pt x="52672" y="21816"/>
                  <a:pt x="43638" y="21816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8183" y="60000"/>
                </a:moveTo>
                <a:cubicBezTo>
                  <a:pt x="66677" y="60000"/>
                  <a:pt x="65455" y="61222"/>
                  <a:pt x="65455" y="62727"/>
                </a:cubicBezTo>
                <a:cubicBezTo>
                  <a:pt x="65455" y="64233"/>
                  <a:pt x="66677" y="65455"/>
                  <a:pt x="68183" y="65455"/>
                </a:cubicBezTo>
                <a:cubicBezTo>
                  <a:pt x="69688" y="65455"/>
                  <a:pt x="70911" y="64233"/>
                  <a:pt x="70911" y="62727"/>
                </a:cubicBezTo>
                <a:cubicBezTo>
                  <a:pt x="70911" y="61222"/>
                  <a:pt x="69688" y="60000"/>
                  <a:pt x="68183" y="60000"/>
                </a:cubicBezTo>
                <a:moveTo>
                  <a:pt x="51816" y="87272"/>
                </a:moveTo>
                <a:cubicBezTo>
                  <a:pt x="50311" y="87272"/>
                  <a:pt x="49088" y="86055"/>
                  <a:pt x="49088" y="84544"/>
                </a:cubicBezTo>
                <a:cubicBezTo>
                  <a:pt x="49088" y="83038"/>
                  <a:pt x="50311" y="81816"/>
                  <a:pt x="51816" y="81816"/>
                </a:cubicBezTo>
                <a:cubicBezTo>
                  <a:pt x="53322" y="81816"/>
                  <a:pt x="54544" y="83038"/>
                  <a:pt x="54544" y="84544"/>
                </a:cubicBezTo>
                <a:cubicBezTo>
                  <a:pt x="54544" y="86055"/>
                  <a:pt x="53322" y="87272"/>
                  <a:pt x="51816" y="87272"/>
                </a:cubicBezTo>
                <a:moveTo>
                  <a:pt x="51816" y="76361"/>
                </a:moveTo>
                <a:cubicBezTo>
                  <a:pt x="47300" y="76361"/>
                  <a:pt x="43638" y="80027"/>
                  <a:pt x="43638" y="84544"/>
                </a:cubicBezTo>
                <a:cubicBezTo>
                  <a:pt x="43638" y="89066"/>
                  <a:pt x="47300" y="92727"/>
                  <a:pt x="51816" y="92727"/>
                </a:cubicBezTo>
                <a:cubicBezTo>
                  <a:pt x="56338" y="92727"/>
                  <a:pt x="60000" y="89066"/>
                  <a:pt x="60000" y="84544"/>
                </a:cubicBezTo>
                <a:cubicBezTo>
                  <a:pt x="60000" y="80027"/>
                  <a:pt x="56338" y="76361"/>
                  <a:pt x="51816" y="76361"/>
                </a:cubicBezTo>
                <a:moveTo>
                  <a:pt x="27272" y="65455"/>
                </a:moveTo>
                <a:cubicBezTo>
                  <a:pt x="24261" y="65455"/>
                  <a:pt x="21816" y="67900"/>
                  <a:pt x="21816" y="70911"/>
                </a:cubicBezTo>
                <a:cubicBezTo>
                  <a:pt x="21816" y="73916"/>
                  <a:pt x="24261" y="76361"/>
                  <a:pt x="27272" y="76361"/>
                </a:cubicBezTo>
                <a:cubicBezTo>
                  <a:pt x="30283" y="76361"/>
                  <a:pt x="32727" y="73916"/>
                  <a:pt x="32727" y="70911"/>
                </a:cubicBezTo>
                <a:cubicBezTo>
                  <a:pt x="32727" y="67900"/>
                  <a:pt x="30283" y="65455"/>
                  <a:pt x="27272" y="65455"/>
                </a:cubicBezTo>
                <a:moveTo>
                  <a:pt x="79088" y="92727"/>
                </a:moveTo>
                <a:cubicBezTo>
                  <a:pt x="77588" y="92727"/>
                  <a:pt x="76361" y="93950"/>
                  <a:pt x="76361" y="95455"/>
                </a:cubicBezTo>
                <a:cubicBezTo>
                  <a:pt x="76361" y="96961"/>
                  <a:pt x="77588" y="98183"/>
                  <a:pt x="79088" y="98183"/>
                </a:cubicBezTo>
                <a:cubicBezTo>
                  <a:pt x="80594" y="98183"/>
                  <a:pt x="81816" y="96961"/>
                  <a:pt x="81816" y="95455"/>
                </a:cubicBezTo>
                <a:cubicBezTo>
                  <a:pt x="81816" y="93950"/>
                  <a:pt x="80594" y="92727"/>
                  <a:pt x="79088" y="92727"/>
                </a:cubicBezTo>
                <a:moveTo>
                  <a:pt x="92727" y="65455"/>
                </a:moveTo>
                <a:cubicBezTo>
                  <a:pt x="89716" y="65455"/>
                  <a:pt x="87272" y="63011"/>
                  <a:pt x="87272" y="60000"/>
                </a:cubicBezTo>
                <a:cubicBezTo>
                  <a:pt x="87272" y="56988"/>
                  <a:pt x="89716" y="54544"/>
                  <a:pt x="92727" y="54544"/>
                </a:cubicBezTo>
                <a:cubicBezTo>
                  <a:pt x="95738" y="54544"/>
                  <a:pt x="98183" y="56988"/>
                  <a:pt x="98183" y="60000"/>
                </a:cubicBezTo>
                <a:cubicBezTo>
                  <a:pt x="98183" y="63011"/>
                  <a:pt x="95738" y="65455"/>
                  <a:pt x="92727" y="65455"/>
                </a:cubicBezTo>
                <a:moveTo>
                  <a:pt x="92727" y="49088"/>
                </a:moveTo>
                <a:cubicBezTo>
                  <a:pt x="86700" y="49088"/>
                  <a:pt x="81816" y="53977"/>
                  <a:pt x="81816" y="60000"/>
                </a:cubicBezTo>
                <a:cubicBezTo>
                  <a:pt x="81816" y="66022"/>
                  <a:pt x="86700" y="70911"/>
                  <a:pt x="92727" y="70911"/>
                </a:cubicBezTo>
                <a:cubicBezTo>
                  <a:pt x="98750" y="70911"/>
                  <a:pt x="103638" y="66022"/>
                  <a:pt x="103638" y="60000"/>
                </a:cubicBezTo>
                <a:cubicBezTo>
                  <a:pt x="103638" y="53977"/>
                  <a:pt x="98750" y="49088"/>
                  <a:pt x="92727" y="4908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2" name="Google Shape;1282;p44"/>
          <p:cNvSpPr/>
          <p:nvPr/>
        </p:nvSpPr>
        <p:spPr>
          <a:xfrm>
            <a:off x="7095325" y="7747666"/>
            <a:ext cx="558789" cy="406341"/>
          </a:xfrm>
          <a:custGeom>
            <a:rect b="b" l="l" r="r" t="t"/>
            <a:pathLst>
              <a:path extrusionOk="0" h="120000" w="120000">
                <a:moveTo>
                  <a:pt x="97868" y="66366"/>
                </a:moveTo>
                <a:cubicBezTo>
                  <a:pt x="89851" y="73288"/>
                  <a:pt x="79099" y="79861"/>
                  <a:pt x="65904" y="84505"/>
                </a:cubicBezTo>
                <a:cubicBezTo>
                  <a:pt x="55700" y="88094"/>
                  <a:pt x="45376" y="89983"/>
                  <a:pt x="36058" y="89983"/>
                </a:cubicBezTo>
                <a:cubicBezTo>
                  <a:pt x="33363" y="89983"/>
                  <a:pt x="30839" y="89766"/>
                  <a:pt x="28401" y="89455"/>
                </a:cubicBezTo>
                <a:cubicBezTo>
                  <a:pt x="24250" y="81055"/>
                  <a:pt x="21823" y="70922"/>
                  <a:pt x="21823" y="60000"/>
                </a:cubicBezTo>
                <a:cubicBezTo>
                  <a:pt x="21823" y="31005"/>
                  <a:pt x="38913" y="7500"/>
                  <a:pt x="60000" y="7500"/>
                </a:cubicBezTo>
                <a:cubicBezTo>
                  <a:pt x="81086" y="7500"/>
                  <a:pt x="98176" y="31005"/>
                  <a:pt x="98176" y="60000"/>
                </a:cubicBezTo>
                <a:cubicBezTo>
                  <a:pt x="98176" y="62161"/>
                  <a:pt x="98051" y="64277"/>
                  <a:pt x="97868" y="66366"/>
                </a:cubicBezTo>
                <a:moveTo>
                  <a:pt x="60000" y="112500"/>
                </a:moveTo>
                <a:cubicBezTo>
                  <a:pt x="49567" y="112500"/>
                  <a:pt x="40129" y="106733"/>
                  <a:pt x="33237" y="97411"/>
                </a:cubicBezTo>
                <a:cubicBezTo>
                  <a:pt x="34168" y="97450"/>
                  <a:pt x="35098" y="97483"/>
                  <a:pt x="36058" y="97483"/>
                </a:cubicBezTo>
                <a:cubicBezTo>
                  <a:pt x="45542" y="97483"/>
                  <a:pt x="56231" y="95638"/>
                  <a:pt x="67251" y="91766"/>
                </a:cubicBezTo>
                <a:cubicBezTo>
                  <a:pt x="78208" y="87911"/>
                  <a:pt x="88075" y="82522"/>
                  <a:pt x="96263" y="76344"/>
                </a:cubicBezTo>
                <a:cubicBezTo>
                  <a:pt x="91267" y="97327"/>
                  <a:pt x="76929" y="112500"/>
                  <a:pt x="60000" y="112500"/>
                </a:cubicBezTo>
                <a:moveTo>
                  <a:pt x="119554" y="35311"/>
                </a:moveTo>
                <a:cubicBezTo>
                  <a:pt x="117578" y="25650"/>
                  <a:pt x="109293" y="19177"/>
                  <a:pt x="97480" y="16466"/>
                </a:cubicBezTo>
                <a:cubicBezTo>
                  <a:pt x="99238" y="19338"/>
                  <a:pt x="100837" y="22411"/>
                  <a:pt x="102236" y="25666"/>
                </a:cubicBezTo>
                <a:cubicBezTo>
                  <a:pt x="108819" y="28266"/>
                  <a:pt x="113273" y="32305"/>
                  <a:pt x="114301" y="37338"/>
                </a:cubicBezTo>
                <a:cubicBezTo>
                  <a:pt x="114901" y="40255"/>
                  <a:pt x="114387" y="43672"/>
                  <a:pt x="112782" y="47494"/>
                </a:cubicBezTo>
                <a:cubicBezTo>
                  <a:pt x="111052" y="51622"/>
                  <a:pt x="107940" y="56233"/>
                  <a:pt x="103595" y="60877"/>
                </a:cubicBezTo>
                <a:cubicBezTo>
                  <a:pt x="103601" y="60583"/>
                  <a:pt x="103629" y="60294"/>
                  <a:pt x="103629" y="60000"/>
                </a:cubicBezTo>
                <a:cubicBezTo>
                  <a:pt x="103629" y="26861"/>
                  <a:pt x="84095" y="0"/>
                  <a:pt x="60000" y="0"/>
                </a:cubicBezTo>
                <a:cubicBezTo>
                  <a:pt x="35904" y="0"/>
                  <a:pt x="16370" y="26861"/>
                  <a:pt x="16370" y="60000"/>
                </a:cubicBezTo>
                <a:cubicBezTo>
                  <a:pt x="16370" y="70150"/>
                  <a:pt x="18214" y="79694"/>
                  <a:pt x="21446" y="88072"/>
                </a:cubicBezTo>
                <a:cubicBezTo>
                  <a:pt x="12818" y="85655"/>
                  <a:pt x="6903" y="81083"/>
                  <a:pt x="5692" y="75155"/>
                </a:cubicBezTo>
                <a:cubicBezTo>
                  <a:pt x="5098" y="72238"/>
                  <a:pt x="5607" y="68827"/>
                  <a:pt x="7211" y="65000"/>
                </a:cubicBezTo>
                <a:cubicBezTo>
                  <a:pt x="8085" y="62927"/>
                  <a:pt x="9421" y="60700"/>
                  <a:pt x="10974" y="58433"/>
                </a:cubicBezTo>
                <a:cubicBezTo>
                  <a:pt x="11037" y="54538"/>
                  <a:pt x="11317" y="50711"/>
                  <a:pt x="11842" y="47005"/>
                </a:cubicBezTo>
                <a:cubicBezTo>
                  <a:pt x="3014" y="56933"/>
                  <a:pt x="-1490" y="67711"/>
                  <a:pt x="445" y="77183"/>
                </a:cubicBezTo>
                <a:cubicBezTo>
                  <a:pt x="2580" y="87650"/>
                  <a:pt x="12093" y="94377"/>
                  <a:pt x="25494" y="96633"/>
                </a:cubicBezTo>
                <a:cubicBezTo>
                  <a:pt x="33477" y="110822"/>
                  <a:pt x="45942" y="120000"/>
                  <a:pt x="60000" y="120000"/>
                </a:cubicBezTo>
                <a:cubicBezTo>
                  <a:pt x="81395" y="120000"/>
                  <a:pt x="99153" y="98805"/>
                  <a:pt x="102875" y="70861"/>
                </a:cubicBezTo>
                <a:cubicBezTo>
                  <a:pt x="115152" y="59577"/>
                  <a:pt x="121844" y="46522"/>
                  <a:pt x="119554" y="3531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3" name="Google Shape;1283;p44"/>
          <p:cNvSpPr/>
          <p:nvPr/>
        </p:nvSpPr>
        <p:spPr>
          <a:xfrm>
            <a:off x="8238160" y="7671476"/>
            <a:ext cx="40634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31005" y="114544"/>
                  <a:pt x="7500" y="96788"/>
                  <a:pt x="7500" y="74877"/>
                </a:cubicBezTo>
                <a:cubicBezTo>
                  <a:pt x="7500" y="49088"/>
                  <a:pt x="56250" y="6477"/>
                  <a:pt x="60000" y="6477"/>
                </a:cubicBezTo>
                <a:cubicBezTo>
                  <a:pt x="63750" y="6477"/>
                  <a:pt x="112500" y="49088"/>
                  <a:pt x="112500" y="74877"/>
                </a:cubicBezTo>
                <a:cubicBezTo>
                  <a:pt x="112500" y="96788"/>
                  <a:pt x="88994" y="114544"/>
                  <a:pt x="60000" y="114544"/>
                </a:cubicBezTo>
                <a:moveTo>
                  <a:pt x="60000" y="0"/>
                </a:moveTo>
                <a:cubicBezTo>
                  <a:pt x="52500" y="0"/>
                  <a:pt x="0" y="46361"/>
                  <a:pt x="0" y="76361"/>
                </a:cubicBezTo>
                <a:cubicBezTo>
                  <a:pt x="0" y="100461"/>
                  <a:pt x="26866" y="120000"/>
                  <a:pt x="60000" y="120000"/>
                </a:cubicBezTo>
                <a:cubicBezTo>
                  <a:pt x="93138" y="120000"/>
                  <a:pt x="120000" y="100461"/>
                  <a:pt x="120000" y="76361"/>
                </a:cubicBezTo>
                <a:cubicBezTo>
                  <a:pt x="120000" y="46361"/>
                  <a:pt x="67500" y="0"/>
                  <a:pt x="60000" y="0"/>
                </a:cubicBezTo>
                <a:moveTo>
                  <a:pt x="60000" y="103638"/>
                </a:moveTo>
                <a:cubicBezTo>
                  <a:pt x="39288" y="103638"/>
                  <a:pt x="22500" y="91422"/>
                  <a:pt x="22500" y="76361"/>
                </a:cubicBezTo>
                <a:cubicBezTo>
                  <a:pt x="22500" y="74855"/>
                  <a:pt x="20822" y="73638"/>
                  <a:pt x="18750" y="73638"/>
                </a:cubicBezTo>
                <a:cubicBezTo>
                  <a:pt x="16677" y="73638"/>
                  <a:pt x="15000" y="74855"/>
                  <a:pt x="15000" y="76361"/>
                </a:cubicBezTo>
                <a:cubicBezTo>
                  <a:pt x="15000" y="94438"/>
                  <a:pt x="35150" y="109088"/>
                  <a:pt x="60000" y="109088"/>
                </a:cubicBezTo>
                <a:cubicBezTo>
                  <a:pt x="62072" y="109088"/>
                  <a:pt x="63750" y="107872"/>
                  <a:pt x="63750" y="106361"/>
                </a:cubicBezTo>
                <a:cubicBezTo>
                  <a:pt x="63750" y="104861"/>
                  <a:pt x="62072" y="103638"/>
                  <a:pt x="60000" y="10363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4" name="Google Shape;1284;p44"/>
          <p:cNvSpPr/>
          <p:nvPr/>
        </p:nvSpPr>
        <p:spPr>
          <a:xfrm>
            <a:off x="9228616" y="7671476"/>
            <a:ext cx="558721" cy="558721"/>
          </a:xfrm>
          <a:custGeom>
            <a:rect b="b" l="l" r="r" t="t"/>
            <a:pathLst>
              <a:path extrusionOk="0" h="120000" w="120000">
                <a:moveTo>
                  <a:pt x="76361" y="21816"/>
                </a:moveTo>
                <a:cubicBezTo>
                  <a:pt x="73355" y="21816"/>
                  <a:pt x="70911" y="24261"/>
                  <a:pt x="70911" y="27272"/>
                </a:cubicBezTo>
                <a:cubicBezTo>
                  <a:pt x="70911" y="30283"/>
                  <a:pt x="73355" y="32727"/>
                  <a:pt x="76361" y="32727"/>
                </a:cubicBezTo>
                <a:cubicBezTo>
                  <a:pt x="79372" y="32727"/>
                  <a:pt x="81816" y="30283"/>
                  <a:pt x="81816" y="27272"/>
                </a:cubicBezTo>
                <a:cubicBezTo>
                  <a:pt x="81816" y="24261"/>
                  <a:pt x="79372" y="21816"/>
                  <a:pt x="76361" y="21816"/>
                </a:cubicBezTo>
                <a:moveTo>
                  <a:pt x="92727" y="43638"/>
                </a:moveTo>
                <a:cubicBezTo>
                  <a:pt x="89716" y="43638"/>
                  <a:pt x="87272" y="46083"/>
                  <a:pt x="87272" y="49088"/>
                </a:cubicBezTo>
                <a:cubicBezTo>
                  <a:pt x="87272" y="52100"/>
                  <a:pt x="89716" y="54544"/>
                  <a:pt x="92727" y="54544"/>
                </a:cubicBezTo>
                <a:cubicBezTo>
                  <a:pt x="95738" y="54544"/>
                  <a:pt x="98183" y="52100"/>
                  <a:pt x="98183" y="49088"/>
                </a:cubicBezTo>
                <a:cubicBezTo>
                  <a:pt x="98183" y="46083"/>
                  <a:pt x="95738" y="43638"/>
                  <a:pt x="92727" y="43638"/>
                </a:cubicBezTo>
                <a:moveTo>
                  <a:pt x="43638" y="27272"/>
                </a:moveTo>
                <a:cubicBezTo>
                  <a:pt x="40627" y="27272"/>
                  <a:pt x="38183" y="29716"/>
                  <a:pt x="38183" y="32727"/>
                </a:cubicBezTo>
                <a:cubicBezTo>
                  <a:pt x="38183" y="35738"/>
                  <a:pt x="40627" y="38183"/>
                  <a:pt x="43638" y="38183"/>
                </a:cubicBezTo>
                <a:cubicBezTo>
                  <a:pt x="46644" y="38183"/>
                  <a:pt x="49088" y="35738"/>
                  <a:pt x="49088" y="32727"/>
                </a:cubicBezTo>
                <a:cubicBezTo>
                  <a:pt x="49088" y="29716"/>
                  <a:pt x="46644" y="27272"/>
                  <a:pt x="43638" y="27272"/>
                </a:cubicBezTo>
                <a:moveTo>
                  <a:pt x="21816" y="43638"/>
                </a:moveTo>
                <a:cubicBezTo>
                  <a:pt x="18805" y="43638"/>
                  <a:pt x="16361" y="46083"/>
                  <a:pt x="16361" y="49088"/>
                </a:cubicBezTo>
                <a:cubicBezTo>
                  <a:pt x="16361" y="52100"/>
                  <a:pt x="18805" y="54544"/>
                  <a:pt x="21816" y="54544"/>
                </a:cubicBezTo>
                <a:cubicBezTo>
                  <a:pt x="24827" y="54544"/>
                  <a:pt x="27272" y="52100"/>
                  <a:pt x="27272" y="49088"/>
                </a:cubicBezTo>
                <a:cubicBezTo>
                  <a:pt x="27272" y="46083"/>
                  <a:pt x="24827" y="43638"/>
                  <a:pt x="21816" y="43638"/>
                </a:cubicBezTo>
                <a:moveTo>
                  <a:pt x="5600" y="60000"/>
                </a:moveTo>
                <a:cubicBezTo>
                  <a:pt x="7100" y="32655"/>
                  <a:pt x="30844" y="10911"/>
                  <a:pt x="60000" y="10911"/>
                </a:cubicBezTo>
                <a:cubicBezTo>
                  <a:pt x="89155" y="10911"/>
                  <a:pt x="112900" y="32655"/>
                  <a:pt x="114400" y="60000"/>
                </a:cubicBezTo>
                <a:cubicBezTo>
                  <a:pt x="114400" y="60000"/>
                  <a:pt x="5600" y="60000"/>
                  <a:pt x="5600" y="60000"/>
                </a:cubicBezTo>
                <a:close/>
                <a:moveTo>
                  <a:pt x="62727" y="5583"/>
                </a:move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5583"/>
                </a:lnTo>
                <a:cubicBezTo>
                  <a:pt x="25411" y="6955"/>
                  <a:pt x="0" y="31977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57272" y="65455"/>
                </a:lnTo>
                <a:lnTo>
                  <a:pt x="57272" y="103638"/>
                </a:lnTo>
                <a:cubicBezTo>
                  <a:pt x="57272" y="109661"/>
                  <a:pt x="52388" y="114544"/>
                  <a:pt x="46361" y="114544"/>
                </a:cubicBezTo>
                <a:cubicBezTo>
                  <a:pt x="40338" y="114544"/>
                  <a:pt x="35455" y="109661"/>
                  <a:pt x="35455" y="103638"/>
                </a:cubicBezTo>
                <a:cubicBezTo>
                  <a:pt x="35455" y="102127"/>
                  <a:pt x="34233" y="100911"/>
                  <a:pt x="32727" y="100911"/>
                </a:cubicBezTo>
                <a:cubicBezTo>
                  <a:pt x="31222" y="100911"/>
                  <a:pt x="30000" y="102127"/>
                  <a:pt x="30000" y="103638"/>
                </a:cubicBezTo>
                <a:cubicBezTo>
                  <a:pt x="30000" y="112672"/>
                  <a:pt x="37327" y="120000"/>
                  <a:pt x="46361" y="120000"/>
                </a:cubicBezTo>
                <a:cubicBezTo>
                  <a:pt x="54466" y="120000"/>
                  <a:pt x="61150" y="114094"/>
                  <a:pt x="62455" y="106361"/>
                </a:cubicBezTo>
                <a:lnTo>
                  <a:pt x="62727" y="106361"/>
                </a:lnTo>
                <a:lnTo>
                  <a:pt x="62727" y="65455"/>
                </a:ln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31977"/>
                  <a:pt x="94588" y="6955"/>
                  <a:pt x="62727" y="5583"/>
                </a:cubicBezTo>
                <a:moveTo>
                  <a:pt x="60000" y="38183"/>
                </a:moveTo>
                <a:cubicBezTo>
                  <a:pt x="56988" y="38183"/>
                  <a:pt x="54544" y="40627"/>
                  <a:pt x="54544" y="43638"/>
                </a:cubicBezTo>
                <a:cubicBezTo>
                  <a:pt x="54544" y="46644"/>
                  <a:pt x="56988" y="49088"/>
                  <a:pt x="60000" y="49088"/>
                </a:cubicBezTo>
                <a:cubicBezTo>
                  <a:pt x="63011" y="49088"/>
                  <a:pt x="65455" y="46644"/>
                  <a:pt x="65455" y="43638"/>
                </a:cubicBezTo>
                <a:cubicBezTo>
                  <a:pt x="65455" y="40627"/>
                  <a:pt x="63011" y="38183"/>
                  <a:pt x="60000" y="3818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5" name="Google Shape;1285;p44"/>
          <p:cNvSpPr/>
          <p:nvPr/>
        </p:nvSpPr>
        <p:spPr>
          <a:xfrm>
            <a:off x="10295261" y="7798458"/>
            <a:ext cx="558721" cy="304757"/>
          </a:xfrm>
          <a:custGeom>
            <a:rect b="b" l="l" r="r" t="t"/>
            <a:pathLst>
              <a:path extrusionOk="0" h="120000" w="120000">
                <a:moveTo>
                  <a:pt x="103511" y="110000"/>
                </a:moveTo>
                <a:cubicBezTo>
                  <a:pt x="102172" y="65400"/>
                  <a:pt x="83233" y="30000"/>
                  <a:pt x="60000" y="30000"/>
                </a:cubicBezTo>
                <a:cubicBezTo>
                  <a:pt x="36766" y="30000"/>
                  <a:pt x="17827" y="65400"/>
                  <a:pt x="16488" y="110000"/>
                </a:cubicBezTo>
                <a:lnTo>
                  <a:pt x="5583" y="110000"/>
                </a:lnTo>
                <a:cubicBezTo>
                  <a:pt x="6950" y="54350"/>
                  <a:pt x="30750" y="10000"/>
                  <a:pt x="60000" y="10000"/>
                </a:cubicBezTo>
                <a:cubicBezTo>
                  <a:pt x="89250" y="10000"/>
                  <a:pt x="113050" y="54350"/>
                  <a:pt x="114416" y="110000"/>
                </a:cubicBezTo>
                <a:cubicBezTo>
                  <a:pt x="114416" y="110000"/>
                  <a:pt x="103511" y="110000"/>
                  <a:pt x="103511" y="110000"/>
                </a:cubicBezTo>
                <a:close/>
                <a:moveTo>
                  <a:pt x="87150" y="110000"/>
                </a:moveTo>
                <a:cubicBezTo>
                  <a:pt x="85894" y="81972"/>
                  <a:pt x="74222" y="60000"/>
                  <a:pt x="60000" y="60000"/>
                </a:cubicBezTo>
                <a:cubicBezTo>
                  <a:pt x="45777" y="60000"/>
                  <a:pt x="34105" y="81972"/>
                  <a:pt x="32850" y="110000"/>
                </a:cubicBezTo>
                <a:lnTo>
                  <a:pt x="21944" y="110000"/>
                </a:lnTo>
                <a:cubicBezTo>
                  <a:pt x="23261" y="70927"/>
                  <a:pt x="39772" y="40000"/>
                  <a:pt x="60000" y="40000"/>
                </a:cubicBezTo>
                <a:cubicBezTo>
                  <a:pt x="80227" y="40000"/>
                  <a:pt x="96738" y="70927"/>
                  <a:pt x="98055" y="110000"/>
                </a:cubicBezTo>
                <a:cubicBezTo>
                  <a:pt x="98055" y="110000"/>
                  <a:pt x="87150" y="110000"/>
                  <a:pt x="87150" y="110000"/>
                </a:cubicBezTo>
                <a:close/>
                <a:moveTo>
                  <a:pt x="70688" y="110000"/>
                </a:moveTo>
                <a:cubicBezTo>
                  <a:pt x="69677" y="98594"/>
                  <a:pt x="65277" y="90000"/>
                  <a:pt x="60000" y="90000"/>
                </a:cubicBezTo>
                <a:cubicBezTo>
                  <a:pt x="54722" y="90000"/>
                  <a:pt x="50322" y="98594"/>
                  <a:pt x="49311" y="110000"/>
                </a:cubicBezTo>
                <a:lnTo>
                  <a:pt x="38327" y="110000"/>
                </a:lnTo>
                <a:cubicBezTo>
                  <a:pt x="39527" y="87505"/>
                  <a:pt x="48772" y="70000"/>
                  <a:pt x="60000" y="70000"/>
                </a:cubicBezTo>
                <a:cubicBezTo>
                  <a:pt x="71227" y="70000"/>
                  <a:pt x="80472" y="87505"/>
                  <a:pt x="81672" y="110000"/>
                </a:cubicBezTo>
                <a:cubicBezTo>
                  <a:pt x="81672" y="110000"/>
                  <a:pt x="70688" y="110000"/>
                  <a:pt x="70688" y="110000"/>
                </a:cubicBezTo>
                <a:close/>
                <a:moveTo>
                  <a:pt x="60000" y="0"/>
                </a:moveTo>
                <a:cubicBezTo>
                  <a:pt x="26861" y="0"/>
                  <a:pt x="0" y="51488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51816" y="120000"/>
                </a:lnTo>
                <a:cubicBezTo>
                  <a:pt x="53327" y="120000"/>
                  <a:pt x="54544" y="117761"/>
                  <a:pt x="54544" y="115000"/>
                </a:cubicBezTo>
                <a:cubicBezTo>
                  <a:pt x="54544" y="106716"/>
                  <a:pt x="56988" y="100000"/>
                  <a:pt x="60000" y="100000"/>
                </a:cubicBezTo>
                <a:cubicBezTo>
                  <a:pt x="63011" y="100000"/>
                  <a:pt x="65455" y="106716"/>
                  <a:pt x="65455" y="115000"/>
                </a:cubicBezTo>
                <a:cubicBezTo>
                  <a:pt x="65455" y="117761"/>
                  <a:pt x="66672" y="120000"/>
                  <a:pt x="68183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51488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6" name="Google Shape;1286;p44"/>
          <p:cNvSpPr/>
          <p:nvPr/>
        </p:nvSpPr>
        <p:spPr>
          <a:xfrm>
            <a:off x="11361907" y="7747666"/>
            <a:ext cx="558721" cy="406341"/>
          </a:xfrm>
          <a:custGeom>
            <a:rect b="b" l="l" r="r" t="t"/>
            <a:pathLst>
              <a:path extrusionOk="0" h="120000" w="120000">
                <a:moveTo>
                  <a:pt x="92727" y="112500"/>
                </a:moveTo>
                <a:lnTo>
                  <a:pt x="24544" y="112500"/>
                </a:lnTo>
                <a:cubicBezTo>
                  <a:pt x="14022" y="112500"/>
                  <a:pt x="5455" y="100722"/>
                  <a:pt x="5455" y="86250"/>
                </a:cubicBezTo>
                <a:cubicBezTo>
                  <a:pt x="5455" y="74938"/>
                  <a:pt x="10700" y="64944"/>
                  <a:pt x="18516" y="61361"/>
                </a:cubicBezTo>
                <a:lnTo>
                  <a:pt x="23138" y="59244"/>
                </a:lnTo>
                <a:lnTo>
                  <a:pt x="22122" y="52688"/>
                </a:lnTo>
                <a:cubicBezTo>
                  <a:pt x="21922" y="51372"/>
                  <a:pt x="21816" y="50044"/>
                  <a:pt x="21816" y="48750"/>
                </a:cubicBezTo>
                <a:cubicBezTo>
                  <a:pt x="21816" y="38411"/>
                  <a:pt x="27933" y="30000"/>
                  <a:pt x="35455" y="30000"/>
                </a:cubicBezTo>
                <a:cubicBezTo>
                  <a:pt x="37011" y="30000"/>
                  <a:pt x="38566" y="30388"/>
                  <a:pt x="40083" y="31138"/>
                </a:cubicBezTo>
                <a:lnTo>
                  <a:pt x="44550" y="33366"/>
                </a:lnTo>
                <a:lnTo>
                  <a:pt x="46766" y="27583"/>
                </a:lnTo>
                <a:cubicBezTo>
                  <a:pt x="51511" y="15194"/>
                  <a:pt x="60761" y="7500"/>
                  <a:pt x="70911" y="7500"/>
                </a:cubicBezTo>
                <a:cubicBezTo>
                  <a:pt x="85944" y="7500"/>
                  <a:pt x="98183" y="24322"/>
                  <a:pt x="98183" y="45000"/>
                </a:cubicBezTo>
                <a:cubicBezTo>
                  <a:pt x="98183" y="45655"/>
                  <a:pt x="98144" y="46294"/>
                  <a:pt x="98111" y="46938"/>
                </a:cubicBezTo>
                <a:lnTo>
                  <a:pt x="98083" y="47583"/>
                </a:lnTo>
                <a:lnTo>
                  <a:pt x="97833" y="52861"/>
                </a:lnTo>
                <a:lnTo>
                  <a:pt x="101361" y="54955"/>
                </a:lnTo>
                <a:cubicBezTo>
                  <a:pt x="109372" y="59705"/>
                  <a:pt x="114544" y="70516"/>
                  <a:pt x="114544" y="82500"/>
                </a:cubicBezTo>
                <a:cubicBezTo>
                  <a:pt x="114544" y="99044"/>
                  <a:pt x="104755" y="112500"/>
                  <a:pt x="92727" y="112500"/>
                </a:cubicBezTo>
                <a:moveTo>
                  <a:pt x="103522" y="48066"/>
                </a:moveTo>
                <a:cubicBezTo>
                  <a:pt x="103572" y="47050"/>
                  <a:pt x="103638" y="46038"/>
                  <a:pt x="103638" y="45000"/>
                </a:cubicBezTo>
                <a:cubicBezTo>
                  <a:pt x="103638" y="20150"/>
                  <a:pt x="88983" y="0"/>
                  <a:pt x="70911" y="0"/>
                </a:cubicBezTo>
                <a:cubicBezTo>
                  <a:pt x="58327" y="0"/>
                  <a:pt x="47422" y="9772"/>
                  <a:pt x="41944" y="24088"/>
                </a:cubicBezTo>
                <a:cubicBezTo>
                  <a:pt x="39916" y="23077"/>
                  <a:pt x="37738" y="22500"/>
                  <a:pt x="35455" y="22500"/>
                </a:cubicBezTo>
                <a:cubicBezTo>
                  <a:pt x="24911" y="22500"/>
                  <a:pt x="16361" y="34250"/>
                  <a:pt x="16361" y="48750"/>
                </a:cubicBezTo>
                <a:cubicBezTo>
                  <a:pt x="16361" y="50633"/>
                  <a:pt x="16516" y="52472"/>
                  <a:pt x="16788" y="54244"/>
                </a:cubicBezTo>
                <a:cubicBezTo>
                  <a:pt x="7038" y="58716"/>
                  <a:pt x="0" y="71338"/>
                  <a:pt x="0" y="86250"/>
                </a:cubicBezTo>
                <a:cubicBezTo>
                  <a:pt x="0" y="104888"/>
                  <a:pt x="10988" y="120000"/>
                  <a:pt x="24544" y="120000"/>
                </a:cubicBezTo>
                <a:lnTo>
                  <a:pt x="92727" y="120000"/>
                </a:lnTo>
                <a:cubicBezTo>
                  <a:pt x="107783" y="120000"/>
                  <a:pt x="120000" y="103211"/>
                  <a:pt x="120000" y="82500"/>
                </a:cubicBezTo>
                <a:cubicBezTo>
                  <a:pt x="120000" y="67066"/>
                  <a:pt x="113211" y="53816"/>
                  <a:pt x="103522" y="4806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7" name="Google Shape;1287;p44"/>
          <p:cNvSpPr/>
          <p:nvPr/>
        </p:nvSpPr>
        <p:spPr>
          <a:xfrm>
            <a:off x="3298349" y="8928693"/>
            <a:ext cx="558721" cy="330152"/>
          </a:xfrm>
          <a:custGeom>
            <a:rect b="b" l="l" r="r" t="t"/>
            <a:pathLst>
              <a:path extrusionOk="0" h="120000" w="120000">
                <a:moveTo>
                  <a:pt x="98183" y="110766"/>
                </a:moveTo>
                <a:lnTo>
                  <a:pt x="21816" y="110766"/>
                </a:lnTo>
                <a:cubicBezTo>
                  <a:pt x="12794" y="110766"/>
                  <a:pt x="5455" y="98350"/>
                  <a:pt x="5455" y="83077"/>
                </a:cubicBezTo>
                <a:cubicBezTo>
                  <a:pt x="5455" y="70211"/>
                  <a:pt x="10622" y="59150"/>
                  <a:pt x="18022" y="56166"/>
                </a:cubicBezTo>
                <a:cubicBezTo>
                  <a:pt x="20188" y="55300"/>
                  <a:pt x="21827" y="52277"/>
                  <a:pt x="22155" y="48550"/>
                </a:cubicBezTo>
                <a:cubicBezTo>
                  <a:pt x="24127" y="26133"/>
                  <a:pt x="35705" y="9233"/>
                  <a:pt x="49088" y="9233"/>
                </a:cubicBezTo>
                <a:cubicBezTo>
                  <a:pt x="58338" y="9233"/>
                  <a:pt x="66877" y="17116"/>
                  <a:pt x="71933" y="30338"/>
                </a:cubicBezTo>
                <a:cubicBezTo>
                  <a:pt x="72794" y="32588"/>
                  <a:pt x="74188" y="34094"/>
                  <a:pt x="75755" y="34461"/>
                </a:cubicBezTo>
                <a:cubicBezTo>
                  <a:pt x="76011" y="34527"/>
                  <a:pt x="76261" y="34550"/>
                  <a:pt x="76516" y="34550"/>
                </a:cubicBezTo>
                <a:cubicBezTo>
                  <a:pt x="77827" y="34550"/>
                  <a:pt x="79100" y="33755"/>
                  <a:pt x="80105" y="32272"/>
                </a:cubicBezTo>
                <a:cubicBezTo>
                  <a:pt x="82094" y="29322"/>
                  <a:pt x="84644" y="27694"/>
                  <a:pt x="87272" y="27694"/>
                </a:cubicBezTo>
                <a:cubicBezTo>
                  <a:pt x="93288" y="27694"/>
                  <a:pt x="98183" y="35977"/>
                  <a:pt x="98172" y="46255"/>
                </a:cubicBezTo>
                <a:lnTo>
                  <a:pt x="98150" y="46927"/>
                </a:lnTo>
                <a:cubicBezTo>
                  <a:pt x="98033" y="51300"/>
                  <a:pt x="99738" y="55205"/>
                  <a:pt x="102244" y="56288"/>
                </a:cubicBezTo>
                <a:cubicBezTo>
                  <a:pt x="109488" y="59427"/>
                  <a:pt x="114544" y="70444"/>
                  <a:pt x="114544" y="83077"/>
                </a:cubicBezTo>
                <a:cubicBezTo>
                  <a:pt x="114544" y="98350"/>
                  <a:pt x="107205" y="110766"/>
                  <a:pt x="98183" y="110766"/>
                </a:cubicBezTo>
                <a:moveTo>
                  <a:pt x="103600" y="47350"/>
                </a:moveTo>
                <a:cubicBezTo>
                  <a:pt x="103611" y="46950"/>
                  <a:pt x="103638" y="46561"/>
                  <a:pt x="103638" y="46155"/>
                </a:cubicBezTo>
                <a:cubicBezTo>
                  <a:pt x="103638" y="30866"/>
                  <a:pt x="96305" y="18461"/>
                  <a:pt x="87272" y="18461"/>
                </a:cubicBezTo>
                <a:cubicBezTo>
                  <a:pt x="83150" y="18461"/>
                  <a:pt x="79388" y="21061"/>
                  <a:pt x="76516" y="25322"/>
                </a:cubicBezTo>
                <a:cubicBezTo>
                  <a:pt x="70688" y="10105"/>
                  <a:pt x="60605" y="0"/>
                  <a:pt x="49088" y="0"/>
                </a:cubicBezTo>
                <a:cubicBezTo>
                  <a:pt x="32666" y="0"/>
                  <a:pt x="19105" y="20500"/>
                  <a:pt x="16761" y="47188"/>
                </a:cubicBezTo>
                <a:cubicBezTo>
                  <a:pt x="7155" y="51055"/>
                  <a:pt x="0" y="65633"/>
                  <a:pt x="0" y="83077"/>
                </a:cubicBezTo>
                <a:cubicBezTo>
                  <a:pt x="0" y="103466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3466"/>
                  <a:pt x="120000" y="83077"/>
                </a:cubicBezTo>
                <a:cubicBezTo>
                  <a:pt x="120000" y="65861"/>
                  <a:pt x="113022" y="51438"/>
                  <a:pt x="103600" y="4735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44"/>
          <p:cNvSpPr/>
          <p:nvPr/>
        </p:nvSpPr>
        <p:spPr>
          <a:xfrm>
            <a:off x="4364995" y="8852506"/>
            <a:ext cx="558721" cy="457135"/>
          </a:xfrm>
          <a:custGeom>
            <a:rect b="b" l="l" r="r" t="t"/>
            <a:pathLst>
              <a:path extrusionOk="0" h="120000" w="120000">
                <a:moveTo>
                  <a:pt x="98183" y="113333"/>
                </a:moveTo>
                <a:lnTo>
                  <a:pt x="21816" y="113333"/>
                </a:lnTo>
                <a:cubicBezTo>
                  <a:pt x="12794" y="113333"/>
                  <a:pt x="5455" y="104361"/>
                  <a:pt x="5455" y="93333"/>
                </a:cubicBezTo>
                <a:cubicBezTo>
                  <a:pt x="5455" y="84044"/>
                  <a:pt x="10622" y="76055"/>
                  <a:pt x="18022" y="73900"/>
                </a:cubicBezTo>
                <a:cubicBezTo>
                  <a:pt x="20188" y="73272"/>
                  <a:pt x="21827" y="71088"/>
                  <a:pt x="22155" y="68400"/>
                </a:cubicBezTo>
                <a:cubicBezTo>
                  <a:pt x="24127" y="52205"/>
                  <a:pt x="35705" y="40000"/>
                  <a:pt x="49088" y="40000"/>
                </a:cubicBezTo>
                <a:cubicBezTo>
                  <a:pt x="58338" y="40000"/>
                  <a:pt x="64150" y="42366"/>
                  <a:pt x="69205" y="51911"/>
                </a:cubicBezTo>
                <a:cubicBezTo>
                  <a:pt x="70066" y="53533"/>
                  <a:pt x="74188" y="57955"/>
                  <a:pt x="75755" y="58222"/>
                </a:cubicBezTo>
                <a:cubicBezTo>
                  <a:pt x="76011" y="58266"/>
                  <a:pt x="76516" y="58288"/>
                  <a:pt x="76516" y="58288"/>
                </a:cubicBezTo>
                <a:cubicBezTo>
                  <a:pt x="77827" y="58288"/>
                  <a:pt x="79100" y="57711"/>
                  <a:pt x="80105" y="56638"/>
                </a:cubicBezTo>
                <a:cubicBezTo>
                  <a:pt x="82094" y="54511"/>
                  <a:pt x="84644" y="53333"/>
                  <a:pt x="87272" y="53333"/>
                </a:cubicBezTo>
                <a:cubicBezTo>
                  <a:pt x="93288" y="53333"/>
                  <a:pt x="98183" y="59316"/>
                  <a:pt x="98172" y="66738"/>
                </a:cubicBezTo>
                <a:lnTo>
                  <a:pt x="98150" y="67227"/>
                </a:lnTo>
                <a:cubicBezTo>
                  <a:pt x="98033" y="70383"/>
                  <a:pt x="99738" y="73205"/>
                  <a:pt x="102244" y="73988"/>
                </a:cubicBezTo>
                <a:cubicBezTo>
                  <a:pt x="109488" y="76255"/>
                  <a:pt x="114544" y="84211"/>
                  <a:pt x="114544" y="93333"/>
                </a:cubicBezTo>
                <a:cubicBezTo>
                  <a:pt x="114544" y="104361"/>
                  <a:pt x="107205" y="113333"/>
                  <a:pt x="98183" y="113333"/>
                </a:cubicBezTo>
                <a:moveTo>
                  <a:pt x="87272" y="6666"/>
                </a:moveTo>
                <a:cubicBezTo>
                  <a:pt x="102333" y="6666"/>
                  <a:pt x="114544" y="21594"/>
                  <a:pt x="114544" y="40000"/>
                </a:cubicBezTo>
                <a:cubicBezTo>
                  <a:pt x="114544" y="50900"/>
                  <a:pt x="110244" y="60544"/>
                  <a:pt x="103633" y="66622"/>
                </a:cubicBezTo>
                <a:cubicBezTo>
                  <a:pt x="103616" y="55600"/>
                  <a:pt x="96300" y="46666"/>
                  <a:pt x="87272" y="46666"/>
                </a:cubicBezTo>
                <a:cubicBezTo>
                  <a:pt x="83150" y="46666"/>
                  <a:pt x="79388" y="48544"/>
                  <a:pt x="76516" y="51622"/>
                </a:cubicBezTo>
                <a:cubicBezTo>
                  <a:pt x="72677" y="44383"/>
                  <a:pt x="66966" y="38800"/>
                  <a:pt x="60238" y="35794"/>
                </a:cubicBezTo>
                <a:cubicBezTo>
                  <a:pt x="61938" y="19377"/>
                  <a:pt x="73377" y="6666"/>
                  <a:pt x="87272" y="6666"/>
                </a:cubicBezTo>
                <a:moveTo>
                  <a:pt x="108750" y="70138"/>
                </a:moveTo>
                <a:cubicBezTo>
                  <a:pt x="115633" y="62800"/>
                  <a:pt x="120000" y="52038"/>
                  <a:pt x="120000" y="40000"/>
                </a:cubicBezTo>
                <a:cubicBezTo>
                  <a:pt x="120000" y="17911"/>
                  <a:pt x="105344" y="0"/>
                  <a:pt x="87272" y="0"/>
                </a:cubicBezTo>
                <a:cubicBezTo>
                  <a:pt x="70855" y="0"/>
                  <a:pt x="57300" y="14794"/>
                  <a:pt x="54944" y="34055"/>
                </a:cubicBezTo>
                <a:cubicBezTo>
                  <a:pt x="53038" y="33627"/>
                  <a:pt x="51100" y="33333"/>
                  <a:pt x="49088" y="33333"/>
                </a:cubicBezTo>
                <a:cubicBezTo>
                  <a:pt x="32666" y="33333"/>
                  <a:pt x="19105" y="48138"/>
                  <a:pt x="16761" y="67416"/>
                </a:cubicBezTo>
                <a:cubicBezTo>
                  <a:pt x="7155" y="70211"/>
                  <a:pt x="0" y="80733"/>
                  <a:pt x="0" y="93333"/>
                </a:cubicBezTo>
                <a:cubicBezTo>
                  <a:pt x="0" y="108061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8061"/>
                  <a:pt x="120000" y="93333"/>
                </a:cubicBezTo>
                <a:cubicBezTo>
                  <a:pt x="120000" y="83316"/>
                  <a:pt x="115433" y="74683"/>
                  <a:pt x="108750" y="7013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9" name="Google Shape;1289;p44"/>
          <p:cNvSpPr/>
          <p:nvPr/>
        </p:nvSpPr>
        <p:spPr>
          <a:xfrm>
            <a:off x="5431640" y="8827106"/>
            <a:ext cx="558721" cy="507927"/>
          </a:xfrm>
          <a:custGeom>
            <a:rect b="b" l="l" r="r" t="t"/>
            <a:pathLst>
              <a:path extrusionOk="0" h="120000" w="120000">
                <a:moveTo>
                  <a:pt x="81816" y="108000"/>
                </a:moveTo>
                <a:cubicBezTo>
                  <a:pt x="81816" y="111311"/>
                  <a:pt x="84261" y="114000"/>
                  <a:pt x="87272" y="114000"/>
                </a:cubicBezTo>
                <a:cubicBezTo>
                  <a:pt x="90283" y="114000"/>
                  <a:pt x="92727" y="111311"/>
                  <a:pt x="92727" y="108000"/>
                </a:cubicBezTo>
                <a:cubicBezTo>
                  <a:pt x="92727" y="102000"/>
                  <a:pt x="87272" y="96000"/>
                  <a:pt x="87272" y="96000"/>
                </a:cubicBezTo>
                <a:cubicBezTo>
                  <a:pt x="87272" y="96000"/>
                  <a:pt x="81816" y="102000"/>
                  <a:pt x="81816" y="108000"/>
                </a:cubicBezTo>
                <a:moveTo>
                  <a:pt x="27272" y="114000"/>
                </a:moveTo>
                <a:cubicBezTo>
                  <a:pt x="27272" y="117316"/>
                  <a:pt x="29716" y="120000"/>
                  <a:pt x="32727" y="120000"/>
                </a:cubicBezTo>
                <a:cubicBezTo>
                  <a:pt x="35738" y="120000"/>
                  <a:pt x="38183" y="117316"/>
                  <a:pt x="38183" y="114000"/>
                </a:cubicBezTo>
                <a:cubicBezTo>
                  <a:pt x="38183" y="108000"/>
                  <a:pt x="32727" y="102000"/>
                  <a:pt x="32727" y="102000"/>
                </a:cubicBezTo>
                <a:cubicBezTo>
                  <a:pt x="32727" y="102000"/>
                  <a:pt x="27272" y="108000"/>
                  <a:pt x="27272" y="114000"/>
                </a:cubicBezTo>
                <a:moveTo>
                  <a:pt x="54544" y="96000"/>
                </a:moveTo>
                <a:cubicBezTo>
                  <a:pt x="54544" y="99311"/>
                  <a:pt x="56988" y="102000"/>
                  <a:pt x="60000" y="102000"/>
                </a:cubicBezTo>
                <a:cubicBezTo>
                  <a:pt x="63011" y="102000"/>
                  <a:pt x="65455" y="99311"/>
                  <a:pt x="65455" y="96000"/>
                </a:cubicBezTo>
                <a:cubicBezTo>
                  <a:pt x="65455" y="90000"/>
                  <a:pt x="60000" y="84000"/>
                  <a:pt x="60000" y="84000"/>
                </a:cubicBezTo>
                <a:cubicBezTo>
                  <a:pt x="60000" y="84000"/>
                  <a:pt x="54544" y="90000"/>
                  <a:pt x="54544" y="96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44"/>
          <p:cNvSpPr/>
          <p:nvPr/>
        </p:nvSpPr>
        <p:spPr>
          <a:xfrm>
            <a:off x="6498286" y="8852506"/>
            <a:ext cx="558721" cy="457135"/>
          </a:xfrm>
          <a:custGeom>
            <a:rect b="b" l="l" r="r" t="t"/>
            <a:pathLst>
              <a:path extrusionOk="0" h="120000" w="120000">
                <a:moveTo>
                  <a:pt x="98183" y="80000"/>
                </a:moveTo>
                <a:lnTo>
                  <a:pt x="21816" y="80000"/>
                </a:lnTo>
                <a:cubicBezTo>
                  <a:pt x="12794" y="80000"/>
                  <a:pt x="5455" y="71027"/>
                  <a:pt x="5455" y="60000"/>
                </a:cubicBezTo>
                <a:cubicBezTo>
                  <a:pt x="5455" y="50711"/>
                  <a:pt x="10622" y="42722"/>
                  <a:pt x="18022" y="40566"/>
                </a:cubicBezTo>
                <a:cubicBezTo>
                  <a:pt x="20188" y="39938"/>
                  <a:pt x="21827" y="37755"/>
                  <a:pt x="22155" y="35066"/>
                </a:cubicBezTo>
                <a:cubicBezTo>
                  <a:pt x="24127" y="18872"/>
                  <a:pt x="35705" y="6666"/>
                  <a:pt x="49088" y="6666"/>
                </a:cubicBezTo>
                <a:cubicBezTo>
                  <a:pt x="58338" y="6666"/>
                  <a:pt x="64150" y="9033"/>
                  <a:pt x="69205" y="18577"/>
                </a:cubicBezTo>
                <a:cubicBezTo>
                  <a:pt x="70066" y="20200"/>
                  <a:pt x="74188" y="24622"/>
                  <a:pt x="75755" y="24888"/>
                </a:cubicBezTo>
                <a:cubicBezTo>
                  <a:pt x="76011" y="24933"/>
                  <a:pt x="76516" y="24955"/>
                  <a:pt x="76516" y="24955"/>
                </a:cubicBezTo>
                <a:cubicBezTo>
                  <a:pt x="77827" y="24955"/>
                  <a:pt x="79100" y="24377"/>
                  <a:pt x="80105" y="23305"/>
                </a:cubicBezTo>
                <a:cubicBezTo>
                  <a:pt x="82094" y="21177"/>
                  <a:pt x="84644" y="20000"/>
                  <a:pt x="87272" y="20000"/>
                </a:cubicBezTo>
                <a:cubicBezTo>
                  <a:pt x="93288" y="20000"/>
                  <a:pt x="98183" y="25977"/>
                  <a:pt x="98172" y="33405"/>
                </a:cubicBezTo>
                <a:lnTo>
                  <a:pt x="98150" y="33894"/>
                </a:lnTo>
                <a:cubicBezTo>
                  <a:pt x="98033" y="37050"/>
                  <a:pt x="99738" y="39872"/>
                  <a:pt x="102244" y="40655"/>
                </a:cubicBezTo>
                <a:cubicBezTo>
                  <a:pt x="109488" y="42922"/>
                  <a:pt x="114544" y="50877"/>
                  <a:pt x="114544" y="60000"/>
                </a:cubicBezTo>
                <a:cubicBezTo>
                  <a:pt x="114544" y="71027"/>
                  <a:pt x="107205" y="80000"/>
                  <a:pt x="98183" y="80000"/>
                </a:cubicBezTo>
                <a:moveTo>
                  <a:pt x="103600" y="34200"/>
                </a:moveTo>
                <a:cubicBezTo>
                  <a:pt x="103611" y="33911"/>
                  <a:pt x="103638" y="33627"/>
                  <a:pt x="103638" y="33333"/>
                </a:cubicBezTo>
                <a:cubicBezTo>
                  <a:pt x="103638" y="22288"/>
                  <a:pt x="96305" y="13333"/>
                  <a:pt x="87272" y="13333"/>
                </a:cubicBezTo>
                <a:cubicBezTo>
                  <a:pt x="83150" y="13333"/>
                  <a:pt x="79388" y="15211"/>
                  <a:pt x="76516" y="18288"/>
                </a:cubicBezTo>
                <a:cubicBezTo>
                  <a:pt x="70688" y="7300"/>
                  <a:pt x="60605" y="0"/>
                  <a:pt x="49088" y="0"/>
                </a:cubicBezTo>
                <a:cubicBezTo>
                  <a:pt x="32666" y="0"/>
                  <a:pt x="19105" y="14805"/>
                  <a:pt x="16761" y="34083"/>
                </a:cubicBezTo>
                <a:cubicBezTo>
                  <a:pt x="7155" y="36877"/>
                  <a:pt x="0" y="47400"/>
                  <a:pt x="0" y="60000"/>
                </a:cubicBezTo>
                <a:cubicBezTo>
                  <a:pt x="0" y="74727"/>
                  <a:pt x="9766" y="86666"/>
                  <a:pt x="21816" y="86666"/>
                </a:cubicBezTo>
                <a:lnTo>
                  <a:pt x="98183" y="86666"/>
                </a:lnTo>
                <a:cubicBezTo>
                  <a:pt x="110233" y="86666"/>
                  <a:pt x="120000" y="74727"/>
                  <a:pt x="120000" y="60000"/>
                </a:cubicBezTo>
                <a:cubicBezTo>
                  <a:pt x="120000" y="47566"/>
                  <a:pt x="113022" y="37150"/>
                  <a:pt x="103600" y="34200"/>
                </a:cubicBezTo>
                <a:moveTo>
                  <a:pt x="84544" y="93333"/>
                </a:moveTo>
                <a:cubicBezTo>
                  <a:pt x="83794" y="93333"/>
                  <a:pt x="83111" y="93705"/>
                  <a:pt x="82616" y="94311"/>
                </a:cubicBezTo>
                <a:lnTo>
                  <a:pt x="66255" y="114305"/>
                </a:lnTo>
                <a:cubicBezTo>
                  <a:pt x="65761" y="114916"/>
                  <a:pt x="65455" y="115750"/>
                  <a:pt x="65455" y="116666"/>
                </a:cubicBezTo>
                <a:cubicBezTo>
                  <a:pt x="65455" y="118511"/>
                  <a:pt x="66677" y="120000"/>
                  <a:pt x="68183" y="120000"/>
                </a:cubicBezTo>
                <a:cubicBezTo>
                  <a:pt x="68933" y="120000"/>
                  <a:pt x="69616" y="119627"/>
                  <a:pt x="70111" y="119022"/>
                </a:cubicBezTo>
                <a:lnTo>
                  <a:pt x="86472" y="99022"/>
                </a:lnTo>
                <a:cubicBezTo>
                  <a:pt x="86966" y="98422"/>
                  <a:pt x="87272" y="97588"/>
                  <a:pt x="87272" y="96666"/>
                </a:cubicBezTo>
                <a:cubicBezTo>
                  <a:pt x="87272" y="94827"/>
                  <a:pt x="86050" y="93333"/>
                  <a:pt x="84544" y="93333"/>
                </a:cubicBezTo>
                <a:moveTo>
                  <a:pt x="70911" y="96666"/>
                </a:moveTo>
                <a:cubicBezTo>
                  <a:pt x="70911" y="94827"/>
                  <a:pt x="69688" y="93333"/>
                  <a:pt x="68183" y="93333"/>
                </a:cubicBezTo>
                <a:cubicBezTo>
                  <a:pt x="67427" y="93333"/>
                  <a:pt x="66750" y="93705"/>
                  <a:pt x="66250" y="94311"/>
                </a:cubicBezTo>
                <a:lnTo>
                  <a:pt x="49894" y="114305"/>
                </a:lnTo>
                <a:cubicBezTo>
                  <a:pt x="49394" y="114916"/>
                  <a:pt x="49088" y="115750"/>
                  <a:pt x="49088" y="116666"/>
                </a:cubicBezTo>
                <a:cubicBezTo>
                  <a:pt x="49088" y="118511"/>
                  <a:pt x="50311" y="120000"/>
                  <a:pt x="51816" y="120000"/>
                </a:cubicBezTo>
                <a:cubicBezTo>
                  <a:pt x="52572" y="120000"/>
                  <a:pt x="53250" y="119627"/>
                  <a:pt x="53744" y="119022"/>
                </a:cubicBezTo>
                <a:lnTo>
                  <a:pt x="70111" y="99022"/>
                </a:lnTo>
                <a:cubicBezTo>
                  <a:pt x="70605" y="98422"/>
                  <a:pt x="70911" y="97588"/>
                  <a:pt x="70911" y="96666"/>
                </a:cubicBezTo>
                <a:moveTo>
                  <a:pt x="38183" y="96666"/>
                </a:moveTo>
                <a:cubicBezTo>
                  <a:pt x="38183" y="94827"/>
                  <a:pt x="36961" y="93333"/>
                  <a:pt x="35455" y="93333"/>
                </a:cubicBezTo>
                <a:cubicBezTo>
                  <a:pt x="34700" y="93333"/>
                  <a:pt x="34022" y="93705"/>
                  <a:pt x="33522" y="94311"/>
                </a:cubicBezTo>
                <a:lnTo>
                  <a:pt x="17166" y="114305"/>
                </a:lnTo>
                <a:cubicBezTo>
                  <a:pt x="16666" y="114916"/>
                  <a:pt x="16361" y="115750"/>
                  <a:pt x="16361" y="116666"/>
                </a:cubicBezTo>
                <a:cubicBezTo>
                  <a:pt x="16361" y="118511"/>
                  <a:pt x="17588" y="120000"/>
                  <a:pt x="19088" y="120000"/>
                </a:cubicBezTo>
                <a:cubicBezTo>
                  <a:pt x="19844" y="120000"/>
                  <a:pt x="20527" y="119627"/>
                  <a:pt x="21016" y="119022"/>
                </a:cubicBezTo>
                <a:lnTo>
                  <a:pt x="37383" y="99022"/>
                </a:lnTo>
                <a:cubicBezTo>
                  <a:pt x="37877" y="98422"/>
                  <a:pt x="38183" y="97588"/>
                  <a:pt x="38183" y="96666"/>
                </a:cubicBezTo>
                <a:moveTo>
                  <a:pt x="54544" y="96666"/>
                </a:moveTo>
                <a:cubicBezTo>
                  <a:pt x="54544" y="94827"/>
                  <a:pt x="53322" y="93333"/>
                  <a:pt x="51816" y="93333"/>
                </a:cubicBezTo>
                <a:cubicBezTo>
                  <a:pt x="51066" y="93333"/>
                  <a:pt x="50383" y="93705"/>
                  <a:pt x="49888" y="94311"/>
                </a:cubicBezTo>
                <a:lnTo>
                  <a:pt x="33527" y="114305"/>
                </a:lnTo>
                <a:cubicBezTo>
                  <a:pt x="33033" y="114916"/>
                  <a:pt x="32727" y="115750"/>
                  <a:pt x="32727" y="116666"/>
                </a:cubicBezTo>
                <a:cubicBezTo>
                  <a:pt x="32727" y="118511"/>
                  <a:pt x="33950" y="120000"/>
                  <a:pt x="35455" y="120000"/>
                </a:cubicBezTo>
                <a:cubicBezTo>
                  <a:pt x="36205" y="120000"/>
                  <a:pt x="36888" y="119627"/>
                  <a:pt x="37383" y="119022"/>
                </a:cubicBezTo>
                <a:lnTo>
                  <a:pt x="53744" y="99022"/>
                </a:lnTo>
                <a:cubicBezTo>
                  <a:pt x="54238" y="98422"/>
                  <a:pt x="54544" y="97588"/>
                  <a:pt x="54544" y="9666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1" name="Google Shape;1291;p44"/>
          <p:cNvSpPr/>
          <p:nvPr/>
        </p:nvSpPr>
        <p:spPr>
          <a:xfrm>
            <a:off x="7564931" y="8827106"/>
            <a:ext cx="558721" cy="507927"/>
          </a:xfrm>
          <a:custGeom>
            <a:rect b="b" l="l" r="r" t="t"/>
            <a:pathLst>
              <a:path extrusionOk="0" h="120000" w="120000">
                <a:moveTo>
                  <a:pt x="100911" y="84000"/>
                </a:moveTo>
                <a:cubicBezTo>
                  <a:pt x="99405" y="84000"/>
                  <a:pt x="98183" y="85344"/>
                  <a:pt x="98183" y="87000"/>
                </a:cubicBezTo>
                <a:lnTo>
                  <a:pt x="98183" y="99000"/>
                </a:lnTo>
                <a:cubicBezTo>
                  <a:pt x="98183" y="100655"/>
                  <a:pt x="99405" y="102000"/>
                  <a:pt x="100911" y="102000"/>
                </a:cubicBezTo>
                <a:cubicBezTo>
                  <a:pt x="102411" y="102000"/>
                  <a:pt x="103638" y="100655"/>
                  <a:pt x="103638" y="99000"/>
                </a:cubicBezTo>
                <a:lnTo>
                  <a:pt x="103638" y="87000"/>
                </a:lnTo>
                <a:cubicBezTo>
                  <a:pt x="103638" y="85344"/>
                  <a:pt x="102411" y="84000"/>
                  <a:pt x="100911" y="84000"/>
                </a:cubicBezTo>
                <a:moveTo>
                  <a:pt x="84544" y="84000"/>
                </a:moveTo>
                <a:cubicBezTo>
                  <a:pt x="83038" y="84000"/>
                  <a:pt x="81816" y="85344"/>
                  <a:pt x="81816" y="87000"/>
                </a:cubicBezTo>
                <a:lnTo>
                  <a:pt x="81816" y="105000"/>
                </a:lnTo>
                <a:cubicBezTo>
                  <a:pt x="81816" y="106655"/>
                  <a:pt x="83038" y="108000"/>
                  <a:pt x="84544" y="108000"/>
                </a:cubicBezTo>
                <a:cubicBezTo>
                  <a:pt x="86050" y="108000"/>
                  <a:pt x="87272" y="106655"/>
                  <a:pt x="87272" y="105000"/>
                </a:cubicBezTo>
                <a:lnTo>
                  <a:pt x="87272" y="87000"/>
                </a:lnTo>
                <a:cubicBezTo>
                  <a:pt x="87272" y="85344"/>
                  <a:pt x="86050" y="84000"/>
                  <a:pt x="84544" y="84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  <a:moveTo>
                  <a:pt x="35455" y="90000"/>
                </a:moveTo>
                <a:cubicBezTo>
                  <a:pt x="33950" y="90000"/>
                  <a:pt x="32727" y="91344"/>
                  <a:pt x="32727" y="93000"/>
                </a:cubicBezTo>
                <a:lnTo>
                  <a:pt x="32727" y="105000"/>
                </a:lnTo>
                <a:cubicBezTo>
                  <a:pt x="32727" y="106655"/>
                  <a:pt x="33950" y="108000"/>
                  <a:pt x="35455" y="108000"/>
                </a:cubicBezTo>
                <a:cubicBezTo>
                  <a:pt x="36961" y="108000"/>
                  <a:pt x="38183" y="106655"/>
                  <a:pt x="38183" y="105000"/>
                </a:cubicBezTo>
                <a:lnTo>
                  <a:pt x="38183" y="93000"/>
                </a:lnTo>
                <a:cubicBezTo>
                  <a:pt x="38183" y="91344"/>
                  <a:pt x="36961" y="90000"/>
                  <a:pt x="35455" y="90000"/>
                </a:cubicBezTo>
                <a:moveTo>
                  <a:pt x="19088" y="84000"/>
                </a:moveTo>
                <a:cubicBezTo>
                  <a:pt x="17588" y="84000"/>
                  <a:pt x="16361" y="85344"/>
                  <a:pt x="16361" y="87000"/>
                </a:cubicBezTo>
                <a:lnTo>
                  <a:pt x="16361" y="105000"/>
                </a:lnTo>
                <a:cubicBezTo>
                  <a:pt x="16361" y="106655"/>
                  <a:pt x="17588" y="108000"/>
                  <a:pt x="19088" y="108000"/>
                </a:cubicBezTo>
                <a:cubicBezTo>
                  <a:pt x="20594" y="108000"/>
                  <a:pt x="21816" y="106655"/>
                  <a:pt x="21816" y="105000"/>
                </a:cubicBezTo>
                <a:lnTo>
                  <a:pt x="21816" y="87000"/>
                </a:lnTo>
                <a:cubicBezTo>
                  <a:pt x="21816" y="85344"/>
                  <a:pt x="20594" y="84000"/>
                  <a:pt x="19088" y="84000"/>
                </a:cubicBezTo>
                <a:moveTo>
                  <a:pt x="68183" y="90000"/>
                </a:moveTo>
                <a:cubicBezTo>
                  <a:pt x="66677" y="90000"/>
                  <a:pt x="65455" y="91344"/>
                  <a:pt x="65455" y="93000"/>
                </a:cubicBezTo>
                <a:lnTo>
                  <a:pt x="65455" y="111000"/>
                </a:lnTo>
                <a:cubicBezTo>
                  <a:pt x="65455" y="112655"/>
                  <a:pt x="66677" y="114000"/>
                  <a:pt x="68183" y="114000"/>
                </a:cubicBezTo>
                <a:cubicBezTo>
                  <a:pt x="69688" y="114000"/>
                  <a:pt x="70911" y="112655"/>
                  <a:pt x="70911" y="111000"/>
                </a:cubicBezTo>
                <a:lnTo>
                  <a:pt x="70911" y="93000"/>
                </a:lnTo>
                <a:cubicBezTo>
                  <a:pt x="70911" y="91344"/>
                  <a:pt x="69688" y="90000"/>
                  <a:pt x="68183" y="90000"/>
                </a:cubicBezTo>
                <a:moveTo>
                  <a:pt x="51816" y="96000"/>
                </a:moveTo>
                <a:cubicBezTo>
                  <a:pt x="50311" y="96000"/>
                  <a:pt x="49088" y="97344"/>
                  <a:pt x="49088" y="99000"/>
                </a:cubicBezTo>
                <a:lnTo>
                  <a:pt x="49088" y="117000"/>
                </a:lnTo>
                <a:cubicBezTo>
                  <a:pt x="49088" y="118655"/>
                  <a:pt x="50311" y="120000"/>
                  <a:pt x="51816" y="120000"/>
                </a:cubicBezTo>
                <a:cubicBezTo>
                  <a:pt x="53322" y="120000"/>
                  <a:pt x="54544" y="118655"/>
                  <a:pt x="54544" y="117000"/>
                </a:cubicBezTo>
                <a:lnTo>
                  <a:pt x="54544" y="99000"/>
                </a:lnTo>
                <a:cubicBezTo>
                  <a:pt x="54544" y="97344"/>
                  <a:pt x="53322" y="96000"/>
                  <a:pt x="51816" y="960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2" name="Google Shape;1292;p44"/>
          <p:cNvSpPr/>
          <p:nvPr/>
        </p:nvSpPr>
        <p:spPr>
          <a:xfrm>
            <a:off x="8631579" y="8801711"/>
            <a:ext cx="558721" cy="558721"/>
          </a:xfrm>
          <a:custGeom>
            <a:rect b="b" l="l" r="r" t="t"/>
            <a:pathLst>
              <a:path extrusionOk="0" h="120000" w="120000">
                <a:moveTo>
                  <a:pt x="87272" y="109088"/>
                </a:moveTo>
                <a:cubicBezTo>
                  <a:pt x="84261" y="109088"/>
                  <a:pt x="81816" y="111533"/>
                  <a:pt x="81816" y="114544"/>
                </a:cubicBezTo>
                <a:cubicBezTo>
                  <a:pt x="81816" y="117555"/>
                  <a:pt x="84261" y="120000"/>
                  <a:pt x="87272" y="120000"/>
                </a:cubicBezTo>
                <a:cubicBezTo>
                  <a:pt x="90283" y="120000"/>
                  <a:pt x="92727" y="117555"/>
                  <a:pt x="92727" y="114544"/>
                </a:cubicBezTo>
                <a:cubicBezTo>
                  <a:pt x="92727" y="111533"/>
                  <a:pt x="90283" y="109088"/>
                  <a:pt x="87272" y="109088"/>
                </a:cubicBezTo>
                <a:moveTo>
                  <a:pt x="103638" y="92727"/>
                </a:moveTo>
                <a:cubicBezTo>
                  <a:pt x="100627" y="92727"/>
                  <a:pt x="98183" y="95172"/>
                  <a:pt x="98183" y="98183"/>
                </a:cubicBezTo>
                <a:cubicBezTo>
                  <a:pt x="98183" y="101194"/>
                  <a:pt x="100627" y="103638"/>
                  <a:pt x="103638" y="103638"/>
                </a:cubicBezTo>
                <a:cubicBezTo>
                  <a:pt x="106644" y="103638"/>
                  <a:pt x="109088" y="101194"/>
                  <a:pt x="109088" y="98183"/>
                </a:cubicBezTo>
                <a:cubicBezTo>
                  <a:pt x="109088" y="95172"/>
                  <a:pt x="106644" y="92727"/>
                  <a:pt x="103638" y="92727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77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61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77"/>
                </a:cubicBezTo>
                <a:moveTo>
                  <a:pt x="87272" y="87272"/>
                </a:moveTo>
                <a:cubicBezTo>
                  <a:pt x="87272" y="84261"/>
                  <a:pt x="84827" y="81816"/>
                  <a:pt x="81816" y="81816"/>
                </a:cubicBezTo>
                <a:cubicBezTo>
                  <a:pt x="78811" y="81816"/>
                  <a:pt x="76361" y="84261"/>
                  <a:pt x="76361" y="87272"/>
                </a:cubicBezTo>
                <a:cubicBezTo>
                  <a:pt x="76361" y="90288"/>
                  <a:pt x="78811" y="92727"/>
                  <a:pt x="81816" y="92727"/>
                </a:cubicBezTo>
                <a:cubicBezTo>
                  <a:pt x="84827" y="92727"/>
                  <a:pt x="87272" y="90288"/>
                  <a:pt x="87272" y="87272"/>
                </a:cubicBezTo>
                <a:moveTo>
                  <a:pt x="60000" y="98183"/>
                </a:moveTo>
                <a:cubicBezTo>
                  <a:pt x="56988" y="98183"/>
                  <a:pt x="54544" y="100627"/>
                  <a:pt x="54544" y="103638"/>
                </a:cubicBezTo>
                <a:cubicBezTo>
                  <a:pt x="54544" y="106644"/>
                  <a:pt x="56988" y="109088"/>
                  <a:pt x="60000" y="109088"/>
                </a:cubicBezTo>
                <a:cubicBezTo>
                  <a:pt x="63011" y="109088"/>
                  <a:pt x="65455" y="106644"/>
                  <a:pt x="65455" y="103638"/>
                </a:cubicBezTo>
                <a:cubicBezTo>
                  <a:pt x="65455" y="100627"/>
                  <a:pt x="63011" y="98183"/>
                  <a:pt x="60000" y="98183"/>
                </a:cubicBezTo>
                <a:moveTo>
                  <a:pt x="16361" y="87272"/>
                </a:moveTo>
                <a:cubicBezTo>
                  <a:pt x="13355" y="87272"/>
                  <a:pt x="10911" y="89716"/>
                  <a:pt x="10911" y="92727"/>
                </a:cubicBezTo>
                <a:cubicBezTo>
                  <a:pt x="10911" y="95738"/>
                  <a:pt x="13355" y="98183"/>
                  <a:pt x="16361" y="98183"/>
                </a:cubicBezTo>
                <a:cubicBezTo>
                  <a:pt x="19372" y="98183"/>
                  <a:pt x="21816" y="95738"/>
                  <a:pt x="21816" y="92727"/>
                </a:cubicBezTo>
                <a:cubicBezTo>
                  <a:pt x="21816" y="89716"/>
                  <a:pt x="19372" y="87272"/>
                  <a:pt x="16361" y="87272"/>
                </a:cubicBezTo>
                <a:moveTo>
                  <a:pt x="27272" y="103638"/>
                </a:moveTo>
                <a:cubicBezTo>
                  <a:pt x="24261" y="103638"/>
                  <a:pt x="21816" y="106083"/>
                  <a:pt x="21816" y="109088"/>
                </a:cubicBezTo>
                <a:cubicBezTo>
                  <a:pt x="21816" y="112105"/>
                  <a:pt x="24261" y="114544"/>
                  <a:pt x="27272" y="114544"/>
                </a:cubicBezTo>
                <a:cubicBezTo>
                  <a:pt x="30283" y="114544"/>
                  <a:pt x="32727" y="112105"/>
                  <a:pt x="32727" y="109088"/>
                </a:cubicBezTo>
                <a:cubicBezTo>
                  <a:pt x="32727" y="106083"/>
                  <a:pt x="30283" y="103638"/>
                  <a:pt x="27272" y="103638"/>
                </a:cubicBezTo>
                <a:moveTo>
                  <a:pt x="43638" y="76361"/>
                </a:moveTo>
                <a:cubicBezTo>
                  <a:pt x="40627" y="76361"/>
                  <a:pt x="38183" y="78811"/>
                  <a:pt x="38183" y="81816"/>
                </a:cubicBezTo>
                <a:cubicBezTo>
                  <a:pt x="38183" y="84833"/>
                  <a:pt x="40627" y="87272"/>
                  <a:pt x="43638" y="87272"/>
                </a:cubicBezTo>
                <a:cubicBezTo>
                  <a:pt x="46644" y="87272"/>
                  <a:pt x="49088" y="84833"/>
                  <a:pt x="49088" y="81816"/>
                </a:cubicBezTo>
                <a:cubicBezTo>
                  <a:pt x="49088" y="78811"/>
                  <a:pt x="46644" y="76361"/>
                  <a:pt x="43638" y="7636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3" name="Google Shape;1293;p44"/>
          <p:cNvSpPr/>
          <p:nvPr/>
        </p:nvSpPr>
        <p:spPr>
          <a:xfrm>
            <a:off x="9698224" y="8801711"/>
            <a:ext cx="558721" cy="558721"/>
          </a:xfrm>
          <a:custGeom>
            <a:rect b="b" l="l" r="r" t="t"/>
            <a:pathLst>
              <a:path extrusionOk="0" h="120000" w="120000">
                <a:moveTo>
                  <a:pt x="92727" y="87272"/>
                </a:moveTo>
                <a:cubicBezTo>
                  <a:pt x="91972" y="87272"/>
                  <a:pt x="91294" y="87577"/>
                  <a:pt x="90800" y="88072"/>
                </a:cubicBezTo>
                <a:lnTo>
                  <a:pt x="74438" y="104433"/>
                </a:lnTo>
                <a:cubicBezTo>
                  <a:pt x="73944" y="104933"/>
                  <a:pt x="73638" y="105611"/>
                  <a:pt x="73638" y="106361"/>
                </a:cubicBezTo>
                <a:cubicBezTo>
                  <a:pt x="73638" y="107872"/>
                  <a:pt x="74855" y="109088"/>
                  <a:pt x="76361" y="109088"/>
                </a:cubicBezTo>
                <a:cubicBezTo>
                  <a:pt x="77116" y="109088"/>
                  <a:pt x="77794" y="108788"/>
                  <a:pt x="78294" y="108294"/>
                </a:cubicBezTo>
                <a:lnTo>
                  <a:pt x="94655" y="91927"/>
                </a:lnTo>
                <a:cubicBezTo>
                  <a:pt x="95150" y="91433"/>
                  <a:pt x="95455" y="90755"/>
                  <a:pt x="95455" y="90000"/>
                </a:cubicBezTo>
                <a:cubicBezTo>
                  <a:pt x="95455" y="88494"/>
                  <a:pt x="94233" y="87272"/>
                  <a:pt x="92727" y="87272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3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35455" y="87272"/>
                </a:moveTo>
                <a:cubicBezTo>
                  <a:pt x="34700" y="87272"/>
                  <a:pt x="34016" y="87577"/>
                  <a:pt x="33527" y="88072"/>
                </a:cubicBezTo>
                <a:lnTo>
                  <a:pt x="17166" y="104433"/>
                </a:lnTo>
                <a:cubicBezTo>
                  <a:pt x="16672" y="104933"/>
                  <a:pt x="16361" y="105611"/>
                  <a:pt x="16361" y="106361"/>
                </a:cubicBezTo>
                <a:cubicBezTo>
                  <a:pt x="16361" y="107872"/>
                  <a:pt x="17583" y="109088"/>
                  <a:pt x="19088" y="109088"/>
                </a:cubicBezTo>
                <a:cubicBezTo>
                  <a:pt x="19844" y="109088"/>
                  <a:pt x="20527" y="108788"/>
                  <a:pt x="21016" y="108294"/>
                </a:cubicBezTo>
                <a:lnTo>
                  <a:pt x="37383" y="91927"/>
                </a:lnTo>
                <a:cubicBezTo>
                  <a:pt x="37877" y="91433"/>
                  <a:pt x="38183" y="90755"/>
                  <a:pt x="38183" y="90000"/>
                </a:cubicBezTo>
                <a:cubicBezTo>
                  <a:pt x="38183" y="88494"/>
                  <a:pt x="36961" y="87272"/>
                  <a:pt x="35455" y="87272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44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800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4" name="Google Shape;1294;p44"/>
          <p:cNvSpPr/>
          <p:nvPr/>
        </p:nvSpPr>
        <p:spPr>
          <a:xfrm>
            <a:off x="10764867" y="8801711"/>
            <a:ext cx="558721" cy="558721"/>
          </a:xfrm>
          <a:custGeom>
            <a:rect b="b" l="l" r="r" t="t"/>
            <a:pathLst>
              <a:path extrusionOk="0" h="120000" w="120000"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38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794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5" name="Google Shape;1295;p44"/>
          <p:cNvSpPr/>
          <p:nvPr/>
        </p:nvSpPr>
        <p:spPr>
          <a:xfrm>
            <a:off x="11831513" y="8839806"/>
            <a:ext cx="558721" cy="482530"/>
          </a:xfrm>
          <a:custGeom>
            <a:rect b="b" l="l" r="r" t="t"/>
            <a:pathLst>
              <a:path extrusionOk="0" h="120000" w="120000">
                <a:moveTo>
                  <a:pt x="65455" y="69472"/>
                </a:moveTo>
                <a:lnTo>
                  <a:pt x="24544" y="69472"/>
                </a:lnTo>
                <a:cubicBezTo>
                  <a:pt x="23038" y="69472"/>
                  <a:pt x="21816" y="70883"/>
                  <a:pt x="21816" y="72633"/>
                </a:cubicBezTo>
                <a:cubicBezTo>
                  <a:pt x="21816" y="74377"/>
                  <a:pt x="23038" y="75788"/>
                  <a:pt x="24544" y="75788"/>
                </a:cubicBezTo>
                <a:lnTo>
                  <a:pt x="65455" y="75788"/>
                </a:lnTo>
                <a:cubicBezTo>
                  <a:pt x="74488" y="75788"/>
                  <a:pt x="81816" y="84277"/>
                  <a:pt x="81816" y="94738"/>
                </a:cubicBezTo>
                <a:cubicBezTo>
                  <a:pt x="81816" y="105205"/>
                  <a:pt x="74488" y="113683"/>
                  <a:pt x="65455" y="113683"/>
                </a:cubicBezTo>
                <a:lnTo>
                  <a:pt x="62727" y="113683"/>
                </a:lnTo>
                <a:cubicBezTo>
                  <a:pt x="61222" y="113683"/>
                  <a:pt x="60000" y="115094"/>
                  <a:pt x="60000" y="116844"/>
                </a:cubicBezTo>
                <a:cubicBezTo>
                  <a:pt x="60000" y="118588"/>
                  <a:pt x="61222" y="120000"/>
                  <a:pt x="62727" y="120000"/>
                </a:cubicBezTo>
                <a:lnTo>
                  <a:pt x="65455" y="120000"/>
                </a:lnTo>
                <a:cubicBezTo>
                  <a:pt x="77505" y="120000"/>
                  <a:pt x="87272" y="108688"/>
                  <a:pt x="87272" y="94738"/>
                </a:cubicBezTo>
                <a:cubicBezTo>
                  <a:pt x="87272" y="80783"/>
                  <a:pt x="77505" y="69472"/>
                  <a:pt x="65455" y="69472"/>
                </a:cubicBezTo>
                <a:moveTo>
                  <a:pt x="103638" y="56844"/>
                </a:moveTo>
                <a:lnTo>
                  <a:pt x="13638" y="56844"/>
                </a:lnTo>
                <a:cubicBezTo>
                  <a:pt x="12127" y="56844"/>
                  <a:pt x="10911" y="58255"/>
                  <a:pt x="10911" y="60000"/>
                </a:cubicBezTo>
                <a:cubicBezTo>
                  <a:pt x="10911" y="61744"/>
                  <a:pt x="12127" y="63155"/>
                  <a:pt x="13638" y="63155"/>
                </a:cubicBezTo>
                <a:lnTo>
                  <a:pt x="103638" y="63155"/>
                </a:lnTo>
                <a:cubicBezTo>
                  <a:pt x="109661" y="63155"/>
                  <a:pt x="114544" y="68811"/>
                  <a:pt x="114544" y="75788"/>
                </a:cubicBezTo>
                <a:cubicBezTo>
                  <a:pt x="114544" y="82766"/>
                  <a:pt x="109661" y="88422"/>
                  <a:pt x="103638" y="88422"/>
                </a:cubicBezTo>
                <a:lnTo>
                  <a:pt x="100911" y="88422"/>
                </a:lnTo>
                <a:cubicBezTo>
                  <a:pt x="99400" y="88422"/>
                  <a:pt x="98183" y="89833"/>
                  <a:pt x="98183" y="91577"/>
                </a:cubicBezTo>
                <a:cubicBezTo>
                  <a:pt x="98183" y="93322"/>
                  <a:pt x="99400" y="94738"/>
                  <a:pt x="100911" y="94738"/>
                </a:cubicBezTo>
                <a:lnTo>
                  <a:pt x="103638" y="94738"/>
                </a:lnTo>
                <a:cubicBezTo>
                  <a:pt x="112672" y="94738"/>
                  <a:pt x="120000" y="86255"/>
                  <a:pt x="120000" y="75788"/>
                </a:cubicBezTo>
                <a:cubicBezTo>
                  <a:pt x="120000" y="65327"/>
                  <a:pt x="112672" y="56844"/>
                  <a:pt x="103638" y="56844"/>
                </a:cubicBezTo>
                <a:moveTo>
                  <a:pt x="98183" y="37894"/>
                </a:moveTo>
                <a:cubicBezTo>
                  <a:pt x="98183" y="30916"/>
                  <a:pt x="93300" y="25261"/>
                  <a:pt x="87272" y="25261"/>
                </a:cubicBezTo>
                <a:lnTo>
                  <a:pt x="84544" y="25261"/>
                </a:lnTo>
                <a:cubicBezTo>
                  <a:pt x="83038" y="25261"/>
                  <a:pt x="81816" y="26677"/>
                  <a:pt x="81816" y="28422"/>
                </a:cubicBezTo>
                <a:cubicBezTo>
                  <a:pt x="81816" y="30166"/>
                  <a:pt x="83038" y="31577"/>
                  <a:pt x="84544" y="31577"/>
                </a:cubicBezTo>
                <a:lnTo>
                  <a:pt x="87272" y="31577"/>
                </a:lnTo>
                <a:cubicBezTo>
                  <a:pt x="90283" y="31577"/>
                  <a:pt x="92727" y="34411"/>
                  <a:pt x="92727" y="37894"/>
                </a:cubicBezTo>
                <a:cubicBezTo>
                  <a:pt x="92727" y="41377"/>
                  <a:pt x="90283" y="44211"/>
                  <a:pt x="87272" y="44211"/>
                </a:cubicBezTo>
                <a:lnTo>
                  <a:pt x="2727" y="44211"/>
                </a:lnTo>
                <a:cubicBezTo>
                  <a:pt x="1222" y="44211"/>
                  <a:pt x="0" y="45622"/>
                  <a:pt x="0" y="47366"/>
                </a:cubicBezTo>
                <a:cubicBezTo>
                  <a:pt x="0" y="49116"/>
                  <a:pt x="1222" y="50527"/>
                  <a:pt x="2727" y="50527"/>
                </a:cubicBezTo>
                <a:lnTo>
                  <a:pt x="87272" y="50527"/>
                </a:lnTo>
                <a:cubicBezTo>
                  <a:pt x="93300" y="50527"/>
                  <a:pt x="98183" y="44872"/>
                  <a:pt x="98183" y="37894"/>
                </a:cubicBezTo>
                <a:moveTo>
                  <a:pt x="13638" y="37894"/>
                </a:moveTo>
                <a:lnTo>
                  <a:pt x="54544" y="37894"/>
                </a:lnTo>
                <a:cubicBezTo>
                  <a:pt x="63577" y="37894"/>
                  <a:pt x="70911" y="29411"/>
                  <a:pt x="70911" y="18950"/>
                </a:cubicBezTo>
                <a:cubicBezTo>
                  <a:pt x="70911" y="8488"/>
                  <a:pt x="63577" y="0"/>
                  <a:pt x="54544" y="0"/>
                </a:cubicBezTo>
                <a:lnTo>
                  <a:pt x="51816" y="0"/>
                </a:lnTo>
                <a:cubicBezTo>
                  <a:pt x="50311" y="0"/>
                  <a:pt x="49088" y="1411"/>
                  <a:pt x="49088" y="3155"/>
                </a:cubicBezTo>
                <a:cubicBezTo>
                  <a:pt x="49088" y="4905"/>
                  <a:pt x="50311" y="6316"/>
                  <a:pt x="51816" y="6316"/>
                </a:cubicBezTo>
                <a:lnTo>
                  <a:pt x="54544" y="6316"/>
                </a:lnTo>
                <a:cubicBezTo>
                  <a:pt x="60572" y="6316"/>
                  <a:pt x="65455" y="11972"/>
                  <a:pt x="65455" y="18950"/>
                </a:cubicBezTo>
                <a:cubicBezTo>
                  <a:pt x="65455" y="25922"/>
                  <a:pt x="60572" y="31577"/>
                  <a:pt x="54544" y="31577"/>
                </a:cubicBezTo>
                <a:lnTo>
                  <a:pt x="13638" y="31577"/>
                </a:lnTo>
                <a:cubicBezTo>
                  <a:pt x="12127" y="31577"/>
                  <a:pt x="10911" y="32988"/>
                  <a:pt x="10911" y="34738"/>
                </a:cubicBezTo>
                <a:cubicBezTo>
                  <a:pt x="10911" y="36483"/>
                  <a:pt x="12127" y="37894"/>
                  <a:pt x="13638" y="37894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6" name="Google Shape;1296;p44"/>
          <p:cNvSpPr/>
          <p:nvPr/>
        </p:nvSpPr>
        <p:spPr>
          <a:xfrm>
            <a:off x="12898158" y="8801711"/>
            <a:ext cx="558721" cy="558721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0444" y="77427"/>
                </a:moveTo>
                <a:cubicBezTo>
                  <a:pt x="78594" y="78427"/>
                  <a:pt x="76688" y="78933"/>
                  <a:pt x="74727" y="78933"/>
                </a:cubicBezTo>
                <a:cubicBezTo>
                  <a:pt x="72216" y="78933"/>
                  <a:pt x="69944" y="78438"/>
                  <a:pt x="67916" y="77461"/>
                </a:cubicBezTo>
                <a:cubicBezTo>
                  <a:pt x="65883" y="76488"/>
                  <a:pt x="64138" y="75138"/>
                  <a:pt x="62677" y="73427"/>
                </a:cubicBezTo>
                <a:cubicBezTo>
                  <a:pt x="61222" y="71716"/>
                  <a:pt x="60088" y="69688"/>
                  <a:pt x="59288" y="67338"/>
                </a:cubicBezTo>
                <a:cubicBezTo>
                  <a:pt x="58494" y="64988"/>
                  <a:pt x="58094" y="62422"/>
                  <a:pt x="58094" y="59633"/>
                </a:cubicBezTo>
                <a:cubicBezTo>
                  <a:pt x="58094" y="57044"/>
                  <a:pt x="58494" y="54622"/>
                  <a:pt x="59288" y="52372"/>
                </a:cubicBezTo>
                <a:cubicBezTo>
                  <a:pt x="60088" y="50122"/>
                  <a:pt x="61222" y="48155"/>
                  <a:pt x="62677" y="46466"/>
                </a:cubicBezTo>
                <a:cubicBezTo>
                  <a:pt x="64138" y="44777"/>
                  <a:pt x="65883" y="43461"/>
                  <a:pt x="67916" y="42505"/>
                </a:cubicBezTo>
                <a:cubicBezTo>
                  <a:pt x="69944" y="41550"/>
                  <a:pt x="72216" y="41072"/>
                  <a:pt x="74727" y="41072"/>
                </a:cubicBezTo>
                <a:cubicBezTo>
                  <a:pt x="76416" y="41072"/>
                  <a:pt x="78094" y="41422"/>
                  <a:pt x="79761" y="42105"/>
                </a:cubicBezTo>
                <a:cubicBezTo>
                  <a:pt x="81422" y="42788"/>
                  <a:pt x="83144" y="44155"/>
                  <a:pt x="84927" y="46211"/>
                </a:cubicBezTo>
                <a:lnTo>
                  <a:pt x="91633" y="40927"/>
                </a:lnTo>
                <a:cubicBezTo>
                  <a:pt x="89216" y="37944"/>
                  <a:pt x="86605" y="35827"/>
                  <a:pt x="83794" y="34583"/>
                </a:cubicBezTo>
                <a:cubicBezTo>
                  <a:pt x="80988" y="33333"/>
                  <a:pt x="77944" y="32711"/>
                  <a:pt x="74661" y="32711"/>
                </a:cubicBezTo>
                <a:cubicBezTo>
                  <a:pt x="70916" y="32711"/>
                  <a:pt x="67483" y="33361"/>
                  <a:pt x="64355" y="34655"/>
                </a:cubicBezTo>
                <a:cubicBezTo>
                  <a:pt x="61227" y="35950"/>
                  <a:pt x="58538" y="37800"/>
                  <a:pt x="56283" y="40194"/>
                </a:cubicBezTo>
                <a:cubicBezTo>
                  <a:pt x="54022" y="42588"/>
                  <a:pt x="52250" y="45488"/>
                  <a:pt x="50977" y="48888"/>
                </a:cubicBezTo>
                <a:cubicBezTo>
                  <a:pt x="49700" y="52288"/>
                  <a:pt x="49061" y="56066"/>
                  <a:pt x="49061" y="60222"/>
                </a:cubicBezTo>
                <a:cubicBezTo>
                  <a:pt x="49061" y="64283"/>
                  <a:pt x="49700" y="67972"/>
                  <a:pt x="50977" y="71305"/>
                </a:cubicBezTo>
                <a:cubicBezTo>
                  <a:pt x="52250" y="74627"/>
                  <a:pt x="54022" y="77477"/>
                  <a:pt x="56283" y="79850"/>
                </a:cubicBezTo>
                <a:cubicBezTo>
                  <a:pt x="58538" y="82222"/>
                  <a:pt x="61227" y="84055"/>
                  <a:pt x="64355" y="85350"/>
                </a:cubicBezTo>
                <a:cubicBezTo>
                  <a:pt x="67483" y="86650"/>
                  <a:pt x="70916" y="87294"/>
                  <a:pt x="74661" y="87294"/>
                </a:cubicBezTo>
                <a:cubicBezTo>
                  <a:pt x="78216" y="87294"/>
                  <a:pt x="81572" y="86561"/>
                  <a:pt x="84722" y="85094"/>
                </a:cubicBezTo>
                <a:cubicBezTo>
                  <a:pt x="87866" y="83627"/>
                  <a:pt x="90538" y="81277"/>
                  <a:pt x="92727" y="78050"/>
                </a:cubicBezTo>
                <a:lnTo>
                  <a:pt x="85611" y="72622"/>
                </a:lnTo>
                <a:cubicBezTo>
                  <a:pt x="84011" y="74822"/>
                  <a:pt x="82294" y="76422"/>
                  <a:pt x="80444" y="77427"/>
                </a:cubicBezTo>
                <a:moveTo>
                  <a:pt x="32727" y="38183"/>
                </a:moveTo>
                <a:cubicBezTo>
                  <a:pt x="29716" y="38183"/>
                  <a:pt x="27272" y="35738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38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7" name="Google Shape;1297;p44"/>
          <p:cNvSpPr/>
          <p:nvPr/>
        </p:nvSpPr>
        <p:spPr>
          <a:xfrm>
            <a:off x="12580932" y="7747665"/>
            <a:ext cx="558721" cy="558721"/>
          </a:xfrm>
          <a:custGeom>
            <a:rect b="b" l="l" r="r" t="t"/>
            <a:pathLst>
              <a:path extrusionOk="0" h="120000" w="12000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4583" y="87244"/>
                </a:moveTo>
                <a:lnTo>
                  <a:pt x="62727" y="87272"/>
                </a:lnTo>
                <a:lnTo>
                  <a:pt x="62727" y="65455"/>
                </a:lnTo>
                <a:lnTo>
                  <a:pt x="84544" y="65455"/>
                </a:lnTo>
                <a:lnTo>
                  <a:pt x="84544" y="57272"/>
                </a:lnTo>
                <a:lnTo>
                  <a:pt x="62727" y="57272"/>
                </a:lnTo>
                <a:lnTo>
                  <a:pt x="62727" y="40911"/>
                </a:lnTo>
                <a:lnTo>
                  <a:pt x="87272" y="40911"/>
                </a:lnTo>
                <a:lnTo>
                  <a:pt x="87283" y="32761"/>
                </a:lnTo>
                <a:lnTo>
                  <a:pt x="54583" y="32761"/>
                </a:lnTo>
                <a:cubicBezTo>
                  <a:pt x="54583" y="32761"/>
                  <a:pt x="54583" y="87244"/>
                  <a:pt x="54583" y="87244"/>
                </a:cubicBezTo>
                <a:close/>
                <a:moveTo>
                  <a:pt x="32727" y="38183"/>
                </a:moveTo>
                <a:cubicBezTo>
                  <a:pt x="29716" y="38183"/>
                  <a:pt x="27272" y="35744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44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8" name="Google Shape;1298;p44"/>
          <p:cNvSpPr/>
          <p:nvPr/>
        </p:nvSpPr>
        <p:spPr>
          <a:xfrm>
            <a:off x="13647577" y="7747665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9" name="Google Shape;1299;p44"/>
          <p:cNvSpPr/>
          <p:nvPr/>
        </p:nvSpPr>
        <p:spPr>
          <a:xfrm>
            <a:off x="14714223" y="7747665"/>
            <a:ext cx="558721" cy="558721"/>
          </a:xfrm>
          <a:custGeom>
            <a:rect b="b" l="l" r="r" t="t"/>
            <a:pathLst>
              <a:path extrusionOk="0" h="120000" w="120000">
                <a:moveTo>
                  <a:pt x="67144" y="114022"/>
                </a:moveTo>
                <a:cubicBezTo>
                  <a:pt x="64800" y="114333"/>
                  <a:pt x="624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62427" y="5455"/>
                  <a:pt x="64805" y="5666"/>
                  <a:pt x="67144" y="5977"/>
                </a:cubicBezTo>
                <a:cubicBezTo>
                  <a:pt x="79661" y="20355"/>
                  <a:pt x="87272" y="39444"/>
                  <a:pt x="87272" y="60000"/>
                </a:cubicBezTo>
                <a:cubicBezTo>
                  <a:pt x="87272" y="80555"/>
                  <a:pt x="79661" y="99644"/>
                  <a:pt x="67144" y="11402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0" name="Google Shape;1300;p44"/>
          <p:cNvSpPr/>
          <p:nvPr/>
        </p:nvSpPr>
        <p:spPr>
          <a:xfrm>
            <a:off x="15780868" y="7747665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60000" y="5455"/>
                  <a:pt x="60000" y="114544"/>
                  <a:pt x="60000" y="114544"/>
                </a:cubicBezTo>
                <a:close/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1" name="Google Shape;1301;p44"/>
          <p:cNvSpPr/>
          <p:nvPr/>
        </p:nvSpPr>
        <p:spPr>
          <a:xfrm>
            <a:off x="16847513" y="7747665"/>
            <a:ext cx="558721" cy="558721"/>
          </a:xfrm>
          <a:custGeom>
            <a:rect b="b" l="l" r="r" t="t"/>
            <a:pathLst>
              <a:path extrusionOk="0" h="120000" w="120000">
                <a:moveTo>
                  <a:pt x="53166" y="114072"/>
                </a:moveTo>
                <a:cubicBezTo>
                  <a:pt x="26277" y="110705"/>
                  <a:pt x="5455" y="87805"/>
                  <a:pt x="5455" y="60000"/>
                </a:cubicBezTo>
                <a:cubicBezTo>
                  <a:pt x="5455" y="32194"/>
                  <a:pt x="26277" y="9294"/>
                  <a:pt x="53166" y="5927"/>
                </a:cubicBezTo>
                <a:cubicBezTo>
                  <a:pt x="40455" y="20350"/>
                  <a:pt x="32727" y="39266"/>
                  <a:pt x="32727" y="60000"/>
                </a:cubicBezTo>
                <a:cubicBezTo>
                  <a:pt x="32727" y="80733"/>
                  <a:pt x="40455" y="99650"/>
                  <a:pt x="53166" y="11407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2" name="Google Shape;1302;p44"/>
          <p:cNvSpPr/>
          <p:nvPr/>
        </p:nvSpPr>
        <p:spPr>
          <a:xfrm>
            <a:off x="17914159" y="7747665"/>
            <a:ext cx="558721" cy="558721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3" name="Google Shape;1303;p44"/>
          <p:cNvSpPr/>
          <p:nvPr/>
        </p:nvSpPr>
        <p:spPr>
          <a:xfrm>
            <a:off x="18980804" y="7747665"/>
            <a:ext cx="558721" cy="558721"/>
          </a:xfrm>
          <a:custGeom>
            <a:rect b="b" l="l" r="r" t="t"/>
            <a:pathLst>
              <a:path extrusionOk="0" h="120000" w="120000">
                <a:moveTo>
                  <a:pt x="66833" y="114072"/>
                </a:moveTo>
                <a:cubicBezTo>
                  <a:pt x="79544" y="99650"/>
                  <a:pt x="87272" y="80733"/>
                  <a:pt x="87272" y="60000"/>
                </a:cubicBezTo>
                <a:cubicBezTo>
                  <a:pt x="87272" y="39266"/>
                  <a:pt x="79544" y="20350"/>
                  <a:pt x="66833" y="5927"/>
                </a:cubicBezTo>
                <a:cubicBezTo>
                  <a:pt x="93722" y="9294"/>
                  <a:pt x="114544" y="32194"/>
                  <a:pt x="114544" y="60000"/>
                </a:cubicBezTo>
                <a:cubicBezTo>
                  <a:pt x="114544" y="87805"/>
                  <a:pt x="93722" y="110705"/>
                  <a:pt x="66833" y="114072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4" name="Google Shape;1304;p44"/>
          <p:cNvSpPr/>
          <p:nvPr/>
        </p:nvSpPr>
        <p:spPr>
          <a:xfrm>
            <a:off x="20047452" y="7747665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lnTo>
                  <a:pt x="60000" y="5455"/>
                </a:ln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5" name="Google Shape;1305;p44"/>
          <p:cNvSpPr/>
          <p:nvPr/>
        </p:nvSpPr>
        <p:spPr>
          <a:xfrm>
            <a:off x="21114097" y="7747665"/>
            <a:ext cx="558721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57655" y="114544"/>
                  <a:pt x="55355" y="114350"/>
                  <a:pt x="53088" y="114061"/>
                </a:cubicBezTo>
                <a:cubicBezTo>
                  <a:pt x="40422" y="99650"/>
                  <a:pt x="32727" y="80688"/>
                  <a:pt x="32727" y="60000"/>
                </a:cubicBezTo>
                <a:cubicBezTo>
                  <a:pt x="32727" y="39311"/>
                  <a:pt x="40422" y="20350"/>
                  <a:pt x="53088" y="5938"/>
                </a:cubicBezTo>
                <a:cubicBezTo>
                  <a:pt x="55355" y="5650"/>
                  <a:pt x="57655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44"/>
          <p:cNvSpPr/>
          <p:nvPr/>
        </p:nvSpPr>
        <p:spPr>
          <a:xfrm>
            <a:off x="22333121" y="7747665"/>
            <a:ext cx="253965" cy="558721"/>
          </a:xfrm>
          <a:custGeom>
            <a:rect b="b" l="l" r="r" t="t"/>
            <a:pathLst>
              <a:path extrusionOk="0" h="120000" w="120000">
                <a:moveTo>
                  <a:pt x="60000" y="114544"/>
                </a:moveTo>
                <a:cubicBezTo>
                  <a:pt x="33494" y="114544"/>
                  <a:pt x="12000" y="104777"/>
                  <a:pt x="12000" y="92727"/>
                </a:cubicBezTo>
                <a:cubicBezTo>
                  <a:pt x="12000" y="84655"/>
                  <a:pt x="21666" y="77627"/>
                  <a:pt x="36000" y="73850"/>
                </a:cubicBezTo>
                <a:lnTo>
                  <a:pt x="36000" y="16361"/>
                </a:lnTo>
                <a:cubicBezTo>
                  <a:pt x="36000" y="10338"/>
                  <a:pt x="46744" y="5455"/>
                  <a:pt x="60000" y="5455"/>
                </a:cubicBezTo>
                <a:cubicBezTo>
                  <a:pt x="73255" y="5455"/>
                  <a:pt x="84000" y="10338"/>
                  <a:pt x="84000" y="16361"/>
                </a:cubicBezTo>
                <a:lnTo>
                  <a:pt x="84000" y="73850"/>
                </a:lnTo>
                <a:cubicBezTo>
                  <a:pt x="98333" y="77627"/>
                  <a:pt x="108000" y="84655"/>
                  <a:pt x="108000" y="92727"/>
                </a:cubicBezTo>
                <a:cubicBezTo>
                  <a:pt x="108000" y="104777"/>
                  <a:pt x="86505" y="114544"/>
                  <a:pt x="60000" y="114544"/>
                </a:cubicBezTo>
                <a:moveTo>
                  <a:pt x="96000" y="70944"/>
                </a:moveTo>
                <a:lnTo>
                  <a:pt x="96000" y="16361"/>
                </a:lnTo>
                <a:cubicBezTo>
                  <a:pt x="96000" y="7322"/>
                  <a:pt x="79877" y="0"/>
                  <a:pt x="60000" y="0"/>
                </a:cubicBezTo>
                <a:cubicBezTo>
                  <a:pt x="40116" y="0"/>
                  <a:pt x="24000" y="7322"/>
                  <a:pt x="24000" y="16361"/>
                </a:cubicBezTo>
                <a:lnTo>
                  <a:pt x="24000" y="70944"/>
                </a:lnTo>
                <a:cubicBezTo>
                  <a:pt x="9450" y="75922"/>
                  <a:pt x="0" y="83816"/>
                  <a:pt x="0" y="92727"/>
                </a:cubicBezTo>
                <a:cubicBezTo>
                  <a:pt x="0" y="107788"/>
                  <a:pt x="26861" y="120000"/>
                  <a:pt x="60000" y="120000"/>
                </a:cubicBezTo>
                <a:cubicBezTo>
                  <a:pt x="93127" y="120000"/>
                  <a:pt x="120000" y="107788"/>
                  <a:pt x="120000" y="92727"/>
                </a:cubicBezTo>
                <a:cubicBezTo>
                  <a:pt x="120000" y="83816"/>
                  <a:pt x="110550" y="75922"/>
                  <a:pt x="96000" y="70944"/>
                </a:cubicBezTo>
                <a:moveTo>
                  <a:pt x="72000" y="77316"/>
                </a:moveTo>
                <a:lnTo>
                  <a:pt x="72000" y="43638"/>
                </a:lnTo>
                <a:cubicBezTo>
                  <a:pt x="72000" y="40627"/>
                  <a:pt x="66622" y="38183"/>
                  <a:pt x="60000" y="38183"/>
                </a:cubicBezTo>
                <a:cubicBezTo>
                  <a:pt x="53377" y="38183"/>
                  <a:pt x="48000" y="40627"/>
                  <a:pt x="48000" y="43638"/>
                </a:cubicBezTo>
                <a:lnTo>
                  <a:pt x="48000" y="77316"/>
                </a:lnTo>
                <a:cubicBezTo>
                  <a:pt x="34033" y="79566"/>
                  <a:pt x="24000" y="85605"/>
                  <a:pt x="24000" y="92727"/>
                </a:cubicBezTo>
                <a:cubicBezTo>
                  <a:pt x="24000" y="101766"/>
                  <a:pt x="40116" y="109088"/>
                  <a:pt x="60000" y="109088"/>
                </a:cubicBezTo>
                <a:cubicBezTo>
                  <a:pt x="79877" y="109088"/>
                  <a:pt x="96000" y="101766"/>
                  <a:pt x="96000" y="92727"/>
                </a:cubicBezTo>
                <a:cubicBezTo>
                  <a:pt x="96000" y="85605"/>
                  <a:pt x="85972" y="79566"/>
                  <a:pt x="72000" y="77316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8075" lIns="38075" spcFirstLastPara="1" rIns="38075" wrap="square" tIns="38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5"/>
          <p:cNvSpPr/>
          <p:nvPr/>
        </p:nvSpPr>
        <p:spPr>
          <a:xfrm>
            <a:off x="21142448" y="10030805"/>
            <a:ext cx="446004" cy="248933"/>
          </a:xfrm>
          <a:custGeom>
            <a:rect b="b" l="l" r="r" t="t"/>
            <a:pathLst>
              <a:path extrusionOk="0" h="266" w="472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2" name="Google Shape;1312;p45"/>
          <p:cNvSpPr/>
          <p:nvPr/>
        </p:nvSpPr>
        <p:spPr>
          <a:xfrm>
            <a:off x="20157101" y="10030805"/>
            <a:ext cx="446002" cy="248933"/>
          </a:xfrm>
          <a:custGeom>
            <a:rect b="b" l="l" r="r" t="t"/>
            <a:pathLst>
              <a:path extrusionOk="0" h="266" w="472">
                <a:moveTo>
                  <a:pt x="471" y="235"/>
                </a:moveTo>
                <a:lnTo>
                  <a:pt x="471" y="235"/>
                </a:lnTo>
                <a:cubicBezTo>
                  <a:pt x="251" y="0"/>
                  <a:pt x="251" y="0"/>
                  <a:pt x="251" y="0"/>
                </a:cubicBezTo>
                <a:cubicBezTo>
                  <a:pt x="251" y="0"/>
                  <a:pt x="251" y="0"/>
                  <a:pt x="236" y="0"/>
                </a:cubicBezTo>
                <a:cubicBezTo>
                  <a:pt x="236" y="0"/>
                  <a:pt x="236" y="0"/>
                  <a:pt x="221" y="0"/>
                </a:cubicBezTo>
                <a:cubicBezTo>
                  <a:pt x="15" y="235"/>
                  <a:pt x="15" y="235"/>
                  <a:pt x="15" y="235"/>
                </a:cubicBezTo>
                <a:cubicBezTo>
                  <a:pt x="0" y="250"/>
                  <a:pt x="0" y="250"/>
                  <a:pt x="15" y="265"/>
                </a:cubicBezTo>
                <a:cubicBezTo>
                  <a:pt x="15" y="265"/>
                  <a:pt x="30" y="265"/>
                  <a:pt x="44" y="265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442" y="265"/>
                  <a:pt x="442" y="265"/>
                  <a:pt x="442" y="265"/>
                </a:cubicBezTo>
                <a:cubicBezTo>
                  <a:pt x="457" y="265"/>
                  <a:pt x="457" y="265"/>
                  <a:pt x="471" y="265"/>
                </a:cubicBezTo>
                <a:cubicBezTo>
                  <a:pt x="471" y="250"/>
                  <a:pt x="471" y="250"/>
                  <a:pt x="471" y="23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3" name="Google Shape;1313;p45"/>
          <p:cNvSpPr/>
          <p:nvPr/>
        </p:nvSpPr>
        <p:spPr>
          <a:xfrm>
            <a:off x="19310044" y="9930544"/>
            <a:ext cx="266219" cy="446002"/>
          </a:xfrm>
          <a:custGeom>
            <a:rect b="b" l="l" r="r" t="t"/>
            <a:pathLst>
              <a:path extrusionOk="0" h="472" w="281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4" name="Google Shape;1314;p45"/>
          <p:cNvSpPr/>
          <p:nvPr/>
        </p:nvSpPr>
        <p:spPr>
          <a:xfrm>
            <a:off x="18355808" y="9930544"/>
            <a:ext cx="248933" cy="446002"/>
          </a:xfrm>
          <a:custGeom>
            <a:rect b="b" l="l" r="r" t="t"/>
            <a:pathLst>
              <a:path extrusionOk="0" h="472" w="265">
                <a:moveTo>
                  <a:pt x="44" y="235"/>
                </a:moveTo>
                <a:lnTo>
                  <a:pt x="44" y="235"/>
                </a:lnTo>
                <a:cubicBezTo>
                  <a:pt x="264" y="29"/>
                  <a:pt x="264" y="29"/>
                  <a:pt x="264" y="29"/>
                </a:cubicBezTo>
                <a:cubicBezTo>
                  <a:pt x="264" y="29"/>
                  <a:pt x="264" y="14"/>
                  <a:pt x="264" y="0"/>
                </a:cubicBezTo>
                <a:cubicBezTo>
                  <a:pt x="250" y="0"/>
                  <a:pt x="250" y="0"/>
                  <a:pt x="235" y="0"/>
                </a:cubicBezTo>
                <a:cubicBezTo>
                  <a:pt x="0" y="221"/>
                  <a:pt x="0" y="221"/>
                  <a:pt x="0" y="221"/>
                </a:cubicBezTo>
                <a:lnTo>
                  <a:pt x="0" y="235"/>
                </a:lnTo>
                <a:lnTo>
                  <a:pt x="0" y="250"/>
                </a:lnTo>
                <a:cubicBezTo>
                  <a:pt x="235" y="471"/>
                  <a:pt x="235" y="471"/>
                  <a:pt x="235" y="471"/>
                </a:cubicBezTo>
                <a:cubicBezTo>
                  <a:pt x="250" y="471"/>
                  <a:pt x="250" y="471"/>
                  <a:pt x="264" y="471"/>
                </a:cubicBezTo>
                <a:cubicBezTo>
                  <a:pt x="264" y="456"/>
                  <a:pt x="264" y="442"/>
                  <a:pt x="264" y="442"/>
                </a:cubicBezTo>
                <a:lnTo>
                  <a:pt x="44" y="235"/>
                </a:ln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5" name="Google Shape;1315;p45"/>
          <p:cNvSpPr/>
          <p:nvPr/>
        </p:nvSpPr>
        <p:spPr>
          <a:xfrm>
            <a:off x="17218335" y="9864852"/>
            <a:ext cx="598125" cy="580839"/>
          </a:xfrm>
          <a:custGeom>
            <a:rect b="b" l="l" r="r" t="t"/>
            <a:pathLst>
              <a:path extrusionOk="0" h="619" w="634">
                <a:moveTo>
                  <a:pt x="265" y="353"/>
                </a:moveTo>
                <a:lnTo>
                  <a:pt x="265" y="353"/>
                </a:lnTo>
                <a:cubicBezTo>
                  <a:pt x="89" y="353"/>
                  <a:pt x="89" y="353"/>
                  <a:pt x="89" y="353"/>
                </a:cubicBezTo>
                <a:cubicBezTo>
                  <a:pt x="74" y="353"/>
                  <a:pt x="59" y="353"/>
                  <a:pt x="59" y="368"/>
                </a:cubicBezTo>
                <a:cubicBezTo>
                  <a:pt x="59" y="383"/>
                  <a:pt x="74" y="383"/>
                  <a:pt x="89" y="383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0" y="589"/>
                  <a:pt x="0" y="589"/>
                  <a:pt x="0" y="589"/>
                </a:cubicBezTo>
                <a:cubicBezTo>
                  <a:pt x="30" y="618"/>
                  <a:pt x="30" y="618"/>
                  <a:pt x="30" y="618"/>
                </a:cubicBezTo>
                <a:cubicBezTo>
                  <a:pt x="236" y="412"/>
                  <a:pt x="236" y="412"/>
                  <a:pt x="236" y="412"/>
                </a:cubicBezTo>
                <a:cubicBezTo>
                  <a:pt x="236" y="545"/>
                  <a:pt x="236" y="545"/>
                  <a:pt x="236" y="545"/>
                </a:cubicBezTo>
                <a:cubicBezTo>
                  <a:pt x="236" y="559"/>
                  <a:pt x="251" y="559"/>
                  <a:pt x="265" y="559"/>
                </a:cubicBezTo>
                <a:cubicBezTo>
                  <a:pt x="265" y="559"/>
                  <a:pt x="280" y="559"/>
                  <a:pt x="280" y="545"/>
                </a:cubicBezTo>
                <a:cubicBezTo>
                  <a:pt x="280" y="368"/>
                  <a:pt x="280" y="368"/>
                  <a:pt x="280" y="368"/>
                </a:cubicBezTo>
                <a:lnTo>
                  <a:pt x="280" y="353"/>
                </a:lnTo>
                <a:cubicBezTo>
                  <a:pt x="265" y="353"/>
                  <a:pt x="265" y="353"/>
                  <a:pt x="265" y="353"/>
                </a:cubicBezTo>
                <a:close/>
                <a:moveTo>
                  <a:pt x="560" y="236"/>
                </a:moveTo>
                <a:lnTo>
                  <a:pt x="560" y="236"/>
                </a:lnTo>
                <a:cubicBezTo>
                  <a:pt x="428" y="236"/>
                  <a:pt x="428" y="236"/>
                  <a:pt x="428" y="236"/>
                </a:cubicBezTo>
                <a:cubicBezTo>
                  <a:pt x="633" y="29"/>
                  <a:pt x="633" y="29"/>
                  <a:pt x="633" y="29"/>
                </a:cubicBezTo>
                <a:cubicBezTo>
                  <a:pt x="604" y="0"/>
                  <a:pt x="604" y="0"/>
                  <a:pt x="604" y="0"/>
                </a:cubicBezTo>
                <a:cubicBezTo>
                  <a:pt x="398" y="206"/>
                  <a:pt x="398" y="206"/>
                  <a:pt x="398" y="206"/>
                </a:cubicBezTo>
                <a:cubicBezTo>
                  <a:pt x="398" y="74"/>
                  <a:pt x="398" y="74"/>
                  <a:pt x="398" y="74"/>
                </a:cubicBezTo>
                <a:cubicBezTo>
                  <a:pt x="398" y="59"/>
                  <a:pt x="383" y="59"/>
                  <a:pt x="383" y="59"/>
                </a:cubicBezTo>
                <a:cubicBezTo>
                  <a:pt x="369" y="59"/>
                  <a:pt x="354" y="59"/>
                  <a:pt x="354" y="74"/>
                </a:cubicBezTo>
                <a:cubicBezTo>
                  <a:pt x="354" y="250"/>
                  <a:pt x="354" y="250"/>
                  <a:pt x="354" y="250"/>
                </a:cubicBezTo>
                <a:cubicBezTo>
                  <a:pt x="354" y="250"/>
                  <a:pt x="354" y="265"/>
                  <a:pt x="369" y="265"/>
                </a:cubicBezTo>
                <a:cubicBezTo>
                  <a:pt x="369" y="265"/>
                  <a:pt x="369" y="265"/>
                  <a:pt x="383" y="265"/>
                </a:cubicBezTo>
                <a:cubicBezTo>
                  <a:pt x="560" y="265"/>
                  <a:pt x="560" y="265"/>
                  <a:pt x="560" y="265"/>
                </a:cubicBezTo>
                <a:cubicBezTo>
                  <a:pt x="560" y="265"/>
                  <a:pt x="575" y="265"/>
                  <a:pt x="575" y="250"/>
                </a:cubicBezTo>
                <a:cubicBezTo>
                  <a:pt x="575" y="236"/>
                  <a:pt x="560" y="236"/>
                  <a:pt x="560" y="23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6" name="Google Shape;1316;p45"/>
          <p:cNvSpPr/>
          <p:nvPr/>
        </p:nvSpPr>
        <p:spPr>
          <a:xfrm>
            <a:off x="16260643" y="9864852"/>
            <a:ext cx="598127" cy="580839"/>
          </a:xfrm>
          <a:custGeom>
            <a:rect b="b" l="l" r="r" t="t"/>
            <a:pathLst>
              <a:path extrusionOk="0" h="619" w="634">
                <a:moveTo>
                  <a:pt x="250" y="339"/>
                </a:moveTo>
                <a:lnTo>
                  <a:pt x="250" y="339"/>
                </a:lnTo>
                <a:cubicBezTo>
                  <a:pt x="44" y="559"/>
                  <a:pt x="44" y="559"/>
                  <a:pt x="44" y="559"/>
                </a:cubicBezTo>
                <a:cubicBezTo>
                  <a:pt x="44" y="427"/>
                  <a:pt x="44" y="427"/>
                  <a:pt x="44" y="427"/>
                </a:cubicBezTo>
                <a:cubicBezTo>
                  <a:pt x="44" y="412"/>
                  <a:pt x="29" y="412"/>
                  <a:pt x="14" y="412"/>
                </a:cubicBezTo>
                <a:cubicBezTo>
                  <a:pt x="14" y="412"/>
                  <a:pt x="0" y="412"/>
                  <a:pt x="0" y="427"/>
                </a:cubicBezTo>
                <a:cubicBezTo>
                  <a:pt x="0" y="604"/>
                  <a:pt x="0" y="604"/>
                  <a:pt x="0" y="604"/>
                </a:cubicBezTo>
                <a:lnTo>
                  <a:pt x="0" y="618"/>
                </a:lnTo>
                <a:cubicBezTo>
                  <a:pt x="14" y="618"/>
                  <a:pt x="14" y="618"/>
                  <a:pt x="14" y="618"/>
                </a:cubicBezTo>
                <a:cubicBezTo>
                  <a:pt x="191" y="618"/>
                  <a:pt x="191" y="618"/>
                  <a:pt x="191" y="618"/>
                </a:cubicBezTo>
                <a:cubicBezTo>
                  <a:pt x="206" y="618"/>
                  <a:pt x="221" y="618"/>
                  <a:pt x="221" y="604"/>
                </a:cubicBezTo>
                <a:cubicBezTo>
                  <a:pt x="221" y="589"/>
                  <a:pt x="206" y="589"/>
                  <a:pt x="191" y="589"/>
                </a:cubicBezTo>
                <a:cubicBezTo>
                  <a:pt x="58" y="589"/>
                  <a:pt x="58" y="589"/>
                  <a:pt x="58" y="589"/>
                </a:cubicBezTo>
                <a:cubicBezTo>
                  <a:pt x="279" y="368"/>
                  <a:pt x="279" y="368"/>
                  <a:pt x="279" y="368"/>
                </a:cubicBezTo>
                <a:lnTo>
                  <a:pt x="250" y="339"/>
                </a:lnTo>
                <a:close/>
                <a:moveTo>
                  <a:pt x="618" y="0"/>
                </a:moveTo>
                <a:lnTo>
                  <a:pt x="618" y="0"/>
                </a:lnTo>
                <a:cubicBezTo>
                  <a:pt x="618" y="0"/>
                  <a:pt x="618" y="0"/>
                  <a:pt x="603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26" y="0"/>
                  <a:pt x="412" y="0"/>
                  <a:pt x="412" y="15"/>
                </a:cubicBezTo>
                <a:cubicBezTo>
                  <a:pt x="412" y="29"/>
                  <a:pt x="426" y="29"/>
                  <a:pt x="426" y="29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353" y="250"/>
                  <a:pt x="353" y="250"/>
                  <a:pt x="353" y="250"/>
                </a:cubicBezTo>
                <a:cubicBezTo>
                  <a:pt x="383" y="280"/>
                  <a:pt x="383" y="280"/>
                  <a:pt x="383" y="280"/>
                </a:cubicBezTo>
                <a:cubicBezTo>
                  <a:pt x="588" y="59"/>
                  <a:pt x="588" y="59"/>
                  <a:pt x="588" y="59"/>
                </a:cubicBezTo>
                <a:cubicBezTo>
                  <a:pt x="588" y="191"/>
                  <a:pt x="588" y="191"/>
                  <a:pt x="588" y="191"/>
                </a:cubicBezTo>
                <a:cubicBezTo>
                  <a:pt x="588" y="206"/>
                  <a:pt x="603" y="206"/>
                  <a:pt x="603" y="206"/>
                </a:cubicBezTo>
                <a:cubicBezTo>
                  <a:pt x="618" y="206"/>
                  <a:pt x="633" y="206"/>
                  <a:pt x="633" y="19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15"/>
                  <a:pt x="633" y="0"/>
                  <a:pt x="618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7" name="Google Shape;1317;p45"/>
          <p:cNvSpPr/>
          <p:nvPr/>
        </p:nvSpPr>
        <p:spPr>
          <a:xfrm>
            <a:off x="15306407" y="10030805"/>
            <a:ext cx="580839" cy="248933"/>
          </a:xfrm>
          <a:custGeom>
            <a:rect b="b" l="l" r="r" t="t"/>
            <a:pathLst>
              <a:path extrusionOk="0" h="266" w="619">
                <a:moveTo>
                  <a:pt x="618" y="118"/>
                </a:moveTo>
                <a:lnTo>
                  <a:pt x="618" y="118"/>
                </a:lnTo>
                <a:cubicBezTo>
                  <a:pt x="500" y="0"/>
                  <a:pt x="500" y="0"/>
                  <a:pt x="500" y="0"/>
                </a:cubicBezTo>
                <a:cubicBezTo>
                  <a:pt x="500" y="0"/>
                  <a:pt x="486" y="0"/>
                  <a:pt x="471" y="0"/>
                </a:cubicBezTo>
                <a:cubicBezTo>
                  <a:pt x="471" y="14"/>
                  <a:pt x="471" y="14"/>
                  <a:pt x="471" y="29"/>
                </a:cubicBezTo>
                <a:cubicBezTo>
                  <a:pt x="559" y="118"/>
                  <a:pt x="559" y="118"/>
                  <a:pt x="559" y="118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47" y="14"/>
                  <a:pt x="147" y="14"/>
                  <a:pt x="147" y="0"/>
                </a:cubicBezTo>
                <a:cubicBezTo>
                  <a:pt x="132" y="0"/>
                  <a:pt x="118" y="0"/>
                  <a:pt x="118" y="0"/>
                </a:cubicBezTo>
                <a:cubicBezTo>
                  <a:pt x="0" y="118"/>
                  <a:pt x="0" y="118"/>
                  <a:pt x="0" y="118"/>
                </a:cubicBezTo>
                <a:lnTo>
                  <a:pt x="0" y="132"/>
                </a:lnTo>
                <a:lnTo>
                  <a:pt x="0" y="147"/>
                </a:lnTo>
                <a:cubicBezTo>
                  <a:pt x="118" y="265"/>
                  <a:pt x="118" y="265"/>
                  <a:pt x="118" y="265"/>
                </a:cubicBezTo>
                <a:cubicBezTo>
                  <a:pt x="118" y="265"/>
                  <a:pt x="132" y="265"/>
                  <a:pt x="147" y="265"/>
                </a:cubicBezTo>
                <a:cubicBezTo>
                  <a:pt x="147" y="250"/>
                  <a:pt x="147" y="250"/>
                  <a:pt x="147" y="235"/>
                </a:cubicBezTo>
                <a:cubicBezTo>
                  <a:pt x="59" y="147"/>
                  <a:pt x="59" y="147"/>
                  <a:pt x="59" y="147"/>
                </a:cubicBezTo>
                <a:cubicBezTo>
                  <a:pt x="559" y="147"/>
                  <a:pt x="559" y="147"/>
                  <a:pt x="559" y="147"/>
                </a:cubicBezTo>
                <a:cubicBezTo>
                  <a:pt x="471" y="235"/>
                  <a:pt x="471" y="235"/>
                  <a:pt x="471" y="235"/>
                </a:cubicBezTo>
                <a:cubicBezTo>
                  <a:pt x="471" y="250"/>
                  <a:pt x="471" y="250"/>
                  <a:pt x="471" y="265"/>
                </a:cubicBezTo>
                <a:cubicBezTo>
                  <a:pt x="486" y="265"/>
                  <a:pt x="500" y="265"/>
                  <a:pt x="500" y="265"/>
                </a:cubicBezTo>
                <a:cubicBezTo>
                  <a:pt x="618" y="147"/>
                  <a:pt x="618" y="147"/>
                  <a:pt x="618" y="147"/>
                </a:cubicBezTo>
                <a:lnTo>
                  <a:pt x="618" y="132"/>
                </a:lnTo>
                <a:lnTo>
                  <a:pt x="618" y="118"/>
                </a:ln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8" name="Google Shape;1318;p45"/>
          <p:cNvSpPr/>
          <p:nvPr/>
        </p:nvSpPr>
        <p:spPr>
          <a:xfrm>
            <a:off x="14476637" y="9864852"/>
            <a:ext cx="248933" cy="580839"/>
          </a:xfrm>
          <a:custGeom>
            <a:rect b="b" l="l" r="r" t="t"/>
            <a:pathLst>
              <a:path extrusionOk="0" h="619" w="265">
                <a:moveTo>
                  <a:pt x="235" y="471"/>
                </a:moveTo>
                <a:lnTo>
                  <a:pt x="235" y="471"/>
                </a:lnTo>
                <a:cubicBezTo>
                  <a:pt x="147" y="559"/>
                  <a:pt x="147" y="559"/>
                  <a:pt x="147" y="559"/>
                </a:cubicBezTo>
                <a:cubicBezTo>
                  <a:pt x="147" y="59"/>
                  <a:pt x="147" y="59"/>
                  <a:pt x="147" y="59"/>
                </a:cubicBezTo>
                <a:cubicBezTo>
                  <a:pt x="235" y="147"/>
                  <a:pt x="235" y="147"/>
                  <a:pt x="235" y="147"/>
                </a:cubicBezTo>
                <a:cubicBezTo>
                  <a:pt x="250" y="147"/>
                  <a:pt x="250" y="147"/>
                  <a:pt x="264" y="147"/>
                </a:cubicBezTo>
                <a:cubicBezTo>
                  <a:pt x="264" y="133"/>
                  <a:pt x="264" y="118"/>
                  <a:pt x="264" y="118"/>
                </a:cubicBezTo>
                <a:cubicBezTo>
                  <a:pt x="147" y="0"/>
                  <a:pt x="147" y="0"/>
                  <a:pt x="147" y="0"/>
                </a:cubicBezTo>
                <a:lnTo>
                  <a:pt x="132" y="0"/>
                </a:lnTo>
                <a:lnTo>
                  <a:pt x="117" y="0"/>
                </a:lnTo>
                <a:cubicBezTo>
                  <a:pt x="0" y="118"/>
                  <a:pt x="0" y="118"/>
                  <a:pt x="0" y="118"/>
                </a:cubicBezTo>
                <a:cubicBezTo>
                  <a:pt x="0" y="118"/>
                  <a:pt x="0" y="133"/>
                  <a:pt x="0" y="147"/>
                </a:cubicBezTo>
                <a:cubicBezTo>
                  <a:pt x="14" y="147"/>
                  <a:pt x="14" y="147"/>
                  <a:pt x="29" y="147"/>
                </a:cubicBezTo>
                <a:cubicBezTo>
                  <a:pt x="117" y="59"/>
                  <a:pt x="117" y="59"/>
                  <a:pt x="117" y="59"/>
                </a:cubicBezTo>
                <a:cubicBezTo>
                  <a:pt x="117" y="559"/>
                  <a:pt x="117" y="559"/>
                  <a:pt x="117" y="559"/>
                </a:cubicBezTo>
                <a:cubicBezTo>
                  <a:pt x="29" y="471"/>
                  <a:pt x="29" y="471"/>
                  <a:pt x="29" y="471"/>
                </a:cubicBezTo>
                <a:cubicBezTo>
                  <a:pt x="14" y="471"/>
                  <a:pt x="14" y="471"/>
                  <a:pt x="0" y="471"/>
                </a:cubicBezTo>
                <a:cubicBezTo>
                  <a:pt x="0" y="486"/>
                  <a:pt x="0" y="500"/>
                  <a:pt x="0" y="500"/>
                </a:cubicBezTo>
                <a:cubicBezTo>
                  <a:pt x="117" y="618"/>
                  <a:pt x="117" y="618"/>
                  <a:pt x="117" y="618"/>
                </a:cubicBezTo>
                <a:lnTo>
                  <a:pt x="132" y="618"/>
                </a:lnTo>
                <a:lnTo>
                  <a:pt x="147" y="618"/>
                </a:lnTo>
                <a:cubicBezTo>
                  <a:pt x="264" y="500"/>
                  <a:pt x="264" y="500"/>
                  <a:pt x="264" y="500"/>
                </a:cubicBezTo>
                <a:cubicBezTo>
                  <a:pt x="264" y="500"/>
                  <a:pt x="264" y="486"/>
                  <a:pt x="264" y="471"/>
                </a:cubicBezTo>
                <a:cubicBezTo>
                  <a:pt x="250" y="471"/>
                  <a:pt x="250" y="471"/>
                  <a:pt x="235" y="47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9" name="Google Shape;1319;p45"/>
          <p:cNvSpPr/>
          <p:nvPr/>
        </p:nvSpPr>
        <p:spPr>
          <a:xfrm>
            <a:off x="13391024" y="9889056"/>
            <a:ext cx="497864" cy="528979"/>
          </a:xfrm>
          <a:custGeom>
            <a:rect b="b" l="l" r="r" t="t"/>
            <a:pathLst>
              <a:path extrusionOk="0" h="561" w="531">
                <a:moveTo>
                  <a:pt x="530" y="221"/>
                </a:moveTo>
                <a:lnTo>
                  <a:pt x="530" y="221"/>
                </a:lnTo>
                <a:cubicBezTo>
                  <a:pt x="339" y="15"/>
                  <a:pt x="339" y="15"/>
                  <a:pt x="339" y="15"/>
                </a:cubicBezTo>
                <a:cubicBezTo>
                  <a:pt x="324" y="0"/>
                  <a:pt x="310" y="0"/>
                  <a:pt x="310" y="15"/>
                </a:cubicBezTo>
                <a:cubicBezTo>
                  <a:pt x="295" y="15"/>
                  <a:pt x="295" y="15"/>
                  <a:pt x="295" y="30"/>
                </a:cubicBezTo>
                <a:cubicBezTo>
                  <a:pt x="295" y="148"/>
                  <a:pt x="295" y="148"/>
                  <a:pt x="295" y="148"/>
                </a:cubicBezTo>
                <a:cubicBezTo>
                  <a:pt x="133" y="148"/>
                  <a:pt x="0" y="280"/>
                  <a:pt x="0" y="442"/>
                </a:cubicBezTo>
                <a:cubicBezTo>
                  <a:pt x="0" y="487"/>
                  <a:pt x="15" y="516"/>
                  <a:pt x="30" y="560"/>
                </a:cubicBezTo>
                <a:cubicBezTo>
                  <a:pt x="59" y="428"/>
                  <a:pt x="177" y="339"/>
                  <a:pt x="295" y="339"/>
                </a:cubicBezTo>
                <a:lnTo>
                  <a:pt x="295" y="457"/>
                </a:lnTo>
                <a:cubicBezTo>
                  <a:pt x="295" y="457"/>
                  <a:pt x="295" y="471"/>
                  <a:pt x="310" y="471"/>
                </a:cubicBezTo>
                <a:cubicBezTo>
                  <a:pt x="310" y="471"/>
                  <a:pt x="310" y="471"/>
                  <a:pt x="324" y="471"/>
                </a:cubicBezTo>
                <a:cubicBezTo>
                  <a:pt x="324" y="471"/>
                  <a:pt x="324" y="471"/>
                  <a:pt x="339" y="471"/>
                </a:cubicBezTo>
                <a:cubicBezTo>
                  <a:pt x="530" y="251"/>
                  <a:pt x="530" y="251"/>
                  <a:pt x="530" y="251"/>
                </a:cubicBezTo>
                <a:cubicBezTo>
                  <a:pt x="530" y="251"/>
                  <a:pt x="530" y="251"/>
                  <a:pt x="530" y="236"/>
                </a:cubicBezTo>
                <a:cubicBezTo>
                  <a:pt x="530" y="236"/>
                  <a:pt x="530" y="236"/>
                  <a:pt x="530" y="221"/>
                </a:cubicBezTo>
                <a:close/>
                <a:moveTo>
                  <a:pt x="339" y="413"/>
                </a:moveTo>
                <a:lnTo>
                  <a:pt x="339" y="413"/>
                </a:lnTo>
                <a:cubicBezTo>
                  <a:pt x="339" y="295"/>
                  <a:pt x="339" y="295"/>
                  <a:pt x="339" y="295"/>
                </a:cubicBezTo>
                <a:cubicBezTo>
                  <a:pt x="339" y="295"/>
                  <a:pt x="295" y="295"/>
                  <a:pt x="280" y="295"/>
                </a:cubicBezTo>
                <a:cubicBezTo>
                  <a:pt x="192" y="295"/>
                  <a:pt x="89" y="369"/>
                  <a:pt x="44" y="413"/>
                </a:cubicBezTo>
                <a:cubicBezTo>
                  <a:pt x="44" y="339"/>
                  <a:pt x="148" y="192"/>
                  <a:pt x="280" y="177"/>
                </a:cubicBezTo>
                <a:cubicBezTo>
                  <a:pt x="295" y="177"/>
                  <a:pt x="339" y="177"/>
                  <a:pt x="339" y="177"/>
                </a:cubicBezTo>
                <a:cubicBezTo>
                  <a:pt x="339" y="74"/>
                  <a:pt x="339" y="74"/>
                  <a:pt x="339" y="74"/>
                </a:cubicBezTo>
                <a:cubicBezTo>
                  <a:pt x="486" y="236"/>
                  <a:pt x="486" y="236"/>
                  <a:pt x="486" y="236"/>
                </a:cubicBezTo>
                <a:lnTo>
                  <a:pt x="339" y="41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0" name="Google Shape;1320;p45"/>
          <p:cNvSpPr/>
          <p:nvPr/>
        </p:nvSpPr>
        <p:spPr>
          <a:xfrm>
            <a:off x="12419504" y="9889056"/>
            <a:ext cx="497864" cy="528979"/>
          </a:xfrm>
          <a:custGeom>
            <a:rect b="b" l="l" r="r" t="t"/>
            <a:pathLst>
              <a:path extrusionOk="0" h="561" w="531">
                <a:moveTo>
                  <a:pt x="235" y="148"/>
                </a:moveTo>
                <a:lnTo>
                  <a:pt x="235" y="148"/>
                </a:lnTo>
                <a:cubicBezTo>
                  <a:pt x="235" y="30"/>
                  <a:pt x="235" y="30"/>
                  <a:pt x="235" y="30"/>
                </a:cubicBezTo>
                <a:cubicBezTo>
                  <a:pt x="235" y="15"/>
                  <a:pt x="235" y="15"/>
                  <a:pt x="221" y="15"/>
                </a:cubicBezTo>
                <a:cubicBezTo>
                  <a:pt x="221" y="0"/>
                  <a:pt x="206" y="0"/>
                  <a:pt x="191" y="15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1"/>
                  <a:pt x="0" y="251"/>
                  <a:pt x="0" y="251"/>
                </a:cubicBezTo>
                <a:cubicBezTo>
                  <a:pt x="191" y="471"/>
                  <a:pt x="191" y="471"/>
                  <a:pt x="191" y="471"/>
                </a:cubicBezTo>
                <a:cubicBezTo>
                  <a:pt x="206" y="471"/>
                  <a:pt x="206" y="471"/>
                  <a:pt x="206" y="471"/>
                </a:cubicBezTo>
                <a:cubicBezTo>
                  <a:pt x="221" y="471"/>
                  <a:pt x="221" y="471"/>
                  <a:pt x="221" y="471"/>
                </a:cubicBezTo>
                <a:cubicBezTo>
                  <a:pt x="235" y="471"/>
                  <a:pt x="235" y="457"/>
                  <a:pt x="235" y="457"/>
                </a:cubicBezTo>
                <a:lnTo>
                  <a:pt x="235" y="339"/>
                </a:lnTo>
                <a:cubicBezTo>
                  <a:pt x="353" y="339"/>
                  <a:pt x="471" y="428"/>
                  <a:pt x="500" y="560"/>
                </a:cubicBezTo>
                <a:cubicBezTo>
                  <a:pt x="515" y="516"/>
                  <a:pt x="530" y="487"/>
                  <a:pt x="530" y="442"/>
                </a:cubicBezTo>
                <a:cubicBezTo>
                  <a:pt x="530" y="280"/>
                  <a:pt x="397" y="148"/>
                  <a:pt x="235" y="148"/>
                </a:cubicBezTo>
                <a:close/>
                <a:moveTo>
                  <a:pt x="250" y="295"/>
                </a:moveTo>
                <a:lnTo>
                  <a:pt x="250" y="295"/>
                </a:lnTo>
                <a:cubicBezTo>
                  <a:pt x="235" y="295"/>
                  <a:pt x="191" y="295"/>
                  <a:pt x="191" y="295"/>
                </a:cubicBezTo>
                <a:cubicBezTo>
                  <a:pt x="191" y="413"/>
                  <a:pt x="191" y="413"/>
                  <a:pt x="191" y="413"/>
                </a:cubicBezTo>
                <a:cubicBezTo>
                  <a:pt x="44" y="236"/>
                  <a:pt x="44" y="236"/>
                  <a:pt x="44" y="236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177"/>
                  <a:pt x="191" y="177"/>
                  <a:pt x="191" y="177"/>
                </a:cubicBezTo>
                <a:cubicBezTo>
                  <a:pt x="191" y="177"/>
                  <a:pt x="235" y="177"/>
                  <a:pt x="250" y="177"/>
                </a:cubicBezTo>
                <a:cubicBezTo>
                  <a:pt x="382" y="192"/>
                  <a:pt x="486" y="339"/>
                  <a:pt x="486" y="413"/>
                </a:cubicBezTo>
                <a:cubicBezTo>
                  <a:pt x="441" y="369"/>
                  <a:pt x="339" y="295"/>
                  <a:pt x="250" y="29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1" name="Google Shape;1321;p45"/>
          <p:cNvSpPr/>
          <p:nvPr/>
        </p:nvSpPr>
        <p:spPr>
          <a:xfrm>
            <a:off x="21073303" y="8986680"/>
            <a:ext cx="580839" cy="404515"/>
          </a:xfrm>
          <a:custGeom>
            <a:rect b="b" l="l" r="r" t="t"/>
            <a:pathLst>
              <a:path extrusionOk="0" h="427" w="619">
                <a:moveTo>
                  <a:pt x="545" y="0"/>
                </a:moveTo>
                <a:lnTo>
                  <a:pt x="545" y="0"/>
                </a:lnTo>
                <a:cubicBezTo>
                  <a:pt x="191" y="0"/>
                  <a:pt x="191" y="0"/>
                  <a:pt x="191" y="0"/>
                </a:cubicBezTo>
                <a:lnTo>
                  <a:pt x="177" y="0"/>
                </a:lnTo>
                <a:cubicBezTo>
                  <a:pt x="0" y="206"/>
                  <a:pt x="0" y="206"/>
                  <a:pt x="0" y="206"/>
                </a:cubicBezTo>
                <a:cubicBezTo>
                  <a:pt x="0" y="206"/>
                  <a:pt x="0" y="206"/>
                  <a:pt x="0" y="221"/>
                </a:cubicBezTo>
                <a:cubicBezTo>
                  <a:pt x="0" y="221"/>
                  <a:pt x="0" y="221"/>
                  <a:pt x="0" y="235"/>
                </a:cubicBezTo>
                <a:cubicBezTo>
                  <a:pt x="177" y="426"/>
                  <a:pt x="177" y="426"/>
                  <a:pt x="177" y="426"/>
                </a:cubicBezTo>
                <a:lnTo>
                  <a:pt x="191" y="426"/>
                </a:lnTo>
                <a:cubicBezTo>
                  <a:pt x="545" y="426"/>
                  <a:pt x="545" y="426"/>
                  <a:pt x="545" y="426"/>
                </a:cubicBezTo>
                <a:cubicBezTo>
                  <a:pt x="589" y="426"/>
                  <a:pt x="618" y="397"/>
                  <a:pt x="618" y="353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29"/>
                  <a:pt x="589" y="0"/>
                  <a:pt x="545" y="0"/>
                </a:cubicBezTo>
                <a:close/>
                <a:moveTo>
                  <a:pt x="589" y="353"/>
                </a:moveTo>
                <a:lnTo>
                  <a:pt x="589" y="353"/>
                </a:lnTo>
                <a:cubicBezTo>
                  <a:pt x="589" y="368"/>
                  <a:pt x="559" y="397"/>
                  <a:pt x="545" y="397"/>
                </a:cubicBezTo>
                <a:cubicBezTo>
                  <a:pt x="206" y="397"/>
                  <a:pt x="206" y="397"/>
                  <a:pt x="206" y="397"/>
                </a:cubicBezTo>
                <a:cubicBezTo>
                  <a:pt x="44" y="221"/>
                  <a:pt x="44" y="221"/>
                  <a:pt x="44" y="221"/>
                </a:cubicBezTo>
                <a:cubicBezTo>
                  <a:pt x="206" y="44"/>
                  <a:pt x="206" y="44"/>
                  <a:pt x="206" y="4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59" y="44"/>
                  <a:pt x="589" y="58"/>
                  <a:pt x="589" y="73"/>
                </a:cubicBezTo>
                <a:lnTo>
                  <a:pt x="589" y="35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2" name="Google Shape;1322;p45"/>
          <p:cNvSpPr/>
          <p:nvPr/>
        </p:nvSpPr>
        <p:spPr>
          <a:xfrm>
            <a:off x="20105244" y="8986680"/>
            <a:ext cx="598127" cy="404515"/>
          </a:xfrm>
          <a:custGeom>
            <a:rect b="b" l="l" r="r" t="t"/>
            <a:pathLst>
              <a:path extrusionOk="0" h="427" w="634">
                <a:moveTo>
                  <a:pt x="560" y="0"/>
                </a:moveTo>
                <a:lnTo>
                  <a:pt x="560" y="0"/>
                </a:lnTo>
                <a:cubicBezTo>
                  <a:pt x="207" y="0"/>
                  <a:pt x="207" y="0"/>
                  <a:pt x="207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5" y="206"/>
                  <a:pt x="15" y="206"/>
                  <a:pt x="15" y="206"/>
                </a:cubicBezTo>
                <a:cubicBezTo>
                  <a:pt x="0" y="206"/>
                  <a:pt x="0" y="206"/>
                  <a:pt x="0" y="221"/>
                </a:cubicBezTo>
                <a:cubicBezTo>
                  <a:pt x="0" y="221"/>
                  <a:pt x="0" y="221"/>
                  <a:pt x="15" y="235"/>
                </a:cubicBezTo>
                <a:cubicBezTo>
                  <a:pt x="192" y="426"/>
                  <a:pt x="192" y="426"/>
                  <a:pt x="192" y="426"/>
                </a:cubicBezTo>
                <a:cubicBezTo>
                  <a:pt x="192" y="426"/>
                  <a:pt x="192" y="426"/>
                  <a:pt x="207" y="426"/>
                </a:cubicBezTo>
                <a:cubicBezTo>
                  <a:pt x="560" y="426"/>
                  <a:pt x="560" y="426"/>
                  <a:pt x="560" y="426"/>
                </a:cubicBezTo>
                <a:cubicBezTo>
                  <a:pt x="604" y="426"/>
                  <a:pt x="633" y="397"/>
                  <a:pt x="633" y="353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589" y="353"/>
                </a:moveTo>
                <a:lnTo>
                  <a:pt x="589" y="353"/>
                </a:lnTo>
                <a:cubicBezTo>
                  <a:pt x="589" y="368"/>
                  <a:pt x="575" y="397"/>
                  <a:pt x="560" y="397"/>
                </a:cubicBezTo>
                <a:cubicBezTo>
                  <a:pt x="207" y="397"/>
                  <a:pt x="207" y="397"/>
                  <a:pt x="207" y="397"/>
                </a:cubicBezTo>
                <a:cubicBezTo>
                  <a:pt x="45" y="221"/>
                  <a:pt x="45" y="221"/>
                  <a:pt x="45" y="221"/>
                </a:cubicBezTo>
                <a:cubicBezTo>
                  <a:pt x="207" y="44"/>
                  <a:pt x="207" y="44"/>
                  <a:pt x="207" y="44"/>
                </a:cubicBezTo>
                <a:cubicBezTo>
                  <a:pt x="560" y="44"/>
                  <a:pt x="560" y="44"/>
                  <a:pt x="560" y="44"/>
                </a:cubicBezTo>
                <a:cubicBezTo>
                  <a:pt x="575" y="44"/>
                  <a:pt x="589" y="58"/>
                  <a:pt x="589" y="73"/>
                </a:cubicBezTo>
                <a:lnTo>
                  <a:pt x="589" y="353"/>
                </a:lnTo>
                <a:close/>
                <a:moveTo>
                  <a:pt x="457" y="147"/>
                </a:moveTo>
                <a:lnTo>
                  <a:pt x="457" y="147"/>
                </a:lnTo>
                <a:cubicBezTo>
                  <a:pt x="442" y="132"/>
                  <a:pt x="428" y="132"/>
                  <a:pt x="428" y="147"/>
                </a:cubicBezTo>
                <a:cubicBezTo>
                  <a:pt x="383" y="191"/>
                  <a:pt x="383" y="191"/>
                  <a:pt x="383" y="191"/>
                </a:cubicBezTo>
                <a:cubicBezTo>
                  <a:pt x="339" y="147"/>
                  <a:pt x="339" y="147"/>
                  <a:pt x="339" y="147"/>
                </a:cubicBezTo>
                <a:cubicBezTo>
                  <a:pt x="324" y="132"/>
                  <a:pt x="310" y="132"/>
                  <a:pt x="310" y="147"/>
                </a:cubicBezTo>
                <a:cubicBezTo>
                  <a:pt x="295" y="147"/>
                  <a:pt x="295" y="162"/>
                  <a:pt x="310" y="176"/>
                </a:cubicBezTo>
                <a:cubicBezTo>
                  <a:pt x="354" y="221"/>
                  <a:pt x="354" y="221"/>
                  <a:pt x="354" y="221"/>
                </a:cubicBezTo>
                <a:cubicBezTo>
                  <a:pt x="310" y="265"/>
                  <a:pt x="310" y="265"/>
                  <a:pt x="310" y="265"/>
                </a:cubicBezTo>
                <a:cubicBezTo>
                  <a:pt x="295" y="265"/>
                  <a:pt x="295" y="279"/>
                  <a:pt x="310" y="294"/>
                </a:cubicBezTo>
                <a:cubicBezTo>
                  <a:pt x="310" y="294"/>
                  <a:pt x="324" y="294"/>
                  <a:pt x="339" y="294"/>
                </a:cubicBezTo>
                <a:cubicBezTo>
                  <a:pt x="383" y="250"/>
                  <a:pt x="383" y="250"/>
                  <a:pt x="383" y="250"/>
                </a:cubicBezTo>
                <a:cubicBezTo>
                  <a:pt x="428" y="294"/>
                  <a:pt x="428" y="294"/>
                  <a:pt x="428" y="294"/>
                </a:cubicBezTo>
                <a:cubicBezTo>
                  <a:pt x="428" y="294"/>
                  <a:pt x="442" y="294"/>
                  <a:pt x="457" y="294"/>
                </a:cubicBezTo>
                <a:cubicBezTo>
                  <a:pt x="457" y="279"/>
                  <a:pt x="457" y="265"/>
                  <a:pt x="457" y="265"/>
                </a:cubicBezTo>
                <a:cubicBezTo>
                  <a:pt x="412" y="221"/>
                  <a:pt x="412" y="221"/>
                  <a:pt x="412" y="221"/>
                </a:cubicBezTo>
                <a:cubicBezTo>
                  <a:pt x="457" y="176"/>
                  <a:pt x="457" y="176"/>
                  <a:pt x="457" y="176"/>
                </a:cubicBezTo>
                <a:cubicBezTo>
                  <a:pt x="457" y="162"/>
                  <a:pt x="457" y="147"/>
                  <a:pt x="457" y="14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3" name="Google Shape;1323;p45"/>
          <p:cNvSpPr/>
          <p:nvPr/>
        </p:nvSpPr>
        <p:spPr>
          <a:xfrm>
            <a:off x="19144090" y="8889873"/>
            <a:ext cx="598127" cy="446004"/>
          </a:xfrm>
          <a:custGeom>
            <a:rect b="b" l="l" r="r" t="t"/>
            <a:pathLst>
              <a:path extrusionOk="0" h="473" w="634">
                <a:moveTo>
                  <a:pt x="324" y="133"/>
                </a:moveTo>
                <a:lnTo>
                  <a:pt x="324" y="133"/>
                </a:lnTo>
                <a:cubicBezTo>
                  <a:pt x="324" y="118"/>
                  <a:pt x="324" y="118"/>
                  <a:pt x="309" y="118"/>
                </a:cubicBezTo>
                <a:cubicBezTo>
                  <a:pt x="309" y="118"/>
                  <a:pt x="309" y="118"/>
                  <a:pt x="294" y="133"/>
                </a:cubicBezTo>
                <a:cubicBezTo>
                  <a:pt x="176" y="251"/>
                  <a:pt x="176" y="251"/>
                  <a:pt x="176" y="251"/>
                </a:cubicBezTo>
                <a:lnTo>
                  <a:pt x="176" y="266"/>
                </a:lnTo>
                <a:cubicBezTo>
                  <a:pt x="191" y="280"/>
                  <a:pt x="206" y="280"/>
                  <a:pt x="206" y="266"/>
                </a:cubicBezTo>
                <a:cubicBezTo>
                  <a:pt x="294" y="192"/>
                  <a:pt x="294" y="192"/>
                  <a:pt x="294" y="192"/>
                </a:cubicBezTo>
                <a:cubicBezTo>
                  <a:pt x="294" y="383"/>
                  <a:pt x="294" y="383"/>
                  <a:pt x="294" y="383"/>
                </a:cubicBezTo>
                <a:lnTo>
                  <a:pt x="309" y="398"/>
                </a:lnTo>
                <a:cubicBezTo>
                  <a:pt x="324" y="398"/>
                  <a:pt x="338" y="383"/>
                  <a:pt x="338" y="383"/>
                </a:cubicBezTo>
                <a:cubicBezTo>
                  <a:pt x="338" y="192"/>
                  <a:pt x="338" y="192"/>
                  <a:pt x="338" y="192"/>
                </a:cubicBezTo>
                <a:cubicBezTo>
                  <a:pt x="412" y="266"/>
                  <a:pt x="412" y="266"/>
                  <a:pt x="412" y="266"/>
                </a:cubicBezTo>
                <a:cubicBezTo>
                  <a:pt x="426" y="280"/>
                  <a:pt x="442" y="280"/>
                  <a:pt x="442" y="266"/>
                </a:cubicBezTo>
                <a:cubicBezTo>
                  <a:pt x="456" y="266"/>
                  <a:pt x="456" y="251"/>
                  <a:pt x="442" y="251"/>
                </a:cubicBezTo>
                <a:lnTo>
                  <a:pt x="324" y="133"/>
                </a:lnTo>
                <a:close/>
                <a:moveTo>
                  <a:pt x="456" y="104"/>
                </a:moveTo>
                <a:lnTo>
                  <a:pt x="456" y="104"/>
                </a:lnTo>
                <a:cubicBezTo>
                  <a:pt x="426" y="45"/>
                  <a:pt x="368" y="0"/>
                  <a:pt x="294" y="0"/>
                </a:cubicBezTo>
                <a:cubicBezTo>
                  <a:pt x="206" y="0"/>
                  <a:pt x="117" y="74"/>
                  <a:pt x="117" y="162"/>
                </a:cubicBezTo>
                <a:cubicBezTo>
                  <a:pt x="44" y="192"/>
                  <a:pt x="0" y="251"/>
                  <a:pt x="0" y="325"/>
                </a:cubicBezTo>
                <a:cubicBezTo>
                  <a:pt x="0" y="398"/>
                  <a:pt x="73" y="472"/>
                  <a:pt x="162" y="472"/>
                </a:cubicBezTo>
                <a:cubicBezTo>
                  <a:pt x="485" y="472"/>
                  <a:pt x="485" y="472"/>
                  <a:pt x="485" y="472"/>
                </a:cubicBezTo>
                <a:cubicBezTo>
                  <a:pt x="559" y="442"/>
                  <a:pt x="633" y="369"/>
                  <a:pt x="633" y="295"/>
                </a:cubicBezTo>
                <a:cubicBezTo>
                  <a:pt x="633" y="192"/>
                  <a:pt x="544" y="104"/>
                  <a:pt x="456" y="104"/>
                </a:cubicBezTo>
                <a:close/>
                <a:moveTo>
                  <a:pt x="485" y="442"/>
                </a:moveTo>
                <a:lnTo>
                  <a:pt x="485" y="442"/>
                </a:lnTo>
                <a:cubicBezTo>
                  <a:pt x="162" y="442"/>
                  <a:pt x="162" y="442"/>
                  <a:pt x="162" y="442"/>
                </a:cubicBezTo>
                <a:cubicBezTo>
                  <a:pt x="162" y="442"/>
                  <a:pt x="44" y="428"/>
                  <a:pt x="44" y="325"/>
                </a:cubicBezTo>
                <a:cubicBezTo>
                  <a:pt x="44" y="266"/>
                  <a:pt x="88" y="207"/>
                  <a:pt x="162" y="207"/>
                </a:cubicBezTo>
                <a:cubicBezTo>
                  <a:pt x="162" y="118"/>
                  <a:pt x="206" y="45"/>
                  <a:pt x="294" y="45"/>
                </a:cubicBezTo>
                <a:cubicBezTo>
                  <a:pt x="368" y="45"/>
                  <a:pt x="412" y="89"/>
                  <a:pt x="426" y="148"/>
                </a:cubicBezTo>
                <a:cubicBezTo>
                  <a:pt x="515" y="133"/>
                  <a:pt x="588" y="221"/>
                  <a:pt x="588" y="280"/>
                </a:cubicBezTo>
                <a:cubicBezTo>
                  <a:pt x="588" y="339"/>
                  <a:pt x="544" y="413"/>
                  <a:pt x="485" y="44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4" name="Google Shape;1324;p45"/>
          <p:cNvSpPr/>
          <p:nvPr/>
        </p:nvSpPr>
        <p:spPr>
          <a:xfrm>
            <a:off x="18189851" y="8889873"/>
            <a:ext cx="580839" cy="446004"/>
          </a:xfrm>
          <a:custGeom>
            <a:rect b="b" l="l" r="r" t="t"/>
            <a:pathLst>
              <a:path extrusionOk="0" h="473" w="619">
                <a:moveTo>
                  <a:pt x="412" y="251"/>
                </a:moveTo>
                <a:lnTo>
                  <a:pt x="412" y="251"/>
                </a:lnTo>
                <a:cubicBezTo>
                  <a:pt x="324" y="339"/>
                  <a:pt x="324" y="339"/>
                  <a:pt x="324" y="339"/>
                </a:cubicBezTo>
                <a:cubicBezTo>
                  <a:pt x="324" y="148"/>
                  <a:pt x="324" y="148"/>
                  <a:pt x="324" y="148"/>
                </a:cubicBezTo>
                <a:cubicBezTo>
                  <a:pt x="324" y="133"/>
                  <a:pt x="324" y="118"/>
                  <a:pt x="309" y="118"/>
                </a:cubicBezTo>
                <a:cubicBezTo>
                  <a:pt x="294" y="118"/>
                  <a:pt x="294" y="133"/>
                  <a:pt x="294" y="148"/>
                </a:cubicBezTo>
                <a:cubicBezTo>
                  <a:pt x="294" y="339"/>
                  <a:pt x="294" y="339"/>
                  <a:pt x="294" y="339"/>
                </a:cubicBezTo>
                <a:cubicBezTo>
                  <a:pt x="206" y="251"/>
                  <a:pt x="206" y="251"/>
                  <a:pt x="206" y="251"/>
                </a:cubicBezTo>
                <a:cubicBezTo>
                  <a:pt x="191" y="236"/>
                  <a:pt x="191" y="236"/>
                  <a:pt x="177" y="251"/>
                </a:cubicBezTo>
                <a:cubicBezTo>
                  <a:pt x="177" y="251"/>
                  <a:pt x="177" y="266"/>
                  <a:pt x="177" y="280"/>
                </a:cubicBezTo>
                <a:cubicBezTo>
                  <a:pt x="294" y="398"/>
                  <a:pt x="294" y="398"/>
                  <a:pt x="294" y="398"/>
                </a:cubicBezTo>
                <a:lnTo>
                  <a:pt x="309" y="398"/>
                </a:lnTo>
                <a:lnTo>
                  <a:pt x="324" y="398"/>
                </a:lnTo>
                <a:cubicBezTo>
                  <a:pt x="441" y="280"/>
                  <a:pt x="441" y="280"/>
                  <a:pt x="441" y="280"/>
                </a:cubicBezTo>
                <a:cubicBezTo>
                  <a:pt x="441" y="266"/>
                  <a:pt x="441" y="251"/>
                  <a:pt x="441" y="251"/>
                </a:cubicBezTo>
                <a:cubicBezTo>
                  <a:pt x="427" y="236"/>
                  <a:pt x="427" y="236"/>
                  <a:pt x="412" y="251"/>
                </a:cubicBezTo>
                <a:close/>
                <a:moveTo>
                  <a:pt x="441" y="104"/>
                </a:moveTo>
                <a:lnTo>
                  <a:pt x="441" y="104"/>
                </a:lnTo>
                <a:cubicBezTo>
                  <a:pt x="412" y="45"/>
                  <a:pt x="353" y="0"/>
                  <a:pt x="294" y="0"/>
                </a:cubicBezTo>
                <a:cubicBezTo>
                  <a:pt x="191" y="0"/>
                  <a:pt x="118" y="74"/>
                  <a:pt x="118" y="162"/>
                </a:cubicBezTo>
                <a:cubicBezTo>
                  <a:pt x="44" y="192"/>
                  <a:pt x="0" y="251"/>
                  <a:pt x="0" y="325"/>
                </a:cubicBezTo>
                <a:cubicBezTo>
                  <a:pt x="0" y="398"/>
                  <a:pt x="59" y="472"/>
                  <a:pt x="147" y="472"/>
                </a:cubicBezTo>
                <a:cubicBezTo>
                  <a:pt x="486" y="472"/>
                  <a:pt x="486" y="472"/>
                  <a:pt x="486" y="472"/>
                </a:cubicBezTo>
                <a:cubicBezTo>
                  <a:pt x="559" y="442"/>
                  <a:pt x="618" y="369"/>
                  <a:pt x="618" y="295"/>
                </a:cubicBezTo>
                <a:cubicBezTo>
                  <a:pt x="618" y="192"/>
                  <a:pt x="545" y="104"/>
                  <a:pt x="441" y="104"/>
                </a:cubicBezTo>
                <a:close/>
                <a:moveTo>
                  <a:pt x="486" y="442"/>
                </a:moveTo>
                <a:lnTo>
                  <a:pt x="486" y="442"/>
                </a:lnTo>
                <a:cubicBezTo>
                  <a:pt x="147" y="442"/>
                  <a:pt x="147" y="442"/>
                  <a:pt x="147" y="442"/>
                </a:cubicBezTo>
                <a:cubicBezTo>
                  <a:pt x="147" y="442"/>
                  <a:pt x="29" y="428"/>
                  <a:pt x="29" y="325"/>
                </a:cubicBezTo>
                <a:cubicBezTo>
                  <a:pt x="29" y="266"/>
                  <a:pt x="88" y="207"/>
                  <a:pt x="147" y="207"/>
                </a:cubicBezTo>
                <a:cubicBezTo>
                  <a:pt x="147" y="118"/>
                  <a:pt x="206" y="45"/>
                  <a:pt x="294" y="45"/>
                </a:cubicBezTo>
                <a:cubicBezTo>
                  <a:pt x="353" y="45"/>
                  <a:pt x="398" y="89"/>
                  <a:pt x="412" y="148"/>
                </a:cubicBezTo>
                <a:cubicBezTo>
                  <a:pt x="515" y="133"/>
                  <a:pt x="574" y="221"/>
                  <a:pt x="589" y="280"/>
                </a:cubicBezTo>
                <a:cubicBezTo>
                  <a:pt x="589" y="339"/>
                  <a:pt x="545" y="413"/>
                  <a:pt x="486" y="44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5" name="Google Shape;1325;p45"/>
          <p:cNvSpPr/>
          <p:nvPr/>
        </p:nvSpPr>
        <p:spPr>
          <a:xfrm>
            <a:off x="17218335" y="8889874"/>
            <a:ext cx="598125" cy="601584"/>
          </a:xfrm>
          <a:custGeom>
            <a:rect b="b" l="l" r="r" t="t"/>
            <a:pathLst>
              <a:path extrusionOk="0" h="635" w="634">
                <a:moveTo>
                  <a:pt x="369" y="251"/>
                </a:moveTo>
                <a:lnTo>
                  <a:pt x="369" y="251"/>
                </a:lnTo>
                <a:cubicBezTo>
                  <a:pt x="177" y="251"/>
                  <a:pt x="177" y="251"/>
                  <a:pt x="177" y="251"/>
                </a:cubicBezTo>
                <a:cubicBezTo>
                  <a:pt x="162" y="251"/>
                  <a:pt x="162" y="251"/>
                  <a:pt x="162" y="266"/>
                </a:cubicBezTo>
                <a:cubicBezTo>
                  <a:pt x="162" y="280"/>
                  <a:pt x="162" y="280"/>
                  <a:pt x="177" y="280"/>
                </a:cubicBezTo>
                <a:cubicBezTo>
                  <a:pt x="369" y="280"/>
                  <a:pt x="369" y="280"/>
                  <a:pt x="369" y="280"/>
                </a:cubicBezTo>
                <a:cubicBezTo>
                  <a:pt x="383" y="280"/>
                  <a:pt x="398" y="280"/>
                  <a:pt x="398" y="266"/>
                </a:cubicBezTo>
                <a:cubicBezTo>
                  <a:pt x="398" y="251"/>
                  <a:pt x="383" y="251"/>
                  <a:pt x="369" y="251"/>
                </a:cubicBezTo>
                <a:close/>
                <a:moveTo>
                  <a:pt x="633" y="604"/>
                </a:moveTo>
                <a:lnTo>
                  <a:pt x="633" y="604"/>
                </a:lnTo>
                <a:cubicBezTo>
                  <a:pt x="471" y="442"/>
                  <a:pt x="471" y="442"/>
                  <a:pt x="471" y="442"/>
                </a:cubicBezTo>
                <a:cubicBezTo>
                  <a:pt x="501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8" y="0"/>
                  <a:pt x="0" y="118"/>
                  <a:pt x="0" y="266"/>
                </a:cubicBezTo>
                <a:cubicBezTo>
                  <a:pt x="0" y="413"/>
                  <a:pt x="118" y="530"/>
                  <a:pt x="265" y="530"/>
                </a:cubicBezTo>
                <a:cubicBezTo>
                  <a:pt x="339" y="530"/>
                  <a:pt x="383" y="501"/>
                  <a:pt x="442" y="472"/>
                </a:cubicBezTo>
                <a:cubicBezTo>
                  <a:pt x="604" y="634"/>
                  <a:pt x="604" y="634"/>
                  <a:pt x="604" y="634"/>
                </a:cubicBezTo>
                <a:cubicBezTo>
                  <a:pt x="604" y="634"/>
                  <a:pt x="619" y="634"/>
                  <a:pt x="633" y="634"/>
                </a:cubicBezTo>
                <a:cubicBezTo>
                  <a:pt x="633" y="619"/>
                  <a:pt x="633" y="604"/>
                  <a:pt x="633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48" y="487"/>
                  <a:pt x="45" y="383"/>
                  <a:pt x="45" y="266"/>
                </a:cubicBezTo>
                <a:cubicBezTo>
                  <a:pt x="45" y="148"/>
                  <a:pt x="148" y="45"/>
                  <a:pt x="265" y="45"/>
                </a:cubicBezTo>
                <a:cubicBezTo>
                  <a:pt x="398" y="45"/>
                  <a:pt x="486" y="148"/>
                  <a:pt x="486" y="266"/>
                </a:cubicBezTo>
                <a:cubicBezTo>
                  <a:pt x="486" y="383"/>
                  <a:pt x="398" y="487"/>
                  <a:pt x="265" y="48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6" name="Google Shape;1326;p45"/>
          <p:cNvSpPr/>
          <p:nvPr/>
        </p:nvSpPr>
        <p:spPr>
          <a:xfrm>
            <a:off x="16260643" y="8889874"/>
            <a:ext cx="598127" cy="601584"/>
          </a:xfrm>
          <a:custGeom>
            <a:rect b="b" l="l" r="r" t="t"/>
            <a:pathLst>
              <a:path extrusionOk="0" h="635" w="634">
                <a:moveTo>
                  <a:pt x="368" y="251"/>
                </a:moveTo>
                <a:lnTo>
                  <a:pt x="368" y="251"/>
                </a:lnTo>
                <a:cubicBezTo>
                  <a:pt x="279" y="251"/>
                  <a:pt x="279" y="251"/>
                  <a:pt x="279" y="251"/>
                </a:cubicBezTo>
                <a:cubicBezTo>
                  <a:pt x="279" y="177"/>
                  <a:pt x="279" y="177"/>
                  <a:pt x="279" y="177"/>
                </a:cubicBezTo>
                <a:cubicBezTo>
                  <a:pt x="279" y="162"/>
                  <a:pt x="279" y="148"/>
                  <a:pt x="265" y="148"/>
                </a:cubicBezTo>
                <a:cubicBezTo>
                  <a:pt x="250" y="148"/>
                  <a:pt x="250" y="162"/>
                  <a:pt x="250" y="177"/>
                </a:cubicBezTo>
                <a:cubicBezTo>
                  <a:pt x="250" y="251"/>
                  <a:pt x="250" y="251"/>
                  <a:pt x="250" y="251"/>
                </a:cubicBezTo>
                <a:cubicBezTo>
                  <a:pt x="162" y="251"/>
                  <a:pt x="162" y="251"/>
                  <a:pt x="162" y="251"/>
                </a:cubicBezTo>
                <a:cubicBezTo>
                  <a:pt x="162" y="251"/>
                  <a:pt x="147" y="251"/>
                  <a:pt x="147" y="266"/>
                </a:cubicBezTo>
                <a:cubicBezTo>
                  <a:pt x="147" y="280"/>
                  <a:pt x="162" y="295"/>
                  <a:pt x="162" y="295"/>
                </a:cubicBezTo>
                <a:cubicBezTo>
                  <a:pt x="250" y="295"/>
                  <a:pt x="250" y="295"/>
                  <a:pt x="250" y="295"/>
                </a:cubicBezTo>
                <a:cubicBezTo>
                  <a:pt x="250" y="369"/>
                  <a:pt x="250" y="369"/>
                  <a:pt x="250" y="369"/>
                </a:cubicBezTo>
                <a:cubicBezTo>
                  <a:pt x="250" y="383"/>
                  <a:pt x="250" y="383"/>
                  <a:pt x="265" y="383"/>
                </a:cubicBezTo>
                <a:cubicBezTo>
                  <a:pt x="279" y="383"/>
                  <a:pt x="279" y="383"/>
                  <a:pt x="279" y="369"/>
                </a:cubicBezTo>
                <a:cubicBezTo>
                  <a:pt x="279" y="295"/>
                  <a:pt x="279" y="295"/>
                  <a:pt x="279" y="295"/>
                </a:cubicBezTo>
                <a:cubicBezTo>
                  <a:pt x="368" y="295"/>
                  <a:pt x="368" y="295"/>
                  <a:pt x="368" y="295"/>
                </a:cubicBezTo>
                <a:cubicBezTo>
                  <a:pt x="368" y="295"/>
                  <a:pt x="383" y="280"/>
                  <a:pt x="383" y="266"/>
                </a:cubicBezTo>
                <a:cubicBezTo>
                  <a:pt x="383" y="251"/>
                  <a:pt x="368" y="251"/>
                  <a:pt x="368" y="251"/>
                </a:cubicBezTo>
                <a:close/>
                <a:moveTo>
                  <a:pt x="618" y="604"/>
                </a:moveTo>
                <a:lnTo>
                  <a:pt x="618" y="604"/>
                </a:lnTo>
                <a:cubicBezTo>
                  <a:pt x="456" y="442"/>
                  <a:pt x="456" y="442"/>
                  <a:pt x="456" y="442"/>
                </a:cubicBezTo>
                <a:cubicBezTo>
                  <a:pt x="500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7" y="0"/>
                  <a:pt x="0" y="118"/>
                  <a:pt x="0" y="266"/>
                </a:cubicBezTo>
                <a:cubicBezTo>
                  <a:pt x="0" y="413"/>
                  <a:pt x="117" y="530"/>
                  <a:pt x="265" y="530"/>
                </a:cubicBezTo>
                <a:cubicBezTo>
                  <a:pt x="324" y="530"/>
                  <a:pt x="383" y="501"/>
                  <a:pt x="426" y="472"/>
                </a:cubicBezTo>
                <a:cubicBezTo>
                  <a:pt x="588" y="634"/>
                  <a:pt x="588" y="634"/>
                  <a:pt x="588" y="634"/>
                </a:cubicBezTo>
                <a:cubicBezTo>
                  <a:pt x="603" y="634"/>
                  <a:pt x="618" y="634"/>
                  <a:pt x="618" y="634"/>
                </a:cubicBezTo>
                <a:cubicBezTo>
                  <a:pt x="633" y="619"/>
                  <a:pt x="633" y="604"/>
                  <a:pt x="618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47" y="487"/>
                  <a:pt x="44" y="383"/>
                  <a:pt x="44" y="266"/>
                </a:cubicBezTo>
                <a:cubicBezTo>
                  <a:pt x="44" y="148"/>
                  <a:pt x="147" y="45"/>
                  <a:pt x="265" y="45"/>
                </a:cubicBezTo>
                <a:cubicBezTo>
                  <a:pt x="383" y="45"/>
                  <a:pt x="485" y="148"/>
                  <a:pt x="485" y="266"/>
                </a:cubicBezTo>
                <a:cubicBezTo>
                  <a:pt x="485" y="383"/>
                  <a:pt x="383" y="487"/>
                  <a:pt x="265" y="48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7" name="Google Shape;1327;p45"/>
          <p:cNvSpPr/>
          <p:nvPr/>
        </p:nvSpPr>
        <p:spPr>
          <a:xfrm>
            <a:off x="15306407" y="8889874"/>
            <a:ext cx="580839" cy="601584"/>
          </a:xfrm>
          <a:custGeom>
            <a:rect b="b" l="l" r="r" t="t"/>
            <a:pathLst>
              <a:path extrusionOk="0" h="635" w="619">
                <a:moveTo>
                  <a:pt x="618" y="604"/>
                </a:moveTo>
                <a:lnTo>
                  <a:pt x="618" y="604"/>
                </a:lnTo>
                <a:cubicBezTo>
                  <a:pt x="456" y="442"/>
                  <a:pt x="456" y="442"/>
                  <a:pt x="456" y="442"/>
                </a:cubicBezTo>
                <a:cubicBezTo>
                  <a:pt x="500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8" y="0"/>
                  <a:pt x="0" y="118"/>
                  <a:pt x="0" y="266"/>
                </a:cubicBezTo>
                <a:cubicBezTo>
                  <a:pt x="0" y="413"/>
                  <a:pt x="118" y="530"/>
                  <a:pt x="265" y="530"/>
                </a:cubicBezTo>
                <a:cubicBezTo>
                  <a:pt x="324" y="530"/>
                  <a:pt x="382" y="501"/>
                  <a:pt x="427" y="472"/>
                </a:cubicBezTo>
                <a:cubicBezTo>
                  <a:pt x="589" y="634"/>
                  <a:pt x="589" y="634"/>
                  <a:pt x="589" y="634"/>
                </a:cubicBezTo>
                <a:cubicBezTo>
                  <a:pt x="603" y="634"/>
                  <a:pt x="603" y="634"/>
                  <a:pt x="618" y="634"/>
                </a:cubicBezTo>
                <a:cubicBezTo>
                  <a:pt x="618" y="619"/>
                  <a:pt x="618" y="604"/>
                  <a:pt x="618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32" y="487"/>
                  <a:pt x="29" y="383"/>
                  <a:pt x="29" y="266"/>
                </a:cubicBezTo>
                <a:cubicBezTo>
                  <a:pt x="29" y="148"/>
                  <a:pt x="132" y="45"/>
                  <a:pt x="265" y="45"/>
                </a:cubicBezTo>
                <a:cubicBezTo>
                  <a:pt x="382" y="45"/>
                  <a:pt x="486" y="148"/>
                  <a:pt x="486" y="266"/>
                </a:cubicBezTo>
                <a:cubicBezTo>
                  <a:pt x="486" y="383"/>
                  <a:pt x="382" y="487"/>
                  <a:pt x="265" y="48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8" name="Google Shape;1328;p45"/>
          <p:cNvSpPr/>
          <p:nvPr/>
        </p:nvSpPr>
        <p:spPr>
          <a:xfrm>
            <a:off x="14334887" y="8889874"/>
            <a:ext cx="598125" cy="601584"/>
          </a:xfrm>
          <a:custGeom>
            <a:rect b="b" l="l" r="r" t="t"/>
            <a:pathLst>
              <a:path extrusionOk="0" h="635" w="634">
                <a:moveTo>
                  <a:pt x="30" y="236"/>
                </a:moveTo>
                <a:lnTo>
                  <a:pt x="30" y="236"/>
                </a:lnTo>
                <a:cubicBezTo>
                  <a:pt x="221" y="236"/>
                  <a:pt x="221" y="236"/>
                  <a:pt x="221" y="236"/>
                </a:cubicBezTo>
                <a:cubicBezTo>
                  <a:pt x="236" y="236"/>
                  <a:pt x="236" y="236"/>
                  <a:pt x="236" y="221"/>
                </a:cubicBezTo>
                <a:cubicBezTo>
                  <a:pt x="236" y="207"/>
                  <a:pt x="236" y="207"/>
                  <a:pt x="221" y="207"/>
                </a:cubicBezTo>
                <a:cubicBezTo>
                  <a:pt x="74" y="207"/>
                  <a:pt x="74" y="207"/>
                  <a:pt x="74" y="207"/>
                </a:cubicBezTo>
                <a:cubicBezTo>
                  <a:pt x="118" y="104"/>
                  <a:pt x="207" y="45"/>
                  <a:pt x="324" y="45"/>
                </a:cubicBezTo>
                <a:cubicBezTo>
                  <a:pt x="457" y="45"/>
                  <a:pt x="574" y="148"/>
                  <a:pt x="589" y="280"/>
                </a:cubicBezTo>
                <a:cubicBezTo>
                  <a:pt x="633" y="280"/>
                  <a:pt x="633" y="280"/>
                  <a:pt x="633" y="280"/>
                </a:cubicBezTo>
                <a:cubicBezTo>
                  <a:pt x="619" y="118"/>
                  <a:pt x="486" y="0"/>
                  <a:pt x="324" y="0"/>
                </a:cubicBezTo>
                <a:cubicBezTo>
                  <a:pt x="207" y="0"/>
                  <a:pt x="103" y="74"/>
                  <a:pt x="44" y="162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15"/>
                  <a:pt x="30" y="0"/>
                  <a:pt x="30" y="0"/>
                </a:cubicBezTo>
                <a:cubicBezTo>
                  <a:pt x="15" y="0"/>
                  <a:pt x="0" y="15"/>
                  <a:pt x="0" y="30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36"/>
                  <a:pt x="30" y="236"/>
                  <a:pt x="30" y="236"/>
                </a:cubicBezTo>
                <a:close/>
                <a:moveTo>
                  <a:pt x="619" y="398"/>
                </a:moveTo>
                <a:lnTo>
                  <a:pt x="619" y="398"/>
                </a:lnTo>
                <a:cubicBezTo>
                  <a:pt x="412" y="398"/>
                  <a:pt x="412" y="398"/>
                  <a:pt x="412" y="398"/>
                </a:cubicBezTo>
                <a:lnTo>
                  <a:pt x="398" y="413"/>
                </a:lnTo>
                <a:cubicBezTo>
                  <a:pt x="398" y="428"/>
                  <a:pt x="412" y="442"/>
                  <a:pt x="412" y="442"/>
                </a:cubicBezTo>
                <a:cubicBezTo>
                  <a:pt x="574" y="442"/>
                  <a:pt x="574" y="442"/>
                  <a:pt x="574" y="442"/>
                </a:cubicBezTo>
                <a:cubicBezTo>
                  <a:pt x="530" y="530"/>
                  <a:pt x="427" y="589"/>
                  <a:pt x="324" y="589"/>
                </a:cubicBezTo>
                <a:cubicBezTo>
                  <a:pt x="177" y="589"/>
                  <a:pt x="74" y="487"/>
                  <a:pt x="44" y="354"/>
                </a:cubicBezTo>
                <a:cubicBezTo>
                  <a:pt x="15" y="354"/>
                  <a:pt x="15" y="354"/>
                  <a:pt x="15" y="354"/>
                </a:cubicBezTo>
                <a:cubicBezTo>
                  <a:pt x="30" y="516"/>
                  <a:pt x="162" y="634"/>
                  <a:pt x="324" y="634"/>
                </a:cubicBezTo>
                <a:cubicBezTo>
                  <a:pt x="442" y="634"/>
                  <a:pt x="545" y="575"/>
                  <a:pt x="589" y="472"/>
                </a:cubicBezTo>
                <a:cubicBezTo>
                  <a:pt x="589" y="619"/>
                  <a:pt x="589" y="619"/>
                  <a:pt x="589" y="619"/>
                </a:cubicBezTo>
                <a:cubicBezTo>
                  <a:pt x="589" y="619"/>
                  <a:pt x="604" y="634"/>
                  <a:pt x="619" y="634"/>
                </a:cubicBezTo>
                <a:lnTo>
                  <a:pt x="633" y="619"/>
                </a:lnTo>
                <a:cubicBezTo>
                  <a:pt x="633" y="413"/>
                  <a:pt x="633" y="413"/>
                  <a:pt x="633" y="413"/>
                </a:cubicBezTo>
                <a:cubicBezTo>
                  <a:pt x="633" y="398"/>
                  <a:pt x="619" y="398"/>
                  <a:pt x="619" y="39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9" name="Google Shape;1329;p45"/>
          <p:cNvSpPr/>
          <p:nvPr/>
        </p:nvSpPr>
        <p:spPr>
          <a:xfrm>
            <a:off x="13380652" y="8889874"/>
            <a:ext cx="598125" cy="601584"/>
          </a:xfrm>
          <a:custGeom>
            <a:rect b="b" l="l" r="r" t="t"/>
            <a:pathLst>
              <a:path extrusionOk="0" h="635" w="634">
                <a:moveTo>
                  <a:pt x="471" y="45"/>
                </a:moveTo>
                <a:lnTo>
                  <a:pt x="471" y="45"/>
                </a:lnTo>
                <a:cubicBezTo>
                  <a:pt x="603" y="45"/>
                  <a:pt x="603" y="45"/>
                  <a:pt x="603" y="45"/>
                </a:cubicBezTo>
                <a:cubicBezTo>
                  <a:pt x="618" y="45"/>
                  <a:pt x="633" y="30"/>
                  <a:pt x="633" y="30"/>
                </a:cubicBezTo>
                <a:cubicBezTo>
                  <a:pt x="633" y="15"/>
                  <a:pt x="618" y="0"/>
                  <a:pt x="603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397" y="0"/>
                  <a:pt x="397" y="30"/>
                </a:cubicBezTo>
                <a:cubicBezTo>
                  <a:pt x="397" y="221"/>
                  <a:pt x="397" y="221"/>
                  <a:pt x="397" y="221"/>
                </a:cubicBezTo>
                <a:cubicBezTo>
                  <a:pt x="397" y="236"/>
                  <a:pt x="397" y="236"/>
                  <a:pt x="412" y="236"/>
                </a:cubicBezTo>
                <a:cubicBezTo>
                  <a:pt x="426" y="236"/>
                  <a:pt x="426" y="236"/>
                  <a:pt x="426" y="221"/>
                </a:cubicBezTo>
                <a:cubicBezTo>
                  <a:pt x="426" y="74"/>
                  <a:pt x="426" y="74"/>
                  <a:pt x="426" y="74"/>
                </a:cubicBezTo>
                <a:cubicBezTo>
                  <a:pt x="530" y="118"/>
                  <a:pt x="588" y="207"/>
                  <a:pt x="588" y="325"/>
                </a:cubicBezTo>
                <a:cubicBezTo>
                  <a:pt x="588" y="472"/>
                  <a:pt x="471" y="589"/>
                  <a:pt x="309" y="589"/>
                </a:cubicBezTo>
                <a:cubicBezTo>
                  <a:pt x="162" y="589"/>
                  <a:pt x="44" y="472"/>
                  <a:pt x="44" y="325"/>
                </a:cubicBezTo>
                <a:cubicBezTo>
                  <a:pt x="44" y="177"/>
                  <a:pt x="147" y="74"/>
                  <a:pt x="279" y="45"/>
                </a:cubicBezTo>
                <a:cubicBezTo>
                  <a:pt x="279" y="15"/>
                  <a:pt x="279" y="15"/>
                  <a:pt x="279" y="15"/>
                </a:cubicBezTo>
                <a:cubicBezTo>
                  <a:pt x="117" y="30"/>
                  <a:pt x="0" y="162"/>
                  <a:pt x="0" y="325"/>
                </a:cubicBezTo>
                <a:cubicBezTo>
                  <a:pt x="0" y="487"/>
                  <a:pt x="147" y="634"/>
                  <a:pt x="309" y="634"/>
                </a:cubicBezTo>
                <a:cubicBezTo>
                  <a:pt x="485" y="634"/>
                  <a:pt x="633" y="487"/>
                  <a:pt x="633" y="325"/>
                </a:cubicBezTo>
                <a:cubicBezTo>
                  <a:pt x="633" y="207"/>
                  <a:pt x="559" y="104"/>
                  <a:pt x="471" y="45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0" name="Google Shape;1330;p45"/>
          <p:cNvSpPr/>
          <p:nvPr/>
        </p:nvSpPr>
        <p:spPr>
          <a:xfrm>
            <a:off x="12419503" y="8889874"/>
            <a:ext cx="580839" cy="601584"/>
          </a:xfrm>
          <a:custGeom>
            <a:rect b="b" l="l" r="r" t="t"/>
            <a:pathLst>
              <a:path extrusionOk="0" h="635" w="619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1" name="Google Shape;1331;p45"/>
          <p:cNvSpPr/>
          <p:nvPr/>
        </p:nvSpPr>
        <p:spPr>
          <a:xfrm>
            <a:off x="21073303" y="7935639"/>
            <a:ext cx="580839" cy="598129"/>
          </a:xfrm>
          <a:custGeom>
            <a:rect b="b" l="l" r="r" t="t"/>
            <a:pathLst>
              <a:path extrusionOk="0" h="634" w="619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2" name="Google Shape;1332;p45"/>
          <p:cNvSpPr/>
          <p:nvPr/>
        </p:nvSpPr>
        <p:spPr>
          <a:xfrm>
            <a:off x="20105244" y="7935639"/>
            <a:ext cx="598127" cy="598129"/>
          </a:xfrm>
          <a:custGeom>
            <a:rect b="b" l="l" r="r" t="t"/>
            <a:pathLst>
              <a:path extrusionOk="0" h="634" w="634">
                <a:moveTo>
                  <a:pt x="442" y="294"/>
                </a:moveTo>
                <a:lnTo>
                  <a:pt x="442" y="294"/>
                </a:lnTo>
                <a:cubicBezTo>
                  <a:pt x="207" y="294"/>
                  <a:pt x="207" y="294"/>
                  <a:pt x="207" y="294"/>
                </a:cubicBezTo>
                <a:cubicBezTo>
                  <a:pt x="192" y="294"/>
                  <a:pt x="177" y="309"/>
                  <a:pt x="177" y="309"/>
                </a:cubicBezTo>
                <a:cubicBezTo>
                  <a:pt x="177" y="324"/>
                  <a:pt x="192" y="338"/>
                  <a:pt x="207" y="338"/>
                </a:cubicBezTo>
                <a:cubicBezTo>
                  <a:pt x="442" y="338"/>
                  <a:pt x="442" y="338"/>
                  <a:pt x="442" y="338"/>
                </a:cubicBezTo>
                <a:cubicBezTo>
                  <a:pt x="442" y="338"/>
                  <a:pt x="457" y="324"/>
                  <a:pt x="457" y="309"/>
                </a:cubicBezTo>
                <a:lnTo>
                  <a:pt x="442" y="294"/>
                </a:lnTo>
                <a:close/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09"/>
                </a:cubicBezTo>
                <a:cubicBezTo>
                  <a:pt x="0" y="485"/>
                  <a:pt x="148" y="633"/>
                  <a:pt x="324" y="633"/>
                </a:cubicBezTo>
                <a:cubicBezTo>
                  <a:pt x="486" y="633"/>
                  <a:pt x="633" y="485"/>
                  <a:pt x="633" y="309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324" y="589"/>
                </a:moveTo>
                <a:lnTo>
                  <a:pt x="324" y="589"/>
                </a:lnTo>
                <a:cubicBezTo>
                  <a:pt x="162" y="589"/>
                  <a:pt x="45" y="471"/>
                  <a:pt x="45" y="309"/>
                </a:cubicBezTo>
                <a:cubicBezTo>
                  <a:pt x="45" y="162"/>
                  <a:pt x="162" y="44"/>
                  <a:pt x="324" y="44"/>
                </a:cubicBezTo>
                <a:cubicBezTo>
                  <a:pt x="471" y="44"/>
                  <a:pt x="589" y="162"/>
                  <a:pt x="589" y="309"/>
                </a:cubicBezTo>
                <a:cubicBezTo>
                  <a:pt x="589" y="471"/>
                  <a:pt x="471" y="589"/>
                  <a:pt x="324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3" name="Google Shape;1333;p45"/>
          <p:cNvSpPr/>
          <p:nvPr/>
        </p:nvSpPr>
        <p:spPr>
          <a:xfrm>
            <a:off x="19144090" y="7935639"/>
            <a:ext cx="598127" cy="598129"/>
          </a:xfrm>
          <a:custGeom>
            <a:rect b="b" l="l" r="r" t="t"/>
            <a:pathLst>
              <a:path extrusionOk="0" h="634" w="634">
                <a:moveTo>
                  <a:pt x="426" y="294"/>
                </a:moveTo>
                <a:lnTo>
                  <a:pt x="426" y="294"/>
                </a:lnTo>
                <a:cubicBezTo>
                  <a:pt x="338" y="294"/>
                  <a:pt x="338" y="294"/>
                  <a:pt x="338" y="294"/>
                </a:cubicBezTo>
                <a:cubicBezTo>
                  <a:pt x="338" y="191"/>
                  <a:pt x="338" y="191"/>
                  <a:pt x="338" y="191"/>
                </a:cubicBezTo>
                <a:cubicBezTo>
                  <a:pt x="338" y="191"/>
                  <a:pt x="324" y="176"/>
                  <a:pt x="309" y="176"/>
                </a:cubicBezTo>
                <a:lnTo>
                  <a:pt x="294" y="191"/>
                </a:ln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lnTo>
                  <a:pt x="176" y="309"/>
                </a:lnTo>
                <a:cubicBezTo>
                  <a:pt x="176" y="324"/>
                  <a:pt x="191" y="338"/>
                  <a:pt x="191" y="338"/>
                </a:cubicBezTo>
                <a:cubicBezTo>
                  <a:pt x="294" y="338"/>
                  <a:pt x="294" y="338"/>
                  <a:pt x="294" y="338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2"/>
                  <a:pt x="309" y="456"/>
                  <a:pt x="309" y="456"/>
                </a:cubicBezTo>
                <a:cubicBezTo>
                  <a:pt x="324" y="456"/>
                  <a:pt x="338" y="442"/>
                  <a:pt x="338" y="427"/>
                </a:cubicBezTo>
                <a:cubicBezTo>
                  <a:pt x="338" y="338"/>
                  <a:pt x="338" y="338"/>
                  <a:pt x="338" y="338"/>
                </a:cubicBezTo>
                <a:cubicBezTo>
                  <a:pt x="426" y="338"/>
                  <a:pt x="426" y="338"/>
                  <a:pt x="426" y="338"/>
                </a:cubicBezTo>
                <a:cubicBezTo>
                  <a:pt x="442" y="338"/>
                  <a:pt x="456" y="324"/>
                  <a:pt x="456" y="309"/>
                </a:cubicBezTo>
                <a:cubicBezTo>
                  <a:pt x="456" y="309"/>
                  <a:pt x="442" y="294"/>
                  <a:pt x="426" y="294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4" name="Google Shape;1334;p45"/>
          <p:cNvSpPr/>
          <p:nvPr/>
        </p:nvSpPr>
        <p:spPr>
          <a:xfrm>
            <a:off x="18189851" y="7935639"/>
            <a:ext cx="580839" cy="598129"/>
          </a:xfrm>
          <a:custGeom>
            <a:rect b="b" l="l" r="r" t="t"/>
            <a:pathLst>
              <a:path extrusionOk="0" h="634" w="619">
                <a:moveTo>
                  <a:pt x="412" y="309"/>
                </a:moveTo>
                <a:lnTo>
                  <a:pt x="412" y="309"/>
                </a:lnTo>
                <a:cubicBezTo>
                  <a:pt x="324" y="383"/>
                  <a:pt x="324" y="383"/>
                  <a:pt x="324" y="383"/>
                </a:cubicBezTo>
                <a:cubicBezTo>
                  <a:pt x="324" y="176"/>
                  <a:pt x="324" y="176"/>
                  <a:pt x="324" y="176"/>
                </a:cubicBezTo>
                <a:cubicBezTo>
                  <a:pt x="324" y="162"/>
                  <a:pt x="324" y="162"/>
                  <a:pt x="309" y="162"/>
                </a:cubicBezTo>
                <a:cubicBezTo>
                  <a:pt x="294" y="162"/>
                  <a:pt x="294" y="162"/>
                  <a:pt x="294" y="176"/>
                </a:cubicBezTo>
                <a:cubicBezTo>
                  <a:pt x="294" y="383"/>
                  <a:pt x="294" y="383"/>
                  <a:pt x="294" y="383"/>
                </a:cubicBezTo>
                <a:cubicBezTo>
                  <a:pt x="206" y="309"/>
                  <a:pt x="206" y="309"/>
                  <a:pt x="206" y="309"/>
                </a:cubicBezTo>
                <a:cubicBezTo>
                  <a:pt x="206" y="294"/>
                  <a:pt x="191" y="294"/>
                  <a:pt x="177" y="309"/>
                </a:cubicBezTo>
                <a:cubicBezTo>
                  <a:pt x="177" y="309"/>
                  <a:pt x="177" y="324"/>
                  <a:pt x="177" y="338"/>
                </a:cubicBezTo>
                <a:cubicBezTo>
                  <a:pt x="294" y="442"/>
                  <a:pt x="294" y="442"/>
                  <a:pt x="294" y="442"/>
                </a:cubicBezTo>
                <a:lnTo>
                  <a:pt x="309" y="442"/>
                </a:lnTo>
                <a:lnTo>
                  <a:pt x="324" y="442"/>
                </a:ln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09"/>
                  <a:pt x="441" y="309"/>
                </a:cubicBezTo>
                <a:cubicBezTo>
                  <a:pt x="427" y="294"/>
                  <a:pt x="412" y="294"/>
                  <a:pt x="412" y="309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09"/>
                </a:cubicBezTo>
                <a:cubicBezTo>
                  <a:pt x="589" y="471"/>
                  <a:pt x="456" y="589"/>
                  <a:pt x="309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5" name="Google Shape;1335;p45"/>
          <p:cNvSpPr/>
          <p:nvPr/>
        </p:nvSpPr>
        <p:spPr>
          <a:xfrm>
            <a:off x="17218335" y="7935639"/>
            <a:ext cx="598125" cy="598129"/>
          </a:xfrm>
          <a:custGeom>
            <a:rect b="b" l="l" r="r" t="t"/>
            <a:pathLst>
              <a:path extrusionOk="0" h="634" w="634">
                <a:moveTo>
                  <a:pt x="339" y="191"/>
                </a:moveTo>
                <a:lnTo>
                  <a:pt x="339" y="191"/>
                </a:lnTo>
                <a:cubicBezTo>
                  <a:pt x="339" y="176"/>
                  <a:pt x="324" y="176"/>
                  <a:pt x="324" y="176"/>
                </a:cubicBezTo>
                <a:cubicBezTo>
                  <a:pt x="310" y="176"/>
                  <a:pt x="310" y="176"/>
                  <a:pt x="295" y="191"/>
                </a:cubicBezTo>
                <a:cubicBezTo>
                  <a:pt x="192" y="294"/>
                  <a:pt x="192" y="294"/>
                  <a:pt x="192" y="294"/>
                </a:cubicBezTo>
                <a:cubicBezTo>
                  <a:pt x="177" y="309"/>
                  <a:pt x="177" y="324"/>
                  <a:pt x="192" y="324"/>
                </a:cubicBezTo>
                <a:cubicBezTo>
                  <a:pt x="192" y="338"/>
                  <a:pt x="207" y="338"/>
                  <a:pt x="221" y="324"/>
                </a:cubicBezTo>
                <a:cubicBezTo>
                  <a:pt x="295" y="250"/>
                  <a:pt x="295" y="250"/>
                  <a:pt x="295" y="250"/>
                </a:cubicBezTo>
                <a:cubicBezTo>
                  <a:pt x="295" y="456"/>
                  <a:pt x="295" y="456"/>
                  <a:pt x="295" y="456"/>
                </a:cubicBezTo>
                <a:cubicBezTo>
                  <a:pt x="295" y="456"/>
                  <a:pt x="310" y="471"/>
                  <a:pt x="324" y="471"/>
                </a:cubicBezTo>
                <a:lnTo>
                  <a:pt x="339" y="456"/>
                </a:lnTo>
                <a:cubicBezTo>
                  <a:pt x="339" y="250"/>
                  <a:pt x="339" y="250"/>
                  <a:pt x="339" y="250"/>
                </a:cubicBezTo>
                <a:cubicBezTo>
                  <a:pt x="412" y="324"/>
                  <a:pt x="412" y="324"/>
                  <a:pt x="412" y="324"/>
                </a:cubicBezTo>
                <a:cubicBezTo>
                  <a:pt x="428" y="338"/>
                  <a:pt x="442" y="338"/>
                  <a:pt x="442" y="324"/>
                </a:cubicBezTo>
                <a:cubicBezTo>
                  <a:pt x="457" y="324"/>
                  <a:pt x="457" y="309"/>
                  <a:pt x="442" y="294"/>
                </a:cubicBezTo>
                <a:lnTo>
                  <a:pt x="339" y="191"/>
                </a:lnTo>
                <a:close/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09"/>
                </a:cubicBezTo>
                <a:cubicBezTo>
                  <a:pt x="0" y="485"/>
                  <a:pt x="148" y="633"/>
                  <a:pt x="324" y="633"/>
                </a:cubicBezTo>
                <a:cubicBezTo>
                  <a:pt x="486" y="633"/>
                  <a:pt x="633" y="485"/>
                  <a:pt x="633" y="309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324" y="589"/>
                </a:moveTo>
                <a:lnTo>
                  <a:pt x="324" y="589"/>
                </a:lnTo>
                <a:cubicBezTo>
                  <a:pt x="162" y="589"/>
                  <a:pt x="45" y="471"/>
                  <a:pt x="45" y="309"/>
                </a:cubicBezTo>
                <a:cubicBezTo>
                  <a:pt x="45" y="162"/>
                  <a:pt x="162" y="44"/>
                  <a:pt x="324" y="44"/>
                </a:cubicBezTo>
                <a:cubicBezTo>
                  <a:pt x="471" y="44"/>
                  <a:pt x="589" y="162"/>
                  <a:pt x="589" y="309"/>
                </a:cubicBezTo>
                <a:cubicBezTo>
                  <a:pt x="589" y="471"/>
                  <a:pt x="471" y="589"/>
                  <a:pt x="324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6" name="Google Shape;1336;p45"/>
          <p:cNvSpPr/>
          <p:nvPr/>
        </p:nvSpPr>
        <p:spPr>
          <a:xfrm>
            <a:off x="16260643" y="7935639"/>
            <a:ext cx="598127" cy="598129"/>
          </a:xfrm>
          <a:custGeom>
            <a:rect b="b" l="l" r="r" t="t"/>
            <a:pathLst>
              <a:path extrusionOk="0" h="634" w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7" name="Google Shape;1337;p45"/>
          <p:cNvSpPr/>
          <p:nvPr/>
        </p:nvSpPr>
        <p:spPr>
          <a:xfrm>
            <a:off x="15306407" y="7935639"/>
            <a:ext cx="580839" cy="598129"/>
          </a:xfrm>
          <a:custGeom>
            <a:rect b="b" l="l" r="r" t="t"/>
            <a:pathLst>
              <a:path extrusionOk="0" h="634" w="619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09"/>
                </a:cubicBezTo>
                <a:cubicBezTo>
                  <a:pt x="589" y="471"/>
                  <a:pt x="456" y="589"/>
                  <a:pt x="309" y="589"/>
                </a:cubicBezTo>
                <a:close/>
                <a:moveTo>
                  <a:pt x="441" y="294"/>
                </a:moveTo>
                <a:lnTo>
                  <a:pt x="441" y="294"/>
                </a:lnTo>
                <a:cubicBezTo>
                  <a:pt x="235" y="294"/>
                  <a:pt x="235" y="294"/>
                  <a:pt x="235" y="294"/>
                </a:cubicBezTo>
                <a:cubicBezTo>
                  <a:pt x="324" y="221"/>
                  <a:pt x="324" y="221"/>
                  <a:pt x="324" y="221"/>
                </a:cubicBezTo>
                <a:cubicBezTo>
                  <a:pt x="324" y="206"/>
                  <a:pt x="324" y="191"/>
                  <a:pt x="324" y="191"/>
                </a:cubicBezTo>
                <a:cubicBezTo>
                  <a:pt x="309" y="176"/>
                  <a:pt x="294" y="176"/>
                  <a:pt x="294" y="191"/>
                </a:cubicBezTo>
                <a:cubicBezTo>
                  <a:pt x="177" y="294"/>
                  <a:pt x="177" y="294"/>
                  <a:pt x="177" y="294"/>
                </a:cubicBezTo>
                <a:lnTo>
                  <a:pt x="177" y="309"/>
                </a:lnTo>
                <a:cubicBezTo>
                  <a:pt x="177" y="324"/>
                  <a:pt x="177" y="324"/>
                  <a:pt x="177" y="338"/>
                </a:cubicBezTo>
                <a:cubicBezTo>
                  <a:pt x="294" y="442"/>
                  <a:pt x="294" y="442"/>
                  <a:pt x="294" y="442"/>
                </a:cubicBezTo>
                <a:cubicBezTo>
                  <a:pt x="294" y="456"/>
                  <a:pt x="309" y="456"/>
                  <a:pt x="324" y="442"/>
                </a:cubicBezTo>
                <a:cubicBezTo>
                  <a:pt x="324" y="442"/>
                  <a:pt x="324" y="427"/>
                  <a:pt x="324" y="412"/>
                </a:cubicBezTo>
                <a:cubicBezTo>
                  <a:pt x="235" y="338"/>
                  <a:pt x="235" y="338"/>
                  <a:pt x="235" y="338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56" y="338"/>
                  <a:pt x="471" y="324"/>
                  <a:pt x="471" y="309"/>
                </a:cubicBezTo>
                <a:cubicBezTo>
                  <a:pt x="471" y="309"/>
                  <a:pt x="456" y="294"/>
                  <a:pt x="441" y="29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8" name="Google Shape;1338;p45"/>
          <p:cNvSpPr/>
          <p:nvPr/>
        </p:nvSpPr>
        <p:spPr>
          <a:xfrm>
            <a:off x="14334887" y="7935639"/>
            <a:ext cx="598125" cy="598129"/>
          </a:xfrm>
          <a:custGeom>
            <a:rect b="b" l="l" r="r" t="t"/>
            <a:pathLst>
              <a:path extrusionOk="0" h="634" w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09"/>
                </a:cubicBezTo>
                <a:cubicBezTo>
                  <a:pt x="0" y="485"/>
                  <a:pt x="148" y="633"/>
                  <a:pt x="324" y="633"/>
                </a:cubicBezTo>
                <a:cubicBezTo>
                  <a:pt x="486" y="633"/>
                  <a:pt x="633" y="485"/>
                  <a:pt x="633" y="309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324" y="589"/>
                </a:moveTo>
                <a:lnTo>
                  <a:pt x="324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24" y="44"/>
                </a:cubicBezTo>
                <a:cubicBezTo>
                  <a:pt x="471" y="44"/>
                  <a:pt x="589" y="162"/>
                  <a:pt x="589" y="309"/>
                </a:cubicBezTo>
                <a:cubicBezTo>
                  <a:pt x="589" y="471"/>
                  <a:pt x="471" y="589"/>
                  <a:pt x="324" y="589"/>
                </a:cubicBezTo>
                <a:close/>
                <a:moveTo>
                  <a:pt x="457" y="221"/>
                </a:moveTo>
                <a:lnTo>
                  <a:pt x="457" y="221"/>
                </a:lnTo>
                <a:cubicBezTo>
                  <a:pt x="324" y="368"/>
                  <a:pt x="324" y="368"/>
                  <a:pt x="324" y="368"/>
                </a:cubicBezTo>
                <a:cubicBezTo>
                  <a:pt x="177" y="221"/>
                  <a:pt x="177" y="221"/>
                  <a:pt x="177" y="221"/>
                </a:cubicBezTo>
                <a:cubicBezTo>
                  <a:pt x="177" y="221"/>
                  <a:pt x="162" y="221"/>
                  <a:pt x="148" y="221"/>
                </a:cubicBezTo>
                <a:cubicBezTo>
                  <a:pt x="148" y="235"/>
                  <a:pt x="148" y="250"/>
                  <a:pt x="148" y="250"/>
                </a:cubicBezTo>
                <a:cubicBezTo>
                  <a:pt x="295" y="397"/>
                  <a:pt x="295" y="397"/>
                  <a:pt x="295" y="397"/>
                </a:cubicBezTo>
                <a:cubicBezTo>
                  <a:pt x="310" y="412"/>
                  <a:pt x="310" y="412"/>
                  <a:pt x="324" y="412"/>
                </a:cubicBezTo>
                <a:cubicBezTo>
                  <a:pt x="324" y="412"/>
                  <a:pt x="339" y="412"/>
                  <a:pt x="339" y="397"/>
                </a:cubicBezTo>
                <a:cubicBezTo>
                  <a:pt x="486" y="250"/>
                  <a:pt x="486" y="250"/>
                  <a:pt x="486" y="250"/>
                </a:cubicBezTo>
                <a:cubicBezTo>
                  <a:pt x="501" y="250"/>
                  <a:pt x="501" y="235"/>
                  <a:pt x="486" y="221"/>
                </a:cubicBezTo>
                <a:cubicBezTo>
                  <a:pt x="486" y="221"/>
                  <a:pt x="471" y="221"/>
                  <a:pt x="457" y="22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39" name="Google Shape;1339;p45"/>
          <p:cNvSpPr/>
          <p:nvPr/>
        </p:nvSpPr>
        <p:spPr>
          <a:xfrm>
            <a:off x="13380652" y="7935639"/>
            <a:ext cx="598125" cy="598129"/>
          </a:xfrm>
          <a:custGeom>
            <a:rect b="b" l="l" r="r" t="t"/>
            <a:pathLst>
              <a:path extrusionOk="0" h="634" w="634">
                <a:moveTo>
                  <a:pt x="338" y="221"/>
                </a:moveTo>
                <a:lnTo>
                  <a:pt x="338" y="221"/>
                </a:lnTo>
                <a:cubicBezTo>
                  <a:pt x="324" y="221"/>
                  <a:pt x="324" y="221"/>
                  <a:pt x="309" y="221"/>
                </a:cubicBezTo>
                <a:lnTo>
                  <a:pt x="294" y="221"/>
                </a:lnTo>
                <a:cubicBezTo>
                  <a:pt x="147" y="368"/>
                  <a:pt x="147" y="368"/>
                  <a:pt x="147" y="368"/>
                </a:cubicBezTo>
                <a:cubicBezTo>
                  <a:pt x="132" y="383"/>
                  <a:pt x="132" y="397"/>
                  <a:pt x="147" y="397"/>
                </a:cubicBezTo>
                <a:cubicBezTo>
                  <a:pt x="147" y="412"/>
                  <a:pt x="162" y="412"/>
                  <a:pt x="176" y="397"/>
                </a:cubicBezTo>
                <a:cubicBezTo>
                  <a:pt x="309" y="265"/>
                  <a:pt x="309" y="265"/>
                  <a:pt x="309" y="265"/>
                </a:cubicBezTo>
                <a:cubicBezTo>
                  <a:pt x="456" y="397"/>
                  <a:pt x="456" y="397"/>
                  <a:pt x="456" y="397"/>
                </a:cubicBezTo>
                <a:cubicBezTo>
                  <a:pt x="456" y="412"/>
                  <a:pt x="471" y="412"/>
                  <a:pt x="485" y="397"/>
                </a:cubicBezTo>
                <a:cubicBezTo>
                  <a:pt x="485" y="397"/>
                  <a:pt x="485" y="383"/>
                  <a:pt x="485" y="368"/>
                </a:cubicBezTo>
                <a:lnTo>
                  <a:pt x="338" y="221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0" name="Google Shape;1340;p45"/>
          <p:cNvSpPr/>
          <p:nvPr/>
        </p:nvSpPr>
        <p:spPr>
          <a:xfrm>
            <a:off x="12419503" y="7935639"/>
            <a:ext cx="580839" cy="598129"/>
          </a:xfrm>
          <a:custGeom>
            <a:rect b="b" l="l" r="r" t="t"/>
            <a:pathLst>
              <a:path extrusionOk="0" h="634" w="619">
                <a:moveTo>
                  <a:pt x="397" y="294"/>
                </a:moveTo>
                <a:lnTo>
                  <a:pt x="397" y="294"/>
                </a:lnTo>
                <a:cubicBezTo>
                  <a:pt x="250" y="147"/>
                  <a:pt x="250" y="147"/>
                  <a:pt x="250" y="147"/>
                </a:cubicBezTo>
                <a:cubicBezTo>
                  <a:pt x="235" y="132"/>
                  <a:pt x="221" y="132"/>
                  <a:pt x="221" y="147"/>
                </a:cubicBezTo>
                <a:cubicBezTo>
                  <a:pt x="206" y="147"/>
                  <a:pt x="206" y="162"/>
                  <a:pt x="221" y="176"/>
                </a:cubicBezTo>
                <a:cubicBezTo>
                  <a:pt x="353" y="309"/>
                  <a:pt x="353" y="309"/>
                  <a:pt x="353" y="309"/>
                </a:cubicBezTo>
                <a:cubicBezTo>
                  <a:pt x="221" y="456"/>
                  <a:pt x="221" y="456"/>
                  <a:pt x="221" y="456"/>
                </a:cubicBezTo>
                <a:cubicBezTo>
                  <a:pt x="206" y="456"/>
                  <a:pt x="206" y="471"/>
                  <a:pt x="221" y="485"/>
                </a:cubicBezTo>
                <a:cubicBezTo>
                  <a:pt x="221" y="485"/>
                  <a:pt x="235" y="485"/>
                  <a:pt x="250" y="485"/>
                </a:cubicBezTo>
                <a:cubicBezTo>
                  <a:pt x="397" y="338"/>
                  <a:pt x="397" y="338"/>
                  <a:pt x="397" y="338"/>
                </a:cubicBezTo>
                <a:cubicBezTo>
                  <a:pt x="397" y="324"/>
                  <a:pt x="397" y="324"/>
                  <a:pt x="397" y="309"/>
                </a:cubicBezTo>
                <a:lnTo>
                  <a:pt x="397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09"/>
                </a:cubicBezTo>
                <a:cubicBezTo>
                  <a:pt x="589" y="471"/>
                  <a:pt x="456" y="589"/>
                  <a:pt x="309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1" name="Google Shape;1341;p45"/>
          <p:cNvSpPr/>
          <p:nvPr/>
        </p:nvSpPr>
        <p:spPr>
          <a:xfrm>
            <a:off x="21073303" y="6974488"/>
            <a:ext cx="580839" cy="584298"/>
          </a:xfrm>
          <a:custGeom>
            <a:rect b="b" l="l" r="r" t="t"/>
            <a:pathLst>
              <a:path extrusionOk="0" h="619" w="619">
                <a:moveTo>
                  <a:pt x="398" y="147"/>
                </a:moveTo>
                <a:lnTo>
                  <a:pt x="398" y="147"/>
                </a:lnTo>
                <a:cubicBezTo>
                  <a:pt x="398" y="132"/>
                  <a:pt x="383" y="132"/>
                  <a:pt x="368" y="147"/>
                </a:cubicBezTo>
                <a:cubicBezTo>
                  <a:pt x="221" y="294"/>
                  <a:pt x="221" y="294"/>
                  <a:pt x="221" y="294"/>
                </a:cubicBezTo>
                <a:lnTo>
                  <a:pt x="221" y="309"/>
                </a:lnTo>
                <a:lnTo>
                  <a:pt x="221" y="324"/>
                </a:lnTo>
                <a:cubicBezTo>
                  <a:pt x="368" y="471"/>
                  <a:pt x="368" y="471"/>
                  <a:pt x="368" y="471"/>
                </a:cubicBezTo>
                <a:cubicBezTo>
                  <a:pt x="383" y="486"/>
                  <a:pt x="398" y="486"/>
                  <a:pt x="398" y="471"/>
                </a:cubicBezTo>
                <a:cubicBezTo>
                  <a:pt x="412" y="471"/>
                  <a:pt x="412" y="457"/>
                  <a:pt x="398" y="441"/>
                </a:cubicBezTo>
                <a:cubicBezTo>
                  <a:pt x="265" y="309"/>
                  <a:pt x="265" y="309"/>
                  <a:pt x="265" y="309"/>
                </a:cubicBezTo>
                <a:cubicBezTo>
                  <a:pt x="398" y="177"/>
                  <a:pt x="398" y="177"/>
                  <a:pt x="398" y="177"/>
                </a:cubicBezTo>
                <a:cubicBezTo>
                  <a:pt x="412" y="162"/>
                  <a:pt x="412" y="147"/>
                  <a:pt x="398" y="147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32"/>
                  <a:pt x="0" y="309"/>
                </a:cubicBezTo>
                <a:cubicBezTo>
                  <a:pt x="0" y="486"/>
                  <a:pt x="132" y="618"/>
                  <a:pt x="309" y="618"/>
                </a:cubicBezTo>
                <a:cubicBezTo>
                  <a:pt x="486" y="618"/>
                  <a:pt x="618" y="486"/>
                  <a:pt x="618" y="309"/>
                </a:cubicBezTo>
                <a:cubicBezTo>
                  <a:pt x="618" y="132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57"/>
                  <a:pt x="29" y="309"/>
                </a:cubicBezTo>
                <a:cubicBezTo>
                  <a:pt x="29" y="162"/>
                  <a:pt x="162" y="29"/>
                  <a:pt x="309" y="29"/>
                </a:cubicBezTo>
                <a:cubicBezTo>
                  <a:pt x="457" y="29"/>
                  <a:pt x="589" y="162"/>
                  <a:pt x="589" y="309"/>
                </a:cubicBezTo>
                <a:cubicBezTo>
                  <a:pt x="589" y="457"/>
                  <a:pt x="457" y="589"/>
                  <a:pt x="309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2" name="Google Shape;1342;p45"/>
          <p:cNvSpPr/>
          <p:nvPr/>
        </p:nvSpPr>
        <p:spPr>
          <a:xfrm>
            <a:off x="20105243" y="7005606"/>
            <a:ext cx="608498" cy="497864"/>
          </a:xfrm>
          <a:custGeom>
            <a:rect b="b" l="l" r="r" t="t"/>
            <a:pathLst>
              <a:path extrusionOk="0" h="531" w="649">
                <a:moveTo>
                  <a:pt x="604" y="30"/>
                </a:moveTo>
                <a:lnTo>
                  <a:pt x="604" y="30"/>
                </a:lnTo>
                <a:cubicBezTo>
                  <a:pt x="575" y="0"/>
                  <a:pt x="530" y="0"/>
                  <a:pt x="501" y="30"/>
                </a:cubicBezTo>
                <a:cubicBezTo>
                  <a:pt x="207" y="324"/>
                  <a:pt x="207" y="324"/>
                  <a:pt x="207" y="324"/>
                </a:cubicBezTo>
                <a:cubicBezTo>
                  <a:pt x="148" y="251"/>
                  <a:pt x="148" y="251"/>
                  <a:pt x="148" y="251"/>
                </a:cubicBezTo>
                <a:cubicBezTo>
                  <a:pt x="103" y="207"/>
                  <a:pt x="59" y="207"/>
                  <a:pt x="30" y="251"/>
                </a:cubicBezTo>
                <a:cubicBezTo>
                  <a:pt x="0" y="280"/>
                  <a:pt x="0" y="324"/>
                  <a:pt x="30" y="369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92" y="530"/>
                  <a:pt x="236" y="530"/>
                  <a:pt x="266" y="486"/>
                </a:cubicBezTo>
                <a:cubicBezTo>
                  <a:pt x="604" y="148"/>
                  <a:pt x="604" y="148"/>
                  <a:pt x="604" y="148"/>
                </a:cubicBezTo>
                <a:cubicBezTo>
                  <a:pt x="648" y="118"/>
                  <a:pt x="648" y="59"/>
                  <a:pt x="604" y="30"/>
                </a:cubicBezTo>
                <a:close/>
                <a:moveTo>
                  <a:pt x="575" y="118"/>
                </a:moveTo>
                <a:lnTo>
                  <a:pt x="575" y="118"/>
                </a:lnTo>
                <a:cubicBezTo>
                  <a:pt x="575" y="118"/>
                  <a:pt x="251" y="457"/>
                  <a:pt x="236" y="457"/>
                </a:cubicBezTo>
                <a:cubicBezTo>
                  <a:pt x="221" y="471"/>
                  <a:pt x="207" y="471"/>
                  <a:pt x="192" y="457"/>
                </a:cubicBezTo>
                <a:lnTo>
                  <a:pt x="59" y="324"/>
                </a:lnTo>
                <a:cubicBezTo>
                  <a:pt x="45" y="310"/>
                  <a:pt x="45" y="295"/>
                  <a:pt x="59" y="280"/>
                </a:cubicBezTo>
                <a:cubicBezTo>
                  <a:pt x="74" y="265"/>
                  <a:pt x="103" y="265"/>
                  <a:pt x="118" y="280"/>
                </a:cubicBezTo>
                <a:cubicBezTo>
                  <a:pt x="207" y="369"/>
                  <a:pt x="207" y="369"/>
                  <a:pt x="207" y="369"/>
                </a:cubicBezTo>
                <a:cubicBezTo>
                  <a:pt x="530" y="59"/>
                  <a:pt x="530" y="59"/>
                  <a:pt x="530" y="59"/>
                </a:cubicBezTo>
                <a:cubicBezTo>
                  <a:pt x="545" y="45"/>
                  <a:pt x="560" y="45"/>
                  <a:pt x="575" y="59"/>
                </a:cubicBezTo>
                <a:cubicBezTo>
                  <a:pt x="604" y="74"/>
                  <a:pt x="604" y="103"/>
                  <a:pt x="575" y="11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3" name="Google Shape;1343;p45"/>
          <p:cNvSpPr/>
          <p:nvPr/>
        </p:nvSpPr>
        <p:spPr>
          <a:xfrm>
            <a:off x="19185578" y="7033266"/>
            <a:ext cx="487492" cy="487492"/>
          </a:xfrm>
          <a:custGeom>
            <a:rect b="b" l="l" r="r" t="t"/>
            <a:pathLst>
              <a:path extrusionOk="0" h="516" w="516">
                <a:moveTo>
                  <a:pt x="368" y="265"/>
                </a:moveTo>
                <a:lnTo>
                  <a:pt x="368" y="265"/>
                </a:lnTo>
                <a:cubicBezTo>
                  <a:pt x="486" y="147"/>
                  <a:pt x="486" y="147"/>
                  <a:pt x="486" y="147"/>
                </a:cubicBezTo>
                <a:cubicBezTo>
                  <a:pt x="515" y="118"/>
                  <a:pt x="515" y="73"/>
                  <a:pt x="486" y="44"/>
                </a:cubicBezTo>
                <a:cubicBezTo>
                  <a:pt x="456" y="0"/>
                  <a:pt x="398" y="0"/>
                  <a:pt x="368" y="44"/>
                </a:cubicBezTo>
                <a:cubicBezTo>
                  <a:pt x="265" y="147"/>
                  <a:pt x="265" y="147"/>
                  <a:pt x="265" y="147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18" y="0"/>
                  <a:pt x="73" y="0"/>
                  <a:pt x="44" y="44"/>
                </a:cubicBezTo>
                <a:cubicBezTo>
                  <a:pt x="0" y="73"/>
                  <a:pt x="0" y="118"/>
                  <a:pt x="44" y="147"/>
                </a:cubicBezTo>
                <a:cubicBezTo>
                  <a:pt x="147" y="265"/>
                  <a:pt x="147" y="265"/>
                  <a:pt x="147" y="265"/>
                </a:cubicBezTo>
                <a:cubicBezTo>
                  <a:pt x="44" y="368"/>
                  <a:pt x="44" y="368"/>
                  <a:pt x="44" y="368"/>
                </a:cubicBezTo>
                <a:cubicBezTo>
                  <a:pt x="0" y="398"/>
                  <a:pt x="0" y="456"/>
                  <a:pt x="44" y="486"/>
                </a:cubicBezTo>
                <a:cubicBezTo>
                  <a:pt x="73" y="515"/>
                  <a:pt x="118" y="515"/>
                  <a:pt x="147" y="486"/>
                </a:cubicBezTo>
                <a:cubicBezTo>
                  <a:pt x="265" y="368"/>
                  <a:pt x="265" y="368"/>
                  <a:pt x="265" y="368"/>
                </a:cubicBezTo>
                <a:cubicBezTo>
                  <a:pt x="368" y="486"/>
                  <a:pt x="368" y="486"/>
                  <a:pt x="368" y="486"/>
                </a:cubicBezTo>
                <a:cubicBezTo>
                  <a:pt x="398" y="515"/>
                  <a:pt x="456" y="515"/>
                  <a:pt x="486" y="486"/>
                </a:cubicBezTo>
                <a:cubicBezTo>
                  <a:pt x="515" y="456"/>
                  <a:pt x="515" y="398"/>
                  <a:pt x="486" y="368"/>
                </a:cubicBezTo>
                <a:lnTo>
                  <a:pt x="368" y="265"/>
                </a:lnTo>
                <a:close/>
                <a:moveTo>
                  <a:pt x="456" y="456"/>
                </a:moveTo>
                <a:lnTo>
                  <a:pt x="456" y="456"/>
                </a:lnTo>
                <a:cubicBezTo>
                  <a:pt x="441" y="471"/>
                  <a:pt x="412" y="471"/>
                  <a:pt x="398" y="456"/>
                </a:cubicBezTo>
                <a:cubicBezTo>
                  <a:pt x="265" y="309"/>
                  <a:pt x="265" y="309"/>
                  <a:pt x="265" y="309"/>
                </a:cubicBezTo>
                <a:cubicBezTo>
                  <a:pt x="118" y="456"/>
                  <a:pt x="118" y="456"/>
                  <a:pt x="118" y="456"/>
                </a:cubicBezTo>
                <a:cubicBezTo>
                  <a:pt x="103" y="471"/>
                  <a:pt x="73" y="471"/>
                  <a:pt x="59" y="456"/>
                </a:cubicBezTo>
                <a:cubicBezTo>
                  <a:pt x="44" y="441"/>
                  <a:pt x="44" y="412"/>
                  <a:pt x="59" y="398"/>
                </a:cubicBezTo>
                <a:cubicBezTo>
                  <a:pt x="206" y="265"/>
                  <a:pt x="206" y="265"/>
                  <a:pt x="206" y="265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44" y="103"/>
                  <a:pt x="44" y="73"/>
                  <a:pt x="59" y="59"/>
                </a:cubicBezTo>
                <a:cubicBezTo>
                  <a:pt x="73" y="44"/>
                  <a:pt x="103" y="44"/>
                  <a:pt x="118" y="59"/>
                </a:cubicBezTo>
                <a:cubicBezTo>
                  <a:pt x="265" y="206"/>
                  <a:pt x="265" y="206"/>
                  <a:pt x="265" y="206"/>
                </a:cubicBezTo>
                <a:cubicBezTo>
                  <a:pt x="398" y="59"/>
                  <a:pt x="398" y="59"/>
                  <a:pt x="398" y="59"/>
                </a:cubicBezTo>
                <a:cubicBezTo>
                  <a:pt x="412" y="44"/>
                  <a:pt x="441" y="44"/>
                  <a:pt x="456" y="59"/>
                </a:cubicBezTo>
                <a:cubicBezTo>
                  <a:pt x="471" y="73"/>
                  <a:pt x="471" y="103"/>
                  <a:pt x="456" y="118"/>
                </a:cubicBezTo>
                <a:cubicBezTo>
                  <a:pt x="309" y="265"/>
                  <a:pt x="309" y="265"/>
                  <a:pt x="309" y="265"/>
                </a:cubicBezTo>
                <a:cubicBezTo>
                  <a:pt x="456" y="398"/>
                  <a:pt x="456" y="398"/>
                  <a:pt x="456" y="398"/>
                </a:cubicBezTo>
                <a:cubicBezTo>
                  <a:pt x="471" y="412"/>
                  <a:pt x="471" y="441"/>
                  <a:pt x="456" y="45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4" name="Google Shape;1344;p45"/>
          <p:cNvSpPr/>
          <p:nvPr/>
        </p:nvSpPr>
        <p:spPr>
          <a:xfrm>
            <a:off x="18189851" y="7199220"/>
            <a:ext cx="580839" cy="141752"/>
          </a:xfrm>
          <a:custGeom>
            <a:rect b="b" l="l" r="r" t="t"/>
            <a:pathLst>
              <a:path extrusionOk="0" h="148" w="619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117"/>
                  <a:pt x="29" y="147"/>
                  <a:pt x="73" y="147"/>
                </a:cubicBezTo>
                <a:cubicBezTo>
                  <a:pt x="545" y="147"/>
                  <a:pt x="545" y="147"/>
                  <a:pt x="545" y="147"/>
                </a:cubicBezTo>
                <a:cubicBezTo>
                  <a:pt x="589" y="147"/>
                  <a:pt x="618" y="117"/>
                  <a:pt x="618" y="73"/>
                </a:cubicBezTo>
                <a:cubicBezTo>
                  <a:pt x="618" y="29"/>
                  <a:pt x="589" y="0"/>
                  <a:pt x="545" y="0"/>
                </a:cubicBezTo>
                <a:close/>
                <a:moveTo>
                  <a:pt x="545" y="117"/>
                </a:moveTo>
                <a:lnTo>
                  <a:pt x="545" y="117"/>
                </a:lnTo>
                <a:cubicBezTo>
                  <a:pt x="73" y="117"/>
                  <a:pt x="73" y="117"/>
                  <a:pt x="73" y="117"/>
                </a:cubicBezTo>
                <a:cubicBezTo>
                  <a:pt x="59" y="117"/>
                  <a:pt x="29" y="88"/>
                  <a:pt x="29" y="73"/>
                </a:cubicBezTo>
                <a:cubicBezTo>
                  <a:pt x="29" y="58"/>
                  <a:pt x="59" y="29"/>
                  <a:pt x="73" y="29"/>
                </a:cubicBezTo>
                <a:cubicBezTo>
                  <a:pt x="545" y="29"/>
                  <a:pt x="545" y="29"/>
                  <a:pt x="545" y="29"/>
                </a:cubicBezTo>
                <a:cubicBezTo>
                  <a:pt x="559" y="29"/>
                  <a:pt x="589" y="58"/>
                  <a:pt x="589" y="73"/>
                </a:cubicBezTo>
                <a:cubicBezTo>
                  <a:pt x="589" y="88"/>
                  <a:pt x="559" y="117"/>
                  <a:pt x="545" y="11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5" name="Google Shape;1345;p45"/>
          <p:cNvSpPr/>
          <p:nvPr/>
        </p:nvSpPr>
        <p:spPr>
          <a:xfrm>
            <a:off x="17218335" y="6974488"/>
            <a:ext cx="598125" cy="584298"/>
          </a:xfrm>
          <a:custGeom>
            <a:rect b="b" l="l" r="r" t="t"/>
            <a:pathLst>
              <a:path extrusionOk="0" h="619" w="634">
                <a:moveTo>
                  <a:pt x="560" y="236"/>
                </a:moveTo>
                <a:lnTo>
                  <a:pt x="560" y="236"/>
                </a:lnTo>
                <a:cubicBezTo>
                  <a:pt x="398" y="236"/>
                  <a:pt x="398" y="236"/>
                  <a:pt x="398" y="236"/>
                </a:cubicBezTo>
                <a:cubicBezTo>
                  <a:pt x="398" y="74"/>
                  <a:pt x="398" y="74"/>
                  <a:pt x="398" y="74"/>
                </a:cubicBezTo>
                <a:cubicBezTo>
                  <a:pt x="398" y="29"/>
                  <a:pt x="369" y="0"/>
                  <a:pt x="324" y="0"/>
                </a:cubicBezTo>
                <a:cubicBezTo>
                  <a:pt x="280" y="0"/>
                  <a:pt x="236" y="29"/>
                  <a:pt x="236" y="74"/>
                </a:cubicBezTo>
                <a:cubicBezTo>
                  <a:pt x="236" y="236"/>
                  <a:pt x="236" y="236"/>
                  <a:pt x="236" y="236"/>
                </a:cubicBezTo>
                <a:cubicBezTo>
                  <a:pt x="89" y="236"/>
                  <a:pt x="89" y="236"/>
                  <a:pt x="89" y="236"/>
                </a:cubicBezTo>
                <a:cubicBezTo>
                  <a:pt x="45" y="236"/>
                  <a:pt x="0" y="265"/>
                  <a:pt x="0" y="309"/>
                </a:cubicBezTo>
                <a:cubicBezTo>
                  <a:pt x="0" y="353"/>
                  <a:pt x="45" y="383"/>
                  <a:pt x="89" y="383"/>
                </a:cubicBezTo>
                <a:cubicBezTo>
                  <a:pt x="236" y="383"/>
                  <a:pt x="236" y="383"/>
                  <a:pt x="236" y="383"/>
                </a:cubicBezTo>
                <a:cubicBezTo>
                  <a:pt x="236" y="545"/>
                  <a:pt x="236" y="545"/>
                  <a:pt x="236" y="545"/>
                </a:cubicBezTo>
                <a:cubicBezTo>
                  <a:pt x="236" y="589"/>
                  <a:pt x="280" y="618"/>
                  <a:pt x="324" y="618"/>
                </a:cubicBezTo>
                <a:cubicBezTo>
                  <a:pt x="369" y="618"/>
                  <a:pt x="398" y="589"/>
                  <a:pt x="398" y="545"/>
                </a:cubicBezTo>
                <a:cubicBezTo>
                  <a:pt x="398" y="383"/>
                  <a:pt x="398" y="383"/>
                  <a:pt x="398" y="383"/>
                </a:cubicBezTo>
                <a:cubicBezTo>
                  <a:pt x="560" y="383"/>
                  <a:pt x="560" y="383"/>
                  <a:pt x="560" y="383"/>
                </a:cubicBezTo>
                <a:cubicBezTo>
                  <a:pt x="604" y="383"/>
                  <a:pt x="633" y="353"/>
                  <a:pt x="633" y="309"/>
                </a:cubicBezTo>
                <a:cubicBezTo>
                  <a:pt x="633" y="265"/>
                  <a:pt x="604" y="236"/>
                  <a:pt x="560" y="236"/>
                </a:cubicBezTo>
                <a:close/>
                <a:moveTo>
                  <a:pt x="560" y="353"/>
                </a:moveTo>
                <a:lnTo>
                  <a:pt x="560" y="353"/>
                </a:lnTo>
                <a:cubicBezTo>
                  <a:pt x="354" y="353"/>
                  <a:pt x="354" y="353"/>
                  <a:pt x="354" y="353"/>
                </a:cubicBezTo>
                <a:cubicBezTo>
                  <a:pt x="354" y="545"/>
                  <a:pt x="354" y="545"/>
                  <a:pt x="354" y="545"/>
                </a:cubicBezTo>
                <a:cubicBezTo>
                  <a:pt x="354" y="559"/>
                  <a:pt x="339" y="589"/>
                  <a:pt x="324" y="589"/>
                </a:cubicBezTo>
                <a:cubicBezTo>
                  <a:pt x="295" y="589"/>
                  <a:pt x="280" y="559"/>
                  <a:pt x="280" y="545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89" y="353"/>
                  <a:pt x="89" y="353"/>
                  <a:pt x="89" y="353"/>
                </a:cubicBezTo>
                <a:cubicBezTo>
                  <a:pt x="59" y="353"/>
                  <a:pt x="45" y="324"/>
                  <a:pt x="45" y="309"/>
                </a:cubicBezTo>
                <a:cubicBezTo>
                  <a:pt x="45" y="294"/>
                  <a:pt x="59" y="265"/>
                  <a:pt x="89" y="265"/>
                </a:cubicBezTo>
                <a:cubicBezTo>
                  <a:pt x="280" y="265"/>
                  <a:pt x="280" y="265"/>
                  <a:pt x="280" y="265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80" y="59"/>
                  <a:pt x="295" y="29"/>
                  <a:pt x="324" y="29"/>
                </a:cubicBezTo>
                <a:cubicBezTo>
                  <a:pt x="339" y="29"/>
                  <a:pt x="354" y="59"/>
                  <a:pt x="354" y="74"/>
                </a:cubicBezTo>
                <a:cubicBezTo>
                  <a:pt x="354" y="265"/>
                  <a:pt x="354" y="265"/>
                  <a:pt x="354" y="265"/>
                </a:cubicBezTo>
                <a:cubicBezTo>
                  <a:pt x="560" y="265"/>
                  <a:pt x="560" y="265"/>
                  <a:pt x="560" y="265"/>
                </a:cubicBezTo>
                <a:cubicBezTo>
                  <a:pt x="575" y="265"/>
                  <a:pt x="589" y="294"/>
                  <a:pt x="589" y="309"/>
                </a:cubicBezTo>
                <a:cubicBezTo>
                  <a:pt x="589" y="324"/>
                  <a:pt x="575" y="353"/>
                  <a:pt x="560" y="35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6" name="Google Shape;1346;p45"/>
          <p:cNvSpPr/>
          <p:nvPr/>
        </p:nvSpPr>
        <p:spPr>
          <a:xfrm>
            <a:off x="16260643" y="7005606"/>
            <a:ext cx="598127" cy="525523"/>
          </a:xfrm>
          <a:custGeom>
            <a:rect b="b" l="l" r="r" t="t"/>
            <a:pathLst>
              <a:path extrusionOk="0" h="561" w="634">
                <a:moveTo>
                  <a:pt x="73" y="162"/>
                </a:moveTo>
                <a:lnTo>
                  <a:pt x="73" y="162"/>
                </a:lnTo>
                <a:cubicBezTo>
                  <a:pt x="544" y="162"/>
                  <a:pt x="544" y="162"/>
                  <a:pt x="544" y="162"/>
                </a:cubicBezTo>
                <a:cubicBezTo>
                  <a:pt x="588" y="162"/>
                  <a:pt x="633" y="133"/>
                  <a:pt x="633" y="89"/>
                </a:cubicBezTo>
                <a:cubicBezTo>
                  <a:pt x="633" y="45"/>
                  <a:pt x="588" y="0"/>
                  <a:pt x="544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133"/>
                  <a:pt x="29" y="162"/>
                  <a:pt x="73" y="162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44" y="45"/>
                  <a:pt x="544" y="45"/>
                  <a:pt x="544" y="45"/>
                </a:cubicBezTo>
                <a:cubicBezTo>
                  <a:pt x="574" y="45"/>
                  <a:pt x="588" y="59"/>
                  <a:pt x="588" y="89"/>
                </a:cubicBezTo>
                <a:cubicBezTo>
                  <a:pt x="588" y="103"/>
                  <a:pt x="574" y="118"/>
                  <a:pt x="544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58" y="118"/>
                  <a:pt x="44" y="103"/>
                  <a:pt x="44" y="89"/>
                </a:cubicBezTo>
                <a:cubicBezTo>
                  <a:pt x="44" y="59"/>
                  <a:pt x="58" y="45"/>
                  <a:pt x="73" y="45"/>
                </a:cubicBezTo>
                <a:close/>
                <a:moveTo>
                  <a:pt x="544" y="207"/>
                </a:moveTo>
                <a:lnTo>
                  <a:pt x="544" y="207"/>
                </a:lnTo>
                <a:cubicBezTo>
                  <a:pt x="73" y="207"/>
                  <a:pt x="73" y="207"/>
                  <a:pt x="73" y="207"/>
                </a:cubicBezTo>
                <a:cubicBezTo>
                  <a:pt x="29" y="207"/>
                  <a:pt x="0" y="236"/>
                  <a:pt x="0" y="280"/>
                </a:cubicBezTo>
                <a:cubicBezTo>
                  <a:pt x="0" y="324"/>
                  <a:pt x="29" y="354"/>
                  <a:pt x="73" y="354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88" y="354"/>
                  <a:pt x="633" y="324"/>
                  <a:pt x="633" y="280"/>
                </a:cubicBezTo>
                <a:cubicBezTo>
                  <a:pt x="633" y="236"/>
                  <a:pt x="588" y="207"/>
                  <a:pt x="544" y="207"/>
                </a:cubicBezTo>
                <a:close/>
                <a:moveTo>
                  <a:pt x="544" y="324"/>
                </a:moveTo>
                <a:lnTo>
                  <a:pt x="544" y="324"/>
                </a:lnTo>
                <a:cubicBezTo>
                  <a:pt x="73" y="324"/>
                  <a:pt x="73" y="324"/>
                  <a:pt x="73" y="324"/>
                </a:cubicBezTo>
                <a:cubicBezTo>
                  <a:pt x="58" y="324"/>
                  <a:pt x="44" y="295"/>
                  <a:pt x="44" y="280"/>
                </a:cubicBezTo>
                <a:cubicBezTo>
                  <a:pt x="44" y="265"/>
                  <a:pt x="58" y="236"/>
                  <a:pt x="73" y="236"/>
                </a:cubicBezTo>
                <a:cubicBezTo>
                  <a:pt x="544" y="236"/>
                  <a:pt x="544" y="236"/>
                  <a:pt x="544" y="236"/>
                </a:cubicBezTo>
                <a:cubicBezTo>
                  <a:pt x="574" y="236"/>
                  <a:pt x="588" y="265"/>
                  <a:pt x="588" y="280"/>
                </a:cubicBezTo>
                <a:cubicBezTo>
                  <a:pt x="588" y="295"/>
                  <a:pt x="574" y="324"/>
                  <a:pt x="544" y="324"/>
                </a:cubicBezTo>
                <a:close/>
                <a:moveTo>
                  <a:pt x="544" y="398"/>
                </a:moveTo>
                <a:lnTo>
                  <a:pt x="544" y="398"/>
                </a:lnTo>
                <a:cubicBezTo>
                  <a:pt x="73" y="398"/>
                  <a:pt x="73" y="398"/>
                  <a:pt x="73" y="398"/>
                </a:cubicBezTo>
                <a:cubicBezTo>
                  <a:pt x="29" y="398"/>
                  <a:pt x="0" y="428"/>
                  <a:pt x="0" y="471"/>
                </a:cubicBezTo>
                <a:cubicBezTo>
                  <a:pt x="0" y="516"/>
                  <a:pt x="29" y="560"/>
                  <a:pt x="73" y="560"/>
                </a:cubicBezTo>
                <a:cubicBezTo>
                  <a:pt x="544" y="560"/>
                  <a:pt x="544" y="560"/>
                  <a:pt x="544" y="560"/>
                </a:cubicBezTo>
                <a:cubicBezTo>
                  <a:pt x="588" y="560"/>
                  <a:pt x="633" y="516"/>
                  <a:pt x="633" y="471"/>
                </a:cubicBezTo>
                <a:cubicBezTo>
                  <a:pt x="633" y="428"/>
                  <a:pt x="588" y="398"/>
                  <a:pt x="544" y="398"/>
                </a:cubicBezTo>
                <a:close/>
                <a:moveTo>
                  <a:pt x="544" y="516"/>
                </a:moveTo>
                <a:lnTo>
                  <a:pt x="544" y="516"/>
                </a:lnTo>
                <a:cubicBezTo>
                  <a:pt x="73" y="516"/>
                  <a:pt x="73" y="516"/>
                  <a:pt x="73" y="516"/>
                </a:cubicBezTo>
                <a:cubicBezTo>
                  <a:pt x="58" y="516"/>
                  <a:pt x="44" y="501"/>
                  <a:pt x="44" y="471"/>
                </a:cubicBezTo>
                <a:cubicBezTo>
                  <a:pt x="44" y="457"/>
                  <a:pt x="58" y="442"/>
                  <a:pt x="73" y="442"/>
                </a:cubicBezTo>
                <a:cubicBezTo>
                  <a:pt x="544" y="442"/>
                  <a:pt x="544" y="442"/>
                  <a:pt x="544" y="442"/>
                </a:cubicBezTo>
                <a:cubicBezTo>
                  <a:pt x="574" y="442"/>
                  <a:pt x="588" y="457"/>
                  <a:pt x="588" y="471"/>
                </a:cubicBezTo>
                <a:cubicBezTo>
                  <a:pt x="588" y="501"/>
                  <a:pt x="574" y="516"/>
                  <a:pt x="544" y="51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7" name="Google Shape;1347;p45"/>
          <p:cNvSpPr/>
          <p:nvPr/>
        </p:nvSpPr>
        <p:spPr>
          <a:xfrm>
            <a:off x="15306407" y="6974488"/>
            <a:ext cx="580839" cy="584298"/>
          </a:xfrm>
          <a:custGeom>
            <a:rect b="b" l="l" r="r" t="t"/>
            <a:pathLst>
              <a:path extrusionOk="0" h="619" w="619">
                <a:moveTo>
                  <a:pt x="427" y="177"/>
                </a:moveTo>
                <a:lnTo>
                  <a:pt x="427" y="177"/>
                </a:lnTo>
                <a:cubicBezTo>
                  <a:pt x="412" y="162"/>
                  <a:pt x="412" y="177"/>
                  <a:pt x="398" y="177"/>
                </a:cubicBezTo>
                <a:cubicBezTo>
                  <a:pt x="280" y="398"/>
                  <a:pt x="280" y="398"/>
                  <a:pt x="280" y="398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24"/>
                  <a:pt x="191" y="324"/>
                  <a:pt x="177" y="339"/>
                </a:cubicBezTo>
                <a:cubicBezTo>
                  <a:pt x="162" y="339"/>
                  <a:pt x="162" y="353"/>
                  <a:pt x="177" y="353"/>
                </a:cubicBezTo>
                <a:cubicBezTo>
                  <a:pt x="265" y="441"/>
                  <a:pt x="265" y="441"/>
                  <a:pt x="265" y="441"/>
                </a:cubicBezTo>
                <a:cubicBezTo>
                  <a:pt x="280" y="457"/>
                  <a:pt x="280" y="457"/>
                  <a:pt x="294" y="441"/>
                </a:cubicBezTo>
                <a:lnTo>
                  <a:pt x="441" y="206"/>
                </a:lnTo>
                <a:cubicBezTo>
                  <a:pt x="441" y="191"/>
                  <a:pt x="441" y="177"/>
                  <a:pt x="427" y="177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5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5" y="29"/>
                  <a:pt x="545" y="29"/>
                  <a:pt x="545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8" name="Google Shape;1348;p45"/>
          <p:cNvSpPr/>
          <p:nvPr/>
        </p:nvSpPr>
        <p:spPr>
          <a:xfrm>
            <a:off x="14334887" y="6974488"/>
            <a:ext cx="598125" cy="584298"/>
          </a:xfrm>
          <a:custGeom>
            <a:rect b="b" l="l" r="r" t="t"/>
            <a:pathLst>
              <a:path extrusionOk="0" h="619" w="634"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18"/>
                  <a:pt x="89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74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9" y="29"/>
                  <a:pt x="89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4" y="29"/>
                  <a:pt x="589" y="59"/>
                  <a:pt x="589" y="74"/>
                </a:cubicBezTo>
                <a:lnTo>
                  <a:pt x="589" y="545"/>
                </a:lnTo>
                <a:close/>
                <a:moveTo>
                  <a:pt x="412" y="206"/>
                </a:moveTo>
                <a:lnTo>
                  <a:pt x="412" y="206"/>
                </a:lnTo>
                <a:cubicBezTo>
                  <a:pt x="412" y="206"/>
                  <a:pt x="398" y="206"/>
                  <a:pt x="383" y="206"/>
                </a:cubicBezTo>
                <a:cubicBezTo>
                  <a:pt x="324" y="280"/>
                  <a:pt x="324" y="280"/>
                  <a:pt x="324" y="280"/>
                </a:cubicBezTo>
                <a:cubicBezTo>
                  <a:pt x="251" y="206"/>
                  <a:pt x="251" y="206"/>
                  <a:pt x="251" y="206"/>
                </a:cubicBezTo>
                <a:cubicBezTo>
                  <a:pt x="236" y="206"/>
                  <a:pt x="236" y="206"/>
                  <a:pt x="221" y="206"/>
                </a:cubicBezTo>
                <a:cubicBezTo>
                  <a:pt x="221" y="221"/>
                  <a:pt x="221" y="236"/>
                  <a:pt x="221" y="236"/>
                </a:cubicBezTo>
                <a:cubicBezTo>
                  <a:pt x="295" y="309"/>
                  <a:pt x="295" y="309"/>
                  <a:pt x="295" y="309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221" y="383"/>
                  <a:pt x="221" y="398"/>
                  <a:pt x="221" y="412"/>
                </a:cubicBezTo>
                <a:cubicBezTo>
                  <a:pt x="236" y="412"/>
                  <a:pt x="236" y="412"/>
                  <a:pt x="251" y="412"/>
                </a:cubicBezTo>
                <a:cubicBezTo>
                  <a:pt x="324" y="339"/>
                  <a:pt x="324" y="339"/>
                  <a:pt x="324" y="339"/>
                </a:cubicBezTo>
                <a:cubicBezTo>
                  <a:pt x="383" y="412"/>
                  <a:pt x="383" y="412"/>
                  <a:pt x="383" y="412"/>
                </a:cubicBezTo>
                <a:cubicBezTo>
                  <a:pt x="398" y="412"/>
                  <a:pt x="412" y="412"/>
                  <a:pt x="412" y="412"/>
                </a:cubicBezTo>
                <a:cubicBezTo>
                  <a:pt x="427" y="398"/>
                  <a:pt x="427" y="383"/>
                  <a:pt x="412" y="383"/>
                </a:cubicBezTo>
                <a:cubicBezTo>
                  <a:pt x="354" y="309"/>
                  <a:pt x="354" y="309"/>
                  <a:pt x="354" y="309"/>
                </a:cubicBezTo>
                <a:cubicBezTo>
                  <a:pt x="412" y="236"/>
                  <a:pt x="412" y="236"/>
                  <a:pt x="412" y="236"/>
                </a:cubicBezTo>
                <a:cubicBezTo>
                  <a:pt x="427" y="236"/>
                  <a:pt x="427" y="221"/>
                  <a:pt x="412" y="20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49" name="Google Shape;1349;p45"/>
          <p:cNvSpPr/>
          <p:nvPr/>
        </p:nvSpPr>
        <p:spPr>
          <a:xfrm>
            <a:off x="13380652" y="6974488"/>
            <a:ext cx="598125" cy="584298"/>
          </a:xfrm>
          <a:custGeom>
            <a:rect b="b" l="l" r="r" t="t"/>
            <a:pathLst>
              <a:path extrusionOk="0" h="619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0" name="Google Shape;1350;p45"/>
          <p:cNvSpPr/>
          <p:nvPr/>
        </p:nvSpPr>
        <p:spPr>
          <a:xfrm>
            <a:off x="12419503" y="6974488"/>
            <a:ext cx="580839" cy="584298"/>
          </a:xfrm>
          <a:custGeom>
            <a:rect b="b" l="l" r="r" t="t"/>
            <a:pathLst>
              <a:path extrusionOk="0" h="619" w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1" name="Google Shape;1351;p45"/>
          <p:cNvSpPr/>
          <p:nvPr/>
        </p:nvSpPr>
        <p:spPr>
          <a:xfrm>
            <a:off x="21073303" y="6002969"/>
            <a:ext cx="580839" cy="598125"/>
          </a:xfrm>
          <a:custGeom>
            <a:rect b="b" l="l" r="r" t="t"/>
            <a:pathLst>
              <a:path extrusionOk="0" h="634" w="619">
                <a:moveTo>
                  <a:pt x="412" y="324"/>
                </a:moveTo>
                <a:lnTo>
                  <a:pt x="412" y="324"/>
                </a:lnTo>
                <a:cubicBezTo>
                  <a:pt x="324" y="412"/>
                  <a:pt x="324" y="412"/>
                  <a:pt x="324" y="412"/>
                </a:cubicBezTo>
                <a:cubicBezTo>
                  <a:pt x="324" y="207"/>
                  <a:pt x="324" y="207"/>
                  <a:pt x="324" y="207"/>
                </a:cubicBezTo>
                <a:cubicBezTo>
                  <a:pt x="324" y="192"/>
                  <a:pt x="324" y="177"/>
                  <a:pt x="309" y="177"/>
                </a:cubicBezTo>
                <a:cubicBezTo>
                  <a:pt x="294" y="177"/>
                  <a:pt x="294" y="192"/>
                  <a:pt x="294" y="207"/>
                </a:cubicBezTo>
                <a:cubicBezTo>
                  <a:pt x="294" y="412"/>
                  <a:pt x="294" y="412"/>
                  <a:pt x="294" y="412"/>
                </a:cubicBezTo>
                <a:cubicBezTo>
                  <a:pt x="206" y="324"/>
                  <a:pt x="206" y="324"/>
                  <a:pt x="206" y="324"/>
                </a:cubicBezTo>
                <a:cubicBezTo>
                  <a:pt x="206" y="324"/>
                  <a:pt x="191" y="324"/>
                  <a:pt x="177" y="324"/>
                </a:cubicBezTo>
                <a:cubicBezTo>
                  <a:pt x="177" y="339"/>
                  <a:pt x="177" y="354"/>
                  <a:pt x="177" y="354"/>
                </a:cubicBezTo>
                <a:cubicBezTo>
                  <a:pt x="294" y="471"/>
                  <a:pt x="294" y="471"/>
                  <a:pt x="294" y="471"/>
                </a:cubicBezTo>
                <a:lnTo>
                  <a:pt x="309" y="471"/>
                </a:lnTo>
                <a:lnTo>
                  <a:pt x="324" y="471"/>
                </a:lnTo>
                <a:cubicBezTo>
                  <a:pt x="441" y="354"/>
                  <a:pt x="441" y="354"/>
                  <a:pt x="441" y="354"/>
                </a:cubicBezTo>
                <a:cubicBezTo>
                  <a:pt x="441" y="354"/>
                  <a:pt x="441" y="339"/>
                  <a:pt x="441" y="324"/>
                </a:cubicBezTo>
                <a:cubicBezTo>
                  <a:pt x="427" y="324"/>
                  <a:pt x="412" y="324"/>
                  <a:pt x="412" y="324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4" y="0"/>
                  <a:pt x="74" y="0"/>
                  <a:pt x="74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4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5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59" y="589"/>
                  <a:pt x="545" y="589"/>
                </a:cubicBez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29" y="575"/>
                  <a:pt x="29" y="560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5"/>
                  <a:pt x="74" y="45"/>
                </a:cubicBezTo>
                <a:cubicBezTo>
                  <a:pt x="545" y="45"/>
                  <a:pt x="545" y="45"/>
                  <a:pt x="545" y="45"/>
                </a:cubicBezTo>
                <a:cubicBezTo>
                  <a:pt x="559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2" name="Google Shape;1352;p45"/>
          <p:cNvSpPr/>
          <p:nvPr/>
        </p:nvSpPr>
        <p:spPr>
          <a:xfrm>
            <a:off x="20105244" y="6002969"/>
            <a:ext cx="598127" cy="598125"/>
          </a:xfrm>
          <a:custGeom>
            <a:rect b="b" l="l" r="r" t="t"/>
            <a:pathLst>
              <a:path extrusionOk="0" h="634" w="634">
                <a:moveTo>
                  <a:pt x="339" y="177"/>
                </a:moveTo>
                <a:lnTo>
                  <a:pt x="339" y="177"/>
                </a:lnTo>
                <a:cubicBezTo>
                  <a:pt x="339" y="162"/>
                  <a:pt x="324" y="162"/>
                  <a:pt x="324" y="162"/>
                </a:cubicBezTo>
                <a:cubicBezTo>
                  <a:pt x="310" y="162"/>
                  <a:pt x="310" y="162"/>
                  <a:pt x="295" y="177"/>
                </a:cubicBezTo>
                <a:cubicBezTo>
                  <a:pt x="192" y="280"/>
                  <a:pt x="192" y="280"/>
                  <a:pt x="192" y="280"/>
                </a:cubicBezTo>
                <a:cubicBezTo>
                  <a:pt x="177" y="295"/>
                  <a:pt x="177" y="310"/>
                  <a:pt x="192" y="310"/>
                </a:cubicBezTo>
                <a:cubicBezTo>
                  <a:pt x="192" y="324"/>
                  <a:pt x="207" y="324"/>
                  <a:pt x="221" y="310"/>
                </a:cubicBezTo>
                <a:cubicBezTo>
                  <a:pt x="295" y="236"/>
                  <a:pt x="295" y="236"/>
                  <a:pt x="295" y="236"/>
                </a:cubicBezTo>
                <a:cubicBezTo>
                  <a:pt x="295" y="442"/>
                  <a:pt x="295" y="442"/>
                  <a:pt x="295" y="442"/>
                </a:cubicBezTo>
                <a:cubicBezTo>
                  <a:pt x="295" y="442"/>
                  <a:pt x="310" y="457"/>
                  <a:pt x="324" y="457"/>
                </a:cubicBezTo>
                <a:lnTo>
                  <a:pt x="339" y="442"/>
                </a:lnTo>
                <a:cubicBezTo>
                  <a:pt x="339" y="236"/>
                  <a:pt x="339" y="236"/>
                  <a:pt x="339" y="236"/>
                </a:cubicBezTo>
                <a:cubicBezTo>
                  <a:pt x="412" y="310"/>
                  <a:pt x="412" y="310"/>
                  <a:pt x="412" y="310"/>
                </a:cubicBezTo>
                <a:cubicBezTo>
                  <a:pt x="428" y="324"/>
                  <a:pt x="442" y="324"/>
                  <a:pt x="442" y="310"/>
                </a:cubicBezTo>
                <a:cubicBezTo>
                  <a:pt x="457" y="310"/>
                  <a:pt x="457" y="295"/>
                  <a:pt x="442" y="280"/>
                </a:cubicBezTo>
                <a:lnTo>
                  <a:pt x="339" y="177"/>
                </a:lnTo>
                <a:close/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45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604" y="0"/>
                  <a:pt x="560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75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75"/>
                  <a:pt x="45" y="560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59"/>
                  <a:pt x="59" y="45"/>
                  <a:pt x="89" y="45"/>
                </a:cubicBezTo>
                <a:cubicBezTo>
                  <a:pt x="560" y="45"/>
                  <a:pt x="560" y="45"/>
                  <a:pt x="560" y="45"/>
                </a:cubicBezTo>
                <a:cubicBezTo>
                  <a:pt x="575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3" name="Google Shape;1353;p45"/>
          <p:cNvSpPr/>
          <p:nvPr/>
        </p:nvSpPr>
        <p:spPr>
          <a:xfrm>
            <a:off x="19144090" y="6002969"/>
            <a:ext cx="598127" cy="598125"/>
          </a:xfrm>
          <a:custGeom>
            <a:rect b="b" l="l" r="r" t="t"/>
            <a:pathLst>
              <a:path extrusionOk="0" h="634" w="634">
                <a:moveTo>
                  <a:pt x="456" y="295"/>
                </a:moveTo>
                <a:lnTo>
                  <a:pt x="456" y="295"/>
                </a:lnTo>
                <a:cubicBezTo>
                  <a:pt x="353" y="192"/>
                  <a:pt x="353" y="192"/>
                  <a:pt x="353" y="192"/>
                </a:cubicBezTo>
                <a:cubicBezTo>
                  <a:pt x="338" y="177"/>
                  <a:pt x="324" y="177"/>
                  <a:pt x="324" y="192"/>
                </a:cubicBezTo>
                <a:cubicBezTo>
                  <a:pt x="309" y="192"/>
                  <a:pt x="309" y="207"/>
                  <a:pt x="324" y="221"/>
                </a:cubicBezTo>
                <a:cubicBezTo>
                  <a:pt x="397" y="295"/>
                  <a:pt x="397" y="295"/>
                  <a:pt x="397" y="295"/>
                </a:cubicBezTo>
                <a:cubicBezTo>
                  <a:pt x="191" y="295"/>
                  <a:pt x="191" y="295"/>
                  <a:pt x="191" y="295"/>
                </a:cubicBezTo>
                <a:cubicBezTo>
                  <a:pt x="191" y="295"/>
                  <a:pt x="176" y="310"/>
                  <a:pt x="176" y="324"/>
                </a:cubicBezTo>
                <a:lnTo>
                  <a:pt x="191" y="339"/>
                </a:lnTo>
                <a:cubicBezTo>
                  <a:pt x="397" y="339"/>
                  <a:pt x="397" y="339"/>
                  <a:pt x="397" y="339"/>
                </a:cubicBezTo>
                <a:cubicBezTo>
                  <a:pt x="324" y="412"/>
                  <a:pt x="324" y="412"/>
                  <a:pt x="324" y="412"/>
                </a:cubicBezTo>
                <a:cubicBezTo>
                  <a:pt x="309" y="428"/>
                  <a:pt x="309" y="442"/>
                  <a:pt x="324" y="442"/>
                </a:cubicBezTo>
                <a:cubicBezTo>
                  <a:pt x="324" y="457"/>
                  <a:pt x="338" y="457"/>
                  <a:pt x="353" y="442"/>
                </a:cubicBezTo>
                <a:cubicBezTo>
                  <a:pt x="456" y="339"/>
                  <a:pt x="456" y="339"/>
                  <a:pt x="456" y="339"/>
                </a:cubicBezTo>
                <a:cubicBezTo>
                  <a:pt x="471" y="339"/>
                  <a:pt x="471" y="324"/>
                  <a:pt x="471" y="324"/>
                </a:cubicBezTo>
                <a:cubicBezTo>
                  <a:pt x="471" y="310"/>
                  <a:pt x="471" y="310"/>
                  <a:pt x="456" y="295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588" y="0"/>
                  <a:pt x="544" y="0"/>
                </a:cubicBezTo>
                <a:close/>
                <a:moveTo>
                  <a:pt x="588" y="560"/>
                </a:moveTo>
                <a:lnTo>
                  <a:pt x="588" y="560"/>
                </a:lnTo>
                <a:cubicBezTo>
                  <a:pt x="588" y="575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44" y="575"/>
                  <a:pt x="44" y="560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59"/>
                  <a:pt x="59" y="45"/>
                  <a:pt x="73" y="45"/>
                </a:cubicBezTo>
                <a:cubicBezTo>
                  <a:pt x="544" y="45"/>
                  <a:pt x="544" y="45"/>
                  <a:pt x="544" y="45"/>
                </a:cubicBezTo>
                <a:cubicBezTo>
                  <a:pt x="574" y="45"/>
                  <a:pt x="588" y="59"/>
                  <a:pt x="588" y="89"/>
                </a:cubicBezTo>
                <a:lnTo>
                  <a:pt x="588" y="56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4" name="Google Shape;1354;p45"/>
          <p:cNvSpPr/>
          <p:nvPr/>
        </p:nvSpPr>
        <p:spPr>
          <a:xfrm>
            <a:off x="18189851" y="6002969"/>
            <a:ext cx="580839" cy="598125"/>
          </a:xfrm>
          <a:custGeom>
            <a:rect b="b" l="l" r="r" t="t"/>
            <a:pathLst>
              <a:path extrusionOk="0" h="634" w="619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5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59" y="589"/>
                  <a:pt x="54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5"/>
                  <a:pt x="29" y="560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5"/>
                  <a:pt x="73" y="45"/>
                </a:cubicBezTo>
                <a:cubicBezTo>
                  <a:pt x="545" y="45"/>
                  <a:pt x="545" y="45"/>
                  <a:pt x="545" y="45"/>
                </a:cubicBezTo>
                <a:cubicBezTo>
                  <a:pt x="559" y="45"/>
                  <a:pt x="589" y="59"/>
                  <a:pt x="589" y="89"/>
                </a:cubicBezTo>
                <a:lnTo>
                  <a:pt x="589" y="560"/>
                </a:lnTo>
                <a:close/>
                <a:moveTo>
                  <a:pt x="427" y="295"/>
                </a:moveTo>
                <a:lnTo>
                  <a:pt x="427" y="295"/>
                </a:lnTo>
                <a:cubicBezTo>
                  <a:pt x="221" y="295"/>
                  <a:pt x="221" y="295"/>
                  <a:pt x="221" y="295"/>
                </a:cubicBezTo>
                <a:cubicBezTo>
                  <a:pt x="294" y="221"/>
                  <a:pt x="294" y="221"/>
                  <a:pt x="294" y="221"/>
                </a:cubicBezTo>
                <a:cubicBezTo>
                  <a:pt x="309" y="207"/>
                  <a:pt x="309" y="192"/>
                  <a:pt x="294" y="192"/>
                </a:cubicBezTo>
                <a:cubicBezTo>
                  <a:pt x="294" y="177"/>
                  <a:pt x="280" y="177"/>
                  <a:pt x="265" y="192"/>
                </a:cubicBezTo>
                <a:cubicBezTo>
                  <a:pt x="162" y="295"/>
                  <a:pt x="162" y="295"/>
                  <a:pt x="162" y="295"/>
                </a:cubicBezTo>
                <a:cubicBezTo>
                  <a:pt x="162" y="310"/>
                  <a:pt x="162" y="310"/>
                  <a:pt x="162" y="324"/>
                </a:cubicBezTo>
                <a:lnTo>
                  <a:pt x="162" y="339"/>
                </a:lnTo>
                <a:cubicBezTo>
                  <a:pt x="265" y="442"/>
                  <a:pt x="265" y="442"/>
                  <a:pt x="265" y="442"/>
                </a:cubicBezTo>
                <a:cubicBezTo>
                  <a:pt x="280" y="457"/>
                  <a:pt x="294" y="457"/>
                  <a:pt x="294" y="442"/>
                </a:cubicBezTo>
                <a:cubicBezTo>
                  <a:pt x="309" y="442"/>
                  <a:pt x="309" y="428"/>
                  <a:pt x="294" y="412"/>
                </a:cubicBezTo>
                <a:cubicBezTo>
                  <a:pt x="221" y="339"/>
                  <a:pt x="221" y="339"/>
                  <a:pt x="221" y="339"/>
                </a:cubicBezTo>
                <a:cubicBezTo>
                  <a:pt x="427" y="339"/>
                  <a:pt x="427" y="339"/>
                  <a:pt x="427" y="339"/>
                </a:cubicBezTo>
                <a:cubicBezTo>
                  <a:pt x="441" y="339"/>
                  <a:pt x="441" y="324"/>
                  <a:pt x="441" y="324"/>
                </a:cubicBezTo>
                <a:cubicBezTo>
                  <a:pt x="441" y="310"/>
                  <a:pt x="441" y="295"/>
                  <a:pt x="427" y="29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5" name="Google Shape;1355;p45"/>
          <p:cNvSpPr/>
          <p:nvPr/>
        </p:nvSpPr>
        <p:spPr>
          <a:xfrm>
            <a:off x="17218335" y="6002969"/>
            <a:ext cx="598125" cy="598125"/>
          </a:xfrm>
          <a:custGeom>
            <a:rect b="b" l="l" r="r" t="t"/>
            <a:pathLst>
              <a:path extrusionOk="0" h="634" w="634">
                <a:moveTo>
                  <a:pt x="486" y="207"/>
                </a:moveTo>
                <a:lnTo>
                  <a:pt x="486" y="207"/>
                </a:lnTo>
                <a:cubicBezTo>
                  <a:pt x="324" y="369"/>
                  <a:pt x="324" y="369"/>
                  <a:pt x="324" y="369"/>
                </a:cubicBezTo>
                <a:cubicBezTo>
                  <a:pt x="162" y="207"/>
                  <a:pt x="162" y="207"/>
                  <a:pt x="162" y="207"/>
                </a:cubicBezTo>
                <a:cubicBezTo>
                  <a:pt x="148" y="207"/>
                  <a:pt x="133" y="207"/>
                  <a:pt x="133" y="207"/>
                </a:cubicBezTo>
                <a:cubicBezTo>
                  <a:pt x="118" y="221"/>
                  <a:pt x="118" y="221"/>
                  <a:pt x="133" y="236"/>
                </a:cubicBezTo>
                <a:cubicBezTo>
                  <a:pt x="310" y="412"/>
                  <a:pt x="310" y="412"/>
                  <a:pt x="310" y="412"/>
                </a:cubicBezTo>
                <a:cubicBezTo>
                  <a:pt x="310" y="412"/>
                  <a:pt x="310" y="412"/>
                  <a:pt x="324" y="412"/>
                </a:cubicBezTo>
                <a:cubicBezTo>
                  <a:pt x="324" y="412"/>
                  <a:pt x="324" y="412"/>
                  <a:pt x="339" y="412"/>
                </a:cubicBezTo>
                <a:cubicBezTo>
                  <a:pt x="516" y="236"/>
                  <a:pt x="516" y="236"/>
                  <a:pt x="516" y="236"/>
                </a:cubicBezTo>
                <a:cubicBezTo>
                  <a:pt x="516" y="221"/>
                  <a:pt x="516" y="221"/>
                  <a:pt x="516" y="207"/>
                </a:cubicBezTo>
                <a:cubicBezTo>
                  <a:pt x="501" y="207"/>
                  <a:pt x="486" y="207"/>
                  <a:pt x="486" y="207"/>
                </a:cubicBezTo>
                <a:close/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45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604" y="0"/>
                  <a:pt x="560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75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75"/>
                  <a:pt x="45" y="560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59"/>
                  <a:pt x="59" y="45"/>
                  <a:pt x="89" y="45"/>
                </a:cubicBezTo>
                <a:cubicBezTo>
                  <a:pt x="560" y="45"/>
                  <a:pt x="560" y="45"/>
                  <a:pt x="560" y="45"/>
                </a:cubicBezTo>
                <a:cubicBezTo>
                  <a:pt x="575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6" name="Google Shape;1356;p45"/>
          <p:cNvSpPr/>
          <p:nvPr/>
        </p:nvSpPr>
        <p:spPr>
          <a:xfrm>
            <a:off x="16260643" y="6002969"/>
            <a:ext cx="598127" cy="598125"/>
          </a:xfrm>
          <a:custGeom>
            <a:rect b="b" l="l" r="r" t="t"/>
            <a:pathLst>
              <a:path extrusionOk="0" h="634" w="634">
                <a:moveTo>
                  <a:pt x="324" y="221"/>
                </a:moveTo>
                <a:lnTo>
                  <a:pt x="324" y="221"/>
                </a:lnTo>
                <a:cubicBezTo>
                  <a:pt x="324" y="221"/>
                  <a:pt x="324" y="221"/>
                  <a:pt x="309" y="221"/>
                </a:cubicBezTo>
                <a:cubicBezTo>
                  <a:pt x="309" y="221"/>
                  <a:pt x="309" y="221"/>
                  <a:pt x="294" y="221"/>
                </a:cubicBezTo>
                <a:cubicBezTo>
                  <a:pt x="117" y="398"/>
                  <a:pt x="117" y="398"/>
                  <a:pt x="117" y="398"/>
                </a:cubicBezTo>
                <a:cubicBezTo>
                  <a:pt x="117" y="412"/>
                  <a:pt x="117" y="428"/>
                  <a:pt x="117" y="428"/>
                </a:cubicBezTo>
                <a:cubicBezTo>
                  <a:pt x="132" y="442"/>
                  <a:pt x="147" y="442"/>
                  <a:pt x="147" y="428"/>
                </a:cubicBezTo>
                <a:cubicBezTo>
                  <a:pt x="309" y="266"/>
                  <a:pt x="309" y="266"/>
                  <a:pt x="309" y="266"/>
                </a:cubicBezTo>
                <a:cubicBezTo>
                  <a:pt x="471" y="428"/>
                  <a:pt x="471" y="428"/>
                  <a:pt x="471" y="428"/>
                </a:cubicBezTo>
                <a:cubicBezTo>
                  <a:pt x="485" y="442"/>
                  <a:pt x="500" y="442"/>
                  <a:pt x="500" y="428"/>
                </a:cubicBezTo>
                <a:cubicBezTo>
                  <a:pt x="515" y="428"/>
                  <a:pt x="515" y="412"/>
                  <a:pt x="500" y="398"/>
                </a:cubicBezTo>
                <a:lnTo>
                  <a:pt x="324" y="221"/>
                </a:ln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588" y="0"/>
                  <a:pt x="544" y="0"/>
                </a:cubicBezTo>
                <a:close/>
                <a:moveTo>
                  <a:pt x="588" y="560"/>
                </a:moveTo>
                <a:lnTo>
                  <a:pt x="588" y="560"/>
                </a:lnTo>
                <a:cubicBezTo>
                  <a:pt x="588" y="575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5"/>
                  <a:pt x="44" y="560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59"/>
                  <a:pt x="58" y="45"/>
                  <a:pt x="73" y="45"/>
                </a:cubicBezTo>
                <a:cubicBezTo>
                  <a:pt x="544" y="45"/>
                  <a:pt x="544" y="45"/>
                  <a:pt x="544" y="45"/>
                </a:cubicBezTo>
                <a:cubicBezTo>
                  <a:pt x="574" y="45"/>
                  <a:pt x="588" y="59"/>
                  <a:pt x="588" y="89"/>
                </a:cubicBezTo>
                <a:lnTo>
                  <a:pt x="588" y="56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7" name="Google Shape;1357;p45"/>
          <p:cNvSpPr/>
          <p:nvPr/>
        </p:nvSpPr>
        <p:spPr>
          <a:xfrm>
            <a:off x="15306407" y="6002969"/>
            <a:ext cx="580839" cy="598125"/>
          </a:xfrm>
          <a:custGeom>
            <a:rect b="b" l="l" r="r" t="t"/>
            <a:pathLst>
              <a:path extrusionOk="0" h="634" w="619">
                <a:moveTo>
                  <a:pt x="221" y="133"/>
                </a:moveTo>
                <a:lnTo>
                  <a:pt x="221" y="133"/>
                </a:lnTo>
                <a:cubicBezTo>
                  <a:pt x="221" y="118"/>
                  <a:pt x="206" y="118"/>
                  <a:pt x="191" y="133"/>
                </a:cubicBezTo>
                <a:cubicBezTo>
                  <a:pt x="191" y="133"/>
                  <a:pt x="191" y="148"/>
                  <a:pt x="191" y="162"/>
                </a:cubicBezTo>
                <a:cubicBezTo>
                  <a:pt x="353" y="324"/>
                  <a:pt x="353" y="324"/>
                  <a:pt x="353" y="324"/>
                </a:cubicBezTo>
                <a:cubicBezTo>
                  <a:pt x="191" y="486"/>
                  <a:pt x="191" y="486"/>
                  <a:pt x="191" y="486"/>
                </a:cubicBezTo>
                <a:cubicBezTo>
                  <a:pt x="191" y="486"/>
                  <a:pt x="191" y="501"/>
                  <a:pt x="191" y="516"/>
                </a:cubicBezTo>
                <a:cubicBezTo>
                  <a:pt x="206" y="516"/>
                  <a:pt x="221" y="516"/>
                  <a:pt x="221" y="516"/>
                </a:cubicBezTo>
                <a:cubicBezTo>
                  <a:pt x="398" y="339"/>
                  <a:pt x="398" y="339"/>
                  <a:pt x="398" y="339"/>
                </a:cubicBezTo>
                <a:cubicBezTo>
                  <a:pt x="412" y="324"/>
                  <a:pt x="412" y="324"/>
                  <a:pt x="412" y="324"/>
                </a:cubicBezTo>
                <a:cubicBezTo>
                  <a:pt x="412" y="310"/>
                  <a:pt x="412" y="310"/>
                  <a:pt x="398" y="310"/>
                </a:cubicBezTo>
                <a:lnTo>
                  <a:pt x="221" y="133"/>
                </a:lnTo>
                <a:close/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5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59" y="589"/>
                  <a:pt x="54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5"/>
                  <a:pt x="29" y="560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5"/>
                  <a:pt x="73" y="45"/>
                </a:cubicBezTo>
                <a:cubicBezTo>
                  <a:pt x="545" y="45"/>
                  <a:pt x="545" y="45"/>
                  <a:pt x="545" y="45"/>
                </a:cubicBezTo>
                <a:cubicBezTo>
                  <a:pt x="559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8" name="Google Shape;1358;p45"/>
          <p:cNvSpPr/>
          <p:nvPr/>
        </p:nvSpPr>
        <p:spPr>
          <a:xfrm>
            <a:off x="14334887" y="6002969"/>
            <a:ext cx="598125" cy="598125"/>
          </a:xfrm>
          <a:custGeom>
            <a:rect b="b" l="l" r="r" t="t"/>
            <a:pathLst>
              <a:path extrusionOk="0" h="634" w="634">
                <a:moveTo>
                  <a:pt x="427" y="133"/>
                </a:moveTo>
                <a:lnTo>
                  <a:pt x="427" y="133"/>
                </a:lnTo>
                <a:cubicBezTo>
                  <a:pt x="427" y="118"/>
                  <a:pt x="412" y="118"/>
                  <a:pt x="398" y="133"/>
                </a:cubicBezTo>
                <a:cubicBezTo>
                  <a:pt x="221" y="310"/>
                  <a:pt x="221" y="310"/>
                  <a:pt x="221" y="310"/>
                </a:cubicBezTo>
                <a:cubicBezTo>
                  <a:pt x="221" y="310"/>
                  <a:pt x="221" y="310"/>
                  <a:pt x="221" y="324"/>
                </a:cubicBezTo>
                <a:cubicBezTo>
                  <a:pt x="221" y="324"/>
                  <a:pt x="221" y="324"/>
                  <a:pt x="221" y="339"/>
                </a:cubicBezTo>
                <a:cubicBezTo>
                  <a:pt x="398" y="516"/>
                  <a:pt x="398" y="516"/>
                  <a:pt x="398" y="516"/>
                </a:cubicBezTo>
                <a:cubicBezTo>
                  <a:pt x="412" y="516"/>
                  <a:pt x="427" y="516"/>
                  <a:pt x="427" y="516"/>
                </a:cubicBezTo>
                <a:cubicBezTo>
                  <a:pt x="442" y="501"/>
                  <a:pt x="442" y="486"/>
                  <a:pt x="427" y="486"/>
                </a:cubicBezTo>
                <a:cubicBezTo>
                  <a:pt x="265" y="324"/>
                  <a:pt x="265" y="324"/>
                  <a:pt x="265" y="324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42" y="148"/>
                  <a:pt x="442" y="133"/>
                  <a:pt x="427" y="133"/>
                </a:cubicBezTo>
                <a:close/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44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604" y="0"/>
                  <a:pt x="560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74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75"/>
                  <a:pt x="44" y="560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59"/>
                  <a:pt x="59" y="45"/>
                  <a:pt x="89" y="45"/>
                </a:cubicBezTo>
                <a:cubicBezTo>
                  <a:pt x="560" y="45"/>
                  <a:pt x="560" y="45"/>
                  <a:pt x="560" y="45"/>
                </a:cubicBezTo>
                <a:cubicBezTo>
                  <a:pt x="574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9" name="Google Shape;1359;p45"/>
          <p:cNvSpPr/>
          <p:nvPr/>
        </p:nvSpPr>
        <p:spPr>
          <a:xfrm>
            <a:off x="13380652" y="6002969"/>
            <a:ext cx="598125" cy="598125"/>
          </a:xfrm>
          <a:custGeom>
            <a:rect b="b" l="l" r="r" t="t"/>
            <a:pathLst>
              <a:path extrusionOk="0" h="634" w="634">
                <a:moveTo>
                  <a:pt x="235" y="162"/>
                </a:moveTo>
                <a:lnTo>
                  <a:pt x="235" y="162"/>
                </a:lnTo>
                <a:cubicBezTo>
                  <a:pt x="250" y="162"/>
                  <a:pt x="250" y="148"/>
                  <a:pt x="250" y="148"/>
                </a:cubicBezTo>
                <a:cubicBezTo>
                  <a:pt x="250" y="133"/>
                  <a:pt x="250" y="118"/>
                  <a:pt x="235" y="118"/>
                </a:cubicBezTo>
                <a:cubicBezTo>
                  <a:pt x="132" y="118"/>
                  <a:pt x="132" y="118"/>
                  <a:pt x="132" y="118"/>
                </a:cubicBezTo>
                <a:cubicBezTo>
                  <a:pt x="132" y="118"/>
                  <a:pt x="132" y="118"/>
                  <a:pt x="117" y="133"/>
                </a:cubicBezTo>
                <a:cubicBezTo>
                  <a:pt x="117" y="133"/>
                  <a:pt x="117" y="133"/>
                  <a:pt x="117" y="148"/>
                </a:cubicBezTo>
                <a:cubicBezTo>
                  <a:pt x="117" y="236"/>
                  <a:pt x="117" y="236"/>
                  <a:pt x="117" y="236"/>
                </a:cubicBezTo>
                <a:cubicBezTo>
                  <a:pt x="117" y="251"/>
                  <a:pt x="132" y="266"/>
                  <a:pt x="132" y="266"/>
                </a:cubicBezTo>
                <a:cubicBezTo>
                  <a:pt x="147" y="266"/>
                  <a:pt x="162" y="251"/>
                  <a:pt x="162" y="236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250" y="280"/>
                  <a:pt x="250" y="280"/>
                  <a:pt x="250" y="280"/>
                </a:cubicBezTo>
                <a:cubicBezTo>
                  <a:pt x="279" y="251"/>
                  <a:pt x="279" y="251"/>
                  <a:pt x="279" y="251"/>
                </a:cubicBezTo>
                <a:cubicBezTo>
                  <a:pt x="176" y="162"/>
                  <a:pt x="176" y="162"/>
                  <a:pt x="176" y="162"/>
                </a:cubicBezTo>
                <a:lnTo>
                  <a:pt x="235" y="162"/>
                </a:lnTo>
                <a:close/>
                <a:moveTo>
                  <a:pt x="485" y="383"/>
                </a:moveTo>
                <a:lnTo>
                  <a:pt x="485" y="383"/>
                </a:lnTo>
                <a:cubicBezTo>
                  <a:pt x="485" y="383"/>
                  <a:pt x="471" y="383"/>
                  <a:pt x="471" y="398"/>
                </a:cubicBezTo>
                <a:cubicBezTo>
                  <a:pt x="471" y="442"/>
                  <a:pt x="471" y="442"/>
                  <a:pt x="471" y="442"/>
                </a:cubicBezTo>
                <a:cubicBezTo>
                  <a:pt x="383" y="354"/>
                  <a:pt x="383" y="354"/>
                  <a:pt x="383" y="354"/>
                </a:cubicBezTo>
                <a:cubicBezTo>
                  <a:pt x="353" y="383"/>
                  <a:pt x="353" y="383"/>
                  <a:pt x="353" y="383"/>
                </a:cubicBezTo>
                <a:cubicBezTo>
                  <a:pt x="441" y="471"/>
                  <a:pt x="441" y="471"/>
                  <a:pt x="441" y="471"/>
                </a:cubicBezTo>
                <a:cubicBezTo>
                  <a:pt x="397" y="471"/>
                  <a:pt x="397" y="471"/>
                  <a:pt x="397" y="471"/>
                </a:cubicBezTo>
                <a:cubicBezTo>
                  <a:pt x="383" y="471"/>
                  <a:pt x="367" y="486"/>
                  <a:pt x="367" y="501"/>
                </a:cubicBezTo>
                <a:cubicBezTo>
                  <a:pt x="367" y="501"/>
                  <a:pt x="383" y="516"/>
                  <a:pt x="397" y="516"/>
                </a:cubicBezTo>
                <a:cubicBezTo>
                  <a:pt x="485" y="516"/>
                  <a:pt x="485" y="516"/>
                  <a:pt x="485" y="516"/>
                </a:cubicBezTo>
                <a:cubicBezTo>
                  <a:pt x="500" y="516"/>
                  <a:pt x="500" y="516"/>
                  <a:pt x="500" y="516"/>
                </a:cubicBezTo>
                <a:cubicBezTo>
                  <a:pt x="515" y="501"/>
                  <a:pt x="515" y="501"/>
                  <a:pt x="515" y="501"/>
                </a:cubicBezTo>
                <a:cubicBezTo>
                  <a:pt x="515" y="398"/>
                  <a:pt x="515" y="398"/>
                  <a:pt x="515" y="398"/>
                </a:cubicBezTo>
                <a:cubicBezTo>
                  <a:pt x="515" y="383"/>
                  <a:pt x="500" y="383"/>
                  <a:pt x="485" y="383"/>
                </a:cubicBezTo>
                <a:close/>
                <a:moveTo>
                  <a:pt x="250" y="354"/>
                </a:moveTo>
                <a:lnTo>
                  <a:pt x="250" y="354"/>
                </a:lnTo>
                <a:cubicBezTo>
                  <a:pt x="162" y="442"/>
                  <a:pt x="162" y="442"/>
                  <a:pt x="162" y="442"/>
                </a:cubicBezTo>
                <a:cubicBezTo>
                  <a:pt x="162" y="398"/>
                  <a:pt x="162" y="398"/>
                  <a:pt x="162" y="398"/>
                </a:cubicBezTo>
                <a:cubicBezTo>
                  <a:pt x="162" y="383"/>
                  <a:pt x="147" y="383"/>
                  <a:pt x="132" y="383"/>
                </a:cubicBezTo>
                <a:cubicBezTo>
                  <a:pt x="132" y="383"/>
                  <a:pt x="117" y="383"/>
                  <a:pt x="117" y="398"/>
                </a:cubicBezTo>
                <a:cubicBezTo>
                  <a:pt x="117" y="501"/>
                  <a:pt x="117" y="501"/>
                  <a:pt x="117" y="501"/>
                </a:cubicBezTo>
                <a:cubicBezTo>
                  <a:pt x="117" y="501"/>
                  <a:pt x="117" y="501"/>
                  <a:pt x="117" y="516"/>
                </a:cubicBezTo>
                <a:cubicBezTo>
                  <a:pt x="132" y="516"/>
                  <a:pt x="132" y="516"/>
                  <a:pt x="132" y="516"/>
                </a:cubicBezTo>
                <a:cubicBezTo>
                  <a:pt x="235" y="516"/>
                  <a:pt x="235" y="516"/>
                  <a:pt x="235" y="516"/>
                </a:cubicBezTo>
                <a:cubicBezTo>
                  <a:pt x="250" y="516"/>
                  <a:pt x="250" y="501"/>
                  <a:pt x="250" y="501"/>
                </a:cubicBezTo>
                <a:cubicBezTo>
                  <a:pt x="250" y="486"/>
                  <a:pt x="250" y="471"/>
                  <a:pt x="235" y="471"/>
                </a:cubicBezTo>
                <a:cubicBezTo>
                  <a:pt x="176" y="471"/>
                  <a:pt x="176" y="471"/>
                  <a:pt x="176" y="471"/>
                </a:cubicBezTo>
                <a:cubicBezTo>
                  <a:pt x="279" y="383"/>
                  <a:pt x="279" y="383"/>
                  <a:pt x="279" y="383"/>
                </a:cubicBezTo>
                <a:lnTo>
                  <a:pt x="250" y="354"/>
                </a:ln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588" y="0"/>
                  <a:pt x="544" y="0"/>
                </a:cubicBezTo>
                <a:close/>
                <a:moveTo>
                  <a:pt x="588" y="560"/>
                </a:moveTo>
                <a:lnTo>
                  <a:pt x="588" y="560"/>
                </a:lnTo>
                <a:cubicBezTo>
                  <a:pt x="588" y="575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5"/>
                  <a:pt x="44" y="560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59"/>
                  <a:pt x="58" y="45"/>
                  <a:pt x="73" y="45"/>
                </a:cubicBezTo>
                <a:cubicBezTo>
                  <a:pt x="544" y="45"/>
                  <a:pt x="544" y="45"/>
                  <a:pt x="544" y="45"/>
                </a:cubicBezTo>
                <a:cubicBezTo>
                  <a:pt x="574" y="45"/>
                  <a:pt x="588" y="59"/>
                  <a:pt x="588" y="89"/>
                </a:cubicBezTo>
                <a:lnTo>
                  <a:pt x="588" y="560"/>
                </a:lnTo>
                <a:close/>
                <a:moveTo>
                  <a:pt x="485" y="118"/>
                </a:moveTo>
                <a:lnTo>
                  <a:pt x="485" y="118"/>
                </a:lnTo>
                <a:cubicBezTo>
                  <a:pt x="397" y="118"/>
                  <a:pt x="397" y="118"/>
                  <a:pt x="397" y="118"/>
                </a:cubicBezTo>
                <a:cubicBezTo>
                  <a:pt x="383" y="118"/>
                  <a:pt x="367" y="133"/>
                  <a:pt x="367" y="148"/>
                </a:cubicBezTo>
                <a:cubicBezTo>
                  <a:pt x="367" y="148"/>
                  <a:pt x="383" y="162"/>
                  <a:pt x="397" y="162"/>
                </a:cubicBezTo>
                <a:cubicBezTo>
                  <a:pt x="441" y="162"/>
                  <a:pt x="441" y="162"/>
                  <a:pt x="441" y="162"/>
                </a:cubicBezTo>
                <a:cubicBezTo>
                  <a:pt x="353" y="251"/>
                  <a:pt x="353" y="251"/>
                  <a:pt x="353" y="251"/>
                </a:cubicBezTo>
                <a:cubicBezTo>
                  <a:pt x="383" y="280"/>
                  <a:pt x="383" y="280"/>
                  <a:pt x="383" y="280"/>
                </a:cubicBezTo>
                <a:cubicBezTo>
                  <a:pt x="471" y="192"/>
                  <a:pt x="471" y="192"/>
                  <a:pt x="471" y="192"/>
                </a:cubicBezTo>
                <a:cubicBezTo>
                  <a:pt x="471" y="236"/>
                  <a:pt x="471" y="236"/>
                  <a:pt x="471" y="236"/>
                </a:cubicBezTo>
                <a:cubicBezTo>
                  <a:pt x="471" y="251"/>
                  <a:pt x="485" y="266"/>
                  <a:pt x="485" y="266"/>
                </a:cubicBezTo>
                <a:cubicBezTo>
                  <a:pt x="500" y="266"/>
                  <a:pt x="515" y="251"/>
                  <a:pt x="515" y="236"/>
                </a:cubicBezTo>
                <a:cubicBezTo>
                  <a:pt x="515" y="148"/>
                  <a:pt x="515" y="148"/>
                  <a:pt x="515" y="148"/>
                </a:cubicBezTo>
                <a:cubicBezTo>
                  <a:pt x="515" y="133"/>
                  <a:pt x="515" y="133"/>
                  <a:pt x="500" y="133"/>
                </a:cubicBezTo>
                <a:cubicBezTo>
                  <a:pt x="500" y="118"/>
                  <a:pt x="500" y="118"/>
                  <a:pt x="485" y="11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0" name="Google Shape;1360;p45"/>
          <p:cNvSpPr/>
          <p:nvPr/>
        </p:nvSpPr>
        <p:spPr>
          <a:xfrm>
            <a:off x="12419503" y="6002969"/>
            <a:ext cx="580839" cy="598125"/>
          </a:xfrm>
          <a:custGeom>
            <a:rect b="b" l="l" r="r" t="t"/>
            <a:pathLst>
              <a:path extrusionOk="0" h="634" w="619">
                <a:moveTo>
                  <a:pt x="265" y="339"/>
                </a:moveTo>
                <a:lnTo>
                  <a:pt x="265" y="339"/>
                </a:lnTo>
                <a:cubicBezTo>
                  <a:pt x="88" y="339"/>
                  <a:pt x="88" y="339"/>
                  <a:pt x="88" y="339"/>
                </a:cubicBezTo>
                <a:lnTo>
                  <a:pt x="73" y="354"/>
                </a:lnTo>
                <a:cubicBezTo>
                  <a:pt x="73" y="369"/>
                  <a:pt x="88" y="383"/>
                  <a:pt x="88" y="383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88" y="516"/>
                  <a:pt x="88" y="516"/>
                  <a:pt x="88" y="516"/>
                </a:cubicBezTo>
                <a:cubicBezTo>
                  <a:pt x="118" y="545"/>
                  <a:pt x="118" y="545"/>
                  <a:pt x="118" y="545"/>
                </a:cubicBezTo>
                <a:cubicBezTo>
                  <a:pt x="250" y="412"/>
                  <a:pt x="250" y="412"/>
                  <a:pt x="250" y="412"/>
                </a:cubicBezTo>
                <a:cubicBezTo>
                  <a:pt x="250" y="530"/>
                  <a:pt x="250" y="530"/>
                  <a:pt x="250" y="530"/>
                </a:cubicBezTo>
                <a:cubicBezTo>
                  <a:pt x="250" y="545"/>
                  <a:pt x="265" y="560"/>
                  <a:pt x="265" y="560"/>
                </a:cubicBezTo>
                <a:cubicBezTo>
                  <a:pt x="280" y="560"/>
                  <a:pt x="294" y="545"/>
                  <a:pt x="294" y="530"/>
                </a:cubicBezTo>
                <a:cubicBezTo>
                  <a:pt x="294" y="354"/>
                  <a:pt x="294" y="354"/>
                  <a:pt x="294" y="354"/>
                </a:cubicBezTo>
                <a:cubicBezTo>
                  <a:pt x="294" y="354"/>
                  <a:pt x="294" y="354"/>
                  <a:pt x="280" y="339"/>
                </a:cubicBezTo>
                <a:cubicBezTo>
                  <a:pt x="280" y="339"/>
                  <a:pt x="280" y="339"/>
                  <a:pt x="265" y="339"/>
                </a:cubicBezTo>
                <a:close/>
                <a:moveTo>
                  <a:pt x="530" y="266"/>
                </a:moveTo>
                <a:lnTo>
                  <a:pt x="530" y="266"/>
                </a:lnTo>
                <a:cubicBezTo>
                  <a:pt x="397" y="266"/>
                  <a:pt x="397" y="266"/>
                  <a:pt x="397" y="266"/>
                </a:cubicBezTo>
                <a:cubicBezTo>
                  <a:pt x="530" y="133"/>
                  <a:pt x="530" y="133"/>
                  <a:pt x="530" y="133"/>
                </a:cubicBezTo>
                <a:cubicBezTo>
                  <a:pt x="500" y="103"/>
                  <a:pt x="500" y="103"/>
                  <a:pt x="500" y="103"/>
                </a:cubicBezTo>
                <a:cubicBezTo>
                  <a:pt x="368" y="236"/>
                  <a:pt x="368" y="236"/>
                  <a:pt x="368" y="236"/>
                </a:cubicBezTo>
                <a:cubicBezTo>
                  <a:pt x="368" y="103"/>
                  <a:pt x="368" y="103"/>
                  <a:pt x="368" y="103"/>
                </a:cubicBezTo>
                <a:cubicBezTo>
                  <a:pt x="368" y="89"/>
                  <a:pt x="353" y="89"/>
                  <a:pt x="353" y="89"/>
                </a:cubicBezTo>
                <a:cubicBezTo>
                  <a:pt x="339" y="89"/>
                  <a:pt x="324" y="89"/>
                  <a:pt x="324" y="103"/>
                </a:cubicBezTo>
                <a:cubicBezTo>
                  <a:pt x="324" y="280"/>
                  <a:pt x="324" y="280"/>
                  <a:pt x="324" y="280"/>
                </a:cubicBezTo>
                <a:cubicBezTo>
                  <a:pt x="324" y="280"/>
                  <a:pt x="324" y="295"/>
                  <a:pt x="339" y="295"/>
                </a:cubicBezTo>
                <a:cubicBezTo>
                  <a:pt x="339" y="295"/>
                  <a:pt x="339" y="295"/>
                  <a:pt x="353" y="295"/>
                </a:cubicBezTo>
                <a:cubicBezTo>
                  <a:pt x="530" y="295"/>
                  <a:pt x="530" y="295"/>
                  <a:pt x="530" y="295"/>
                </a:cubicBezTo>
                <a:cubicBezTo>
                  <a:pt x="530" y="295"/>
                  <a:pt x="544" y="295"/>
                  <a:pt x="544" y="280"/>
                </a:cubicBezTo>
                <a:cubicBezTo>
                  <a:pt x="544" y="266"/>
                  <a:pt x="530" y="266"/>
                  <a:pt x="530" y="266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5"/>
                  <a:pt x="589" y="0"/>
                  <a:pt x="544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5"/>
                  <a:pt x="29" y="560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5"/>
                  <a:pt x="73" y="45"/>
                </a:cubicBezTo>
                <a:cubicBezTo>
                  <a:pt x="544" y="45"/>
                  <a:pt x="544" y="45"/>
                  <a:pt x="544" y="45"/>
                </a:cubicBezTo>
                <a:cubicBezTo>
                  <a:pt x="559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1" name="Google Shape;1361;p45"/>
          <p:cNvSpPr/>
          <p:nvPr/>
        </p:nvSpPr>
        <p:spPr>
          <a:xfrm>
            <a:off x="21073303" y="5048735"/>
            <a:ext cx="580839" cy="598125"/>
          </a:xfrm>
          <a:custGeom>
            <a:rect b="b" l="l" r="r" t="t"/>
            <a:pathLst>
              <a:path extrusionOk="0" h="634" w="619">
                <a:moveTo>
                  <a:pt x="265" y="515"/>
                </a:moveTo>
                <a:lnTo>
                  <a:pt x="265" y="515"/>
                </a:lnTo>
                <a:cubicBezTo>
                  <a:pt x="132" y="515"/>
                  <a:pt x="132" y="515"/>
                  <a:pt x="132" y="515"/>
                </a:cubicBezTo>
                <a:cubicBezTo>
                  <a:pt x="280" y="383"/>
                  <a:pt x="280" y="383"/>
                  <a:pt x="280" y="383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118" y="485"/>
                  <a:pt x="118" y="485"/>
                  <a:pt x="118" y="485"/>
                </a:cubicBezTo>
                <a:cubicBezTo>
                  <a:pt x="118" y="353"/>
                  <a:pt x="118" y="353"/>
                  <a:pt x="118" y="353"/>
                </a:cubicBezTo>
                <a:cubicBezTo>
                  <a:pt x="118" y="338"/>
                  <a:pt x="103" y="338"/>
                  <a:pt x="88" y="338"/>
                </a:cubicBezTo>
                <a:cubicBezTo>
                  <a:pt x="88" y="338"/>
                  <a:pt x="74" y="338"/>
                  <a:pt x="74" y="353"/>
                </a:cubicBezTo>
                <a:cubicBezTo>
                  <a:pt x="74" y="530"/>
                  <a:pt x="74" y="530"/>
                  <a:pt x="74" y="530"/>
                </a:cubicBezTo>
                <a:lnTo>
                  <a:pt x="74" y="544"/>
                </a:lnTo>
                <a:cubicBezTo>
                  <a:pt x="88" y="544"/>
                  <a:pt x="88" y="544"/>
                  <a:pt x="88" y="544"/>
                </a:cubicBezTo>
                <a:cubicBezTo>
                  <a:pt x="265" y="544"/>
                  <a:pt x="265" y="544"/>
                  <a:pt x="265" y="544"/>
                </a:cubicBezTo>
                <a:cubicBezTo>
                  <a:pt x="280" y="544"/>
                  <a:pt x="294" y="544"/>
                  <a:pt x="294" y="530"/>
                </a:cubicBezTo>
                <a:cubicBezTo>
                  <a:pt x="294" y="515"/>
                  <a:pt x="280" y="515"/>
                  <a:pt x="265" y="515"/>
                </a:cubicBezTo>
                <a:close/>
                <a:moveTo>
                  <a:pt x="530" y="73"/>
                </a:moveTo>
                <a:lnTo>
                  <a:pt x="530" y="73"/>
                </a:lnTo>
                <a:cubicBezTo>
                  <a:pt x="353" y="73"/>
                  <a:pt x="353" y="73"/>
                  <a:pt x="353" y="73"/>
                </a:cubicBezTo>
                <a:cubicBezTo>
                  <a:pt x="339" y="73"/>
                  <a:pt x="324" y="88"/>
                  <a:pt x="324" y="103"/>
                </a:cubicBezTo>
                <a:cubicBezTo>
                  <a:pt x="324" y="103"/>
                  <a:pt x="339" y="117"/>
                  <a:pt x="353" y="117"/>
                </a:cubicBezTo>
                <a:cubicBezTo>
                  <a:pt x="486" y="117"/>
                  <a:pt x="486" y="117"/>
                  <a:pt x="486" y="117"/>
                </a:cubicBezTo>
                <a:cubicBezTo>
                  <a:pt x="339" y="250"/>
                  <a:pt x="339" y="250"/>
                  <a:pt x="339" y="250"/>
                </a:cubicBezTo>
                <a:cubicBezTo>
                  <a:pt x="368" y="279"/>
                  <a:pt x="368" y="279"/>
                  <a:pt x="368" y="279"/>
                </a:cubicBezTo>
                <a:cubicBezTo>
                  <a:pt x="500" y="147"/>
                  <a:pt x="500" y="147"/>
                  <a:pt x="500" y="147"/>
                </a:cubicBezTo>
                <a:cubicBezTo>
                  <a:pt x="500" y="279"/>
                  <a:pt x="500" y="279"/>
                  <a:pt x="500" y="279"/>
                </a:cubicBezTo>
                <a:cubicBezTo>
                  <a:pt x="500" y="279"/>
                  <a:pt x="515" y="294"/>
                  <a:pt x="530" y="294"/>
                </a:cubicBezTo>
                <a:lnTo>
                  <a:pt x="545" y="279"/>
                </a:lnTo>
                <a:cubicBezTo>
                  <a:pt x="545" y="103"/>
                  <a:pt x="545" y="103"/>
                  <a:pt x="545" y="103"/>
                </a:cubicBezTo>
                <a:cubicBezTo>
                  <a:pt x="545" y="88"/>
                  <a:pt x="545" y="88"/>
                  <a:pt x="545" y="88"/>
                </a:cubicBezTo>
                <a:cubicBezTo>
                  <a:pt x="530" y="73"/>
                  <a:pt x="530" y="73"/>
                  <a:pt x="530" y="73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4" y="0"/>
                  <a:pt x="74" y="0"/>
                  <a:pt x="74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88"/>
                  <a:pt x="29" y="633"/>
                  <a:pt x="74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588"/>
                  <a:pt x="618" y="544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29"/>
                  <a:pt x="589" y="0"/>
                  <a:pt x="545" y="0"/>
                </a:cubicBezTo>
                <a:close/>
                <a:moveTo>
                  <a:pt x="589" y="544"/>
                </a:moveTo>
                <a:lnTo>
                  <a:pt x="589" y="544"/>
                </a:lnTo>
                <a:cubicBezTo>
                  <a:pt x="589" y="574"/>
                  <a:pt x="559" y="588"/>
                  <a:pt x="545" y="588"/>
                </a:cubicBezTo>
                <a:cubicBezTo>
                  <a:pt x="74" y="588"/>
                  <a:pt x="74" y="588"/>
                  <a:pt x="74" y="588"/>
                </a:cubicBezTo>
                <a:cubicBezTo>
                  <a:pt x="59" y="588"/>
                  <a:pt x="29" y="574"/>
                  <a:pt x="29" y="544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8"/>
                  <a:pt x="59" y="44"/>
                  <a:pt x="74" y="4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59" y="44"/>
                  <a:pt x="589" y="58"/>
                  <a:pt x="589" y="73"/>
                </a:cubicBezTo>
                <a:lnTo>
                  <a:pt x="589" y="54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2" name="Google Shape;1362;p45"/>
          <p:cNvSpPr/>
          <p:nvPr/>
        </p:nvSpPr>
        <p:spPr>
          <a:xfrm>
            <a:off x="20157103" y="5048735"/>
            <a:ext cx="528977" cy="598125"/>
          </a:xfrm>
          <a:custGeom>
            <a:rect b="b" l="l" r="r" t="t"/>
            <a:pathLst>
              <a:path extrusionOk="0" h="634" w="561">
                <a:moveTo>
                  <a:pt x="133" y="368"/>
                </a:moveTo>
                <a:lnTo>
                  <a:pt x="133" y="368"/>
                </a:lnTo>
                <a:cubicBezTo>
                  <a:pt x="265" y="500"/>
                  <a:pt x="265" y="500"/>
                  <a:pt x="265" y="500"/>
                </a:cubicBezTo>
                <a:lnTo>
                  <a:pt x="280" y="515"/>
                </a:lnTo>
                <a:lnTo>
                  <a:pt x="295" y="500"/>
                </a:lnTo>
                <a:cubicBezTo>
                  <a:pt x="427" y="368"/>
                  <a:pt x="427" y="368"/>
                  <a:pt x="427" y="368"/>
                </a:cubicBezTo>
                <a:cubicBezTo>
                  <a:pt x="442" y="353"/>
                  <a:pt x="442" y="353"/>
                  <a:pt x="427" y="338"/>
                </a:cubicBezTo>
                <a:cubicBezTo>
                  <a:pt x="427" y="338"/>
                  <a:pt x="412" y="338"/>
                  <a:pt x="398" y="338"/>
                </a:cubicBezTo>
                <a:cubicBezTo>
                  <a:pt x="295" y="441"/>
                  <a:pt x="295" y="441"/>
                  <a:pt x="295" y="441"/>
                </a:cubicBezTo>
                <a:cubicBezTo>
                  <a:pt x="295" y="14"/>
                  <a:pt x="295" y="14"/>
                  <a:pt x="295" y="14"/>
                </a:cubicBezTo>
                <a:cubicBezTo>
                  <a:pt x="295" y="14"/>
                  <a:pt x="295" y="0"/>
                  <a:pt x="280" y="0"/>
                </a:cubicBezTo>
                <a:cubicBezTo>
                  <a:pt x="265" y="0"/>
                  <a:pt x="265" y="14"/>
                  <a:pt x="265" y="14"/>
                </a:cubicBezTo>
                <a:cubicBezTo>
                  <a:pt x="265" y="441"/>
                  <a:pt x="265" y="441"/>
                  <a:pt x="265" y="441"/>
                </a:cubicBezTo>
                <a:cubicBezTo>
                  <a:pt x="162" y="338"/>
                  <a:pt x="162" y="338"/>
                  <a:pt x="162" y="338"/>
                </a:cubicBezTo>
                <a:cubicBezTo>
                  <a:pt x="148" y="338"/>
                  <a:pt x="133" y="338"/>
                  <a:pt x="133" y="338"/>
                </a:cubicBezTo>
                <a:cubicBezTo>
                  <a:pt x="118" y="353"/>
                  <a:pt x="118" y="353"/>
                  <a:pt x="133" y="368"/>
                </a:cubicBezTo>
                <a:close/>
                <a:moveTo>
                  <a:pt x="471" y="73"/>
                </a:moveTo>
                <a:lnTo>
                  <a:pt x="471" y="73"/>
                </a:lnTo>
                <a:cubicBezTo>
                  <a:pt x="412" y="73"/>
                  <a:pt x="412" y="73"/>
                  <a:pt x="412" y="73"/>
                </a:cubicBezTo>
                <a:cubicBezTo>
                  <a:pt x="412" y="117"/>
                  <a:pt x="412" y="117"/>
                  <a:pt x="412" y="117"/>
                </a:cubicBezTo>
                <a:cubicBezTo>
                  <a:pt x="471" y="117"/>
                  <a:pt x="471" y="117"/>
                  <a:pt x="471" y="117"/>
                </a:cubicBezTo>
                <a:cubicBezTo>
                  <a:pt x="501" y="117"/>
                  <a:pt x="516" y="132"/>
                  <a:pt x="516" y="162"/>
                </a:cubicBezTo>
                <a:cubicBezTo>
                  <a:pt x="516" y="544"/>
                  <a:pt x="516" y="544"/>
                  <a:pt x="516" y="544"/>
                </a:cubicBezTo>
                <a:cubicBezTo>
                  <a:pt x="516" y="574"/>
                  <a:pt x="501" y="588"/>
                  <a:pt x="471" y="588"/>
                </a:cubicBezTo>
                <a:cubicBezTo>
                  <a:pt x="89" y="588"/>
                  <a:pt x="89" y="588"/>
                  <a:pt x="89" y="588"/>
                </a:cubicBezTo>
                <a:cubicBezTo>
                  <a:pt x="59" y="588"/>
                  <a:pt x="44" y="574"/>
                  <a:pt x="44" y="544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44" y="132"/>
                  <a:pt x="59" y="117"/>
                  <a:pt x="89" y="117"/>
                </a:cubicBezTo>
                <a:cubicBezTo>
                  <a:pt x="148" y="117"/>
                  <a:pt x="148" y="117"/>
                  <a:pt x="148" y="117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44" y="73"/>
                  <a:pt x="0" y="117"/>
                  <a:pt x="0" y="162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88"/>
                  <a:pt x="44" y="633"/>
                  <a:pt x="89" y="633"/>
                </a:cubicBezTo>
                <a:cubicBezTo>
                  <a:pt x="471" y="633"/>
                  <a:pt x="471" y="633"/>
                  <a:pt x="471" y="633"/>
                </a:cubicBezTo>
                <a:cubicBezTo>
                  <a:pt x="516" y="633"/>
                  <a:pt x="560" y="588"/>
                  <a:pt x="560" y="544"/>
                </a:cubicBezTo>
                <a:cubicBezTo>
                  <a:pt x="560" y="162"/>
                  <a:pt x="560" y="162"/>
                  <a:pt x="560" y="162"/>
                </a:cubicBezTo>
                <a:cubicBezTo>
                  <a:pt x="560" y="117"/>
                  <a:pt x="516" y="73"/>
                  <a:pt x="471" y="7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3" name="Google Shape;1363;p45"/>
          <p:cNvSpPr/>
          <p:nvPr/>
        </p:nvSpPr>
        <p:spPr>
          <a:xfrm>
            <a:off x="19185579" y="5048735"/>
            <a:ext cx="515150" cy="598125"/>
          </a:xfrm>
          <a:custGeom>
            <a:rect b="b" l="l" r="r" t="t"/>
            <a:pathLst>
              <a:path extrusionOk="0" h="634" w="545">
                <a:moveTo>
                  <a:pt x="427" y="265"/>
                </a:moveTo>
                <a:lnTo>
                  <a:pt x="427" y="265"/>
                </a:lnTo>
                <a:cubicBezTo>
                  <a:pt x="280" y="117"/>
                  <a:pt x="280" y="117"/>
                  <a:pt x="280" y="117"/>
                </a:cubicBezTo>
                <a:cubicBezTo>
                  <a:pt x="280" y="117"/>
                  <a:pt x="280" y="117"/>
                  <a:pt x="265" y="117"/>
                </a:cubicBezTo>
                <a:cubicBezTo>
                  <a:pt x="265" y="117"/>
                  <a:pt x="265" y="117"/>
                  <a:pt x="250" y="117"/>
                </a:cubicBezTo>
                <a:cubicBezTo>
                  <a:pt x="118" y="265"/>
                  <a:pt x="118" y="265"/>
                  <a:pt x="118" y="265"/>
                </a:cubicBezTo>
                <a:cubicBezTo>
                  <a:pt x="118" y="265"/>
                  <a:pt x="118" y="279"/>
                  <a:pt x="118" y="294"/>
                </a:cubicBezTo>
                <a:cubicBezTo>
                  <a:pt x="132" y="294"/>
                  <a:pt x="132" y="294"/>
                  <a:pt x="147" y="294"/>
                </a:cubicBezTo>
                <a:cubicBezTo>
                  <a:pt x="250" y="191"/>
                  <a:pt x="250" y="191"/>
                  <a:pt x="250" y="191"/>
                </a:cubicBezTo>
                <a:cubicBezTo>
                  <a:pt x="250" y="603"/>
                  <a:pt x="250" y="603"/>
                  <a:pt x="250" y="603"/>
                </a:cubicBezTo>
                <a:cubicBezTo>
                  <a:pt x="250" y="618"/>
                  <a:pt x="265" y="633"/>
                  <a:pt x="265" y="633"/>
                </a:cubicBezTo>
                <a:cubicBezTo>
                  <a:pt x="280" y="633"/>
                  <a:pt x="294" y="618"/>
                  <a:pt x="294" y="603"/>
                </a:cubicBezTo>
                <a:cubicBezTo>
                  <a:pt x="294" y="191"/>
                  <a:pt x="294" y="191"/>
                  <a:pt x="294" y="191"/>
                </a:cubicBezTo>
                <a:cubicBezTo>
                  <a:pt x="398" y="294"/>
                  <a:pt x="398" y="294"/>
                  <a:pt x="398" y="294"/>
                </a:cubicBezTo>
                <a:cubicBezTo>
                  <a:pt x="398" y="294"/>
                  <a:pt x="412" y="294"/>
                  <a:pt x="427" y="294"/>
                </a:cubicBezTo>
                <a:cubicBezTo>
                  <a:pt x="427" y="279"/>
                  <a:pt x="427" y="265"/>
                  <a:pt x="427" y="265"/>
                </a:cubicBezTo>
                <a:close/>
                <a:moveTo>
                  <a:pt x="471" y="0"/>
                </a:moveTo>
                <a:lnTo>
                  <a:pt x="471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44"/>
                  <a:pt x="73" y="544"/>
                </a:cubicBezTo>
                <a:cubicBezTo>
                  <a:pt x="132" y="544"/>
                  <a:pt x="132" y="544"/>
                  <a:pt x="132" y="544"/>
                </a:cubicBezTo>
                <a:cubicBezTo>
                  <a:pt x="132" y="515"/>
                  <a:pt x="132" y="515"/>
                  <a:pt x="132" y="515"/>
                </a:cubicBezTo>
                <a:cubicBezTo>
                  <a:pt x="73" y="515"/>
                  <a:pt x="73" y="515"/>
                  <a:pt x="73" y="515"/>
                </a:cubicBezTo>
                <a:cubicBezTo>
                  <a:pt x="59" y="515"/>
                  <a:pt x="29" y="485"/>
                  <a:pt x="29" y="471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8"/>
                  <a:pt x="59" y="44"/>
                  <a:pt x="73" y="44"/>
                </a:cubicBezTo>
                <a:cubicBezTo>
                  <a:pt x="471" y="44"/>
                  <a:pt x="471" y="44"/>
                  <a:pt x="471" y="44"/>
                </a:cubicBezTo>
                <a:cubicBezTo>
                  <a:pt x="486" y="44"/>
                  <a:pt x="500" y="58"/>
                  <a:pt x="500" y="73"/>
                </a:cubicBezTo>
                <a:cubicBezTo>
                  <a:pt x="500" y="471"/>
                  <a:pt x="500" y="471"/>
                  <a:pt x="500" y="471"/>
                </a:cubicBezTo>
                <a:cubicBezTo>
                  <a:pt x="500" y="485"/>
                  <a:pt x="486" y="515"/>
                  <a:pt x="471" y="515"/>
                </a:cubicBezTo>
                <a:cubicBezTo>
                  <a:pt x="412" y="515"/>
                  <a:pt x="412" y="515"/>
                  <a:pt x="412" y="515"/>
                </a:cubicBezTo>
                <a:cubicBezTo>
                  <a:pt x="412" y="544"/>
                  <a:pt x="412" y="544"/>
                  <a:pt x="412" y="544"/>
                </a:cubicBezTo>
                <a:cubicBezTo>
                  <a:pt x="471" y="544"/>
                  <a:pt x="471" y="544"/>
                  <a:pt x="471" y="544"/>
                </a:cubicBezTo>
                <a:cubicBezTo>
                  <a:pt x="515" y="544"/>
                  <a:pt x="544" y="515"/>
                  <a:pt x="544" y="471"/>
                </a:cubicBezTo>
                <a:cubicBezTo>
                  <a:pt x="544" y="73"/>
                  <a:pt x="544" y="73"/>
                  <a:pt x="544" y="73"/>
                </a:cubicBezTo>
                <a:cubicBezTo>
                  <a:pt x="544" y="29"/>
                  <a:pt x="515" y="0"/>
                  <a:pt x="47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4" name="Google Shape;1364;p45"/>
          <p:cNvSpPr/>
          <p:nvPr/>
        </p:nvSpPr>
        <p:spPr>
          <a:xfrm>
            <a:off x="18189851" y="5090226"/>
            <a:ext cx="580839" cy="515150"/>
          </a:xfrm>
          <a:custGeom>
            <a:rect b="b" l="l" r="r" t="t"/>
            <a:pathLst>
              <a:path extrusionOk="0" h="545" w="619">
                <a:moveTo>
                  <a:pt x="603" y="250"/>
                </a:moveTo>
                <a:lnTo>
                  <a:pt x="603" y="250"/>
                </a:lnTo>
                <a:cubicBezTo>
                  <a:pt x="177" y="250"/>
                  <a:pt x="177" y="250"/>
                  <a:pt x="177" y="250"/>
                </a:cubicBezTo>
                <a:cubicBezTo>
                  <a:pt x="280" y="147"/>
                  <a:pt x="280" y="147"/>
                  <a:pt x="280" y="147"/>
                </a:cubicBezTo>
                <a:cubicBezTo>
                  <a:pt x="294" y="132"/>
                  <a:pt x="294" y="132"/>
                  <a:pt x="280" y="118"/>
                </a:cubicBezTo>
                <a:cubicBezTo>
                  <a:pt x="280" y="118"/>
                  <a:pt x="265" y="118"/>
                  <a:pt x="250" y="118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18" y="265"/>
                  <a:pt x="118" y="265"/>
                  <a:pt x="118" y="265"/>
                </a:cubicBezTo>
                <a:cubicBezTo>
                  <a:pt x="118" y="280"/>
                  <a:pt x="118" y="280"/>
                  <a:pt x="118" y="280"/>
                </a:cubicBezTo>
                <a:cubicBezTo>
                  <a:pt x="250" y="427"/>
                  <a:pt x="250" y="427"/>
                  <a:pt x="250" y="427"/>
                </a:cubicBezTo>
                <a:cubicBezTo>
                  <a:pt x="265" y="427"/>
                  <a:pt x="280" y="427"/>
                  <a:pt x="280" y="427"/>
                </a:cubicBezTo>
                <a:cubicBezTo>
                  <a:pt x="294" y="412"/>
                  <a:pt x="294" y="397"/>
                  <a:pt x="280" y="397"/>
                </a:cubicBezTo>
                <a:cubicBezTo>
                  <a:pt x="177" y="294"/>
                  <a:pt x="177" y="294"/>
                  <a:pt x="177" y="294"/>
                </a:cubicBezTo>
                <a:cubicBezTo>
                  <a:pt x="603" y="294"/>
                  <a:pt x="603" y="294"/>
                  <a:pt x="603" y="294"/>
                </a:cubicBezTo>
                <a:cubicBezTo>
                  <a:pt x="618" y="294"/>
                  <a:pt x="618" y="280"/>
                  <a:pt x="618" y="265"/>
                </a:cubicBezTo>
                <a:cubicBezTo>
                  <a:pt x="618" y="265"/>
                  <a:pt x="618" y="250"/>
                  <a:pt x="603" y="250"/>
                </a:cubicBezTo>
                <a:close/>
                <a:moveTo>
                  <a:pt x="500" y="471"/>
                </a:moveTo>
                <a:lnTo>
                  <a:pt x="500" y="471"/>
                </a:lnTo>
                <a:cubicBezTo>
                  <a:pt x="500" y="486"/>
                  <a:pt x="486" y="500"/>
                  <a:pt x="471" y="500"/>
                </a:cubicBezTo>
                <a:cubicBezTo>
                  <a:pt x="73" y="500"/>
                  <a:pt x="73" y="500"/>
                  <a:pt x="73" y="500"/>
                </a:cubicBezTo>
                <a:cubicBezTo>
                  <a:pt x="59" y="500"/>
                  <a:pt x="29" y="486"/>
                  <a:pt x="29" y="471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59" y="29"/>
                  <a:pt x="73" y="29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486" y="29"/>
                  <a:pt x="500" y="59"/>
                  <a:pt x="500" y="73"/>
                </a:cubicBezTo>
                <a:cubicBezTo>
                  <a:pt x="500" y="132"/>
                  <a:pt x="500" y="132"/>
                  <a:pt x="500" y="132"/>
                </a:cubicBezTo>
                <a:cubicBezTo>
                  <a:pt x="545" y="132"/>
                  <a:pt x="545" y="132"/>
                  <a:pt x="545" y="132"/>
                </a:cubicBezTo>
                <a:cubicBezTo>
                  <a:pt x="545" y="73"/>
                  <a:pt x="545" y="73"/>
                  <a:pt x="545" y="73"/>
                </a:cubicBezTo>
                <a:cubicBezTo>
                  <a:pt x="545" y="29"/>
                  <a:pt x="515" y="0"/>
                  <a:pt x="471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44"/>
                  <a:pt x="73" y="544"/>
                </a:cubicBezTo>
                <a:cubicBezTo>
                  <a:pt x="471" y="544"/>
                  <a:pt x="471" y="544"/>
                  <a:pt x="471" y="544"/>
                </a:cubicBezTo>
                <a:cubicBezTo>
                  <a:pt x="515" y="544"/>
                  <a:pt x="545" y="515"/>
                  <a:pt x="545" y="471"/>
                </a:cubicBezTo>
                <a:cubicBezTo>
                  <a:pt x="545" y="412"/>
                  <a:pt x="545" y="412"/>
                  <a:pt x="545" y="412"/>
                </a:cubicBezTo>
                <a:cubicBezTo>
                  <a:pt x="500" y="412"/>
                  <a:pt x="500" y="412"/>
                  <a:pt x="500" y="412"/>
                </a:cubicBezTo>
                <a:lnTo>
                  <a:pt x="500" y="4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5" name="Google Shape;1365;p45"/>
          <p:cNvSpPr/>
          <p:nvPr/>
        </p:nvSpPr>
        <p:spPr>
          <a:xfrm>
            <a:off x="17218335" y="5090226"/>
            <a:ext cx="598125" cy="515150"/>
          </a:xfrm>
          <a:custGeom>
            <a:rect b="b" l="l" r="r" t="t"/>
            <a:pathLst>
              <a:path extrusionOk="0" h="545" w="634">
                <a:moveTo>
                  <a:pt x="339" y="397"/>
                </a:moveTo>
                <a:lnTo>
                  <a:pt x="339" y="397"/>
                </a:lnTo>
                <a:cubicBezTo>
                  <a:pt x="339" y="397"/>
                  <a:pt x="339" y="412"/>
                  <a:pt x="339" y="427"/>
                </a:cubicBezTo>
                <a:cubicBezTo>
                  <a:pt x="354" y="427"/>
                  <a:pt x="369" y="427"/>
                  <a:pt x="369" y="427"/>
                </a:cubicBezTo>
                <a:cubicBezTo>
                  <a:pt x="516" y="280"/>
                  <a:pt x="516" y="280"/>
                  <a:pt x="516" y="280"/>
                </a:cubicBezTo>
                <a:cubicBezTo>
                  <a:pt x="516" y="280"/>
                  <a:pt x="516" y="280"/>
                  <a:pt x="516" y="265"/>
                </a:cubicBezTo>
                <a:cubicBezTo>
                  <a:pt x="516" y="265"/>
                  <a:pt x="516" y="265"/>
                  <a:pt x="516" y="250"/>
                </a:cubicBezTo>
                <a:cubicBezTo>
                  <a:pt x="369" y="118"/>
                  <a:pt x="369" y="118"/>
                  <a:pt x="369" y="118"/>
                </a:cubicBezTo>
                <a:cubicBezTo>
                  <a:pt x="369" y="118"/>
                  <a:pt x="354" y="118"/>
                  <a:pt x="339" y="118"/>
                </a:cubicBezTo>
                <a:cubicBezTo>
                  <a:pt x="339" y="132"/>
                  <a:pt x="339" y="132"/>
                  <a:pt x="339" y="147"/>
                </a:cubicBezTo>
                <a:cubicBezTo>
                  <a:pt x="442" y="250"/>
                  <a:pt x="442" y="250"/>
                  <a:pt x="442" y="250"/>
                </a:cubicBezTo>
                <a:cubicBezTo>
                  <a:pt x="30" y="250"/>
                  <a:pt x="30" y="250"/>
                  <a:pt x="30" y="250"/>
                </a:cubicBezTo>
                <a:cubicBezTo>
                  <a:pt x="15" y="250"/>
                  <a:pt x="0" y="265"/>
                  <a:pt x="0" y="265"/>
                </a:cubicBezTo>
                <a:cubicBezTo>
                  <a:pt x="0" y="280"/>
                  <a:pt x="15" y="294"/>
                  <a:pt x="30" y="294"/>
                </a:cubicBezTo>
                <a:cubicBezTo>
                  <a:pt x="442" y="294"/>
                  <a:pt x="442" y="294"/>
                  <a:pt x="442" y="294"/>
                </a:cubicBezTo>
                <a:lnTo>
                  <a:pt x="339" y="397"/>
                </a:lnTo>
                <a:close/>
                <a:moveTo>
                  <a:pt x="560" y="0"/>
                </a:moveTo>
                <a:lnTo>
                  <a:pt x="560" y="0"/>
                </a:lnTo>
                <a:cubicBezTo>
                  <a:pt x="162" y="0"/>
                  <a:pt x="162" y="0"/>
                  <a:pt x="162" y="0"/>
                </a:cubicBezTo>
                <a:cubicBezTo>
                  <a:pt x="118" y="0"/>
                  <a:pt x="89" y="29"/>
                  <a:pt x="89" y="73"/>
                </a:cubicBezTo>
                <a:cubicBezTo>
                  <a:pt x="89" y="147"/>
                  <a:pt x="89" y="147"/>
                  <a:pt x="89" y="147"/>
                </a:cubicBezTo>
                <a:cubicBezTo>
                  <a:pt x="118" y="147"/>
                  <a:pt x="118" y="147"/>
                  <a:pt x="118" y="147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59"/>
                  <a:pt x="148" y="29"/>
                  <a:pt x="162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5" y="29"/>
                  <a:pt x="589" y="59"/>
                  <a:pt x="589" y="73"/>
                </a:cubicBezTo>
                <a:cubicBezTo>
                  <a:pt x="589" y="471"/>
                  <a:pt x="589" y="471"/>
                  <a:pt x="589" y="471"/>
                </a:cubicBezTo>
                <a:cubicBezTo>
                  <a:pt x="589" y="486"/>
                  <a:pt x="575" y="500"/>
                  <a:pt x="560" y="500"/>
                </a:cubicBezTo>
                <a:cubicBezTo>
                  <a:pt x="162" y="500"/>
                  <a:pt x="162" y="500"/>
                  <a:pt x="162" y="500"/>
                </a:cubicBezTo>
                <a:cubicBezTo>
                  <a:pt x="148" y="500"/>
                  <a:pt x="118" y="486"/>
                  <a:pt x="118" y="471"/>
                </a:cubicBezTo>
                <a:cubicBezTo>
                  <a:pt x="118" y="382"/>
                  <a:pt x="118" y="382"/>
                  <a:pt x="118" y="382"/>
                </a:cubicBezTo>
                <a:cubicBezTo>
                  <a:pt x="89" y="382"/>
                  <a:pt x="89" y="382"/>
                  <a:pt x="89" y="382"/>
                </a:cubicBezTo>
                <a:cubicBezTo>
                  <a:pt x="89" y="471"/>
                  <a:pt x="89" y="471"/>
                  <a:pt x="89" y="471"/>
                </a:cubicBezTo>
                <a:cubicBezTo>
                  <a:pt x="89" y="515"/>
                  <a:pt x="118" y="544"/>
                  <a:pt x="162" y="544"/>
                </a:cubicBezTo>
                <a:cubicBezTo>
                  <a:pt x="560" y="544"/>
                  <a:pt x="560" y="544"/>
                  <a:pt x="560" y="544"/>
                </a:cubicBezTo>
                <a:cubicBezTo>
                  <a:pt x="604" y="544"/>
                  <a:pt x="633" y="515"/>
                  <a:pt x="633" y="471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604" y="0"/>
                  <a:pt x="56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6" name="Google Shape;1366;p45"/>
          <p:cNvSpPr/>
          <p:nvPr/>
        </p:nvSpPr>
        <p:spPr>
          <a:xfrm>
            <a:off x="16302131" y="5090226"/>
            <a:ext cx="515150" cy="515150"/>
          </a:xfrm>
          <a:custGeom>
            <a:rect b="b" l="l" r="r" t="t"/>
            <a:pathLst>
              <a:path extrusionOk="0" h="545" w="545">
                <a:moveTo>
                  <a:pt x="530" y="0"/>
                </a:moveTo>
                <a:lnTo>
                  <a:pt x="530" y="0"/>
                </a:lnTo>
                <a:cubicBezTo>
                  <a:pt x="382" y="0"/>
                  <a:pt x="382" y="0"/>
                  <a:pt x="382" y="0"/>
                </a:cubicBezTo>
                <a:cubicBezTo>
                  <a:pt x="382" y="0"/>
                  <a:pt x="368" y="0"/>
                  <a:pt x="368" y="14"/>
                </a:cubicBezTo>
                <a:cubicBezTo>
                  <a:pt x="368" y="29"/>
                  <a:pt x="382" y="29"/>
                  <a:pt x="382" y="29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177" y="309"/>
                  <a:pt x="177" y="309"/>
                  <a:pt x="177" y="309"/>
                </a:cubicBezTo>
                <a:cubicBezTo>
                  <a:pt x="177" y="324"/>
                  <a:pt x="177" y="339"/>
                  <a:pt x="177" y="339"/>
                </a:cubicBezTo>
                <a:cubicBezTo>
                  <a:pt x="191" y="353"/>
                  <a:pt x="191" y="353"/>
                  <a:pt x="206" y="339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00" y="147"/>
                  <a:pt x="500" y="147"/>
                  <a:pt x="500" y="147"/>
                </a:cubicBezTo>
                <a:cubicBezTo>
                  <a:pt x="500" y="162"/>
                  <a:pt x="515" y="177"/>
                  <a:pt x="530" y="177"/>
                </a:cubicBezTo>
                <a:cubicBezTo>
                  <a:pt x="530" y="177"/>
                  <a:pt x="544" y="162"/>
                  <a:pt x="544" y="147"/>
                </a:cubicBezTo>
                <a:cubicBezTo>
                  <a:pt x="544" y="14"/>
                  <a:pt x="544" y="14"/>
                  <a:pt x="544" y="14"/>
                </a:cubicBezTo>
                <a:cubicBezTo>
                  <a:pt x="544" y="0"/>
                  <a:pt x="530" y="0"/>
                  <a:pt x="530" y="0"/>
                </a:cubicBezTo>
                <a:close/>
                <a:moveTo>
                  <a:pt x="500" y="471"/>
                </a:moveTo>
                <a:lnTo>
                  <a:pt x="500" y="471"/>
                </a:lnTo>
                <a:cubicBezTo>
                  <a:pt x="500" y="486"/>
                  <a:pt x="486" y="500"/>
                  <a:pt x="471" y="500"/>
                </a:cubicBezTo>
                <a:cubicBezTo>
                  <a:pt x="73" y="500"/>
                  <a:pt x="73" y="500"/>
                  <a:pt x="73" y="500"/>
                </a:cubicBezTo>
                <a:cubicBezTo>
                  <a:pt x="44" y="500"/>
                  <a:pt x="29" y="486"/>
                  <a:pt x="29" y="471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59" y="29"/>
                  <a:pt x="73" y="29"/>
                </a:cubicBezTo>
                <a:cubicBezTo>
                  <a:pt x="294" y="29"/>
                  <a:pt x="294" y="29"/>
                  <a:pt x="294" y="29"/>
                </a:cubicBezTo>
                <a:cubicBezTo>
                  <a:pt x="294" y="0"/>
                  <a:pt x="294" y="0"/>
                  <a:pt x="294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44"/>
                  <a:pt x="73" y="544"/>
                </a:cubicBezTo>
                <a:cubicBezTo>
                  <a:pt x="456" y="544"/>
                  <a:pt x="456" y="544"/>
                  <a:pt x="456" y="544"/>
                </a:cubicBezTo>
                <a:cubicBezTo>
                  <a:pt x="500" y="544"/>
                  <a:pt x="544" y="515"/>
                  <a:pt x="544" y="471"/>
                </a:cubicBezTo>
                <a:cubicBezTo>
                  <a:pt x="544" y="250"/>
                  <a:pt x="544" y="250"/>
                  <a:pt x="544" y="250"/>
                </a:cubicBezTo>
                <a:cubicBezTo>
                  <a:pt x="500" y="250"/>
                  <a:pt x="500" y="250"/>
                  <a:pt x="500" y="250"/>
                </a:cubicBezTo>
                <a:lnTo>
                  <a:pt x="500" y="4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7" name="Google Shape;1367;p45"/>
          <p:cNvSpPr/>
          <p:nvPr/>
        </p:nvSpPr>
        <p:spPr>
          <a:xfrm>
            <a:off x="15330612" y="5090226"/>
            <a:ext cx="528977" cy="515150"/>
          </a:xfrm>
          <a:custGeom>
            <a:rect b="b" l="l" r="r" t="t"/>
            <a:pathLst>
              <a:path extrusionOk="0" h="545" w="561">
                <a:moveTo>
                  <a:pt x="516" y="250"/>
                </a:moveTo>
                <a:lnTo>
                  <a:pt x="516" y="250"/>
                </a:lnTo>
                <a:cubicBezTo>
                  <a:pt x="516" y="471"/>
                  <a:pt x="516" y="471"/>
                  <a:pt x="516" y="471"/>
                </a:cubicBezTo>
                <a:cubicBezTo>
                  <a:pt x="516" y="486"/>
                  <a:pt x="501" y="500"/>
                  <a:pt x="471" y="500"/>
                </a:cubicBezTo>
                <a:cubicBezTo>
                  <a:pt x="89" y="500"/>
                  <a:pt x="89" y="500"/>
                  <a:pt x="89" y="500"/>
                </a:cubicBezTo>
                <a:cubicBezTo>
                  <a:pt x="59" y="500"/>
                  <a:pt x="44" y="486"/>
                  <a:pt x="44" y="471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29"/>
                  <a:pt x="89" y="29"/>
                </a:cubicBezTo>
                <a:cubicBezTo>
                  <a:pt x="295" y="29"/>
                  <a:pt x="295" y="29"/>
                  <a:pt x="295" y="29"/>
                </a:cubicBezTo>
                <a:cubicBezTo>
                  <a:pt x="295" y="0"/>
                  <a:pt x="295" y="0"/>
                  <a:pt x="29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44"/>
                  <a:pt x="0" y="88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44" y="544"/>
                  <a:pt x="89" y="544"/>
                </a:cubicBezTo>
                <a:cubicBezTo>
                  <a:pt x="471" y="544"/>
                  <a:pt x="471" y="544"/>
                  <a:pt x="471" y="544"/>
                </a:cubicBezTo>
                <a:cubicBezTo>
                  <a:pt x="516" y="544"/>
                  <a:pt x="560" y="515"/>
                  <a:pt x="560" y="471"/>
                </a:cubicBezTo>
                <a:cubicBezTo>
                  <a:pt x="560" y="250"/>
                  <a:pt x="560" y="250"/>
                  <a:pt x="560" y="250"/>
                </a:cubicBezTo>
                <a:lnTo>
                  <a:pt x="516" y="250"/>
                </a:lnTo>
                <a:close/>
                <a:moveTo>
                  <a:pt x="221" y="206"/>
                </a:moveTo>
                <a:lnTo>
                  <a:pt x="221" y="206"/>
                </a:lnTo>
                <a:lnTo>
                  <a:pt x="206" y="191"/>
                </a:lnTo>
                <a:cubicBezTo>
                  <a:pt x="192" y="191"/>
                  <a:pt x="177" y="206"/>
                  <a:pt x="177" y="206"/>
                </a:cubicBezTo>
                <a:cubicBezTo>
                  <a:pt x="177" y="353"/>
                  <a:pt x="177" y="353"/>
                  <a:pt x="177" y="353"/>
                </a:cubicBezTo>
                <a:cubicBezTo>
                  <a:pt x="177" y="353"/>
                  <a:pt x="192" y="368"/>
                  <a:pt x="206" y="368"/>
                </a:cubicBezTo>
                <a:cubicBezTo>
                  <a:pt x="339" y="368"/>
                  <a:pt x="339" y="368"/>
                  <a:pt x="339" y="368"/>
                </a:cubicBezTo>
                <a:cubicBezTo>
                  <a:pt x="353" y="368"/>
                  <a:pt x="353" y="353"/>
                  <a:pt x="353" y="353"/>
                </a:cubicBezTo>
                <a:cubicBezTo>
                  <a:pt x="353" y="339"/>
                  <a:pt x="353" y="324"/>
                  <a:pt x="339" y="324"/>
                </a:cubicBezTo>
                <a:cubicBezTo>
                  <a:pt x="251" y="324"/>
                  <a:pt x="251" y="324"/>
                  <a:pt x="251" y="32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45" y="29"/>
                  <a:pt x="545" y="14"/>
                  <a:pt x="545" y="14"/>
                </a:cubicBezTo>
                <a:cubicBezTo>
                  <a:pt x="530" y="0"/>
                  <a:pt x="516" y="0"/>
                  <a:pt x="516" y="14"/>
                </a:cubicBezTo>
                <a:cubicBezTo>
                  <a:pt x="221" y="309"/>
                  <a:pt x="221" y="309"/>
                  <a:pt x="221" y="309"/>
                </a:cubicBezTo>
                <a:lnTo>
                  <a:pt x="221" y="20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8" name="Google Shape;1368;p45"/>
          <p:cNvSpPr/>
          <p:nvPr/>
        </p:nvSpPr>
        <p:spPr>
          <a:xfrm>
            <a:off x="14334887" y="5048735"/>
            <a:ext cx="598125" cy="598125"/>
          </a:xfrm>
          <a:custGeom>
            <a:rect b="b" l="l" r="r" t="t"/>
            <a:pathLst>
              <a:path extrusionOk="0" h="634" w="634">
                <a:moveTo>
                  <a:pt x="442" y="544"/>
                </a:moveTo>
                <a:lnTo>
                  <a:pt x="442" y="544"/>
                </a:lnTo>
                <a:cubicBezTo>
                  <a:pt x="442" y="574"/>
                  <a:pt x="412" y="588"/>
                  <a:pt x="398" y="588"/>
                </a:cubicBezTo>
                <a:cubicBezTo>
                  <a:pt x="89" y="588"/>
                  <a:pt x="89" y="588"/>
                  <a:pt x="89" y="588"/>
                </a:cubicBezTo>
                <a:cubicBezTo>
                  <a:pt x="59" y="588"/>
                  <a:pt x="44" y="574"/>
                  <a:pt x="44" y="544"/>
                </a:cubicBezTo>
                <a:cubicBezTo>
                  <a:pt x="44" y="235"/>
                  <a:pt x="44" y="235"/>
                  <a:pt x="44" y="235"/>
                </a:cubicBezTo>
                <a:cubicBezTo>
                  <a:pt x="44" y="221"/>
                  <a:pt x="59" y="191"/>
                  <a:pt x="89" y="191"/>
                </a:cubicBezTo>
                <a:cubicBezTo>
                  <a:pt x="118" y="191"/>
                  <a:pt x="118" y="191"/>
                  <a:pt x="118" y="191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44" y="162"/>
                  <a:pt x="0" y="191"/>
                  <a:pt x="0" y="235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88"/>
                  <a:pt x="44" y="633"/>
                  <a:pt x="89" y="633"/>
                </a:cubicBezTo>
                <a:cubicBezTo>
                  <a:pt x="398" y="633"/>
                  <a:pt x="398" y="633"/>
                  <a:pt x="398" y="633"/>
                </a:cubicBezTo>
                <a:cubicBezTo>
                  <a:pt x="442" y="633"/>
                  <a:pt x="471" y="588"/>
                  <a:pt x="471" y="544"/>
                </a:cubicBezTo>
                <a:cubicBezTo>
                  <a:pt x="471" y="515"/>
                  <a:pt x="471" y="515"/>
                  <a:pt x="471" y="515"/>
                </a:cubicBezTo>
                <a:cubicBezTo>
                  <a:pt x="442" y="515"/>
                  <a:pt x="442" y="515"/>
                  <a:pt x="442" y="515"/>
                </a:cubicBezTo>
                <a:lnTo>
                  <a:pt x="442" y="544"/>
                </a:lnTo>
                <a:close/>
                <a:moveTo>
                  <a:pt x="560" y="0"/>
                </a:moveTo>
                <a:lnTo>
                  <a:pt x="560" y="0"/>
                </a:lnTo>
                <a:cubicBezTo>
                  <a:pt x="236" y="0"/>
                  <a:pt x="236" y="0"/>
                  <a:pt x="236" y="0"/>
                </a:cubicBezTo>
                <a:cubicBezTo>
                  <a:pt x="192" y="0"/>
                  <a:pt x="162" y="29"/>
                  <a:pt x="162" y="73"/>
                </a:cubicBezTo>
                <a:cubicBezTo>
                  <a:pt x="162" y="397"/>
                  <a:pt x="162" y="397"/>
                  <a:pt x="162" y="397"/>
                </a:cubicBezTo>
                <a:cubicBezTo>
                  <a:pt x="162" y="441"/>
                  <a:pt x="192" y="471"/>
                  <a:pt x="236" y="471"/>
                </a:cubicBezTo>
                <a:cubicBezTo>
                  <a:pt x="560" y="471"/>
                  <a:pt x="560" y="471"/>
                  <a:pt x="560" y="471"/>
                </a:cubicBezTo>
                <a:cubicBezTo>
                  <a:pt x="604" y="471"/>
                  <a:pt x="633" y="441"/>
                  <a:pt x="633" y="397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589" y="397"/>
                </a:moveTo>
                <a:lnTo>
                  <a:pt x="589" y="397"/>
                </a:lnTo>
                <a:cubicBezTo>
                  <a:pt x="589" y="412"/>
                  <a:pt x="574" y="426"/>
                  <a:pt x="560" y="426"/>
                </a:cubicBezTo>
                <a:cubicBezTo>
                  <a:pt x="236" y="426"/>
                  <a:pt x="236" y="426"/>
                  <a:pt x="236" y="426"/>
                </a:cubicBezTo>
                <a:cubicBezTo>
                  <a:pt x="221" y="426"/>
                  <a:pt x="207" y="412"/>
                  <a:pt x="207" y="397"/>
                </a:cubicBezTo>
                <a:cubicBezTo>
                  <a:pt x="207" y="73"/>
                  <a:pt x="207" y="73"/>
                  <a:pt x="207" y="73"/>
                </a:cubicBezTo>
                <a:cubicBezTo>
                  <a:pt x="207" y="58"/>
                  <a:pt x="221" y="44"/>
                  <a:pt x="236" y="44"/>
                </a:cubicBezTo>
                <a:cubicBezTo>
                  <a:pt x="560" y="44"/>
                  <a:pt x="560" y="44"/>
                  <a:pt x="560" y="44"/>
                </a:cubicBezTo>
                <a:cubicBezTo>
                  <a:pt x="574" y="44"/>
                  <a:pt x="589" y="58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9" name="Google Shape;1369;p45"/>
          <p:cNvSpPr/>
          <p:nvPr/>
        </p:nvSpPr>
        <p:spPr>
          <a:xfrm>
            <a:off x="13380652" y="5090226"/>
            <a:ext cx="598125" cy="515150"/>
          </a:xfrm>
          <a:custGeom>
            <a:rect b="b" l="l" r="r" t="t"/>
            <a:pathLst>
              <a:path extrusionOk="0" h="545" w="634">
                <a:moveTo>
                  <a:pt x="73" y="191"/>
                </a:moveTo>
                <a:lnTo>
                  <a:pt x="73" y="191"/>
                </a:lnTo>
                <a:cubicBezTo>
                  <a:pt x="29" y="191"/>
                  <a:pt x="0" y="221"/>
                  <a:pt x="0" y="265"/>
                </a:cubicBezTo>
                <a:cubicBezTo>
                  <a:pt x="0" y="309"/>
                  <a:pt x="29" y="353"/>
                  <a:pt x="73" y="353"/>
                </a:cubicBezTo>
                <a:cubicBezTo>
                  <a:pt x="117" y="353"/>
                  <a:pt x="162" y="309"/>
                  <a:pt x="162" y="265"/>
                </a:cubicBezTo>
                <a:cubicBezTo>
                  <a:pt x="162" y="221"/>
                  <a:pt x="117" y="191"/>
                  <a:pt x="73" y="191"/>
                </a:cubicBezTo>
                <a:close/>
                <a:moveTo>
                  <a:pt x="73" y="309"/>
                </a:moveTo>
                <a:lnTo>
                  <a:pt x="73" y="309"/>
                </a:lnTo>
                <a:cubicBezTo>
                  <a:pt x="58" y="309"/>
                  <a:pt x="44" y="294"/>
                  <a:pt x="44" y="265"/>
                </a:cubicBezTo>
                <a:cubicBezTo>
                  <a:pt x="44" y="250"/>
                  <a:pt x="58" y="235"/>
                  <a:pt x="73" y="235"/>
                </a:cubicBezTo>
                <a:cubicBezTo>
                  <a:pt x="103" y="235"/>
                  <a:pt x="117" y="250"/>
                  <a:pt x="117" y="265"/>
                </a:cubicBezTo>
                <a:cubicBezTo>
                  <a:pt x="117" y="294"/>
                  <a:pt x="103" y="309"/>
                  <a:pt x="73" y="309"/>
                </a:cubicBezTo>
                <a:close/>
                <a:moveTo>
                  <a:pt x="544" y="147"/>
                </a:moveTo>
                <a:lnTo>
                  <a:pt x="544" y="147"/>
                </a:lnTo>
                <a:cubicBezTo>
                  <a:pt x="588" y="147"/>
                  <a:pt x="633" y="118"/>
                  <a:pt x="633" y="73"/>
                </a:cubicBezTo>
                <a:cubicBezTo>
                  <a:pt x="633" y="29"/>
                  <a:pt x="588" y="0"/>
                  <a:pt x="544" y="0"/>
                </a:cubicBezTo>
                <a:cubicBezTo>
                  <a:pt x="500" y="0"/>
                  <a:pt x="471" y="29"/>
                  <a:pt x="471" y="73"/>
                </a:cubicBezTo>
                <a:cubicBezTo>
                  <a:pt x="471" y="118"/>
                  <a:pt x="500" y="147"/>
                  <a:pt x="544" y="147"/>
                </a:cubicBezTo>
                <a:close/>
                <a:moveTo>
                  <a:pt x="544" y="29"/>
                </a:moveTo>
                <a:lnTo>
                  <a:pt x="544" y="29"/>
                </a:lnTo>
                <a:cubicBezTo>
                  <a:pt x="574" y="29"/>
                  <a:pt x="588" y="59"/>
                  <a:pt x="588" y="73"/>
                </a:cubicBezTo>
                <a:cubicBezTo>
                  <a:pt x="588" y="88"/>
                  <a:pt x="574" y="118"/>
                  <a:pt x="544" y="118"/>
                </a:cubicBezTo>
                <a:cubicBezTo>
                  <a:pt x="530" y="118"/>
                  <a:pt x="515" y="88"/>
                  <a:pt x="515" y="73"/>
                </a:cubicBezTo>
                <a:cubicBezTo>
                  <a:pt x="515" y="59"/>
                  <a:pt x="530" y="29"/>
                  <a:pt x="544" y="29"/>
                </a:cubicBezTo>
                <a:close/>
                <a:moveTo>
                  <a:pt x="73" y="382"/>
                </a:moveTo>
                <a:lnTo>
                  <a:pt x="73" y="382"/>
                </a:lnTo>
                <a:cubicBezTo>
                  <a:pt x="29" y="382"/>
                  <a:pt x="0" y="427"/>
                  <a:pt x="0" y="471"/>
                </a:cubicBezTo>
                <a:cubicBezTo>
                  <a:pt x="0" y="515"/>
                  <a:pt x="29" y="544"/>
                  <a:pt x="73" y="544"/>
                </a:cubicBezTo>
                <a:cubicBezTo>
                  <a:pt x="117" y="544"/>
                  <a:pt x="162" y="515"/>
                  <a:pt x="162" y="471"/>
                </a:cubicBezTo>
                <a:cubicBezTo>
                  <a:pt x="162" y="427"/>
                  <a:pt x="117" y="382"/>
                  <a:pt x="73" y="382"/>
                </a:cubicBezTo>
                <a:close/>
                <a:moveTo>
                  <a:pt x="73" y="500"/>
                </a:moveTo>
                <a:lnTo>
                  <a:pt x="73" y="500"/>
                </a:lnTo>
                <a:cubicBezTo>
                  <a:pt x="58" y="500"/>
                  <a:pt x="44" y="486"/>
                  <a:pt x="44" y="471"/>
                </a:cubicBezTo>
                <a:cubicBezTo>
                  <a:pt x="44" y="441"/>
                  <a:pt x="58" y="427"/>
                  <a:pt x="73" y="427"/>
                </a:cubicBezTo>
                <a:cubicBezTo>
                  <a:pt x="103" y="427"/>
                  <a:pt x="117" y="441"/>
                  <a:pt x="117" y="471"/>
                </a:cubicBezTo>
                <a:cubicBezTo>
                  <a:pt x="117" y="486"/>
                  <a:pt x="103" y="500"/>
                  <a:pt x="73" y="500"/>
                </a:cubicBezTo>
                <a:close/>
                <a:moveTo>
                  <a:pt x="544" y="382"/>
                </a:moveTo>
                <a:lnTo>
                  <a:pt x="544" y="382"/>
                </a:lnTo>
                <a:cubicBezTo>
                  <a:pt x="500" y="382"/>
                  <a:pt x="471" y="427"/>
                  <a:pt x="471" y="471"/>
                </a:cubicBezTo>
                <a:cubicBezTo>
                  <a:pt x="471" y="515"/>
                  <a:pt x="500" y="544"/>
                  <a:pt x="544" y="544"/>
                </a:cubicBezTo>
                <a:cubicBezTo>
                  <a:pt x="588" y="544"/>
                  <a:pt x="633" y="515"/>
                  <a:pt x="633" y="471"/>
                </a:cubicBezTo>
                <a:cubicBezTo>
                  <a:pt x="633" y="427"/>
                  <a:pt x="588" y="382"/>
                  <a:pt x="544" y="382"/>
                </a:cubicBezTo>
                <a:close/>
                <a:moveTo>
                  <a:pt x="544" y="500"/>
                </a:moveTo>
                <a:lnTo>
                  <a:pt x="544" y="500"/>
                </a:lnTo>
                <a:cubicBezTo>
                  <a:pt x="530" y="500"/>
                  <a:pt x="515" y="486"/>
                  <a:pt x="515" y="471"/>
                </a:cubicBezTo>
                <a:cubicBezTo>
                  <a:pt x="515" y="441"/>
                  <a:pt x="530" y="427"/>
                  <a:pt x="544" y="427"/>
                </a:cubicBezTo>
                <a:cubicBezTo>
                  <a:pt x="574" y="427"/>
                  <a:pt x="588" y="441"/>
                  <a:pt x="588" y="471"/>
                </a:cubicBezTo>
                <a:cubicBezTo>
                  <a:pt x="588" y="486"/>
                  <a:pt x="574" y="500"/>
                  <a:pt x="544" y="500"/>
                </a:cubicBezTo>
                <a:close/>
                <a:moveTo>
                  <a:pt x="73" y="0"/>
                </a:moveTo>
                <a:lnTo>
                  <a:pt x="73" y="0"/>
                </a:lnTo>
                <a:cubicBezTo>
                  <a:pt x="29" y="0"/>
                  <a:pt x="0" y="29"/>
                  <a:pt x="0" y="73"/>
                </a:cubicBezTo>
                <a:cubicBezTo>
                  <a:pt x="0" y="118"/>
                  <a:pt x="29" y="147"/>
                  <a:pt x="73" y="147"/>
                </a:cubicBezTo>
                <a:cubicBezTo>
                  <a:pt x="117" y="147"/>
                  <a:pt x="162" y="118"/>
                  <a:pt x="162" y="73"/>
                </a:cubicBezTo>
                <a:cubicBezTo>
                  <a:pt x="162" y="29"/>
                  <a:pt x="117" y="0"/>
                  <a:pt x="73" y="0"/>
                </a:cubicBezTo>
                <a:close/>
                <a:moveTo>
                  <a:pt x="73" y="118"/>
                </a:moveTo>
                <a:lnTo>
                  <a:pt x="73" y="118"/>
                </a:lnTo>
                <a:cubicBezTo>
                  <a:pt x="58" y="118"/>
                  <a:pt x="44" y="88"/>
                  <a:pt x="44" y="73"/>
                </a:cubicBezTo>
                <a:cubicBezTo>
                  <a:pt x="44" y="59"/>
                  <a:pt x="58" y="29"/>
                  <a:pt x="73" y="29"/>
                </a:cubicBezTo>
                <a:cubicBezTo>
                  <a:pt x="103" y="29"/>
                  <a:pt x="117" y="59"/>
                  <a:pt x="117" y="73"/>
                </a:cubicBezTo>
                <a:cubicBezTo>
                  <a:pt x="117" y="88"/>
                  <a:pt x="103" y="118"/>
                  <a:pt x="73" y="118"/>
                </a:cubicBezTo>
                <a:close/>
                <a:moveTo>
                  <a:pt x="544" y="191"/>
                </a:moveTo>
                <a:lnTo>
                  <a:pt x="544" y="191"/>
                </a:lnTo>
                <a:cubicBezTo>
                  <a:pt x="500" y="191"/>
                  <a:pt x="471" y="221"/>
                  <a:pt x="471" y="265"/>
                </a:cubicBezTo>
                <a:cubicBezTo>
                  <a:pt x="471" y="309"/>
                  <a:pt x="500" y="353"/>
                  <a:pt x="544" y="353"/>
                </a:cubicBezTo>
                <a:cubicBezTo>
                  <a:pt x="588" y="353"/>
                  <a:pt x="633" y="309"/>
                  <a:pt x="633" y="265"/>
                </a:cubicBezTo>
                <a:cubicBezTo>
                  <a:pt x="633" y="221"/>
                  <a:pt x="588" y="191"/>
                  <a:pt x="544" y="191"/>
                </a:cubicBezTo>
                <a:close/>
                <a:moveTo>
                  <a:pt x="544" y="309"/>
                </a:moveTo>
                <a:lnTo>
                  <a:pt x="544" y="309"/>
                </a:lnTo>
                <a:cubicBezTo>
                  <a:pt x="530" y="309"/>
                  <a:pt x="515" y="294"/>
                  <a:pt x="515" y="265"/>
                </a:cubicBezTo>
                <a:cubicBezTo>
                  <a:pt x="515" y="250"/>
                  <a:pt x="530" y="235"/>
                  <a:pt x="544" y="235"/>
                </a:cubicBezTo>
                <a:cubicBezTo>
                  <a:pt x="574" y="235"/>
                  <a:pt x="588" y="250"/>
                  <a:pt x="588" y="265"/>
                </a:cubicBezTo>
                <a:cubicBezTo>
                  <a:pt x="588" y="294"/>
                  <a:pt x="574" y="309"/>
                  <a:pt x="544" y="309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265" y="0"/>
                  <a:pt x="235" y="29"/>
                  <a:pt x="235" y="73"/>
                </a:cubicBezTo>
                <a:cubicBezTo>
                  <a:pt x="235" y="118"/>
                  <a:pt x="265" y="147"/>
                  <a:pt x="309" y="147"/>
                </a:cubicBezTo>
                <a:cubicBezTo>
                  <a:pt x="353" y="147"/>
                  <a:pt x="397" y="118"/>
                  <a:pt x="397" y="73"/>
                </a:cubicBezTo>
                <a:cubicBezTo>
                  <a:pt x="397" y="29"/>
                  <a:pt x="353" y="0"/>
                  <a:pt x="309" y="0"/>
                </a:cubicBezTo>
                <a:close/>
                <a:moveTo>
                  <a:pt x="309" y="118"/>
                </a:moveTo>
                <a:lnTo>
                  <a:pt x="309" y="118"/>
                </a:lnTo>
                <a:cubicBezTo>
                  <a:pt x="294" y="118"/>
                  <a:pt x="279" y="88"/>
                  <a:pt x="279" y="73"/>
                </a:cubicBezTo>
                <a:cubicBezTo>
                  <a:pt x="279" y="59"/>
                  <a:pt x="294" y="29"/>
                  <a:pt x="309" y="29"/>
                </a:cubicBezTo>
                <a:cubicBezTo>
                  <a:pt x="338" y="29"/>
                  <a:pt x="353" y="59"/>
                  <a:pt x="353" y="73"/>
                </a:cubicBezTo>
                <a:cubicBezTo>
                  <a:pt x="353" y="88"/>
                  <a:pt x="338" y="118"/>
                  <a:pt x="309" y="118"/>
                </a:cubicBezTo>
                <a:close/>
                <a:moveTo>
                  <a:pt x="309" y="382"/>
                </a:moveTo>
                <a:lnTo>
                  <a:pt x="309" y="382"/>
                </a:lnTo>
                <a:cubicBezTo>
                  <a:pt x="265" y="382"/>
                  <a:pt x="235" y="427"/>
                  <a:pt x="235" y="471"/>
                </a:cubicBezTo>
                <a:cubicBezTo>
                  <a:pt x="235" y="515"/>
                  <a:pt x="265" y="544"/>
                  <a:pt x="309" y="544"/>
                </a:cubicBezTo>
                <a:cubicBezTo>
                  <a:pt x="353" y="544"/>
                  <a:pt x="397" y="515"/>
                  <a:pt x="397" y="471"/>
                </a:cubicBezTo>
                <a:cubicBezTo>
                  <a:pt x="397" y="427"/>
                  <a:pt x="353" y="382"/>
                  <a:pt x="309" y="382"/>
                </a:cubicBezTo>
                <a:close/>
                <a:moveTo>
                  <a:pt x="309" y="500"/>
                </a:moveTo>
                <a:lnTo>
                  <a:pt x="309" y="500"/>
                </a:lnTo>
                <a:cubicBezTo>
                  <a:pt x="294" y="500"/>
                  <a:pt x="279" y="486"/>
                  <a:pt x="279" y="471"/>
                </a:cubicBezTo>
                <a:cubicBezTo>
                  <a:pt x="279" y="441"/>
                  <a:pt x="294" y="427"/>
                  <a:pt x="309" y="427"/>
                </a:cubicBezTo>
                <a:cubicBezTo>
                  <a:pt x="338" y="427"/>
                  <a:pt x="353" y="441"/>
                  <a:pt x="353" y="471"/>
                </a:cubicBezTo>
                <a:cubicBezTo>
                  <a:pt x="353" y="486"/>
                  <a:pt x="338" y="500"/>
                  <a:pt x="309" y="500"/>
                </a:cubicBezTo>
                <a:close/>
                <a:moveTo>
                  <a:pt x="309" y="191"/>
                </a:moveTo>
                <a:lnTo>
                  <a:pt x="309" y="191"/>
                </a:lnTo>
                <a:cubicBezTo>
                  <a:pt x="265" y="191"/>
                  <a:pt x="235" y="221"/>
                  <a:pt x="235" y="265"/>
                </a:cubicBezTo>
                <a:cubicBezTo>
                  <a:pt x="235" y="309"/>
                  <a:pt x="265" y="353"/>
                  <a:pt x="309" y="353"/>
                </a:cubicBezTo>
                <a:cubicBezTo>
                  <a:pt x="353" y="353"/>
                  <a:pt x="397" y="309"/>
                  <a:pt x="397" y="265"/>
                </a:cubicBezTo>
                <a:cubicBezTo>
                  <a:pt x="397" y="221"/>
                  <a:pt x="353" y="191"/>
                  <a:pt x="309" y="191"/>
                </a:cubicBezTo>
                <a:close/>
                <a:moveTo>
                  <a:pt x="309" y="309"/>
                </a:moveTo>
                <a:lnTo>
                  <a:pt x="309" y="309"/>
                </a:lnTo>
                <a:cubicBezTo>
                  <a:pt x="294" y="309"/>
                  <a:pt x="279" y="294"/>
                  <a:pt x="279" y="265"/>
                </a:cubicBezTo>
                <a:cubicBezTo>
                  <a:pt x="279" y="250"/>
                  <a:pt x="294" y="235"/>
                  <a:pt x="309" y="235"/>
                </a:cubicBezTo>
                <a:cubicBezTo>
                  <a:pt x="338" y="235"/>
                  <a:pt x="353" y="250"/>
                  <a:pt x="353" y="265"/>
                </a:cubicBezTo>
                <a:cubicBezTo>
                  <a:pt x="353" y="294"/>
                  <a:pt x="338" y="309"/>
                  <a:pt x="309" y="30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0" name="Google Shape;1370;p45"/>
          <p:cNvSpPr/>
          <p:nvPr/>
        </p:nvSpPr>
        <p:spPr>
          <a:xfrm>
            <a:off x="12447162" y="5090226"/>
            <a:ext cx="528977" cy="515150"/>
          </a:xfrm>
          <a:custGeom>
            <a:rect b="b" l="l" r="r" t="t"/>
            <a:pathLst>
              <a:path extrusionOk="0" h="545" w="561">
                <a:moveTo>
                  <a:pt x="162" y="309"/>
                </a:moveTo>
                <a:lnTo>
                  <a:pt x="162" y="309"/>
                </a:lnTo>
                <a:cubicBezTo>
                  <a:pt x="89" y="309"/>
                  <a:pt x="89" y="309"/>
                  <a:pt x="89" y="309"/>
                </a:cubicBezTo>
                <a:cubicBezTo>
                  <a:pt x="44" y="309"/>
                  <a:pt x="0" y="339"/>
                  <a:pt x="0" y="382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44" y="544"/>
                  <a:pt x="89" y="544"/>
                </a:cubicBezTo>
                <a:cubicBezTo>
                  <a:pt x="162" y="544"/>
                  <a:pt x="162" y="544"/>
                  <a:pt x="162" y="544"/>
                </a:cubicBezTo>
                <a:cubicBezTo>
                  <a:pt x="206" y="544"/>
                  <a:pt x="236" y="515"/>
                  <a:pt x="236" y="471"/>
                </a:cubicBezTo>
                <a:cubicBezTo>
                  <a:pt x="236" y="382"/>
                  <a:pt x="236" y="382"/>
                  <a:pt x="236" y="382"/>
                </a:cubicBezTo>
                <a:cubicBezTo>
                  <a:pt x="236" y="339"/>
                  <a:pt x="206" y="309"/>
                  <a:pt x="162" y="309"/>
                </a:cubicBezTo>
                <a:close/>
                <a:moveTo>
                  <a:pt x="206" y="471"/>
                </a:moveTo>
                <a:lnTo>
                  <a:pt x="206" y="471"/>
                </a:lnTo>
                <a:cubicBezTo>
                  <a:pt x="206" y="486"/>
                  <a:pt x="177" y="500"/>
                  <a:pt x="162" y="500"/>
                </a:cubicBezTo>
                <a:cubicBezTo>
                  <a:pt x="89" y="500"/>
                  <a:pt x="89" y="500"/>
                  <a:pt x="89" y="500"/>
                </a:cubicBezTo>
                <a:cubicBezTo>
                  <a:pt x="59" y="500"/>
                  <a:pt x="44" y="486"/>
                  <a:pt x="44" y="471"/>
                </a:cubicBezTo>
                <a:cubicBezTo>
                  <a:pt x="44" y="382"/>
                  <a:pt x="44" y="382"/>
                  <a:pt x="44" y="382"/>
                </a:cubicBezTo>
                <a:cubicBezTo>
                  <a:pt x="44" y="368"/>
                  <a:pt x="59" y="353"/>
                  <a:pt x="89" y="353"/>
                </a:cubicBezTo>
                <a:cubicBezTo>
                  <a:pt x="162" y="353"/>
                  <a:pt x="162" y="353"/>
                  <a:pt x="162" y="353"/>
                </a:cubicBezTo>
                <a:cubicBezTo>
                  <a:pt x="177" y="353"/>
                  <a:pt x="206" y="368"/>
                  <a:pt x="206" y="382"/>
                </a:cubicBezTo>
                <a:lnTo>
                  <a:pt x="206" y="471"/>
                </a:lnTo>
                <a:close/>
                <a:moveTo>
                  <a:pt x="162" y="0"/>
                </a:moveTo>
                <a:lnTo>
                  <a:pt x="162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29"/>
                  <a:pt x="0" y="73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91"/>
                  <a:pt x="44" y="235"/>
                  <a:pt x="89" y="235"/>
                </a:cubicBezTo>
                <a:cubicBezTo>
                  <a:pt x="162" y="235"/>
                  <a:pt x="162" y="235"/>
                  <a:pt x="162" y="235"/>
                </a:cubicBezTo>
                <a:cubicBezTo>
                  <a:pt x="206" y="235"/>
                  <a:pt x="236" y="191"/>
                  <a:pt x="236" y="147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6" y="29"/>
                  <a:pt x="206" y="0"/>
                  <a:pt x="162" y="0"/>
                </a:cubicBezTo>
                <a:close/>
                <a:moveTo>
                  <a:pt x="206" y="147"/>
                </a:moveTo>
                <a:lnTo>
                  <a:pt x="206" y="147"/>
                </a:lnTo>
                <a:cubicBezTo>
                  <a:pt x="206" y="177"/>
                  <a:pt x="177" y="191"/>
                  <a:pt x="162" y="191"/>
                </a:cubicBezTo>
                <a:cubicBezTo>
                  <a:pt x="89" y="191"/>
                  <a:pt x="89" y="191"/>
                  <a:pt x="89" y="191"/>
                </a:cubicBezTo>
                <a:cubicBezTo>
                  <a:pt x="59" y="191"/>
                  <a:pt x="44" y="177"/>
                  <a:pt x="44" y="147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29"/>
                  <a:pt x="89" y="29"/>
                </a:cubicBezTo>
                <a:cubicBezTo>
                  <a:pt x="162" y="29"/>
                  <a:pt x="162" y="29"/>
                  <a:pt x="162" y="29"/>
                </a:cubicBezTo>
                <a:cubicBezTo>
                  <a:pt x="177" y="29"/>
                  <a:pt x="206" y="59"/>
                  <a:pt x="206" y="73"/>
                </a:cubicBezTo>
                <a:lnTo>
                  <a:pt x="206" y="147"/>
                </a:lnTo>
                <a:close/>
                <a:moveTo>
                  <a:pt x="471" y="309"/>
                </a:moveTo>
                <a:lnTo>
                  <a:pt x="471" y="309"/>
                </a:lnTo>
                <a:cubicBezTo>
                  <a:pt x="398" y="309"/>
                  <a:pt x="398" y="309"/>
                  <a:pt x="398" y="309"/>
                </a:cubicBezTo>
                <a:cubicBezTo>
                  <a:pt x="353" y="309"/>
                  <a:pt x="324" y="339"/>
                  <a:pt x="324" y="382"/>
                </a:cubicBezTo>
                <a:cubicBezTo>
                  <a:pt x="324" y="471"/>
                  <a:pt x="324" y="471"/>
                  <a:pt x="324" y="471"/>
                </a:cubicBezTo>
                <a:cubicBezTo>
                  <a:pt x="324" y="515"/>
                  <a:pt x="353" y="544"/>
                  <a:pt x="398" y="544"/>
                </a:cubicBezTo>
                <a:cubicBezTo>
                  <a:pt x="471" y="544"/>
                  <a:pt x="471" y="544"/>
                  <a:pt x="471" y="544"/>
                </a:cubicBezTo>
                <a:cubicBezTo>
                  <a:pt x="515" y="544"/>
                  <a:pt x="560" y="515"/>
                  <a:pt x="560" y="471"/>
                </a:cubicBezTo>
                <a:cubicBezTo>
                  <a:pt x="560" y="382"/>
                  <a:pt x="560" y="382"/>
                  <a:pt x="560" y="382"/>
                </a:cubicBezTo>
                <a:cubicBezTo>
                  <a:pt x="560" y="339"/>
                  <a:pt x="515" y="309"/>
                  <a:pt x="471" y="309"/>
                </a:cubicBezTo>
                <a:close/>
                <a:moveTo>
                  <a:pt x="515" y="471"/>
                </a:moveTo>
                <a:lnTo>
                  <a:pt x="515" y="471"/>
                </a:lnTo>
                <a:cubicBezTo>
                  <a:pt x="515" y="486"/>
                  <a:pt x="501" y="500"/>
                  <a:pt x="471" y="500"/>
                </a:cubicBezTo>
                <a:cubicBezTo>
                  <a:pt x="398" y="500"/>
                  <a:pt x="398" y="500"/>
                  <a:pt x="398" y="500"/>
                </a:cubicBezTo>
                <a:cubicBezTo>
                  <a:pt x="383" y="500"/>
                  <a:pt x="353" y="486"/>
                  <a:pt x="353" y="471"/>
                </a:cubicBezTo>
                <a:cubicBezTo>
                  <a:pt x="353" y="382"/>
                  <a:pt x="353" y="382"/>
                  <a:pt x="353" y="382"/>
                </a:cubicBezTo>
                <a:cubicBezTo>
                  <a:pt x="353" y="368"/>
                  <a:pt x="383" y="353"/>
                  <a:pt x="398" y="353"/>
                </a:cubicBezTo>
                <a:cubicBezTo>
                  <a:pt x="471" y="353"/>
                  <a:pt x="471" y="353"/>
                  <a:pt x="471" y="353"/>
                </a:cubicBezTo>
                <a:cubicBezTo>
                  <a:pt x="501" y="353"/>
                  <a:pt x="515" y="368"/>
                  <a:pt x="515" y="382"/>
                </a:cubicBezTo>
                <a:lnTo>
                  <a:pt x="515" y="471"/>
                </a:lnTo>
                <a:close/>
                <a:moveTo>
                  <a:pt x="471" y="0"/>
                </a:moveTo>
                <a:lnTo>
                  <a:pt x="471" y="0"/>
                </a:lnTo>
                <a:cubicBezTo>
                  <a:pt x="398" y="0"/>
                  <a:pt x="398" y="0"/>
                  <a:pt x="398" y="0"/>
                </a:cubicBezTo>
                <a:cubicBezTo>
                  <a:pt x="353" y="0"/>
                  <a:pt x="324" y="29"/>
                  <a:pt x="324" y="73"/>
                </a:cubicBezTo>
                <a:cubicBezTo>
                  <a:pt x="324" y="147"/>
                  <a:pt x="324" y="147"/>
                  <a:pt x="324" y="147"/>
                </a:cubicBezTo>
                <a:cubicBezTo>
                  <a:pt x="324" y="191"/>
                  <a:pt x="353" y="235"/>
                  <a:pt x="398" y="235"/>
                </a:cubicBezTo>
                <a:cubicBezTo>
                  <a:pt x="471" y="235"/>
                  <a:pt x="471" y="235"/>
                  <a:pt x="471" y="235"/>
                </a:cubicBezTo>
                <a:cubicBezTo>
                  <a:pt x="515" y="235"/>
                  <a:pt x="560" y="191"/>
                  <a:pt x="560" y="147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29"/>
                  <a:pt x="515" y="0"/>
                  <a:pt x="471" y="0"/>
                </a:cubicBezTo>
                <a:close/>
                <a:moveTo>
                  <a:pt x="515" y="147"/>
                </a:moveTo>
                <a:lnTo>
                  <a:pt x="515" y="147"/>
                </a:lnTo>
                <a:cubicBezTo>
                  <a:pt x="515" y="177"/>
                  <a:pt x="501" y="191"/>
                  <a:pt x="471" y="191"/>
                </a:cubicBezTo>
                <a:cubicBezTo>
                  <a:pt x="398" y="191"/>
                  <a:pt x="398" y="191"/>
                  <a:pt x="398" y="191"/>
                </a:cubicBezTo>
                <a:cubicBezTo>
                  <a:pt x="383" y="191"/>
                  <a:pt x="353" y="177"/>
                  <a:pt x="353" y="147"/>
                </a:cubicBezTo>
                <a:cubicBezTo>
                  <a:pt x="353" y="73"/>
                  <a:pt x="353" y="73"/>
                  <a:pt x="353" y="73"/>
                </a:cubicBezTo>
                <a:cubicBezTo>
                  <a:pt x="353" y="59"/>
                  <a:pt x="383" y="29"/>
                  <a:pt x="398" y="29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501" y="29"/>
                  <a:pt x="515" y="59"/>
                  <a:pt x="515" y="73"/>
                </a:cubicBezTo>
                <a:lnTo>
                  <a:pt x="515" y="14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1" name="Google Shape;1371;p45"/>
          <p:cNvSpPr/>
          <p:nvPr/>
        </p:nvSpPr>
        <p:spPr>
          <a:xfrm>
            <a:off x="21090589" y="4091041"/>
            <a:ext cx="556636" cy="584298"/>
          </a:xfrm>
          <a:custGeom>
            <a:rect b="b" l="l" r="r" t="t"/>
            <a:pathLst>
              <a:path extrusionOk="0" h="619" w="589">
                <a:moveTo>
                  <a:pt x="294" y="0"/>
                </a:moveTo>
                <a:lnTo>
                  <a:pt x="294" y="0"/>
                </a:lnTo>
                <a:cubicBezTo>
                  <a:pt x="0" y="339"/>
                  <a:pt x="0" y="339"/>
                  <a:pt x="0" y="339"/>
                </a:cubicBezTo>
                <a:cubicBezTo>
                  <a:pt x="29" y="368"/>
                  <a:pt x="29" y="368"/>
                  <a:pt x="29" y="368"/>
                </a:cubicBezTo>
                <a:cubicBezTo>
                  <a:pt x="103" y="294"/>
                  <a:pt x="103" y="294"/>
                  <a:pt x="103" y="294"/>
                </a:cubicBezTo>
                <a:cubicBezTo>
                  <a:pt x="103" y="545"/>
                  <a:pt x="103" y="545"/>
                  <a:pt x="103" y="545"/>
                </a:cubicBezTo>
                <a:cubicBezTo>
                  <a:pt x="103" y="589"/>
                  <a:pt x="132" y="618"/>
                  <a:pt x="176" y="618"/>
                </a:cubicBezTo>
                <a:cubicBezTo>
                  <a:pt x="412" y="618"/>
                  <a:pt x="412" y="618"/>
                  <a:pt x="412" y="618"/>
                </a:cubicBezTo>
                <a:cubicBezTo>
                  <a:pt x="456" y="618"/>
                  <a:pt x="485" y="589"/>
                  <a:pt x="485" y="545"/>
                </a:cubicBezTo>
                <a:cubicBezTo>
                  <a:pt x="485" y="294"/>
                  <a:pt x="485" y="294"/>
                  <a:pt x="485" y="294"/>
                </a:cubicBezTo>
                <a:cubicBezTo>
                  <a:pt x="559" y="368"/>
                  <a:pt x="559" y="368"/>
                  <a:pt x="559" y="368"/>
                </a:cubicBezTo>
                <a:cubicBezTo>
                  <a:pt x="588" y="339"/>
                  <a:pt x="588" y="339"/>
                  <a:pt x="588" y="339"/>
                </a:cubicBezTo>
                <a:lnTo>
                  <a:pt x="294" y="0"/>
                </a:lnTo>
                <a:close/>
                <a:moveTo>
                  <a:pt x="456" y="545"/>
                </a:moveTo>
                <a:lnTo>
                  <a:pt x="456" y="545"/>
                </a:lnTo>
                <a:cubicBezTo>
                  <a:pt x="456" y="559"/>
                  <a:pt x="426" y="589"/>
                  <a:pt x="412" y="589"/>
                </a:cubicBezTo>
                <a:cubicBezTo>
                  <a:pt x="176" y="589"/>
                  <a:pt x="176" y="589"/>
                  <a:pt x="176" y="589"/>
                </a:cubicBezTo>
                <a:cubicBezTo>
                  <a:pt x="162" y="589"/>
                  <a:pt x="132" y="559"/>
                  <a:pt x="132" y="545"/>
                </a:cubicBezTo>
                <a:cubicBezTo>
                  <a:pt x="132" y="235"/>
                  <a:pt x="132" y="235"/>
                  <a:pt x="132" y="235"/>
                </a:cubicBezTo>
                <a:cubicBezTo>
                  <a:pt x="294" y="59"/>
                  <a:pt x="294" y="59"/>
                  <a:pt x="294" y="59"/>
                </a:cubicBezTo>
                <a:cubicBezTo>
                  <a:pt x="456" y="235"/>
                  <a:pt x="456" y="235"/>
                  <a:pt x="456" y="235"/>
                </a:cubicBezTo>
                <a:lnTo>
                  <a:pt x="456" y="54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2" name="Google Shape;1372;p45"/>
          <p:cNvSpPr/>
          <p:nvPr/>
        </p:nvSpPr>
        <p:spPr>
          <a:xfrm>
            <a:off x="20105244" y="4091041"/>
            <a:ext cx="598127" cy="584298"/>
          </a:xfrm>
          <a:custGeom>
            <a:rect b="b" l="l" r="r" t="t"/>
            <a:pathLst>
              <a:path extrusionOk="0" h="619" w="634">
                <a:moveTo>
                  <a:pt x="0" y="73"/>
                </a:moveTo>
                <a:lnTo>
                  <a:pt x="0" y="73"/>
                </a:lnTo>
                <a:cubicBezTo>
                  <a:pt x="0" y="235"/>
                  <a:pt x="0" y="235"/>
                  <a:pt x="0" y="235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59"/>
                  <a:pt x="59" y="29"/>
                  <a:pt x="89" y="29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36" y="0"/>
                  <a:pt x="236" y="0"/>
                  <a:pt x="23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3"/>
                </a:cubicBezTo>
                <a:close/>
                <a:moveTo>
                  <a:pt x="45" y="545"/>
                </a:moveTo>
                <a:lnTo>
                  <a:pt x="45" y="545"/>
                </a:lnTo>
                <a:cubicBezTo>
                  <a:pt x="45" y="382"/>
                  <a:pt x="45" y="382"/>
                  <a:pt x="45" y="382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236" y="618"/>
                  <a:pt x="236" y="618"/>
                  <a:pt x="236" y="618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75" y="589"/>
                  <a:pt x="560" y="589"/>
                </a:cubicBezTo>
                <a:cubicBezTo>
                  <a:pt x="398" y="589"/>
                  <a:pt x="398" y="589"/>
                  <a:pt x="398" y="589"/>
                </a:cubicBezTo>
                <a:cubicBezTo>
                  <a:pt x="398" y="618"/>
                  <a:pt x="398" y="618"/>
                  <a:pt x="398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382"/>
                  <a:pt x="633" y="382"/>
                  <a:pt x="633" y="382"/>
                </a:cubicBezTo>
                <a:cubicBezTo>
                  <a:pt x="589" y="382"/>
                  <a:pt x="589" y="382"/>
                  <a:pt x="589" y="382"/>
                </a:cubicBezTo>
                <a:lnTo>
                  <a:pt x="589" y="545"/>
                </a:lnTo>
                <a:close/>
                <a:moveTo>
                  <a:pt x="560" y="0"/>
                </a:moveTo>
                <a:lnTo>
                  <a:pt x="560" y="0"/>
                </a:lnTo>
                <a:cubicBezTo>
                  <a:pt x="398" y="0"/>
                  <a:pt x="398" y="0"/>
                  <a:pt x="398" y="0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5" y="29"/>
                  <a:pt x="589" y="59"/>
                  <a:pt x="589" y="73"/>
                </a:cubicBezTo>
                <a:cubicBezTo>
                  <a:pt x="589" y="235"/>
                  <a:pt x="589" y="235"/>
                  <a:pt x="589" y="235"/>
                </a:cubicBezTo>
                <a:cubicBezTo>
                  <a:pt x="633" y="235"/>
                  <a:pt x="633" y="235"/>
                  <a:pt x="633" y="235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604" y="0"/>
                  <a:pt x="56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3" name="Google Shape;1373;p45"/>
          <p:cNvSpPr/>
          <p:nvPr/>
        </p:nvSpPr>
        <p:spPr>
          <a:xfrm>
            <a:off x="19161378" y="4104871"/>
            <a:ext cx="556636" cy="556638"/>
          </a:xfrm>
          <a:custGeom>
            <a:rect b="b" l="l" r="r" t="t"/>
            <a:pathLst>
              <a:path extrusionOk="0" h="589" w="590">
                <a:moveTo>
                  <a:pt x="295" y="0"/>
                </a:moveTo>
                <a:lnTo>
                  <a:pt x="295" y="0"/>
                </a:lnTo>
                <a:cubicBezTo>
                  <a:pt x="133" y="0"/>
                  <a:pt x="0" y="132"/>
                  <a:pt x="0" y="294"/>
                </a:cubicBezTo>
                <a:cubicBezTo>
                  <a:pt x="0" y="456"/>
                  <a:pt x="133" y="588"/>
                  <a:pt x="295" y="588"/>
                </a:cubicBezTo>
                <a:cubicBezTo>
                  <a:pt x="457" y="588"/>
                  <a:pt x="589" y="456"/>
                  <a:pt x="589" y="294"/>
                </a:cubicBezTo>
                <a:cubicBezTo>
                  <a:pt x="589" y="132"/>
                  <a:pt x="457" y="0"/>
                  <a:pt x="295" y="0"/>
                </a:cubicBezTo>
                <a:close/>
                <a:moveTo>
                  <a:pt x="324" y="544"/>
                </a:moveTo>
                <a:lnTo>
                  <a:pt x="324" y="544"/>
                </a:lnTo>
                <a:cubicBezTo>
                  <a:pt x="324" y="456"/>
                  <a:pt x="324" y="456"/>
                  <a:pt x="324" y="456"/>
                </a:cubicBezTo>
                <a:cubicBezTo>
                  <a:pt x="324" y="441"/>
                  <a:pt x="310" y="426"/>
                  <a:pt x="295" y="426"/>
                </a:cubicBezTo>
                <a:cubicBezTo>
                  <a:pt x="295" y="426"/>
                  <a:pt x="280" y="441"/>
                  <a:pt x="280" y="456"/>
                </a:cubicBezTo>
                <a:cubicBezTo>
                  <a:pt x="280" y="544"/>
                  <a:pt x="280" y="544"/>
                  <a:pt x="280" y="544"/>
                </a:cubicBezTo>
                <a:cubicBezTo>
                  <a:pt x="148" y="544"/>
                  <a:pt x="59" y="441"/>
                  <a:pt x="45" y="309"/>
                </a:cubicBezTo>
                <a:cubicBezTo>
                  <a:pt x="148" y="309"/>
                  <a:pt x="148" y="309"/>
                  <a:pt x="148" y="309"/>
                </a:cubicBezTo>
                <a:cubicBezTo>
                  <a:pt x="148" y="309"/>
                  <a:pt x="162" y="309"/>
                  <a:pt x="162" y="294"/>
                </a:cubicBezTo>
                <a:cubicBezTo>
                  <a:pt x="162" y="279"/>
                  <a:pt x="148" y="279"/>
                  <a:pt x="148" y="279"/>
                </a:cubicBezTo>
                <a:cubicBezTo>
                  <a:pt x="45" y="279"/>
                  <a:pt x="45" y="279"/>
                  <a:pt x="45" y="279"/>
                </a:cubicBezTo>
                <a:cubicBezTo>
                  <a:pt x="59" y="147"/>
                  <a:pt x="148" y="44"/>
                  <a:pt x="280" y="44"/>
                </a:cubicBezTo>
                <a:cubicBezTo>
                  <a:pt x="280" y="132"/>
                  <a:pt x="280" y="132"/>
                  <a:pt x="280" y="132"/>
                </a:cubicBezTo>
                <a:cubicBezTo>
                  <a:pt x="280" y="147"/>
                  <a:pt x="295" y="162"/>
                  <a:pt x="295" y="162"/>
                </a:cubicBezTo>
                <a:cubicBezTo>
                  <a:pt x="310" y="162"/>
                  <a:pt x="324" y="147"/>
                  <a:pt x="324" y="132"/>
                </a:cubicBezTo>
                <a:cubicBezTo>
                  <a:pt x="324" y="44"/>
                  <a:pt x="324" y="44"/>
                  <a:pt x="324" y="44"/>
                </a:cubicBezTo>
                <a:cubicBezTo>
                  <a:pt x="442" y="44"/>
                  <a:pt x="545" y="147"/>
                  <a:pt x="560" y="279"/>
                </a:cubicBezTo>
                <a:cubicBezTo>
                  <a:pt x="457" y="279"/>
                  <a:pt x="457" y="279"/>
                  <a:pt x="457" y="279"/>
                </a:cubicBezTo>
                <a:cubicBezTo>
                  <a:pt x="442" y="279"/>
                  <a:pt x="442" y="279"/>
                  <a:pt x="442" y="294"/>
                </a:cubicBezTo>
                <a:cubicBezTo>
                  <a:pt x="442" y="309"/>
                  <a:pt x="442" y="309"/>
                  <a:pt x="457" y="309"/>
                </a:cubicBezTo>
                <a:cubicBezTo>
                  <a:pt x="560" y="309"/>
                  <a:pt x="560" y="309"/>
                  <a:pt x="560" y="309"/>
                </a:cubicBezTo>
                <a:cubicBezTo>
                  <a:pt x="545" y="441"/>
                  <a:pt x="442" y="544"/>
                  <a:pt x="324" y="54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4" name="Google Shape;1374;p45"/>
          <p:cNvSpPr/>
          <p:nvPr/>
        </p:nvSpPr>
        <p:spPr>
          <a:xfrm>
            <a:off x="18203685" y="4073756"/>
            <a:ext cx="580839" cy="584296"/>
          </a:xfrm>
          <a:custGeom>
            <a:rect b="b" l="l" r="r" t="t"/>
            <a:pathLst>
              <a:path extrusionOk="0" h="619" w="619">
                <a:moveTo>
                  <a:pt x="485" y="59"/>
                </a:moveTo>
                <a:lnTo>
                  <a:pt x="485" y="59"/>
                </a:lnTo>
                <a:cubicBezTo>
                  <a:pt x="397" y="0"/>
                  <a:pt x="279" y="30"/>
                  <a:pt x="221" y="118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0" y="354"/>
                  <a:pt x="0" y="354"/>
                  <a:pt x="0" y="354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32" y="486"/>
                  <a:pt x="147" y="545"/>
                  <a:pt x="191" y="574"/>
                </a:cubicBezTo>
                <a:cubicBezTo>
                  <a:pt x="235" y="589"/>
                  <a:pt x="294" y="574"/>
                  <a:pt x="324" y="530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485" y="442"/>
                  <a:pt x="485" y="442"/>
                  <a:pt x="485" y="442"/>
                </a:cubicBezTo>
                <a:cubicBezTo>
                  <a:pt x="559" y="309"/>
                  <a:pt x="559" y="309"/>
                  <a:pt x="559" y="309"/>
                </a:cubicBezTo>
                <a:cubicBezTo>
                  <a:pt x="618" y="221"/>
                  <a:pt x="588" y="103"/>
                  <a:pt x="485" y="59"/>
                </a:cubicBezTo>
                <a:close/>
                <a:moveTo>
                  <a:pt x="206" y="530"/>
                </a:moveTo>
                <a:lnTo>
                  <a:pt x="206" y="530"/>
                </a:lnTo>
                <a:cubicBezTo>
                  <a:pt x="176" y="515"/>
                  <a:pt x="176" y="486"/>
                  <a:pt x="191" y="456"/>
                </a:cubicBezTo>
                <a:cubicBezTo>
                  <a:pt x="294" y="515"/>
                  <a:pt x="294" y="515"/>
                  <a:pt x="294" y="515"/>
                </a:cubicBezTo>
                <a:cubicBezTo>
                  <a:pt x="265" y="545"/>
                  <a:pt x="235" y="545"/>
                  <a:pt x="206" y="530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56" y="427"/>
                  <a:pt x="456" y="427"/>
                  <a:pt x="456" y="427"/>
                </a:cubicBezTo>
                <a:cubicBezTo>
                  <a:pt x="441" y="560"/>
                  <a:pt x="441" y="560"/>
                  <a:pt x="441" y="560"/>
                </a:cubicBezTo>
                <a:cubicBezTo>
                  <a:pt x="73" y="354"/>
                  <a:pt x="73" y="354"/>
                  <a:pt x="73" y="354"/>
                </a:cubicBezTo>
                <a:cubicBezTo>
                  <a:pt x="176" y="280"/>
                  <a:pt x="176" y="280"/>
                  <a:pt x="176" y="280"/>
                </a:cubicBezTo>
                <a:cubicBezTo>
                  <a:pt x="265" y="147"/>
                  <a:pt x="265" y="147"/>
                  <a:pt x="265" y="147"/>
                </a:cubicBezTo>
                <a:cubicBezTo>
                  <a:pt x="294" y="74"/>
                  <a:pt x="397" y="44"/>
                  <a:pt x="471" y="88"/>
                </a:cubicBezTo>
                <a:cubicBezTo>
                  <a:pt x="544" y="133"/>
                  <a:pt x="574" y="221"/>
                  <a:pt x="530" y="29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5" name="Google Shape;1375;p45"/>
          <p:cNvSpPr/>
          <p:nvPr/>
        </p:nvSpPr>
        <p:spPr>
          <a:xfrm>
            <a:off x="17259822" y="4104871"/>
            <a:ext cx="515150" cy="556638"/>
          </a:xfrm>
          <a:custGeom>
            <a:rect b="b" l="l" r="r" t="t"/>
            <a:pathLst>
              <a:path extrusionOk="0" h="589" w="545">
                <a:moveTo>
                  <a:pt x="471" y="353"/>
                </a:moveTo>
                <a:lnTo>
                  <a:pt x="471" y="353"/>
                </a:lnTo>
                <a:cubicBezTo>
                  <a:pt x="471" y="191"/>
                  <a:pt x="471" y="191"/>
                  <a:pt x="471" y="191"/>
                </a:cubicBezTo>
                <a:cubicBezTo>
                  <a:pt x="471" y="88"/>
                  <a:pt x="383" y="0"/>
                  <a:pt x="279" y="0"/>
                </a:cubicBezTo>
                <a:cubicBezTo>
                  <a:pt x="162" y="0"/>
                  <a:pt x="73" y="88"/>
                  <a:pt x="73" y="191"/>
                </a:cubicBezTo>
                <a:cubicBezTo>
                  <a:pt x="73" y="353"/>
                  <a:pt x="73" y="353"/>
                  <a:pt x="73" y="353"/>
                </a:cubicBezTo>
                <a:cubicBezTo>
                  <a:pt x="0" y="515"/>
                  <a:pt x="0" y="515"/>
                  <a:pt x="0" y="515"/>
                </a:cubicBezTo>
                <a:cubicBezTo>
                  <a:pt x="176" y="515"/>
                  <a:pt x="176" y="515"/>
                  <a:pt x="176" y="515"/>
                </a:cubicBezTo>
                <a:cubicBezTo>
                  <a:pt x="191" y="559"/>
                  <a:pt x="220" y="588"/>
                  <a:pt x="279" y="588"/>
                </a:cubicBezTo>
                <a:cubicBezTo>
                  <a:pt x="324" y="588"/>
                  <a:pt x="367" y="559"/>
                  <a:pt x="367" y="515"/>
                </a:cubicBezTo>
                <a:cubicBezTo>
                  <a:pt x="544" y="515"/>
                  <a:pt x="544" y="515"/>
                  <a:pt x="544" y="515"/>
                </a:cubicBezTo>
                <a:lnTo>
                  <a:pt x="471" y="353"/>
                </a:lnTo>
                <a:close/>
                <a:moveTo>
                  <a:pt x="279" y="544"/>
                </a:moveTo>
                <a:lnTo>
                  <a:pt x="279" y="544"/>
                </a:lnTo>
                <a:cubicBezTo>
                  <a:pt x="250" y="544"/>
                  <a:pt x="220" y="530"/>
                  <a:pt x="220" y="515"/>
                </a:cubicBezTo>
                <a:cubicBezTo>
                  <a:pt x="324" y="515"/>
                  <a:pt x="324" y="515"/>
                  <a:pt x="324" y="515"/>
                </a:cubicBezTo>
                <a:cubicBezTo>
                  <a:pt x="324" y="530"/>
                  <a:pt x="294" y="544"/>
                  <a:pt x="279" y="544"/>
                </a:cubicBezTo>
                <a:close/>
                <a:moveTo>
                  <a:pt x="58" y="471"/>
                </a:moveTo>
                <a:lnTo>
                  <a:pt x="58" y="471"/>
                </a:lnTo>
                <a:cubicBezTo>
                  <a:pt x="117" y="353"/>
                  <a:pt x="117" y="353"/>
                  <a:pt x="117" y="353"/>
                </a:cubicBezTo>
                <a:cubicBezTo>
                  <a:pt x="117" y="191"/>
                  <a:pt x="117" y="191"/>
                  <a:pt x="117" y="191"/>
                </a:cubicBezTo>
                <a:cubicBezTo>
                  <a:pt x="117" y="103"/>
                  <a:pt x="191" y="44"/>
                  <a:pt x="279" y="44"/>
                </a:cubicBezTo>
                <a:cubicBezTo>
                  <a:pt x="367" y="44"/>
                  <a:pt x="426" y="103"/>
                  <a:pt x="426" y="191"/>
                </a:cubicBezTo>
                <a:cubicBezTo>
                  <a:pt x="426" y="353"/>
                  <a:pt x="426" y="353"/>
                  <a:pt x="426" y="353"/>
                </a:cubicBezTo>
                <a:cubicBezTo>
                  <a:pt x="485" y="471"/>
                  <a:pt x="485" y="471"/>
                  <a:pt x="485" y="471"/>
                </a:cubicBezTo>
                <a:lnTo>
                  <a:pt x="58" y="4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6" name="Google Shape;1376;p45"/>
          <p:cNvSpPr/>
          <p:nvPr/>
        </p:nvSpPr>
        <p:spPr>
          <a:xfrm>
            <a:off x="16260643" y="4091041"/>
            <a:ext cx="598127" cy="584298"/>
          </a:xfrm>
          <a:custGeom>
            <a:rect b="b" l="l" r="r" t="t"/>
            <a:pathLst>
              <a:path extrusionOk="0" h="619" w="634">
                <a:moveTo>
                  <a:pt x="603" y="500"/>
                </a:moveTo>
                <a:lnTo>
                  <a:pt x="603" y="500"/>
                </a:lnTo>
                <a:cubicBezTo>
                  <a:pt x="544" y="500"/>
                  <a:pt x="544" y="500"/>
                  <a:pt x="544" y="500"/>
                </a:cubicBezTo>
                <a:cubicBezTo>
                  <a:pt x="544" y="177"/>
                  <a:pt x="544" y="177"/>
                  <a:pt x="544" y="177"/>
                </a:cubicBezTo>
                <a:cubicBezTo>
                  <a:pt x="515" y="206"/>
                  <a:pt x="515" y="206"/>
                  <a:pt x="515" y="206"/>
                </a:cubicBezTo>
                <a:cubicBezTo>
                  <a:pt x="515" y="500"/>
                  <a:pt x="515" y="500"/>
                  <a:pt x="515" y="500"/>
                </a:cubicBezTo>
                <a:cubicBezTo>
                  <a:pt x="147" y="500"/>
                  <a:pt x="147" y="500"/>
                  <a:pt x="147" y="500"/>
                </a:cubicBezTo>
                <a:cubicBezTo>
                  <a:pt x="574" y="59"/>
                  <a:pt x="574" y="59"/>
                  <a:pt x="574" y="5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117" y="471"/>
                  <a:pt x="117" y="471"/>
                  <a:pt x="117" y="471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397" y="118"/>
                  <a:pt x="397" y="118"/>
                  <a:pt x="397" y="118"/>
                </a:cubicBezTo>
                <a:cubicBezTo>
                  <a:pt x="426" y="73"/>
                  <a:pt x="426" y="73"/>
                  <a:pt x="426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0"/>
                  <a:pt x="103" y="0"/>
                  <a:pt x="103" y="0"/>
                </a:cubicBezTo>
                <a:cubicBezTo>
                  <a:pt x="88" y="0"/>
                  <a:pt x="73" y="0"/>
                  <a:pt x="73" y="15"/>
                </a:cubicBezTo>
                <a:cubicBezTo>
                  <a:pt x="73" y="73"/>
                  <a:pt x="73" y="73"/>
                  <a:pt x="73" y="73"/>
                </a:cubicBezTo>
                <a:cubicBezTo>
                  <a:pt x="14" y="73"/>
                  <a:pt x="14" y="73"/>
                  <a:pt x="14" y="73"/>
                </a:cubicBezTo>
                <a:lnTo>
                  <a:pt x="0" y="88"/>
                </a:lnTo>
                <a:cubicBezTo>
                  <a:pt x="0" y="103"/>
                  <a:pt x="14" y="118"/>
                  <a:pt x="14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73" y="500"/>
                  <a:pt x="73" y="500"/>
                  <a:pt x="73" y="500"/>
                </a:cubicBezTo>
                <a:cubicBezTo>
                  <a:pt x="73" y="545"/>
                  <a:pt x="73" y="545"/>
                  <a:pt x="73" y="545"/>
                </a:cubicBezTo>
                <a:cubicBezTo>
                  <a:pt x="117" y="545"/>
                  <a:pt x="117" y="545"/>
                  <a:pt x="117" y="545"/>
                </a:cubicBezTo>
                <a:cubicBezTo>
                  <a:pt x="515" y="545"/>
                  <a:pt x="515" y="545"/>
                  <a:pt x="515" y="545"/>
                </a:cubicBezTo>
                <a:cubicBezTo>
                  <a:pt x="515" y="603"/>
                  <a:pt x="515" y="603"/>
                  <a:pt x="515" y="603"/>
                </a:cubicBezTo>
                <a:cubicBezTo>
                  <a:pt x="515" y="618"/>
                  <a:pt x="515" y="618"/>
                  <a:pt x="530" y="618"/>
                </a:cubicBezTo>
                <a:cubicBezTo>
                  <a:pt x="544" y="618"/>
                  <a:pt x="544" y="618"/>
                  <a:pt x="544" y="603"/>
                </a:cubicBezTo>
                <a:cubicBezTo>
                  <a:pt x="544" y="545"/>
                  <a:pt x="544" y="545"/>
                  <a:pt x="544" y="545"/>
                </a:cubicBezTo>
                <a:cubicBezTo>
                  <a:pt x="603" y="545"/>
                  <a:pt x="603" y="545"/>
                  <a:pt x="603" y="545"/>
                </a:cubicBezTo>
                <a:cubicBezTo>
                  <a:pt x="618" y="545"/>
                  <a:pt x="633" y="530"/>
                  <a:pt x="633" y="530"/>
                </a:cubicBezTo>
                <a:cubicBezTo>
                  <a:pt x="633" y="515"/>
                  <a:pt x="618" y="500"/>
                  <a:pt x="603" y="50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7" name="Google Shape;1377;p45"/>
          <p:cNvSpPr/>
          <p:nvPr/>
        </p:nvSpPr>
        <p:spPr>
          <a:xfrm>
            <a:off x="15306407" y="4091041"/>
            <a:ext cx="580839" cy="584298"/>
          </a:xfrm>
          <a:custGeom>
            <a:rect b="b" l="l" r="r" t="t"/>
            <a:pathLst>
              <a:path extrusionOk="0" h="619" w="619">
                <a:moveTo>
                  <a:pt x="559" y="471"/>
                </a:moveTo>
                <a:lnTo>
                  <a:pt x="559" y="471"/>
                </a:lnTo>
                <a:cubicBezTo>
                  <a:pt x="559" y="147"/>
                  <a:pt x="559" y="147"/>
                  <a:pt x="559" y="147"/>
                </a:cubicBezTo>
                <a:cubicBezTo>
                  <a:pt x="603" y="147"/>
                  <a:pt x="618" y="103"/>
                  <a:pt x="618" y="73"/>
                </a:cubicBezTo>
                <a:cubicBezTo>
                  <a:pt x="618" y="29"/>
                  <a:pt x="589" y="0"/>
                  <a:pt x="545" y="0"/>
                </a:cubicBezTo>
                <a:cubicBezTo>
                  <a:pt x="515" y="0"/>
                  <a:pt x="471" y="15"/>
                  <a:pt x="471" y="59"/>
                </a:cubicBezTo>
                <a:cubicBezTo>
                  <a:pt x="147" y="59"/>
                  <a:pt x="147" y="59"/>
                  <a:pt x="147" y="59"/>
                </a:cubicBezTo>
                <a:cubicBezTo>
                  <a:pt x="147" y="15"/>
                  <a:pt x="103" y="0"/>
                  <a:pt x="73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103"/>
                  <a:pt x="15" y="147"/>
                  <a:pt x="59" y="14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15" y="471"/>
                  <a:pt x="0" y="51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103" y="618"/>
                  <a:pt x="147" y="603"/>
                  <a:pt x="147" y="559"/>
                </a:cubicBezTo>
                <a:cubicBezTo>
                  <a:pt x="471" y="559"/>
                  <a:pt x="471" y="559"/>
                  <a:pt x="471" y="559"/>
                </a:cubicBezTo>
                <a:cubicBezTo>
                  <a:pt x="471" y="603"/>
                  <a:pt x="515" y="618"/>
                  <a:pt x="545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515"/>
                  <a:pt x="603" y="471"/>
                  <a:pt x="559" y="471"/>
                </a:cubicBezTo>
                <a:close/>
                <a:moveTo>
                  <a:pt x="545" y="29"/>
                </a:moveTo>
                <a:lnTo>
                  <a:pt x="545" y="29"/>
                </a:lnTo>
                <a:cubicBezTo>
                  <a:pt x="559" y="29"/>
                  <a:pt x="589" y="59"/>
                  <a:pt x="589" y="73"/>
                </a:cubicBezTo>
                <a:cubicBezTo>
                  <a:pt x="589" y="88"/>
                  <a:pt x="559" y="118"/>
                  <a:pt x="545" y="118"/>
                </a:cubicBezTo>
                <a:cubicBezTo>
                  <a:pt x="530" y="118"/>
                  <a:pt x="500" y="88"/>
                  <a:pt x="500" y="73"/>
                </a:cubicBezTo>
                <a:cubicBezTo>
                  <a:pt x="500" y="59"/>
                  <a:pt x="530" y="29"/>
                  <a:pt x="545" y="29"/>
                </a:cubicBezTo>
                <a:close/>
                <a:moveTo>
                  <a:pt x="29" y="73"/>
                </a:moveTo>
                <a:lnTo>
                  <a:pt x="29" y="73"/>
                </a:lnTo>
                <a:cubicBezTo>
                  <a:pt x="29" y="59"/>
                  <a:pt x="59" y="29"/>
                  <a:pt x="73" y="29"/>
                </a:cubicBezTo>
                <a:cubicBezTo>
                  <a:pt x="88" y="29"/>
                  <a:pt x="118" y="59"/>
                  <a:pt x="118" y="73"/>
                </a:cubicBezTo>
                <a:cubicBezTo>
                  <a:pt x="118" y="88"/>
                  <a:pt x="88" y="118"/>
                  <a:pt x="73" y="118"/>
                </a:cubicBezTo>
                <a:cubicBezTo>
                  <a:pt x="59" y="118"/>
                  <a:pt x="29" y="88"/>
                  <a:pt x="29" y="73"/>
                </a:cubicBezTo>
                <a:close/>
                <a:moveTo>
                  <a:pt x="73" y="589"/>
                </a:moveTo>
                <a:lnTo>
                  <a:pt x="73" y="589"/>
                </a:lnTo>
                <a:cubicBezTo>
                  <a:pt x="59" y="589"/>
                  <a:pt x="29" y="559"/>
                  <a:pt x="29" y="545"/>
                </a:cubicBezTo>
                <a:cubicBezTo>
                  <a:pt x="29" y="530"/>
                  <a:pt x="59" y="500"/>
                  <a:pt x="73" y="500"/>
                </a:cubicBezTo>
                <a:cubicBezTo>
                  <a:pt x="88" y="500"/>
                  <a:pt x="118" y="530"/>
                  <a:pt x="118" y="545"/>
                </a:cubicBezTo>
                <a:cubicBezTo>
                  <a:pt x="118" y="559"/>
                  <a:pt x="88" y="589"/>
                  <a:pt x="73" y="589"/>
                </a:cubicBezTo>
                <a:close/>
                <a:moveTo>
                  <a:pt x="471" y="530"/>
                </a:moveTo>
                <a:lnTo>
                  <a:pt x="471" y="530"/>
                </a:lnTo>
                <a:cubicBezTo>
                  <a:pt x="147" y="530"/>
                  <a:pt x="147" y="530"/>
                  <a:pt x="147" y="530"/>
                </a:cubicBezTo>
                <a:cubicBezTo>
                  <a:pt x="147" y="500"/>
                  <a:pt x="118" y="471"/>
                  <a:pt x="88" y="471"/>
                </a:cubicBezTo>
                <a:cubicBezTo>
                  <a:pt x="88" y="147"/>
                  <a:pt x="88" y="147"/>
                  <a:pt x="88" y="147"/>
                </a:cubicBezTo>
                <a:cubicBezTo>
                  <a:pt x="118" y="147"/>
                  <a:pt x="147" y="118"/>
                  <a:pt x="147" y="88"/>
                </a:cubicBezTo>
                <a:cubicBezTo>
                  <a:pt x="471" y="88"/>
                  <a:pt x="471" y="88"/>
                  <a:pt x="471" y="88"/>
                </a:cubicBezTo>
                <a:cubicBezTo>
                  <a:pt x="471" y="118"/>
                  <a:pt x="500" y="147"/>
                  <a:pt x="530" y="147"/>
                </a:cubicBezTo>
                <a:cubicBezTo>
                  <a:pt x="530" y="471"/>
                  <a:pt x="530" y="471"/>
                  <a:pt x="530" y="471"/>
                </a:cubicBezTo>
                <a:cubicBezTo>
                  <a:pt x="500" y="471"/>
                  <a:pt x="471" y="500"/>
                  <a:pt x="471" y="530"/>
                </a:cubicBezTo>
                <a:close/>
                <a:moveTo>
                  <a:pt x="545" y="589"/>
                </a:moveTo>
                <a:lnTo>
                  <a:pt x="545" y="589"/>
                </a:lnTo>
                <a:cubicBezTo>
                  <a:pt x="530" y="589"/>
                  <a:pt x="500" y="559"/>
                  <a:pt x="500" y="545"/>
                </a:cubicBezTo>
                <a:cubicBezTo>
                  <a:pt x="500" y="530"/>
                  <a:pt x="530" y="500"/>
                  <a:pt x="545" y="500"/>
                </a:cubicBezTo>
                <a:cubicBezTo>
                  <a:pt x="559" y="500"/>
                  <a:pt x="589" y="530"/>
                  <a:pt x="589" y="545"/>
                </a:cubicBezTo>
                <a:cubicBezTo>
                  <a:pt x="589" y="559"/>
                  <a:pt x="559" y="589"/>
                  <a:pt x="545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8" name="Google Shape;1378;p45"/>
          <p:cNvSpPr/>
          <p:nvPr/>
        </p:nvSpPr>
        <p:spPr>
          <a:xfrm>
            <a:off x="14445525" y="4229336"/>
            <a:ext cx="373397" cy="331910"/>
          </a:xfrm>
          <a:custGeom>
            <a:rect b="b" l="l" r="r" t="t"/>
            <a:pathLst>
              <a:path extrusionOk="0" h="354" w="399">
                <a:moveTo>
                  <a:pt x="30" y="44"/>
                </a:moveTo>
                <a:lnTo>
                  <a:pt x="30" y="44"/>
                </a:lnTo>
                <a:cubicBezTo>
                  <a:pt x="383" y="44"/>
                  <a:pt x="383" y="44"/>
                  <a:pt x="383" y="44"/>
                </a:cubicBezTo>
                <a:lnTo>
                  <a:pt x="398" y="30"/>
                </a:lnTo>
                <a:cubicBezTo>
                  <a:pt x="398" y="15"/>
                  <a:pt x="383" y="0"/>
                  <a:pt x="383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30"/>
                </a:cubicBezTo>
                <a:cubicBezTo>
                  <a:pt x="0" y="30"/>
                  <a:pt x="15" y="44"/>
                  <a:pt x="30" y="44"/>
                </a:cubicBezTo>
                <a:close/>
                <a:moveTo>
                  <a:pt x="383" y="324"/>
                </a:moveTo>
                <a:lnTo>
                  <a:pt x="383" y="324"/>
                </a:lnTo>
                <a:cubicBezTo>
                  <a:pt x="30" y="324"/>
                  <a:pt x="30" y="324"/>
                  <a:pt x="30" y="324"/>
                </a:cubicBezTo>
                <a:cubicBezTo>
                  <a:pt x="15" y="324"/>
                  <a:pt x="0" y="324"/>
                  <a:pt x="0" y="339"/>
                </a:cubicBezTo>
                <a:cubicBezTo>
                  <a:pt x="0" y="353"/>
                  <a:pt x="15" y="353"/>
                  <a:pt x="30" y="353"/>
                </a:cubicBezTo>
                <a:cubicBezTo>
                  <a:pt x="383" y="353"/>
                  <a:pt x="383" y="353"/>
                  <a:pt x="383" y="353"/>
                </a:cubicBezTo>
                <a:cubicBezTo>
                  <a:pt x="383" y="353"/>
                  <a:pt x="398" y="353"/>
                  <a:pt x="398" y="339"/>
                </a:cubicBezTo>
                <a:cubicBezTo>
                  <a:pt x="398" y="324"/>
                  <a:pt x="383" y="324"/>
                  <a:pt x="383" y="324"/>
                </a:cubicBezTo>
                <a:close/>
                <a:moveTo>
                  <a:pt x="383" y="162"/>
                </a:moveTo>
                <a:lnTo>
                  <a:pt x="383" y="162"/>
                </a:lnTo>
                <a:cubicBezTo>
                  <a:pt x="30" y="162"/>
                  <a:pt x="30" y="162"/>
                  <a:pt x="30" y="162"/>
                </a:cubicBezTo>
                <a:cubicBezTo>
                  <a:pt x="15" y="162"/>
                  <a:pt x="0" y="177"/>
                  <a:pt x="0" y="177"/>
                </a:cubicBezTo>
                <a:cubicBezTo>
                  <a:pt x="0" y="192"/>
                  <a:pt x="15" y="206"/>
                  <a:pt x="30" y="206"/>
                </a:cubicBezTo>
                <a:cubicBezTo>
                  <a:pt x="383" y="206"/>
                  <a:pt x="383" y="206"/>
                  <a:pt x="383" y="206"/>
                </a:cubicBezTo>
                <a:cubicBezTo>
                  <a:pt x="383" y="206"/>
                  <a:pt x="398" y="192"/>
                  <a:pt x="398" y="177"/>
                </a:cubicBezTo>
                <a:lnTo>
                  <a:pt x="383" y="16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9" name="Google Shape;1379;p45"/>
          <p:cNvSpPr/>
          <p:nvPr/>
        </p:nvSpPr>
        <p:spPr>
          <a:xfrm>
            <a:off x="13380652" y="4091041"/>
            <a:ext cx="598125" cy="584298"/>
          </a:xfrm>
          <a:custGeom>
            <a:rect b="b" l="l" r="r" t="t"/>
            <a:pathLst>
              <a:path extrusionOk="0" h="619" w="634">
                <a:moveTo>
                  <a:pt x="633" y="235"/>
                </a:moveTo>
                <a:lnTo>
                  <a:pt x="412" y="206"/>
                </a:lnTo>
                <a:lnTo>
                  <a:pt x="309" y="0"/>
                </a:lnTo>
                <a:lnTo>
                  <a:pt x="220" y="206"/>
                </a:lnTo>
                <a:lnTo>
                  <a:pt x="0" y="235"/>
                </a:lnTo>
                <a:lnTo>
                  <a:pt x="162" y="398"/>
                </a:lnTo>
                <a:lnTo>
                  <a:pt x="117" y="618"/>
                </a:lnTo>
                <a:lnTo>
                  <a:pt x="309" y="515"/>
                </a:lnTo>
                <a:lnTo>
                  <a:pt x="515" y="618"/>
                </a:lnTo>
                <a:lnTo>
                  <a:pt x="471" y="398"/>
                </a:lnTo>
                <a:lnTo>
                  <a:pt x="633" y="235"/>
                </a:lnTo>
                <a:close/>
                <a:moveTo>
                  <a:pt x="309" y="471"/>
                </a:moveTo>
                <a:lnTo>
                  <a:pt x="162" y="545"/>
                </a:lnTo>
                <a:lnTo>
                  <a:pt x="191" y="382"/>
                </a:lnTo>
                <a:lnTo>
                  <a:pt x="73" y="265"/>
                </a:lnTo>
                <a:lnTo>
                  <a:pt x="235" y="235"/>
                </a:lnTo>
                <a:lnTo>
                  <a:pt x="309" y="73"/>
                </a:lnTo>
                <a:lnTo>
                  <a:pt x="383" y="235"/>
                </a:lnTo>
                <a:lnTo>
                  <a:pt x="559" y="265"/>
                </a:lnTo>
                <a:lnTo>
                  <a:pt x="426" y="382"/>
                </a:lnTo>
                <a:lnTo>
                  <a:pt x="456" y="559"/>
                </a:lnTo>
                <a:lnTo>
                  <a:pt x="309" y="4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0" name="Google Shape;1380;p45"/>
          <p:cNvSpPr/>
          <p:nvPr/>
        </p:nvSpPr>
        <p:spPr>
          <a:xfrm>
            <a:off x="12419503" y="4104872"/>
            <a:ext cx="580839" cy="570468"/>
          </a:xfrm>
          <a:custGeom>
            <a:rect b="b" l="l" r="r" t="t"/>
            <a:pathLst>
              <a:path extrusionOk="0" h="604" w="619">
                <a:moveTo>
                  <a:pt x="471" y="0"/>
                </a:moveTo>
                <a:lnTo>
                  <a:pt x="471" y="0"/>
                </a:lnTo>
                <a:cubicBezTo>
                  <a:pt x="397" y="0"/>
                  <a:pt x="353" y="44"/>
                  <a:pt x="309" y="73"/>
                </a:cubicBezTo>
                <a:cubicBezTo>
                  <a:pt x="265" y="29"/>
                  <a:pt x="221" y="0"/>
                  <a:pt x="147" y="0"/>
                </a:cubicBezTo>
                <a:cubicBezTo>
                  <a:pt x="59" y="0"/>
                  <a:pt x="0" y="73"/>
                  <a:pt x="0" y="162"/>
                </a:cubicBezTo>
                <a:cubicBezTo>
                  <a:pt x="0" y="206"/>
                  <a:pt x="15" y="250"/>
                  <a:pt x="29" y="279"/>
                </a:cubicBezTo>
                <a:cubicBezTo>
                  <a:pt x="280" y="574"/>
                  <a:pt x="280" y="574"/>
                  <a:pt x="280" y="574"/>
                </a:cubicBezTo>
                <a:cubicBezTo>
                  <a:pt x="309" y="603"/>
                  <a:pt x="309" y="603"/>
                  <a:pt x="339" y="574"/>
                </a:cubicBezTo>
                <a:cubicBezTo>
                  <a:pt x="589" y="279"/>
                  <a:pt x="589" y="279"/>
                  <a:pt x="589" y="279"/>
                </a:cubicBezTo>
                <a:cubicBezTo>
                  <a:pt x="603" y="250"/>
                  <a:pt x="618" y="206"/>
                  <a:pt x="618" y="162"/>
                </a:cubicBezTo>
                <a:cubicBezTo>
                  <a:pt x="618" y="73"/>
                  <a:pt x="559" y="0"/>
                  <a:pt x="471" y="0"/>
                </a:cubicBezTo>
                <a:close/>
                <a:moveTo>
                  <a:pt x="544" y="265"/>
                </a:moveTo>
                <a:lnTo>
                  <a:pt x="544" y="265"/>
                </a:lnTo>
                <a:cubicBezTo>
                  <a:pt x="309" y="544"/>
                  <a:pt x="309" y="544"/>
                  <a:pt x="309" y="544"/>
                </a:cubicBezTo>
                <a:cubicBezTo>
                  <a:pt x="73" y="265"/>
                  <a:pt x="73" y="265"/>
                  <a:pt x="73" y="265"/>
                </a:cubicBezTo>
                <a:cubicBezTo>
                  <a:pt x="44" y="235"/>
                  <a:pt x="29" y="206"/>
                  <a:pt x="29" y="162"/>
                </a:cubicBezTo>
                <a:cubicBezTo>
                  <a:pt x="29" y="103"/>
                  <a:pt x="88" y="44"/>
                  <a:pt x="147" y="29"/>
                </a:cubicBezTo>
                <a:cubicBezTo>
                  <a:pt x="206" y="29"/>
                  <a:pt x="280" y="88"/>
                  <a:pt x="309" y="132"/>
                </a:cubicBezTo>
                <a:cubicBezTo>
                  <a:pt x="339" y="103"/>
                  <a:pt x="412" y="29"/>
                  <a:pt x="471" y="29"/>
                </a:cubicBezTo>
                <a:cubicBezTo>
                  <a:pt x="530" y="29"/>
                  <a:pt x="589" y="103"/>
                  <a:pt x="589" y="162"/>
                </a:cubicBezTo>
                <a:cubicBezTo>
                  <a:pt x="589" y="206"/>
                  <a:pt x="574" y="235"/>
                  <a:pt x="544" y="26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1" name="Google Shape;1381;p45"/>
          <p:cNvSpPr/>
          <p:nvPr/>
        </p:nvSpPr>
        <p:spPr>
          <a:xfrm>
            <a:off x="21156279" y="3119521"/>
            <a:ext cx="414886" cy="598125"/>
          </a:xfrm>
          <a:custGeom>
            <a:rect b="b" l="l" r="r" t="t"/>
            <a:pathLst>
              <a:path extrusionOk="0" h="634" w="443">
                <a:moveTo>
                  <a:pt x="221" y="324"/>
                </a:moveTo>
                <a:lnTo>
                  <a:pt x="221" y="324"/>
                </a:lnTo>
                <a:cubicBezTo>
                  <a:pt x="221" y="177"/>
                  <a:pt x="310" y="74"/>
                  <a:pt x="442" y="30"/>
                </a:cubicBezTo>
                <a:cubicBezTo>
                  <a:pt x="398" y="15"/>
                  <a:pt x="369" y="0"/>
                  <a:pt x="324" y="0"/>
                </a:cubicBezTo>
                <a:cubicBezTo>
                  <a:pt x="148" y="0"/>
                  <a:pt x="0" y="148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369" y="633"/>
                  <a:pt x="398" y="633"/>
                  <a:pt x="442" y="619"/>
                </a:cubicBezTo>
                <a:cubicBezTo>
                  <a:pt x="310" y="574"/>
                  <a:pt x="221" y="457"/>
                  <a:pt x="221" y="324"/>
                </a:cubicBezTo>
                <a:close/>
                <a:moveTo>
                  <a:pt x="280" y="589"/>
                </a:moveTo>
                <a:lnTo>
                  <a:pt x="280" y="589"/>
                </a:lnTo>
                <a:cubicBezTo>
                  <a:pt x="192" y="589"/>
                  <a:pt x="44" y="471"/>
                  <a:pt x="44" y="324"/>
                </a:cubicBezTo>
                <a:cubicBezTo>
                  <a:pt x="44" y="162"/>
                  <a:pt x="192" y="59"/>
                  <a:pt x="280" y="44"/>
                </a:cubicBezTo>
                <a:cubicBezTo>
                  <a:pt x="310" y="44"/>
                  <a:pt x="295" y="44"/>
                  <a:pt x="324" y="44"/>
                </a:cubicBezTo>
                <a:cubicBezTo>
                  <a:pt x="265" y="89"/>
                  <a:pt x="192" y="206"/>
                  <a:pt x="192" y="324"/>
                </a:cubicBezTo>
                <a:cubicBezTo>
                  <a:pt x="192" y="442"/>
                  <a:pt x="236" y="545"/>
                  <a:pt x="324" y="589"/>
                </a:cubicBezTo>
                <a:cubicBezTo>
                  <a:pt x="295" y="589"/>
                  <a:pt x="310" y="589"/>
                  <a:pt x="280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2" name="Google Shape;1382;p45"/>
          <p:cNvSpPr/>
          <p:nvPr/>
        </p:nvSpPr>
        <p:spPr>
          <a:xfrm>
            <a:off x="20105244" y="3147182"/>
            <a:ext cx="598127" cy="556638"/>
          </a:xfrm>
          <a:custGeom>
            <a:rect b="b" l="l" r="r" t="t"/>
            <a:pathLst>
              <a:path extrusionOk="0" h="590" w="634">
                <a:moveTo>
                  <a:pt x="339" y="544"/>
                </a:moveTo>
                <a:lnTo>
                  <a:pt x="339" y="544"/>
                </a:lnTo>
                <a:cubicBezTo>
                  <a:pt x="148" y="544"/>
                  <a:pt x="148" y="544"/>
                  <a:pt x="148" y="544"/>
                </a:cubicBezTo>
                <a:cubicBezTo>
                  <a:pt x="133" y="544"/>
                  <a:pt x="118" y="559"/>
                  <a:pt x="118" y="559"/>
                </a:cubicBezTo>
                <a:cubicBezTo>
                  <a:pt x="118" y="574"/>
                  <a:pt x="133" y="589"/>
                  <a:pt x="148" y="589"/>
                </a:cubicBezTo>
                <a:cubicBezTo>
                  <a:pt x="339" y="589"/>
                  <a:pt x="339" y="589"/>
                  <a:pt x="339" y="589"/>
                </a:cubicBezTo>
                <a:cubicBezTo>
                  <a:pt x="354" y="589"/>
                  <a:pt x="354" y="574"/>
                  <a:pt x="354" y="559"/>
                </a:cubicBezTo>
                <a:cubicBezTo>
                  <a:pt x="354" y="559"/>
                  <a:pt x="354" y="544"/>
                  <a:pt x="339" y="544"/>
                </a:cubicBezTo>
                <a:close/>
                <a:moveTo>
                  <a:pt x="383" y="471"/>
                </a:moveTo>
                <a:lnTo>
                  <a:pt x="383" y="471"/>
                </a:lnTo>
                <a:cubicBezTo>
                  <a:pt x="103" y="471"/>
                  <a:pt x="103" y="471"/>
                  <a:pt x="103" y="471"/>
                </a:cubicBezTo>
                <a:cubicBezTo>
                  <a:pt x="89" y="471"/>
                  <a:pt x="89" y="471"/>
                  <a:pt x="89" y="486"/>
                </a:cubicBezTo>
                <a:cubicBezTo>
                  <a:pt x="89" y="500"/>
                  <a:pt x="89" y="500"/>
                  <a:pt x="103" y="500"/>
                </a:cubicBezTo>
                <a:cubicBezTo>
                  <a:pt x="383" y="500"/>
                  <a:pt x="383" y="500"/>
                  <a:pt x="383" y="500"/>
                </a:cubicBezTo>
                <a:cubicBezTo>
                  <a:pt x="383" y="500"/>
                  <a:pt x="398" y="500"/>
                  <a:pt x="398" y="486"/>
                </a:cubicBezTo>
                <a:cubicBezTo>
                  <a:pt x="398" y="471"/>
                  <a:pt x="383" y="471"/>
                  <a:pt x="383" y="471"/>
                </a:cubicBezTo>
                <a:close/>
                <a:moveTo>
                  <a:pt x="619" y="382"/>
                </a:moveTo>
                <a:lnTo>
                  <a:pt x="619" y="382"/>
                </a:lnTo>
                <a:cubicBezTo>
                  <a:pt x="324" y="382"/>
                  <a:pt x="324" y="382"/>
                  <a:pt x="324" y="382"/>
                </a:cubicBezTo>
                <a:cubicBezTo>
                  <a:pt x="324" y="368"/>
                  <a:pt x="324" y="339"/>
                  <a:pt x="324" y="323"/>
                </a:cubicBezTo>
                <a:cubicBezTo>
                  <a:pt x="324" y="176"/>
                  <a:pt x="412" y="73"/>
                  <a:pt x="530" y="29"/>
                </a:cubicBezTo>
                <a:cubicBezTo>
                  <a:pt x="486" y="14"/>
                  <a:pt x="442" y="0"/>
                  <a:pt x="383" y="0"/>
                </a:cubicBezTo>
                <a:cubicBezTo>
                  <a:pt x="221" y="0"/>
                  <a:pt x="89" y="132"/>
                  <a:pt x="89" y="294"/>
                </a:cubicBezTo>
                <a:cubicBezTo>
                  <a:pt x="89" y="323"/>
                  <a:pt x="89" y="353"/>
                  <a:pt x="103" y="382"/>
                </a:cubicBezTo>
                <a:cubicBezTo>
                  <a:pt x="30" y="382"/>
                  <a:pt x="30" y="382"/>
                  <a:pt x="30" y="382"/>
                </a:cubicBezTo>
                <a:cubicBezTo>
                  <a:pt x="15" y="382"/>
                  <a:pt x="0" y="397"/>
                  <a:pt x="0" y="412"/>
                </a:cubicBezTo>
                <a:cubicBezTo>
                  <a:pt x="0" y="412"/>
                  <a:pt x="15" y="427"/>
                  <a:pt x="30" y="427"/>
                </a:cubicBezTo>
                <a:cubicBezTo>
                  <a:pt x="619" y="427"/>
                  <a:pt x="619" y="427"/>
                  <a:pt x="619" y="427"/>
                </a:cubicBezTo>
                <a:lnTo>
                  <a:pt x="633" y="412"/>
                </a:lnTo>
                <a:cubicBezTo>
                  <a:pt x="633" y="397"/>
                  <a:pt x="619" y="382"/>
                  <a:pt x="619" y="382"/>
                </a:cubicBezTo>
                <a:close/>
                <a:moveTo>
                  <a:pt x="148" y="382"/>
                </a:moveTo>
                <a:lnTo>
                  <a:pt x="148" y="382"/>
                </a:lnTo>
                <a:cubicBezTo>
                  <a:pt x="133" y="353"/>
                  <a:pt x="118" y="339"/>
                  <a:pt x="118" y="309"/>
                </a:cubicBezTo>
                <a:cubicBezTo>
                  <a:pt x="118" y="147"/>
                  <a:pt x="207" y="88"/>
                  <a:pt x="280" y="59"/>
                </a:cubicBezTo>
                <a:cubicBezTo>
                  <a:pt x="339" y="29"/>
                  <a:pt x="398" y="29"/>
                  <a:pt x="442" y="29"/>
                </a:cubicBezTo>
                <a:cubicBezTo>
                  <a:pt x="354" y="73"/>
                  <a:pt x="280" y="191"/>
                  <a:pt x="280" y="323"/>
                </a:cubicBezTo>
                <a:cubicBezTo>
                  <a:pt x="280" y="339"/>
                  <a:pt x="280" y="368"/>
                  <a:pt x="280" y="382"/>
                </a:cubicBezTo>
                <a:lnTo>
                  <a:pt x="148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3" name="Google Shape;1383;p45"/>
          <p:cNvSpPr/>
          <p:nvPr/>
        </p:nvSpPr>
        <p:spPr>
          <a:xfrm>
            <a:off x="19185579" y="3174841"/>
            <a:ext cx="515150" cy="484034"/>
          </a:xfrm>
          <a:custGeom>
            <a:rect b="b" l="l" r="r" t="t"/>
            <a:pathLst>
              <a:path extrusionOk="0" h="516" w="545">
                <a:moveTo>
                  <a:pt x="73" y="236"/>
                </a:moveTo>
                <a:lnTo>
                  <a:pt x="73" y="236"/>
                </a:lnTo>
                <a:cubicBezTo>
                  <a:pt x="427" y="236"/>
                  <a:pt x="427" y="236"/>
                  <a:pt x="427" y="236"/>
                </a:cubicBezTo>
                <a:cubicBezTo>
                  <a:pt x="486" y="236"/>
                  <a:pt x="544" y="192"/>
                  <a:pt x="544" y="118"/>
                </a:cubicBezTo>
                <a:cubicBezTo>
                  <a:pt x="544" y="59"/>
                  <a:pt x="486" y="0"/>
                  <a:pt x="427" y="0"/>
                </a:cubicBezTo>
                <a:cubicBezTo>
                  <a:pt x="427" y="44"/>
                  <a:pt x="427" y="44"/>
                  <a:pt x="427" y="44"/>
                </a:cubicBezTo>
                <a:cubicBezTo>
                  <a:pt x="486" y="59"/>
                  <a:pt x="500" y="74"/>
                  <a:pt x="500" y="118"/>
                </a:cubicBezTo>
                <a:cubicBezTo>
                  <a:pt x="500" y="162"/>
                  <a:pt x="456" y="206"/>
                  <a:pt x="398" y="206"/>
                </a:cubicBezTo>
                <a:cubicBezTo>
                  <a:pt x="73" y="206"/>
                  <a:pt x="73" y="206"/>
                  <a:pt x="73" y="206"/>
                </a:cubicBezTo>
                <a:cubicBezTo>
                  <a:pt x="59" y="206"/>
                  <a:pt x="59" y="206"/>
                  <a:pt x="59" y="221"/>
                </a:cubicBezTo>
                <a:cubicBezTo>
                  <a:pt x="59" y="236"/>
                  <a:pt x="59" y="236"/>
                  <a:pt x="73" y="236"/>
                </a:cubicBezTo>
                <a:close/>
                <a:moveTo>
                  <a:pt x="177" y="162"/>
                </a:moveTo>
                <a:lnTo>
                  <a:pt x="177" y="162"/>
                </a:lnTo>
                <a:cubicBezTo>
                  <a:pt x="412" y="162"/>
                  <a:pt x="412" y="162"/>
                  <a:pt x="412" y="162"/>
                </a:cubicBezTo>
                <a:lnTo>
                  <a:pt x="427" y="147"/>
                </a:lnTo>
                <a:cubicBezTo>
                  <a:pt x="427" y="133"/>
                  <a:pt x="412" y="118"/>
                  <a:pt x="412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62" y="118"/>
                  <a:pt x="147" y="133"/>
                  <a:pt x="147" y="147"/>
                </a:cubicBezTo>
                <a:cubicBezTo>
                  <a:pt x="147" y="147"/>
                  <a:pt x="162" y="162"/>
                  <a:pt x="177" y="162"/>
                </a:cubicBezTo>
                <a:close/>
                <a:moveTo>
                  <a:pt x="265" y="353"/>
                </a:moveTo>
                <a:lnTo>
                  <a:pt x="265" y="353"/>
                </a:lnTo>
                <a:cubicBezTo>
                  <a:pt x="118" y="353"/>
                  <a:pt x="118" y="353"/>
                  <a:pt x="118" y="353"/>
                </a:cubicBezTo>
                <a:cubicBezTo>
                  <a:pt x="103" y="353"/>
                  <a:pt x="88" y="368"/>
                  <a:pt x="88" y="383"/>
                </a:cubicBezTo>
                <a:cubicBezTo>
                  <a:pt x="88" y="383"/>
                  <a:pt x="103" y="398"/>
                  <a:pt x="118" y="398"/>
                </a:cubicBezTo>
                <a:cubicBezTo>
                  <a:pt x="265" y="398"/>
                  <a:pt x="265" y="398"/>
                  <a:pt x="265" y="398"/>
                </a:cubicBezTo>
                <a:cubicBezTo>
                  <a:pt x="294" y="398"/>
                  <a:pt x="309" y="412"/>
                  <a:pt x="309" y="442"/>
                </a:cubicBezTo>
                <a:cubicBezTo>
                  <a:pt x="309" y="457"/>
                  <a:pt x="294" y="471"/>
                  <a:pt x="265" y="471"/>
                </a:cubicBezTo>
                <a:cubicBezTo>
                  <a:pt x="265" y="515"/>
                  <a:pt x="265" y="515"/>
                  <a:pt x="265" y="515"/>
                </a:cubicBezTo>
                <a:cubicBezTo>
                  <a:pt x="309" y="515"/>
                  <a:pt x="353" y="486"/>
                  <a:pt x="353" y="442"/>
                </a:cubicBezTo>
                <a:cubicBezTo>
                  <a:pt x="353" y="398"/>
                  <a:pt x="309" y="353"/>
                  <a:pt x="265" y="353"/>
                </a:cubicBezTo>
                <a:close/>
                <a:moveTo>
                  <a:pt x="427" y="280"/>
                </a:moveTo>
                <a:lnTo>
                  <a:pt x="427" y="280"/>
                </a:lnTo>
                <a:cubicBezTo>
                  <a:pt x="15" y="280"/>
                  <a:pt x="15" y="280"/>
                  <a:pt x="15" y="280"/>
                </a:cubicBezTo>
                <a:cubicBezTo>
                  <a:pt x="0" y="280"/>
                  <a:pt x="0" y="294"/>
                  <a:pt x="0" y="294"/>
                </a:cubicBezTo>
                <a:cubicBezTo>
                  <a:pt x="0" y="310"/>
                  <a:pt x="0" y="324"/>
                  <a:pt x="15" y="324"/>
                </a:cubicBezTo>
                <a:cubicBezTo>
                  <a:pt x="398" y="324"/>
                  <a:pt x="398" y="324"/>
                  <a:pt x="398" y="324"/>
                </a:cubicBezTo>
                <a:cubicBezTo>
                  <a:pt x="456" y="324"/>
                  <a:pt x="500" y="353"/>
                  <a:pt x="500" y="398"/>
                </a:cubicBezTo>
                <a:cubicBezTo>
                  <a:pt x="500" y="442"/>
                  <a:pt x="471" y="471"/>
                  <a:pt x="382" y="471"/>
                </a:cubicBezTo>
                <a:cubicBezTo>
                  <a:pt x="382" y="471"/>
                  <a:pt x="382" y="486"/>
                  <a:pt x="382" y="515"/>
                </a:cubicBezTo>
                <a:cubicBezTo>
                  <a:pt x="427" y="515"/>
                  <a:pt x="427" y="515"/>
                  <a:pt x="427" y="515"/>
                </a:cubicBezTo>
                <a:cubicBezTo>
                  <a:pt x="486" y="515"/>
                  <a:pt x="544" y="457"/>
                  <a:pt x="544" y="398"/>
                </a:cubicBezTo>
                <a:cubicBezTo>
                  <a:pt x="544" y="339"/>
                  <a:pt x="486" y="280"/>
                  <a:pt x="427" y="28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4" name="Google Shape;1384;p45"/>
          <p:cNvSpPr/>
          <p:nvPr/>
        </p:nvSpPr>
        <p:spPr>
          <a:xfrm>
            <a:off x="18189851" y="3119521"/>
            <a:ext cx="580839" cy="598125"/>
          </a:xfrm>
          <a:custGeom>
            <a:rect b="b" l="l" r="r" t="t"/>
            <a:pathLst>
              <a:path extrusionOk="0" h="634" w="619">
                <a:moveTo>
                  <a:pt x="73" y="295"/>
                </a:moveTo>
                <a:lnTo>
                  <a:pt x="73" y="295"/>
                </a:lnTo>
                <a:cubicBezTo>
                  <a:pt x="15" y="295"/>
                  <a:pt x="15" y="295"/>
                  <a:pt x="15" y="295"/>
                </a:cubicBezTo>
                <a:cubicBezTo>
                  <a:pt x="0" y="295"/>
                  <a:pt x="0" y="310"/>
                  <a:pt x="0" y="324"/>
                </a:cubicBezTo>
                <a:cubicBezTo>
                  <a:pt x="0" y="324"/>
                  <a:pt x="0" y="339"/>
                  <a:pt x="15" y="339"/>
                </a:cubicBezTo>
                <a:cubicBezTo>
                  <a:pt x="73" y="339"/>
                  <a:pt x="73" y="339"/>
                  <a:pt x="73" y="339"/>
                </a:cubicBezTo>
                <a:cubicBezTo>
                  <a:pt x="88" y="339"/>
                  <a:pt x="88" y="324"/>
                  <a:pt x="88" y="324"/>
                </a:cubicBezTo>
                <a:cubicBezTo>
                  <a:pt x="88" y="310"/>
                  <a:pt x="88" y="295"/>
                  <a:pt x="73" y="295"/>
                </a:cubicBezTo>
                <a:close/>
                <a:moveTo>
                  <a:pt x="500" y="162"/>
                </a:moveTo>
                <a:lnTo>
                  <a:pt x="500" y="162"/>
                </a:lnTo>
                <a:cubicBezTo>
                  <a:pt x="545" y="118"/>
                  <a:pt x="545" y="118"/>
                  <a:pt x="545" y="118"/>
                </a:cubicBezTo>
                <a:cubicBezTo>
                  <a:pt x="545" y="103"/>
                  <a:pt x="545" y="103"/>
                  <a:pt x="545" y="89"/>
                </a:cubicBezTo>
                <a:cubicBezTo>
                  <a:pt x="530" y="89"/>
                  <a:pt x="515" y="89"/>
                  <a:pt x="515" y="89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56" y="133"/>
                  <a:pt x="456" y="148"/>
                  <a:pt x="471" y="162"/>
                </a:cubicBezTo>
                <a:cubicBezTo>
                  <a:pt x="471" y="162"/>
                  <a:pt x="486" y="162"/>
                  <a:pt x="500" y="162"/>
                </a:cubicBezTo>
                <a:close/>
                <a:moveTo>
                  <a:pt x="132" y="162"/>
                </a:moveTo>
                <a:lnTo>
                  <a:pt x="132" y="162"/>
                </a:lnTo>
                <a:cubicBezTo>
                  <a:pt x="132" y="177"/>
                  <a:pt x="147" y="177"/>
                  <a:pt x="162" y="162"/>
                </a:cubicBezTo>
                <a:cubicBezTo>
                  <a:pt x="162" y="162"/>
                  <a:pt x="162" y="148"/>
                  <a:pt x="162" y="13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03" y="89"/>
                  <a:pt x="88" y="89"/>
                  <a:pt x="88" y="103"/>
                </a:cubicBezTo>
                <a:cubicBezTo>
                  <a:pt x="73" y="103"/>
                  <a:pt x="73" y="118"/>
                  <a:pt x="88" y="118"/>
                </a:cubicBezTo>
                <a:lnTo>
                  <a:pt x="132" y="162"/>
                </a:lnTo>
                <a:close/>
                <a:moveTo>
                  <a:pt x="309" y="103"/>
                </a:moveTo>
                <a:lnTo>
                  <a:pt x="309" y="103"/>
                </a:lnTo>
                <a:cubicBezTo>
                  <a:pt x="324" y="103"/>
                  <a:pt x="324" y="89"/>
                  <a:pt x="324" y="89"/>
                </a:cubicBezTo>
                <a:cubicBezTo>
                  <a:pt x="324" y="30"/>
                  <a:pt x="324" y="30"/>
                  <a:pt x="324" y="30"/>
                </a:cubicBezTo>
                <a:cubicBezTo>
                  <a:pt x="324" y="15"/>
                  <a:pt x="324" y="0"/>
                  <a:pt x="309" y="0"/>
                </a:cubicBezTo>
                <a:cubicBezTo>
                  <a:pt x="294" y="0"/>
                  <a:pt x="294" y="15"/>
                  <a:pt x="294" y="30"/>
                </a:cubicBezTo>
                <a:cubicBezTo>
                  <a:pt x="294" y="89"/>
                  <a:pt x="294" y="89"/>
                  <a:pt x="294" y="89"/>
                </a:cubicBezTo>
                <a:cubicBezTo>
                  <a:pt x="294" y="89"/>
                  <a:pt x="294" y="103"/>
                  <a:pt x="309" y="103"/>
                </a:cubicBezTo>
                <a:close/>
                <a:moveTo>
                  <a:pt x="309" y="530"/>
                </a:moveTo>
                <a:lnTo>
                  <a:pt x="309" y="530"/>
                </a:lnTo>
                <a:cubicBezTo>
                  <a:pt x="294" y="530"/>
                  <a:pt x="294" y="545"/>
                  <a:pt x="294" y="560"/>
                </a:cubicBezTo>
                <a:cubicBezTo>
                  <a:pt x="294" y="619"/>
                  <a:pt x="294" y="619"/>
                  <a:pt x="294" y="619"/>
                </a:cubicBezTo>
                <a:cubicBezTo>
                  <a:pt x="294" y="619"/>
                  <a:pt x="294" y="633"/>
                  <a:pt x="309" y="633"/>
                </a:cubicBezTo>
                <a:cubicBezTo>
                  <a:pt x="324" y="633"/>
                  <a:pt x="324" y="619"/>
                  <a:pt x="324" y="619"/>
                </a:cubicBezTo>
                <a:cubicBezTo>
                  <a:pt x="324" y="560"/>
                  <a:pt x="324" y="560"/>
                  <a:pt x="324" y="560"/>
                </a:cubicBezTo>
                <a:cubicBezTo>
                  <a:pt x="324" y="545"/>
                  <a:pt x="324" y="530"/>
                  <a:pt x="309" y="530"/>
                </a:cubicBezTo>
                <a:close/>
                <a:moveTo>
                  <a:pt x="486" y="471"/>
                </a:moveTo>
                <a:lnTo>
                  <a:pt x="486" y="471"/>
                </a:lnTo>
                <a:cubicBezTo>
                  <a:pt x="486" y="471"/>
                  <a:pt x="471" y="471"/>
                  <a:pt x="456" y="471"/>
                </a:cubicBezTo>
                <a:cubicBezTo>
                  <a:pt x="456" y="486"/>
                  <a:pt x="456" y="486"/>
                  <a:pt x="456" y="501"/>
                </a:cubicBezTo>
                <a:cubicBezTo>
                  <a:pt x="500" y="545"/>
                  <a:pt x="500" y="545"/>
                  <a:pt x="500" y="545"/>
                </a:cubicBezTo>
                <a:cubicBezTo>
                  <a:pt x="515" y="545"/>
                  <a:pt x="530" y="545"/>
                  <a:pt x="530" y="545"/>
                </a:cubicBezTo>
                <a:cubicBezTo>
                  <a:pt x="545" y="530"/>
                  <a:pt x="545" y="516"/>
                  <a:pt x="530" y="516"/>
                </a:cubicBezTo>
                <a:lnTo>
                  <a:pt x="486" y="471"/>
                </a:lnTo>
                <a:close/>
                <a:moveTo>
                  <a:pt x="603" y="295"/>
                </a:moveTo>
                <a:lnTo>
                  <a:pt x="603" y="295"/>
                </a:lnTo>
                <a:cubicBezTo>
                  <a:pt x="545" y="295"/>
                  <a:pt x="545" y="295"/>
                  <a:pt x="545" y="295"/>
                </a:cubicBezTo>
                <a:cubicBezTo>
                  <a:pt x="530" y="295"/>
                  <a:pt x="530" y="310"/>
                  <a:pt x="530" y="324"/>
                </a:cubicBezTo>
                <a:cubicBezTo>
                  <a:pt x="530" y="324"/>
                  <a:pt x="530" y="339"/>
                  <a:pt x="545" y="339"/>
                </a:cubicBezTo>
                <a:cubicBezTo>
                  <a:pt x="603" y="339"/>
                  <a:pt x="603" y="339"/>
                  <a:pt x="603" y="339"/>
                </a:cubicBezTo>
                <a:cubicBezTo>
                  <a:pt x="618" y="339"/>
                  <a:pt x="618" y="324"/>
                  <a:pt x="618" y="324"/>
                </a:cubicBezTo>
                <a:cubicBezTo>
                  <a:pt x="618" y="310"/>
                  <a:pt x="618" y="295"/>
                  <a:pt x="603" y="295"/>
                </a:cubicBezTo>
                <a:close/>
                <a:moveTo>
                  <a:pt x="147" y="457"/>
                </a:moveTo>
                <a:lnTo>
                  <a:pt x="147" y="457"/>
                </a:lnTo>
                <a:cubicBezTo>
                  <a:pt x="103" y="501"/>
                  <a:pt x="103" y="501"/>
                  <a:pt x="103" y="501"/>
                </a:cubicBezTo>
                <a:cubicBezTo>
                  <a:pt x="88" y="516"/>
                  <a:pt x="88" y="516"/>
                  <a:pt x="103" y="530"/>
                </a:cubicBezTo>
                <a:cubicBezTo>
                  <a:pt x="103" y="530"/>
                  <a:pt x="118" y="530"/>
                  <a:pt x="132" y="530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77" y="486"/>
                  <a:pt x="177" y="471"/>
                  <a:pt x="162" y="457"/>
                </a:cubicBezTo>
                <a:lnTo>
                  <a:pt x="147" y="457"/>
                </a:lnTo>
                <a:close/>
                <a:moveTo>
                  <a:pt x="309" y="148"/>
                </a:moveTo>
                <a:lnTo>
                  <a:pt x="309" y="148"/>
                </a:lnTo>
                <a:cubicBezTo>
                  <a:pt x="206" y="148"/>
                  <a:pt x="132" y="221"/>
                  <a:pt x="132" y="324"/>
                </a:cubicBezTo>
                <a:cubicBezTo>
                  <a:pt x="132" y="412"/>
                  <a:pt x="206" y="501"/>
                  <a:pt x="309" y="501"/>
                </a:cubicBezTo>
                <a:cubicBezTo>
                  <a:pt x="412" y="501"/>
                  <a:pt x="486" y="412"/>
                  <a:pt x="486" y="324"/>
                </a:cubicBezTo>
                <a:cubicBezTo>
                  <a:pt x="486" y="221"/>
                  <a:pt x="412" y="148"/>
                  <a:pt x="309" y="148"/>
                </a:cubicBezTo>
                <a:close/>
                <a:moveTo>
                  <a:pt x="309" y="457"/>
                </a:moveTo>
                <a:lnTo>
                  <a:pt x="309" y="457"/>
                </a:lnTo>
                <a:cubicBezTo>
                  <a:pt x="236" y="457"/>
                  <a:pt x="177" y="398"/>
                  <a:pt x="177" y="324"/>
                </a:cubicBezTo>
                <a:cubicBezTo>
                  <a:pt x="177" y="251"/>
                  <a:pt x="236" y="177"/>
                  <a:pt x="309" y="177"/>
                </a:cubicBezTo>
                <a:cubicBezTo>
                  <a:pt x="383" y="177"/>
                  <a:pt x="441" y="251"/>
                  <a:pt x="441" y="324"/>
                </a:cubicBezTo>
                <a:cubicBezTo>
                  <a:pt x="441" y="398"/>
                  <a:pt x="383" y="457"/>
                  <a:pt x="309" y="45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5" name="Google Shape;1385;p45"/>
          <p:cNvSpPr/>
          <p:nvPr/>
        </p:nvSpPr>
        <p:spPr>
          <a:xfrm>
            <a:off x="17218335" y="3119521"/>
            <a:ext cx="598125" cy="598125"/>
          </a:xfrm>
          <a:custGeom>
            <a:rect b="b" l="l" r="r" t="t"/>
            <a:pathLst>
              <a:path extrusionOk="0" h="634" w="634">
                <a:moveTo>
                  <a:pt x="59" y="398"/>
                </a:moveTo>
                <a:lnTo>
                  <a:pt x="59" y="398"/>
                </a:lnTo>
                <a:cubicBezTo>
                  <a:pt x="45" y="369"/>
                  <a:pt x="45" y="353"/>
                  <a:pt x="45" y="324"/>
                </a:cubicBezTo>
                <a:cubicBezTo>
                  <a:pt x="45" y="162"/>
                  <a:pt x="162" y="44"/>
                  <a:pt x="324" y="44"/>
                </a:cubicBezTo>
                <a:cubicBezTo>
                  <a:pt x="471" y="44"/>
                  <a:pt x="589" y="162"/>
                  <a:pt x="589" y="324"/>
                </a:cubicBezTo>
                <a:cubicBezTo>
                  <a:pt x="589" y="353"/>
                  <a:pt x="589" y="369"/>
                  <a:pt x="589" y="398"/>
                </a:cubicBezTo>
                <a:cubicBezTo>
                  <a:pt x="619" y="398"/>
                  <a:pt x="619" y="398"/>
                  <a:pt x="619" y="398"/>
                </a:cubicBezTo>
                <a:cubicBezTo>
                  <a:pt x="633" y="369"/>
                  <a:pt x="633" y="353"/>
                  <a:pt x="633" y="324"/>
                </a:cubicBezTo>
                <a:cubicBezTo>
                  <a:pt x="633" y="148"/>
                  <a:pt x="486" y="0"/>
                  <a:pt x="324" y="0"/>
                </a:cubicBezTo>
                <a:cubicBezTo>
                  <a:pt x="148" y="0"/>
                  <a:pt x="0" y="148"/>
                  <a:pt x="0" y="324"/>
                </a:cubicBezTo>
                <a:cubicBezTo>
                  <a:pt x="0" y="353"/>
                  <a:pt x="15" y="369"/>
                  <a:pt x="15" y="398"/>
                </a:cubicBezTo>
                <a:lnTo>
                  <a:pt x="59" y="398"/>
                </a:lnTo>
                <a:close/>
                <a:moveTo>
                  <a:pt x="412" y="589"/>
                </a:moveTo>
                <a:lnTo>
                  <a:pt x="412" y="589"/>
                </a:lnTo>
                <a:cubicBezTo>
                  <a:pt x="221" y="589"/>
                  <a:pt x="221" y="589"/>
                  <a:pt x="221" y="589"/>
                </a:cubicBezTo>
                <a:cubicBezTo>
                  <a:pt x="207" y="589"/>
                  <a:pt x="207" y="604"/>
                  <a:pt x="207" y="619"/>
                </a:cubicBezTo>
                <a:cubicBezTo>
                  <a:pt x="207" y="619"/>
                  <a:pt x="207" y="633"/>
                  <a:pt x="221" y="633"/>
                </a:cubicBezTo>
                <a:cubicBezTo>
                  <a:pt x="324" y="633"/>
                  <a:pt x="324" y="633"/>
                  <a:pt x="324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8" y="633"/>
                  <a:pt x="442" y="619"/>
                  <a:pt x="442" y="619"/>
                </a:cubicBezTo>
                <a:cubicBezTo>
                  <a:pt x="442" y="604"/>
                  <a:pt x="428" y="589"/>
                  <a:pt x="412" y="589"/>
                </a:cubicBezTo>
                <a:close/>
                <a:moveTo>
                  <a:pt x="619" y="442"/>
                </a:moveTo>
                <a:lnTo>
                  <a:pt x="619" y="442"/>
                </a:lnTo>
                <a:cubicBezTo>
                  <a:pt x="30" y="442"/>
                  <a:pt x="30" y="442"/>
                  <a:pt x="30" y="442"/>
                </a:cubicBezTo>
                <a:cubicBezTo>
                  <a:pt x="15" y="442"/>
                  <a:pt x="0" y="442"/>
                  <a:pt x="0" y="457"/>
                </a:cubicBezTo>
                <a:cubicBezTo>
                  <a:pt x="0" y="471"/>
                  <a:pt x="15" y="471"/>
                  <a:pt x="30" y="471"/>
                </a:cubicBezTo>
                <a:cubicBezTo>
                  <a:pt x="619" y="471"/>
                  <a:pt x="619" y="471"/>
                  <a:pt x="619" y="471"/>
                </a:cubicBezTo>
                <a:cubicBezTo>
                  <a:pt x="619" y="471"/>
                  <a:pt x="633" y="471"/>
                  <a:pt x="633" y="457"/>
                </a:cubicBezTo>
                <a:cubicBezTo>
                  <a:pt x="633" y="442"/>
                  <a:pt x="619" y="442"/>
                  <a:pt x="619" y="442"/>
                </a:cubicBezTo>
                <a:close/>
                <a:moveTo>
                  <a:pt x="560" y="516"/>
                </a:moveTo>
                <a:lnTo>
                  <a:pt x="560" y="516"/>
                </a:lnTo>
                <a:cubicBezTo>
                  <a:pt x="89" y="516"/>
                  <a:pt x="89" y="516"/>
                  <a:pt x="89" y="516"/>
                </a:cubicBezTo>
                <a:cubicBezTo>
                  <a:pt x="74" y="516"/>
                  <a:pt x="59" y="530"/>
                  <a:pt x="59" y="530"/>
                </a:cubicBezTo>
                <a:cubicBezTo>
                  <a:pt x="59" y="545"/>
                  <a:pt x="74" y="560"/>
                  <a:pt x="89" y="560"/>
                </a:cubicBezTo>
                <a:cubicBezTo>
                  <a:pt x="560" y="560"/>
                  <a:pt x="560" y="560"/>
                  <a:pt x="560" y="560"/>
                </a:cubicBezTo>
                <a:cubicBezTo>
                  <a:pt x="560" y="560"/>
                  <a:pt x="575" y="545"/>
                  <a:pt x="575" y="530"/>
                </a:cubicBezTo>
                <a:lnTo>
                  <a:pt x="560" y="51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6" name="Google Shape;1386;p45"/>
          <p:cNvSpPr/>
          <p:nvPr/>
        </p:nvSpPr>
        <p:spPr>
          <a:xfrm>
            <a:off x="16374736" y="3119521"/>
            <a:ext cx="373397" cy="598125"/>
          </a:xfrm>
          <a:custGeom>
            <a:rect b="b" l="l" r="r" t="t"/>
            <a:pathLst>
              <a:path extrusionOk="0" h="634" w="399">
                <a:moveTo>
                  <a:pt x="192" y="0"/>
                </a:moveTo>
                <a:lnTo>
                  <a:pt x="192" y="0"/>
                </a:lnTo>
                <a:cubicBezTo>
                  <a:pt x="133" y="74"/>
                  <a:pt x="0" y="324"/>
                  <a:pt x="0" y="442"/>
                </a:cubicBezTo>
                <a:cubicBezTo>
                  <a:pt x="0" y="545"/>
                  <a:pt x="89" y="633"/>
                  <a:pt x="192" y="633"/>
                </a:cubicBezTo>
                <a:cubicBezTo>
                  <a:pt x="309" y="633"/>
                  <a:pt x="398" y="545"/>
                  <a:pt x="398" y="442"/>
                </a:cubicBezTo>
                <a:cubicBezTo>
                  <a:pt x="398" y="324"/>
                  <a:pt x="251" y="74"/>
                  <a:pt x="192" y="0"/>
                </a:cubicBezTo>
                <a:close/>
                <a:moveTo>
                  <a:pt x="192" y="589"/>
                </a:moveTo>
                <a:lnTo>
                  <a:pt x="192" y="589"/>
                </a:lnTo>
                <a:cubicBezTo>
                  <a:pt x="104" y="589"/>
                  <a:pt x="45" y="530"/>
                  <a:pt x="45" y="442"/>
                </a:cubicBezTo>
                <a:cubicBezTo>
                  <a:pt x="45" y="353"/>
                  <a:pt x="148" y="148"/>
                  <a:pt x="192" y="89"/>
                </a:cubicBezTo>
                <a:cubicBezTo>
                  <a:pt x="251" y="133"/>
                  <a:pt x="354" y="353"/>
                  <a:pt x="354" y="442"/>
                </a:cubicBezTo>
                <a:cubicBezTo>
                  <a:pt x="354" y="530"/>
                  <a:pt x="280" y="589"/>
                  <a:pt x="192" y="5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7" name="Google Shape;1387;p45"/>
          <p:cNvSpPr/>
          <p:nvPr/>
        </p:nvSpPr>
        <p:spPr>
          <a:xfrm>
            <a:off x="15320238" y="3161009"/>
            <a:ext cx="556638" cy="515150"/>
          </a:xfrm>
          <a:custGeom>
            <a:rect b="b" l="l" r="r" t="t"/>
            <a:pathLst>
              <a:path extrusionOk="0" h="546" w="589">
                <a:moveTo>
                  <a:pt x="103" y="309"/>
                </a:moveTo>
                <a:lnTo>
                  <a:pt x="103" y="309"/>
                </a:lnTo>
                <a:cubicBezTo>
                  <a:pt x="117" y="221"/>
                  <a:pt x="206" y="162"/>
                  <a:pt x="294" y="162"/>
                </a:cubicBezTo>
                <a:cubicBezTo>
                  <a:pt x="383" y="162"/>
                  <a:pt x="471" y="221"/>
                  <a:pt x="485" y="309"/>
                </a:cubicBezTo>
                <a:cubicBezTo>
                  <a:pt x="530" y="309"/>
                  <a:pt x="530" y="309"/>
                  <a:pt x="530" y="309"/>
                </a:cubicBezTo>
                <a:cubicBezTo>
                  <a:pt x="515" y="207"/>
                  <a:pt x="412" y="118"/>
                  <a:pt x="294" y="118"/>
                </a:cubicBezTo>
                <a:cubicBezTo>
                  <a:pt x="176" y="118"/>
                  <a:pt x="73" y="207"/>
                  <a:pt x="58" y="309"/>
                </a:cubicBezTo>
                <a:lnTo>
                  <a:pt x="103" y="309"/>
                </a:lnTo>
                <a:close/>
                <a:moveTo>
                  <a:pt x="530" y="162"/>
                </a:moveTo>
                <a:lnTo>
                  <a:pt x="530" y="162"/>
                </a:lnTo>
                <a:cubicBezTo>
                  <a:pt x="559" y="133"/>
                  <a:pt x="559" y="133"/>
                  <a:pt x="559" y="133"/>
                </a:cubicBezTo>
                <a:cubicBezTo>
                  <a:pt x="559" y="133"/>
                  <a:pt x="559" y="118"/>
                  <a:pt x="559" y="104"/>
                </a:cubicBezTo>
                <a:cubicBezTo>
                  <a:pt x="544" y="104"/>
                  <a:pt x="544" y="104"/>
                  <a:pt x="530" y="104"/>
                </a:cubicBezTo>
                <a:cubicBezTo>
                  <a:pt x="500" y="133"/>
                  <a:pt x="500" y="133"/>
                  <a:pt x="500" y="133"/>
                </a:cubicBezTo>
                <a:cubicBezTo>
                  <a:pt x="500" y="148"/>
                  <a:pt x="500" y="162"/>
                  <a:pt x="500" y="162"/>
                </a:cubicBezTo>
                <a:cubicBezTo>
                  <a:pt x="515" y="177"/>
                  <a:pt x="515" y="177"/>
                  <a:pt x="530" y="162"/>
                </a:cubicBezTo>
                <a:close/>
                <a:moveTo>
                  <a:pt x="294" y="74"/>
                </a:moveTo>
                <a:lnTo>
                  <a:pt x="294" y="74"/>
                </a:lnTo>
                <a:cubicBezTo>
                  <a:pt x="309" y="74"/>
                  <a:pt x="309" y="74"/>
                  <a:pt x="309" y="59"/>
                </a:cubicBezTo>
                <a:cubicBezTo>
                  <a:pt x="309" y="15"/>
                  <a:pt x="309" y="15"/>
                  <a:pt x="309" y="15"/>
                </a:cubicBezTo>
                <a:cubicBezTo>
                  <a:pt x="309" y="15"/>
                  <a:pt x="309" y="0"/>
                  <a:pt x="294" y="0"/>
                </a:cubicBezTo>
                <a:cubicBezTo>
                  <a:pt x="279" y="0"/>
                  <a:pt x="279" y="15"/>
                  <a:pt x="279" y="15"/>
                </a:cubicBezTo>
                <a:cubicBezTo>
                  <a:pt x="279" y="59"/>
                  <a:pt x="279" y="59"/>
                  <a:pt x="279" y="59"/>
                </a:cubicBezTo>
                <a:cubicBezTo>
                  <a:pt x="279" y="74"/>
                  <a:pt x="279" y="74"/>
                  <a:pt x="294" y="74"/>
                </a:cubicBezTo>
                <a:close/>
                <a:moveTo>
                  <a:pt x="485" y="516"/>
                </a:moveTo>
                <a:lnTo>
                  <a:pt x="485" y="516"/>
                </a:lnTo>
                <a:cubicBezTo>
                  <a:pt x="103" y="516"/>
                  <a:pt x="103" y="516"/>
                  <a:pt x="103" y="516"/>
                </a:cubicBezTo>
                <a:cubicBezTo>
                  <a:pt x="88" y="516"/>
                  <a:pt x="73" y="516"/>
                  <a:pt x="73" y="530"/>
                </a:cubicBezTo>
                <a:cubicBezTo>
                  <a:pt x="73" y="545"/>
                  <a:pt x="88" y="545"/>
                  <a:pt x="103" y="545"/>
                </a:cubicBezTo>
                <a:cubicBezTo>
                  <a:pt x="485" y="545"/>
                  <a:pt x="485" y="545"/>
                  <a:pt x="485" y="545"/>
                </a:cubicBezTo>
                <a:cubicBezTo>
                  <a:pt x="500" y="545"/>
                  <a:pt x="515" y="545"/>
                  <a:pt x="515" y="530"/>
                </a:cubicBezTo>
                <a:cubicBezTo>
                  <a:pt x="515" y="516"/>
                  <a:pt x="500" y="516"/>
                  <a:pt x="485" y="516"/>
                </a:cubicBezTo>
                <a:close/>
                <a:moveTo>
                  <a:pt x="574" y="354"/>
                </a:moveTo>
                <a:lnTo>
                  <a:pt x="574" y="354"/>
                </a:lnTo>
                <a:cubicBezTo>
                  <a:pt x="14" y="354"/>
                  <a:pt x="14" y="354"/>
                  <a:pt x="14" y="354"/>
                </a:cubicBezTo>
                <a:lnTo>
                  <a:pt x="0" y="368"/>
                </a:lnTo>
                <a:cubicBezTo>
                  <a:pt x="0" y="383"/>
                  <a:pt x="14" y="398"/>
                  <a:pt x="14" y="398"/>
                </a:cubicBezTo>
                <a:cubicBezTo>
                  <a:pt x="574" y="398"/>
                  <a:pt x="574" y="398"/>
                  <a:pt x="574" y="398"/>
                </a:cubicBezTo>
                <a:cubicBezTo>
                  <a:pt x="574" y="398"/>
                  <a:pt x="588" y="383"/>
                  <a:pt x="588" y="368"/>
                </a:cubicBezTo>
                <a:lnTo>
                  <a:pt x="574" y="354"/>
                </a:lnTo>
                <a:close/>
                <a:moveTo>
                  <a:pt x="58" y="162"/>
                </a:moveTo>
                <a:lnTo>
                  <a:pt x="58" y="162"/>
                </a:lnTo>
                <a:cubicBezTo>
                  <a:pt x="73" y="177"/>
                  <a:pt x="73" y="177"/>
                  <a:pt x="88" y="162"/>
                </a:cubicBezTo>
                <a:cubicBezTo>
                  <a:pt x="88" y="162"/>
                  <a:pt x="88" y="148"/>
                  <a:pt x="88" y="133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44" y="104"/>
                  <a:pt x="44" y="104"/>
                  <a:pt x="29" y="104"/>
                </a:cubicBezTo>
                <a:cubicBezTo>
                  <a:pt x="29" y="118"/>
                  <a:pt x="29" y="133"/>
                  <a:pt x="29" y="133"/>
                </a:cubicBezTo>
                <a:lnTo>
                  <a:pt x="58" y="162"/>
                </a:lnTo>
                <a:close/>
                <a:moveTo>
                  <a:pt x="544" y="427"/>
                </a:moveTo>
                <a:lnTo>
                  <a:pt x="544" y="427"/>
                </a:lnTo>
                <a:cubicBezTo>
                  <a:pt x="44" y="427"/>
                  <a:pt x="44" y="427"/>
                  <a:pt x="44" y="427"/>
                </a:cubicBezTo>
                <a:cubicBezTo>
                  <a:pt x="29" y="427"/>
                  <a:pt x="14" y="442"/>
                  <a:pt x="14" y="457"/>
                </a:cubicBezTo>
                <a:cubicBezTo>
                  <a:pt x="14" y="457"/>
                  <a:pt x="29" y="472"/>
                  <a:pt x="44" y="472"/>
                </a:cubicBezTo>
                <a:cubicBezTo>
                  <a:pt x="544" y="472"/>
                  <a:pt x="544" y="472"/>
                  <a:pt x="544" y="472"/>
                </a:cubicBezTo>
                <a:cubicBezTo>
                  <a:pt x="559" y="472"/>
                  <a:pt x="574" y="457"/>
                  <a:pt x="574" y="457"/>
                </a:cubicBezTo>
                <a:cubicBezTo>
                  <a:pt x="574" y="442"/>
                  <a:pt x="559" y="427"/>
                  <a:pt x="544" y="42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8" name="Google Shape;1388;p45"/>
          <p:cNvSpPr/>
          <p:nvPr/>
        </p:nvSpPr>
        <p:spPr>
          <a:xfrm>
            <a:off x="14376378" y="3202500"/>
            <a:ext cx="556636" cy="363024"/>
          </a:xfrm>
          <a:custGeom>
            <a:rect b="b" l="l" r="r" t="t"/>
            <a:pathLst>
              <a:path extrusionOk="0" h="383" w="590">
                <a:moveTo>
                  <a:pt x="295" y="73"/>
                </a:moveTo>
                <a:lnTo>
                  <a:pt x="295" y="73"/>
                </a:lnTo>
                <a:cubicBezTo>
                  <a:pt x="310" y="73"/>
                  <a:pt x="310" y="59"/>
                  <a:pt x="310" y="59"/>
                </a:cubicBezTo>
                <a:cubicBezTo>
                  <a:pt x="310" y="14"/>
                  <a:pt x="310" y="14"/>
                  <a:pt x="310" y="14"/>
                </a:cubicBezTo>
                <a:cubicBezTo>
                  <a:pt x="310" y="0"/>
                  <a:pt x="310" y="0"/>
                  <a:pt x="295" y="0"/>
                </a:cubicBezTo>
                <a:cubicBezTo>
                  <a:pt x="280" y="0"/>
                  <a:pt x="280" y="0"/>
                  <a:pt x="280" y="14"/>
                </a:cubicBezTo>
                <a:cubicBezTo>
                  <a:pt x="280" y="59"/>
                  <a:pt x="280" y="59"/>
                  <a:pt x="280" y="59"/>
                </a:cubicBezTo>
                <a:cubicBezTo>
                  <a:pt x="280" y="59"/>
                  <a:pt x="280" y="73"/>
                  <a:pt x="295" y="73"/>
                </a:cubicBezTo>
                <a:close/>
                <a:moveTo>
                  <a:pt x="530" y="162"/>
                </a:moveTo>
                <a:lnTo>
                  <a:pt x="530" y="162"/>
                </a:lnTo>
                <a:cubicBezTo>
                  <a:pt x="560" y="132"/>
                  <a:pt x="560" y="132"/>
                  <a:pt x="560" y="132"/>
                </a:cubicBezTo>
                <a:cubicBezTo>
                  <a:pt x="560" y="117"/>
                  <a:pt x="560" y="117"/>
                  <a:pt x="560" y="103"/>
                </a:cubicBezTo>
                <a:cubicBezTo>
                  <a:pt x="545" y="103"/>
                  <a:pt x="545" y="103"/>
                  <a:pt x="530" y="103"/>
                </a:cubicBezTo>
                <a:cubicBezTo>
                  <a:pt x="501" y="132"/>
                  <a:pt x="501" y="132"/>
                  <a:pt x="501" y="132"/>
                </a:cubicBezTo>
                <a:cubicBezTo>
                  <a:pt x="501" y="147"/>
                  <a:pt x="501" y="147"/>
                  <a:pt x="501" y="162"/>
                </a:cubicBezTo>
                <a:cubicBezTo>
                  <a:pt x="516" y="162"/>
                  <a:pt x="516" y="162"/>
                  <a:pt x="530" y="162"/>
                </a:cubicBezTo>
                <a:close/>
                <a:moveTo>
                  <a:pt x="59" y="162"/>
                </a:moveTo>
                <a:lnTo>
                  <a:pt x="59" y="162"/>
                </a:lnTo>
                <a:cubicBezTo>
                  <a:pt x="74" y="162"/>
                  <a:pt x="74" y="162"/>
                  <a:pt x="89" y="162"/>
                </a:cubicBezTo>
                <a:cubicBezTo>
                  <a:pt x="89" y="147"/>
                  <a:pt x="89" y="147"/>
                  <a:pt x="89" y="132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45" y="103"/>
                  <a:pt x="45" y="103"/>
                  <a:pt x="30" y="103"/>
                </a:cubicBezTo>
                <a:cubicBezTo>
                  <a:pt x="30" y="117"/>
                  <a:pt x="30" y="117"/>
                  <a:pt x="30" y="132"/>
                </a:cubicBezTo>
                <a:lnTo>
                  <a:pt x="59" y="162"/>
                </a:lnTo>
                <a:close/>
                <a:moveTo>
                  <a:pt x="575" y="353"/>
                </a:moveTo>
                <a:lnTo>
                  <a:pt x="575" y="353"/>
                </a:lnTo>
                <a:cubicBezTo>
                  <a:pt x="15" y="353"/>
                  <a:pt x="15" y="353"/>
                  <a:pt x="15" y="353"/>
                </a:cubicBezTo>
                <a:cubicBezTo>
                  <a:pt x="15" y="353"/>
                  <a:pt x="0" y="353"/>
                  <a:pt x="0" y="368"/>
                </a:cubicBezTo>
                <a:cubicBezTo>
                  <a:pt x="0" y="382"/>
                  <a:pt x="15" y="382"/>
                  <a:pt x="15" y="382"/>
                </a:cubicBezTo>
                <a:cubicBezTo>
                  <a:pt x="575" y="382"/>
                  <a:pt x="575" y="382"/>
                  <a:pt x="575" y="382"/>
                </a:cubicBezTo>
                <a:cubicBezTo>
                  <a:pt x="575" y="382"/>
                  <a:pt x="589" y="382"/>
                  <a:pt x="589" y="368"/>
                </a:cubicBezTo>
                <a:cubicBezTo>
                  <a:pt x="589" y="353"/>
                  <a:pt x="575" y="353"/>
                  <a:pt x="575" y="353"/>
                </a:cubicBezTo>
                <a:close/>
                <a:moveTo>
                  <a:pt x="104" y="309"/>
                </a:moveTo>
                <a:lnTo>
                  <a:pt x="104" y="309"/>
                </a:lnTo>
                <a:cubicBezTo>
                  <a:pt x="118" y="221"/>
                  <a:pt x="207" y="147"/>
                  <a:pt x="295" y="147"/>
                </a:cubicBezTo>
                <a:cubicBezTo>
                  <a:pt x="383" y="147"/>
                  <a:pt x="472" y="221"/>
                  <a:pt x="486" y="309"/>
                </a:cubicBezTo>
                <a:cubicBezTo>
                  <a:pt x="530" y="309"/>
                  <a:pt x="530" y="309"/>
                  <a:pt x="530" y="309"/>
                </a:cubicBezTo>
                <a:cubicBezTo>
                  <a:pt x="516" y="191"/>
                  <a:pt x="413" y="117"/>
                  <a:pt x="295" y="117"/>
                </a:cubicBezTo>
                <a:cubicBezTo>
                  <a:pt x="177" y="117"/>
                  <a:pt x="74" y="191"/>
                  <a:pt x="59" y="309"/>
                </a:cubicBezTo>
                <a:lnTo>
                  <a:pt x="104" y="3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9" name="Google Shape;1389;p45"/>
          <p:cNvSpPr/>
          <p:nvPr/>
        </p:nvSpPr>
        <p:spPr>
          <a:xfrm>
            <a:off x="13391027" y="3119521"/>
            <a:ext cx="598127" cy="598125"/>
          </a:xfrm>
          <a:custGeom>
            <a:rect b="b" l="l" r="r" t="t"/>
            <a:pathLst>
              <a:path extrusionOk="0" h="634" w="634">
                <a:moveTo>
                  <a:pt x="265" y="530"/>
                </a:moveTo>
                <a:lnTo>
                  <a:pt x="265" y="530"/>
                </a:lnTo>
                <a:cubicBezTo>
                  <a:pt x="251" y="530"/>
                  <a:pt x="236" y="545"/>
                  <a:pt x="236" y="560"/>
                </a:cubicBezTo>
                <a:cubicBezTo>
                  <a:pt x="236" y="619"/>
                  <a:pt x="236" y="619"/>
                  <a:pt x="236" y="619"/>
                </a:cubicBezTo>
                <a:cubicBezTo>
                  <a:pt x="236" y="619"/>
                  <a:pt x="251" y="633"/>
                  <a:pt x="265" y="633"/>
                </a:cubicBezTo>
                <a:lnTo>
                  <a:pt x="280" y="619"/>
                </a:lnTo>
                <a:cubicBezTo>
                  <a:pt x="280" y="560"/>
                  <a:pt x="280" y="560"/>
                  <a:pt x="280" y="560"/>
                </a:cubicBezTo>
                <a:cubicBezTo>
                  <a:pt x="280" y="545"/>
                  <a:pt x="265" y="530"/>
                  <a:pt x="265" y="530"/>
                </a:cubicBezTo>
                <a:close/>
                <a:moveTo>
                  <a:pt x="148" y="530"/>
                </a:moveTo>
                <a:lnTo>
                  <a:pt x="148" y="530"/>
                </a:lnTo>
                <a:cubicBezTo>
                  <a:pt x="133" y="530"/>
                  <a:pt x="118" y="545"/>
                  <a:pt x="118" y="560"/>
                </a:cubicBezTo>
                <a:cubicBezTo>
                  <a:pt x="118" y="619"/>
                  <a:pt x="118" y="619"/>
                  <a:pt x="118" y="619"/>
                </a:cubicBezTo>
                <a:cubicBezTo>
                  <a:pt x="118" y="619"/>
                  <a:pt x="133" y="633"/>
                  <a:pt x="148" y="633"/>
                </a:cubicBezTo>
                <a:lnTo>
                  <a:pt x="162" y="619"/>
                </a:lnTo>
                <a:cubicBezTo>
                  <a:pt x="162" y="560"/>
                  <a:pt x="162" y="560"/>
                  <a:pt x="162" y="560"/>
                </a:cubicBezTo>
                <a:cubicBezTo>
                  <a:pt x="162" y="545"/>
                  <a:pt x="148" y="530"/>
                  <a:pt x="148" y="530"/>
                </a:cubicBezTo>
                <a:close/>
                <a:moveTo>
                  <a:pt x="383" y="530"/>
                </a:moveTo>
                <a:lnTo>
                  <a:pt x="383" y="530"/>
                </a:lnTo>
                <a:cubicBezTo>
                  <a:pt x="369" y="530"/>
                  <a:pt x="353" y="545"/>
                  <a:pt x="353" y="560"/>
                </a:cubicBezTo>
                <a:cubicBezTo>
                  <a:pt x="353" y="619"/>
                  <a:pt x="353" y="619"/>
                  <a:pt x="353" y="619"/>
                </a:cubicBezTo>
                <a:cubicBezTo>
                  <a:pt x="353" y="619"/>
                  <a:pt x="369" y="633"/>
                  <a:pt x="383" y="633"/>
                </a:cubicBezTo>
                <a:lnTo>
                  <a:pt x="398" y="619"/>
                </a:lnTo>
                <a:cubicBezTo>
                  <a:pt x="398" y="560"/>
                  <a:pt x="398" y="560"/>
                  <a:pt x="398" y="560"/>
                </a:cubicBezTo>
                <a:cubicBezTo>
                  <a:pt x="398" y="545"/>
                  <a:pt x="383" y="530"/>
                  <a:pt x="383" y="530"/>
                </a:cubicBezTo>
                <a:close/>
                <a:moveTo>
                  <a:pt x="501" y="530"/>
                </a:moveTo>
                <a:lnTo>
                  <a:pt x="501" y="530"/>
                </a:lnTo>
                <a:cubicBezTo>
                  <a:pt x="486" y="530"/>
                  <a:pt x="471" y="545"/>
                  <a:pt x="471" y="560"/>
                </a:cubicBezTo>
                <a:cubicBezTo>
                  <a:pt x="471" y="619"/>
                  <a:pt x="471" y="619"/>
                  <a:pt x="471" y="619"/>
                </a:cubicBezTo>
                <a:cubicBezTo>
                  <a:pt x="471" y="619"/>
                  <a:pt x="486" y="633"/>
                  <a:pt x="501" y="633"/>
                </a:cubicBezTo>
                <a:lnTo>
                  <a:pt x="516" y="619"/>
                </a:lnTo>
                <a:cubicBezTo>
                  <a:pt x="516" y="560"/>
                  <a:pt x="516" y="560"/>
                  <a:pt x="516" y="560"/>
                </a:cubicBezTo>
                <a:cubicBezTo>
                  <a:pt x="516" y="545"/>
                  <a:pt x="501" y="530"/>
                  <a:pt x="501" y="530"/>
                </a:cubicBezTo>
                <a:close/>
                <a:moveTo>
                  <a:pt x="457" y="103"/>
                </a:moveTo>
                <a:lnTo>
                  <a:pt x="457" y="103"/>
                </a:lnTo>
                <a:cubicBezTo>
                  <a:pt x="427" y="44"/>
                  <a:pt x="369" y="0"/>
                  <a:pt x="295" y="0"/>
                </a:cubicBezTo>
                <a:cubicBezTo>
                  <a:pt x="206" y="0"/>
                  <a:pt x="133" y="74"/>
                  <a:pt x="118" y="162"/>
                </a:cubicBezTo>
                <a:cubicBezTo>
                  <a:pt x="59" y="192"/>
                  <a:pt x="0" y="251"/>
                  <a:pt x="0" y="324"/>
                </a:cubicBezTo>
                <a:cubicBezTo>
                  <a:pt x="0" y="398"/>
                  <a:pt x="74" y="471"/>
                  <a:pt x="162" y="471"/>
                </a:cubicBezTo>
                <a:cubicBezTo>
                  <a:pt x="162" y="471"/>
                  <a:pt x="427" y="471"/>
                  <a:pt x="442" y="471"/>
                </a:cubicBezTo>
                <a:cubicBezTo>
                  <a:pt x="545" y="471"/>
                  <a:pt x="633" y="398"/>
                  <a:pt x="633" y="295"/>
                </a:cubicBezTo>
                <a:cubicBezTo>
                  <a:pt x="633" y="192"/>
                  <a:pt x="560" y="103"/>
                  <a:pt x="457" y="103"/>
                </a:cubicBezTo>
                <a:close/>
                <a:moveTo>
                  <a:pt x="442" y="442"/>
                </a:moveTo>
                <a:lnTo>
                  <a:pt x="442" y="442"/>
                </a:lnTo>
                <a:cubicBezTo>
                  <a:pt x="427" y="442"/>
                  <a:pt x="162" y="442"/>
                  <a:pt x="162" y="442"/>
                </a:cubicBezTo>
                <a:cubicBezTo>
                  <a:pt x="162" y="442"/>
                  <a:pt x="44" y="427"/>
                  <a:pt x="44" y="324"/>
                </a:cubicBezTo>
                <a:cubicBezTo>
                  <a:pt x="44" y="265"/>
                  <a:pt x="103" y="206"/>
                  <a:pt x="162" y="206"/>
                </a:cubicBezTo>
                <a:cubicBezTo>
                  <a:pt x="162" y="118"/>
                  <a:pt x="221" y="44"/>
                  <a:pt x="295" y="44"/>
                </a:cubicBezTo>
                <a:cubicBezTo>
                  <a:pt x="369" y="44"/>
                  <a:pt x="412" y="89"/>
                  <a:pt x="427" y="148"/>
                </a:cubicBezTo>
                <a:cubicBezTo>
                  <a:pt x="530" y="133"/>
                  <a:pt x="589" y="221"/>
                  <a:pt x="589" y="280"/>
                </a:cubicBezTo>
                <a:cubicBezTo>
                  <a:pt x="604" y="369"/>
                  <a:pt x="501" y="442"/>
                  <a:pt x="442" y="44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0" name="Google Shape;1390;p45"/>
          <p:cNvSpPr/>
          <p:nvPr/>
        </p:nvSpPr>
        <p:spPr>
          <a:xfrm>
            <a:off x="12419503" y="3119522"/>
            <a:ext cx="580839" cy="446002"/>
          </a:xfrm>
          <a:custGeom>
            <a:rect b="b" l="l" r="r" t="t"/>
            <a:pathLst>
              <a:path extrusionOk="0" h="472" w="619">
                <a:moveTo>
                  <a:pt x="368" y="221"/>
                </a:moveTo>
                <a:lnTo>
                  <a:pt x="368" y="221"/>
                </a:lnTo>
                <a:cubicBezTo>
                  <a:pt x="294" y="221"/>
                  <a:pt x="294" y="221"/>
                  <a:pt x="294" y="221"/>
                </a:cubicBezTo>
                <a:cubicBezTo>
                  <a:pt x="324" y="133"/>
                  <a:pt x="324" y="133"/>
                  <a:pt x="324" y="133"/>
                </a:cubicBezTo>
                <a:cubicBezTo>
                  <a:pt x="324" y="133"/>
                  <a:pt x="324" y="118"/>
                  <a:pt x="309" y="118"/>
                </a:cubicBezTo>
                <a:cubicBezTo>
                  <a:pt x="294" y="103"/>
                  <a:pt x="294" y="118"/>
                  <a:pt x="280" y="118"/>
                </a:cubicBezTo>
                <a:cubicBezTo>
                  <a:pt x="235" y="236"/>
                  <a:pt x="235" y="236"/>
                  <a:pt x="235" y="236"/>
                </a:cubicBezTo>
                <a:lnTo>
                  <a:pt x="235" y="251"/>
                </a:lnTo>
                <a:lnTo>
                  <a:pt x="250" y="265"/>
                </a:lnTo>
                <a:cubicBezTo>
                  <a:pt x="339" y="265"/>
                  <a:pt x="339" y="265"/>
                  <a:pt x="339" y="265"/>
                </a:cubicBezTo>
                <a:cubicBezTo>
                  <a:pt x="294" y="353"/>
                  <a:pt x="294" y="353"/>
                  <a:pt x="294" y="353"/>
                </a:cubicBezTo>
                <a:cubicBezTo>
                  <a:pt x="280" y="353"/>
                  <a:pt x="294" y="369"/>
                  <a:pt x="294" y="383"/>
                </a:cubicBezTo>
                <a:cubicBezTo>
                  <a:pt x="309" y="383"/>
                  <a:pt x="324" y="383"/>
                  <a:pt x="324" y="369"/>
                </a:cubicBezTo>
                <a:cubicBezTo>
                  <a:pt x="324" y="369"/>
                  <a:pt x="382" y="251"/>
                  <a:pt x="382" y="236"/>
                </a:cubicBezTo>
                <a:cubicBezTo>
                  <a:pt x="382" y="236"/>
                  <a:pt x="382" y="221"/>
                  <a:pt x="368" y="221"/>
                </a:cubicBezTo>
                <a:close/>
                <a:moveTo>
                  <a:pt x="441" y="103"/>
                </a:moveTo>
                <a:lnTo>
                  <a:pt x="441" y="103"/>
                </a:lnTo>
                <a:cubicBezTo>
                  <a:pt x="412" y="44"/>
                  <a:pt x="353" y="0"/>
                  <a:pt x="294" y="0"/>
                </a:cubicBezTo>
                <a:cubicBezTo>
                  <a:pt x="191" y="0"/>
                  <a:pt x="118" y="74"/>
                  <a:pt x="118" y="162"/>
                </a:cubicBezTo>
                <a:cubicBezTo>
                  <a:pt x="44" y="192"/>
                  <a:pt x="0" y="251"/>
                  <a:pt x="0" y="324"/>
                </a:cubicBezTo>
                <a:cubicBezTo>
                  <a:pt x="0" y="398"/>
                  <a:pt x="59" y="471"/>
                  <a:pt x="147" y="471"/>
                </a:cubicBezTo>
                <a:lnTo>
                  <a:pt x="427" y="471"/>
                </a:lnTo>
                <a:cubicBezTo>
                  <a:pt x="530" y="471"/>
                  <a:pt x="618" y="398"/>
                  <a:pt x="618" y="295"/>
                </a:cubicBezTo>
                <a:cubicBezTo>
                  <a:pt x="618" y="192"/>
                  <a:pt x="544" y="103"/>
                  <a:pt x="441" y="103"/>
                </a:cubicBezTo>
                <a:close/>
                <a:moveTo>
                  <a:pt x="427" y="442"/>
                </a:moveTo>
                <a:lnTo>
                  <a:pt x="427" y="442"/>
                </a:lnTo>
                <a:lnTo>
                  <a:pt x="147" y="442"/>
                </a:lnTo>
                <a:cubicBezTo>
                  <a:pt x="147" y="442"/>
                  <a:pt x="29" y="427"/>
                  <a:pt x="29" y="324"/>
                </a:cubicBezTo>
                <a:cubicBezTo>
                  <a:pt x="29" y="265"/>
                  <a:pt x="88" y="206"/>
                  <a:pt x="147" y="206"/>
                </a:cubicBezTo>
                <a:cubicBezTo>
                  <a:pt x="147" y="118"/>
                  <a:pt x="206" y="44"/>
                  <a:pt x="294" y="44"/>
                </a:cubicBezTo>
                <a:cubicBezTo>
                  <a:pt x="353" y="44"/>
                  <a:pt x="397" y="89"/>
                  <a:pt x="412" y="148"/>
                </a:cubicBezTo>
                <a:cubicBezTo>
                  <a:pt x="515" y="133"/>
                  <a:pt x="574" y="221"/>
                  <a:pt x="589" y="280"/>
                </a:cubicBezTo>
                <a:cubicBezTo>
                  <a:pt x="589" y="369"/>
                  <a:pt x="500" y="442"/>
                  <a:pt x="427" y="44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1" name="Google Shape;1391;p45"/>
          <p:cNvSpPr/>
          <p:nvPr/>
        </p:nvSpPr>
        <p:spPr>
          <a:xfrm>
            <a:off x="11344261" y="9847566"/>
            <a:ext cx="580839" cy="598125"/>
          </a:xfrm>
          <a:custGeom>
            <a:rect b="b" l="l" r="r" t="t"/>
            <a:pathLst>
              <a:path extrusionOk="0" h="635" w="619">
                <a:moveTo>
                  <a:pt x="324" y="516"/>
                </a:moveTo>
                <a:lnTo>
                  <a:pt x="324" y="516"/>
                </a:lnTo>
                <a:cubicBezTo>
                  <a:pt x="324" y="516"/>
                  <a:pt x="309" y="516"/>
                  <a:pt x="309" y="530"/>
                </a:cubicBezTo>
                <a:cubicBezTo>
                  <a:pt x="309" y="545"/>
                  <a:pt x="324" y="545"/>
                  <a:pt x="324" y="545"/>
                </a:cubicBezTo>
                <a:cubicBezTo>
                  <a:pt x="339" y="545"/>
                  <a:pt x="353" y="545"/>
                  <a:pt x="353" y="530"/>
                </a:cubicBezTo>
                <a:cubicBezTo>
                  <a:pt x="353" y="516"/>
                  <a:pt x="339" y="516"/>
                  <a:pt x="324" y="516"/>
                </a:cubicBezTo>
                <a:close/>
                <a:moveTo>
                  <a:pt x="206" y="516"/>
                </a:moveTo>
                <a:lnTo>
                  <a:pt x="206" y="516"/>
                </a:lnTo>
                <a:cubicBezTo>
                  <a:pt x="206" y="516"/>
                  <a:pt x="191" y="516"/>
                  <a:pt x="191" y="530"/>
                </a:cubicBezTo>
                <a:cubicBezTo>
                  <a:pt x="191" y="545"/>
                  <a:pt x="206" y="545"/>
                  <a:pt x="206" y="545"/>
                </a:cubicBezTo>
                <a:cubicBezTo>
                  <a:pt x="221" y="545"/>
                  <a:pt x="236" y="545"/>
                  <a:pt x="236" y="530"/>
                </a:cubicBezTo>
                <a:cubicBezTo>
                  <a:pt x="236" y="516"/>
                  <a:pt x="221" y="516"/>
                  <a:pt x="206" y="516"/>
                </a:cubicBezTo>
                <a:close/>
                <a:moveTo>
                  <a:pt x="250" y="589"/>
                </a:moveTo>
                <a:lnTo>
                  <a:pt x="250" y="589"/>
                </a:lnTo>
                <a:cubicBezTo>
                  <a:pt x="236" y="589"/>
                  <a:pt x="236" y="604"/>
                  <a:pt x="236" y="604"/>
                </a:cubicBezTo>
                <a:cubicBezTo>
                  <a:pt x="236" y="619"/>
                  <a:pt x="236" y="634"/>
                  <a:pt x="250" y="634"/>
                </a:cubicBezTo>
                <a:cubicBezTo>
                  <a:pt x="265" y="634"/>
                  <a:pt x="265" y="619"/>
                  <a:pt x="265" y="604"/>
                </a:cubicBezTo>
                <a:cubicBezTo>
                  <a:pt x="265" y="604"/>
                  <a:pt x="265" y="589"/>
                  <a:pt x="250" y="589"/>
                </a:cubicBezTo>
                <a:close/>
                <a:moveTo>
                  <a:pt x="368" y="589"/>
                </a:moveTo>
                <a:lnTo>
                  <a:pt x="368" y="589"/>
                </a:lnTo>
                <a:cubicBezTo>
                  <a:pt x="353" y="589"/>
                  <a:pt x="353" y="604"/>
                  <a:pt x="353" y="604"/>
                </a:cubicBezTo>
                <a:cubicBezTo>
                  <a:pt x="353" y="619"/>
                  <a:pt x="353" y="634"/>
                  <a:pt x="368" y="634"/>
                </a:cubicBezTo>
                <a:cubicBezTo>
                  <a:pt x="383" y="634"/>
                  <a:pt x="383" y="619"/>
                  <a:pt x="383" y="604"/>
                </a:cubicBezTo>
                <a:cubicBezTo>
                  <a:pt x="383" y="604"/>
                  <a:pt x="383" y="589"/>
                  <a:pt x="368" y="589"/>
                </a:cubicBezTo>
                <a:close/>
                <a:moveTo>
                  <a:pt x="441" y="516"/>
                </a:moveTo>
                <a:lnTo>
                  <a:pt x="441" y="516"/>
                </a:lnTo>
                <a:cubicBezTo>
                  <a:pt x="441" y="516"/>
                  <a:pt x="427" y="516"/>
                  <a:pt x="427" y="530"/>
                </a:cubicBezTo>
                <a:cubicBezTo>
                  <a:pt x="427" y="545"/>
                  <a:pt x="441" y="545"/>
                  <a:pt x="441" y="545"/>
                </a:cubicBezTo>
                <a:cubicBezTo>
                  <a:pt x="457" y="545"/>
                  <a:pt x="471" y="545"/>
                  <a:pt x="471" y="530"/>
                </a:cubicBezTo>
                <a:cubicBezTo>
                  <a:pt x="471" y="516"/>
                  <a:pt x="457" y="516"/>
                  <a:pt x="441" y="516"/>
                </a:cubicBezTo>
                <a:close/>
                <a:moveTo>
                  <a:pt x="441" y="104"/>
                </a:moveTo>
                <a:lnTo>
                  <a:pt x="441" y="104"/>
                </a:lnTo>
                <a:cubicBezTo>
                  <a:pt x="412" y="45"/>
                  <a:pt x="353" y="0"/>
                  <a:pt x="294" y="0"/>
                </a:cubicBezTo>
                <a:cubicBezTo>
                  <a:pt x="191" y="0"/>
                  <a:pt x="118" y="74"/>
                  <a:pt x="118" y="163"/>
                </a:cubicBezTo>
                <a:cubicBezTo>
                  <a:pt x="44" y="177"/>
                  <a:pt x="0" y="251"/>
                  <a:pt x="0" y="310"/>
                </a:cubicBezTo>
                <a:cubicBezTo>
                  <a:pt x="0" y="398"/>
                  <a:pt x="59" y="472"/>
                  <a:pt x="147" y="472"/>
                </a:cubicBezTo>
                <a:lnTo>
                  <a:pt x="441" y="472"/>
                </a:lnTo>
                <a:cubicBezTo>
                  <a:pt x="545" y="472"/>
                  <a:pt x="618" y="383"/>
                  <a:pt x="618" y="280"/>
                </a:cubicBezTo>
                <a:cubicBezTo>
                  <a:pt x="618" y="177"/>
                  <a:pt x="545" y="104"/>
                  <a:pt x="441" y="104"/>
                </a:cubicBezTo>
                <a:close/>
                <a:moveTo>
                  <a:pt x="427" y="427"/>
                </a:moveTo>
                <a:lnTo>
                  <a:pt x="427" y="427"/>
                </a:lnTo>
                <a:lnTo>
                  <a:pt x="177" y="427"/>
                </a:lnTo>
                <a:cubicBezTo>
                  <a:pt x="74" y="427"/>
                  <a:pt x="29" y="354"/>
                  <a:pt x="29" y="310"/>
                </a:cubicBezTo>
                <a:cubicBezTo>
                  <a:pt x="29" y="266"/>
                  <a:pt x="88" y="207"/>
                  <a:pt x="147" y="192"/>
                </a:cubicBezTo>
                <a:cubicBezTo>
                  <a:pt x="147" y="118"/>
                  <a:pt x="206" y="45"/>
                  <a:pt x="294" y="45"/>
                </a:cubicBezTo>
                <a:cubicBezTo>
                  <a:pt x="353" y="45"/>
                  <a:pt x="398" y="74"/>
                  <a:pt x="412" y="133"/>
                </a:cubicBezTo>
                <a:cubicBezTo>
                  <a:pt x="515" y="133"/>
                  <a:pt x="589" y="192"/>
                  <a:pt x="589" y="280"/>
                </a:cubicBezTo>
                <a:cubicBezTo>
                  <a:pt x="589" y="354"/>
                  <a:pt x="530" y="427"/>
                  <a:pt x="427" y="42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2" name="Google Shape;1392;p45"/>
          <p:cNvSpPr/>
          <p:nvPr/>
        </p:nvSpPr>
        <p:spPr>
          <a:xfrm>
            <a:off x="10400398" y="9913255"/>
            <a:ext cx="580839" cy="446004"/>
          </a:xfrm>
          <a:custGeom>
            <a:rect b="b" l="l" r="r" t="t"/>
            <a:pathLst>
              <a:path extrusionOk="0" h="472" w="619">
                <a:moveTo>
                  <a:pt x="441" y="103"/>
                </a:moveTo>
                <a:lnTo>
                  <a:pt x="441" y="103"/>
                </a:lnTo>
                <a:cubicBezTo>
                  <a:pt x="412" y="44"/>
                  <a:pt x="353" y="0"/>
                  <a:pt x="294" y="0"/>
                </a:cubicBezTo>
                <a:cubicBezTo>
                  <a:pt x="191" y="0"/>
                  <a:pt x="118" y="74"/>
                  <a:pt x="118" y="162"/>
                </a:cubicBezTo>
                <a:cubicBezTo>
                  <a:pt x="44" y="192"/>
                  <a:pt x="0" y="251"/>
                  <a:pt x="0" y="324"/>
                </a:cubicBezTo>
                <a:cubicBezTo>
                  <a:pt x="0" y="398"/>
                  <a:pt x="59" y="471"/>
                  <a:pt x="147" y="471"/>
                </a:cubicBezTo>
                <a:lnTo>
                  <a:pt x="427" y="471"/>
                </a:lnTo>
                <a:cubicBezTo>
                  <a:pt x="530" y="471"/>
                  <a:pt x="618" y="398"/>
                  <a:pt x="618" y="294"/>
                </a:cubicBezTo>
                <a:cubicBezTo>
                  <a:pt x="618" y="192"/>
                  <a:pt x="545" y="103"/>
                  <a:pt x="441" y="103"/>
                </a:cubicBezTo>
                <a:close/>
                <a:moveTo>
                  <a:pt x="427" y="442"/>
                </a:moveTo>
                <a:lnTo>
                  <a:pt x="427" y="442"/>
                </a:lnTo>
                <a:lnTo>
                  <a:pt x="147" y="442"/>
                </a:lnTo>
                <a:cubicBezTo>
                  <a:pt x="147" y="442"/>
                  <a:pt x="29" y="427"/>
                  <a:pt x="29" y="324"/>
                </a:cubicBezTo>
                <a:cubicBezTo>
                  <a:pt x="29" y="265"/>
                  <a:pt x="88" y="206"/>
                  <a:pt x="147" y="206"/>
                </a:cubicBezTo>
                <a:cubicBezTo>
                  <a:pt x="147" y="118"/>
                  <a:pt x="206" y="44"/>
                  <a:pt x="294" y="44"/>
                </a:cubicBezTo>
                <a:cubicBezTo>
                  <a:pt x="353" y="44"/>
                  <a:pt x="398" y="89"/>
                  <a:pt x="412" y="147"/>
                </a:cubicBezTo>
                <a:cubicBezTo>
                  <a:pt x="515" y="133"/>
                  <a:pt x="574" y="221"/>
                  <a:pt x="589" y="280"/>
                </a:cubicBezTo>
                <a:cubicBezTo>
                  <a:pt x="589" y="368"/>
                  <a:pt x="500" y="442"/>
                  <a:pt x="427" y="44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3" name="Google Shape;1393;p45"/>
          <p:cNvSpPr/>
          <p:nvPr/>
        </p:nvSpPr>
        <p:spPr>
          <a:xfrm>
            <a:off x="9432334" y="9861397"/>
            <a:ext cx="556636" cy="556638"/>
          </a:xfrm>
          <a:custGeom>
            <a:rect b="b" l="l" r="r" t="t"/>
            <a:pathLst>
              <a:path extrusionOk="0" h="590" w="590">
                <a:moveTo>
                  <a:pt x="30" y="0"/>
                </a:moveTo>
                <a:lnTo>
                  <a:pt x="30" y="0"/>
                </a:lnTo>
                <a:cubicBezTo>
                  <a:pt x="15" y="0"/>
                  <a:pt x="0" y="15"/>
                  <a:pt x="0" y="30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589"/>
                  <a:pt x="15" y="589"/>
                  <a:pt x="30" y="589"/>
                </a:cubicBezTo>
                <a:cubicBezTo>
                  <a:pt x="30" y="589"/>
                  <a:pt x="45" y="589"/>
                  <a:pt x="45" y="57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15"/>
                  <a:pt x="30" y="0"/>
                  <a:pt x="30" y="0"/>
                </a:cubicBezTo>
                <a:close/>
                <a:moveTo>
                  <a:pt x="560" y="44"/>
                </a:moveTo>
                <a:lnTo>
                  <a:pt x="560" y="44"/>
                </a:lnTo>
                <a:cubicBezTo>
                  <a:pt x="118" y="0"/>
                  <a:pt x="118" y="0"/>
                  <a:pt x="118" y="0"/>
                </a:cubicBezTo>
                <a:cubicBezTo>
                  <a:pt x="103" y="0"/>
                  <a:pt x="89" y="30"/>
                  <a:pt x="89" y="44"/>
                </a:cubicBezTo>
                <a:cubicBezTo>
                  <a:pt x="89" y="265"/>
                  <a:pt x="89" y="265"/>
                  <a:pt x="89" y="265"/>
                </a:cubicBezTo>
                <a:cubicBezTo>
                  <a:pt x="89" y="280"/>
                  <a:pt x="103" y="295"/>
                  <a:pt x="118" y="295"/>
                </a:cubicBezTo>
                <a:cubicBezTo>
                  <a:pt x="560" y="265"/>
                  <a:pt x="560" y="265"/>
                  <a:pt x="560" y="265"/>
                </a:cubicBezTo>
                <a:cubicBezTo>
                  <a:pt x="574" y="265"/>
                  <a:pt x="589" y="236"/>
                  <a:pt x="589" y="221"/>
                </a:cubicBezTo>
                <a:cubicBezTo>
                  <a:pt x="589" y="89"/>
                  <a:pt x="589" y="89"/>
                  <a:pt x="589" y="89"/>
                </a:cubicBezTo>
                <a:cubicBezTo>
                  <a:pt x="589" y="59"/>
                  <a:pt x="574" y="44"/>
                  <a:pt x="560" y="44"/>
                </a:cubicBezTo>
                <a:close/>
                <a:moveTo>
                  <a:pt x="280" y="251"/>
                </a:moveTo>
                <a:lnTo>
                  <a:pt x="280" y="251"/>
                </a:lnTo>
                <a:cubicBezTo>
                  <a:pt x="148" y="265"/>
                  <a:pt x="148" y="265"/>
                  <a:pt x="148" y="265"/>
                </a:cubicBezTo>
                <a:cubicBezTo>
                  <a:pt x="118" y="265"/>
                  <a:pt x="118" y="251"/>
                  <a:pt x="118" y="236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44"/>
                  <a:pt x="118" y="44"/>
                  <a:pt x="148" y="44"/>
                </a:cubicBezTo>
                <a:cubicBezTo>
                  <a:pt x="280" y="59"/>
                  <a:pt x="280" y="59"/>
                  <a:pt x="280" y="59"/>
                </a:cubicBezTo>
                <a:lnTo>
                  <a:pt x="280" y="251"/>
                </a:lnTo>
                <a:close/>
                <a:moveTo>
                  <a:pt x="442" y="236"/>
                </a:moveTo>
                <a:lnTo>
                  <a:pt x="442" y="236"/>
                </a:lnTo>
                <a:cubicBezTo>
                  <a:pt x="324" y="236"/>
                  <a:pt x="324" y="236"/>
                  <a:pt x="324" y="23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442" y="74"/>
                  <a:pt x="442" y="74"/>
                  <a:pt x="442" y="74"/>
                </a:cubicBezTo>
                <a:lnTo>
                  <a:pt x="442" y="236"/>
                </a:lnTo>
                <a:close/>
                <a:moveTo>
                  <a:pt x="560" y="206"/>
                </a:moveTo>
                <a:lnTo>
                  <a:pt x="560" y="206"/>
                </a:lnTo>
                <a:cubicBezTo>
                  <a:pt x="560" y="221"/>
                  <a:pt x="560" y="221"/>
                  <a:pt x="530" y="221"/>
                </a:cubicBezTo>
                <a:cubicBezTo>
                  <a:pt x="471" y="221"/>
                  <a:pt x="471" y="221"/>
                  <a:pt x="471" y="221"/>
                </a:cubicBezTo>
                <a:cubicBezTo>
                  <a:pt x="471" y="74"/>
                  <a:pt x="471" y="74"/>
                  <a:pt x="471" y="74"/>
                </a:cubicBezTo>
                <a:cubicBezTo>
                  <a:pt x="530" y="89"/>
                  <a:pt x="530" y="89"/>
                  <a:pt x="530" y="89"/>
                </a:cubicBezTo>
                <a:cubicBezTo>
                  <a:pt x="560" y="89"/>
                  <a:pt x="560" y="89"/>
                  <a:pt x="560" y="103"/>
                </a:cubicBezTo>
                <a:lnTo>
                  <a:pt x="560" y="20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4" name="Google Shape;1394;p45"/>
          <p:cNvSpPr/>
          <p:nvPr/>
        </p:nvSpPr>
        <p:spPr>
          <a:xfrm>
            <a:off x="8491930" y="9847566"/>
            <a:ext cx="525523" cy="598125"/>
          </a:xfrm>
          <a:custGeom>
            <a:rect b="b" l="l" r="r" t="t"/>
            <a:pathLst>
              <a:path extrusionOk="0" h="635" w="561">
                <a:moveTo>
                  <a:pt x="471" y="0"/>
                </a:moveTo>
                <a:lnTo>
                  <a:pt x="471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4"/>
                </a:cubicBezTo>
                <a:cubicBezTo>
                  <a:pt x="0" y="634"/>
                  <a:pt x="0" y="634"/>
                  <a:pt x="0" y="634"/>
                </a:cubicBezTo>
                <a:cubicBezTo>
                  <a:pt x="44" y="634"/>
                  <a:pt x="44" y="634"/>
                  <a:pt x="44" y="634"/>
                </a:cubicBezTo>
                <a:cubicBezTo>
                  <a:pt x="118" y="575"/>
                  <a:pt x="118" y="575"/>
                  <a:pt x="118" y="575"/>
                </a:cubicBezTo>
                <a:cubicBezTo>
                  <a:pt x="207" y="634"/>
                  <a:pt x="207" y="634"/>
                  <a:pt x="207" y="634"/>
                </a:cubicBezTo>
                <a:cubicBezTo>
                  <a:pt x="280" y="575"/>
                  <a:pt x="280" y="575"/>
                  <a:pt x="280" y="575"/>
                </a:cubicBezTo>
                <a:cubicBezTo>
                  <a:pt x="354" y="634"/>
                  <a:pt x="354" y="634"/>
                  <a:pt x="354" y="634"/>
                </a:cubicBezTo>
                <a:cubicBezTo>
                  <a:pt x="442" y="575"/>
                  <a:pt x="442" y="575"/>
                  <a:pt x="442" y="575"/>
                </a:cubicBezTo>
                <a:cubicBezTo>
                  <a:pt x="516" y="634"/>
                  <a:pt x="516" y="634"/>
                  <a:pt x="516" y="634"/>
                </a:cubicBezTo>
                <a:cubicBezTo>
                  <a:pt x="560" y="634"/>
                  <a:pt x="560" y="634"/>
                  <a:pt x="560" y="634"/>
                </a:cubicBezTo>
                <a:cubicBezTo>
                  <a:pt x="560" y="74"/>
                  <a:pt x="560" y="74"/>
                  <a:pt x="560" y="74"/>
                </a:cubicBezTo>
                <a:cubicBezTo>
                  <a:pt x="560" y="30"/>
                  <a:pt x="516" y="0"/>
                  <a:pt x="471" y="0"/>
                </a:cubicBezTo>
                <a:close/>
                <a:moveTo>
                  <a:pt x="516" y="589"/>
                </a:moveTo>
                <a:lnTo>
                  <a:pt x="516" y="589"/>
                </a:lnTo>
                <a:cubicBezTo>
                  <a:pt x="442" y="530"/>
                  <a:pt x="442" y="530"/>
                  <a:pt x="442" y="530"/>
                </a:cubicBezTo>
                <a:cubicBezTo>
                  <a:pt x="354" y="589"/>
                  <a:pt x="354" y="589"/>
                  <a:pt x="354" y="589"/>
                </a:cubicBezTo>
                <a:cubicBezTo>
                  <a:pt x="280" y="530"/>
                  <a:pt x="280" y="530"/>
                  <a:pt x="280" y="530"/>
                </a:cubicBezTo>
                <a:cubicBezTo>
                  <a:pt x="207" y="589"/>
                  <a:pt x="207" y="589"/>
                  <a:pt x="207" y="589"/>
                </a:cubicBezTo>
                <a:cubicBezTo>
                  <a:pt x="118" y="530"/>
                  <a:pt x="118" y="530"/>
                  <a:pt x="118" y="530"/>
                </a:cubicBezTo>
                <a:cubicBezTo>
                  <a:pt x="44" y="589"/>
                  <a:pt x="44" y="589"/>
                  <a:pt x="44" y="589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9" y="45"/>
                  <a:pt x="89" y="45"/>
                </a:cubicBezTo>
                <a:cubicBezTo>
                  <a:pt x="471" y="45"/>
                  <a:pt x="471" y="45"/>
                  <a:pt x="471" y="45"/>
                </a:cubicBezTo>
                <a:cubicBezTo>
                  <a:pt x="501" y="45"/>
                  <a:pt x="516" y="59"/>
                  <a:pt x="516" y="74"/>
                </a:cubicBezTo>
                <a:lnTo>
                  <a:pt x="516" y="589"/>
                </a:lnTo>
                <a:close/>
                <a:moveTo>
                  <a:pt x="412" y="354"/>
                </a:moveTo>
                <a:lnTo>
                  <a:pt x="412" y="354"/>
                </a:lnTo>
                <a:cubicBezTo>
                  <a:pt x="148" y="354"/>
                  <a:pt x="148" y="354"/>
                  <a:pt x="148" y="354"/>
                </a:cubicBezTo>
                <a:cubicBezTo>
                  <a:pt x="133" y="354"/>
                  <a:pt x="118" y="368"/>
                  <a:pt x="118" y="368"/>
                </a:cubicBezTo>
                <a:cubicBezTo>
                  <a:pt x="118" y="383"/>
                  <a:pt x="133" y="398"/>
                  <a:pt x="148" y="398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27" y="398"/>
                  <a:pt x="442" y="383"/>
                  <a:pt x="442" y="368"/>
                </a:cubicBezTo>
                <a:cubicBezTo>
                  <a:pt x="442" y="368"/>
                  <a:pt x="427" y="354"/>
                  <a:pt x="412" y="354"/>
                </a:cubicBezTo>
                <a:close/>
                <a:moveTo>
                  <a:pt x="412" y="236"/>
                </a:moveTo>
                <a:lnTo>
                  <a:pt x="412" y="236"/>
                </a:lnTo>
                <a:cubicBezTo>
                  <a:pt x="148" y="236"/>
                  <a:pt x="148" y="236"/>
                  <a:pt x="148" y="236"/>
                </a:cubicBezTo>
                <a:cubicBezTo>
                  <a:pt x="133" y="236"/>
                  <a:pt x="118" y="251"/>
                  <a:pt x="118" y="251"/>
                </a:cubicBezTo>
                <a:cubicBezTo>
                  <a:pt x="118" y="266"/>
                  <a:pt x="133" y="280"/>
                  <a:pt x="148" y="280"/>
                </a:cubicBezTo>
                <a:cubicBezTo>
                  <a:pt x="412" y="280"/>
                  <a:pt x="412" y="280"/>
                  <a:pt x="412" y="280"/>
                </a:cubicBezTo>
                <a:cubicBezTo>
                  <a:pt x="427" y="280"/>
                  <a:pt x="442" y="266"/>
                  <a:pt x="442" y="251"/>
                </a:cubicBezTo>
                <a:cubicBezTo>
                  <a:pt x="442" y="251"/>
                  <a:pt x="427" y="236"/>
                  <a:pt x="412" y="236"/>
                </a:cubicBezTo>
                <a:close/>
                <a:moveTo>
                  <a:pt x="412" y="118"/>
                </a:moveTo>
                <a:lnTo>
                  <a:pt x="412" y="118"/>
                </a:lnTo>
                <a:cubicBezTo>
                  <a:pt x="148" y="118"/>
                  <a:pt x="148" y="118"/>
                  <a:pt x="148" y="118"/>
                </a:cubicBezTo>
                <a:cubicBezTo>
                  <a:pt x="133" y="118"/>
                  <a:pt x="118" y="133"/>
                  <a:pt x="118" y="133"/>
                </a:cubicBezTo>
                <a:cubicBezTo>
                  <a:pt x="118" y="148"/>
                  <a:pt x="133" y="163"/>
                  <a:pt x="148" y="163"/>
                </a:cubicBezTo>
                <a:cubicBezTo>
                  <a:pt x="412" y="163"/>
                  <a:pt x="412" y="163"/>
                  <a:pt x="412" y="163"/>
                </a:cubicBezTo>
                <a:cubicBezTo>
                  <a:pt x="427" y="163"/>
                  <a:pt x="442" y="148"/>
                  <a:pt x="442" y="133"/>
                </a:cubicBezTo>
                <a:cubicBezTo>
                  <a:pt x="442" y="133"/>
                  <a:pt x="427" y="118"/>
                  <a:pt x="412" y="11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5" name="Google Shape;1395;p45"/>
          <p:cNvSpPr/>
          <p:nvPr/>
        </p:nvSpPr>
        <p:spPr>
          <a:xfrm>
            <a:off x="7489289" y="9847566"/>
            <a:ext cx="598125" cy="598125"/>
          </a:xfrm>
          <a:custGeom>
            <a:rect b="b" l="l" r="r" t="t"/>
            <a:pathLst>
              <a:path extrusionOk="0" h="635" w="634">
                <a:moveTo>
                  <a:pt x="383" y="133"/>
                </a:moveTo>
                <a:lnTo>
                  <a:pt x="383" y="133"/>
                </a:lnTo>
                <a:cubicBezTo>
                  <a:pt x="354" y="163"/>
                  <a:pt x="354" y="207"/>
                  <a:pt x="383" y="251"/>
                </a:cubicBezTo>
                <a:cubicBezTo>
                  <a:pt x="428" y="280"/>
                  <a:pt x="471" y="280"/>
                  <a:pt x="501" y="251"/>
                </a:cubicBezTo>
                <a:cubicBezTo>
                  <a:pt x="530" y="207"/>
                  <a:pt x="530" y="163"/>
                  <a:pt x="501" y="133"/>
                </a:cubicBezTo>
                <a:cubicBezTo>
                  <a:pt x="471" y="104"/>
                  <a:pt x="428" y="104"/>
                  <a:pt x="383" y="133"/>
                </a:cubicBezTo>
                <a:close/>
                <a:moveTo>
                  <a:pt x="471" y="221"/>
                </a:moveTo>
                <a:lnTo>
                  <a:pt x="471" y="221"/>
                </a:lnTo>
                <a:cubicBezTo>
                  <a:pt x="457" y="236"/>
                  <a:pt x="428" y="236"/>
                  <a:pt x="412" y="221"/>
                </a:cubicBezTo>
                <a:cubicBezTo>
                  <a:pt x="398" y="207"/>
                  <a:pt x="398" y="177"/>
                  <a:pt x="412" y="163"/>
                </a:cubicBezTo>
                <a:cubicBezTo>
                  <a:pt x="428" y="148"/>
                  <a:pt x="457" y="148"/>
                  <a:pt x="471" y="163"/>
                </a:cubicBezTo>
                <a:cubicBezTo>
                  <a:pt x="486" y="177"/>
                  <a:pt x="486" y="207"/>
                  <a:pt x="471" y="221"/>
                </a:cubicBezTo>
                <a:close/>
                <a:moveTo>
                  <a:pt x="589" y="0"/>
                </a:moveTo>
                <a:lnTo>
                  <a:pt x="589" y="0"/>
                </a:lnTo>
                <a:cubicBezTo>
                  <a:pt x="339" y="0"/>
                  <a:pt x="339" y="0"/>
                  <a:pt x="339" y="0"/>
                </a:cubicBezTo>
                <a:cubicBezTo>
                  <a:pt x="310" y="0"/>
                  <a:pt x="310" y="15"/>
                  <a:pt x="295" y="30"/>
                </a:cubicBezTo>
                <a:cubicBezTo>
                  <a:pt x="30" y="295"/>
                  <a:pt x="30" y="295"/>
                  <a:pt x="30" y="295"/>
                </a:cubicBezTo>
                <a:cubicBezTo>
                  <a:pt x="0" y="325"/>
                  <a:pt x="0" y="368"/>
                  <a:pt x="30" y="398"/>
                </a:cubicBezTo>
                <a:cubicBezTo>
                  <a:pt x="236" y="604"/>
                  <a:pt x="236" y="604"/>
                  <a:pt x="236" y="604"/>
                </a:cubicBezTo>
                <a:cubicBezTo>
                  <a:pt x="265" y="634"/>
                  <a:pt x="310" y="634"/>
                  <a:pt x="339" y="604"/>
                </a:cubicBezTo>
                <a:cubicBezTo>
                  <a:pt x="604" y="339"/>
                  <a:pt x="604" y="339"/>
                  <a:pt x="604" y="339"/>
                </a:cubicBezTo>
                <a:cubicBezTo>
                  <a:pt x="619" y="325"/>
                  <a:pt x="633" y="325"/>
                  <a:pt x="633" y="295"/>
                </a:cubicBezTo>
                <a:cubicBezTo>
                  <a:pt x="633" y="45"/>
                  <a:pt x="633" y="45"/>
                  <a:pt x="633" y="45"/>
                </a:cubicBezTo>
                <a:cubicBezTo>
                  <a:pt x="633" y="15"/>
                  <a:pt x="619" y="0"/>
                  <a:pt x="589" y="0"/>
                </a:cubicBezTo>
                <a:close/>
                <a:moveTo>
                  <a:pt x="324" y="575"/>
                </a:moveTo>
                <a:lnTo>
                  <a:pt x="324" y="575"/>
                </a:lnTo>
                <a:cubicBezTo>
                  <a:pt x="295" y="589"/>
                  <a:pt x="280" y="589"/>
                  <a:pt x="265" y="575"/>
                </a:cubicBezTo>
                <a:cubicBezTo>
                  <a:pt x="59" y="368"/>
                  <a:pt x="59" y="368"/>
                  <a:pt x="59" y="368"/>
                </a:cubicBezTo>
                <a:cubicBezTo>
                  <a:pt x="45" y="354"/>
                  <a:pt x="45" y="339"/>
                  <a:pt x="59" y="325"/>
                </a:cubicBezTo>
                <a:cubicBezTo>
                  <a:pt x="89" y="295"/>
                  <a:pt x="89" y="295"/>
                  <a:pt x="89" y="295"/>
                </a:cubicBezTo>
                <a:cubicBezTo>
                  <a:pt x="339" y="545"/>
                  <a:pt x="339" y="545"/>
                  <a:pt x="339" y="545"/>
                </a:cubicBezTo>
                <a:lnTo>
                  <a:pt x="324" y="575"/>
                </a:lnTo>
                <a:close/>
                <a:moveTo>
                  <a:pt x="589" y="280"/>
                </a:moveTo>
                <a:lnTo>
                  <a:pt x="589" y="280"/>
                </a:lnTo>
                <a:cubicBezTo>
                  <a:pt x="589" y="295"/>
                  <a:pt x="589" y="310"/>
                  <a:pt x="575" y="325"/>
                </a:cubicBezTo>
                <a:cubicBezTo>
                  <a:pt x="369" y="516"/>
                  <a:pt x="369" y="516"/>
                  <a:pt x="369" y="516"/>
                </a:cubicBezTo>
                <a:cubicBezTo>
                  <a:pt x="118" y="266"/>
                  <a:pt x="118" y="266"/>
                  <a:pt x="118" y="26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4" y="45"/>
                  <a:pt x="339" y="45"/>
                  <a:pt x="354" y="45"/>
                </a:cubicBezTo>
                <a:cubicBezTo>
                  <a:pt x="575" y="45"/>
                  <a:pt x="575" y="45"/>
                  <a:pt x="575" y="45"/>
                </a:cubicBezTo>
                <a:cubicBezTo>
                  <a:pt x="589" y="45"/>
                  <a:pt x="589" y="45"/>
                  <a:pt x="589" y="59"/>
                </a:cubicBezTo>
                <a:lnTo>
                  <a:pt x="589" y="28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6" name="Google Shape;1396;p45"/>
          <p:cNvSpPr/>
          <p:nvPr/>
        </p:nvSpPr>
        <p:spPr>
          <a:xfrm>
            <a:off x="6635321" y="9847566"/>
            <a:ext cx="401056" cy="598125"/>
          </a:xfrm>
          <a:custGeom>
            <a:rect b="b" l="l" r="r" t="t"/>
            <a:pathLst>
              <a:path extrusionOk="0" h="635" w="428">
                <a:moveTo>
                  <a:pt x="412" y="192"/>
                </a:moveTo>
                <a:lnTo>
                  <a:pt x="412" y="192"/>
                </a:lnTo>
                <a:cubicBezTo>
                  <a:pt x="235" y="15"/>
                  <a:pt x="235" y="15"/>
                  <a:pt x="235" y="15"/>
                </a:cubicBezTo>
                <a:cubicBezTo>
                  <a:pt x="221" y="0"/>
                  <a:pt x="191" y="0"/>
                  <a:pt x="176" y="15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7"/>
                  <a:pt x="0" y="207"/>
                  <a:pt x="0" y="221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4"/>
                  <a:pt x="73" y="634"/>
                </a:cubicBezTo>
                <a:cubicBezTo>
                  <a:pt x="353" y="634"/>
                  <a:pt x="353" y="634"/>
                  <a:pt x="353" y="634"/>
                </a:cubicBezTo>
                <a:cubicBezTo>
                  <a:pt x="382" y="634"/>
                  <a:pt x="427" y="589"/>
                  <a:pt x="427" y="545"/>
                </a:cubicBezTo>
                <a:cubicBezTo>
                  <a:pt x="427" y="251"/>
                  <a:pt x="427" y="251"/>
                  <a:pt x="427" y="251"/>
                </a:cubicBezTo>
                <a:cubicBezTo>
                  <a:pt x="427" y="221"/>
                  <a:pt x="427" y="207"/>
                  <a:pt x="412" y="192"/>
                </a:cubicBezTo>
                <a:close/>
                <a:moveTo>
                  <a:pt x="382" y="545"/>
                </a:moveTo>
                <a:lnTo>
                  <a:pt x="382" y="545"/>
                </a:lnTo>
                <a:cubicBezTo>
                  <a:pt x="382" y="575"/>
                  <a:pt x="368" y="589"/>
                  <a:pt x="353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5"/>
                  <a:pt x="29" y="545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29" y="221"/>
                  <a:pt x="29" y="221"/>
                  <a:pt x="44" y="207"/>
                </a:cubicBezTo>
                <a:cubicBezTo>
                  <a:pt x="191" y="45"/>
                  <a:pt x="191" y="45"/>
                  <a:pt x="191" y="45"/>
                </a:cubicBezTo>
                <a:cubicBezTo>
                  <a:pt x="206" y="45"/>
                  <a:pt x="221" y="45"/>
                  <a:pt x="221" y="45"/>
                </a:cubicBezTo>
                <a:cubicBezTo>
                  <a:pt x="368" y="207"/>
                  <a:pt x="368" y="207"/>
                  <a:pt x="368" y="207"/>
                </a:cubicBezTo>
                <a:cubicBezTo>
                  <a:pt x="382" y="221"/>
                  <a:pt x="382" y="221"/>
                  <a:pt x="382" y="236"/>
                </a:cubicBezTo>
                <a:lnTo>
                  <a:pt x="382" y="545"/>
                </a:lnTo>
                <a:close/>
                <a:moveTo>
                  <a:pt x="206" y="163"/>
                </a:moveTo>
                <a:lnTo>
                  <a:pt x="206" y="163"/>
                </a:lnTo>
                <a:cubicBezTo>
                  <a:pt x="162" y="163"/>
                  <a:pt x="132" y="207"/>
                  <a:pt x="132" y="251"/>
                </a:cubicBezTo>
                <a:cubicBezTo>
                  <a:pt x="132" y="295"/>
                  <a:pt x="162" y="325"/>
                  <a:pt x="206" y="325"/>
                </a:cubicBezTo>
                <a:cubicBezTo>
                  <a:pt x="250" y="325"/>
                  <a:pt x="294" y="295"/>
                  <a:pt x="294" y="251"/>
                </a:cubicBezTo>
                <a:cubicBezTo>
                  <a:pt x="294" y="207"/>
                  <a:pt x="250" y="163"/>
                  <a:pt x="206" y="163"/>
                </a:cubicBezTo>
                <a:close/>
                <a:moveTo>
                  <a:pt x="206" y="280"/>
                </a:moveTo>
                <a:lnTo>
                  <a:pt x="206" y="280"/>
                </a:lnTo>
                <a:cubicBezTo>
                  <a:pt x="191" y="280"/>
                  <a:pt x="176" y="266"/>
                  <a:pt x="176" y="251"/>
                </a:cubicBezTo>
                <a:cubicBezTo>
                  <a:pt x="176" y="221"/>
                  <a:pt x="191" y="207"/>
                  <a:pt x="206" y="207"/>
                </a:cubicBezTo>
                <a:cubicBezTo>
                  <a:pt x="235" y="207"/>
                  <a:pt x="250" y="221"/>
                  <a:pt x="250" y="251"/>
                </a:cubicBezTo>
                <a:cubicBezTo>
                  <a:pt x="250" y="266"/>
                  <a:pt x="235" y="280"/>
                  <a:pt x="206" y="28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7" name="Google Shape;1397;p45"/>
          <p:cNvSpPr/>
          <p:nvPr/>
        </p:nvSpPr>
        <p:spPr>
          <a:xfrm>
            <a:off x="5591194" y="9847566"/>
            <a:ext cx="556638" cy="598125"/>
          </a:xfrm>
          <a:custGeom>
            <a:rect b="b" l="l" r="r" t="t"/>
            <a:pathLst>
              <a:path extrusionOk="0" h="635" w="589">
                <a:moveTo>
                  <a:pt x="544" y="163"/>
                </a:moveTo>
                <a:lnTo>
                  <a:pt x="544" y="163"/>
                </a:lnTo>
                <a:cubicBezTo>
                  <a:pt x="544" y="15"/>
                  <a:pt x="544" y="15"/>
                  <a:pt x="544" y="15"/>
                </a:cubicBezTo>
                <a:cubicBezTo>
                  <a:pt x="544" y="15"/>
                  <a:pt x="544" y="0"/>
                  <a:pt x="530" y="0"/>
                </a:cubicBezTo>
                <a:lnTo>
                  <a:pt x="515" y="0"/>
                </a:lnTo>
                <a:cubicBezTo>
                  <a:pt x="0" y="163"/>
                  <a:pt x="0" y="163"/>
                  <a:pt x="0" y="16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04"/>
                  <a:pt x="14" y="634"/>
                  <a:pt x="44" y="634"/>
                </a:cubicBezTo>
                <a:cubicBezTo>
                  <a:pt x="544" y="634"/>
                  <a:pt x="544" y="634"/>
                  <a:pt x="544" y="634"/>
                </a:cubicBezTo>
                <a:cubicBezTo>
                  <a:pt x="574" y="634"/>
                  <a:pt x="588" y="604"/>
                  <a:pt x="588" y="589"/>
                </a:cubicBezTo>
                <a:cubicBezTo>
                  <a:pt x="588" y="192"/>
                  <a:pt x="588" y="192"/>
                  <a:pt x="588" y="192"/>
                </a:cubicBezTo>
                <a:cubicBezTo>
                  <a:pt x="588" y="177"/>
                  <a:pt x="574" y="163"/>
                  <a:pt x="544" y="163"/>
                </a:cubicBezTo>
                <a:close/>
                <a:moveTo>
                  <a:pt x="515" y="45"/>
                </a:moveTo>
                <a:lnTo>
                  <a:pt x="515" y="45"/>
                </a:lnTo>
                <a:cubicBezTo>
                  <a:pt x="515" y="163"/>
                  <a:pt x="515" y="163"/>
                  <a:pt x="515" y="163"/>
                </a:cubicBezTo>
                <a:cubicBezTo>
                  <a:pt x="132" y="163"/>
                  <a:pt x="132" y="163"/>
                  <a:pt x="132" y="163"/>
                </a:cubicBezTo>
                <a:lnTo>
                  <a:pt x="515" y="45"/>
                </a:lnTo>
                <a:close/>
                <a:moveTo>
                  <a:pt x="544" y="413"/>
                </a:moveTo>
                <a:lnTo>
                  <a:pt x="544" y="413"/>
                </a:lnTo>
                <a:cubicBezTo>
                  <a:pt x="544" y="427"/>
                  <a:pt x="544" y="413"/>
                  <a:pt x="544" y="427"/>
                </a:cubicBezTo>
                <a:cubicBezTo>
                  <a:pt x="471" y="427"/>
                  <a:pt x="471" y="427"/>
                  <a:pt x="471" y="427"/>
                </a:cubicBezTo>
                <a:cubicBezTo>
                  <a:pt x="471" y="413"/>
                  <a:pt x="471" y="427"/>
                  <a:pt x="471" y="413"/>
                </a:cubicBezTo>
                <a:cubicBezTo>
                  <a:pt x="471" y="398"/>
                  <a:pt x="471" y="398"/>
                  <a:pt x="471" y="398"/>
                </a:cubicBezTo>
                <a:cubicBezTo>
                  <a:pt x="544" y="398"/>
                  <a:pt x="544" y="398"/>
                  <a:pt x="544" y="398"/>
                </a:cubicBezTo>
                <a:cubicBezTo>
                  <a:pt x="544" y="413"/>
                  <a:pt x="544" y="398"/>
                  <a:pt x="544" y="413"/>
                </a:cubicBezTo>
                <a:close/>
                <a:moveTo>
                  <a:pt x="544" y="354"/>
                </a:moveTo>
                <a:lnTo>
                  <a:pt x="544" y="354"/>
                </a:lnTo>
                <a:cubicBezTo>
                  <a:pt x="456" y="354"/>
                  <a:pt x="456" y="354"/>
                  <a:pt x="456" y="354"/>
                </a:cubicBezTo>
                <a:cubicBezTo>
                  <a:pt x="441" y="354"/>
                  <a:pt x="426" y="368"/>
                  <a:pt x="426" y="368"/>
                </a:cubicBezTo>
                <a:cubicBezTo>
                  <a:pt x="426" y="457"/>
                  <a:pt x="426" y="457"/>
                  <a:pt x="426" y="457"/>
                </a:cubicBezTo>
                <a:cubicBezTo>
                  <a:pt x="426" y="457"/>
                  <a:pt x="441" y="472"/>
                  <a:pt x="456" y="472"/>
                </a:cubicBezTo>
                <a:cubicBezTo>
                  <a:pt x="544" y="472"/>
                  <a:pt x="544" y="472"/>
                  <a:pt x="544" y="472"/>
                </a:cubicBezTo>
                <a:cubicBezTo>
                  <a:pt x="544" y="575"/>
                  <a:pt x="544" y="575"/>
                  <a:pt x="544" y="575"/>
                </a:cubicBezTo>
                <a:cubicBezTo>
                  <a:pt x="544" y="575"/>
                  <a:pt x="544" y="589"/>
                  <a:pt x="530" y="589"/>
                </a:cubicBezTo>
                <a:cubicBezTo>
                  <a:pt x="58" y="589"/>
                  <a:pt x="58" y="589"/>
                  <a:pt x="58" y="589"/>
                </a:cubicBezTo>
                <a:cubicBezTo>
                  <a:pt x="44" y="589"/>
                  <a:pt x="44" y="575"/>
                  <a:pt x="44" y="575"/>
                </a:cubicBezTo>
                <a:cubicBezTo>
                  <a:pt x="44" y="575"/>
                  <a:pt x="44" y="207"/>
                  <a:pt x="44" y="192"/>
                </a:cubicBezTo>
                <a:cubicBezTo>
                  <a:pt x="530" y="192"/>
                  <a:pt x="530" y="192"/>
                  <a:pt x="530" y="192"/>
                </a:cubicBezTo>
                <a:cubicBezTo>
                  <a:pt x="544" y="192"/>
                  <a:pt x="544" y="207"/>
                  <a:pt x="544" y="221"/>
                </a:cubicBezTo>
                <a:lnTo>
                  <a:pt x="544" y="35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8" name="Google Shape;1398;p45"/>
          <p:cNvSpPr/>
          <p:nvPr/>
        </p:nvSpPr>
        <p:spPr>
          <a:xfrm>
            <a:off x="4605845" y="9847566"/>
            <a:ext cx="598125" cy="598125"/>
          </a:xfrm>
          <a:custGeom>
            <a:rect b="b" l="l" r="r" t="t"/>
            <a:pathLst>
              <a:path extrusionOk="0" h="635" w="634">
                <a:moveTo>
                  <a:pt x="339" y="163"/>
                </a:moveTo>
                <a:lnTo>
                  <a:pt x="339" y="163"/>
                </a:lnTo>
                <a:cubicBezTo>
                  <a:pt x="324" y="163"/>
                  <a:pt x="324" y="163"/>
                  <a:pt x="324" y="163"/>
                </a:cubicBezTo>
                <a:cubicBezTo>
                  <a:pt x="310" y="163"/>
                  <a:pt x="310" y="163"/>
                  <a:pt x="310" y="163"/>
                </a:cubicBezTo>
                <a:cubicBezTo>
                  <a:pt x="207" y="280"/>
                  <a:pt x="207" y="280"/>
                  <a:pt x="207" y="280"/>
                </a:cubicBezTo>
                <a:cubicBezTo>
                  <a:pt x="207" y="295"/>
                  <a:pt x="207" y="295"/>
                  <a:pt x="207" y="310"/>
                </a:cubicBezTo>
                <a:cubicBezTo>
                  <a:pt x="221" y="310"/>
                  <a:pt x="221" y="310"/>
                  <a:pt x="236" y="310"/>
                </a:cubicBezTo>
                <a:cubicBezTo>
                  <a:pt x="295" y="236"/>
                  <a:pt x="295" y="236"/>
                  <a:pt x="295" y="236"/>
                </a:cubicBezTo>
                <a:cubicBezTo>
                  <a:pt x="295" y="530"/>
                  <a:pt x="295" y="530"/>
                  <a:pt x="295" y="530"/>
                </a:cubicBezTo>
                <a:cubicBezTo>
                  <a:pt x="295" y="545"/>
                  <a:pt x="310" y="545"/>
                  <a:pt x="324" y="545"/>
                </a:cubicBezTo>
                <a:cubicBezTo>
                  <a:pt x="324" y="545"/>
                  <a:pt x="339" y="545"/>
                  <a:pt x="339" y="530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98" y="310"/>
                  <a:pt x="398" y="310"/>
                  <a:pt x="398" y="310"/>
                </a:cubicBezTo>
                <a:cubicBezTo>
                  <a:pt x="412" y="310"/>
                  <a:pt x="427" y="310"/>
                  <a:pt x="427" y="310"/>
                </a:cubicBezTo>
                <a:cubicBezTo>
                  <a:pt x="442" y="295"/>
                  <a:pt x="442" y="295"/>
                  <a:pt x="427" y="280"/>
                </a:cubicBezTo>
                <a:lnTo>
                  <a:pt x="339" y="163"/>
                </a:lnTo>
                <a:close/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34"/>
                  <a:pt x="89" y="634"/>
                </a:cubicBezTo>
                <a:cubicBezTo>
                  <a:pt x="560" y="634"/>
                  <a:pt x="560" y="634"/>
                  <a:pt x="560" y="634"/>
                </a:cubicBezTo>
                <a:cubicBezTo>
                  <a:pt x="604" y="634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30"/>
                  <a:pt x="604" y="0"/>
                  <a:pt x="560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75"/>
                  <a:pt x="574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75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9" y="45"/>
                  <a:pt x="89" y="45"/>
                </a:cubicBezTo>
                <a:cubicBezTo>
                  <a:pt x="560" y="45"/>
                  <a:pt x="560" y="45"/>
                  <a:pt x="560" y="45"/>
                </a:cubicBezTo>
                <a:cubicBezTo>
                  <a:pt x="574" y="45"/>
                  <a:pt x="589" y="59"/>
                  <a:pt x="589" y="74"/>
                </a:cubicBezTo>
                <a:lnTo>
                  <a:pt x="589" y="545"/>
                </a:lnTo>
                <a:close/>
                <a:moveTo>
                  <a:pt x="501" y="74"/>
                </a:moveTo>
                <a:lnTo>
                  <a:pt x="501" y="74"/>
                </a:lnTo>
                <a:cubicBezTo>
                  <a:pt x="148" y="74"/>
                  <a:pt x="148" y="74"/>
                  <a:pt x="148" y="74"/>
                </a:cubicBezTo>
                <a:cubicBezTo>
                  <a:pt x="133" y="74"/>
                  <a:pt x="118" y="89"/>
                  <a:pt x="118" y="104"/>
                </a:cubicBezTo>
                <a:cubicBezTo>
                  <a:pt x="118" y="104"/>
                  <a:pt x="133" y="118"/>
                  <a:pt x="148" y="118"/>
                </a:cubicBezTo>
                <a:cubicBezTo>
                  <a:pt x="501" y="118"/>
                  <a:pt x="501" y="118"/>
                  <a:pt x="501" y="118"/>
                </a:cubicBezTo>
                <a:lnTo>
                  <a:pt x="516" y="104"/>
                </a:lnTo>
                <a:cubicBezTo>
                  <a:pt x="516" y="89"/>
                  <a:pt x="501" y="74"/>
                  <a:pt x="501" y="7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9" name="Google Shape;1399;p45"/>
          <p:cNvSpPr/>
          <p:nvPr/>
        </p:nvSpPr>
        <p:spPr>
          <a:xfrm>
            <a:off x="3651609" y="9847566"/>
            <a:ext cx="598125" cy="598125"/>
          </a:xfrm>
          <a:custGeom>
            <a:rect b="b" l="l" r="r" t="t"/>
            <a:pathLst>
              <a:path extrusionOk="0" h="635" w="634">
                <a:moveTo>
                  <a:pt x="294" y="472"/>
                </a:moveTo>
                <a:lnTo>
                  <a:pt x="294" y="472"/>
                </a:lnTo>
                <a:cubicBezTo>
                  <a:pt x="309" y="472"/>
                  <a:pt x="309" y="472"/>
                  <a:pt x="309" y="472"/>
                </a:cubicBezTo>
                <a:cubicBezTo>
                  <a:pt x="324" y="472"/>
                  <a:pt x="324" y="472"/>
                  <a:pt x="324" y="472"/>
                </a:cubicBezTo>
                <a:cubicBezTo>
                  <a:pt x="426" y="354"/>
                  <a:pt x="426" y="354"/>
                  <a:pt x="426" y="354"/>
                </a:cubicBezTo>
                <a:cubicBezTo>
                  <a:pt x="426" y="339"/>
                  <a:pt x="426" y="325"/>
                  <a:pt x="426" y="325"/>
                </a:cubicBezTo>
                <a:cubicBezTo>
                  <a:pt x="412" y="310"/>
                  <a:pt x="412" y="310"/>
                  <a:pt x="397" y="325"/>
                </a:cubicBezTo>
                <a:cubicBezTo>
                  <a:pt x="338" y="398"/>
                  <a:pt x="338" y="398"/>
                  <a:pt x="338" y="398"/>
                </a:cubicBezTo>
                <a:cubicBezTo>
                  <a:pt x="338" y="104"/>
                  <a:pt x="338" y="104"/>
                  <a:pt x="338" y="104"/>
                </a:cubicBezTo>
                <a:cubicBezTo>
                  <a:pt x="338" y="89"/>
                  <a:pt x="324" y="74"/>
                  <a:pt x="309" y="74"/>
                </a:cubicBezTo>
                <a:cubicBezTo>
                  <a:pt x="309" y="74"/>
                  <a:pt x="294" y="89"/>
                  <a:pt x="294" y="104"/>
                </a:cubicBezTo>
                <a:cubicBezTo>
                  <a:pt x="294" y="398"/>
                  <a:pt x="294" y="398"/>
                  <a:pt x="294" y="398"/>
                </a:cubicBezTo>
                <a:cubicBezTo>
                  <a:pt x="235" y="325"/>
                  <a:pt x="235" y="325"/>
                  <a:pt x="235" y="325"/>
                </a:cubicBezTo>
                <a:cubicBezTo>
                  <a:pt x="220" y="310"/>
                  <a:pt x="206" y="310"/>
                  <a:pt x="206" y="325"/>
                </a:cubicBezTo>
                <a:cubicBezTo>
                  <a:pt x="191" y="325"/>
                  <a:pt x="191" y="339"/>
                  <a:pt x="206" y="354"/>
                </a:cubicBezTo>
                <a:lnTo>
                  <a:pt x="294" y="472"/>
                </a:lnTo>
                <a:close/>
                <a:moveTo>
                  <a:pt x="485" y="516"/>
                </a:moveTo>
                <a:lnTo>
                  <a:pt x="485" y="516"/>
                </a:lnTo>
                <a:cubicBezTo>
                  <a:pt x="132" y="516"/>
                  <a:pt x="132" y="516"/>
                  <a:pt x="132" y="516"/>
                </a:cubicBezTo>
                <a:cubicBezTo>
                  <a:pt x="132" y="516"/>
                  <a:pt x="117" y="516"/>
                  <a:pt x="117" y="530"/>
                </a:cubicBezTo>
                <a:cubicBezTo>
                  <a:pt x="117" y="545"/>
                  <a:pt x="132" y="545"/>
                  <a:pt x="132" y="545"/>
                </a:cubicBezTo>
                <a:cubicBezTo>
                  <a:pt x="485" y="545"/>
                  <a:pt x="485" y="545"/>
                  <a:pt x="485" y="545"/>
                </a:cubicBezTo>
                <a:cubicBezTo>
                  <a:pt x="500" y="545"/>
                  <a:pt x="515" y="545"/>
                  <a:pt x="515" y="530"/>
                </a:cubicBezTo>
                <a:cubicBezTo>
                  <a:pt x="515" y="516"/>
                  <a:pt x="500" y="516"/>
                  <a:pt x="485" y="516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4"/>
                  <a:pt x="73" y="634"/>
                </a:cubicBezTo>
                <a:cubicBezTo>
                  <a:pt x="544" y="634"/>
                  <a:pt x="544" y="634"/>
                  <a:pt x="544" y="634"/>
                </a:cubicBezTo>
                <a:cubicBezTo>
                  <a:pt x="588" y="634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30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75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5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45"/>
                  <a:pt x="73" y="45"/>
                </a:cubicBezTo>
                <a:cubicBezTo>
                  <a:pt x="544" y="45"/>
                  <a:pt x="544" y="45"/>
                  <a:pt x="544" y="45"/>
                </a:cubicBezTo>
                <a:cubicBezTo>
                  <a:pt x="574" y="45"/>
                  <a:pt x="588" y="59"/>
                  <a:pt x="588" y="74"/>
                </a:cubicBezTo>
                <a:lnTo>
                  <a:pt x="588" y="54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0" name="Google Shape;1400;p45"/>
          <p:cNvSpPr/>
          <p:nvPr/>
        </p:nvSpPr>
        <p:spPr>
          <a:xfrm>
            <a:off x="2693916" y="9847566"/>
            <a:ext cx="580839" cy="598125"/>
          </a:xfrm>
          <a:custGeom>
            <a:rect b="b" l="l" r="r" t="t"/>
            <a:pathLst>
              <a:path extrusionOk="0" h="635" w="619">
                <a:moveTo>
                  <a:pt x="589" y="118"/>
                </a:moveTo>
                <a:lnTo>
                  <a:pt x="589" y="118"/>
                </a:lnTo>
                <a:cubicBezTo>
                  <a:pt x="441" y="118"/>
                  <a:pt x="441" y="118"/>
                  <a:pt x="441" y="118"/>
                </a:cubicBezTo>
                <a:cubicBezTo>
                  <a:pt x="441" y="104"/>
                  <a:pt x="441" y="89"/>
                  <a:pt x="441" y="74"/>
                </a:cubicBezTo>
                <a:cubicBezTo>
                  <a:pt x="441" y="30"/>
                  <a:pt x="412" y="0"/>
                  <a:pt x="368" y="0"/>
                </a:cubicBezTo>
                <a:cubicBezTo>
                  <a:pt x="339" y="0"/>
                  <a:pt x="324" y="15"/>
                  <a:pt x="309" y="30"/>
                </a:cubicBezTo>
                <a:cubicBezTo>
                  <a:pt x="294" y="15"/>
                  <a:pt x="280" y="0"/>
                  <a:pt x="250" y="0"/>
                </a:cubicBezTo>
                <a:cubicBezTo>
                  <a:pt x="206" y="0"/>
                  <a:pt x="177" y="30"/>
                  <a:pt x="177" y="74"/>
                </a:cubicBezTo>
                <a:cubicBezTo>
                  <a:pt x="177" y="89"/>
                  <a:pt x="177" y="104"/>
                  <a:pt x="177" y="118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15" y="118"/>
                  <a:pt x="0" y="133"/>
                  <a:pt x="0" y="16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21"/>
                  <a:pt x="15" y="236"/>
                  <a:pt x="29" y="236"/>
                </a:cubicBezTo>
                <a:cubicBezTo>
                  <a:pt x="29" y="545"/>
                  <a:pt x="29" y="545"/>
                  <a:pt x="29" y="545"/>
                </a:cubicBezTo>
                <a:cubicBezTo>
                  <a:pt x="29" y="589"/>
                  <a:pt x="73" y="634"/>
                  <a:pt x="118" y="634"/>
                </a:cubicBezTo>
                <a:cubicBezTo>
                  <a:pt x="500" y="634"/>
                  <a:pt x="500" y="634"/>
                  <a:pt x="500" y="634"/>
                </a:cubicBezTo>
                <a:cubicBezTo>
                  <a:pt x="544" y="634"/>
                  <a:pt x="589" y="589"/>
                  <a:pt x="589" y="545"/>
                </a:cubicBezTo>
                <a:cubicBezTo>
                  <a:pt x="589" y="236"/>
                  <a:pt x="589" y="236"/>
                  <a:pt x="589" y="236"/>
                </a:cubicBezTo>
                <a:cubicBezTo>
                  <a:pt x="603" y="236"/>
                  <a:pt x="618" y="221"/>
                  <a:pt x="618" y="192"/>
                </a:cubicBezTo>
                <a:cubicBezTo>
                  <a:pt x="618" y="163"/>
                  <a:pt x="618" y="163"/>
                  <a:pt x="618" y="163"/>
                </a:cubicBezTo>
                <a:cubicBezTo>
                  <a:pt x="618" y="133"/>
                  <a:pt x="603" y="118"/>
                  <a:pt x="589" y="118"/>
                </a:cubicBezTo>
                <a:close/>
                <a:moveTo>
                  <a:pt x="368" y="45"/>
                </a:moveTo>
                <a:lnTo>
                  <a:pt x="368" y="45"/>
                </a:lnTo>
                <a:cubicBezTo>
                  <a:pt x="382" y="45"/>
                  <a:pt x="412" y="59"/>
                  <a:pt x="412" y="74"/>
                </a:cubicBezTo>
                <a:cubicBezTo>
                  <a:pt x="412" y="104"/>
                  <a:pt x="382" y="118"/>
                  <a:pt x="368" y="118"/>
                </a:cubicBezTo>
                <a:cubicBezTo>
                  <a:pt x="353" y="118"/>
                  <a:pt x="324" y="104"/>
                  <a:pt x="324" y="74"/>
                </a:cubicBezTo>
                <a:cubicBezTo>
                  <a:pt x="324" y="59"/>
                  <a:pt x="353" y="45"/>
                  <a:pt x="368" y="45"/>
                </a:cubicBezTo>
                <a:close/>
                <a:moveTo>
                  <a:pt x="250" y="45"/>
                </a:moveTo>
                <a:lnTo>
                  <a:pt x="250" y="45"/>
                </a:lnTo>
                <a:cubicBezTo>
                  <a:pt x="265" y="45"/>
                  <a:pt x="294" y="59"/>
                  <a:pt x="294" y="74"/>
                </a:cubicBezTo>
                <a:cubicBezTo>
                  <a:pt x="294" y="104"/>
                  <a:pt x="265" y="118"/>
                  <a:pt x="250" y="118"/>
                </a:cubicBezTo>
                <a:cubicBezTo>
                  <a:pt x="235" y="118"/>
                  <a:pt x="206" y="104"/>
                  <a:pt x="206" y="74"/>
                </a:cubicBezTo>
                <a:cubicBezTo>
                  <a:pt x="206" y="59"/>
                  <a:pt x="235" y="45"/>
                  <a:pt x="250" y="45"/>
                </a:cubicBezTo>
                <a:close/>
                <a:moveTo>
                  <a:pt x="294" y="589"/>
                </a:moveTo>
                <a:lnTo>
                  <a:pt x="294" y="589"/>
                </a:lnTo>
                <a:cubicBezTo>
                  <a:pt x="118" y="589"/>
                  <a:pt x="118" y="589"/>
                  <a:pt x="118" y="589"/>
                </a:cubicBezTo>
                <a:cubicBezTo>
                  <a:pt x="88" y="589"/>
                  <a:pt x="73" y="575"/>
                  <a:pt x="73" y="545"/>
                </a:cubicBezTo>
                <a:cubicBezTo>
                  <a:pt x="73" y="427"/>
                  <a:pt x="73" y="427"/>
                  <a:pt x="73" y="427"/>
                </a:cubicBezTo>
                <a:cubicBezTo>
                  <a:pt x="294" y="427"/>
                  <a:pt x="294" y="427"/>
                  <a:pt x="294" y="427"/>
                </a:cubicBezTo>
                <a:lnTo>
                  <a:pt x="294" y="589"/>
                </a:lnTo>
                <a:close/>
                <a:moveTo>
                  <a:pt x="294" y="398"/>
                </a:moveTo>
                <a:lnTo>
                  <a:pt x="294" y="398"/>
                </a:lnTo>
                <a:cubicBezTo>
                  <a:pt x="73" y="398"/>
                  <a:pt x="73" y="398"/>
                  <a:pt x="73" y="398"/>
                </a:cubicBezTo>
                <a:cubicBezTo>
                  <a:pt x="73" y="236"/>
                  <a:pt x="73" y="236"/>
                  <a:pt x="73" y="236"/>
                </a:cubicBezTo>
                <a:cubicBezTo>
                  <a:pt x="294" y="236"/>
                  <a:pt x="294" y="236"/>
                  <a:pt x="294" y="236"/>
                </a:cubicBezTo>
                <a:lnTo>
                  <a:pt x="294" y="398"/>
                </a:lnTo>
                <a:close/>
                <a:moveTo>
                  <a:pt x="544" y="545"/>
                </a:moveTo>
                <a:lnTo>
                  <a:pt x="544" y="545"/>
                </a:lnTo>
                <a:cubicBezTo>
                  <a:pt x="544" y="575"/>
                  <a:pt x="530" y="589"/>
                  <a:pt x="500" y="589"/>
                </a:cubicBezTo>
                <a:cubicBezTo>
                  <a:pt x="324" y="589"/>
                  <a:pt x="324" y="589"/>
                  <a:pt x="324" y="589"/>
                </a:cubicBezTo>
                <a:cubicBezTo>
                  <a:pt x="324" y="427"/>
                  <a:pt x="324" y="427"/>
                  <a:pt x="324" y="427"/>
                </a:cubicBezTo>
                <a:cubicBezTo>
                  <a:pt x="544" y="427"/>
                  <a:pt x="544" y="427"/>
                  <a:pt x="544" y="427"/>
                </a:cubicBezTo>
                <a:lnTo>
                  <a:pt x="544" y="545"/>
                </a:lnTo>
                <a:close/>
                <a:moveTo>
                  <a:pt x="544" y="398"/>
                </a:moveTo>
                <a:lnTo>
                  <a:pt x="544" y="398"/>
                </a:lnTo>
                <a:cubicBezTo>
                  <a:pt x="324" y="398"/>
                  <a:pt x="324" y="398"/>
                  <a:pt x="324" y="398"/>
                </a:cubicBezTo>
                <a:cubicBezTo>
                  <a:pt x="324" y="236"/>
                  <a:pt x="324" y="236"/>
                  <a:pt x="324" y="236"/>
                </a:cubicBezTo>
                <a:cubicBezTo>
                  <a:pt x="544" y="236"/>
                  <a:pt x="544" y="236"/>
                  <a:pt x="544" y="236"/>
                </a:cubicBezTo>
                <a:lnTo>
                  <a:pt x="544" y="398"/>
                </a:lnTo>
                <a:close/>
                <a:moveTo>
                  <a:pt x="559" y="192"/>
                </a:moveTo>
                <a:lnTo>
                  <a:pt x="559" y="192"/>
                </a:lnTo>
                <a:cubicBezTo>
                  <a:pt x="59" y="192"/>
                  <a:pt x="59" y="192"/>
                  <a:pt x="59" y="192"/>
                </a:cubicBezTo>
                <a:cubicBezTo>
                  <a:pt x="44" y="192"/>
                  <a:pt x="29" y="192"/>
                  <a:pt x="29" y="177"/>
                </a:cubicBezTo>
                <a:cubicBezTo>
                  <a:pt x="29" y="163"/>
                  <a:pt x="44" y="163"/>
                  <a:pt x="59" y="163"/>
                </a:cubicBezTo>
                <a:cubicBezTo>
                  <a:pt x="559" y="163"/>
                  <a:pt x="559" y="163"/>
                  <a:pt x="559" y="163"/>
                </a:cubicBezTo>
                <a:cubicBezTo>
                  <a:pt x="574" y="163"/>
                  <a:pt x="589" y="163"/>
                  <a:pt x="589" y="177"/>
                </a:cubicBezTo>
                <a:cubicBezTo>
                  <a:pt x="589" y="192"/>
                  <a:pt x="574" y="192"/>
                  <a:pt x="559" y="19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1" name="Google Shape;1401;p45"/>
          <p:cNvSpPr/>
          <p:nvPr/>
        </p:nvSpPr>
        <p:spPr>
          <a:xfrm>
            <a:off x="11413407" y="8886418"/>
            <a:ext cx="446004" cy="584296"/>
          </a:xfrm>
          <a:custGeom>
            <a:rect b="b" l="l" r="r" t="t"/>
            <a:pathLst>
              <a:path extrusionOk="0" h="619" w="472">
                <a:moveTo>
                  <a:pt x="397" y="73"/>
                </a:moveTo>
                <a:lnTo>
                  <a:pt x="397" y="73"/>
                </a:lnTo>
                <a:cubicBezTo>
                  <a:pt x="353" y="73"/>
                  <a:pt x="353" y="73"/>
                  <a:pt x="353" y="73"/>
                </a:cubicBezTo>
                <a:cubicBezTo>
                  <a:pt x="353" y="29"/>
                  <a:pt x="294" y="0"/>
                  <a:pt x="235" y="0"/>
                </a:cubicBezTo>
                <a:cubicBezTo>
                  <a:pt x="176" y="0"/>
                  <a:pt x="117" y="29"/>
                  <a:pt x="117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29" y="73"/>
                  <a:pt x="0" y="103"/>
                  <a:pt x="0" y="147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89"/>
                  <a:pt x="29" y="618"/>
                  <a:pt x="73" y="618"/>
                </a:cubicBezTo>
                <a:cubicBezTo>
                  <a:pt x="397" y="618"/>
                  <a:pt x="397" y="618"/>
                  <a:pt x="397" y="618"/>
                </a:cubicBezTo>
                <a:cubicBezTo>
                  <a:pt x="441" y="618"/>
                  <a:pt x="471" y="589"/>
                  <a:pt x="471" y="544"/>
                </a:cubicBezTo>
                <a:cubicBezTo>
                  <a:pt x="471" y="147"/>
                  <a:pt x="471" y="147"/>
                  <a:pt x="471" y="147"/>
                </a:cubicBezTo>
                <a:cubicBezTo>
                  <a:pt x="471" y="103"/>
                  <a:pt x="441" y="73"/>
                  <a:pt x="397" y="73"/>
                </a:cubicBezTo>
                <a:close/>
                <a:moveTo>
                  <a:pt x="235" y="29"/>
                </a:moveTo>
                <a:lnTo>
                  <a:pt x="235" y="29"/>
                </a:lnTo>
                <a:cubicBezTo>
                  <a:pt x="279" y="29"/>
                  <a:pt x="309" y="44"/>
                  <a:pt x="309" y="73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62" y="44"/>
                  <a:pt x="191" y="29"/>
                  <a:pt x="235" y="29"/>
                </a:cubicBezTo>
                <a:close/>
                <a:moveTo>
                  <a:pt x="426" y="544"/>
                </a:moveTo>
                <a:lnTo>
                  <a:pt x="426" y="544"/>
                </a:lnTo>
                <a:cubicBezTo>
                  <a:pt x="426" y="559"/>
                  <a:pt x="412" y="589"/>
                  <a:pt x="39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4"/>
                </a:cubicBezTo>
                <a:cubicBezTo>
                  <a:pt x="44" y="500"/>
                  <a:pt x="44" y="500"/>
                  <a:pt x="44" y="500"/>
                </a:cubicBezTo>
                <a:cubicBezTo>
                  <a:pt x="426" y="500"/>
                  <a:pt x="426" y="500"/>
                  <a:pt x="426" y="500"/>
                </a:cubicBezTo>
                <a:lnTo>
                  <a:pt x="426" y="544"/>
                </a:lnTo>
                <a:close/>
                <a:moveTo>
                  <a:pt x="426" y="471"/>
                </a:moveTo>
                <a:lnTo>
                  <a:pt x="426" y="471"/>
                </a:lnTo>
                <a:cubicBezTo>
                  <a:pt x="44" y="471"/>
                  <a:pt x="44" y="471"/>
                  <a:pt x="44" y="471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4" y="132"/>
                  <a:pt x="58" y="118"/>
                  <a:pt x="73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7" y="235"/>
                  <a:pt x="117" y="235"/>
                  <a:pt x="117" y="235"/>
                </a:cubicBezTo>
                <a:cubicBezTo>
                  <a:pt x="162" y="235"/>
                  <a:pt x="162" y="235"/>
                  <a:pt x="162" y="235"/>
                </a:cubicBezTo>
                <a:cubicBezTo>
                  <a:pt x="162" y="118"/>
                  <a:pt x="162" y="118"/>
                  <a:pt x="162" y="118"/>
                </a:cubicBezTo>
                <a:cubicBezTo>
                  <a:pt x="309" y="118"/>
                  <a:pt x="309" y="118"/>
                  <a:pt x="309" y="118"/>
                </a:cubicBezTo>
                <a:cubicBezTo>
                  <a:pt x="309" y="235"/>
                  <a:pt x="309" y="235"/>
                  <a:pt x="309" y="235"/>
                </a:cubicBezTo>
                <a:cubicBezTo>
                  <a:pt x="353" y="235"/>
                  <a:pt x="353" y="235"/>
                  <a:pt x="353" y="235"/>
                </a:cubicBezTo>
                <a:cubicBezTo>
                  <a:pt x="353" y="118"/>
                  <a:pt x="353" y="118"/>
                  <a:pt x="353" y="118"/>
                </a:cubicBezTo>
                <a:cubicBezTo>
                  <a:pt x="397" y="118"/>
                  <a:pt x="397" y="118"/>
                  <a:pt x="397" y="118"/>
                </a:cubicBezTo>
                <a:cubicBezTo>
                  <a:pt x="412" y="118"/>
                  <a:pt x="426" y="132"/>
                  <a:pt x="426" y="147"/>
                </a:cubicBezTo>
                <a:lnTo>
                  <a:pt x="426" y="4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2" name="Google Shape;1402;p45"/>
          <p:cNvSpPr/>
          <p:nvPr/>
        </p:nvSpPr>
        <p:spPr>
          <a:xfrm>
            <a:off x="10376200" y="8886418"/>
            <a:ext cx="598127" cy="584296"/>
          </a:xfrm>
          <a:custGeom>
            <a:rect b="b" l="l" r="r" t="t"/>
            <a:pathLst>
              <a:path extrusionOk="0" h="619" w="634">
                <a:moveTo>
                  <a:pt x="118" y="544"/>
                </a:moveTo>
                <a:lnTo>
                  <a:pt x="118" y="544"/>
                </a:lnTo>
                <a:cubicBezTo>
                  <a:pt x="118" y="589"/>
                  <a:pt x="162" y="618"/>
                  <a:pt x="207" y="618"/>
                </a:cubicBezTo>
                <a:cubicBezTo>
                  <a:pt x="251" y="618"/>
                  <a:pt x="280" y="589"/>
                  <a:pt x="280" y="544"/>
                </a:cubicBezTo>
                <a:cubicBezTo>
                  <a:pt x="280" y="500"/>
                  <a:pt x="251" y="471"/>
                  <a:pt x="207" y="471"/>
                </a:cubicBezTo>
                <a:cubicBezTo>
                  <a:pt x="162" y="471"/>
                  <a:pt x="118" y="500"/>
                  <a:pt x="118" y="544"/>
                </a:cubicBezTo>
                <a:close/>
                <a:moveTo>
                  <a:pt x="207" y="500"/>
                </a:moveTo>
                <a:lnTo>
                  <a:pt x="207" y="500"/>
                </a:lnTo>
                <a:cubicBezTo>
                  <a:pt x="221" y="500"/>
                  <a:pt x="236" y="530"/>
                  <a:pt x="236" y="544"/>
                </a:cubicBezTo>
                <a:cubicBezTo>
                  <a:pt x="236" y="559"/>
                  <a:pt x="221" y="589"/>
                  <a:pt x="207" y="589"/>
                </a:cubicBezTo>
                <a:cubicBezTo>
                  <a:pt x="177" y="589"/>
                  <a:pt x="162" y="559"/>
                  <a:pt x="162" y="544"/>
                </a:cubicBezTo>
                <a:cubicBezTo>
                  <a:pt x="162" y="530"/>
                  <a:pt x="177" y="500"/>
                  <a:pt x="207" y="500"/>
                </a:cubicBezTo>
                <a:close/>
                <a:moveTo>
                  <a:pt x="162" y="427"/>
                </a:moveTo>
                <a:lnTo>
                  <a:pt x="162" y="427"/>
                </a:lnTo>
                <a:cubicBezTo>
                  <a:pt x="148" y="427"/>
                  <a:pt x="118" y="412"/>
                  <a:pt x="118" y="382"/>
                </a:cubicBezTo>
                <a:cubicBezTo>
                  <a:pt x="575" y="353"/>
                  <a:pt x="575" y="353"/>
                  <a:pt x="575" y="353"/>
                </a:cubicBezTo>
                <a:cubicBezTo>
                  <a:pt x="575" y="353"/>
                  <a:pt x="633" y="103"/>
                  <a:pt x="633" y="88"/>
                </a:cubicBezTo>
                <a:lnTo>
                  <a:pt x="619" y="73"/>
                </a:lnTo>
                <a:cubicBezTo>
                  <a:pt x="118" y="73"/>
                  <a:pt x="118" y="73"/>
                  <a:pt x="118" y="73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148" y="29"/>
                  <a:pt x="162" y="29"/>
                  <a:pt x="162" y="14"/>
                </a:cubicBezTo>
                <a:cubicBezTo>
                  <a:pt x="162" y="0"/>
                  <a:pt x="148" y="0"/>
                  <a:pt x="14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0"/>
                  <a:pt x="0" y="14"/>
                </a:cubicBezTo>
                <a:cubicBezTo>
                  <a:pt x="0" y="29"/>
                  <a:pt x="15" y="29"/>
                  <a:pt x="30" y="29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82"/>
                  <a:pt x="89" y="382"/>
                  <a:pt x="89" y="382"/>
                </a:cubicBezTo>
                <a:cubicBezTo>
                  <a:pt x="89" y="427"/>
                  <a:pt x="118" y="471"/>
                  <a:pt x="162" y="471"/>
                </a:cubicBezTo>
                <a:cubicBezTo>
                  <a:pt x="207" y="471"/>
                  <a:pt x="207" y="471"/>
                  <a:pt x="207" y="471"/>
                </a:cubicBezTo>
                <a:cubicBezTo>
                  <a:pt x="442" y="471"/>
                  <a:pt x="442" y="471"/>
                  <a:pt x="442" y="471"/>
                </a:cubicBezTo>
                <a:cubicBezTo>
                  <a:pt x="619" y="471"/>
                  <a:pt x="619" y="471"/>
                  <a:pt x="619" y="471"/>
                </a:cubicBezTo>
                <a:cubicBezTo>
                  <a:pt x="619" y="471"/>
                  <a:pt x="619" y="441"/>
                  <a:pt x="619" y="427"/>
                </a:cubicBezTo>
                <a:lnTo>
                  <a:pt x="162" y="427"/>
                </a:lnTo>
                <a:close/>
                <a:moveTo>
                  <a:pt x="118" y="118"/>
                </a:moveTo>
                <a:lnTo>
                  <a:pt x="118" y="118"/>
                </a:lnTo>
                <a:cubicBezTo>
                  <a:pt x="589" y="118"/>
                  <a:pt x="589" y="118"/>
                  <a:pt x="589" y="118"/>
                </a:cubicBezTo>
                <a:cubicBezTo>
                  <a:pt x="545" y="309"/>
                  <a:pt x="545" y="309"/>
                  <a:pt x="545" y="309"/>
                </a:cubicBezTo>
                <a:cubicBezTo>
                  <a:pt x="118" y="353"/>
                  <a:pt x="118" y="353"/>
                  <a:pt x="118" y="353"/>
                </a:cubicBezTo>
                <a:lnTo>
                  <a:pt x="118" y="118"/>
                </a:lnTo>
                <a:close/>
                <a:moveTo>
                  <a:pt x="354" y="544"/>
                </a:moveTo>
                <a:lnTo>
                  <a:pt x="354" y="544"/>
                </a:lnTo>
                <a:cubicBezTo>
                  <a:pt x="354" y="589"/>
                  <a:pt x="398" y="618"/>
                  <a:pt x="442" y="618"/>
                </a:cubicBezTo>
                <a:cubicBezTo>
                  <a:pt x="486" y="618"/>
                  <a:pt x="516" y="589"/>
                  <a:pt x="516" y="544"/>
                </a:cubicBezTo>
                <a:cubicBezTo>
                  <a:pt x="516" y="500"/>
                  <a:pt x="486" y="471"/>
                  <a:pt x="442" y="471"/>
                </a:cubicBezTo>
                <a:cubicBezTo>
                  <a:pt x="398" y="471"/>
                  <a:pt x="354" y="500"/>
                  <a:pt x="354" y="544"/>
                </a:cubicBezTo>
                <a:close/>
                <a:moveTo>
                  <a:pt x="442" y="500"/>
                </a:moveTo>
                <a:lnTo>
                  <a:pt x="442" y="500"/>
                </a:lnTo>
                <a:cubicBezTo>
                  <a:pt x="457" y="500"/>
                  <a:pt x="471" y="530"/>
                  <a:pt x="471" y="544"/>
                </a:cubicBezTo>
                <a:cubicBezTo>
                  <a:pt x="471" y="559"/>
                  <a:pt x="457" y="589"/>
                  <a:pt x="442" y="589"/>
                </a:cubicBezTo>
                <a:cubicBezTo>
                  <a:pt x="412" y="589"/>
                  <a:pt x="398" y="559"/>
                  <a:pt x="398" y="544"/>
                </a:cubicBezTo>
                <a:cubicBezTo>
                  <a:pt x="398" y="530"/>
                  <a:pt x="412" y="500"/>
                  <a:pt x="442" y="5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3" name="Google Shape;1403;p45"/>
          <p:cNvSpPr/>
          <p:nvPr/>
        </p:nvSpPr>
        <p:spPr>
          <a:xfrm>
            <a:off x="9418504" y="8903704"/>
            <a:ext cx="598125" cy="556638"/>
          </a:xfrm>
          <a:custGeom>
            <a:rect b="b" l="l" r="r" t="t"/>
            <a:pathLst>
              <a:path extrusionOk="0" h="590" w="634">
                <a:moveTo>
                  <a:pt x="191" y="162"/>
                </a:moveTo>
                <a:lnTo>
                  <a:pt x="191" y="162"/>
                </a:lnTo>
                <a:cubicBezTo>
                  <a:pt x="147" y="0"/>
                  <a:pt x="147" y="0"/>
                  <a:pt x="147" y="0"/>
                </a:cubicBezTo>
                <a:cubicBezTo>
                  <a:pt x="14" y="0"/>
                  <a:pt x="14" y="0"/>
                  <a:pt x="14" y="0"/>
                </a:cubicBezTo>
                <a:lnTo>
                  <a:pt x="0" y="15"/>
                </a:lnTo>
                <a:cubicBezTo>
                  <a:pt x="0" y="30"/>
                  <a:pt x="14" y="45"/>
                  <a:pt x="14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62" y="162"/>
                  <a:pt x="162" y="162"/>
                  <a:pt x="162" y="162"/>
                </a:cubicBezTo>
                <a:cubicBezTo>
                  <a:pt x="191" y="398"/>
                  <a:pt x="191" y="398"/>
                  <a:pt x="191" y="398"/>
                </a:cubicBezTo>
                <a:cubicBezTo>
                  <a:pt x="191" y="442"/>
                  <a:pt x="235" y="471"/>
                  <a:pt x="279" y="471"/>
                </a:cubicBezTo>
                <a:cubicBezTo>
                  <a:pt x="485" y="471"/>
                  <a:pt x="485" y="471"/>
                  <a:pt x="485" y="471"/>
                </a:cubicBezTo>
                <a:cubicBezTo>
                  <a:pt x="530" y="471"/>
                  <a:pt x="574" y="442"/>
                  <a:pt x="574" y="398"/>
                </a:cubicBezTo>
                <a:cubicBezTo>
                  <a:pt x="633" y="162"/>
                  <a:pt x="633" y="162"/>
                  <a:pt x="633" y="162"/>
                </a:cubicBezTo>
                <a:lnTo>
                  <a:pt x="191" y="162"/>
                </a:lnTo>
                <a:close/>
                <a:moveTo>
                  <a:pt x="530" y="398"/>
                </a:moveTo>
                <a:lnTo>
                  <a:pt x="530" y="398"/>
                </a:lnTo>
                <a:cubicBezTo>
                  <a:pt x="530" y="413"/>
                  <a:pt x="515" y="427"/>
                  <a:pt x="485" y="427"/>
                </a:cubicBezTo>
                <a:cubicBezTo>
                  <a:pt x="279" y="427"/>
                  <a:pt x="279" y="427"/>
                  <a:pt x="279" y="427"/>
                </a:cubicBezTo>
                <a:cubicBezTo>
                  <a:pt x="250" y="427"/>
                  <a:pt x="235" y="413"/>
                  <a:pt x="235" y="398"/>
                </a:cubicBezTo>
                <a:cubicBezTo>
                  <a:pt x="206" y="192"/>
                  <a:pt x="206" y="192"/>
                  <a:pt x="206" y="192"/>
                </a:cubicBezTo>
                <a:cubicBezTo>
                  <a:pt x="574" y="192"/>
                  <a:pt x="574" y="192"/>
                  <a:pt x="574" y="192"/>
                </a:cubicBezTo>
                <a:lnTo>
                  <a:pt x="530" y="398"/>
                </a:lnTo>
                <a:close/>
                <a:moveTo>
                  <a:pt x="279" y="516"/>
                </a:moveTo>
                <a:lnTo>
                  <a:pt x="279" y="516"/>
                </a:lnTo>
                <a:cubicBezTo>
                  <a:pt x="250" y="516"/>
                  <a:pt x="235" y="530"/>
                  <a:pt x="235" y="545"/>
                </a:cubicBezTo>
                <a:cubicBezTo>
                  <a:pt x="235" y="575"/>
                  <a:pt x="250" y="589"/>
                  <a:pt x="279" y="589"/>
                </a:cubicBezTo>
                <a:cubicBezTo>
                  <a:pt x="294" y="589"/>
                  <a:pt x="309" y="575"/>
                  <a:pt x="309" y="545"/>
                </a:cubicBezTo>
                <a:cubicBezTo>
                  <a:pt x="309" y="530"/>
                  <a:pt x="294" y="516"/>
                  <a:pt x="279" y="516"/>
                </a:cubicBezTo>
                <a:close/>
                <a:moveTo>
                  <a:pt x="471" y="516"/>
                </a:moveTo>
                <a:lnTo>
                  <a:pt x="471" y="516"/>
                </a:lnTo>
                <a:cubicBezTo>
                  <a:pt x="456" y="516"/>
                  <a:pt x="426" y="530"/>
                  <a:pt x="426" y="545"/>
                </a:cubicBezTo>
                <a:cubicBezTo>
                  <a:pt x="426" y="575"/>
                  <a:pt x="456" y="589"/>
                  <a:pt x="471" y="589"/>
                </a:cubicBezTo>
                <a:cubicBezTo>
                  <a:pt x="485" y="589"/>
                  <a:pt x="515" y="575"/>
                  <a:pt x="515" y="545"/>
                </a:cubicBezTo>
                <a:cubicBezTo>
                  <a:pt x="515" y="530"/>
                  <a:pt x="485" y="516"/>
                  <a:pt x="471" y="51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4" name="Google Shape;1404;p45"/>
          <p:cNvSpPr/>
          <p:nvPr/>
        </p:nvSpPr>
        <p:spPr>
          <a:xfrm>
            <a:off x="8460813" y="8945189"/>
            <a:ext cx="580839" cy="473663"/>
          </a:xfrm>
          <a:custGeom>
            <a:rect b="b" l="l" r="r" t="t"/>
            <a:pathLst>
              <a:path extrusionOk="0" h="501" w="619">
                <a:moveTo>
                  <a:pt x="603" y="117"/>
                </a:moveTo>
                <a:lnTo>
                  <a:pt x="603" y="117"/>
                </a:lnTo>
                <a:cubicBezTo>
                  <a:pt x="471" y="117"/>
                  <a:pt x="471" y="117"/>
                  <a:pt x="471" y="117"/>
                </a:cubicBezTo>
                <a:cubicBezTo>
                  <a:pt x="515" y="29"/>
                  <a:pt x="515" y="29"/>
                  <a:pt x="515" y="29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74" y="29"/>
                  <a:pt x="589" y="29"/>
                  <a:pt x="589" y="14"/>
                </a:cubicBezTo>
                <a:cubicBezTo>
                  <a:pt x="589" y="0"/>
                  <a:pt x="574" y="0"/>
                  <a:pt x="559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427" y="117"/>
                  <a:pt x="427" y="117"/>
                  <a:pt x="427" y="117"/>
                </a:cubicBezTo>
                <a:cubicBezTo>
                  <a:pt x="191" y="117"/>
                  <a:pt x="191" y="117"/>
                  <a:pt x="191" y="117"/>
                </a:cubicBezTo>
                <a:cubicBezTo>
                  <a:pt x="132" y="0"/>
                  <a:pt x="132" y="0"/>
                  <a:pt x="132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44" y="0"/>
                  <a:pt x="29" y="0"/>
                  <a:pt x="29" y="14"/>
                </a:cubicBezTo>
                <a:cubicBezTo>
                  <a:pt x="29" y="29"/>
                  <a:pt x="44" y="29"/>
                  <a:pt x="59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47" y="117"/>
                  <a:pt x="147" y="117"/>
                  <a:pt x="147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0" y="117"/>
                  <a:pt x="0" y="117"/>
                  <a:pt x="0" y="132"/>
                </a:cubicBezTo>
                <a:cubicBezTo>
                  <a:pt x="0" y="147"/>
                  <a:pt x="0" y="147"/>
                  <a:pt x="15" y="147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59" y="426"/>
                  <a:pt x="59" y="426"/>
                  <a:pt x="59" y="426"/>
                </a:cubicBezTo>
                <a:cubicBezTo>
                  <a:pt x="59" y="471"/>
                  <a:pt x="88" y="500"/>
                  <a:pt x="132" y="500"/>
                </a:cubicBezTo>
                <a:cubicBezTo>
                  <a:pt x="471" y="500"/>
                  <a:pt x="471" y="500"/>
                  <a:pt x="471" y="500"/>
                </a:cubicBezTo>
                <a:cubicBezTo>
                  <a:pt x="515" y="500"/>
                  <a:pt x="545" y="471"/>
                  <a:pt x="545" y="426"/>
                </a:cubicBezTo>
                <a:cubicBezTo>
                  <a:pt x="589" y="147"/>
                  <a:pt x="589" y="147"/>
                  <a:pt x="589" y="147"/>
                </a:cubicBezTo>
                <a:cubicBezTo>
                  <a:pt x="603" y="147"/>
                  <a:pt x="603" y="147"/>
                  <a:pt x="603" y="147"/>
                </a:cubicBezTo>
                <a:cubicBezTo>
                  <a:pt x="618" y="147"/>
                  <a:pt x="618" y="147"/>
                  <a:pt x="618" y="132"/>
                </a:cubicBezTo>
                <a:cubicBezTo>
                  <a:pt x="618" y="117"/>
                  <a:pt x="618" y="117"/>
                  <a:pt x="603" y="117"/>
                </a:cubicBezTo>
                <a:close/>
                <a:moveTo>
                  <a:pt x="191" y="471"/>
                </a:moveTo>
                <a:lnTo>
                  <a:pt x="191" y="471"/>
                </a:lnTo>
                <a:cubicBezTo>
                  <a:pt x="132" y="471"/>
                  <a:pt x="132" y="471"/>
                  <a:pt x="132" y="471"/>
                </a:cubicBezTo>
                <a:cubicBezTo>
                  <a:pt x="118" y="471"/>
                  <a:pt x="88" y="441"/>
                  <a:pt x="88" y="426"/>
                </a:cubicBezTo>
                <a:cubicBezTo>
                  <a:pt x="88" y="382"/>
                  <a:pt x="88" y="382"/>
                  <a:pt x="88" y="382"/>
                </a:cubicBezTo>
                <a:cubicBezTo>
                  <a:pt x="191" y="382"/>
                  <a:pt x="191" y="382"/>
                  <a:pt x="191" y="382"/>
                </a:cubicBezTo>
                <a:lnTo>
                  <a:pt x="191" y="471"/>
                </a:lnTo>
                <a:close/>
                <a:moveTo>
                  <a:pt x="191" y="353"/>
                </a:moveTo>
                <a:lnTo>
                  <a:pt x="191" y="353"/>
                </a:lnTo>
                <a:cubicBezTo>
                  <a:pt x="88" y="353"/>
                  <a:pt x="88" y="353"/>
                  <a:pt x="88" y="353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191" y="264"/>
                  <a:pt x="191" y="264"/>
                  <a:pt x="191" y="264"/>
                </a:cubicBezTo>
                <a:lnTo>
                  <a:pt x="191" y="353"/>
                </a:lnTo>
                <a:close/>
                <a:moveTo>
                  <a:pt x="191" y="235"/>
                </a:moveTo>
                <a:lnTo>
                  <a:pt x="191" y="235"/>
                </a:lnTo>
                <a:cubicBezTo>
                  <a:pt x="73" y="235"/>
                  <a:pt x="73" y="235"/>
                  <a:pt x="73" y="235"/>
                </a:cubicBezTo>
                <a:cubicBezTo>
                  <a:pt x="73" y="147"/>
                  <a:pt x="73" y="147"/>
                  <a:pt x="73" y="147"/>
                </a:cubicBezTo>
                <a:cubicBezTo>
                  <a:pt x="191" y="147"/>
                  <a:pt x="191" y="147"/>
                  <a:pt x="191" y="147"/>
                </a:cubicBezTo>
                <a:lnTo>
                  <a:pt x="191" y="235"/>
                </a:lnTo>
                <a:close/>
                <a:moveTo>
                  <a:pt x="383" y="471"/>
                </a:moveTo>
                <a:lnTo>
                  <a:pt x="383" y="471"/>
                </a:lnTo>
                <a:cubicBezTo>
                  <a:pt x="236" y="471"/>
                  <a:pt x="236" y="471"/>
                  <a:pt x="236" y="471"/>
                </a:cubicBezTo>
                <a:cubicBezTo>
                  <a:pt x="236" y="382"/>
                  <a:pt x="236" y="382"/>
                  <a:pt x="236" y="382"/>
                </a:cubicBezTo>
                <a:cubicBezTo>
                  <a:pt x="383" y="382"/>
                  <a:pt x="383" y="382"/>
                  <a:pt x="383" y="382"/>
                </a:cubicBezTo>
                <a:lnTo>
                  <a:pt x="383" y="471"/>
                </a:lnTo>
                <a:close/>
                <a:moveTo>
                  <a:pt x="383" y="353"/>
                </a:moveTo>
                <a:lnTo>
                  <a:pt x="383" y="353"/>
                </a:lnTo>
                <a:cubicBezTo>
                  <a:pt x="236" y="353"/>
                  <a:pt x="236" y="353"/>
                  <a:pt x="236" y="353"/>
                </a:cubicBezTo>
                <a:cubicBezTo>
                  <a:pt x="236" y="264"/>
                  <a:pt x="236" y="264"/>
                  <a:pt x="236" y="264"/>
                </a:cubicBezTo>
                <a:cubicBezTo>
                  <a:pt x="383" y="264"/>
                  <a:pt x="383" y="264"/>
                  <a:pt x="383" y="264"/>
                </a:cubicBezTo>
                <a:lnTo>
                  <a:pt x="383" y="353"/>
                </a:lnTo>
                <a:close/>
                <a:moveTo>
                  <a:pt x="383" y="235"/>
                </a:moveTo>
                <a:lnTo>
                  <a:pt x="383" y="235"/>
                </a:lnTo>
                <a:cubicBezTo>
                  <a:pt x="236" y="235"/>
                  <a:pt x="236" y="235"/>
                  <a:pt x="236" y="235"/>
                </a:cubicBezTo>
                <a:cubicBezTo>
                  <a:pt x="236" y="147"/>
                  <a:pt x="236" y="147"/>
                  <a:pt x="236" y="147"/>
                </a:cubicBezTo>
                <a:cubicBezTo>
                  <a:pt x="383" y="147"/>
                  <a:pt x="383" y="147"/>
                  <a:pt x="383" y="147"/>
                </a:cubicBezTo>
                <a:lnTo>
                  <a:pt x="383" y="235"/>
                </a:lnTo>
                <a:close/>
                <a:moveTo>
                  <a:pt x="500" y="426"/>
                </a:moveTo>
                <a:lnTo>
                  <a:pt x="500" y="426"/>
                </a:lnTo>
                <a:cubicBezTo>
                  <a:pt x="500" y="441"/>
                  <a:pt x="486" y="471"/>
                  <a:pt x="471" y="471"/>
                </a:cubicBezTo>
                <a:cubicBezTo>
                  <a:pt x="427" y="471"/>
                  <a:pt x="427" y="471"/>
                  <a:pt x="427" y="471"/>
                </a:cubicBezTo>
                <a:cubicBezTo>
                  <a:pt x="427" y="382"/>
                  <a:pt x="427" y="382"/>
                  <a:pt x="427" y="382"/>
                </a:cubicBezTo>
                <a:cubicBezTo>
                  <a:pt x="515" y="382"/>
                  <a:pt x="515" y="382"/>
                  <a:pt x="515" y="382"/>
                </a:cubicBezTo>
                <a:lnTo>
                  <a:pt x="500" y="426"/>
                </a:lnTo>
                <a:close/>
                <a:moveTo>
                  <a:pt x="515" y="353"/>
                </a:moveTo>
                <a:lnTo>
                  <a:pt x="515" y="353"/>
                </a:lnTo>
                <a:cubicBezTo>
                  <a:pt x="427" y="353"/>
                  <a:pt x="427" y="353"/>
                  <a:pt x="427" y="353"/>
                </a:cubicBezTo>
                <a:cubicBezTo>
                  <a:pt x="427" y="264"/>
                  <a:pt x="427" y="264"/>
                  <a:pt x="427" y="264"/>
                </a:cubicBezTo>
                <a:cubicBezTo>
                  <a:pt x="530" y="264"/>
                  <a:pt x="530" y="264"/>
                  <a:pt x="530" y="264"/>
                </a:cubicBezTo>
                <a:lnTo>
                  <a:pt x="515" y="353"/>
                </a:lnTo>
                <a:close/>
                <a:moveTo>
                  <a:pt x="530" y="235"/>
                </a:moveTo>
                <a:lnTo>
                  <a:pt x="530" y="235"/>
                </a:lnTo>
                <a:cubicBezTo>
                  <a:pt x="427" y="235"/>
                  <a:pt x="427" y="235"/>
                  <a:pt x="427" y="235"/>
                </a:cubicBezTo>
                <a:cubicBezTo>
                  <a:pt x="427" y="147"/>
                  <a:pt x="427" y="147"/>
                  <a:pt x="427" y="147"/>
                </a:cubicBezTo>
                <a:cubicBezTo>
                  <a:pt x="545" y="147"/>
                  <a:pt x="545" y="147"/>
                  <a:pt x="545" y="147"/>
                </a:cubicBezTo>
                <a:lnTo>
                  <a:pt x="530" y="23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5" name="Google Shape;1405;p45"/>
          <p:cNvSpPr/>
          <p:nvPr/>
        </p:nvSpPr>
        <p:spPr>
          <a:xfrm>
            <a:off x="7489289" y="8886418"/>
            <a:ext cx="598125" cy="584296"/>
          </a:xfrm>
          <a:custGeom>
            <a:rect b="b" l="l" r="r" t="t"/>
            <a:pathLst>
              <a:path extrusionOk="0" h="619" w="634">
                <a:moveTo>
                  <a:pt x="516" y="0"/>
                </a:moveTo>
                <a:lnTo>
                  <a:pt x="516" y="0"/>
                </a:lnTo>
                <a:cubicBezTo>
                  <a:pt x="118" y="0"/>
                  <a:pt x="118" y="0"/>
                  <a:pt x="118" y="0"/>
                </a:cubicBezTo>
                <a:cubicBezTo>
                  <a:pt x="0" y="191"/>
                  <a:pt x="0" y="191"/>
                  <a:pt x="0" y="191"/>
                </a:cubicBezTo>
                <a:lnTo>
                  <a:pt x="0" y="265"/>
                </a:lnTo>
                <a:cubicBezTo>
                  <a:pt x="0" y="294"/>
                  <a:pt x="15" y="309"/>
                  <a:pt x="30" y="323"/>
                </a:cubicBezTo>
                <a:cubicBezTo>
                  <a:pt x="30" y="544"/>
                  <a:pt x="30" y="544"/>
                  <a:pt x="30" y="544"/>
                </a:cubicBezTo>
                <a:cubicBezTo>
                  <a:pt x="30" y="589"/>
                  <a:pt x="59" y="618"/>
                  <a:pt x="103" y="618"/>
                </a:cubicBezTo>
                <a:cubicBezTo>
                  <a:pt x="530" y="618"/>
                  <a:pt x="530" y="618"/>
                  <a:pt x="530" y="618"/>
                </a:cubicBezTo>
                <a:cubicBezTo>
                  <a:pt x="575" y="618"/>
                  <a:pt x="619" y="589"/>
                  <a:pt x="619" y="544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33" y="309"/>
                  <a:pt x="633" y="294"/>
                  <a:pt x="633" y="265"/>
                </a:cubicBezTo>
                <a:cubicBezTo>
                  <a:pt x="633" y="250"/>
                  <a:pt x="633" y="191"/>
                  <a:pt x="633" y="191"/>
                </a:cubicBezTo>
                <a:lnTo>
                  <a:pt x="516" y="0"/>
                </a:lnTo>
                <a:close/>
                <a:moveTo>
                  <a:pt x="575" y="544"/>
                </a:moveTo>
                <a:lnTo>
                  <a:pt x="575" y="544"/>
                </a:lnTo>
                <a:cubicBezTo>
                  <a:pt x="575" y="559"/>
                  <a:pt x="560" y="589"/>
                  <a:pt x="530" y="589"/>
                </a:cubicBezTo>
                <a:cubicBezTo>
                  <a:pt x="103" y="589"/>
                  <a:pt x="103" y="589"/>
                  <a:pt x="103" y="589"/>
                </a:cubicBezTo>
                <a:cubicBezTo>
                  <a:pt x="89" y="589"/>
                  <a:pt x="59" y="559"/>
                  <a:pt x="59" y="544"/>
                </a:cubicBezTo>
                <a:cubicBezTo>
                  <a:pt x="59" y="500"/>
                  <a:pt x="59" y="500"/>
                  <a:pt x="59" y="500"/>
                </a:cubicBezTo>
                <a:cubicBezTo>
                  <a:pt x="575" y="500"/>
                  <a:pt x="575" y="500"/>
                  <a:pt x="575" y="500"/>
                </a:cubicBezTo>
                <a:lnTo>
                  <a:pt x="575" y="544"/>
                </a:lnTo>
                <a:close/>
                <a:moveTo>
                  <a:pt x="575" y="471"/>
                </a:moveTo>
                <a:lnTo>
                  <a:pt x="575" y="471"/>
                </a:lnTo>
                <a:cubicBezTo>
                  <a:pt x="59" y="471"/>
                  <a:pt x="59" y="471"/>
                  <a:pt x="59" y="471"/>
                </a:cubicBezTo>
                <a:cubicBezTo>
                  <a:pt x="59" y="353"/>
                  <a:pt x="59" y="353"/>
                  <a:pt x="59" y="353"/>
                </a:cubicBezTo>
                <a:cubicBezTo>
                  <a:pt x="74" y="353"/>
                  <a:pt x="89" y="353"/>
                  <a:pt x="103" y="353"/>
                </a:cubicBezTo>
                <a:cubicBezTo>
                  <a:pt x="118" y="353"/>
                  <a:pt x="162" y="323"/>
                  <a:pt x="177" y="294"/>
                </a:cubicBezTo>
                <a:cubicBezTo>
                  <a:pt x="192" y="323"/>
                  <a:pt x="221" y="353"/>
                  <a:pt x="251" y="353"/>
                </a:cubicBezTo>
                <a:cubicBezTo>
                  <a:pt x="280" y="353"/>
                  <a:pt x="310" y="323"/>
                  <a:pt x="324" y="309"/>
                </a:cubicBezTo>
                <a:cubicBezTo>
                  <a:pt x="324" y="323"/>
                  <a:pt x="369" y="353"/>
                  <a:pt x="398" y="353"/>
                </a:cubicBezTo>
                <a:cubicBezTo>
                  <a:pt x="428" y="353"/>
                  <a:pt x="457" y="323"/>
                  <a:pt x="471" y="294"/>
                </a:cubicBezTo>
                <a:cubicBezTo>
                  <a:pt x="486" y="323"/>
                  <a:pt x="501" y="353"/>
                  <a:pt x="530" y="353"/>
                </a:cubicBezTo>
                <a:cubicBezTo>
                  <a:pt x="545" y="353"/>
                  <a:pt x="575" y="353"/>
                  <a:pt x="575" y="353"/>
                </a:cubicBezTo>
                <a:lnTo>
                  <a:pt x="575" y="471"/>
                </a:lnTo>
                <a:close/>
                <a:moveTo>
                  <a:pt x="589" y="265"/>
                </a:moveTo>
                <a:lnTo>
                  <a:pt x="589" y="265"/>
                </a:lnTo>
                <a:cubicBezTo>
                  <a:pt x="589" y="294"/>
                  <a:pt x="560" y="309"/>
                  <a:pt x="530" y="309"/>
                </a:cubicBezTo>
                <a:cubicBezTo>
                  <a:pt x="501" y="309"/>
                  <a:pt x="471" y="294"/>
                  <a:pt x="471" y="265"/>
                </a:cubicBezTo>
                <a:cubicBezTo>
                  <a:pt x="457" y="265"/>
                  <a:pt x="457" y="265"/>
                  <a:pt x="457" y="265"/>
                </a:cubicBezTo>
                <a:cubicBezTo>
                  <a:pt x="457" y="294"/>
                  <a:pt x="428" y="309"/>
                  <a:pt x="398" y="309"/>
                </a:cubicBezTo>
                <a:cubicBezTo>
                  <a:pt x="369" y="309"/>
                  <a:pt x="324" y="294"/>
                  <a:pt x="324" y="265"/>
                </a:cubicBezTo>
                <a:cubicBezTo>
                  <a:pt x="310" y="265"/>
                  <a:pt x="310" y="265"/>
                  <a:pt x="310" y="265"/>
                </a:cubicBezTo>
                <a:cubicBezTo>
                  <a:pt x="310" y="294"/>
                  <a:pt x="280" y="309"/>
                  <a:pt x="251" y="309"/>
                </a:cubicBezTo>
                <a:cubicBezTo>
                  <a:pt x="221" y="309"/>
                  <a:pt x="177" y="294"/>
                  <a:pt x="177" y="265"/>
                </a:cubicBezTo>
                <a:cubicBezTo>
                  <a:pt x="162" y="265"/>
                  <a:pt x="162" y="265"/>
                  <a:pt x="162" y="265"/>
                </a:cubicBezTo>
                <a:cubicBezTo>
                  <a:pt x="162" y="294"/>
                  <a:pt x="133" y="309"/>
                  <a:pt x="103" y="309"/>
                </a:cubicBezTo>
                <a:cubicBezTo>
                  <a:pt x="74" y="309"/>
                  <a:pt x="45" y="294"/>
                  <a:pt x="45" y="265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589" y="235"/>
                  <a:pt x="589" y="235"/>
                  <a:pt x="589" y="235"/>
                </a:cubicBezTo>
                <a:lnTo>
                  <a:pt x="589" y="265"/>
                </a:lnTo>
                <a:close/>
                <a:moveTo>
                  <a:pt x="45" y="191"/>
                </a:moveTo>
                <a:lnTo>
                  <a:pt x="45" y="191"/>
                </a:lnTo>
                <a:cubicBezTo>
                  <a:pt x="133" y="29"/>
                  <a:pt x="133" y="29"/>
                  <a:pt x="133" y="29"/>
                </a:cubicBezTo>
                <a:cubicBezTo>
                  <a:pt x="501" y="29"/>
                  <a:pt x="501" y="29"/>
                  <a:pt x="501" y="29"/>
                </a:cubicBezTo>
                <a:cubicBezTo>
                  <a:pt x="589" y="191"/>
                  <a:pt x="589" y="191"/>
                  <a:pt x="589" y="191"/>
                </a:cubicBezTo>
                <a:lnTo>
                  <a:pt x="45" y="19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6" name="Google Shape;1406;p45"/>
          <p:cNvSpPr/>
          <p:nvPr/>
        </p:nvSpPr>
        <p:spPr>
          <a:xfrm>
            <a:off x="6604205" y="8945189"/>
            <a:ext cx="446002" cy="473663"/>
          </a:xfrm>
          <a:custGeom>
            <a:rect b="b" l="l" r="r" t="t"/>
            <a:pathLst>
              <a:path extrusionOk="0" h="501" w="472">
                <a:moveTo>
                  <a:pt x="383" y="309"/>
                </a:moveTo>
                <a:lnTo>
                  <a:pt x="383" y="309"/>
                </a:lnTo>
                <a:cubicBezTo>
                  <a:pt x="339" y="309"/>
                  <a:pt x="310" y="323"/>
                  <a:pt x="295" y="353"/>
                </a:cubicBezTo>
                <a:cubicBezTo>
                  <a:pt x="192" y="294"/>
                  <a:pt x="192" y="294"/>
                  <a:pt x="192" y="294"/>
                </a:cubicBezTo>
                <a:cubicBezTo>
                  <a:pt x="192" y="280"/>
                  <a:pt x="206" y="264"/>
                  <a:pt x="206" y="250"/>
                </a:cubicBezTo>
                <a:cubicBezTo>
                  <a:pt x="206" y="235"/>
                  <a:pt x="206" y="235"/>
                  <a:pt x="192" y="221"/>
                </a:cubicBezTo>
                <a:cubicBezTo>
                  <a:pt x="310" y="162"/>
                  <a:pt x="310" y="162"/>
                  <a:pt x="310" y="162"/>
                </a:cubicBezTo>
                <a:cubicBezTo>
                  <a:pt x="324" y="176"/>
                  <a:pt x="353" y="191"/>
                  <a:pt x="383" y="191"/>
                </a:cubicBezTo>
                <a:cubicBezTo>
                  <a:pt x="427" y="191"/>
                  <a:pt x="471" y="147"/>
                  <a:pt x="471" y="88"/>
                </a:cubicBezTo>
                <a:cubicBezTo>
                  <a:pt x="471" y="44"/>
                  <a:pt x="427" y="0"/>
                  <a:pt x="383" y="0"/>
                </a:cubicBezTo>
                <a:cubicBezTo>
                  <a:pt x="324" y="0"/>
                  <a:pt x="280" y="44"/>
                  <a:pt x="280" y="88"/>
                </a:cubicBezTo>
                <a:cubicBezTo>
                  <a:pt x="280" y="103"/>
                  <a:pt x="280" y="117"/>
                  <a:pt x="280" y="117"/>
                </a:cubicBezTo>
                <a:cubicBezTo>
                  <a:pt x="177" y="176"/>
                  <a:pt x="177" y="176"/>
                  <a:pt x="177" y="176"/>
                </a:cubicBezTo>
                <a:cubicBezTo>
                  <a:pt x="162" y="162"/>
                  <a:pt x="133" y="147"/>
                  <a:pt x="103" y="147"/>
                </a:cubicBezTo>
                <a:cubicBezTo>
                  <a:pt x="44" y="147"/>
                  <a:pt x="0" y="191"/>
                  <a:pt x="0" y="250"/>
                </a:cubicBezTo>
                <a:cubicBezTo>
                  <a:pt x="0" y="309"/>
                  <a:pt x="44" y="353"/>
                  <a:pt x="103" y="353"/>
                </a:cubicBezTo>
                <a:cubicBezTo>
                  <a:pt x="133" y="353"/>
                  <a:pt x="148" y="338"/>
                  <a:pt x="162" y="323"/>
                </a:cubicBezTo>
                <a:cubicBezTo>
                  <a:pt x="280" y="397"/>
                  <a:pt x="280" y="397"/>
                  <a:pt x="280" y="397"/>
                </a:cubicBezTo>
                <a:cubicBezTo>
                  <a:pt x="280" y="397"/>
                  <a:pt x="280" y="397"/>
                  <a:pt x="280" y="412"/>
                </a:cubicBezTo>
                <a:cubicBezTo>
                  <a:pt x="280" y="456"/>
                  <a:pt x="324" y="500"/>
                  <a:pt x="383" y="500"/>
                </a:cubicBezTo>
                <a:cubicBezTo>
                  <a:pt x="427" y="500"/>
                  <a:pt x="471" y="456"/>
                  <a:pt x="471" y="412"/>
                </a:cubicBezTo>
                <a:cubicBezTo>
                  <a:pt x="471" y="353"/>
                  <a:pt x="427" y="309"/>
                  <a:pt x="383" y="309"/>
                </a:cubicBezTo>
                <a:close/>
                <a:moveTo>
                  <a:pt x="383" y="29"/>
                </a:moveTo>
                <a:lnTo>
                  <a:pt x="383" y="29"/>
                </a:lnTo>
                <a:cubicBezTo>
                  <a:pt x="412" y="29"/>
                  <a:pt x="442" y="59"/>
                  <a:pt x="442" y="88"/>
                </a:cubicBezTo>
                <a:cubicBezTo>
                  <a:pt x="442" y="132"/>
                  <a:pt x="412" y="147"/>
                  <a:pt x="383" y="147"/>
                </a:cubicBezTo>
                <a:cubicBezTo>
                  <a:pt x="339" y="147"/>
                  <a:pt x="324" y="132"/>
                  <a:pt x="324" y="88"/>
                </a:cubicBezTo>
                <a:cubicBezTo>
                  <a:pt x="324" y="59"/>
                  <a:pt x="339" y="29"/>
                  <a:pt x="383" y="29"/>
                </a:cubicBezTo>
                <a:close/>
                <a:moveTo>
                  <a:pt x="103" y="309"/>
                </a:moveTo>
                <a:lnTo>
                  <a:pt x="103" y="309"/>
                </a:lnTo>
                <a:cubicBezTo>
                  <a:pt x="74" y="309"/>
                  <a:pt x="44" y="280"/>
                  <a:pt x="44" y="250"/>
                </a:cubicBezTo>
                <a:cubicBezTo>
                  <a:pt x="44" y="221"/>
                  <a:pt x="74" y="191"/>
                  <a:pt x="103" y="191"/>
                </a:cubicBezTo>
                <a:cubicBezTo>
                  <a:pt x="133" y="191"/>
                  <a:pt x="162" y="221"/>
                  <a:pt x="162" y="250"/>
                </a:cubicBezTo>
                <a:cubicBezTo>
                  <a:pt x="162" y="280"/>
                  <a:pt x="133" y="309"/>
                  <a:pt x="103" y="309"/>
                </a:cubicBezTo>
                <a:close/>
                <a:moveTo>
                  <a:pt x="383" y="471"/>
                </a:moveTo>
                <a:lnTo>
                  <a:pt x="383" y="471"/>
                </a:lnTo>
                <a:cubicBezTo>
                  <a:pt x="339" y="471"/>
                  <a:pt x="324" y="441"/>
                  <a:pt x="324" y="412"/>
                </a:cubicBezTo>
                <a:cubicBezTo>
                  <a:pt x="324" y="368"/>
                  <a:pt x="339" y="353"/>
                  <a:pt x="383" y="353"/>
                </a:cubicBezTo>
                <a:cubicBezTo>
                  <a:pt x="412" y="353"/>
                  <a:pt x="442" y="368"/>
                  <a:pt x="442" y="412"/>
                </a:cubicBezTo>
                <a:cubicBezTo>
                  <a:pt x="442" y="441"/>
                  <a:pt x="412" y="471"/>
                  <a:pt x="383" y="47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7" name="Google Shape;1407;p45"/>
          <p:cNvSpPr/>
          <p:nvPr/>
        </p:nvSpPr>
        <p:spPr>
          <a:xfrm>
            <a:off x="5591194" y="8927908"/>
            <a:ext cx="556638" cy="487492"/>
          </a:xfrm>
          <a:custGeom>
            <a:rect b="b" l="l" r="r" t="t"/>
            <a:pathLst>
              <a:path extrusionOk="0" h="516" w="589">
                <a:moveTo>
                  <a:pt x="426" y="15"/>
                </a:moveTo>
                <a:lnTo>
                  <a:pt x="426" y="15"/>
                </a:lnTo>
                <a:cubicBezTo>
                  <a:pt x="426" y="0"/>
                  <a:pt x="412" y="15"/>
                  <a:pt x="397" y="15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47" y="500"/>
                  <a:pt x="162" y="515"/>
                  <a:pt x="162" y="515"/>
                </a:cubicBezTo>
                <a:cubicBezTo>
                  <a:pt x="176" y="515"/>
                  <a:pt x="191" y="515"/>
                  <a:pt x="191" y="515"/>
                </a:cubicBezTo>
                <a:cubicBezTo>
                  <a:pt x="441" y="44"/>
                  <a:pt x="441" y="44"/>
                  <a:pt x="441" y="44"/>
                </a:cubicBezTo>
                <a:cubicBezTo>
                  <a:pt x="441" y="29"/>
                  <a:pt x="441" y="15"/>
                  <a:pt x="426" y="15"/>
                </a:cubicBezTo>
                <a:close/>
                <a:moveTo>
                  <a:pt x="147" y="353"/>
                </a:moveTo>
                <a:lnTo>
                  <a:pt x="147" y="353"/>
                </a:lnTo>
                <a:cubicBezTo>
                  <a:pt x="44" y="265"/>
                  <a:pt x="44" y="265"/>
                  <a:pt x="44" y="265"/>
                </a:cubicBezTo>
                <a:cubicBezTo>
                  <a:pt x="147" y="191"/>
                  <a:pt x="147" y="191"/>
                  <a:pt x="147" y="191"/>
                </a:cubicBezTo>
                <a:cubicBezTo>
                  <a:pt x="162" y="177"/>
                  <a:pt x="162" y="162"/>
                  <a:pt x="147" y="162"/>
                </a:cubicBezTo>
                <a:cubicBezTo>
                  <a:pt x="147" y="147"/>
                  <a:pt x="132" y="147"/>
                  <a:pt x="117" y="162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79"/>
                  <a:pt x="0" y="279"/>
                  <a:pt x="0" y="279"/>
                </a:cubicBezTo>
                <a:cubicBezTo>
                  <a:pt x="117" y="383"/>
                  <a:pt x="117" y="383"/>
                  <a:pt x="117" y="383"/>
                </a:cubicBezTo>
                <a:cubicBezTo>
                  <a:pt x="132" y="383"/>
                  <a:pt x="147" y="383"/>
                  <a:pt x="147" y="383"/>
                </a:cubicBezTo>
                <a:cubicBezTo>
                  <a:pt x="162" y="368"/>
                  <a:pt x="162" y="353"/>
                  <a:pt x="147" y="353"/>
                </a:cubicBezTo>
                <a:close/>
                <a:moveTo>
                  <a:pt x="588" y="250"/>
                </a:moveTo>
                <a:lnTo>
                  <a:pt x="588" y="250"/>
                </a:lnTo>
                <a:cubicBezTo>
                  <a:pt x="471" y="162"/>
                  <a:pt x="471" y="162"/>
                  <a:pt x="471" y="162"/>
                </a:cubicBezTo>
                <a:cubicBezTo>
                  <a:pt x="456" y="147"/>
                  <a:pt x="441" y="147"/>
                  <a:pt x="441" y="162"/>
                </a:cubicBezTo>
                <a:cubicBezTo>
                  <a:pt x="426" y="162"/>
                  <a:pt x="426" y="177"/>
                  <a:pt x="441" y="191"/>
                </a:cubicBezTo>
                <a:cubicBezTo>
                  <a:pt x="544" y="265"/>
                  <a:pt x="544" y="265"/>
                  <a:pt x="544" y="265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26" y="353"/>
                  <a:pt x="426" y="368"/>
                  <a:pt x="441" y="383"/>
                </a:cubicBezTo>
                <a:cubicBezTo>
                  <a:pt x="441" y="383"/>
                  <a:pt x="456" y="383"/>
                  <a:pt x="471" y="383"/>
                </a:cubicBezTo>
                <a:cubicBezTo>
                  <a:pt x="588" y="279"/>
                  <a:pt x="588" y="279"/>
                  <a:pt x="588" y="279"/>
                </a:cubicBezTo>
                <a:cubicBezTo>
                  <a:pt x="588" y="279"/>
                  <a:pt x="588" y="279"/>
                  <a:pt x="588" y="265"/>
                </a:cubicBezTo>
                <a:cubicBezTo>
                  <a:pt x="588" y="265"/>
                  <a:pt x="588" y="265"/>
                  <a:pt x="588" y="25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8" name="Google Shape;1408;p45"/>
          <p:cNvSpPr/>
          <p:nvPr/>
        </p:nvSpPr>
        <p:spPr>
          <a:xfrm>
            <a:off x="4688824" y="8886418"/>
            <a:ext cx="459831" cy="584296"/>
          </a:xfrm>
          <a:custGeom>
            <a:rect b="b" l="l" r="r" t="t"/>
            <a:pathLst>
              <a:path extrusionOk="0" h="619" w="486">
                <a:moveTo>
                  <a:pt x="441" y="132"/>
                </a:moveTo>
                <a:lnTo>
                  <a:pt x="441" y="132"/>
                </a:lnTo>
                <a:cubicBezTo>
                  <a:pt x="323" y="132"/>
                  <a:pt x="323" y="132"/>
                  <a:pt x="323" y="132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23" y="73"/>
                  <a:pt x="309" y="59"/>
                  <a:pt x="294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8" y="14"/>
                  <a:pt x="88" y="0"/>
                  <a:pt x="7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4" y="0"/>
                  <a:pt x="0" y="14"/>
                  <a:pt x="0" y="29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03"/>
                  <a:pt x="14" y="618"/>
                  <a:pt x="29" y="618"/>
                </a:cubicBezTo>
                <a:cubicBezTo>
                  <a:pt x="73" y="618"/>
                  <a:pt x="73" y="618"/>
                  <a:pt x="73" y="618"/>
                </a:cubicBezTo>
                <a:cubicBezTo>
                  <a:pt x="88" y="618"/>
                  <a:pt x="118" y="603"/>
                  <a:pt x="118" y="589"/>
                </a:cubicBezTo>
                <a:cubicBezTo>
                  <a:pt x="118" y="412"/>
                  <a:pt x="118" y="412"/>
                  <a:pt x="118" y="412"/>
                </a:cubicBezTo>
                <a:cubicBezTo>
                  <a:pt x="294" y="412"/>
                  <a:pt x="294" y="412"/>
                  <a:pt x="294" y="412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309" y="471"/>
                  <a:pt x="323" y="471"/>
                </a:cubicBezTo>
                <a:cubicBezTo>
                  <a:pt x="441" y="471"/>
                  <a:pt x="441" y="471"/>
                  <a:pt x="441" y="471"/>
                </a:cubicBezTo>
                <a:cubicBezTo>
                  <a:pt x="471" y="471"/>
                  <a:pt x="485" y="441"/>
                  <a:pt x="485" y="427"/>
                </a:cubicBezTo>
                <a:cubicBezTo>
                  <a:pt x="485" y="176"/>
                  <a:pt x="485" y="176"/>
                  <a:pt x="485" y="176"/>
                </a:cubicBezTo>
                <a:cubicBezTo>
                  <a:pt x="485" y="147"/>
                  <a:pt x="471" y="132"/>
                  <a:pt x="441" y="132"/>
                </a:cubicBezTo>
                <a:close/>
                <a:moveTo>
                  <a:pt x="73" y="559"/>
                </a:moveTo>
                <a:lnTo>
                  <a:pt x="73" y="559"/>
                </a:lnTo>
                <a:cubicBezTo>
                  <a:pt x="73" y="574"/>
                  <a:pt x="59" y="589"/>
                  <a:pt x="59" y="589"/>
                </a:cubicBezTo>
                <a:cubicBezTo>
                  <a:pt x="44" y="589"/>
                  <a:pt x="29" y="574"/>
                  <a:pt x="29" y="55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44"/>
                  <a:pt x="44" y="29"/>
                  <a:pt x="59" y="29"/>
                </a:cubicBezTo>
                <a:cubicBezTo>
                  <a:pt x="59" y="29"/>
                  <a:pt x="73" y="44"/>
                  <a:pt x="73" y="59"/>
                </a:cubicBezTo>
                <a:lnTo>
                  <a:pt x="73" y="559"/>
                </a:lnTo>
                <a:close/>
                <a:moveTo>
                  <a:pt x="294" y="353"/>
                </a:moveTo>
                <a:lnTo>
                  <a:pt x="294" y="353"/>
                </a:lnTo>
                <a:cubicBezTo>
                  <a:pt x="294" y="353"/>
                  <a:pt x="280" y="368"/>
                  <a:pt x="265" y="368"/>
                </a:cubicBezTo>
                <a:cubicBezTo>
                  <a:pt x="118" y="368"/>
                  <a:pt x="118" y="368"/>
                  <a:pt x="118" y="36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80" y="88"/>
                  <a:pt x="294" y="103"/>
                  <a:pt x="294" y="118"/>
                </a:cubicBezTo>
                <a:lnTo>
                  <a:pt x="294" y="353"/>
                </a:lnTo>
                <a:close/>
                <a:moveTo>
                  <a:pt x="441" y="412"/>
                </a:moveTo>
                <a:lnTo>
                  <a:pt x="441" y="412"/>
                </a:lnTo>
                <a:cubicBezTo>
                  <a:pt x="441" y="412"/>
                  <a:pt x="441" y="427"/>
                  <a:pt x="427" y="427"/>
                </a:cubicBezTo>
                <a:cubicBezTo>
                  <a:pt x="323" y="427"/>
                  <a:pt x="323" y="427"/>
                  <a:pt x="323" y="427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427" y="176"/>
                  <a:pt x="427" y="176"/>
                  <a:pt x="427" y="176"/>
                </a:cubicBezTo>
                <a:cubicBezTo>
                  <a:pt x="441" y="176"/>
                  <a:pt x="441" y="176"/>
                  <a:pt x="441" y="191"/>
                </a:cubicBezTo>
                <a:lnTo>
                  <a:pt x="441" y="41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9" name="Google Shape;1409;p45"/>
          <p:cNvSpPr/>
          <p:nvPr/>
        </p:nvSpPr>
        <p:spPr>
          <a:xfrm>
            <a:off x="3665440" y="8876044"/>
            <a:ext cx="584296" cy="580839"/>
          </a:xfrm>
          <a:custGeom>
            <a:rect b="b" l="l" r="r" t="t"/>
            <a:pathLst>
              <a:path extrusionOk="0" h="619" w="620">
                <a:moveTo>
                  <a:pt x="148" y="559"/>
                </a:moveTo>
                <a:lnTo>
                  <a:pt x="148" y="559"/>
                </a:lnTo>
                <a:cubicBezTo>
                  <a:pt x="118" y="589"/>
                  <a:pt x="103" y="589"/>
                  <a:pt x="89" y="559"/>
                </a:cubicBezTo>
                <a:cubicBezTo>
                  <a:pt x="59" y="545"/>
                  <a:pt x="59" y="545"/>
                  <a:pt x="59" y="545"/>
                </a:cubicBezTo>
                <a:cubicBezTo>
                  <a:pt x="44" y="530"/>
                  <a:pt x="44" y="500"/>
                  <a:pt x="59" y="486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21" y="280"/>
                  <a:pt x="192" y="295"/>
                  <a:pt x="162" y="309"/>
                </a:cubicBezTo>
                <a:cubicBezTo>
                  <a:pt x="30" y="456"/>
                  <a:pt x="30" y="456"/>
                  <a:pt x="30" y="456"/>
                </a:cubicBezTo>
                <a:cubicBezTo>
                  <a:pt x="0" y="486"/>
                  <a:pt x="0" y="530"/>
                  <a:pt x="30" y="559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89" y="618"/>
                  <a:pt x="133" y="618"/>
                  <a:pt x="162" y="589"/>
                </a:cubicBezTo>
                <a:cubicBezTo>
                  <a:pt x="310" y="456"/>
                  <a:pt x="310" y="456"/>
                  <a:pt x="310" y="456"/>
                </a:cubicBezTo>
                <a:cubicBezTo>
                  <a:pt x="324" y="427"/>
                  <a:pt x="339" y="397"/>
                  <a:pt x="324" y="383"/>
                </a:cubicBezTo>
                <a:lnTo>
                  <a:pt x="148" y="559"/>
                </a:lnTo>
                <a:close/>
                <a:moveTo>
                  <a:pt x="589" y="59"/>
                </a:moveTo>
                <a:lnTo>
                  <a:pt x="589" y="59"/>
                </a:lnTo>
                <a:cubicBezTo>
                  <a:pt x="560" y="29"/>
                  <a:pt x="560" y="29"/>
                  <a:pt x="560" y="29"/>
                </a:cubicBezTo>
                <a:cubicBezTo>
                  <a:pt x="530" y="0"/>
                  <a:pt x="486" y="0"/>
                  <a:pt x="457" y="29"/>
                </a:cubicBezTo>
                <a:cubicBezTo>
                  <a:pt x="310" y="177"/>
                  <a:pt x="310" y="177"/>
                  <a:pt x="310" y="177"/>
                </a:cubicBezTo>
                <a:cubicBezTo>
                  <a:pt x="295" y="191"/>
                  <a:pt x="280" y="221"/>
                  <a:pt x="295" y="250"/>
                </a:cubicBezTo>
                <a:cubicBezTo>
                  <a:pt x="471" y="59"/>
                  <a:pt x="471" y="59"/>
                  <a:pt x="471" y="59"/>
                </a:cubicBezTo>
                <a:cubicBezTo>
                  <a:pt x="486" y="44"/>
                  <a:pt x="516" y="44"/>
                  <a:pt x="530" y="59"/>
                </a:cubicBezTo>
                <a:cubicBezTo>
                  <a:pt x="560" y="88"/>
                  <a:pt x="560" y="88"/>
                  <a:pt x="560" y="88"/>
                </a:cubicBezTo>
                <a:cubicBezTo>
                  <a:pt x="574" y="103"/>
                  <a:pt x="574" y="133"/>
                  <a:pt x="560" y="147"/>
                </a:cubicBezTo>
                <a:cubicBezTo>
                  <a:pt x="369" y="338"/>
                  <a:pt x="369" y="338"/>
                  <a:pt x="369" y="338"/>
                </a:cubicBezTo>
                <a:cubicBezTo>
                  <a:pt x="398" y="338"/>
                  <a:pt x="427" y="338"/>
                  <a:pt x="457" y="309"/>
                </a:cubicBezTo>
                <a:cubicBezTo>
                  <a:pt x="589" y="177"/>
                  <a:pt x="589" y="177"/>
                  <a:pt x="589" y="177"/>
                </a:cubicBezTo>
                <a:cubicBezTo>
                  <a:pt x="619" y="147"/>
                  <a:pt x="619" y="88"/>
                  <a:pt x="589" y="59"/>
                </a:cubicBezTo>
                <a:close/>
                <a:moveTo>
                  <a:pt x="369" y="250"/>
                </a:moveTo>
                <a:lnTo>
                  <a:pt x="369" y="250"/>
                </a:lnTo>
                <a:cubicBezTo>
                  <a:pt x="369" y="250"/>
                  <a:pt x="353" y="250"/>
                  <a:pt x="339" y="250"/>
                </a:cubicBezTo>
                <a:cubicBezTo>
                  <a:pt x="251" y="354"/>
                  <a:pt x="251" y="354"/>
                  <a:pt x="251" y="354"/>
                </a:cubicBezTo>
                <a:cubicBezTo>
                  <a:pt x="236" y="354"/>
                  <a:pt x="236" y="368"/>
                  <a:pt x="251" y="383"/>
                </a:cubicBezTo>
                <a:cubicBezTo>
                  <a:pt x="251" y="383"/>
                  <a:pt x="265" y="383"/>
                  <a:pt x="280" y="383"/>
                </a:cubicBezTo>
                <a:cubicBezTo>
                  <a:pt x="369" y="280"/>
                  <a:pt x="369" y="280"/>
                  <a:pt x="369" y="280"/>
                </a:cubicBezTo>
                <a:cubicBezTo>
                  <a:pt x="383" y="265"/>
                  <a:pt x="383" y="265"/>
                  <a:pt x="369" y="25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0" name="Google Shape;1410;p45"/>
          <p:cNvSpPr/>
          <p:nvPr/>
        </p:nvSpPr>
        <p:spPr>
          <a:xfrm>
            <a:off x="2707748" y="8945189"/>
            <a:ext cx="556638" cy="473663"/>
          </a:xfrm>
          <a:custGeom>
            <a:rect b="b" l="l" r="r" t="t"/>
            <a:pathLst>
              <a:path extrusionOk="0" h="501" w="589">
                <a:moveTo>
                  <a:pt x="382" y="353"/>
                </a:moveTo>
                <a:lnTo>
                  <a:pt x="382" y="353"/>
                </a:lnTo>
                <a:cubicBezTo>
                  <a:pt x="309" y="426"/>
                  <a:pt x="309" y="426"/>
                  <a:pt x="309" y="426"/>
                </a:cubicBezTo>
                <a:cubicBezTo>
                  <a:pt x="309" y="147"/>
                  <a:pt x="309" y="147"/>
                  <a:pt x="309" y="147"/>
                </a:cubicBezTo>
                <a:cubicBezTo>
                  <a:pt x="309" y="147"/>
                  <a:pt x="309" y="132"/>
                  <a:pt x="294" y="132"/>
                </a:cubicBezTo>
                <a:cubicBezTo>
                  <a:pt x="279" y="132"/>
                  <a:pt x="279" y="147"/>
                  <a:pt x="279" y="147"/>
                </a:cubicBezTo>
                <a:cubicBezTo>
                  <a:pt x="279" y="426"/>
                  <a:pt x="279" y="426"/>
                  <a:pt x="279" y="426"/>
                </a:cubicBezTo>
                <a:cubicBezTo>
                  <a:pt x="206" y="353"/>
                  <a:pt x="206" y="353"/>
                  <a:pt x="206" y="353"/>
                </a:cubicBezTo>
                <a:cubicBezTo>
                  <a:pt x="206" y="353"/>
                  <a:pt x="191" y="353"/>
                  <a:pt x="176" y="353"/>
                </a:cubicBezTo>
                <a:cubicBezTo>
                  <a:pt x="176" y="368"/>
                  <a:pt x="176" y="368"/>
                  <a:pt x="176" y="382"/>
                </a:cubicBezTo>
                <a:cubicBezTo>
                  <a:pt x="279" y="500"/>
                  <a:pt x="279" y="500"/>
                  <a:pt x="279" y="500"/>
                </a:cubicBezTo>
                <a:lnTo>
                  <a:pt x="294" y="500"/>
                </a:lnTo>
                <a:lnTo>
                  <a:pt x="309" y="500"/>
                </a:lnTo>
                <a:cubicBezTo>
                  <a:pt x="412" y="382"/>
                  <a:pt x="412" y="382"/>
                  <a:pt x="412" y="382"/>
                </a:cubicBezTo>
                <a:cubicBezTo>
                  <a:pt x="412" y="368"/>
                  <a:pt x="412" y="368"/>
                  <a:pt x="412" y="353"/>
                </a:cubicBezTo>
                <a:cubicBezTo>
                  <a:pt x="397" y="353"/>
                  <a:pt x="382" y="353"/>
                  <a:pt x="382" y="353"/>
                </a:cubicBezTo>
                <a:close/>
                <a:moveTo>
                  <a:pt x="574" y="0"/>
                </a:moveTo>
                <a:lnTo>
                  <a:pt x="574" y="0"/>
                </a:ln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0"/>
                  <a:pt x="0" y="14"/>
                </a:cubicBezTo>
                <a:cubicBezTo>
                  <a:pt x="0" y="176"/>
                  <a:pt x="0" y="176"/>
                  <a:pt x="0" y="176"/>
                </a:cubicBezTo>
                <a:lnTo>
                  <a:pt x="14" y="191"/>
                </a:lnTo>
                <a:cubicBezTo>
                  <a:pt x="29" y="191"/>
                  <a:pt x="44" y="176"/>
                  <a:pt x="44" y="176"/>
                </a:cubicBezTo>
                <a:cubicBezTo>
                  <a:pt x="44" y="29"/>
                  <a:pt x="44" y="29"/>
                  <a:pt x="44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44" y="176"/>
                  <a:pt x="544" y="176"/>
                  <a:pt x="544" y="176"/>
                </a:cubicBezTo>
                <a:cubicBezTo>
                  <a:pt x="544" y="176"/>
                  <a:pt x="559" y="191"/>
                  <a:pt x="574" y="191"/>
                </a:cubicBezTo>
                <a:lnTo>
                  <a:pt x="588" y="176"/>
                </a:lnTo>
                <a:cubicBezTo>
                  <a:pt x="588" y="14"/>
                  <a:pt x="588" y="14"/>
                  <a:pt x="588" y="14"/>
                </a:cubicBezTo>
                <a:cubicBezTo>
                  <a:pt x="588" y="0"/>
                  <a:pt x="574" y="0"/>
                  <a:pt x="57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1" name="Google Shape;1411;p45"/>
          <p:cNvSpPr/>
          <p:nvPr/>
        </p:nvSpPr>
        <p:spPr>
          <a:xfrm>
            <a:off x="11361549" y="7973674"/>
            <a:ext cx="556636" cy="484034"/>
          </a:xfrm>
          <a:custGeom>
            <a:rect b="b" l="l" r="r" t="t"/>
            <a:pathLst>
              <a:path extrusionOk="0" h="516" w="589">
                <a:moveTo>
                  <a:pt x="574" y="324"/>
                </a:moveTo>
                <a:lnTo>
                  <a:pt x="574" y="324"/>
                </a:lnTo>
                <a:cubicBezTo>
                  <a:pt x="559" y="324"/>
                  <a:pt x="544" y="324"/>
                  <a:pt x="544" y="339"/>
                </a:cubicBezTo>
                <a:cubicBezTo>
                  <a:pt x="544" y="471"/>
                  <a:pt x="544" y="471"/>
                  <a:pt x="544" y="471"/>
                </a:cubicBezTo>
                <a:cubicBezTo>
                  <a:pt x="44" y="471"/>
                  <a:pt x="44" y="471"/>
                  <a:pt x="44" y="471"/>
                </a:cubicBezTo>
                <a:cubicBezTo>
                  <a:pt x="44" y="339"/>
                  <a:pt x="44" y="339"/>
                  <a:pt x="44" y="339"/>
                </a:cubicBezTo>
                <a:cubicBezTo>
                  <a:pt x="44" y="324"/>
                  <a:pt x="29" y="324"/>
                  <a:pt x="14" y="324"/>
                </a:cubicBezTo>
                <a:cubicBezTo>
                  <a:pt x="14" y="324"/>
                  <a:pt x="0" y="324"/>
                  <a:pt x="0" y="339"/>
                </a:cubicBezTo>
                <a:cubicBezTo>
                  <a:pt x="0" y="501"/>
                  <a:pt x="0" y="501"/>
                  <a:pt x="0" y="501"/>
                </a:cubicBezTo>
                <a:lnTo>
                  <a:pt x="14" y="515"/>
                </a:lnTo>
                <a:cubicBezTo>
                  <a:pt x="574" y="515"/>
                  <a:pt x="574" y="515"/>
                  <a:pt x="574" y="515"/>
                </a:cubicBezTo>
                <a:lnTo>
                  <a:pt x="588" y="501"/>
                </a:lnTo>
                <a:cubicBezTo>
                  <a:pt x="588" y="339"/>
                  <a:pt x="588" y="339"/>
                  <a:pt x="588" y="339"/>
                </a:cubicBezTo>
                <a:cubicBezTo>
                  <a:pt x="588" y="324"/>
                  <a:pt x="574" y="324"/>
                  <a:pt x="574" y="324"/>
                </a:cubicBezTo>
                <a:close/>
                <a:moveTo>
                  <a:pt x="206" y="162"/>
                </a:moveTo>
                <a:lnTo>
                  <a:pt x="206" y="162"/>
                </a:lnTo>
                <a:cubicBezTo>
                  <a:pt x="279" y="74"/>
                  <a:pt x="279" y="74"/>
                  <a:pt x="279" y="74"/>
                </a:cubicBezTo>
                <a:cubicBezTo>
                  <a:pt x="279" y="353"/>
                  <a:pt x="279" y="353"/>
                  <a:pt x="279" y="353"/>
                </a:cubicBezTo>
                <a:cubicBezTo>
                  <a:pt x="279" y="368"/>
                  <a:pt x="279" y="383"/>
                  <a:pt x="294" y="383"/>
                </a:cubicBezTo>
                <a:cubicBezTo>
                  <a:pt x="309" y="383"/>
                  <a:pt x="309" y="368"/>
                  <a:pt x="309" y="353"/>
                </a:cubicBezTo>
                <a:cubicBezTo>
                  <a:pt x="309" y="74"/>
                  <a:pt x="309" y="74"/>
                  <a:pt x="309" y="74"/>
                </a:cubicBezTo>
                <a:cubicBezTo>
                  <a:pt x="383" y="162"/>
                  <a:pt x="383" y="162"/>
                  <a:pt x="383" y="162"/>
                </a:cubicBezTo>
                <a:cubicBezTo>
                  <a:pt x="383" y="162"/>
                  <a:pt x="397" y="162"/>
                  <a:pt x="412" y="162"/>
                </a:cubicBezTo>
                <a:cubicBezTo>
                  <a:pt x="412" y="147"/>
                  <a:pt x="412" y="133"/>
                  <a:pt x="412" y="133"/>
                </a:cubicBezTo>
                <a:cubicBezTo>
                  <a:pt x="309" y="15"/>
                  <a:pt x="309" y="15"/>
                  <a:pt x="309" y="15"/>
                </a:cubicBezTo>
                <a:cubicBezTo>
                  <a:pt x="309" y="0"/>
                  <a:pt x="294" y="0"/>
                  <a:pt x="294" y="0"/>
                </a:cubicBezTo>
                <a:cubicBezTo>
                  <a:pt x="294" y="0"/>
                  <a:pt x="279" y="0"/>
                  <a:pt x="279" y="15"/>
                </a:cubicBezTo>
                <a:cubicBezTo>
                  <a:pt x="176" y="133"/>
                  <a:pt x="176" y="133"/>
                  <a:pt x="176" y="133"/>
                </a:cubicBezTo>
                <a:cubicBezTo>
                  <a:pt x="176" y="133"/>
                  <a:pt x="176" y="147"/>
                  <a:pt x="176" y="162"/>
                </a:cubicBezTo>
                <a:cubicBezTo>
                  <a:pt x="191" y="162"/>
                  <a:pt x="206" y="162"/>
                  <a:pt x="206" y="16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2" name="Google Shape;1412;p45"/>
          <p:cNvSpPr/>
          <p:nvPr/>
        </p:nvSpPr>
        <p:spPr>
          <a:xfrm>
            <a:off x="10376200" y="7942555"/>
            <a:ext cx="598127" cy="556638"/>
          </a:xfrm>
          <a:custGeom>
            <a:rect b="b" l="l" r="r" t="t"/>
            <a:pathLst>
              <a:path extrusionOk="0" h="590" w="634"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3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544"/>
                  <a:pt x="45" y="589"/>
                  <a:pt x="89" y="589"/>
                </a:cubicBezTo>
                <a:cubicBezTo>
                  <a:pt x="560" y="589"/>
                  <a:pt x="560" y="589"/>
                  <a:pt x="560" y="589"/>
                </a:cubicBezTo>
                <a:cubicBezTo>
                  <a:pt x="604" y="589"/>
                  <a:pt x="633" y="544"/>
                  <a:pt x="633" y="500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118" y="544"/>
                </a:moveTo>
                <a:lnTo>
                  <a:pt x="118" y="544"/>
                </a:lnTo>
                <a:cubicBezTo>
                  <a:pt x="89" y="544"/>
                  <a:pt x="89" y="544"/>
                  <a:pt x="89" y="544"/>
                </a:cubicBezTo>
                <a:cubicBezTo>
                  <a:pt x="59" y="544"/>
                  <a:pt x="45" y="530"/>
                  <a:pt x="45" y="500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59"/>
                  <a:pt x="59" y="29"/>
                  <a:pt x="89" y="29"/>
                </a:cubicBezTo>
                <a:cubicBezTo>
                  <a:pt x="118" y="29"/>
                  <a:pt x="118" y="29"/>
                  <a:pt x="118" y="29"/>
                </a:cubicBezTo>
                <a:lnTo>
                  <a:pt x="118" y="544"/>
                </a:lnTo>
                <a:close/>
                <a:moveTo>
                  <a:pt x="589" y="500"/>
                </a:moveTo>
                <a:lnTo>
                  <a:pt x="589" y="500"/>
                </a:lnTo>
                <a:cubicBezTo>
                  <a:pt x="589" y="530"/>
                  <a:pt x="575" y="544"/>
                  <a:pt x="560" y="544"/>
                </a:cubicBezTo>
                <a:cubicBezTo>
                  <a:pt x="162" y="544"/>
                  <a:pt x="162" y="544"/>
                  <a:pt x="162" y="544"/>
                </a:cubicBezTo>
                <a:cubicBezTo>
                  <a:pt x="162" y="29"/>
                  <a:pt x="162" y="29"/>
                  <a:pt x="162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5" y="29"/>
                  <a:pt x="589" y="59"/>
                  <a:pt x="589" y="73"/>
                </a:cubicBezTo>
                <a:lnTo>
                  <a:pt x="589" y="500"/>
                </a:lnTo>
                <a:close/>
                <a:moveTo>
                  <a:pt x="530" y="264"/>
                </a:moveTo>
                <a:lnTo>
                  <a:pt x="530" y="264"/>
                </a:lnTo>
                <a:cubicBezTo>
                  <a:pt x="295" y="264"/>
                  <a:pt x="295" y="264"/>
                  <a:pt x="295" y="264"/>
                </a:cubicBezTo>
                <a:cubicBezTo>
                  <a:pt x="369" y="206"/>
                  <a:pt x="369" y="206"/>
                  <a:pt x="369" y="206"/>
                </a:cubicBezTo>
                <a:cubicBezTo>
                  <a:pt x="383" y="191"/>
                  <a:pt x="383" y="191"/>
                  <a:pt x="369" y="176"/>
                </a:cubicBezTo>
                <a:cubicBezTo>
                  <a:pt x="369" y="176"/>
                  <a:pt x="354" y="176"/>
                  <a:pt x="339" y="176"/>
                </a:cubicBezTo>
                <a:cubicBezTo>
                  <a:pt x="221" y="280"/>
                  <a:pt x="221" y="280"/>
                  <a:pt x="221" y="280"/>
                </a:cubicBezTo>
                <a:cubicBezTo>
                  <a:pt x="221" y="280"/>
                  <a:pt x="221" y="280"/>
                  <a:pt x="221" y="294"/>
                </a:cubicBezTo>
                <a:cubicBezTo>
                  <a:pt x="221" y="294"/>
                  <a:pt x="221" y="294"/>
                  <a:pt x="221" y="309"/>
                </a:cubicBezTo>
                <a:cubicBezTo>
                  <a:pt x="339" y="397"/>
                  <a:pt x="339" y="397"/>
                  <a:pt x="339" y="397"/>
                </a:cubicBezTo>
                <a:cubicBezTo>
                  <a:pt x="354" y="412"/>
                  <a:pt x="369" y="412"/>
                  <a:pt x="369" y="397"/>
                </a:cubicBezTo>
                <a:cubicBezTo>
                  <a:pt x="383" y="397"/>
                  <a:pt x="383" y="382"/>
                  <a:pt x="369" y="368"/>
                </a:cubicBezTo>
                <a:cubicBezTo>
                  <a:pt x="295" y="309"/>
                  <a:pt x="295" y="309"/>
                  <a:pt x="295" y="309"/>
                </a:cubicBezTo>
                <a:cubicBezTo>
                  <a:pt x="530" y="309"/>
                  <a:pt x="530" y="309"/>
                  <a:pt x="530" y="309"/>
                </a:cubicBezTo>
                <a:cubicBezTo>
                  <a:pt x="545" y="309"/>
                  <a:pt x="560" y="294"/>
                  <a:pt x="560" y="294"/>
                </a:cubicBezTo>
                <a:cubicBezTo>
                  <a:pt x="560" y="280"/>
                  <a:pt x="545" y="264"/>
                  <a:pt x="530" y="26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3" name="Google Shape;1413;p45"/>
          <p:cNvSpPr/>
          <p:nvPr/>
        </p:nvSpPr>
        <p:spPr>
          <a:xfrm>
            <a:off x="9418504" y="7942555"/>
            <a:ext cx="598125" cy="556638"/>
          </a:xfrm>
          <a:custGeom>
            <a:rect b="b" l="l" r="r" t="t"/>
            <a:pathLst>
              <a:path extrusionOk="0" h="590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544"/>
                  <a:pt x="29" y="589"/>
                  <a:pt x="73" y="589"/>
                </a:cubicBezTo>
                <a:cubicBezTo>
                  <a:pt x="544" y="589"/>
                  <a:pt x="544" y="589"/>
                  <a:pt x="544" y="589"/>
                </a:cubicBezTo>
                <a:cubicBezTo>
                  <a:pt x="588" y="589"/>
                  <a:pt x="633" y="544"/>
                  <a:pt x="633" y="500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471" y="544"/>
                </a:moveTo>
                <a:lnTo>
                  <a:pt x="471" y="544"/>
                </a:lnTo>
                <a:cubicBezTo>
                  <a:pt x="73" y="544"/>
                  <a:pt x="73" y="544"/>
                  <a:pt x="73" y="544"/>
                </a:cubicBezTo>
                <a:cubicBezTo>
                  <a:pt x="59" y="544"/>
                  <a:pt x="44" y="530"/>
                  <a:pt x="44" y="500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29"/>
                  <a:pt x="73" y="29"/>
                </a:cubicBezTo>
                <a:cubicBezTo>
                  <a:pt x="471" y="29"/>
                  <a:pt x="471" y="29"/>
                  <a:pt x="471" y="29"/>
                </a:cubicBezTo>
                <a:lnTo>
                  <a:pt x="471" y="544"/>
                </a:lnTo>
                <a:close/>
                <a:moveTo>
                  <a:pt x="588" y="500"/>
                </a:moveTo>
                <a:lnTo>
                  <a:pt x="588" y="500"/>
                </a:lnTo>
                <a:cubicBezTo>
                  <a:pt x="588" y="530"/>
                  <a:pt x="574" y="544"/>
                  <a:pt x="544" y="544"/>
                </a:cubicBezTo>
                <a:cubicBezTo>
                  <a:pt x="515" y="544"/>
                  <a:pt x="515" y="544"/>
                  <a:pt x="515" y="544"/>
                </a:cubicBezTo>
                <a:cubicBezTo>
                  <a:pt x="515" y="29"/>
                  <a:pt x="515" y="29"/>
                  <a:pt x="515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3"/>
                </a:cubicBezTo>
                <a:lnTo>
                  <a:pt x="588" y="500"/>
                </a:lnTo>
                <a:close/>
                <a:moveTo>
                  <a:pt x="103" y="309"/>
                </a:moveTo>
                <a:lnTo>
                  <a:pt x="103" y="309"/>
                </a:lnTo>
                <a:cubicBezTo>
                  <a:pt x="338" y="309"/>
                  <a:pt x="338" y="309"/>
                  <a:pt x="338" y="309"/>
                </a:cubicBezTo>
                <a:cubicBezTo>
                  <a:pt x="265" y="368"/>
                  <a:pt x="265" y="368"/>
                  <a:pt x="265" y="368"/>
                </a:cubicBezTo>
                <a:cubicBezTo>
                  <a:pt x="250" y="382"/>
                  <a:pt x="250" y="397"/>
                  <a:pt x="265" y="397"/>
                </a:cubicBezTo>
                <a:cubicBezTo>
                  <a:pt x="265" y="412"/>
                  <a:pt x="279" y="412"/>
                  <a:pt x="294" y="397"/>
                </a:cubicBezTo>
                <a:cubicBezTo>
                  <a:pt x="412" y="309"/>
                  <a:pt x="412" y="309"/>
                  <a:pt x="412" y="309"/>
                </a:cubicBezTo>
                <a:cubicBezTo>
                  <a:pt x="412" y="294"/>
                  <a:pt x="412" y="294"/>
                  <a:pt x="412" y="294"/>
                </a:cubicBezTo>
                <a:cubicBezTo>
                  <a:pt x="412" y="280"/>
                  <a:pt x="412" y="280"/>
                  <a:pt x="412" y="280"/>
                </a:cubicBezTo>
                <a:cubicBezTo>
                  <a:pt x="294" y="176"/>
                  <a:pt x="294" y="176"/>
                  <a:pt x="294" y="176"/>
                </a:cubicBezTo>
                <a:cubicBezTo>
                  <a:pt x="279" y="176"/>
                  <a:pt x="265" y="176"/>
                  <a:pt x="265" y="176"/>
                </a:cubicBezTo>
                <a:cubicBezTo>
                  <a:pt x="250" y="191"/>
                  <a:pt x="250" y="191"/>
                  <a:pt x="265" y="206"/>
                </a:cubicBezTo>
                <a:cubicBezTo>
                  <a:pt x="338" y="264"/>
                  <a:pt x="338" y="264"/>
                  <a:pt x="338" y="264"/>
                </a:cubicBezTo>
                <a:cubicBezTo>
                  <a:pt x="103" y="264"/>
                  <a:pt x="103" y="264"/>
                  <a:pt x="103" y="264"/>
                </a:cubicBezTo>
                <a:cubicBezTo>
                  <a:pt x="88" y="264"/>
                  <a:pt x="73" y="280"/>
                  <a:pt x="73" y="294"/>
                </a:cubicBezTo>
                <a:cubicBezTo>
                  <a:pt x="73" y="294"/>
                  <a:pt x="88" y="309"/>
                  <a:pt x="103" y="30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4" name="Google Shape;1414;p45"/>
          <p:cNvSpPr/>
          <p:nvPr/>
        </p:nvSpPr>
        <p:spPr>
          <a:xfrm>
            <a:off x="8474644" y="7918353"/>
            <a:ext cx="556638" cy="598125"/>
          </a:xfrm>
          <a:custGeom>
            <a:rect b="b" l="l" r="r" t="t"/>
            <a:pathLst>
              <a:path extrusionOk="0" h="634" w="589">
                <a:moveTo>
                  <a:pt x="515" y="0"/>
                </a:moveTo>
                <a:lnTo>
                  <a:pt x="51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15" y="633"/>
                  <a:pt x="515" y="633"/>
                  <a:pt x="515" y="633"/>
                </a:cubicBezTo>
                <a:cubicBezTo>
                  <a:pt x="559" y="633"/>
                  <a:pt x="588" y="604"/>
                  <a:pt x="588" y="560"/>
                </a:cubicBezTo>
                <a:cubicBezTo>
                  <a:pt x="588" y="89"/>
                  <a:pt x="588" y="89"/>
                  <a:pt x="588" y="89"/>
                </a:cubicBezTo>
                <a:cubicBezTo>
                  <a:pt x="588" y="44"/>
                  <a:pt x="559" y="0"/>
                  <a:pt x="515" y="0"/>
                </a:cubicBezTo>
                <a:close/>
                <a:moveTo>
                  <a:pt x="544" y="560"/>
                </a:moveTo>
                <a:lnTo>
                  <a:pt x="544" y="560"/>
                </a:lnTo>
                <a:cubicBezTo>
                  <a:pt x="544" y="574"/>
                  <a:pt x="530" y="589"/>
                  <a:pt x="51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4"/>
                  <a:pt x="44" y="560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544" y="162"/>
                  <a:pt x="544" y="162"/>
                  <a:pt x="544" y="162"/>
                </a:cubicBezTo>
                <a:lnTo>
                  <a:pt x="544" y="560"/>
                </a:lnTo>
                <a:close/>
                <a:moveTo>
                  <a:pt x="544" y="118"/>
                </a:moveTo>
                <a:lnTo>
                  <a:pt x="544" y="118"/>
                </a:lnTo>
                <a:cubicBezTo>
                  <a:pt x="44" y="118"/>
                  <a:pt x="44" y="118"/>
                  <a:pt x="44" y="118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59"/>
                  <a:pt x="58" y="44"/>
                  <a:pt x="73" y="44"/>
                </a:cubicBezTo>
                <a:cubicBezTo>
                  <a:pt x="515" y="44"/>
                  <a:pt x="515" y="44"/>
                  <a:pt x="515" y="44"/>
                </a:cubicBezTo>
                <a:cubicBezTo>
                  <a:pt x="530" y="44"/>
                  <a:pt x="544" y="59"/>
                  <a:pt x="544" y="89"/>
                </a:cubicBezTo>
                <a:lnTo>
                  <a:pt x="544" y="118"/>
                </a:lnTo>
                <a:close/>
                <a:moveTo>
                  <a:pt x="206" y="368"/>
                </a:moveTo>
                <a:lnTo>
                  <a:pt x="206" y="368"/>
                </a:lnTo>
                <a:cubicBezTo>
                  <a:pt x="279" y="294"/>
                  <a:pt x="279" y="294"/>
                  <a:pt x="279" y="294"/>
                </a:cubicBezTo>
                <a:cubicBezTo>
                  <a:pt x="279" y="530"/>
                  <a:pt x="279" y="530"/>
                  <a:pt x="279" y="530"/>
                </a:cubicBezTo>
                <a:cubicBezTo>
                  <a:pt x="279" y="545"/>
                  <a:pt x="279" y="560"/>
                  <a:pt x="294" y="560"/>
                </a:cubicBezTo>
                <a:cubicBezTo>
                  <a:pt x="309" y="560"/>
                  <a:pt x="309" y="545"/>
                  <a:pt x="309" y="530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83" y="368"/>
                  <a:pt x="383" y="368"/>
                  <a:pt x="383" y="368"/>
                </a:cubicBezTo>
                <a:cubicBezTo>
                  <a:pt x="383" y="383"/>
                  <a:pt x="397" y="383"/>
                  <a:pt x="412" y="368"/>
                </a:cubicBezTo>
                <a:cubicBezTo>
                  <a:pt x="412" y="368"/>
                  <a:pt x="412" y="353"/>
                  <a:pt x="412" y="339"/>
                </a:cubicBezTo>
                <a:cubicBezTo>
                  <a:pt x="309" y="221"/>
                  <a:pt x="309" y="221"/>
                  <a:pt x="309" y="221"/>
                </a:cubicBezTo>
                <a:lnTo>
                  <a:pt x="294" y="221"/>
                </a:lnTo>
                <a:lnTo>
                  <a:pt x="279" y="221"/>
                </a:lnTo>
                <a:cubicBezTo>
                  <a:pt x="176" y="339"/>
                  <a:pt x="176" y="339"/>
                  <a:pt x="176" y="339"/>
                </a:cubicBezTo>
                <a:cubicBezTo>
                  <a:pt x="176" y="353"/>
                  <a:pt x="176" y="368"/>
                  <a:pt x="176" y="368"/>
                </a:cubicBezTo>
                <a:cubicBezTo>
                  <a:pt x="191" y="383"/>
                  <a:pt x="206" y="383"/>
                  <a:pt x="206" y="36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5" name="Google Shape;1415;p45"/>
          <p:cNvSpPr/>
          <p:nvPr/>
        </p:nvSpPr>
        <p:spPr>
          <a:xfrm>
            <a:off x="7520405" y="7918353"/>
            <a:ext cx="556638" cy="598125"/>
          </a:xfrm>
          <a:custGeom>
            <a:rect b="b" l="l" r="r" t="t"/>
            <a:pathLst>
              <a:path extrusionOk="0" h="634" w="590">
                <a:moveTo>
                  <a:pt x="500" y="0"/>
                </a:moveTo>
                <a:lnTo>
                  <a:pt x="500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00" y="633"/>
                  <a:pt x="500" y="633"/>
                  <a:pt x="500" y="633"/>
                </a:cubicBezTo>
                <a:cubicBezTo>
                  <a:pt x="545" y="633"/>
                  <a:pt x="589" y="604"/>
                  <a:pt x="589" y="560"/>
                </a:cubicBezTo>
                <a:cubicBezTo>
                  <a:pt x="589" y="89"/>
                  <a:pt x="589" y="89"/>
                  <a:pt x="589" y="89"/>
                </a:cubicBezTo>
                <a:cubicBezTo>
                  <a:pt x="589" y="44"/>
                  <a:pt x="545" y="0"/>
                  <a:pt x="500" y="0"/>
                </a:cubicBezTo>
                <a:close/>
                <a:moveTo>
                  <a:pt x="545" y="560"/>
                </a:moveTo>
                <a:lnTo>
                  <a:pt x="545" y="560"/>
                </a:lnTo>
                <a:cubicBezTo>
                  <a:pt x="545" y="574"/>
                  <a:pt x="530" y="589"/>
                  <a:pt x="500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60"/>
                </a:cubicBezTo>
                <a:cubicBezTo>
                  <a:pt x="29" y="515"/>
                  <a:pt x="29" y="515"/>
                  <a:pt x="29" y="515"/>
                </a:cubicBezTo>
                <a:cubicBezTo>
                  <a:pt x="545" y="515"/>
                  <a:pt x="545" y="515"/>
                  <a:pt x="545" y="515"/>
                </a:cubicBezTo>
                <a:lnTo>
                  <a:pt x="545" y="560"/>
                </a:lnTo>
                <a:close/>
                <a:moveTo>
                  <a:pt x="545" y="471"/>
                </a:moveTo>
                <a:lnTo>
                  <a:pt x="545" y="471"/>
                </a:lnTo>
                <a:cubicBezTo>
                  <a:pt x="29" y="471"/>
                  <a:pt x="29" y="471"/>
                  <a:pt x="29" y="471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4"/>
                  <a:pt x="73" y="44"/>
                </a:cubicBezTo>
                <a:cubicBezTo>
                  <a:pt x="500" y="44"/>
                  <a:pt x="500" y="44"/>
                  <a:pt x="500" y="44"/>
                </a:cubicBezTo>
                <a:cubicBezTo>
                  <a:pt x="530" y="44"/>
                  <a:pt x="545" y="59"/>
                  <a:pt x="545" y="89"/>
                </a:cubicBezTo>
                <a:lnTo>
                  <a:pt x="545" y="471"/>
                </a:lnTo>
                <a:close/>
                <a:moveTo>
                  <a:pt x="368" y="265"/>
                </a:moveTo>
                <a:lnTo>
                  <a:pt x="368" y="265"/>
                </a:lnTo>
                <a:cubicBezTo>
                  <a:pt x="309" y="339"/>
                  <a:pt x="309" y="339"/>
                  <a:pt x="309" y="339"/>
                </a:cubicBezTo>
                <a:cubicBezTo>
                  <a:pt x="309" y="103"/>
                  <a:pt x="309" y="103"/>
                  <a:pt x="309" y="103"/>
                </a:cubicBezTo>
                <a:cubicBezTo>
                  <a:pt x="309" y="89"/>
                  <a:pt x="294" y="89"/>
                  <a:pt x="294" y="89"/>
                </a:cubicBezTo>
                <a:cubicBezTo>
                  <a:pt x="280" y="89"/>
                  <a:pt x="265" y="89"/>
                  <a:pt x="265" y="103"/>
                </a:cubicBezTo>
                <a:cubicBezTo>
                  <a:pt x="265" y="339"/>
                  <a:pt x="265" y="339"/>
                  <a:pt x="265" y="339"/>
                </a:cubicBezTo>
                <a:cubicBezTo>
                  <a:pt x="206" y="265"/>
                  <a:pt x="206" y="265"/>
                  <a:pt x="206" y="265"/>
                </a:cubicBezTo>
                <a:cubicBezTo>
                  <a:pt x="191" y="265"/>
                  <a:pt x="191" y="265"/>
                  <a:pt x="177" y="265"/>
                </a:cubicBezTo>
                <a:cubicBezTo>
                  <a:pt x="177" y="280"/>
                  <a:pt x="177" y="280"/>
                  <a:pt x="177" y="294"/>
                </a:cubicBezTo>
                <a:cubicBezTo>
                  <a:pt x="280" y="412"/>
                  <a:pt x="280" y="412"/>
                  <a:pt x="280" y="412"/>
                </a:cubicBezTo>
                <a:cubicBezTo>
                  <a:pt x="280" y="412"/>
                  <a:pt x="280" y="412"/>
                  <a:pt x="294" y="412"/>
                </a:cubicBezTo>
                <a:cubicBezTo>
                  <a:pt x="294" y="412"/>
                  <a:pt x="294" y="412"/>
                  <a:pt x="309" y="412"/>
                </a:cubicBezTo>
                <a:cubicBezTo>
                  <a:pt x="398" y="294"/>
                  <a:pt x="398" y="294"/>
                  <a:pt x="398" y="294"/>
                </a:cubicBezTo>
                <a:cubicBezTo>
                  <a:pt x="412" y="280"/>
                  <a:pt x="412" y="280"/>
                  <a:pt x="398" y="265"/>
                </a:cubicBezTo>
                <a:cubicBezTo>
                  <a:pt x="398" y="265"/>
                  <a:pt x="382" y="265"/>
                  <a:pt x="368" y="26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6" name="Google Shape;1416;p45"/>
          <p:cNvSpPr/>
          <p:nvPr/>
        </p:nvSpPr>
        <p:spPr>
          <a:xfrm>
            <a:off x="6604205" y="7918353"/>
            <a:ext cx="487490" cy="598125"/>
          </a:xfrm>
          <a:custGeom>
            <a:rect b="b" l="l" r="r" t="t"/>
            <a:pathLst>
              <a:path extrusionOk="0" h="634" w="516">
                <a:moveTo>
                  <a:pt x="280" y="0"/>
                </a:moveTo>
                <a:lnTo>
                  <a:pt x="280" y="0"/>
                </a:lnTo>
                <a:cubicBezTo>
                  <a:pt x="236" y="0"/>
                  <a:pt x="236" y="0"/>
                  <a:pt x="236" y="0"/>
                </a:cubicBezTo>
                <a:cubicBezTo>
                  <a:pt x="221" y="0"/>
                  <a:pt x="206" y="30"/>
                  <a:pt x="206" y="44"/>
                </a:cubicBezTo>
                <a:cubicBezTo>
                  <a:pt x="206" y="589"/>
                  <a:pt x="206" y="589"/>
                  <a:pt x="206" y="589"/>
                </a:cubicBezTo>
                <a:cubicBezTo>
                  <a:pt x="206" y="619"/>
                  <a:pt x="221" y="633"/>
                  <a:pt x="236" y="633"/>
                </a:cubicBezTo>
                <a:cubicBezTo>
                  <a:pt x="280" y="633"/>
                  <a:pt x="280" y="633"/>
                  <a:pt x="280" y="633"/>
                </a:cubicBezTo>
                <a:cubicBezTo>
                  <a:pt x="295" y="633"/>
                  <a:pt x="324" y="619"/>
                  <a:pt x="324" y="589"/>
                </a:cubicBezTo>
                <a:cubicBezTo>
                  <a:pt x="324" y="44"/>
                  <a:pt x="324" y="44"/>
                  <a:pt x="324" y="44"/>
                </a:cubicBezTo>
                <a:cubicBezTo>
                  <a:pt x="324" y="30"/>
                  <a:pt x="295" y="0"/>
                  <a:pt x="280" y="0"/>
                </a:cubicBezTo>
                <a:close/>
                <a:moveTo>
                  <a:pt x="280" y="574"/>
                </a:moveTo>
                <a:lnTo>
                  <a:pt x="280" y="574"/>
                </a:lnTo>
                <a:cubicBezTo>
                  <a:pt x="280" y="589"/>
                  <a:pt x="265" y="589"/>
                  <a:pt x="265" y="589"/>
                </a:cubicBezTo>
                <a:cubicBezTo>
                  <a:pt x="251" y="589"/>
                  <a:pt x="236" y="589"/>
                  <a:pt x="236" y="574"/>
                </a:cubicBezTo>
                <a:cubicBezTo>
                  <a:pt x="236" y="59"/>
                  <a:pt x="236" y="59"/>
                  <a:pt x="236" y="59"/>
                </a:cubicBezTo>
                <a:cubicBezTo>
                  <a:pt x="236" y="59"/>
                  <a:pt x="251" y="44"/>
                  <a:pt x="265" y="44"/>
                </a:cubicBezTo>
                <a:lnTo>
                  <a:pt x="280" y="59"/>
                </a:lnTo>
                <a:lnTo>
                  <a:pt x="280" y="574"/>
                </a:lnTo>
                <a:close/>
                <a:moveTo>
                  <a:pt x="89" y="177"/>
                </a:moveTo>
                <a:lnTo>
                  <a:pt x="89" y="177"/>
                </a:lnTo>
                <a:cubicBezTo>
                  <a:pt x="44" y="177"/>
                  <a:pt x="44" y="177"/>
                  <a:pt x="44" y="177"/>
                </a:cubicBezTo>
                <a:cubicBezTo>
                  <a:pt x="30" y="177"/>
                  <a:pt x="0" y="206"/>
                  <a:pt x="0" y="221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19"/>
                  <a:pt x="30" y="633"/>
                  <a:pt x="44" y="633"/>
                </a:cubicBezTo>
                <a:cubicBezTo>
                  <a:pt x="89" y="633"/>
                  <a:pt x="89" y="633"/>
                  <a:pt x="89" y="633"/>
                </a:cubicBezTo>
                <a:cubicBezTo>
                  <a:pt x="103" y="633"/>
                  <a:pt x="118" y="619"/>
                  <a:pt x="118" y="589"/>
                </a:cubicBezTo>
                <a:cubicBezTo>
                  <a:pt x="118" y="221"/>
                  <a:pt x="118" y="221"/>
                  <a:pt x="118" y="221"/>
                </a:cubicBezTo>
                <a:cubicBezTo>
                  <a:pt x="118" y="206"/>
                  <a:pt x="103" y="177"/>
                  <a:pt x="89" y="177"/>
                </a:cubicBezTo>
                <a:close/>
                <a:moveTo>
                  <a:pt x="89" y="574"/>
                </a:moveTo>
                <a:lnTo>
                  <a:pt x="89" y="574"/>
                </a:lnTo>
                <a:cubicBezTo>
                  <a:pt x="89" y="589"/>
                  <a:pt x="74" y="589"/>
                  <a:pt x="59" y="589"/>
                </a:cubicBezTo>
                <a:cubicBezTo>
                  <a:pt x="59" y="589"/>
                  <a:pt x="44" y="589"/>
                  <a:pt x="44" y="574"/>
                </a:cubicBezTo>
                <a:cubicBezTo>
                  <a:pt x="44" y="236"/>
                  <a:pt x="44" y="236"/>
                  <a:pt x="44" y="236"/>
                </a:cubicBezTo>
                <a:lnTo>
                  <a:pt x="59" y="221"/>
                </a:lnTo>
                <a:cubicBezTo>
                  <a:pt x="74" y="221"/>
                  <a:pt x="89" y="236"/>
                  <a:pt x="89" y="236"/>
                </a:cubicBezTo>
                <a:lnTo>
                  <a:pt x="89" y="574"/>
                </a:lnTo>
                <a:close/>
                <a:moveTo>
                  <a:pt x="471" y="324"/>
                </a:moveTo>
                <a:lnTo>
                  <a:pt x="471" y="324"/>
                </a:lnTo>
                <a:cubicBezTo>
                  <a:pt x="442" y="324"/>
                  <a:pt x="442" y="324"/>
                  <a:pt x="442" y="324"/>
                </a:cubicBezTo>
                <a:cubicBezTo>
                  <a:pt x="412" y="324"/>
                  <a:pt x="398" y="339"/>
                  <a:pt x="398" y="353"/>
                </a:cubicBezTo>
                <a:cubicBezTo>
                  <a:pt x="398" y="589"/>
                  <a:pt x="398" y="589"/>
                  <a:pt x="398" y="589"/>
                </a:cubicBezTo>
                <a:cubicBezTo>
                  <a:pt x="398" y="619"/>
                  <a:pt x="412" y="633"/>
                  <a:pt x="442" y="633"/>
                </a:cubicBezTo>
                <a:cubicBezTo>
                  <a:pt x="471" y="633"/>
                  <a:pt x="471" y="633"/>
                  <a:pt x="471" y="633"/>
                </a:cubicBezTo>
                <a:cubicBezTo>
                  <a:pt x="501" y="633"/>
                  <a:pt x="515" y="619"/>
                  <a:pt x="515" y="589"/>
                </a:cubicBezTo>
                <a:cubicBezTo>
                  <a:pt x="515" y="353"/>
                  <a:pt x="515" y="353"/>
                  <a:pt x="515" y="353"/>
                </a:cubicBezTo>
                <a:cubicBezTo>
                  <a:pt x="515" y="339"/>
                  <a:pt x="501" y="324"/>
                  <a:pt x="471" y="324"/>
                </a:cubicBezTo>
                <a:close/>
                <a:moveTo>
                  <a:pt x="471" y="574"/>
                </a:moveTo>
                <a:lnTo>
                  <a:pt x="471" y="574"/>
                </a:lnTo>
                <a:cubicBezTo>
                  <a:pt x="471" y="589"/>
                  <a:pt x="471" y="589"/>
                  <a:pt x="457" y="589"/>
                </a:cubicBezTo>
                <a:cubicBezTo>
                  <a:pt x="442" y="589"/>
                  <a:pt x="442" y="589"/>
                  <a:pt x="442" y="574"/>
                </a:cubicBezTo>
                <a:cubicBezTo>
                  <a:pt x="442" y="383"/>
                  <a:pt x="442" y="383"/>
                  <a:pt x="442" y="383"/>
                </a:cubicBezTo>
                <a:cubicBezTo>
                  <a:pt x="442" y="368"/>
                  <a:pt x="442" y="353"/>
                  <a:pt x="457" y="353"/>
                </a:cubicBezTo>
                <a:cubicBezTo>
                  <a:pt x="471" y="353"/>
                  <a:pt x="471" y="368"/>
                  <a:pt x="471" y="383"/>
                </a:cubicBezTo>
                <a:lnTo>
                  <a:pt x="471" y="57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7" name="Google Shape;1417;p45"/>
          <p:cNvSpPr/>
          <p:nvPr/>
        </p:nvSpPr>
        <p:spPr>
          <a:xfrm>
            <a:off x="5580824" y="7918353"/>
            <a:ext cx="580839" cy="598125"/>
          </a:xfrm>
          <a:custGeom>
            <a:rect b="b" l="l" r="r" t="t"/>
            <a:pathLst>
              <a:path extrusionOk="0" h="634" w="619">
                <a:moveTo>
                  <a:pt x="88" y="89"/>
                </a:moveTo>
                <a:lnTo>
                  <a:pt x="88" y="89"/>
                </a:lnTo>
                <a:cubicBezTo>
                  <a:pt x="88" y="89"/>
                  <a:pt x="73" y="89"/>
                  <a:pt x="73" y="103"/>
                </a:cubicBezTo>
                <a:cubicBezTo>
                  <a:pt x="73" y="118"/>
                  <a:pt x="88" y="118"/>
                  <a:pt x="88" y="118"/>
                </a:cubicBezTo>
                <a:cubicBezTo>
                  <a:pt x="103" y="118"/>
                  <a:pt x="118" y="118"/>
                  <a:pt x="118" y="103"/>
                </a:cubicBezTo>
                <a:cubicBezTo>
                  <a:pt x="118" y="89"/>
                  <a:pt x="103" y="89"/>
                  <a:pt x="88" y="89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4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59" y="589"/>
                  <a:pt x="54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60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589" y="206"/>
                  <a:pt x="589" y="206"/>
                  <a:pt x="589" y="206"/>
                </a:cubicBezTo>
                <a:lnTo>
                  <a:pt x="589" y="560"/>
                </a:lnTo>
                <a:close/>
                <a:moveTo>
                  <a:pt x="589" y="162"/>
                </a:moveTo>
                <a:lnTo>
                  <a:pt x="589" y="162"/>
                </a:lnTo>
                <a:cubicBezTo>
                  <a:pt x="29" y="162"/>
                  <a:pt x="29" y="162"/>
                  <a:pt x="29" y="162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4"/>
                  <a:pt x="73" y="4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59" y="44"/>
                  <a:pt x="589" y="59"/>
                  <a:pt x="589" y="89"/>
                </a:cubicBezTo>
                <a:lnTo>
                  <a:pt x="589" y="162"/>
                </a:lnTo>
                <a:close/>
                <a:moveTo>
                  <a:pt x="250" y="89"/>
                </a:moveTo>
                <a:lnTo>
                  <a:pt x="250" y="89"/>
                </a:lnTo>
                <a:cubicBezTo>
                  <a:pt x="235" y="89"/>
                  <a:pt x="235" y="89"/>
                  <a:pt x="235" y="103"/>
                </a:cubicBezTo>
                <a:cubicBezTo>
                  <a:pt x="235" y="118"/>
                  <a:pt x="235" y="118"/>
                  <a:pt x="250" y="118"/>
                </a:cubicBezTo>
                <a:cubicBezTo>
                  <a:pt x="265" y="118"/>
                  <a:pt x="265" y="118"/>
                  <a:pt x="265" y="103"/>
                </a:cubicBezTo>
                <a:cubicBezTo>
                  <a:pt x="265" y="89"/>
                  <a:pt x="265" y="89"/>
                  <a:pt x="250" y="89"/>
                </a:cubicBezTo>
                <a:close/>
                <a:moveTo>
                  <a:pt x="177" y="89"/>
                </a:moveTo>
                <a:lnTo>
                  <a:pt x="177" y="89"/>
                </a:lnTo>
                <a:cubicBezTo>
                  <a:pt x="162" y="89"/>
                  <a:pt x="147" y="89"/>
                  <a:pt x="147" y="103"/>
                </a:cubicBezTo>
                <a:cubicBezTo>
                  <a:pt x="147" y="118"/>
                  <a:pt x="162" y="118"/>
                  <a:pt x="177" y="118"/>
                </a:cubicBezTo>
                <a:cubicBezTo>
                  <a:pt x="177" y="118"/>
                  <a:pt x="191" y="118"/>
                  <a:pt x="191" y="103"/>
                </a:cubicBezTo>
                <a:cubicBezTo>
                  <a:pt x="191" y="89"/>
                  <a:pt x="177" y="89"/>
                  <a:pt x="177" y="8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8" name="Google Shape;1418;p45"/>
          <p:cNvSpPr/>
          <p:nvPr/>
        </p:nvSpPr>
        <p:spPr>
          <a:xfrm>
            <a:off x="4605845" y="7918353"/>
            <a:ext cx="598125" cy="598125"/>
          </a:xfrm>
          <a:custGeom>
            <a:rect b="b" l="l" r="r" t="t"/>
            <a:pathLst>
              <a:path extrusionOk="0" h="634" w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9" name="Google Shape;1419;p45"/>
          <p:cNvSpPr/>
          <p:nvPr/>
        </p:nvSpPr>
        <p:spPr>
          <a:xfrm>
            <a:off x="3717300" y="7942554"/>
            <a:ext cx="487492" cy="570468"/>
          </a:xfrm>
          <a:custGeom>
            <a:rect b="b" l="l" r="r" t="t"/>
            <a:pathLst>
              <a:path extrusionOk="0" h="604" w="516">
                <a:moveTo>
                  <a:pt x="30" y="59"/>
                </a:moveTo>
                <a:lnTo>
                  <a:pt x="30" y="59"/>
                </a:lnTo>
                <a:cubicBezTo>
                  <a:pt x="383" y="59"/>
                  <a:pt x="383" y="59"/>
                  <a:pt x="383" y="59"/>
                </a:cubicBezTo>
                <a:cubicBezTo>
                  <a:pt x="383" y="59"/>
                  <a:pt x="398" y="44"/>
                  <a:pt x="398" y="29"/>
                </a:cubicBezTo>
                <a:lnTo>
                  <a:pt x="383" y="14"/>
                </a:lnTo>
                <a:cubicBezTo>
                  <a:pt x="30" y="14"/>
                  <a:pt x="30" y="14"/>
                  <a:pt x="30" y="14"/>
                </a:cubicBezTo>
                <a:cubicBezTo>
                  <a:pt x="15" y="14"/>
                  <a:pt x="0" y="29"/>
                  <a:pt x="0" y="29"/>
                </a:cubicBezTo>
                <a:cubicBezTo>
                  <a:pt x="0" y="44"/>
                  <a:pt x="15" y="59"/>
                  <a:pt x="30" y="59"/>
                </a:cubicBezTo>
                <a:close/>
                <a:moveTo>
                  <a:pt x="30" y="176"/>
                </a:moveTo>
                <a:lnTo>
                  <a:pt x="30" y="176"/>
                </a:lnTo>
                <a:cubicBezTo>
                  <a:pt x="383" y="176"/>
                  <a:pt x="383" y="176"/>
                  <a:pt x="383" y="176"/>
                </a:cubicBezTo>
                <a:cubicBezTo>
                  <a:pt x="383" y="176"/>
                  <a:pt x="398" y="162"/>
                  <a:pt x="398" y="147"/>
                </a:cubicBezTo>
                <a:lnTo>
                  <a:pt x="383" y="132"/>
                </a:lnTo>
                <a:cubicBezTo>
                  <a:pt x="30" y="132"/>
                  <a:pt x="30" y="132"/>
                  <a:pt x="30" y="132"/>
                </a:cubicBezTo>
                <a:cubicBezTo>
                  <a:pt x="15" y="132"/>
                  <a:pt x="0" y="147"/>
                  <a:pt x="0" y="147"/>
                </a:cubicBezTo>
                <a:cubicBezTo>
                  <a:pt x="0" y="162"/>
                  <a:pt x="15" y="176"/>
                  <a:pt x="30" y="176"/>
                </a:cubicBezTo>
                <a:close/>
                <a:moveTo>
                  <a:pt x="147" y="368"/>
                </a:moveTo>
                <a:lnTo>
                  <a:pt x="147" y="368"/>
                </a:lnTo>
                <a:cubicBezTo>
                  <a:pt x="30" y="368"/>
                  <a:pt x="30" y="368"/>
                  <a:pt x="30" y="368"/>
                </a:cubicBezTo>
                <a:cubicBezTo>
                  <a:pt x="15" y="368"/>
                  <a:pt x="0" y="382"/>
                  <a:pt x="0" y="382"/>
                </a:cubicBezTo>
                <a:cubicBezTo>
                  <a:pt x="0" y="397"/>
                  <a:pt x="15" y="412"/>
                  <a:pt x="30" y="412"/>
                </a:cubicBezTo>
                <a:cubicBezTo>
                  <a:pt x="147" y="412"/>
                  <a:pt x="147" y="412"/>
                  <a:pt x="147" y="412"/>
                </a:cubicBezTo>
                <a:cubicBezTo>
                  <a:pt x="147" y="412"/>
                  <a:pt x="162" y="397"/>
                  <a:pt x="162" y="382"/>
                </a:cubicBezTo>
                <a:lnTo>
                  <a:pt x="147" y="368"/>
                </a:lnTo>
                <a:close/>
                <a:moveTo>
                  <a:pt x="30" y="294"/>
                </a:moveTo>
                <a:lnTo>
                  <a:pt x="30" y="294"/>
                </a:lnTo>
                <a:cubicBezTo>
                  <a:pt x="236" y="294"/>
                  <a:pt x="236" y="294"/>
                  <a:pt x="236" y="294"/>
                </a:cubicBezTo>
                <a:cubicBezTo>
                  <a:pt x="251" y="294"/>
                  <a:pt x="265" y="280"/>
                  <a:pt x="265" y="264"/>
                </a:cubicBezTo>
                <a:cubicBezTo>
                  <a:pt x="265" y="264"/>
                  <a:pt x="251" y="250"/>
                  <a:pt x="236" y="250"/>
                </a:cubicBezTo>
                <a:cubicBezTo>
                  <a:pt x="30" y="250"/>
                  <a:pt x="30" y="250"/>
                  <a:pt x="30" y="250"/>
                </a:cubicBezTo>
                <a:cubicBezTo>
                  <a:pt x="15" y="250"/>
                  <a:pt x="0" y="264"/>
                  <a:pt x="0" y="264"/>
                </a:cubicBezTo>
                <a:cubicBezTo>
                  <a:pt x="0" y="280"/>
                  <a:pt x="15" y="294"/>
                  <a:pt x="30" y="294"/>
                </a:cubicBezTo>
                <a:close/>
                <a:moveTo>
                  <a:pt x="501" y="0"/>
                </a:moveTo>
                <a:lnTo>
                  <a:pt x="501" y="0"/>
                </a:lnTo>
                <a:cubicBezTo>
                  <a:pt x="486" y="0"/>
                  <a:pt x="471" y="0"/>
                  <a:pt x="471" y="14"/>
                </a:cubicBezTo>
                <a:cubicBezTo>
                  <a:pt x="471" y="338"/>
                  <a:pt x="471" y="338"/>
                  <a:pt x="471" y="338"/>
                </a:cubicBezTo>
                <a:cubicBezTo>
                  <a:pt x="427" y="309"/>
                  <a:pt x="368" y="309"/>
                  <a:pt x="294" y="338"/>
                </a:cubicBezTo>
                <a:cubicBezTo>
                  <a:pt x="221" y="382"/>
                  <a:pt x="177" y="471"/>
                  <a:pt x="221" y="530"/>
                </a:cubicBezTo>
                <a:cubicBezTo>
                  <a:pt x="251" y="589"/>
                  <a:pt x="339" y="603"/>
                  <a:pt x="427" y="559"/>
                </a:cubicBezTo>
                <a:cubicBezTo>
                  <a:pt x="486" y="515"/>
                  <a:pt x="515" y="456"/>
                  <a:pt x="515" y="412"/>
                </a:cubicBezTo>
                <a:cubicBezTo>
                  <a:pt x="515" y="14"/>
                  <a:pt x="515" y="14"/>
                  <a:pt x="515" y="14"/>
                </a:cubicBezTo>
                <a:cubicBezTo>
                  <a:pt x="515" y="0"/>
                  <a:pt x="501" y="0"/>
                  <a:pt x="501" y="0"/>
                </a:cubicBezTo>
                <a:close/>
                <a:moveTo>
                  <a:pt x="412" y="515"/>
                </a:moveTo>
                <a:lnTo>
                  <a:pt x="412" y="515"/>
                </a:lnTo>
                <a:cubicBezTo>
                  <a:pt x="353" y="559"/>
                  <a:pt x="280" y="559"/>
                  <a:pt x="251" y="515"/>
                </a:cubicBezTo>
                <a:cubicBezTo>
                  <a:pt x="221" y="471"/>
                  <a:pt x="251" y="412"/>
                  <a:pt x="310" y="368"/>
                </a:cubicBezTo>
                <a:cubicBezTo>
                  <a:pt x="368" y="338"/>
                  <a:pt x="442" y="338"/>
                  <a:pt x="471" y="382"/>
                </a:cubicBezTo>
                <a:cubicBezTo>
                  <a:pt x="501" y="427"/>
                  <a:pt x="471" y="485"/>
                  <a:pt x="412" y="51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0" name="Google Shape;1420;p45"/>
          <p:cNvSpPr/>
          <p:nvPr/>
        </p:nvSpPr>
        <p:spPr>
          <a:xfrm>
            <a:off x="2693916" y="7918353"/>
            <a:ext cx="580839" cy="598125"/>
          </a:xfrm>
          <a:custGeom>
            <a:rect b="b" l="l" r="r" t="t"/>
            <a:pathLst>
              <a:path extrusionOk="0" h="634" w="619">
                <a:moveTo>
                  <a:pt x="530" y="89"/>
                </a:moveTo>
                <a:lnTo>
                  <a:pt x="530" y="89"/>
                </a:lnTo>
                <a:cubicBezTo>
                  <a:pt x="265" y="118"/>
                  <a:pt x="265" y="118"/>
                  <a:pt x="265" y="118"/>
                </a:cubicBezTo>
                <a:cubicBezTo>
                  <a:pt x="265" y="118"/>
                  <a:pt x="250" y="133"/>
                  <a:pt x="250" y="147"/>
                </a:cubicBezTo>
                <a:cubicBezTo>
                  <a:pt x="250" y="310"/>
                  <a:pt x="250" y="310"/>
                  <a:pt x="250" y="310"/>
                </a:cubicBezTo>
                <a:cubicBezTo>
                  <a:pt x="221" y="294"/>
                  <a:pt x="177" y="294"/>
                  <a:pt x="132" y="324"/>
                </a:cubicBezTo>
                <a:cubicBezTo>
                  <a:pt x="88" y="353"/>
                  <a:pt x="59" y="398"/>
                  <a:pt x="88" y="442"/>
                </a:cubicBezTo>
                <a:cubicBezTo>
                  <a:pt x="103" y="486"/>
                  <a:pt x="177" y="486"/>
                  <a:pt x="235" y="457"/>
                </a:cubicBezTo>
                <a:cubicBezTo>
                  <a:pt x="280" y="427"/>
                  <a:pt x="294" y="398"/>
                  <a:pt x="294" y="353"/>
                </a:cubicBezTo>
                <a:lnTo>
                  <a:pt x="294" y="162"/>
                </a:lnTo>
                <a:cubicBezTo>
                  <a:pt x="500" y="133"/>
                  <a:pt x="500" y="133"/>
                  <a:pt x="500" y="133"/>
                </a:cubicBezTo>
                <a:cubicBezTo>
                  <a:pt x="500" y="265"/>
                  <a:pt x="500" y="265"/>
                  <a:pt x="500" y="265"/>
                </a:cubicBezTo>
                <a:cubicBezTo>
                  <a:pt x="471" y="251"/>
                  <a:pt x="427" y="251"/>
                  <a:pt x="397" y="280"/>
                </a:cubicBezTo>
                <a:cubicBezTo>
                  <a:pt x="339" y="310"/>
                  <a:pt x="309" y="368"/>
                  <a:pt x="339" y="398"/>
                </a:cubicBezTo>
                <a:cubicBezTo>
                  <a:pt x="368" y="442"/>
                  <a:pt x="427" y="442"/>
                  <a:pt x="486" y="412"/>
                </a:cubicBezTo>
                <a:cubicBezTo>
                  <a:pt x="530" y="398"/>
                  <a:pt x="544" y="353"/>
                  <a:pt x="544" y="324"/>
                </a:cubicBezTo>
                <a:lnTo>
                  <a:pt x="544" y="103"/>
                </a:lnTo>
                <a:cubicBezTo>
                  <a:pt x="544" y="89"/>
                  <a:pt x="530" y="89"/>
                  <a:pt x="530" y="89"/>
                </a:cubicBezTo>
                <a:close/>
                <a:moveTo>
                  <a:pt x="206" y="427"/>
                </a:moveTo>
                <a:lnTo>
                  <a:pt x="206" y="427"/>
                </a:lnTo>
                <a:cubicBezTo>
                  <a:pt x="177" y="442"/>
                  <a:pt x="132" y="442"/>
                  <a:pt x="118" y="427"/>
                </a:cubicBezTo>
                <a:cubicBezTo>
                  <a:pt x="103" y="398"/>
                  <a:pt x="118" y="368"/>
                  <a:pt x="147" y="353"/>
                </a:cubicBezTo>
                <a:cubicBezTo>
                  <a:pt x="191" y="339"/>
                  <a:pt x="221" y="339"/>
                  <a:pt x="235" y="353"/>
                </a:cubicBezTo>
                <a:cubicBezTo>
                  <a:pt x="265" y="368"/>
                  <a:pt x="250" y="412"/>
                  <a:pt x="206" y="427"/>
                </a:cubicBezTo>
                <a:close/>
                <a:moveTo>
                  <a:pt x="471" y="383"/>
                </a:moveTo>
                <a:lnTo>
                  <a:pt x="471" y="383"/>
                </a:lnTo>
                <a:cubicBezTo>
                  <a:pt x="441" y="412"/>
                  <a:pt x="397" y="398"/>
                  <a:pt x="368" y="383"/>
                </a:cubicBezTo>
                <a:cubicBezTo>
                  <a:pt x="353" y="368"/>
                  <a:pt x="368" y="324"/>
                  <a:pt x="412" y="310"/>
                </a:cubicBezTo>
                <a:cubicBezTo>
                  <a:pt x="441" y="294"/>
                  <a:pt x="471" y="294"/>
                  <a:pt x="500" y="310"/>
                </a:cubicBezTo>
                <a:cubicBezTo>
                  <a:pt x="515" y="324"/>
                  <a:pt x="500" y="368"/>
                  <a:pt x="471" y="383"/>
                </a:cubicBezTo>
                <a:close/>
                <a:moveTo>
                  <a:pt x="559" y="589"/>
                </a:moveTo>
                <a:lnTo>
                  <a:pt x="559" y="589"/>
                </a:lnTo>
                <a:cubicBezTo>
                  <a:pt x="59" y="589"/>
                  <a:pt x="59" y="589"/>
                  <a:pt x="59" y="589"/>
                </a:cubicBezTo>
                <a:cubicBezTo>
                  <a:pt x="44" y="589"/>
                  <a:pt x="29" y="604"/>
                  <a:pt x="29" y="619"/>
                </a:cubicBezTo>
                <a:cubicBezTo>
                  <a:pt x="29" y="619"/>
                  <a:pt x="44" y="633"/>
                  <a:pt x="59" y="633"/>
                </a:cubicBezTo>
                <a:cubicBezTo>
                  <a:pt x="559" y="633"/>
                  <a:pt x="559" y="633"/>
                  <a:pt x="559" y="633"/>
                </a:cubicBezTo>
                <a:cubicBezTo>
                  <a:pt x="574" y="633"/>
                  <a:pt x="589" y="619"/>
                  <a:pt x="589" y="619"/>
                </a:cubicBezTo>
                <a:cubicBezTo>
                  <a:pt x="589" y="604"/>
                  <a:pt x="574" y="589"/>
                  <a:pt x="559" y="589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60"/>
                  <a:pt x="73" y="560"/>
                </a:cubicBezTo>
                <a:cubicBezTo>
                  <a:pt x="544" y="560"/>
                  <a:pt x="544" y="560"/>
                  <a:pt x="544" y="560"/>
                </a:cubicBezTo>
                <a:cubicBezTo>
                  <a:pt x="589" y="560"/>
                  <a:pt x="618" y="515"/>
                  <a:pt x="618" y="471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4"/>
                  <a:pt x="589" y="0"/>
                  <a:pt x="544" y="0"/>
                </a:cubicBezTo>
                <a:close/>
                <a:moveTo>
                  <a:pt x="589" y="471"/>
                </a:moveTo>
                <a:lnTo>
                  <a:pt x="589" y="471"/>
                </a:lnTo>
                <a:cubicBezTo>
                  <a:pt x="589" y="501"/>
                  <a:pt x="559" y="515"/>
                  <a:pt x="544" y="515"/>
                </a:cubicBezTo>
                <a:cubicBezTo>
                  <a:pt x="73" y="515"/>
                  <a:pt x="73" y="515"/>
                  <a:pt x="73" y="515"/>
                </a:cubicBezTo>
                <a:cubicBezTo>
                  <a:pt x="59" y="515"/>
                  <a:pt x="29" y="501"/>
                  <a:pt x="29" y="471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4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59" y="44"/>
                  <a:pt x="589" y="59"/>
                  <a:pt x="589" y="89"/>
                </a:cubicBezTo>
                <a:lnTo>
                  <a:pt x="589" y="4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1" name="Google Shape;1421;p45"/>
          <p:cNvSpPr/>
          <p:nvPr/>
        </p:nvSpPr>
        <p:spPr>
          <a:xfrm>
            <a:off x="11320060" y="6974488"/>
            <a:ext cx="608498" cy="570468"/>
          </a:xfrm>
          <a:custGeom>
            <a:rect b="b" l="l" r="r" t="t"/>
            <a:pathLst>
              <a:path extrusionOk="0" h="605" w="649">
                <a:moveTo>
                  <a:pt x="633" y="0"/>
                </a:moveTo>
                <a:lnTo>
                  <a:pt x="633" y="0"/>
                </a:lnTo>
                <a:cubicBezTo>
                  <a:pt x="633" y="0"/>
                  <a:pt x="633" y="0"/>
                  <a:pt x="619" y="0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295" y="89"/>
                  <a:pt x="280" y="89"/>
                  <a:pt x="280" y="103"/>
                </a:cubicBezTo>
                <a:cubicBezTo>
                  <a:pt x="280" y="383"/>
                  <a:pt x="280" y="383"/>
                  <a:pt x="280" y="383"/>
                </a:cubicBezTo>
                <a:cubicBezTo>
                  <a:pt x="236" y="353"/>
                  <a:pt x="177" y="353"/>
                  <a:pt x="118" y="383"/>
                </a:cubicBezTo>
                <a:cubicBezTo>
                  <a:pt x="45" y="427"/>
                  <a:pt x="0" y="501"/>
                  <a:pt x="30" y="545"/>
                </a:cubicBezTo>
                <a:cubicBezTo>
                  <a:pt x="74" y="604"/>
                  <a:pt x="162" y="604"/>
                  <a:pt x="236" y="574"/>
                </a:cubicBezTo>
                <a:cubicBezTo>
                  <a:pt x="280" y="545"/>
                  <a:pt x="310" y="501"/>
                  <a:pt x="324" y="456"/>
                </a:cubicBezTo>
                <a:lnTo>
                  <a:pt x="324" y="118"/>
                </a:lnTo>
                <a:cubicBezTo>
                  <a:pt x="619" y="44"/>
                  <a:pt x="619" y="44"/>
                  <a:pt x="619" y="44"/>
                </a:cubicBezTo>
                <a:cubicBezTo>
                  <a:pt x="619" y="294"/>
                  <a:pt x="619" y="294"/>
                  <a:pt x="619" y="294"/>
                </a:cubicBezTo>
                <a:cubicBezTo>
                  <a:pt x="575" y="280"/>
                  <a:pt x="501" y="280"/>
                  <a:pt x="442" y="309"/>
                </a:cubicBezTo>
                <a:cubicBezTo>
                  <a:pt x="369" y="339"/>
                  <a:pt x="339" y="412"/>
                  <a:pt x="369" y="471"/>
                </a:cubicBezTo>
                <a:cubicBezTo>
                  <a:pt x="398" y="515"/>
                  <a:pt x="487" y="530"/>
                  <a:pt x="575" y="501"/>
                </a:cubicBezTo>
                <a:cubicBezTo>
                  <a:pt x="619" y="471"/>
                  <a:pt x="648" y="412"/>
                  <a:pt x="648" y="383"/>
                </a:cubicBezTo>
                <a:cubicBezTo>
                  <a:pt x="648" y="368"/>
                  <a:pt x="648" y="30"/>
                  <a:pt x="648" y="30"/>
                </a:cubicBezTo>
                <a:cubicBezTo>
                  <a:pt x="648" y="15"/>
                  <a:pt x="648" y="0"/>
                  <a:pt x="633" y="0"/>
                </a:cubicBezTo>
                <a:close/>
                <a:moveTo>
                  <a:pt x="221" y="530"/>
                </a:moveTo>
                <a:lnTo>
                  <a:pt x="221" y="530"/>
                </a:lnTo>
                <a:cubicBezTo>
                  <a:pt x="162" y="560"/>
                  <a:pt x="104" y="560"/>
                  <a:pt x="74" y="530"/>
                </a:cubicBezTo>
                <a:cubicBezTo>
                  <a:pt x="45" y="501"/>
                  <a:pt x="74" y="442"/>
                  <a:pt x="133" y="412"/>
                </a:cubicBezTo>
                <a:cubicBezTo>
                  <a:pt x="177" y="383"/>
                  <a:pt x="236" y="383"/>
                  <a:pt x="266" y="412"/>
                </a:cubicBezTo>
                <a:cubicBezTo>
                  <a:pt x="310" y="442"/>
                  <a:pt x="266" y="515"/>
                  <a:pt x="221" y="530"/>
                </a:cubicBezTo>
                <a:close/>
                <a:moveTo>
                  <a:pt x="560" y="456"/>
                </a:moveTo>
                <a:lnTo>
                  <a:pt x="560" y="456"/>
                </a:lnTo>
                <a:cubicBezTo>
                  <a:pt x="501" y="486"/>
                  <a:pt x="428" y="486"/>
                  <a:pt x="413" y="456"/>
                </a:cubicBezTo>
                <a:cubicBezTo>
                  <a:pt x="383" y="412"/>
                  <a:pt x="398" y="368"/>
                  <a:pt x="457" y="339"/>
                </a:cubicBezTo>
                <a:cubicBezTo>
                  <a:pt x="516" y="309"/>
                  <a:pt x="575" y="309"/>
                  <a:pt x="604" y="339"/>
                </a:cubicBezTo>
                <a:cubicBezTo>
                  <a:pt x="633" y="368"/>
                  <a:pt x="604" y="427"/>
                  <a:pt x="560" y="45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2" name="Google Shape;1422;p45"/>
          <p:cNvSpPr/>
          <p:nvPr/>
        </p:nvSpPr>
        <p:spPr>
          <a:xfrm>
            <a:off x="10483376" y="6974488"/>
            <a:ext cx="321535" cy="584298"/>
          </a:xfrm>
          <a:custGeom>
            <a:rect b="b" l="l" r="r" t="t"/>
            <a:pathLst>
              <a:path extrusionOk="0" h="619" w="340">
                <a:moveTo>
                  <a:pt x="324" y="0"/>
                </a:moveTo>
                <a:lnTo>
                  <a:pt x="324" y="0"/>
                </a:lnTo>
                <a:cubicBezTo>
                  <a:pt x="294" y="0"/>
                  <a:pt x="294" y="30"/>
                  <a:pt x="294" y="30"/>
                </a:cubicBezTo>
                <a:cubicBezTo>
                  <a:pt x="294" y="339"/>
                  <a:pt x="294" y="339"/>
                  <a:pt x="294" y="339"/>
                </a:cubicBezTo>
                <a:cubicBezTo>
                  <a:pt x="251" y="309"/>
                  <a:pt x="177" y="309"/>
                  <a:pt x="118" y="353"/>
                </a:cubicBezTo>
                <a:cubicBezTo>
                  <a:pt x="44" y="398"/>
                  <a:pt x="0" y="486"/>
                  <a:pt x="30" y="545"/>
                </a:cubicBezTo>
                <a:cubicBezTo>
                  <a:pt x="74" y="604"/>
                  <a:pt x="162" y="618"/>
                  <a:pt x="251" y="560"/>
                </a:cubicBezTo>
                <a:cubicBezTo>
                  <a:pt x="310" y="530"/>
                  <a:pt x="339" y="471"/>
                  <a:pt x="339" y="412"/>
                </a:cubicBezTo>
                <a:cubicBezTo>
                  <a:pt x="339" y="30"/>
                  <a:pt x="339" y="30"/>
                  <a:pt x="339" y="30"/>
                </a:cubicBezTo>
                <a:cubicBezTo>
                  <a:pt x="339" y="15"/>
                  <a:pt x="324" y="0"/>
                  <a:pt x="324" y="0"/>
                </a:cubicBezTo>
                <a:close/>
                <a:moveTo>
                  <a:pt x="236" y="530"/>
                </a:moveTo>
                <a:lnTo>
                  <a:pt x="236" y="530"/>
                </a:lnTo>
                <a:cubicBezTo>
                  <a:pt x="177" y="574"/>
                  <a:pt x="103" y="574"/>
                  <a:pt x="74" y="530"/>
                </a:cubicBezTo>
                <a:cubicBezTo>
                  <a:pt x="44" y="486"/>
                  <a:pt x="74" y="412"/>
                  <a:pt x="133" y="383"/>
                </a:cubicBezTo>
                <a:cubicBezTo>
                  <a:pt x="192" y="339"/>
                  <a:pt x="265" y="353"/>
                  <a:pt x="294" y="398"/>
                </a:cubicBezTo>
                <a:cubicBezTo>
                  <a:pt x="324" y="442"/>
                  <a:pt x="280" y="501"/>
                  <a:pt x="236" y="53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3" name="Google Shape;1423;p45"/>
          <p:cNvSpPr/>
          <p:nvPr/>
        </p:nvSpPr>
        <p:spPr>
          <a:xfrm>
            <a:off x="9473823" y="6946830"/>
            <a:ext cx="446002" cy="598129"/>
          </a:xfrm>
          <a:custGeom>
            <a:rect b="b" l="l" r="r" t="t"/>
            <a:pathLst>
              <a:path extrusionOk="0" h="634" w="472">
                <a:moveTo>
                  <a:pt x="456" y="132"/>
                </a:moveTo>
                <a:lnTo>
                  <a:pt x="456" y="132"/>
                </a:lnTo>
                <a:cubicBezTo>
                  <a:pt x="324" y="14"/>
                  <a:pt x="324" y="14"/>
                  <a:pt x="324" y="14"/>
                </a:cubicBezTo>
                <a:cubicBezTo>
                  <a:pt x="324" y="0"/>
                  <a:pt x="309" y="0"/>
                  <a:pt x="294" y="14"/>
                </a:cubicBezTo>
                <a:lnTo>
                  <a:pt x="294" y="29"/>
                </a:lnTo>
                <a:cubicBezTo>
                  <a:pt x="294" y="368"/>
                  <a:pt x="294" y="368"/>
                  <a:pt x="294" y="368"/>
                </a:cubicBezTo>
                <a:cubicBezTo>
                  <a:pt x="250" y="338"/>
                  <a:pt x="176" y="338"/>
                  <a:pt x="117" y="382"/>
                </a:cubicBezTo>
                <a:cubicBezTo>
                  <a:pt x="29" y="427"/>
                  <a:pt x="0" y="515"/>
                  <a:pt x="29" y="574"/>
                </a:cubicBezTo>
                <a:cubicBezTo>
                  <a:pt x="73" y="633"/>
                  <a:pt x="162" y="633"/>
                  <a:pt x="235" y="589"/>
                </a:cubicBezTo>
                <a:cubicBezTo>
                  <a:pt x="294" y="559"/>
                  <a:pt x="338" y="500"/>
                  <a:pt x="338" y="441"/>
                </a:cubicBezTo>
                <a:cubicBezTo>
                  <a:pt x="338" y="73"/>
                  <a:pt x="338" y="73"/>
                  <a:pt x="338" y="73"/>
                </a:cubicBezTo>
                <a:cubicBezTo>
                  <a:pt x="426" y="162"/>
                  <a:pt x="426" y="162"/>
                  <a:pt x="426" y="162"/>
                </a:cubicBezTo>
                <a:cubicBezTo>
                  <a:pt x="441" y="176"/>
                  <a:pt x="456" y="176"/>
                  <a:pt x="456" y="162"/>
                </a:cubicBezTo>
                <a:cubicBezTo>
                  <a:pt x="471" y="162"/>
                  <a:pt x="471" y="147"/>
                  <a:pt x="456" y="132"/>
                </a:cubicBezTo>
                <a:close/>
                <a:moveTo>
                  <a:pt x="220" y="559"/>
                </a:moveTo>
                <a:lnTo>
                  <a:pt x="220" y="559"/>
                </a:lnTo>
                <a:cubicBezTo>
                  <a:pt x="176" y="603"/>
                  <a:pt x="103" y="589"/>
                  <a:pt x="73" y="559"/>
                </a:cubicBezTo>
                <a:cubicBezTo>
                  <a:pt x="44" y="515"/>
                  <a:pt x="73" y="441"/>
                  <a:pt x="132" y="412"/>
                </a:cubicBezTo>
                <a:cubicBezTo>
                  <a:pt x="176" y="368"/>
                  <a:pt x="250" y="382"/>
                  <a:pt x="279" y="427"/>
                </a:cubicBezTo>
                <a:cubicBezTo>
                  <a:pt x="309" y="456"/>
                  <a:pt x="279" y="530"/>
                  <a:pt x="220" y="55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4" name="Google Shape;1424;p45"/>
          <p:cNvSpPr/>
          <p:nvPr/>
        </p:nvSpPr>
        <p:spPr>
          <a:xfrm>
            <a:off x="8450442" y="7015978"/>
            <a:ext cx="608498" cy="487492"/>
          </a:xfrm>
          <a:custGeom>
            <a:rect b="b" l="l" r="r" t="t"/>
            <a:pathLst>
              <a:path extrusionOk="0" h="517" w="649">
                <a:moveTo>
                  <a:pt x="324" y="471"/>
                </a:moveTo>
                <a:lnTo>
                  <a:pt x="324" y="471"/>
                </a:lnTo>
                <a:cubicBezTo>
                  <a:pt x="221" y="471"/>
                  <a:pt x="147" y="398"/>
                  <a:pt x="118" y="309"/>
                </a:cubicBezTo>
                <a:cubicBezTo>
                  <a:pt x="177" y="309"/>
                  <a:pt x="177" y="309"/>
                  <a:pt x="177" y="309"/>
                </a:cubicBezTo>
                <a:cubicBezTo>
                  <a:pt x="192" y="309"/>
                  <a:pt x="192" y="295"/>
                  <a:pt x="177" y="295"/>
                </a:cubicBezTo>
                <a:cubicBezTo>
                  <a:pt x="103" y="221"/>
                  <a:pt x="103" y="221"/>
                  <a:pt x="103" y="221"/>
                </a:cubicBezTo>
                <a:lnTo>
                  <a:pt x="88" y="221"/>
                </a:lnTo>
                <a:cubicBezTo>
                  <a:pt x="15" y="295"/>
                  <a:pt x="15" y="295"/>
                  <a:pt x="15" y="295"/>
                </a:cubicBezTo>
                <a:cubicBezTo>
                  <a:pt x="0" y="309"/>
                  <a:pt x="15" y="309"/>
                  <a:pt x="15" y="309"/>
                </a:cubicBezTo>
                <a:cubicBezTo>
                  <a:pt x="74" y="309"/>
                  <a:pt x="74" y="309"/>
                  <a:pt x="74" y="309"/>
                </a:cubicBezTo>
                <a:cubicBezTo>
                  <a:pt x="103" y="427"/>
                  <a:pt x="206" y="516"/>
                  <a:pt x="324" y="516"/>
                </a:cubicBezTo>
                <a:cubicBezTo>
                  <a:pt x="413" y="516"/>
                  <a:pt x="501" y="457"/>
                  <a:pt x="545" y="383"/>
                </a:cubicBezTo>
                <a:cubicBezTo>
                  <a:pt x="501" y="368"/>
                  <a:pt x="501" y="368"/>
                  <a:pt x="501" y="368"/>
                </a:cubicBezTo>
                <a:cubicBezTo>
                  <a:pt x="471" y="427"/>
                  <a:pt x="398" y="471"/>
                  <a:pt x="324" y="471"/>
                </a:cubicBezTo>
                <a:close/>
                <a:moveTo>
                  <a:pt x="633" y="221"/>
                </a:moveTo>
                <a:lnTo>
                  <a:pt x="633" y="221"/>
                </a:lnTo>
                <a:cubicBezTo>
                  <a:pt x="574" y="221"/>
                  <a:pt x="574" y="221"/>
                  <a:pt x="574" y="221"/>
                </a:cubicBezTo>
                <a:cubicBezTo>
                  <a:pt x="560" y="89"/>
                  <a:pt x="456" y="0"/>
                  <a:pt x="324" y="0"/>
                </a:cubicBezTo>
                <a:cubicBezTo>
                  <a:pt x="221" y="0"/>
                  <a:pt x="133" y="59"/>
                  <a:pt x="103" y="133"/>
                </a:cubicBezTo>
                <a:cubicBezTo>
                  <a:pt x="133" y="148"/>
                  <a:pt x="133" y="148"/>
                  <a:pt x="133" y="148"/>
                </a:cubicBezTo>
                <a:cubicBezTo>
                  <a:pt x="177" y="89"/>
                  <a:pt x="236" y="45"/>
                  <a:pt x="324" y="45"/>
                </a:cubicBezTo>
                <a:cubicBezTo>
                  <a:pt x="427" y="45"/>
                  <a:pt x="515" y="118"/>
                  <a:pt x="530" y="221"/>
                </a:cubicBezTo>
                <a:cubicBezTo>
                  <a:pt x="471" y="221"/>
                  <a:pt x="471" y="221"/>
                  <a:pt x="471" y="221"/>
                </a:cubicBezTo>
                <a:cubicBezTo>
                  <a:pt x="456" y="221"/>
                  <a:pt x="456" y="221"/>
                  <a:pt x="471" y="236"/>
                </a:cubicBezTo>
                <a:cubicBezTo>
                  <a:pt x="545" y="309"/>
                  <a:pt x="545" y="309"/>
                  <a:pt x="545" y="309"/>
                </a:cubicBezTo>
                <a:lnTo>
                  <a:pt x="560" y="309"/>
                </a:lnTo>
                <a:cubicBezTo>
                  <a:pt x="633" y="236"/>
                  <a:pt x="633" y="236"/>
                  <a:pt x="633" y="236"/>
                </a:cubicBezTo>
                <a:cubicBezTo>
                  <a:pt x="648" y="236"/>
                  <a:pt x="633" y="221"/>
                  <a:pt x="633" y="22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5" name="Google Shape;1425;p45"/>
          <p:cNvSpPr/>
          <p:nvPr/>
        </p:nvSpPr>
        <p:spPr>
          <a:xfrm>
            <a:off x="7530782" y="7029808"/>
            <a:ext cx="497864" cy="432174"/>
          </a:xfrm>
          <a:custGeom>
            <a:rect b="b" l="l" r="r" t="t"/>
            <a:pathLst>
              <a:path extrusionOk="0" h="457" w="531">
                <a:moveTo>
                  <a:pt x="14" y="103"/>
                </a:moveTo>
                <a:lnTo>
                  <a:pt x="14" y="103"/>
                </a:lnTo>
                <a:cubicBezTo>
                  <a:pt x="103" y="103"/>
                  <a:pt x="103" y="103"/>
                  <a:pt x="103" y="103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91" y="162"/>
                  <a:pt x="191" y="162"/>
                  <a:pt x="191" y="162"/>
                </a:cubicBezTo>
                <a:cubicBezTo>
                  <a:pt x="191" y="162"/>
                  <a:pt x="117" y="74"/>
                  <a:pt x="117" y="59"/>
                </a:cubicBezTo>
                <a:cubicBezTo>
                  <a:pt x="14" y="59"/>
                  <a:pt x="14" y="59"/>
                  <a:pt x="14" y="59"/>
                </a:cubicBezTo>
                <a:cubicBezTo>
                  <a:pt x="14" y="59"/>
                  <a:pt x="0" y="74"/>
                  <a:pt x="0" y="88"/>
                </a:cubicBezTo>
                <a:cubicBezTo>
                  <a:pt x="0" y="103"/>
                  <a:pt x="14" y="103"/>
                  <a:pt x="14" y="103"/>
                </a:cubicBezTo>
                <a:close/>
                <a:moveTo>
                  <a:pt x="412" y="103"/>
                </a:moveTo>
                <a:lnTo>
                  <a:pt x="412" y="103"/>
                </a:lnTo>
                <a:cubicBezTo>
                  <a:pt x="412" y="162"/>
                  <a:pt x="412" y="162"/>
                  <a:pt x="412" y="162"/>
                </a:cubicBezTo>
                <a:lnTo>
                  <a:pt x="441" y="162"/>
                </a:lnTo>
                <a:cubicBezTo>
                  <a:pt x="530" y="88"/>
                  <a:pt x="530" y="88"/>
                  <a:pt x="530" y="88"/>
                </a:cubicBezTo>
                <a:lnTo>
                  <a:pt x="530" y="74"/>
                </a:lnTo>
                <a:cubicBezTo>
                  <a:pt x="441" y="15"/>
                  <a:pt x="441" y="15"/>
                  <a:pt x="441" y="15"/>
                </a:cubicBezTo>
                <a:cubicBezTo>
                  <a:pt x="441" y="0"/>
                  <a:pt x="412" y="0"/>
                  <a:pt x="412" y="15"/>
                </a:cubicBezTo>
                <a:cubicBezTo>
                  <a:pt x="412" y="59"/>
                  <a:pt x="412" y="59"/>
                  <a:pt x="412" y="59"/>
                </a:cubicBezTo>
                <a:cubicBezTo>
                  <a:pt x="309" y="59"/>
                  <a:pt x="309" y="59"/>
                  <a:pt x="309" y="59"/>
                </a:cubicBezTo>
                <a:cubicBezTo>
                  <a:pt x="103" y="353"/>
                  <a:pt x="103" y="353"/>
                  <a:pt x="103" y="353"/>
                </a:cubicBezTo>
                <a:cubicBezTo>
                  <a:pt x="14" y="353"/>
                  <a:pt x="14" y="353"/>
                  <a:pt x="14" y="353"/>
                </a:cubicBezTo>
                <a:cubicBezTo>
                  <a:pt x="14" y="353"/>
                  <a:pt x="0" y="368"/>
                  <a:pt x="0" y="383"/>
                </a:cubicBezTo>
                <a:lnTo>
                  <a:pt x="14" y="397"/>
                </a:lnTo>
                <a:cubicBezTo>
                  <a:pt x="117" y="397"/>
                  <a:pt x="117" y="397"/>
                  <a:pt x="117" y="397"/>
                </a:cubicBezTo>
                <a:cubicBezTo>
                  <a:pt x="338" y="103"/>
                  <a:pt x="338" y="103"/>
                  <a:pt x="338" y="103"/>
                </a:cubicBezTo>
                <a:lnTo>
                  <a:pt x="412" y="103"/>
                </a:lnTo>
                <a:close/>
                <a:moveTo>
                  <a:pt x="441" y="309"/>
                </a:moveTo>
                <a:lnTo>
                  <a:pt x="441" y="309"/>
                </a:lnTo>
                <a:cubicBezTo>
                  <a:pt x="441" y="294"/>
                  <a:pt x="412" y="294"/>
                  <a:pt x="412" y="309"/>
                </a:cubicBezTo>
                <a:cubicBezTo>
                  <a:pt x="412" y="353"/>
                  <a:pt x="412" y="353"/>
                  <a:pt x="412" y="353"/>
                </a:cubicBezTo>
                <a:cubicBezTo>
                  <a:pt x="338" y="353"/>
                  <a:pt x="338" y="353"/>
                  <a:pt x="338" y="353"/>
                </a:cubicBezTo>
                <a:cubicBezTo>
                  <a:pt x="265" y="265"/>
                  <a:pt x="265" y="265"/>
                  <a:pt x="265" y="265"/>
                </a:cubicBezTo>
                <a:cubicBezTo>
                  <a:pt x="235" y="294"/>
                  <a:pt x="235" y="294"/>
                  <a:pt x="235" y="294"/>
                </a:cubicBezTo>
                <a:cubicBezTo>
                  <a:pt x="309" y="397"/>
                  <a:pt x="309" y="397"/>
                  <a:pt x="309" y="397"/>
                </a:cubicBezTo>
                <a:cubicBezTo>
                  <a:pt x="412" y="397"/>
                  <a:pt x="412" y="397"/>
                  <a:pt x="412" y="397"/>
                </a:cubicBezTo>
                <a:cubicBezTo>
                  <a:pt x="412" y="456"/>
                  <a:pt x="412" y="456"/>
                  <a:pt x="412" y="456"/>
                </a:cubicBezTo>
                <a:lnTo>
                  <a:pt x="441" y="456"/>
                </a:lnTo>
                <a:cubicBezTo>
                  <a:pt x="530" y="383"/>
                  <a:pt x="530" y="383"/>
                  <a:pt x="530" y="383"/>
                </a:cubicBezTo>
                <a:lnTo>
                  <a:pt x="530" y="368"/>
                </a:lnTo>
                <a:lnTo>
                  <a:pt x="441" y="3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6" name="Google Shape;1426;p45"/>
          <p:cNvSpPr/>
          <p:nvPr/>
        </p:nvSpPr>
        <p:spPr>
          <a:xfrm>
            <a:off x="6604205" y="7029808"/>
            <a:ext cx="432172" cy="446004"/>
          </a:xfrm>
          <a:custGeom>
            <a:rect b="b" l="l" r="r" t="t"/>
            <a:pathLst>
              <a:path extrusionOk="0" h="472" w="458">
                <a:moveTo>
                  <a:pt x="457" y="221"/>
                </a:moveTo>
                <a:lnTo>
                  <a:pt x="457" y="221"/>
                </a:lnTo>
                <a:cubicBezTo>
                  <a:pt x="236" y="15"/>
                  <a:pt x="236" y="15"/>
                  <a:pt x="236" y="15"/>
                </a:cubicBezTo>
                <a:cubicBezTo>
                  <a:pt x="236" y="0"/>
                  <a:pt x="221" y="0"/>
                  <a:pt x="206" y="15"/>
                </a:cubicBezTo>
                <a:cubicBezTo>
                  <a:pt x="206" y="15"/>
                  <a:pt x="206" y="30"/>
                  <a:pt x="206" y="44"/>
                </a:cubicBezTo>
                <a:cubicBezTo>
                  <a:pt x="412" y="235"/>
                  <a:pt x="412" y="235"/>
                  <a:pt x="412" y="235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206" y="456"/>
                  <a:pt x="206" y="456"/>
                  <a:pt x="206" y="471"/>
                </a:cubicBezTo>
                <a:cubicBezTo>
                  <a:pt x="221" y="471"/>
                  <a:pt x="236" y="471"/>
                  <a:pt x="236" y="471"/>
                </a:cubicBezTo>
                <a:cubicBezTo>
                  <a:pt x="457" y="250"/>
                  <a:pt x="457" y="250"/>
                  <a:pt x="457" y="250"/>
                </a:cubicBezTo>
                <a:cubicBezTo>
                  <a:pt x="457" y="250"/>
                  <a:pt x="457" y="250"/>
                  <a:pt x="457" y="235"/>
                </a:cubicBezTo>
                <a:cubicBezTo>
                  <a:pt x="457" y="235"/>
                  <a:pt x="457" y="235"/>
                  <a:pt x="457" y="221"/>
                </a:cubicBezTo>
                <a:close/>
                <a:moveTo>
                  <a:pt x="221" y="235"/>
                </a:moveTo>
                <a:lnTo>
                  <a:pt x="221" y="235"/>
                </a:lnTo>
                <a:cubicBezTo>
                  <a:pt x="221" y="235"/>
                  <a:pt x="221" y="235"/>
                  <a:pt x="221" y="221"/>
                </a:cubicBezTo>
                <a:cubicBezTo>
                  <a:pt x="44" y="44"/>
                  <a:pt x="44" y="44"/>
                  <a:pt x="44" y="44"/>
                </a:cubicBezTo>
                <a:cubicBezTo>
                  <a:pt x="30" y="44"/>
                  <a:pt x="15" y="44"/>
                  <a:pt x="15" y="44"/>
                </a:cubicBezTo>
                <a:cubicBezTo>
                  <a:pt x="0" y="59"/>
                  <a:pt x="0" y="74"/>
                  <a:pt x="15" y="74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5" y="397"/>
                  <a:pt x="15" y="397"/>
                  <a:pt x="15" y="397"/>
                </a:cubicBezTo>
                <a:cubicBezTo>
                  <a:pt x="0" y="412"/>
                  <a:pt x="0" y="427"/>
                  <a:pt x="15" y="427"/>
                </a:cubicBezTo>
                <a:cubicBezTo>
                  <a:pt x="15" y="442"/>
                  <a:pt x="30" y="442"/>
                  <a:pt x="44" y="427"/>
                </a:cubicBezTo>
                <a:cubicBezTo>
                  <a:pt x="221" y="250"/>
                  <a:pt x="221" y="250"/>
                  <a:pt x="221" y="250"/>
                </a:cubicBezTo>
                <a:cubicBezTo>
                  <a:pt x="221" y="250"/>
                  <a:pt x="221" y="250"/>
                  <a:pt x="221" y="23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7" name="Google Shape;1427;p45"/>
          <p:cNvSpPr/>
          <p:nvPr/>
        </p:nvSpPr>
        <p:spPr>
          <a:xfrm>
            <a:off x="5663800" y="7029808"/>
            <a:ext cx="432172" cy="446004"/>
          </a:xfrm>
          <a:custGeom>
            <a:rect b="b" l="l" r="r" t="t"/>
            <a:pathLst>
              <a:path extrusionOk="0" h="472" w="458">
                <a:moveTo>
                  <a:pt x="44" y="235"/>
                </a:moveTo>
                <a:lnTo>
                  <a:pt x="44" y="235"/>
                </a:lnTo>
                <a:cubicBezTo>
                  <a:pt x="251" y="44"/>
                  <a:pt x="251" y="44"/>
                  <a:pt x="251" y="44"/>
                </a:cubicBezTo>
                <a:cubicBezTo>
                  <a:pt x="265" y="30"/>
                  <a:pt x="265" y="15"/>
                  <a:pt x="251" y="15"/>
                </a:cubicBezTo>
                <a:cubicBezTo>
                  <a:pt x="251" y="0"/>
                  <a:pt x="236" y="0"/>
                  <a:pt x="221" y="15"/>
                </a:cubicBezTo>
                <a:cubicBezTo>
                  <a:pt x="15" y="221"/>
                  <a:pt x="15" y="221"/>
                  <a:pt x="15" y="221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50"/>
                  <a:pt x="0" y="250"/>
                  <a:pt x="15" y="250"/>
                </a:cubicBezTo>
                <a:cubicBezTo>
                  <a:pt x="221" y="471"/>
                  <a:pt x="221" y="471"/>
                  <a:pt x="221" y="471"/>
                </a:cubicBezTo>
                <a:cubicBezTo>
                  <a:pt x="236" y="471"/>
                  <a:pt x="251" y="471"/>
                  <a:pt x="251" y="471"/>
                </a:cubicBezTo>
                <a:cubicBezTo>
                  <a:pt x="265" y="456"/>
                  <a:pt x="265" y="456"/>
                  <a:pt x="251" y="442"/>
                </a:cubicBezTo>
                <a:lnTo>
                  <a:pt x="44" y="235"/>
                </a:lnTo>
                <a:close/>
                <a:moveTo>
                  <a:pt x="294" y="235"/>
                </a:moveTo>
                <a:lnTo>
                  <a:pt x="294" y="235"/>
                </a:lnTo>
                <a:cubicBezTo>
                  <a:pt x="457" y="74"/>
                  <a:pt x="457" y="74"/>
                  <a:pt x="457" y="74"/>
                </a:cubicBezTo>
                <a:cubicBezTo>
                  <a:pt x="457" y="74"/>
                  <a:pt x="457" y="59"/>
                  <a:pt x="457" y="44"/>
                </a:cubicBezTo>
                <a:cubicBezTo>
                  <a:pt x="442" y="44"/>
                  <a:pt x="427" y="44"/>
                  <a:pt x="427" y="44"/>
                </a:cubicBezTo>
                <a:cubicBezTo>
                  <a:pt x="251" y="221"/>
                  <a:pt x="251" y="221"/>
                  <a:pt x="251" y="221"/>
                </a:cubicBezTo>
                <a:cubicBezTo>
                  <a:pt x="251" y="235"/>
                  <a:pt x="236" y="235"/>
                  <a:pt x="236" y="235"/>
                </a:cubicBezTo>
                <a:cubicBezTo>
                  <a:pt x="236" y="250"/>
                  <a:pt x="251" y="250"/>
                  <a:pt x="251" y="250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442"/>
                  <a:pt x="442" y="442"/>
                  <a:pt x="457" y="427"/>
                </a:cubicBezTo>
                <a:cubicBezTo>
                  <a:pt x="457" y="427"/>
                  <a:pt x="457" y="412"/>
                  <a:pt x="457" y="397"/>
                </a:cubicBezTo>
                <a:lnTo>
                  <a:pt x="294" y="23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8" name="Google Shape;1428;p45"/>
          <p:cNvSpPr/>
          <p:nvPr/>
        </p:nvSpPr>
        <p:spPr>
          <a:xfrm>
            <a:off x="4647333" y="7088585"/>
            <a:ext cx="515150" cy="331910"/>
          </a:xfrm>
          <a:custGeom>
            <a:rect b="b" l="l" r="r" t="t"/>
            <a:pathLst>
              <a:path extrusionOk="0" h="354" w="546">
                <a:moveTo>
                  <a:pt x="133" y="44"/>
                </a:moveTo>
                <a:lnTo>
                  <a:pt x="133" y="44"/>
                </a:lnTo>
                <a:cubicBezTo>
                  <a:pt x="530" y="44"/>
                  <a:pt x="530" y="44"/>
                  <a:pt x="530" y="44"/>
                </a:cubicBezTo>
                <a:cubicBezTo>
                  <a:pt x="545" y="44"/>
                  <a:pt x="545" y="29"/>
                  <a:pt x="545" y="29"/>
                </a:cubicBezTo>
                <a:cubicBezTo>
                  <a:pt x="545" y="15"/>
                  <a:pt x="545" y="0"/>
                  <a:pt x="530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3" y="0"/>
                  <a:pt x="118" y="15"/>
                  <a:pt x="118" y="29"/>
                </a:cubicBezTo>
                <a:lnTo>
                  <a:pt x="133" y="44"/>
                </a:lnTo>
                <a:close/>
                <a:moveTo>
                  <a:pt x="15" y="324"/>
                </a:moveTo>
                <a:lnTo>
                  <a:pt x="15" y="324"/>
                </a:lnTo>
                <a:cubicBezTo>
                  <a:pt x="15" y="324"/>
                  <a:pt x="0" y="324"/>
                  <a:pt x="0" y="338"/>
                </a:cubicBezTo>
                <a:cubicBezTo>
                  <a:pt x="0" y="353"/>
                  <a:pt x="15" y="353"/>
                  <a:pt x="15" y="353"/>
                </a:cubicBezTo>
                <a:cubicBezTo>
                  <a:pt x="30" y="353"/>
                  <a:pt x="45" y="353"/>
                  <a:pt x="45" y="338"/>
                </a:cubicBezTo>
                <a:cubicBezTo>
                  <a:pt x="45" y="324"/>
                  <a:pt x="30" y="324"/>
                  <a:pt x="15" y="324"/>
                </a:cubicBezTo>
                <a:close/>
                <a:moveTo>
                  <a:pt x="15" y="162"/>
                </a:moveTo>
                <a:lnTo>
                  <a:pt x="15" y="162"/>
                </a:lnTo>
                <a:lnTo>
                  <a:pt x="0" y="176"/>
                </a:lnTo>
                <a:cubicBezTo>
                  <a:pt x="0" y="191"/>
                  <a:pt x="15" y="206"/>
                  <a:pt x="15" y="206"/>
                </a:cubicBezTo>
                <a:cubicBezTo>
                  <a:pt x="30" y="206"/>
                  <a:pt x="45" y="191"/>
                  <a:pt x="45" y="176"/>
                </a:cubicBezTo>
                <a:cubicBezTo>
                  <a:pt x="45" y="176"/>
                  <a:pt x="30" y="162"/>
                  <a:pt x="15" y="162"/>
                </a:cubicBezTo>
                <a:close/>
                <a:moveTo>
                  <a:pt x="530" y="324"/>
                </a:moveTo>
                <a:lnTo>
                  <a:pt x="530" y="324"/>
                </a:lnTo>
                <a:cubicBezTo>
                  <a:pt x="133" y="324"/>
                  <a:pt x="133" y="324"/>
                  <a:pt x="133" y="324"/>
                </a:cubicBezTo>
                <a:cubicBezTo>
                  <a:pt x="133" y="324"/>
                  <a:pt x="118" y="324"/>
                  <a:pt x="118" y="338"/>
                </a:cubicBezTo>
                <a:cubicBezTo>
                  <a:pt x="118" y="353"/>
                  <a:pt x="133" y="353"/>
                  <a:pt x="133" y="353"/>
                </a:cubicBezTo>
                <a:cubicBezTo>
                  <a:pt x="530" y="353"/>
                  <a:pt x="530" y="353"/>
                  <a:pt x="530" y="353"/>
                </a:cubicBezTo>
                <a:cubicBezTo>
                  <a:pt x="545" y="353"/>
                  <a:pt x="545" y="353"/>
                  <a:pt x="545" y="338"/>
                </a:cubicBezTo>
                <a:cubicBezTo>
                  <a:pt x="545" y="324"/>
                  <a:pt x="545" y="324"/>
                  <a:pt x="530" y="324"/>
                </a:cubicBezTo>
                <a:close/>
                <a:moveTo>
                  <a:pt x="530" y="162"/>
                </a:moveTo>
                <a:lnTo>
                  <a:pt x="530" y="162"/>
                </a:lnTo>
                <a:cubicBezTo>
                  <a:pt x="133" y="162"/>
                  <a:pt x="133" y="162"/>
                  <a:pt x="133" y="162"/>
                </a:cubicBezTo>
                <a:lnTo>
                  <a:pt x="118" y="176"/>
                </a:lnTo>
                <a:cubicBezTo>
                  <a:pt x="118" y="191"/>
                  <a:pt x="133" y="206"/>
                  <a:pt x="133" y="206"/>
                </a:cubicBezTo>
                <a:cubicBezTo>
                  <a:pt x="530" y="206"/>
                  <a:pt x="530" y="206"/>
                  <a:pt x="530" y="206"/>
                </a:cubicBezTo>
                <a:cubicBezTo>
                  <a:pt x="545" y="206"/>
                  <a:pt x="545" y="191"/>
                  <a:pt x="545" y="176"/>
                </a:cubicBezTo>
                <a:cubicBezTo>
                  <a:pt x="545" y="176"/>
                  <a:pt x="545" y="162"/>
                  <a:pt x="530" y="162"/>
                </a:cubicBezTo>
                <a:close/>
                <a:moveTo>
                  <a:pt x="15" y="0"/>
                </a:moveTo>
                <a:lnTo>
                  <a:pt x="15" y="0"/>
                </a:lnTo>
                <a:cubicBezTo>
                  <a:pt x="15" y="0"/>
                  <a:pt x="0" y="15"/>
                  <a:pt x="0" y="29"/>
                </a:cubicBezTo>
                <a:lnTo>
                  <a:pt x="15" y="44"/>
                </a:lnTo>
                <a:cubicBezTo>
                  <a:pt x="30" y="44"/>
                  <a:pt x="45" y="29"/>
                  <a:pt x="45" y="29"/>
                </a:cubicBezTo>
                <a:cubicBezTo>
                  <a:pt x="45" y="15"/>
                  <a:pt x="30" y="0"/>
                  <a:pt x="15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29" name="Google Shape;1429;p45"/>
          <p:cNvSpPr/>
          <p:nvPr/>
        </p:nvSpPr>
        <p:spPr>
          <a:xfrm>
            <a:off x="3675812" y="7015978"/>
            <a:ext cx="539352" cy="487492"/>
          </a:xfrm>
          <a:custGeom>
            <a:rect b="b" l="l" r="r" t="t"/>
            <a:pathLst>
              <a:path extrusionOk="0" h="517" w="575">
                <a:moveTo>
                  <a:pt x="545" y="471"/>
                </a:moveTo>
                <a:lnTo>
                  <a:pt x="545" y="471"/>
                </a:lnTo>
                <a:cubicBezTo>
                  <a:pt x="29" y="471"/>
                  <a:pt x="29" y="471"/>
                  <a:pt x="29" y="471"/>
                </a:cubicBezTo>
                <a:cubicBezTo>
                  <a:pt x="15" y="471"/>
                  <a:pt x="15" y="486"/>
                  <a:pt x="15" y="486"/>
                </a:cubicBezTo>
                <a:cubicBezTo>
                  <a:pt x="15" y="501"/>
                  <a:pt x="15" y="516"/>
                  <a:pt x="29" y="516"/>
                </a:cubicBezTo>
                <a:cubicBezTo>
                  <a:pt x="545" y="516"/>
                  <a:pt x="545" y="516"/>
                  <a:pt x="545" y="516"/>
                </a:cubicBezTo>
                <a:cubicBezTo>
                  <a:pt x="545" y="516"/>
                  <a:pt x="559" y="501"/>
                  <a:pt x="559" y="486"/>
                </a:cubicBezTo>
                <a:lnTo>
                  <a:pt x="545" y="471"/>
                </a:lnTo>
                <a:close/>
                <a:moveTo>
                  <a:pt x="44" y="427"/>
                </a:moveTo>
                <a:lnTo>
                  <a:pt x="44" y="427"/>
                </a:lnTo>
                <a:cubicBezTo>
                  <a:pt x="515" y="427"/>
                  <a:pt x="515" y="427"/>
                  <a:pt x="515" y="427"/>
                </a:cubicBezTo>
                <a:cubicBezTo>
                  <a:pt x="574" y="427"/>
                  <a:pt x="559" y="398"/>
                  <a:pt x="559" y="383"/>
                </a:cubicBezTo>
                <a:cubicBezTo>
                  <a:pt x="309" y="15"/>
                  <a:pt x="309" y="15"/>
                  <a:pt x="309" y="15"/>
                </a:cubicBezTo>
                <a:cubicBezTo>
                  <a:pt x="309" y="0"/>
                  <a:pt x="265" y="0"/>
                  <a:pt x="250" y="15"/>
                </a:cubicBezTo>
                <a:cubicBezTo>
                  <a:pt x="15" y="383"/>
                  <a:pt x="15" y="383"/>
                  <a:pt x="15" y="383"/>
                </a:cubicBezTo>
                <a:cubicBezTo>
                  <a:pt x="0" y="412"/>
                  <a:pt x="0" y="427"/>
                  <a:pt x="44" y="427"/>
                </a:cubicBezTo>
                <a:close/>
                <a:moveTo>
                  <a:pt x="280" y="59"/>
                </a:moveTo>
                <a:lnTo>
                  <a:pt x="280" y="59"/>
                </a:lnTo>
                <a:cubicBezTo>
                  <a:pt x="501" y="398"/>
                  <a:pt x="501" y="398"/>
                  <a:pt x="501" y="398"/>
                </a:cubicBezTo>
                <a:cubicBezTo>
                  <a:pt x="59" y="398"/>
                  <a:pt x="59" y="398"/>
                  <a:pt x="59" y="398"/>
                </a:cubicBezTo>
                <a:lnTo>
                  <a:pt x="280" y="5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0" name="Google Shape;1430;p45"/>
          <p:cNvSpPr/>
          <p:nvPr/>
        </p:nvSpPr>
        <p:spPr>
          <a:xfrm>
            <a:off x="2680089" y="6988319"/>
            <a:ext cx="598127" cy="528981"/>
          </a:xfrm>
          <a:custGeom>
            <a:rect b="b" l="l" r="r" t="t"/>
            <a:pathLst>
              <a:path extrusionOk="0" h="560" w="634">
                <a:moveTo>
                  <a:pt x="589" y="15"/>
                </a:moveTo>
                <a:lnTo>
                  <a:pt x="589" y="15"/>
                </a:lnTo>
                <a:cubicBezTo>
                  <a:pt x="397" y="147"/>
                  <a:pt x="397" y="147"/>
                  <a:pt x="397" y="147"/>
                </a:cubicBezTo>
                <a:cubicBezTo>
                  <a:pt x="397" y="44"/>
                  <a:pt x="397" y="44"/>
                  <a:pt x="397" y="44"/>
                </a:cubicBezTo>
                <a:cubicBezTo>
                  <a:pt x="397" y="0"/>
                  <a:pt x="383" y="0"/>
                  <a:pt x="354" y="15"/>
                </a:cubicBezTo>
                <a:cubicBezTo>
                  <a:pt x="15" y="250"/>
                  <a:pt x="15" y="250"/>
                  <a:pt x="15" y="250"/>
                </a:cubicBezTo>
                <a:cubicBezTo>
                  <a:pt x="0" y="265"/>
                  <a:pt x="0" y="294"/>
                  <a:pt x="15" y="309"/>
                </a:cubicBezTo>
                <a:cubicBezTo>
                  <a:pt x="354" y="559"/>
                  <a:pt x="354" y="559"/>
                  <a:pt x="354" y="559"/>
                </a:cubicBezTo>
                <a:cubicBezTo>
                  <a:pt x="368" y="559"/>
                  <a:pt x="397" y="559"/>
                  <a:pt x="397" y="515"/>
                </a:cubicBezTo>
                <a:cubicBezTo>
                  <a:pt x="397" y="412"/>
                  <a:pt x="397" y="412"/>
                  <a:pt x="397" y="412"/>
                </a:cubicBezTo>
                <a:cubicBezTo>
                  <a:pt x="589" y="559"/>
                  <a:pt x="589" y="559"/>
                  <a:pt x="589" y="559"/>
                </a:cubicBezTo>
                <a:cubicBezTo>
                  <a:pt x="604" y="559"/>
                  <a:pt x="633" y="559"/>
                  <a:pt x="633" y="515"/>
                </a:cubicBezTo>
                <a:cubicBezTo>
                  <a:pt x="633" y="44"/>
                  <a:pt x="633" y="44"/>
                  <a:pt x="633" y="44"/>
                </a:cubicBezTo>
                <a:cubicBezTo>
                  <a:pt x="633" y="0"/>
                  <a:pt x="618" y="0"/>
                  <a:pt x="589" y="15"/>
                </a:cubicBezTo>
                <a:close/>
                <a:moveTo>
                  <a:pt x="604" y="500"/>
                </a:moveTo>
                <a:lnTo>
                  <a:pt x="604" y="500"/>
                </a:lnTo>
                <a:cubicBezTo>
                  <a:pt x="368" y="338"/>
                  <a:pt x="368" y="338"/>
                  <a:pt x="368" y="338"/>
                </a:cubicBezTo>
                <a:lnTo>
                  <a:pt x="368" y="500"/>
                </a:lnTo>
                <a:cubicBezTo>
                  <a:pt x="44" y="279"/>
                  <a:pt x="44" y="279"/>
                  <a:pt x="44" y="279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103"/>
                  <a:pt x="368" y="236"/>
                  <a:pt x="368" y="236"/>
                </a:cubicBezTo>
                <a:cubicBezTo>
                  <a:pt x="604" y="59"/>
                  <a:pt x="604" y="59"/>
                  <a:pt x="604" y="59"/>
                </a:cubicBezTo>
                <a:lnTo>
                  <a:pt x="604" y="5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1" name="Google Shape;1431;p45"/>
          <p:cNvSpPr/>
          <p:nvPr/>
        </p:nvSpPr>
        <p:spPr>
          <a:xfrm>
            <a:off x="11344262" y="6034085"/>
            <a:ext cx="598127" cy="525523"/>
          </a:xfrm>
          <a:custGeom>
            <a:rect b="b" l="l" r="r" t="t"/>
            <a:pathLst>
              <a:path extrusionOk="0" h="561" w="634">
                <a:moveTo>
                  <a:pt x="618" y="250"/>
                </a:moveTo>
                <a:lnTo>
                  <a:pt x="618" y="250"/>
                </a:lnTo>
                <a:cubicBezTo>
                  <a:pt x="280" y="15"/>
                  <a:pt x="280" y="15"/>
                  <a:pt x="280" y="15"/>
                </a:cubicBezTo>
                <a:cubicBezTo>
                  <a:pt x="250" y="0"/>
                  <a:pt x="236" y="0"/>
                  <a:pt x="236" y="44"/>
                </a:cubicBezTo>
                <a:cubicBezTo>
                  <a:pt x="236" y="147"/>
                  <a:pt x="236" y="147"/>
                  <a:pt x="236" y="147"/>
                </a:cubicBezTo>
                <a:cubicBezTo>
                  <a:pt x="44" y="15"/>
                  <a:pt x="44" y="15"/>
                  <a:pt x="44" y="15"/>
                </a:cubicBezTo>
                <a:cubicBezTo>
                  <a:pt x="15" y="0"/>
                  <a:pt x="0" y="0"/>
                  <a:pt x="0" y="44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60"/>
                  <a:pt x="29" y="560"/>
                  <a:pt x="44" y="545"/>
                </a:cubicBezTo>
                <a:cubicBezTo>
                  <a:pt x="236" y="412"/>
                  <a:pt x="236" y="412"/>
                  <a:pt x="236" y="412"/>
                </a:cubicBezTo>
                <a:cubicBezTo>
                  <a:pt x="236" y="515"/>
                  <a:pt x="236" y="515"/>
                  <a:pt x="236" y="515"/>
                </a:cubicBezTo>
                <a:cubicBezTo>
                  <a:pt x="236" y="560"/>
                  <a:pt x="265" y="560"/>
                  <a:pt x="280" y="545"/>
                </a:cubicBezTo>
                <a:cubicBezTo>
                  <a:pt x="618" y="309"/>
                  <a:pt x="618" y="309"/>
                  <a:pt x="618" y="309"/>
                </a:cubicBezTo>
                <a:cubicBezTo>
                  <a:pt x="633" y="294"/>
                  <a:pt x="633" y="265"/>
                  <a:pt x="618" y="250"/>
                </a:cubicBezTo>
                <a:close/>
                <a:moveTo>
                  <a:pt x="265" y="501"/>
                </a:moveTo>
                <a:lnTo>
                  <a:pt x="265" y="501"/>
                </a:lnTo>
                <a:cubicBezTo>
                  <a:pt x="265" y="486"/>
                  <a:pt x="265" y="339"/>
                  <a:pt x="265" y="339"/>
                </a:cubicBezTo>
                <a:cubicBezTo>
                  <a:pt x="29" y="501"/>
                  <a:pt x="29" y="501"/>
                  <a:pt x="29" y="501"/>
                </a:cubicBezTo>
                <a:cubicBezTo>
                  <a:pt x="29" y="486"/>
                  <a:pt x="29" y="88"/>
                  <a:pt x="29" y="59"/>
                </a:cubicBezTo>
                <a:cubicBezTo>
                  <a:pt x="265" y="221"/>
                  <a:pt x="265" y="221"/>
                  <a:pt x="265" y="221"/>
                </a:cubicBezTo>
                <a:cubicBezTo>
                  <a:pt x="265" y="221"/>
                  <a:pt x="265" y="88"/>
                  <a:pt x="265" y="59"/>
                </a:cubicBezTo>
                <a:cubicBezTo>
                  <a:pt x="589" y="280"/>
                  <a:pt x="589" y="280"/>
                  <a:pt x="589" y="280"/>
                </a:cubicBezTo>
                <a:lnTo>
                  <a:pt x="265" y="50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2" name="Google Shape;1432;p45"/>
          <p:cNvSpPr/>
          <p:nvPr/>
        </p:nvSpPr>
        <p:spPr>
          <a:xfrm>
            <a:off x="10417686" y="6034085"/>
            <a:ext cx="515150" cy="525523"/>
          </a:xfrm>
          <a:custGeom>
            <a:rect b="b" l="l" r="r" t="t"/>
            <a:pathLst>
              <a:path extrusionOk="0" h="561" w="545">
                <a:moveTo>
                  <a:pt x="515" y="0"/>
                </a:moveTo>
                <a:lnTo>
                  <a:pt x="515" y="0"/>
                </a:lnTo>
                <a:cubicBezTo>
                  <a:pt x="44" y="0"/>
                  <a:pt x="44" y="0"/>
                  <a:pt x="44" y="0"/>
                </a:cubicBezTo>
                <a:cubicBezTo>
                  <a:pt x="14" y="0"/>
                  <a:pt x="0" y="30"/>
                  <a:pt x="0" y="44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30"/>
                  <a:pt x="14" y="560"/>
                  <a:pt x="44" y="560"/>
                </a:cubicBezTo>
                <a:cubicBezTo>
                  <a:pt x="515" y="560"/>
                  <a:pt x="515" y="560"/>
                  <a:pt x="515" y="560"/>
                </a:cubicBezTo>
                <a:cubicBezTo>
                  <a:pt x="530" y="560"/>
                  <a:pt x="544" y="530"/>
                  <a:pt x="544" y="515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44" y="30"/>
                  <a:pt x="530" y="0"/>
                  <a:pt x="515" y="0"/>
                </a:cubicBezTo>
                <a:close/>
                <a:moveTo>
                  <a:pt x="515" y="501"/>
                </a:moveTo>
                <a:lnTo>
                  <a:pt x="515" y="501"/>
                </a:lnTo>
                <a:cubicBezTo>
                  <a:pt x="515" y="501"/>
                  <a:pt x="500" y="515"/>
                  <a:pt x="485" y="515"/>
                </a:cubicBezTo>
                <a:cubicBezTo>
                  <a:pt x="58" y="515"/>
                  <a:pt x="58" y="515"/>
                  <a:pt x="58" y="515"/>
                </a:cubicBezTo>
                <a:cubicBezTo>
                  <a:pt x="44" y="515"/>
                  <a:pt x="44" y="501"/>
                  <a:pt x="44" y="501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44"/>
                  <a:pt x="58" y="44"/>
                </a:cubicBezTo>
                <a:cubicBezTo>
                  <a:pt x="485" y="44"/>
                  <a:pt x="485" y="44"/>
                  <a:pt x="485" y="44"/>
                </a:cubicBezTo>
                <a:cubicBezTo>
                  <a:pt x="500" y="44"/>
                  <a:pt x="515" y="59"/>
                  <a:pt x="515" y="59"/>
                </a:cubicBezTo>
                <a:lnTo>
                  <a:pt x="515" y="50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3" name="Google Shape;1433;p45"/>
          <p:cNvSpPr/>
          <p:nvPr/>
        </p:nvSpPr>
        <p:spPr>
          <a:xfrm>
            <a:off x="9529142" y="6034085"/>
            <a:ext cx="373397" cy="525523"/>
          </a:xfrm>
          <a:custGeom>
            <a:rect b="b" l="l" r="r" t="t"/>
            <a:pathLst>
              <a:path extrusionOk="0" h="561" w="399">
                <a:moveTo>
                  <a:pt x="354" y="0"/>
                </a:moveTo>
                <a:lnTo>
                  <a:pt x="354" y="0"/>
                </a:lnTo>
                <a:cubicBezTo>
                  <a:pt x="280" y="0"/>
                  <a:pt x="280" y="0"/>
                  <a:pt x="280" y="0"/>
                </a:cubicBezTo>
                <a:cubicBezTo>
                  <a:pt x="251" y="0"/>
                  <a:pt x="236" y="30"/>
                  <a:pt x="236" y="44"/>
                </a:cubicBezTo>
                <a:cubicBezTo>
                  <a:pt x="236" y="515"/>
                  <a:pt x="236" y="515"/>
                  <a:pt x="236" y="515"/>
                </a:cubicBezTo>
                <a:cubicBezTo>
                  <a:pt x="236" y="530"/>
                  <a:pt x="251" y="560"/>
                  <a:pt x="280" y="560"/>
                </a:cubicBezTo>
                <a:cubicBezTo>
                  <a:pt x="354" y="560"/>
                  <a:pt x="354" y="560"/>
                  <a:pt x="354" y="560"/>
                </a:cubicBezTo>
                <a:cubicBezTo>
                  <a:pt x="368" y="560"/>
                  <a:pt x="398" y="530"/>
                  <a:pt x="398" y="515"/>
                </a:cubicBezTo>
                <a:cubicBezTo>
                  <a:pt x="398" y="44"/>
                  <a:pt x="398" y="44"/>
                  <a:pt x="398" y="44"/>
                </a:cubicBezTo>
                <a:cubicBezTo>
                  <a:pt x="398" y="30"/>
                  <a:pt x="368" y="0"/>
                  <a:pt x="354" y="0"/>
                </a:cubicBezTo>
                <a:close/>
                <a:moveTo>
                  <a:pt x="354" y="501"/>
                </a:moveTo>
                <a:lnTo>
                  <a:pt x="354" y="501"/>
                </a:lnTo>
                <a:lnTo>
                  <a:pt x="339" y="515"/>
                </a:lnTo>
                <a:cubicBezTo>
                  <a:pt x="295" y="515"/>
                  <a:pt x="295" y="515"/>
                  <a:pt x="295" y="515"/>
                </a:cubicBezTo>
                <a:cubicBezTo>
                  <a:pt x="280" y="515"/>
                  <a:pt x="280" y="501"/>
                  <a:pt x="280" y="501"/>
                </a:cubicBezTo>
                <a:cubicBezTo>
                  <a:pt x="280" y="59"/>
                  <a:pt x="280" y="59"/>
                  <a:pt x="280" y="59"/>
                </a:cubicBezTo>
                <a:cubicBezTo>
                  <a:pt x="280" y="59"/>
                  <a:pt x="280" y="44"/>
                  <a:pt x="295" y="44"/>
                </a:cubicBezTo>
                <a:cubicBezTo>
                  <a:pt x="339" y="44"/>
                  <a:pt x="339" y="44"/>
                  <a:pt x="339" y="44"/>
                </a:cubicBezTo>
                <a:lnTo>
                  <a:pt x="354" y="59"/>
                </a:lnTo>
                <a:lnTo>
                  <a:pt x="354" y="501"/>
                </a:lnTo>
                <a:close/>
                <a:moveTo>
                  <a:pt x="118" y="0"/>
                </a:moveTo>
                <a:lnTo>
                  <a:pt x="118" y="0"/>
                </a:lnTo>
                <a:cubicBezTo>
                  <a:pt x="45" y="0"/>
                  <a:pt x="45" y="0"/>
                  <a:pt x="45" y="0"/>
                </a:cubicBezTo>
                <a:cubicBezTo>
                  <a:pt x="15" y="0"/>
                  <a:pt x="0" y="30"/>
                  <a:pt x="0" y="44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30"/>
                  <a:pt x="15" y="560"/>
                  <a:pt x="45" y="560"/>
                </a:cubicBezTo>
                <a:cubicBezTo>
                  <a:pt x="118" y="560"/>
                  <a:pt x="118" y="560"/>
                  <a:pt x="118" y="560"/>
                </a:cubicBezTo>
                <a:cubicBezTo>
                  <a:pt x="133" y="560"/>
                  <a:pt x="162" y="530"/>
                  <a:pt x="162" y="515"/>
                </a:cubicBezTo>
                <a:cubicBezTo>
                  <a:pt x="162" y="44"/>
                  <a:pt x="162" y="44"/>
                  <a:pt x="162" y="44"/>
                </a:cubicBezTo>
                <a:cubicBezTo>
                  <a:pt x="162" y="30"/>
                  <a:pt x="133" y="0"/>
                  <a:pt x="118" y="0"/>
                </a:cubicBezTo>
                <a:close/>
                <a:moveTo>
                  <a:pt x="118" y="501"/>
                </a:moveTo>
                <a:lnTo>
                  <a:pt x="118" y="501"/>
                </a:lnTo>
                <a:lnTo>
                  <a:pt x="104" y="515"/>
                </a:lnTo>
                <a:cubicBezTo>
                  <a:pt x="59" y="515"/>
                  <a:pt x="59" y="515"/>
                  <a:pt x="59" y="515"/>
                </a:cubicBezTo>
                <a:cubicBezTo>
                  <a:pt x="45" y="515"/>
                  <a:pt x="45" y="501"/>
                  <a:pt x="45" y="501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5" y="44"/>
                  <a:pt x="59" y="44"/>
                </a:cubicBezTo>
                <a:cubicBezTo>
                  <a:pt x="104" y="44"/>
                  <a:pt x="104" y="44"/>
                  <a:pt x="104" y="44"/>
                </a:cubicBezTo>
                <a:lnTo>
                  <a:pt x="118" y="59"/>
                </a:lnTo>
                <a:lnTo>
                  <a:pt x="118" y="50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4" name="Google Shape;1434;p45"/>
          <p:cNvSpPr/>
          <p:nvPr/>
        </p:nvSpPr>
        <p:spPr>
          <a:xfrm>
            <a:off x="8543790" y="6034085"/>
            <a:ext cx="414886" cy="525523"/>
          </a:xfrm>
          <a:custGeom>
            <a:rect b="b" l="l" r="r" t="t"/>
            <a:pathLst>
              <a:path extrusionOk="0" h="561" w="443">
                <a:moveTo>
                  <a:pt x="427" y="250"/>
                </a:moveTo>
                <a:lnTo>
                  <a:pt x="427" y="250"/>
                </a:lnTo>
                <a:cubicBezTo>
                  <a:pt x="59" y="15"/>
                  <a:pt x="59" y="15"/>
                  <a:pt x="59" y="15"/>
                </a:cubicBezTo>
                <a:cubicBezTo>
                  <a:pt x="30" y="0"/>
                  <a:pt x="0" y="0"/>
                  <a:pt x="0" y="44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60"/>
                  <a:pt x="30" y="560"/>
                  <a:pt x="59" y="545"/>
                </a:cubicBezTo>
                <a:cubicBezTo>
                  <a:pt x="427" y="309"/>
                  <a:pt x="427" y="309"/>
                  <a:pt x="427" y="309"/>
                </a:cubicBezTo>
                <a:cubicBezTo>
                  <a:pt x="442" y="294"/>
                  <a:pt x="442" y="265"/>
                  <a:pt x="427" y="250"/>
                </a:cubicBezTo>
                <a:close/>
                <a:moveTo>
                  <a:pt x="44" y="501"/>
                </a:moveTo>
                <a:lnTo>
                  <a:pt x="44" y="501"/>
                </a:lnTo>
                <a:cubicBezTo>
                  <a:pt x="44" y="486"/>
                  <a:pt x="44" y="88"/>
                  <a:pt x="44" y="59"/>
                </a:cubicBezTo>
                <a:cubicBezTo>
                  <a:pt x="398" y="280"/>
                  <a:pt x="398" y="280"/>
                  <a:pt x="398" y="280"/>
                </a:cubicBezTo>
                <a:lnTo>
                  <a:pt x="44" y="50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5" name="Google Shape;1435;p45"/>
          <p:cNvSpPr/>
          <p:nvPr/>
        </p:nvSpPr>
        <p:spPr>
          <a:xfrm>
            <a:off x="7520405" y="6034085"/>
            <a:ext cx="556638" cy="525523"/>
          </a:xfrm>
          <a:custGeom>
            <a:rect b="b" l="l" r="r" t="t"/>
            <a:pathLst>
              <a:path extrusionOk="0" h="561" w="590">
                <a:moveTo>
                  <a:pt x="500" y="324"/>
                </a:moveTo>
                <a:lnTo>
                  <a:pt x="500" y="324"/>
                </a:lnTo>
                <a:cubicBezTo>
                  <a:pt x="500" y="30"/>
                  <a:pt x="500" y="30"/>
                  <a:pt x="500" y="30"/>
                </a:cubicBezTo>
                <a:cubicBezTo>
                  <a:pt x="500" y="15"/>
                  <a:pt x="500" y="0"/>
                  <a:pt x="486" y="0"/>
                </a:cubicBezTo>
                <a:cubicBezTo>
                  <a:pt x="471" y="0"/>
                  <a:pt x="471" y="15"/>
                  <a:pt x="471" y="30"/>
                </a:cubicBezTo>
                <a:cubicBezTo>
                  <a:pt x="471" y="324"/>
                  <a:pt x="471" y="324"/>
                  <a:pt x="471" y="324"/>
                </a:cubicBezTo>
                <a:cubicBezTo>
                  <a:pt x="427" y="324"/>
                  <a:pt x="382" y="368"/>
                  <a:pt x="382" y="412"/>
                </a:cubicBezTo>
                <a:cubicBezTo>
                  <a:pt x="382" y="471"/>
                  <a:pt x="427" y="501"/>
                  <a:pt x="471" y="515"/>
                </a:cubicBezTo>
                <a:cubicBezTo>
                  <a:pt x="471" y="530"/>
                  <a:pt x="471" y="530"/>
                  <a:pt x="471" y="530"/>
                </a:cubicBezTo>
                <a:cubicBezTo>
                  <a:pt x="471" y="545"/>
                  <a:pt x="471" y="560"/>
                  <a:pt x="486" y="560"/>
                </a:cubicBezTo>
                <a:cubicBezTo>
                  <a:pt x="500" y="560"/>
                  <a:pt x="500" y="545"/>
                  <a:pt x="500" y="530"/>
                </a:cubicBezTo>
                <a:cubicBezTo>
                  <a:pt x="500" y="515"/>
                  <a:pt x="500" y="515"/>
                  <a:pt x="500" y="515"/>
                </a:cubicBezTo>
                <a:cubicBezTo>
                  <a:pt x="545" y="501"/>
                  <a:pt x="589" y="471"/>
                  <a:pt x="589" y="412"/>
                </a:cubicBezTo>
                <a:cubicBezTo>
                  <a:pt x="589" y="368"/>
                  <a:pt x="545" y="324"/>
                  <a:pt x="500" y="324"/>
                </a:cubicBezTo>
                <a:close/>
                <a:moveTo>
                  <a:pt x="486" y="471"/>
                </a:moveTo>
                <a:lnTo>
                  <a:pt x="486" y="471"/>
                </a:lnTo>
                <a:cubicBezTo>
                  <a:pt x="456" y="471"/>
                  <a:pt x="427" y="456"/>
                  <a:pt x="427" y="412"/>
                </a:cubicBezTo>
                <a:cubicBezTo>
                  <a:pt x="427" y="383"/>
                  <a:pt x="456" y="353"/>
                  <a:pt x="486" y="353"/>
                </a:cubicBezTo>
                <a:cubicBezTo>
                  <a:pt x="515" y="353"/>
                  <a:pt x="545" y="383"/>
                  <a:pt x="545" y="412"/>
                </a:cubicBezTo>
                <a:cubicBezTo>
                  <a:pt x="545" y="456"/>
                  <a:pt x="515" y="471"/>
                  <a:pt x="486" y="471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309" y="30"/>
                  <a:pt x="309" y="30"/>
                  <a:pt x="309" y="30"/>
                </a:cubicBezTo>
                <a:cubicBezTo>
                  <a:pt x="309" y="15"/>
                  <a:pt x="294" y="0"/>
                  <a:pt x="294" y="0"/>
                </a:cubicBezTo>
                <a:cubicBezTo>
                  <a:pt x="280" y="0"/>
                  <a:pt x="265" y="15"/>
                  <a:pt x="265" y="30"/>
                </a:cubicBezTo>
                <a:cubicBezTo>
                  <a:pt x="265" y="44"/>
                  <a:pt x="265" y="44"/>
                  <a:pt x="265" y="44"/>
                </a:cubicBezTo>
                <a:cubicBezTo>
                  <a:pt x="221" y="59"/>
                  <a:pt x="191" y="88"/>
                  <a:pt x="191" y="147"/>
                </a:cubicBezTo>
                <a:cubicBezTo>
                  <a:pt x="191" y="192"/>
                  <a:pt x="221" y="235"/>
                  <a:pt x="265" y="235"/>
                </a:cubicBezTo>
                <a:cubicBezTo>
                  <a:pt x="265" y="530"/>
                  <a:pt x="265" y="530"/>
                  <a:pt x="265" y="530"/>
                </a:cubicBezTo>
                <a:cubicBezTo>
                  <a:pt x="265" y="545"/>
                  <a:pt x="280" y="560"/>
                  <a:pt x="294" y="560"/>
                </a:cubicBezTo>
                <a:cubicBezTo>
                  <a:pt x="294" y="560"/>
                  <a:pt x="309" y="545"/>
                  <a:pt x="309" y="530"/>
                </a:cubicBezTo>
                <a:cubicBezTo>
                  <a:pt x="309" y="235"/>
                  <a:pt x="309" y="235"/>
                  <a:pt x="309" y="235"/>
                </a:cubicBezTo>
                <a:cubicBezTo>
                  <a:pt x="353" y="235"/>
                  <a:pt x="382" y="192"/>
                  <a:pt x="382" y="147"/>
                </a:cubicBezTo>
                <a:cubicBezTo>
                  <a:pt x="382" y="88"/>
                  <a:pt x="353" y="59"/>
                  <a:pt x="309" y="44"/>
                </a:cubicBezTo>
                <a:close/>
                <a:moveTo>
                  <a:pt x="294" y="206"/>
                </a:moveTo>
                <a:lnTo>
                  <a:pt x="294" y="206"/>
                </a:lnTo>
                <a:cubicBezTo>
                  <a:pt x="250" y="206"/>
                  <a:pt x="235" y="177"/>
                  <a:pt x="235" y="147"/>
                </a:cubicBezTo>
                <a:cubicBezTo>
                  <a:pt x="235" y="103"/>
                  <a:pt x="250" y="88"/>
                  <a:pt x="294" y="88"/>
                </a:cubicBezTo>
                <a:cubicBezTo>
                  <a:pt x="324" y="88"/>
                  <a:pt x="353" y="103"/>
                  <a:pt x="353" y="147"/>
                </a:cubicBezTo>
                <a:cubicBezTo>
                  <a:pt x="353" y="177"/>
                  <a:pt x="324" y="206"/>
                  <a:pt x="294" y="206"/>
                </a:cubicBezTo>
                <a:close/>
                <a:moveTo>
                  <a:pt x="118" y="235"/>
                </a:moveTo>
                <a:lnTo>
                  <a:pt x="118" y="235"/>
                </a:lnTo>
                <a:cubicBezTo>
                  <a:pt x="118" y="30"/>
                  <a:pt x="118" y="30"/>
                  <a:pt x="118" y="30"/>
                </a:cubicBezTo>
                <a:cubicBezTo>
                  <a:pt x="118" y="15"/>
                  <a:pt x="103" y="0"/>
                  <a:pt x="88" y="0"/>
                </a:cubicBezTo>
                <a:cubicBezTo>
                  <a:pt x="88" y="0"/>
                  <a:pt x="73" y="15"/>
                  <a:pt x="73" y="30"/>
                </a:cubicBezTo>
                <a:cubicBezTo>
                  <a:pt x="73" y="235"/>
                  <a:pt x="73" y="235"/>
                  <a:pt x="73" y="235"/>
                </a:cubicBezTo>
                <a:cubicBezTo>
                  <a:pt x="29" y="250"/>
                  <a:pt x="0" y="294"/>
                  <a:pt x="0" y="339"/>
                </a:cubicBezTo>
                <a:cubicBezTo>
                  <a:pt x="0" y="383"/>
                  <a:pt x="29" y="427"/>
                  <a:pt x="73" y="442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73" y="545"/>
                  <a:pt x="88" y="560"/>
                  <a:pt x="88" y="560"/>
                </a:cubicBezTo>
                <a:cubicBezTo>
                  <a:pt x="103" y="560"/>
                  <a:pt x="118" y="545"/>
                  <a:pt x="118" y="530"/>
                </a:cubicBezTo>
                <a:cubicBezTo>
                  <a:pt x="118" y="442"/>
                  <a:pt x="118" y="442"/>
                  <a:pt x="118" y="442"/>
                </a:cubicBezTo>
                <a:cubicBezTo>
                  <a:pt x="162" y="427"/>
                  <a:pt x="191" y="383"/>
                  <a:pt x="191" y="339"/>
                </a:cubicBezTo>
                <a:cubicBezTo>
                  <a:pt x="191" y="294"/>
                  <a:pt x="162" y="250"/>
                  <a:pt x="118" y="235"/>
                </a:cubicBezTo>
                <a:close/>
                <a:moveTo>
                  <a:pt x="88" y="397"/>
                </a:moveTo>
                <a:lnTo>
                  <a:pt x="88" y="397"/>
                </a:lnTo>
                <a:cubicBezTo>
                  <a:pt x="59" y="397"/>
                  <a:pt x="29" y="368"/>
                  <a:pt x="29" y="339"/>
                </a:cubicBezTo>
                <a:cubicBezTo>
                  <a:pt x="29" y="309"/>
                  <a:pt x="59" y="280"/>
                  <a:pt x="88" y="280"/>
                </a:cubicBezTo>
                <a:cubicBezTo>
                  <a:pt x="132" y="280"/>
                  <a:pt x="147" y="309"/>
                  <a:pt x="147" y="339"/>
                </a:cubicBezTo>
                <a:cubicBezTo>
                  <a:pt x="147" y="368"/>
                  <a:pt x="132" y="397"/>
                  <a:pt x="88" y="39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6" name="Google Shape;1436;p45"/>
          <p:cNvSpPr/>
          <p:nvPr/>
        </p:nvSpPr>
        <p:spPr>
          <a:xfrm>
            <a:off x="6545429" y="6075572"/>
            <a:ext cx="556638" cy="442545"/>
          </a:xfrm>
          <a:custGeom>
            <a:rect b="b" l="l" r="r" t="t"/>
            <a:pathLst>
              <a:path extrusionOk="0" h="472" w="590">
                <a:moveTo>
                  <a:pt x="501" y="236"/>
                </a:moveTo>
                <a:lnTo>
                  <a:pt x="501" y="236"/>
                </a:lnTo>
                <a:cubicBezTo>
                  <a:pt x="589" y="148"/>
                  <a:pt x="589" y="148"/>
                  <a:pt x="589" y="148"/>
                </a:cubicBezTo>
                <a:cubicBezTo>
                  <a:pt x="589" y="148"/>
                  <a:pt x="589" y="133"/>
                  <a:pt x="589" y="118"/>
                </a:cubicBezTo>
                <a:cubicBezTo>
                  <a:pt x="574" y="118"/>
                  <a:pt x="560" y="118"/>
                  <a:pt x="560" y="133"/>
                </a:cubicBezTo>
                <a:cubicBezTo>
                  <a:pt x="471" y="206"/>
                  <a:pt x="471" y="206"/>
                  <a:pt x="471" y="206"/>
                </a:cubicBezTo>
                <a:cubicBezTo>
                  <a:pt x="398" y="133"/>
                  <a:pt x="398" y="133"/>
                  <a:pt x="398" y="133"/>
                </a:cubicBezTo>
                <a:cubicBezTo>
                  <a:pt x="383" y="118"/>
                  <a:pt x="369" y="118"/>
                  <a:pt x="369" y="118"/>
                </a:cubicBezTo>
                <a:cubicBezTo>
                  <a:pt x="354" y="133"/>
                  <a:pt x="354" y="148"/>
                  <a:pt x="369" y="148"/>
                </a:cubicBezTo>
                <a:cubicBezTo>
                  <a:pt x="442" y="236"/>
                  <a:pt x="442" y="236"/>
                  <a:pt x="442" y="236"/>
                </a:cubicBezTo>
                <a:cubicBezTo>
                  <a:pt x="369" y="324"/>
                  <a:pt x="369" y="324"/>
                  <a:pt x="369" y="324"/>
                </a:cubicBezTo>
                <a:cubicBezTo>
                  <a:pt x="354" y="324"/>
                  <a:pt x="354" y="339"/>
                  <a:pt x="369" y="353"/>
                </a:cubicBezTo>
                <a:cubicBezTo>
                  <a:pt x="369" y="353"/>
                  <a:pt x="383" y="353"/>
                  <a:pt x="398" y="339"/>
                </a:cubicBezTo>
                <a:cubicBezTo>
                  <a:pt x="471" y="265"/>
                  <a:pt x="471" y="265"/>
                  <a:pt x="471" y="265"/>
                </a:cubicBezTo>
                <a:cubicBezTo>
                  <a:pt x="560" y="339"/>
                  <a:pt x="560" y="339"/>
                  <a:pt x="560" y="339"/>
                </a:cubicBezTo>
                <a:cubicBezTo>
                  <a:pt x="560" y="353"/>
                  <a:pt x="574" y="353"/>
                  <a:pt x="589" y="353"/>
                </a:cubicBezTo>
                <a:cubicBezTo>
                  <a:pt x="589" y="339"/>
                  <a:pt x="589" y="324"/>
                  <a:pt x="589" y="324"/>
                </a:cubicBezTo>
                <a:lnTo>
                  <a:pt x="501" y="236"/>
                </a:lnTo>
                <a:close/>
                <a:moveTo>
                  <a:pt x="280" y="0"/>
                </a:moveTo>
                <a:lnTo>
                  <a:pt x="280" y="0"/>
                </a:lnTo>
                <a:cubicBezTo>
                  <a:pt x="103" y="118"/>
                  <a:pt x="103" y="118"/>
                  <a:pt x="103" y="118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30" y="118"/>
                  <a:pt x="0" y="133"/>
                  <a:pt x="0" y="162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39"/>
                  <a:pt x="30" y="353"/>
                  <a:pt x="44" y="353"/>
                </a:cubicBezTo>
                <a:cubicBezTo>
                  <a:pt x="103" y="353"/>
                  <a:pt x="103" y="353"/>
                  <a:pt x="103" y="353"/>
                </a:cubicBezTo>
                <a:cubicBezTo>
                  <a:pt x="280" y="471"/>
                  <a:pt x="280" y="471"/>
                  <a:pt x="280" y="471"/>
                </a:cubicBezTo>
                <a:cubicBezTo>
                  <a:pt x="295" y="471"/>
                  <a:pt x="324" y="457"/>
                  <a:pt x="324" y="427"/>
                </a:cubicBezTo>
                <a:cubicBezTo>
                  <a:pt x="324" y="44"/>
                  <a:pt x="324" y="44"/>
                  <a:pt x="324" y="44"/>
                </a:cubicBezTo>
                <a:cubicBezTo>
                  <a:pt x="324" y="15"/>
                  <a:pt x="295" y="0"/>
                  <a:pt x="280" y="0"/>
                </a:cubicBezTo>
                <a:close/>
                <a:moveTo>
                  <a:pt x="103" y="295"/>
                </a:moveTo>
                <a:lnTo>
                  <a:pt x="103" y="295"/>
                </a:lnTo>
                <a:cubicBezTo>
                  <a:pt x="103" y="309"/>
                  <a:pt x="89" y="309"/>
                  <a:pt x="89" y="309"/>
                </a:cubicBezTo>
                <a:cubicBezTo>
                  <a:pt x="59" y="309"/>
                  <a:pt x="59" y="309"/>
                  <a:pt x="59" y="309"/>
                </a:cubicBezTo>
                <a:cubicBezTo>
                  <a:pt x="59" y="309"/>
                  <a:pt x="44" y="309"/>
                  <a:pt x="44" y="295"/>
                </a:cubicBezTo>
                <a:cubicBezTo>
                  <a:pt x="44" y="177"/>
                  <a:pt x="44" y="177"/>
                  <a:pt x="44" y="177"/>
                </a:cubicBezTo>
                <a:cubicBezTo>
                  <a:pt x="44" y="162"/>
                  <a:pt x="59" y="162"/>
                  <a:pt x="59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89" y="162"/>
                  <a:pt x="103" y="162"/>
                  <a:pt x="103" y="177"/>
                </a:cubicBezTo>
                <a:lnTo>
                  <a:pt x="103" y="295"/>
                </a:lnTo>
                <a:close/>
                <a:moveTo>
                  <a:pt x="280" y="427"/>
                </a:moveTo>
                <a:lnTo>
                  <a:pt x="280" y="427"/>
                </a:lnTo>
                <a:cubicBezTo>
                  <a:pt x="148" y="339"/>
                  <a:pt x="148" y="339"/>
                  <a:pt x="148" y="339"/>
                </a:cubicBezTo>
                <a:cubicBezTo>
                  <a:pt x="148" y="118"/>
                  <a:pt x="148" y="118"/>
                  <a:pt x="148" y="118"/>
                </a:cubicBezTo>
                <a:cubicBezTo>
                  <a:pt x="280" y="44"/>
                  <a:pt x="280" y="44"/>
                  <a:pt x="280" y="44"/>
                </a:cubicBezTo>
                <a:lnTo>
                  <a:pt x="280" y="42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7" name="Google Shape;1437;p45"/>
          <p:cNvSpPr/>
          <p:nvPr/>
        </p:nvSpPr>
        <p:spPr>
          <a:xfrm>
            <a:off x="5580824" y="6034085"/>
            <a:ext cx="567010" cy="525523"/>
          </a:xfrm>
          <a:custGeom>
            <a:rect b="b" l="l" r="r" t="t"/>
            <a:pathLst>
              <a:path extrusionOk="0" h="561" w="604">
                <a:moveTo>
                  <a:pt x="368" y="0"/>
                </a:moveTo>
                <a:lnTo>
                  <a:pt x="368" y="0"/>
                </a:lnTo>
                <a:cubicBezTo>
                  <a:pt x="368" y="44"/>
                  <a:pt x="368" y="44"/>
                  <a:pt x="368" y="44"/>
                </a:cubicBezTo>
                <a:cubicBezTo>
                  <a:pt x="486" y="74"/>
                  <a:pt x="559" y="162"/>
                  <a:pt x="559" y="280"/>
                </a:cubicBezTo>
                <a:cubicBezTo>
                  <a:pt x="559" y="397"/>
                  <a:pt x="486" y="486"/>
                  <a:pt x="368" y="51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500" y="530"/>
                  <a:pt x="603" y="427"/>
                  <a:pt x="603" y="280"/>
                </a:cubicBezTo>
                <a:cubicBezTo>
                  <a:pt x="603" y="133"/>
                  <a:pt x="500" y="30"/>
                  <a:pt x="368" y="0"/>
                </a:cubicBezTo>
                <a:close/>
                <a:moveTo>
                  <a:pt x="486" y="280"/>
                </a:moveTo>
                <a:lnTo>
                  <a:pt x="486" y="280"/>
                </a:lnTo>
                <a:cubicBezTo>
                  <a:pt x="486" y="206"/>
                  <a:pt x="441" y="147"/>
                  <a:pt x="368" y="147"/>
                </a:cubicBezTo>
                <a:cubicBezTo>
                  <a:pt x="368" y="177"/>
                  <a:pt x="368" y="177"/>
                  <a:pt x="368" y="177"/>
                </a:cubicBezTo>
                <a:cubicBezTo>
                  <a:pt x="412" y="192"/>
                  <a:pt x="441" y="235"/>
                  <a:pt x="441" y="280"/>
                </a:cubicBezTo>
                <a:cubicBezTo>
                  <a:pt x="441" y="324"/>
                  <a:pt x="412" y="368"/>
                  <a:pt x="368" y="383"/>
                </a:cubicBezTo>
                <a:cubicBezTo>
                  <a:pt x="368" y="412"/>
                  <a:pt x="368" y="412"/>
                  <a:pt x="368" y="412"/>
                </a:cubicBezTo>
                <a:cubicBezTo>
                  <a:pt x="441" y="412"/>
                  <a:pt x="486" y="353"/>
                  <a:pt x="486" y="280"/>
                </a:cubicBezTo>
                <a:close/>
                <a:moveTo>
                  <a:pt x="265" y="44"/>
                </a:moveTo>
                <a:lnTo>
                  <a:pt x="265" y="44"/>
                </a:lnTo>
                <a:cubicBezTo>
                  <a:pt x="88" y="162"/>
                  <a:pt x="88" y="162"/>
                  <a:pt x="88" y="162"/>
                </a:cubicBezTo>
                <a:cubicBezTo>
                  <a:pt x="29" y="162"/>
                  <a:pt x="29" y="162"/>
                  <a:pt x="29" y="162"/>
                </a:cubicBezTo>
                <a:cubicBezTo>
                  <a:pt x="15" y="162"/>
                  <a:pt x="0" y="177"/>
                  <a:pt x="0" y="206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83"/>
                  <a:pt x="15" y="397"/>
                  <a:pt x="29" y="397"/>
                </a:cubicBezTo>
                <a:cubicBezTo>
                  <a:pt x="88" y="397"/>
                  <a:pt x="88" y="397"/>
                  <a:pt x="88" y="397"/>
                </a:cubicBezTo>
                <a:cubicBezTo>
                  <a:pt x="265" y="515"/>
                  <a:pt x="265" y="515"/>
                  <a:pt x="265" y="515"/>
                </a:cubicBezTo>
                <a:cubicBezTo>
                  <a:pt x="294" y="515"/>
                  <a:pt x="309" y="501"/>
                  <a:pt x="309" y="47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59"/>
                  <a:pt x="294" y="44"/>
                  <a:pt x="265" y="44"/>
                </a:cubicBezTo>
                <a:close/>
                <a:moveTo>
                  <a:pt x="88" y="339"/>
                </a:moveTo>
                <a:lnTo>
                  <a:pt x="88" y="339"/>
                </a:lnTo>
                <a:cubicBezTo>
                  <a:pt x="88" y="353"/>
                  <a:pt x="88" y="353"/>
                  <a:pt x="73" y="353"/>
                </a:cubicBezTo>
                <a:cubicBezTo>
                  <a:pt x="59" y="353"/>
                  <a:pt x="59" y="353"/>
                  <a:pt x="59" y="353"/>
                </a:cubicBezTo>
                <a:cubicBezTo>
                  <a:pt x="44" y="353"/>
                  <a:pt x="29" y="353"/>
                  <a:pt x="29" y="339"/>
                </a:cubicBezTo>
                <a:cubicBezTo>
                  <a:pt x="29" y="221"/>
                  <a:pt x="29" y="221"/>
                  <a:pt x="29" y="221"/>
                </a:cubicBezTo>
                <a:cubicBezTo>
                  <a:pt x="29" y="206"/>
                  <a:pt x="44" y="206"/>
                  <a:pt x="59" y="206"/>
                </a:cubicBezTo>
                <a:cubicBezTo>
                  <a:pt x="73" y="206"/>
                  <a:pt x="73" y="206"/>
                  <a:pt x="73" y="206"/>
                </a:cubicBezTo>
                <a:cubicBezTo>
                  <a:pt x="88" y="206"/>
                  <a:pt x="88" y="206"/>
                  <a:pt x="88" y="221"/>
                </a:cubicBezTo>
                <a:lnTo>
                  <a:pt x="88" y="339"/>
                </a:lnTo>
                <a:close/>
                <a:moveTo>
                  <a:pt x="265" y="471"/>
                </a:moveTo>
                <a:lnTo>
                  <a:pt x="265" y="471"/>
                </a:lnTo>
                <a:cubicBezTo>
                  <a:pt x="132" y="383"/>
                  <a:pt x="132" y="383"/>
                  <a:pt x="132" y="383"/>
                </a:cubicBezTo>
                <a:cubicBezTo>
                  <a:pt x="132" y="353"/>
                  <a:pt x="132" y="192"/>
                  <a:pt x="132" y="162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103"/>
                  <a:pt x="265" y="456"/>
                  <a:pt x="265" y="47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8" name="Google Shape;1438;p45"/>
          <p:cNvSpPr/>
          <p:nvPr/>
        </p:nvSpPr>
        <p:spPr>
          <a:xfrm>
            <a:off x="4661164" y="6075572"/>
            <a:ext cx="473661" cy="442545"/>
          </a:xfrm>
          <a:custGeom>
            <a:rect b="b" l="l" r="r" t="t"/>
            <a:pathLst>
              <a:path extrusionOk="0" h="472" w="502">
                <a:moveTo>
                  <a:pt x="280" y="0"/>
                </a:moveTo>
                <a:lnTo>
                  <a:pt x="280" y="0"/>
                </a:lnTo>
                <a:cubicBezTo>
                  <a:pt x="103" y="118"/>
                  <a:pt x="103" y="118"/>
                  <a:pt x="103" y="118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30" y="118"/>
                  <a:pt x="0" y="133"/>
                  <a:pt x="0" y="162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39"/>
                  <a:pt x="30" y="353"/>
                  <a:pt x="44" y="353"/>
                </a:cubicBezTo>
                <a:cubicBezTo>
                  <a:pt x="103" y="353"/>
                  <a:pt x="103" y="353"/>
                  <a:pt x="103" y="353"/>
                </a:cubicBezTo>
                <a:cubicBezTo>
                  <a:pt x="280" y="471"/>
                  <a:pt x="280" y="471"/>
                  <a:pt x="280" y="471"/>
                </a:cubicBezTo>
                <a:cubicBezTo>
                  <a:pt x="295" y="471"/>
                  <a:pt x="324" y="457"/>
                  <a:pt x="324" y="427"/>
                </a:cubicBezTo>
                <a:cubicBezTo>
                  <a:pt x="324" y="44"/>
                  <a:pt x="324" y="44"/>
                  <a:pt x="324" y="44"/>
                </a:cubicBezTo>
                <a:cubicBezTo>
                  <a:pt x="324" y="15"/>
                  <a:pt x="295" y="0"/>
                  <a:pt x="280" y="0"/>
                </a:cubicBezTo>
                <a:close/>
                <a:moveTo>
                  <a:pt x="103" y="295"/>
                </a:moveTo>
                <a:lnTo>
                  <a:pt x="103" y="295"/>
                </a:lnTo>
                <a:cubicBezTo>
                  <a:pt x="103" y="309"/>
                  <a:pt x="89" y="309"/>
                  <a:pt x="89" y="309"/>
                </a:cubicBezTo>
                <a:cubicBezTo>
                  <a:pt x="59" y="309"/>
                  <a:pt x="59" y="309"/>
                  <a:pt x="59" y="309"/>
                </a:cubicBezTo>
                <a:cubicBezTo>
                  <a:pt x="59" y="309"/>
                  <a:pt x="44" y="309"/>
                  <a:pt x="44" y="295"/>
                </a:cubicBezTo>
                <a:cubicBezTo>
                  <a:pt x="44" y="177"/>
                  <a:pt x="44" y="177"/>
                  <a:pt x="44" y="177"/>
                </a:cubicBezTo>
                <a:cubicBezTo>
                  <a:pt x="44" y="162"/>
                  <a:pt x="59" y="162"/>
                  <a:pt x="59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89" y="162"/>
                  <a:pt x="103" y="162"/>
                  <a:pt x="103" y="177"/>
                </a:cubicBezTo>
                <a:lnTo>
                  <a:pt x="103" y="295"/>
                </a:lnTo>
                <a:close/>
                <a:moveTo>
                  <a:pt x="280" y="427"/>
                </a:moveTo>
                <a:lnTo>
                  <a:pt x="280" y="427"/>
                </a:lnTo>
                <a:cubicBezTo>
                  <a:pt x="148" y="339"/>
                  <a:pt x="148" y="339"/>
                  <a:pt x="148" y="339"/>
                </a:cubicBezTo>
                <a:cubicBezTo>
                  <a:pt x="148" y="309"/>
                  <a:pt x="148" y="148"/>
                  <a:pt x="148" y="118"/>
                </a:cubicBezTo>
                <a:cubicBezTo>
                  <a:pt x="280" y="44"/>
                  <a:pt x="280" y="44"/>
                  <a:pt x="280" y="44"/>
                </a:cubicBezTo>
                <a:cubicBezTo>
                  <a:pt x="280" y="59"/>
                  <a:pt x="280" y="412"/>
                  <a:pt x="280" y="427"/>
                </a:cubicBezTo>
                <a:close/>
                <a:moveTo>
                  <a:pt x="383" y="103"/>
                </a:moveTo>
                <a:lnTo>
                  <a:pt x="383" y="103"/>
                </a:lnTo>
                <a:cubicBezTo>
                  <a:pt x="383" y="133"/>
                  <a:pt x="383" y="133"/>
                  <a:pt x="383" y="133"/>
                </a:cubicBezTo>
                <a:cubicBezTo>
                  <a:pt x="427" y="148"/>
                  <a:pt x="457" y="191"/>
                  <a:pt x="457" y="236"/>
                </a:cubicBezTo>
                <a:cubicBezTo>
                  <a:pt x="457" y="280"/>
                  <a:pt x="427" y="324"/>
                  <a:pt x="383" y="339"/>
                </a:cubicBezTo>
                <a:cubicBezTo>
                  <a:pt x="383" y="368"/>
                  <a:pt x="383" y="368"/>
                  <a:pt x="383" y="368"/>
                </a:cubicBezTo>
                <a:cubicBezTo>
                  <a:pt x="442" y="368"/>
                  <a:pt x="501" y="309"/>
                  <a:pt x="501" y="236"/>
                </a:cubicBezTo>
                <a:cubicBezTo>
                  <a:pt x="501" y="162"/>
                  <a:pt x="442" y="103"/>
                  <a:pt x="383" y="10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9" name="Google Shape;1439;p45"/>
          <p:cNvSpPr/>
          <p:nvPr/>
        </p:nvSpPr>
        <p:spPr>
          <a:xfrm>
            <a:off x="3776076" y="6075572"/>
            <a:ext cx="307706" cy="442545"/>
          </a:xfrm>
          <a:custGeom>
            <a:rect b="b" l="l" r="r" t="t"/>
            <a:pathLst>
              <a:path extrusionOk="0" h="472" w="325">
                <a:moveTo>
                  <a:pt x="280" y="0"/>
                </a:moveTo>
                <a:lnTo>
                  <a:pt x="280" y="0"/>
                </a:lnTo>
                <a:cubicBezTo>
                  <a:pt x="103" y="118"/>
                  <a:pt x="103" y="118"/>
                  <a:pt x="103" y="118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30" y="118"/>
                  <a:pt x="0" y="133"/>
                  <a:pt x="0" y="162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39"/>
                  <a:pt x="30" y="353"/>
                  <a:pt x="44" y="353"/>
                </a:cubicBezTo>
                <a:cubicBezTo>
                  <a:pt x="103" y="353"/>
                  <a:pt x="103" y="353"/>
                  <a:pt x="103" y="353"/>
                </a:cubicBezTo>
                <a:cubicBezTo>
                  <a:pt x="280" y="471"/>
                  <a:pt x="280" y="471"/>
                  <a:pt x="280" y="471"/>
                </a:cubicBezTo>
                <a:cubicBezTo>
                  <a:pt x="294" y="471"/>
                  <a:pt x="324" y="457"/>
                  <a:pt x="324" y="427"/>
                </a:cubicBezTo>
                <a:cubicBezTo>
                  <a:pt x="324" y="44"/>
                  <a:pt x="324" y="44"/>
                  <a:pt x="324" y="44"/>
                </a:cubicBezTo>
                <a:cubicBezTo>
                  <a:pt x="324" y="15"/>
                  <a:pt x="294" y="0"/>
                  <a:pt x="280" y="0"/>
                </a:cubicBezTo>
                <a:close/>
                <a:moveTo>
                  <a:pt x="103" y="295"/>
                </a:moveTo>
                <a:lnTo>
                  <a:pt x="103" y="295"/>
                </a:lnTo>
                <a:cubicBezTo>
                  <a:pt x="103" y="309"/>
                  <a:pt x="88" y="309"/>
                  <a:pt x="88" y="309"/>
                </a:cubicBezTo>
                <a:cubicBezTo>
                  <a:pt x="59" y="309"/>
                  <a:pt x="59" y="309"/>
                  <a:pt x="59" y="309"/>
                </a:cubicBezTo>
                <a:cubicBezTo>
                  <a:pt x="59" y="309"/>
                  <a:pt x="44" y="309"/>
                  <a:pt x="44" y="295"/>
                </a:cubicBezTo>
                <a:cubicBezTo>
                  <a:pt x="44" y="177"/>
                  <a:pt x="44" y="177"/>
                  <a:pt x="44" y="177"/>
                </a:cubicBezTo>
                <a:cubicBezTo>
                  <a:pt x="44" y="162"/>
                  <a:pt x="59" y="162"/>
                  <a:pt x="59" y="162"/>
                </a:cubicBezTo>
                <a:cubicBezTo>
                  <a:pt x="88" y="162"/>
                  <a:pt x="88" y="162"/>
                  <a:pt x="88" y="162"/>
                </a:cubicBezTo>
                <a:cubicBezTo>
                  <a:pt x="88" y="162"/>
                  <a:pt x="103" y="162"/>
                  <a:pt x="103" y="177"/>
                </a:cubicBezTo>
                <a:lnTo>
                  <a:pt x="103" y="295"/>
                </a:lnTo>
                <a:close/>
                <a:moveTo>
                  <a:pt x="280" y="427"/>
                </a:moveTo>
                <a:lnTo>
                  <a:pt x="280" y="427"/>
                </a:lnTo>
                <a:cubicBezTo>
                  <a:pt x="147" y="339"/>
                  <a:pt x="147" y="339"/>
                  <a:pt x="147" y="339"/>
                </a:cubicBezTo>
                <a:cubicBezTo>
                  <a:pt x="147" y="309"/>
                  <a:pt x="147" y="148"/>
                  <a:pt x="147" y="118"/>
                </a:cubicBezTo>
                <a:cubicBezTo>
                  <a:pt x="280" y="44"/>
                  <a:pt x="280" y="44"/>
                  <a:pt x="280" y="44"/>
                </a:cubicBezTo>
                <a:cubicBezTo>
                  <a:pt x="280" y="59"/>
                  <a:pt x="280" y="412"/>
                  <a:pt x="280" y="42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0" name="Google Shape;1440;p45"/>
          <p:cNvSpPr/>
          <p:nvPr/>
        </p:nvSpPr>
        <p:spPr>
          <a:xfrm>
            <a:off x="2763065" y="6002969"/>
            <a:ext cx="446004" cy="580839"/>
          </a:xfrm>
          <a:custGeom>
            <a:rect b="b" l="l" r="r" t="t"/>
            <a:pathLst>
              <a:path extrusionOk="0" h="619" w="472">
                <a:moveTo>
                  <a:pt x="368" y="441"/>
                </a:moveTo>
                <a:lnTo>
                  <a:pt x="368" y="441"/>
                </a:lnTo>
                <a:cubicBezTo>
                  <a:pt x="368" y="368"/>
                  <a:pt x="309" y="309"/>
                  <a:pt x="236" y="309"/>
                </a:cubicBezTo>
                <a:cubicBezTo>
                  <a:pt x="162" y="309"/>
                  <a:pt x="104" y="368"/>
                  <a:pt x="104" y="441"/>
                </a:cubicBezTo>
                <a:cubicBezTo>
                  <a:pt x="104" y="515"/>
                  <a:pt x="162" y="589"/>
                  <a:pt x="236" y="589"/>
                </a:cubicBezTo>
                <a:cubicBezTo>
                  <a:pt x="309" y="589"/>
                  <a:pt x="368" y="515"/>
                  <a:pt x="368" y="441"/>
                </a:cubicBezTo>
                <a:close/>
                <a:moveTo>
                  <a:pt x="236" y="544"/>
                </a:moveTo>
                <a:lnTo>
                  <a:pt x="236" y="544"/>
                </a:lnTo>
                <a:cubicBezTo>
                  <a:pt x="177" y="544"/>
                  <a:pt x="133" y="500"/>
                  <a:pt x="133" y="441"/>
                </a:cubicBezTo>
                <a:cubicBezTo>
                  <a:pt x="133" y="397"/>
                  <a:pt x="177" y="353"/>
                  <a:pt x="236" y="353"/>
                </a:cubicBezTo>
                <a:cubicBezTo>
                  <a:pt x="295" y="353"/>
                  <a:pt x="339" y="397"/>
                  <a:pt x="339" y="441"/>
                </a:cubicBezTo>
                <a:cubicBezTo>
                  <a:pt x="339" y="500"/>
                  <a:pt x="295" y="544"/>
                  <a:pt x="236" y="544"/>
                </a:cubicBezTo>
                <a:close/>
                <a:moveTo>
                  <a:pt x="398" y="0"/>
                </a:moveTo>
                <a:lnTo>
                  <a:pt x="398" y="0"/>
                </a:lnTo>
                <a:cubicBezTo>
                  <a:pt x="74" y="0"/>
                  <a:pt x="74" y="0"/>
                  <a:pt x="74" y="0"/>
                </a:cubicBezTo>
                <a:cubicBezTo>
                  <a:pt x="30" y="0"/>
                  <a:pt x="0" y="29"/>
                  <a:pt x="0" y="73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89"/>
                  <a:pt x="30" y="618"/>
                  <a:pt x="74" y="618"/>
                </a:cubicBezTo>
                <a:cubicBezTo>
                  <a:pt x="398" y="618"/>
                  <a:pt x="398" y="618"/>
                  <a:pt x="398" y="618"/>
                </a:cubicBezTo>
                <a:cubicBezTo>
                  <a:pt x="442" y="618"/>
                  <a:pt x="471" y="589"/>
                  <a:pt x="471" y="544"/>
                </a:cubicBezTo>
                <a:cubicBezTo>
                  <a:pt x="471" y="73"/>
                  <a:pt x="471" y="73"/>
                  <a:pt x="471" y="73"/>
                </a:cubicBezTo>
                <a:cubicBezTo>
                  <a:pt x="471" y="29"/>
                  <a:pt x="442" y="0"/>
                  <a:pt x="398" y="0"/>
                </a:cubicBezTo>
                <a:close/>
                <a:moveTo>
                  <a:pt x="427" y="544"/>
                </a:moveTo>
                <a:lnTo>
                  <a:pt x="427" y="544"/>
                </a:lnTo>
                <a:cubicBezTo>
                  <a:pt x="427" y="559"/>
                  <a:pt x="413" y="589"/>
                  <a:pt x="398" y="589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45" y="559"/>
                  <a:pt x="45" y="544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59"/>
                  <a:pt x="59" y="29"/>
                  <a:pt x="74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413" y="29"/>
                  <a:pt x="427" y="59"/>
                  <a:pt x="427" y="73"/>
                </a:cubicBezTo>
                <a:lnTo>
                  <a:pt x="427" y="544"/>
                </a:lnTo>
                <a:close/>
                <a:moveTo>
                  <a:pt x="236" y="73"/>
                </a:moveTo>
                <a:lnTo>
                  <a:pt x="236" y="73"/>
                </a:lnTo>
                <a:cubicBezTo>
                  <a:pt x="177" y="73"/>
                  <a:pt x="133" y="117"/>
                  <a:pt x="133" y="176"/>
                </a:cubicBezTo>
                <a:cubicBezTo>
                  <a:pt x="133" y="221"/>
                  <a:pt x="177" y="264"/>
                  <a:pt x="236" y="264"/>
                </a:cubicBezTo>
                <a:cubicBezTo>
                  <a:pt x="295" y="264"/>
                  <a:pt x="339" y="221"/>
                  <a:pt x="339" y="176"/>
                </a:cubicBezTo>
                <a:cubicBezTo>
                  <a:pt x="339" y="117"/>
                  <a:pt x="295" y="73"/>
                  <a:pt x="236" y="73"/>
                </a:cubicBezTo>
                <a:close/>
                <a:moveTo>
                  <a:pt x="236" y="235"/>
                </a:moveTo>
                <a:lnTo>
                  <a:pt x="236" y="235"/>
                </a:lnTo>
                <a:cubicBezTo>
                  <a:pt x="207" y="235"/>
                  <a:pt x="177" y="206"/>
                  <a:pt x="177" y="176"/>
                </a:cubicBezTo>
                <a:cubicBezTo>
                  <a:pt x="177" y="132"/>
                  <a:pt x="207" y="117"/>
                  <a:pt x="236" y="117"/>
                </a:cubicBezTo>
                <a:cubicBezTo>
                  <a:pt x="266" y="117"/>
                  <a:pt x="295" y="132"/>
                  <a:pt x="295" y="176"/>
                </a:cubicBezTo>
                <a:cubicBezTo>
                  <a:pt x="295" y="206"/>
                  <a:pt x="266" y="235"/>
                  <a:pt x="236" y="23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1" name="Google Shape;1441;p45"/>
          <p:cNvSpPr/>
          <p:nvPr/>
        </p:nvSpPr>
        <p:spPr>
          <a:xfrm>
            <a:off x="11344261" y="5034905"/>
            <a:ext cx="580839" cy="598125"/>
          </a:xfrm>
          <a:custGeom>
            <a:rect b="b" l="l" r="r" t="t"/>
            <a:pathLst>
              <a:path extrusionOk="0" h="634" w="619">
                <a:moveTo>
                  <a:pt x="530" y="515"/>
                </a:moveTo>
                <a:lnTo>
                  <a:pt x="530" y="515"/>
                </a:lnTo>
                <a:cubicBezTo>
                  <a:pt x="515" y="515"/>
                  <a:pt x="500" y="530"/>
                  <a:pt x="500" y="530"/>
                </a:cubicBezTo>
                <a:cubicBezTo>
                  <a:pt x="500" y="545"/>
                  <a:pt x="515" y="560"/>
                  <a:pt x="530" y="560"/>
                </a:cubicBezTo>
                <a:cubicBezTo>
                  <a:pt x="530" y="560"/>
                  <a:pt x="545" y="545"/>
                  <a:pt x="545" y="530"/>
                </a:cubicBezTo>
                <a:lnTo>
                  <a:pt x="530" y="515"/>
                </a:lnTo>
                <a:close/>
                <a:moveTo>
                  <a:pt x="88" y="118"/>
                </a:moveTo>
                <a:lnTo>
                  <a:pt x="88" y="118"/>
                </a:lnTo>
                <a:cubicBezTo>
                  <a:pt x="103" y="118"/>
                  <a:pt x="118" y="118"/>
                  <a:pt x="118" y="103"/>
                </a:cubicBezTo>
                <a:cubicBezTo>
                  <a:pt x="118" y="88"/>
                  <a:pt x="103" y="88"/>
                  <a:pt x="88" y="88"/>
                </a:cubicBezTo>
                <a:cubicBezTo>
                  <a:pt x="88" y="88"/>
                  <a:pt x="74" y="88"/>
                  <a:pt x="74" y="103"/>
                </a:cubicBezTo>
                <a:cubicBezTo>
                  <a:pt x="74" y="118"/>
                  <a:pt x="88" y="118"/>
                  <a:pt x="88" y="118"/>
                </a:cubicBezTo>
                <a:close/>
                <a:moveTo>
                  <a:pt x="88" y="515"/>
                </a:moveTo>
                <a:lnTo>
                  <a:pt x="88" y="515"/>
                </a:lnTo>
                <a:lnTo>
                  <a:pt x="74" y="530"/>
                </a:lnTo>
                <a:cubicBezTo>
                  <a:pt x="74" y="545"/>
                  <a:pt x="88" y="560"/>
                  <a:pt x="88" y="560"/>
                </a:cubicBezTo>
                <a:cubicBezTo>
                  <a:pt x="103" y="560"/>
                  <a:pt x="118" y="545"/>
                  <a:pt x="118" y="530"/>
                </a:cubicBezTo>
                <a:cubicBezTo>
                  <a:pt x="118" y="530"/>
                  <a:pt x="103" y="515"/>
                  <a:pt x="88" y="515"/>
                </a:cubicBezTo>
                <a:close/>
                <a:moveTo>
                  <a:pt x="309" y="88"/>
                </a:moveTo>
                <a:lnTo>
                  <a:pt x="309" y="88"/>
                </a:lnTo>
                <a:cubicBezTo>
                  <a:pt x="177" y="88"/>
                  <a:pt x="74" y="192"/>
                  <a:pt x="74" y="324"/>
                </a:cubicBezTo>
                <a:cubicBezTo>
                  <a:pt x="74" y="456"/>
                  <a:pt x="177" y="560"/>
                  <a:pt x="309" y="560"/>
                </a:cubicBezTo>
                <a:cubicBezTo>
                  <a:pt x="441" y="560"/>
                  <a:pt x="545" y="456"/>
                  <a:pt x="545" y="324"/>
                </a:cubicBezTo>
                <a:cubicBezTo>
                  <a:pt x="545" y="192"/>
                  <a:pt x="441" y="88"/>
                  <a:pt x="309" y="88"/>
                </a:cubicBezTo>
                <a:close/>
                <a:moveTo>
                  <a:pt x="309" y="515"/>
                </a:moveTo>
                <a:lnTo>
                  <a:pt x="309" y="515"/>
                </a:lnTo>
                <a:cubicBezTo>
                  <a:pt x="206" y="515"/>
                  <a:pt x="118" y="427"/>
                  <a:pt x="118" y="324"/>
                </a:cubicBezTo>
                <a:cubicBezTo>
                  <a:pt x="118" y="206"/>
                  <a:pt x="206" y="118"/>
                  <a:pt x="309" y="118"/>
                </a:cubicBezTo>
                <a:cubicBezTo>
                  <a:pt x="412" y="118"/>
                  <a:pt x="500" y="206"/>
                  <a:pt x="500" y="324"/>
                </a:cubicBezTo>
                <a:cubicBezTo>
                  <a:pt x="500" y="427"/>
                  <a:pt x="412" y="515"/>
                  <a:pt x="309" y="515"/>
                </a:cubicBezTo>
                <a:close/>
                <a:moveTo>
                  <a:pt x="309" y="206"/>
                </a:moveTo>
                <a:lnTo>
                  <a:pt x="309" y="206"/>
                </a:lnTo>
                <a:cubicBezTo>
                  <a:pt x="250" y="206"/>
                  <a:pt x="191" y="251"/>
                  <a:pt x="191" y="324"/>
                </a:cubicBezTo>
                <a:cubicBezTo>
                  <a:pt x="191" y="383"/>
                  <a:pt x="250" y="442"/>
                  <a:pt x="309" y="442"/>
                </a:cubicBezTo>
                <a:cubicBezTo>
                  <a:pt x="368" y="442"/>
                  <a:pt x="427" y="383"/>
                  <a:pt x="427" y="324"/>
                </a:cubicBezTo>
                <a:cubicBezTo>
                  <a:pt x="427" y="251"/>
                  <a:pt x="368" y="206"/>
                  <a:pt x="309" y="206"/>
                </a:cubicBezTo>
                <a:close/>
                <a:moveTo>
                  <a:pt x="309" y="398"/>
                </a:moveTo>
                <a:lnTo>
                  <a:pt x="309" y="398"/>
                </a:lnTo>
                <a:cubicBezTo>
                  <a:pt x="265" y="398"/>
                  <a:pt x="236" y="368"/>
                  <a:pt x="236" y="324"/>
                </a:cubicBezTo>
                <a:cubicBezTo>
                  <a:pt x="236" y="280"/>
                  <a:pt x="265" y="235"/>
                  <a:pt x="309" y="235"/>
                </a:cubicBezTo>
                <a:cubicBezTo>
                  <a:pt x="353" y="235"/>
                  <a:pt x="383" y="280"/>
                  <a:pt x="383" y="324"/>
                </a:cubicBezTo>
                <a:cubicBezTo>
                  <a:pt x="383" y="368"/>
                  <a:pt x="353" y="398"/>
                  <a:pt x="309" y="398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4" y="0"/>
                  <a:pt x="74" y="0"/>
                  <a:pt x="74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4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8"/>
                  <a:pt x="618" y="88"/>
                  <a:pt x="618" y="88"/>
                </a:cubicBezTo>
                <a:cubicBezTo>
                  <a:pt x="618" y="44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59" y="589"/>
                  <a:pt x="545" y="589"/>
                </a:cubicBez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29" y="574"/>
                  <a:pt x="29" y="560"/>
                </a:cubicBezTo>
                <a:cubicBezTo>
                  <a:pt x="29" y="88"/>
                  <a:pt x="29" y="88"/>
                  <a:pt x="29" y="88"/>
                </a:cubicBezTo>
                <a:cubicBezTo>
                  <a:pt x="29" y="59"/>
                  <a:pt x="59" y="44"/>
                  <a:pt x="74" y="4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59" y="44"/>
                  <a:pt x="589" y="59"/>
                  <a:pt x="589" y="88"/>
                </a:cubicBezTo>
                <a:lnTo>
                  <a:pt x="589" y="560"/>
                </a:lnTo>
                <a:close/>
                <a:moveTo>
                  <a:pt x="530" y="88"/>
                </a:moveTo>
                <a:lnTo>
                  <a:pt x="530" y="88"/>
                </a:lnTo>
                <a:cubicBezTo>
                  <a:pt x="515" y="88"/>
                  <a:pt x="500" y="88"/>
                  <a:pt x="500" y="103"/>
                </a:cubicBezTo>
                <a:cubicBezTo>
                  <a:pt x="500" y="118"/>
                  <a:pt x="515" y="118"/>
                  <a:pt x="530" y="118"/>
                </a:cubicBezTo>
                <a:cubicBezTo>
                  <a:pt x="530" y="118"/>
                  <a:pt x="545" y="118"/>
                  <a:pt x="545" y="103"/>
                </a:cubicBezTo>
                <a:cubicBezTo>
                  <a:pt x="545" y="88"/>
                  <a:pt x="530" y="88"/>
                  <a:pt x="530" y="8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2" name="Google Shape;1442;p45"/>
          <p:cNvSpPr/>
          <p:nvPr/>
        </p:nvSpPr>
        <p:spPr>
          <a:xfrm>
            <a:off x="10473005" y="5034905"/>
            <a:ext cx="401056" cy="598125"/>
          </a:xfrm>
          <a:custGeom>
            <a:rect b="b" l="l" r="r" t="t"/>
            <a:pathLst>
              <a:path extrusionOk="0" h="634" w="428">
                <a:moveTo>
                  <a:pt x="413" y="147"/>
                </a:moveTo>
                <a:lnTo>
                  <a:pt x="413" y="147"/>
                </a:lnTo>
                <a:cubicBezTo>
                  <a:pt x="383" y="59"/>
                  <a:pt x="309" y="0"/>
                  <a:pt x="221" y="0"/>
                </a:cubicBezTo>
                <a:cubicBezTo>
                  <a:pt x="118" y="0"/>
                  <a:pt x="45" y="59"/>
                  <a:pt x="30" y="147"/>
                </a:cubicBezTo>
                <a:cubicBezTo>
                  <a:pt x="15" y="147"/>
                  <a:pt x="0" y="162"/>
                  <a:pt x="0" y="177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35"/>
                  <a:pt x="15" y="265"/>
                  <a:pt x="45" y="265"/>
                </a:cubicBezTo>
                <a:cubicBezTo>
                  <a:pt x="59" y="280"/>
                  <a:pt x="74" y="309"/>
                  <a:pt x="104" y="324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133" y="618"/>
                  <a:pt x="163" y="633"/>
                  <a:pt x="177" y="633"/>
                </a:cubicBezTo>
                <a:cubicBezTo>
                  <a:pt x="251" y="633"/>
                  <a:pt x="251" y="633"/>
                  <a:pt x="251" y="633"/>
                </a:cubicBezTo>
                <a:cubicBezTo>
                  <a:pt x="280" y="633"/>
                  <a:pt x="295" y="618"/>
                  <a:pt x="295" y="589"/>
                </a:cubicBezTo>
                <a:cubicBezTo>
                  <a:pt x="339" y="324"/>
                  <a:pt x="339" y="324"/>
                  <a:pt x="339" y="324"/>
                </a:cubicBezTo>
                <a:cubicBezTo>
                  <a:pt x="354" y="309"/>
                  <a:pt x="383" y="280"/>
                  <a:pt x="398" y="265"/>
                </a:cubicBezTo>
                <a:cubicBezTo>
                  <a:pt x="413" y="265"/>
                  <a:pt x="427" y="235"/>
                  <a:pt x="427" y="221"/>
                </a:cubicBezTo>
                <a:cubicBezTo>
                  <a:pt x="427" y="177"/>
                  <a:pt x="427" y="177"/>
                  <a:pt x="427" y="177"/>
                </a:cubicBezTo>
                <a:cubicBezTo>
                  <a:pt x="427" y="162"/>
                  <a:pt x="427" y="147"/>
                  <a:pt x="413" y="147"/>
                </a:cubicBezTo>
                <a:close/>
                <a:moveTo>
                  <a:pt x="221" y="44"/>
                </a:moveTo>
                <a:lnTo>
                  <a:pt x="221" y="44"/>
                </a:lnTo>
                <a:cubicBezTo>
                  <a:pt x="280" y="44"/>
                  <a:pt x="354" y="88"/>
                  <a:pt x="368" y="147"/>
                </a:cubicBezTo>
                <a:cubicBezTo>
                  <a:pt x="59" y="147"/>
                  <a:pt x="59" y="147"/>
                  <a:pt x="59" y="147"/>
                </a:cubicBezTo>
                <a:cubicBezTo>
                  <a:pt x="89" y="88"/>
                  <a:pt x="148" y="44"/>
                  <a:pt x="221" y="44"/>
                </a:cubicBezTo>
                <a:close/>
                <a:moveTo>
                  <a:pt x="251" y="560"/>
                </a:moveTo>
                <a:lnTo>
                  <a:pt x="251" y="560"/>
                </a:lnTo>
                <a:cubicBezTo>
                  <a:pt x="251" y="574"/>
                  <a:pt x="251" y="589"/>
                  <a:pt x="236" y="589"/>
                </a:cubicBezTo>
                <a:cubicBezTo>
                  <a:pt x="192" y="589"/>
                  <a:pt x="192" y="589"/>
                  <a:pt x="192" y="589"/>
                </a:cubicBezTo>
                <a:cubicBezTo>
                  <a:pt x="177" y="589"/>
                  <a:pt x="177" y="574"/>
                  <a:pt x="177" y="560"/>
                </a:cubicBezTo>
                <a:cubicBezTo>
                  <a:pt x="133" y="339"/>
                  <a:pt x="133" y="339"/>
                  <a:pt x="133" y="339"/>
                </a:cubicBezTo>
                <a:cubicBezTo>
                  <a:pt x="163" y="353"/>
                  <a:pt x="192" y="353"/>
                  <a:pt x="221" y="353"/>
                </a:cubicBezTo>
                <a:cubicBezTo>
                  <a:pt x="251" y="353"/>
                  <a:pt x="266" y="353"/>
                  <a:pt x="295" y="339"/>
                </a:cubicBezTo>
                <a:lnTo>
                  <a:pt x="251" y="560"/>
                </a:lnTo>
                <a:close/>
                <a:moveTo>
                  <a:pt x="221" y="324"/>
                </a:moveTo>
                <a:lnTo>
                  <a:pt x="221" y="324"/>
                </a:lnTo>
                <a:cubicBezTo>
                  <a:pt x="163" y="324"/>
                  <a:pt x="118" y="294"/>
                  <a:pt x="89" y="265"/>
                </a:cubicBezTo>
                <a:cubicBezTo>
                  <a:pt x="339" y="265"/>
                  <a:pt x="339" y="265"/>
                  <a:pt x="339" y="265"/>
                </a:cubicBezTo>
                <a:cubicBezTo>
                  <a:pt x="309" y="294"/>
                  <a:pt x="266" y="324"/>
                  <a:pt x="221" y="324"/>
                </a:cubicBezTo>
                <a:close/>
                <a:moveTo>
                  <a:pt x="368" y="221"/>
                </a:moveTo>
                <a:lnTo>
                  <a:pt x="368" y="221"/>
                </a:lnTo>
                <a:cubicBezTo>
                  <a:pt x="59" y="221"/>
                  <a:pt x="59" y="221"/>
                  <a:pt x="59" y="221"/>
                </a:cubicBezTo>
                <a:cubicBezTo>
                  <a:pt x="45" y="221"/>
                  <a:pt x="45" y="206"/>
                  <a:pt x="45" y="206"/>
                </a:cubicBezTo>
                <a:cubicBezTo>
                  <a:pt x="45" y="192"/>
                  <a:pt x="45" y="177"/>
                  <a:pt x="59" y="177"/>
                </a:cubicBezTo>
                <a:cubicBezTo>
                  <a:pt x="368" y="177"/>
                  <a:pt x="368" y="177"/>
                  <a:pt x="368" y="177"/>
                </a:cubicBezTo>
                <a:cubicBezTo>
                  <a:pt x="383" y="177"/>
                  <a:pt x="398" y="192"/>
                  <a:pt x="398" y="206"/>
                </a:cubicBezTo>
                <a:cubicBezTo>
                  <a:pt x="398" y="206"/>
                  <a:pt x="383" y="221"/>
                  <a:pt x="368" y="22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3" name="Google Shape;1443;p45"/>
          <p:cNvSpPr/>
          <p:nvPr/>
        </p:nvSpPr>
        <p:spPr>
          <a:xfrm>
            <a:off x="9418504" y="5034905"/>
            <a:ext cx="598125" cy="598125"/>
          </a:xfrm>
          <a:custGeom>
            <a:rect b="b" l="l" r="r" t="t"/>
            <a:pathLst>
              <a:path extrusionOk="0" h="634" w="634">
                <a:moveTo>
                  <a:pt x="588" y="294"/>
                </a:moveTo>
                <a:lnTo>
                  <a:pt x="588" y="294"/>
                </a:lnTo>
                <a:cubicBezTo>
                  <a:pt x="588" y="280"/>
                  <a:pt x="588" y="280"/>
                  <a:pt x="588" y="265"/>
                </a:cubicBezTo>
                <a:cubicBezTo>
                  <a:pt x="588" y="118"/>
                  <a:pt x="471" y="0"/>
                  <a:pt x="309" y="0"/>
                </a:cubicBezTo>
                <a:cubicBezTo>
                  <a:pt x="162" y="0"/>
                  <a:pt x="44" y="118"/>
                  <a:pt x="44" y="265"/>
                </a:cubicBezTo>
                <a:cubicBezTo>
                  <a:pt x="44" y="280"/>
                  <a:pt x="44" y="280"/>
                  <a:pt x="44" y="294"/>
                </a:cubicBezTo>
                <a:cubicBezTo>
                  <a:pt x="14" y="309"/>
                  <a:pt x="0" y="324"/>
                  <a:pt x="0" y="353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60"/>
                  <a:pt x="73" y="560"/>
                </a:cubicBezTo>
                <a:lnTo>
                  <a:pt x="162" y="560"/>
                </a:lnTo>
                <a:cubicBezTo>
                  <a:pt x="206" y="560"/>
                  <a:pt x="235" y="515"/>
                  <a:pt x="235" y="471"/>
                </a:cubicBezTo>
                <a:cubicBezTo>
                  <a:pt x="235" y="353"/>
                  <a:pt x="235" y="353"/>
                  <a:pt x="235" y="353"/>
                </a:cubicBezTo>
                <a:cubicBezTo>
                  <a:pt x="235" y="309"/>
                  <a:pt x="206" y="280"/>
                  <a:pt x="162" y="280"/>
                </a:cubicBezTo>
                <a:cubicBezTo>
                  <a:pt x="162" y="280"/>
                  <a:pt x="88" y="280"/>
                  <a:pt x="73" y="280"/>
                </a:cubicBezTo>
                <a:cubicBezTo>
                  <a:pt x="73" y="147"/>
                  <a:pt x="176" y="44"/>
                  <a:pt x="309" y="44"/>
                </a:cubicBezTo>
                <a:cubicBezTo>
                  <a:pt x="442" y="44"/>
                  <a:pt x="544" y="133"/>
                  <a:pt x="544" y="280"/>
                </a:cubicBezTo>
                <a:lnTo>
                  <a:pt x="471" y="280"/>
                </a:lnTo>
                <a:cubicBezTo>
                  <a:pt x="426" y="280"/>
                  <a:pt x="397" y="309"/>
                  <a:pt x="397" y="353"/>
                </a:cubicBezTo>
                <a:cubicBezTo>
                  <a:pt x="397" y="471"/>
                  <a:pt x="397" y="471"/>
                  <a:pt x="397" y="471"/>
                </a:cubicBezTo>
                <a:cubicBezTo>
                  <a:pt x="397" y="515"/>
                  <a:pt x="426" y="560"/>
                  <a:pt x="471" y="560"/>
                </a:cubicBezTo>
                <a:lnTo>
                  <a:pt x="515" y="560"/>
                </a:lnTo>
                <a:cubicBezTo>
                  <a:pt x="515" y="618"/>
                  <a:pt x="515" y="618"/>
                  <a:pt x="515" y="618"/>
                </a:cubicBezTo>
                <a:cubicBezTo>
                  <a:pt x="515" y="618"/>
                  <a:pt x="515" y="633"/>
                  <a:pt x="530" y="633"/>
                </a:cubicBezTo>
                <a:cubicBezTo>
                  <a:pt x="544" y="633"/>
                  <a:pt x="544" y="618"/>
                  <a:pt x="544" y="618"/>
                </a:cubicBezTo>
                <a:cubicBezTo>
                  <a:pt x="544" y="560"/>
                  <a:pt x="544" y="560"/>
                  <a:pt x="544" y="560"/>
                </a:cubicBezTo>
                <a:cubicBezTo>
                  <a:pt x="588" y="560"/>
                  <a:pt x="633" y="515"/>
                  <a:pt x="633" y="471"/>
                </a:cubicBezTo>
                <a:cubicBezTo>
                  <a:pt x="633" y="353"/>
                  <a:pt x="633" y="353"/>
                  <a:pt x="633" y="353"/>
                </a:cubicBezTo>
                <a:cubicBezTo>
                  <a:pt x="633" y="324"/>
                  <a:pt x="618" y="309"/>
                  <a:pt x="588" y="294"/>
                </a:cubicBezTo>
                <a:close/>
                <a:moveTo>
                  <a:pt x="132" y="324"/>
                </a:moveTo>
                <a:lnTo>
                  <a:pt x="132" y="324"/>
                </a:lnTo>
                <a:cubicBezTo>
                  <a:pt x="162" y="324"/>
                  <a:pt x="162" y="324"/>
                  <a:pt x="162" y="324"/>
                </a:cubicBezTo>
                <a:cubicBezTo>
                  <a:pt x="176" y="324"/>
                  <a:pt x="191" y="339"/>
                  <a:pt x="191" y="353"/>
                </a:cubicBezTo>
                <a:cubicBezTo>
                  <a:pt x="191" y="471"/>
                  <a:pt x="191" y="471"/>
                  <a:pt x="191" y="471"/>
                </a:cubicBezTo>
                <a:cubicBezTo>
                  <a:pt x="191" y="501"/>
                  <a:pt x="176" y="515"/>
                  <a:pt x="162" y="515"/>
                </a:cubicBezTo>
                <a:cubicBezTo>
                  <a:pt x="147" y="515"/>
                  <a:pt x="147" y="515"/>
                  <a:pt x="147" y="515"/>
                </a:cubicBezTo>
                <a:cubicBezTo>
                  <a:pt x="132" y="486"/>
                  <a:pt x="117" y="442"/>
                  <a:pt x="117" y="412"/>
                </a:cubicBezTo>
                <a:cubicBezTo>
                  <a:pt x="117" y="383"/>
                  <a:pt x="117" y="353"/>
                  <a:pt x="132" y="324"/>
                </a:cubicBezTo>
                <a:close/>
                <a:moveTo>
                  <a:pt x="88" y="324"/>
                </a:moveTo>
                <a:lnTo>
                  <a:pt x="88" y="324"/>
                </a:lnTo>
                <a:cubicBezTo>
                  <a:pt x="88" y="353"/>
                  <a:pt x="73" y="383"/>
                  <a:pt x="73" y="412"/>
                </a:cubicBezTo>
                <a:cubicBezTo>
                  <a:pt x="73" y="442"/>
                  <a:pt x="88" y="486"/>
                  <a:pt x="103" y="515"/>
                </a:cubicBezTo>
                <a:cubicBezTo>
                  <a:pt x="73" y="515"/>
                  <a:pt x="73" y="515"/>
                  <a:pt x="73" y="515"/>
                </a:cubicBezTo>
                <a:cubicBezTo>
                  <a:pt x="59" y="515"/>
                  <a:pt x="44" y="501"/>
                  <a:pt x="44" y="471"/>
                </a:cubicBezTo>
                <a:cubicBezTo>
                  <a:pt x="44" y="353"/>
                  <a:pt x="44" y="353"/>
                  <a:pt x="44" y="353"/>
                </a:cubicBezTo>
                <a:cubicBezTo>
                  <a:pt x="44" y="339"/>
                  <a:pt x="59" y="324"/>
                  <a:pt x="73" y="324"/>
                </a:cubicBezTo>
                <a:lnTo>
                  <a:pt x="88" y="324"/>
                </a:lnTo>
                <a:close/>
                <a:moveTo>
                  <a:pt x="485" y="515"/>
                </a:moveTo>
                <a:lnTo>
                  <a:pt x="485" y="515"/>
                </a:lnTo>
                <a:cubicBezTo>
                  <a:pt x="471" y="515"/>
                  <a:pt x="471" y="515"/>
                  <a:pt x="471" y="515"/>
                </a:cubicBezTo>
                <a:cubicBezTo>
                  <a:pt x="456" y="515"/>
                  <a:pt x="426" y="501"/>
                  <a:pt x="426" y="471"/>
                </a:cubicBezTo>
                <a:cubicBezTo>
                  <a:pt x="426" y="353"/>
                  <a:pt x="426" y="353"/>
                  <a:pt x="426" y="353"/>
                </a:cubicBezTo>
                <a:cubicBezTo>
                  <a:pt x="426" y="339"/>
                  <a:pt x="456" y="324"/>
                  <a:pt x="471" y="324"/>
                </a:cubicBezTo>
                <a:cubicBezTo>
                  <a:pt x="500" y="324"/>
                  <a:pt x="500" y="324"/>
                  <a:pt x="500" y="324"/>
                </a:cubicBezTo>
                <a:cubicBezTo>
                  <a:pt x="500" y="353"/>
                  <a:pt x="515" y="383"/>
                  <a:pt x="515" y="412"/>
                </a:cubicBezTo>
                <a:cubicBezTo>
                  <a:pt x="515" y="442"/>
                  <a:pt x="500" y="486"/>
                  <a:pt x="485" y="515"/>
                </a:cubicBezTo>
                <a:close/>
                <a:moveTo>
                  <a:pt x="588" y="471"/>
                </a:moveTo>
                <a:lnTo>
                  <a:pt x="588" y="471"/>
                </a:lnTo>
                <a:cubicBezTo>
                  <a:pt x="588" y="501"/>
                  <a:pt x="574" y="515"/>
                  <a:pt x="544" y="515"/>
                </a:cubicBezTo>
                <a:cubicBezTo>
                  <a:pt x="530" y="515"/>
                  <a:pt x="530" y="515"/>
                  <a:pt x="530" y="515"/>
                </a:cubicBezTo>
                <a:cubicBezTo>
                  <a:pt x="544" y="486"/>
                  <a:pt x="544" y="442"/>
                  <a:pt x="544" y="412"/>
                </a:cubicBezTo>
                <a:cubicBezTo>
                  <a:pt x="544" y="383"/>
                  <a:pt x="544" y="353"/>
                  <a:pt x="530" y="324"/>
                </a:cubicBezTo>
                <a:cubicBezTo>
                  <a:pt x="544" y="324"/>
                  <a:pt x="544" y="324"/>
                  <a:pt x="544" y="324"/>
                </a:cubicBezTo>
                <a:cubicBezTo>
                  <a:pt x="574" y="324"/>
                  <a:pt x="588" y="339"/>
                  <a:pt x="588" y="353"/>
                </a:cubicBezTo>
                <a:lnTo>
                  <a:pt x="588" y="4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4" name="Google Shape;1444;p45"/>
          <p:cNvSpPr/>
          <p:nvPr/>
        </p:nvSpPr>
        <p:spPr>
          <a:xfrm>
            <a:off x="8474644" y="5034905"/>
            <a:ext cx="556638" cy="598125"/>
          </a:xfrm>
          <a:custGeom>
            <a:rect b="b" l="l" r="r" t="t"/>
            <a:pathLst>
              <a:path extrusionOk="0" h="634" w="589">
                <a:moveTo>
                  <a:pt x="456" y="353"/>
                </a:moveTo>
                <a:lnTo>
                  <a:pt x="456" y="353"/>
                </a:lnTo>
                <a:cubicBezTo>
                  <a:pt x="485" y="353"/>
                  <a:pt x="515" y="339"/>
                  <a:pt x="515" y="294"/>
                </a:cubicBezTo>
                <a:cubicBezTo>
                  <a:pt x="515" y="265"/>
                  <a:pt x="485" y="235"/>
                  <a:pt x="456" y="235"/>
                </a:cubicBezTo>
                <a:cubicBezTo>
                  <a:pt x="412" y="235"/>
                  <a:pt x="397" y="265"/>
                  <a:pt x="397" y="294"/>
                </a:cubicBezTo>
                <a:cubicBezTo>
                  <a:pt x="397" y="339"/>
                  <a:pt x="412" y="353"/>
                  <a:pt x="456" y="353"/>
                </a:cubicBezTo>
                <a:close/>
                <a:moveTo>
                  <a:pt x="426" y="280"/>
                </a:moveTo>
                <a:lnTo>
                  <a:pt x="426" y="280"/>
                </a:lnTo>
                <a:cubicBezTo>
                  <a:pt x="471" y="280"/>
                  <a:pt x="471" y="280"/>
                  <a:pt x="471" y="280"/>
                </a:cubicBezTo>
                <a:cubicBezTo>
                  <a:pt x="471" y="324"/>
                  <a:pt x="471" y="324"/>
                  <a:pt x="471" y="324"/>
                </a:cubicBezTo>
                <a:cubicBezTo>
                  <a:pt x="426" y="324"/>
                  <a:pt x="426" y="324"/>
                  <a:pt x="426" y="324"/>
                </a:cubicBezTo>
                <a:lnTo>
                  <a:pt x="426" y="280"/>
                </a:lnTo>
                <a:close/>
                <a:moveTo>
                  <a:pt x="456" y="515"/>
                </a:moveTo>
                <a:lnTo>
                  <a:pt x="456" y="515"/>
                </a:lnTo>
                <a:cubicBezTo>
                  <a:pt x="485" y="515"/>
                  <a:pt x="515" y="486"/>
                  <a:pt x="515" y="456"/>
                </a:cubicBezTo>
                <a:cubicBezTo>
                  <a:pt x="515" y="427"/>
                  <a:pt x="485" y="398"/>
                  <a:pt x="456" y="398"/>
                </a:cubicBezTo>
                <a:cubicBezTo>
                  <a:pt x="412" y="398"/>
                  <a:pt x="397" y="427"/>
                  <a:pt x="397" y="456"/>
                </a:cubicBezTo>
                <a:cubicBezTo>
                  <a:pt x="397" y="486"/>
                  <a:pt x="412" y="515"/>
                  <a:pt x="456" y="515"/>
                </a:cubicBezTo>
                <a:close/>
                <a:moveTo>
                  <a:pt x="426" y="442"/>
                </a:moveTo>
                <a:lnTo>
                  <a:pt x="426" y="442"/>
                </a:lnTo>
                <a:cubicBezTo>
                  <a:pt x="471" y="442"/>
                  <a:pt x="471" y="442"/>
                  <a:pt x="471" y="442"/>
                </a:cubicBezTo>
                <a:cubicBezTo>
                  <a:pt x="471" y="471"/>
                  <a:pt x="471" y="471"/>
                  <a:pt x="471" y="471"/>
                </a:cubicBezTo>
                <a:cubicBezTo>
                  <a:pt x="426" y="471"/>
                  <a:pt x="426" y="471"/>
                  <a:pt x="426" y="471"/>
                </a:cubicBezTo>
                <a:lnTo>
                  <a:pt x="426" y="442"/>
                </a:lnTo>
                <a:close/>
                <a:moveTo>
                  <a:pt x="515" y="0"/>
                </a:moveTo>
                <a:lnTo>
                  <a:pt x="51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15" y="633"/>
                  <a:pt x="515" y="633"/>
                  <a:pt x="515" y="633"/>
                </a:cubicBezTo>
                <a:cubicBezTo>
                  <a:pt x="559" y="633"/>
                  <a:pt x="588" y="604"/>
                  <a:pt x="588" y="560"/>
                </a:cubicBezTo>
                <a:cubicBezTo>
                  <a:pt x="588" y="88"/>
                  <a:pt x="588" y="88"/>
                  <a:pt x="588" y="88"/>
                </a:cubicBezTo>
                <a:cubicBezTo>
                  <a:pt x="588" y="44"/>
                  <a:pt x="559" y="0"/>
                  <a:pt x="515" y="0"/>
                </a:cubicBezTo>
                <a:close/>
                <a:moveTo>
                  <a:pt x="544" y="560"/>
                </a:moveTo>
                <a:lnTo>
                  <a:pt x="544" y="560"/>
                </a:lnTo>
                <a:cubicBezTo>
                  <a:pt x="544" y="574"/>
                  <a:pt x="530" y="589"/>
                  <a:pt x="51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4"/>
                  <a:pt x="44" y="560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544" y="162"/>
                  <a:pt x="544" y="162"/>
                  <a:pt x="544" y="162"/>
                </a:cubicBezTo>
                <a:lnTo>
                  <a:pt x="544" y="560"/>
                </a:lnTo>
                <a:close/>
                <a:moveTo>
                  <a:pt x="544" y="118"/>
                </a:moveTo>
                <a:lnTo>
                  <a:pt x="544" y="118"/>
                </a:lnTo>
                <a:cubicBezTo>
                  <a:pt x="44" y="118"/>
                  <a:pt x="44" y="118"/>
                  <a:pt x="44" y="118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59"/>
                  <a:pt x="58" y="44"/>
                  <a:pt x="73" y="44"/>
                </a:cubicBezTo>
                <a:cubicBezTo>
                  <a:pt x="515" y="44"/>
                  <a:pt x="515" y="44"/>
                  <a:pt x="515" y="44"/>
                </a:cubicBezTo>
                <a:cubicBezTo>
                  <a:pt x="530" y="44"/>
                  <a:pt x="544" y="59"/>
                  <a:pt x="544" y="88"/>
                </a:cubicBezTo>
                <a:lnTo>
                  <a:pt x="544" y="118"/>
                </a:lnTo>
                <a:close/>
                <a:moveTo>
                  <a:pt x="294" y="353"/>
                </a:moveTo>
                <a:lnTo>
                  <a:pt x="294" y="353"/>
                </a:lnTo>
                <a:cubicBezTo>
                  <a:pt x="324" y="353"/>
                  <a:pt x="353" y="339"/>
                  <a:pt x="353" y="294"/>
                </a:cubicBezTo>
                <a:cubicBezTo>
                  <a:pt x="353" y="265"/>
                  <a:pt x="324" y="235"/>
                  <a:pt x="294" y="235"/>
                </a:cubicBezTo>
                <a:cubicBezTo>
                  <a:pt x="265" y="235"/>
                  <a:pt x="235" y="265"/>
                  <a:pt x="235" y="294"/>
                </a:cubicBezTo>
                <a:cubicBezTo>
                  <a:pt x="235" y="339"/>
                  <a:pt x="265" y="353"/>
                  <a:pt x="294" y="353"/>
                </a:cubicBezTo>
                <a:close/>
                <a:moveTo>
                  <a:pt x="279" y="280"/>
                </a:moveTo>
                <a:lnTo>
                  <a:pt x="279" y="280"/>
                </a:lnTo>
                <a:cubicBezTo>
                  <a:pt x="309" y="280"/>
                  <a:pt x="309" y="280"/>
                  <a:pt x="309" y="280"/>
                </a:cubicBezTo>
                <a:cubicBezTo>
                  <a:pt x="309" y="324"/>
                  <a:pt x="309" y="324"/>
                  <a:pt x="309" y="324"/>
                </a:cubicBezTo>
                <a:cubicBezTo>
                  <a:pt x="279" y="324"/>
                  <a:pt x="279" y="324"/>
                  <a:pt x="279" y="324"/>
                </a:cubicBezTo>
                <a:lnTo>
                  <a:pt x="279" y="280"/>
                </a:lnTo>
                <a:close/>
                <a:moveTo>
                  <a:pt x="132" y="353"/>
                </a:moveTo>
                <a:lnTo>
                  <a:pt x="132" y="353"/>
                </a:lnTo>
                <a:cubicBezTo>
                  <a:pt x="176" y="353"/>
                  <a:pt x="191" y="339"/>
                  <a:pt x="191" y="294"/>
                </a:cubicBezTo>
                <a:cubicBezTo>
                  <a:pt x="191" y="265"/>
                  <a:pt x="176" y="235"/>
                  <a:pt x="132" y="235"/>
                </a:cubicBezTo>
                <a:cubicBezTo>
                  <a:pt x="103" y="235"/>
                  <a:pt x="73" y="265"/>
                  <a:pt x="73" y="294"/>
                </a:cubicBezTo>
                <a:cubicBezTo>
                  <a:pt x="73" y="339"/>
                  <a:pt x="103" y="353"/>
                  <a:pt x="132" y="353"/>
                </a:cubicBezTo>
                <a:close/>
                <a:moveTo>
                  <a:pt x="117" y="280"/>
                </a:moveTo>
                <a:lnTo>
                  <a:pt x="117" y="280"/>
                </a:lnTo>
                <a:cubicBezTo>
                  <a:pt x="162" y="280"/>
                  <a:pt x="162" y="280"/>
                  <a:pt x="162" y="280"/>
                </a:cubicBezTo>
                <a:cubicBezTo>
                  <a:pt x="162" y="324"/>
                  <a:pt x="162" y="324"/>
                  <a:pt x="162" y="324"/>
                </a:cubicBezTo>
                <a:cubicBezTo>
                  <a:pt x="117" y="324"/>
                  <a:pt x="117" y="324"/>
                  <a:pt x="117" y="324"/>
                </a:cubicBezTo>
                <a:lnTo>
                  <a:pt x="117" y="280"/>
                </a:lnTo>
                <a:close/>
                <a:moveTo>
                  <a:pt x="294" y="515"/>
                </a:moveTo>
                <a:lnTo>
                  <a:pt x="294" y="515"/>
                </a:lnTo>
                <a:cubicBezTo>
                  <a:pt x="324" y="515"/>
                  <a:pt x="353" y="486"/>
                  <a:pt x="353" y="456"/>
                </a:cubicBezTo>
                <a:cubicBezTo>
                  <a:pt x="353" y="427"/>
                  <a:pt x="324" y="398"/>
                  <a:pt x="294" y="398"/>
                </a:cubicBezTo>
                <a:cubicBezTo>
                  <a:pt x="265" y="398"/>
                  <a:pt x="235" y="427"/>
                  <a:pt x="235" y="456"/>
                </a:cubicBezTo>
                <a:cubicBezTo>
                  <a:pt x="235" y="486"/>
                  <a:pt x="265" y="515"/>
                  <a:pt x="294" y="515"/>
                </a:cubicBezTo>
                <a:close/>
                <a:moveTo>
                  <a:pt x="279" y="442"/>
                </a:moveTo>
                <a:lnTo>
                  <a:pt x="279" y="442"/>
                </a:lnTo>
                <a:cubicBezTo>
                  <a:pt x="309" y="442"/>
                  <a:pt x="309" y="442"/>
                  <a:pt x="309" y="442"/>
                </a:cubicBezTo>
                <a:cubicBezTo>
                  <a:pt x="309" y="471"/>
                  <a:pt x="309" y="471"/>
                  <a:pt x="309" y="471"/>
                </a:cubicBezTo>
                <a:cubicBezTo>
                  <a:pt x="279" y="471"/>
                  <a:pt x="279" y="471"/>
                  <a:pt x="279" y="471"/>
                </a:cubicBezTo>
                <a:lnTo>
                  <a:pt x="279" y="442"/>
                </a:lnTo>
                <a:close/>
                <a:moveTo>
                  <a:pt x="132" y="515"/>
                </a:moveTo>
                <a:lnTo>
                  <a:pt x="132" y="515"/>
                </a:lnTo>
                <a:cubicBezTo>
                  <a:pt x="176" y="515"/>
                  <a:pt x="191" y="486"/>
                  <a:pt x="191" y="456"/>
                </a:cubicBezTo>
                <a:cubicBezTo>
                  <a:pt x="191" y="427"/>
                  <a:pt x="176" y="398"/>
                  <a:pt x="132" y="398"/>
                </a:cubicBezTo>
                <a:cubicBezTo>
                  <a:pt x="103" y="398"/>
                  <a:pt x="73" y="427"/>
                  <a:pt x="73" y="456"/>
                </a:cubicBezTo>
                <a:cubicBezTo>
                  <a:pt x="73" y="486"/>
                  <a:pt x="103" y="515"/>
                  <a:pt x="132" y="515"/>
                </a:cubicBezTo>
                <a:close/>
                <a:moveTo>
                  <a:pt x="117" y="442"/>
                </a:moveTo>
                <a:lnTo>
                  <a:pt x="117" y="442"/>
                </a:lnTo>
                <a:cubicBezTo>
                  <a:pt x="162" y="442"/>
                  <a:pt x="162" y="442"/>
                  <a:pt x="162" y="442"/>
                </a:cubicBezTo>
                <a:cubicBezTo>
                  <a:pt x="162" y="471"/>
                  <a:pt x="162" y="471"/>
                  <a:pt x="162" y="471"/>
                </a:cubicBezTo>
                <a:cubicBezTo>
                  <a:pt x="117" y="471"/>
                  <a:pt x="117" y="471"/>
                  <a:pt x="117" y="471"/>
                </a:cubicBezTo>
                <a:lnTo>
                  <a:pt x="117" y="44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5" name="Google Shape;1445;p45"/>
          <p:cNvSpPr/>
          <p:nvPr/>
        </p:nvSpPr>
        <p:spPr>
          <a:xfrm>
            <a:off x="7489289" y="5034905"/>
            <a:ext cx="598125" cy="598125"/>
          </a:xfrm>
          <a:custGeom>
            <a:rect b="b" l="l" r="r" t="t"/>
            <a:pathLst>
              <a:path extrusionOk="0" h="634" w="634">
                <a:moveTo>
                  <a:pt x="501" y="235"/>
                </a:moveTo>
                <a:lnTo>
                  <a:pt x="501" y="235"/>
                </a:lnTo>
                <a:cubicBezTo>
                  <a:pt x="457" y="235"/>
                  <a:pt x="442" y="265"/>
                  <a:pt x="442" y="294"/>
                </a:cubicBezTo>
                <a:cubicBezTo>
                  <a:pt x="442" y="339"/>
                  <a:pt x="457" y="353"/>
                  <a:pt x="501" y="353"/>
                </a:cubicBezTo>
                <a:cubicBezTo>
                  <a:pt x="530" y="353"/>
                  <a:pt x="560" y="339"/>
                  <a:pt x="560" y="294"/>
                </a:cubicBezTo>
                <a:cubicBezTo>
                  <a:pt x="560" y="265"/>
                  <a:pt x="530" y="235"/>
                  <a:pt x="501" y="235"/>
                </a:cubicBezTo>
                <a:close/>
                <a:moveTo>
                  <a:pt x="516" y="324"/>
                </a:moveTo>
                <a:lnTo>
                  <a:pt x="516" y="324"/>
                </a:lnTo>
                <a:cubicBezTo>
                  <a:pt x="471" y="324"/>
                  <a:pt x="471" y="324"/>
                  <a:pt x="471" y="324"/>
                </a:cubicBezTo>
                <a:cubicBezTo>
                  <a:pt x="471" y="280"/>
                  <a:pt x="471" y="280"/>
                  <a:pt x="471" y="280"/>
                </a:cubicBezTo>
                <a:cubicBezTo>
                  <a:pt x="516" y="280"/>
                  <a:pt x="516" y="280"/>
                  <a:pt x="516" y="280"/>
                </a:cubicBezTo>
                <a:lnTo>
                  <a:pt x="516" y="324"/>
                </a:lnTo>
                <a:close/>
                <a:moveTo>
                  <a:pt x="530" y="515"/>
                </a:moveTo>
                <a:lnTo>
                  <a:pt x="530" y="515"/>
                </a:lnTo>
                <a:cubicBezTo>
                  <a:pt x="457" y="515"/>
                  <a:pt x="457" y="515"/>
                  <a:pt x="457" y="515"/>
                </a:cubicBezTo>
                <a:cubicBezTo>
                  <a:pt x="442" y="515"/>
                  <a:pt x="442" y="530"/>
                  <a:pt x="442" y="530"/>
                </a:cubicBezTo>
                <a:cubicBezTo>
                  <a:pt x="442" y="545"/>
                  <a:pt x="442" y="560"/>
                  <a:pt x="457" y="560"/>
                </a:cubicBezTo>
                <a:cubicBezTo>
                  <a:pt x="530" y="560"/>
                  <a:pt x="530" y="560"/>
                  <a:pt x="530" y="560"/>
                </a:cubicBezTo>
                <a:cubicBezTo>
                  <a:pt x="545" y="560"/>
                  <a:pt x="560" y="545"/>
                  <a:pt x="560" y="530"/>
                </a:cubicBezTo>
                <a:cubicBezTo>
                  <a:pt x="560" y="530"/>
                  <a:pt x="545" y="515"/>
                  <a:pt x="530" y="515"/>
                </a:cubicBezTo>
                <a:close/>
                <a:moveTo>
                  <a:pt x="354" y="235"/>
                </a:moveTo>
                <a:lnTo>
                  <a:pt x="354" y="235"/>
                </a:lnTo>
                <a:cubicBezTo>
                  <a:pt x="118" y="235"/>
                  <a:pt x="118" y="235"/>
                  <a:pt x="118" y="235"/>
                </a:cubicBezTo>
                <a:cubicBezTo>
                  <a:pt x="103" y="235"/>
                  <a:pt x="89" y="265"/>
                  <a:pt x="89" y="280"/>
                </a:cubicBezTo>
                <a:cubicBezTo>
                  <a:pt x="89" y="515"/>
                  <a:pt x="89" y="515"/>
                  <a:pt x="89" y="515"/>
                </a:cubicBezTo>
                <a:cubicBezTo>
                  <a:pt x="89" y="530"/>
                  <a:pt x="103" y="560"/>
                  <a:pt x="118" y="560"/>
                </a:cubicBezTo>
                <a:cubicBezTo>
                  <a:pt x="354" y="560"/>
                  <a:pt x="354" y="560"/>
                  <a:pt x="354" y="560"/>
                </a:cubicBezTo>
                <a:cubicBezTo>
                  <a:pt x="383" y="560"/>
                  <a:pt x="398" y="530"/>
                  <a:pt x="398" y="515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398" y="265"/>
                  <a:pt x="383" y="235"/>
                  <a:pt x="354" y="235"/>
                </a:cubicBezTo>
                <a:close/>
                <a:moveTo>
                  <a:pt x="354" y="501"/>
                </a:moveTo>
                <a:lnTo>
                  <a:pt x="354" y="501"/>
                </a:lnTo>
                <a:cubicBezTo>
                  <a:pt x="354" y="501"/>
                  <a:pt x="354" y="515"/>
                  <a:pt x="339" y="515"/>
                </a:cubicBezTo>
                <a:cubicBezTo>
                  <a:pt x="148" y="515"/>
                  <a:pt x="148" y="515"/>
                  <a:pt x="148" y="515"/>
                </a:cubicBezTo>
                <a:cubicBezTo>
                  <a:pt x="133" y="515"/>
                  <a:pt x="118" y="501"/>
                  <a:pt x="118" y="501"/>
                </a:cubicBezTo>
                <a:cubicBezTo>
                  <a:pt x="118" y="294"/>
                  <a:pt x="118" y="294"/>
                  <a:pt x="118" y="294"/>
                </a:cubicBezTo>
                <a:cubicBezTo>
                  <a:pt x="118" y="294"/>
                  <a:pt x="133" y="280"/>
                  <a:pt x="148" y="280"/>
                </a:cubicBezTo>
                <a:cubicBezTo>
                  <a:pt x="339" y="280"/>
                  <a:pt x="339" y="280"/>
                  <a:pt x="339" y="280"/>
                </a:cubicBezTo>
                <a:cubicBezTo>
                  <a:pt x="354" y="280"/>
                  <a:pt x="354" y="294"/>
                  <a:pt x="354" y="294"/>
                </a:cubicBezTo>
                <a:lnTo>
                  <a:pt x="354" y="501"/>
                </a:lnTo>
                <a:close/>
                <a:moveTo>
                  <a:pt x="530" y="456"/>
                </a:moveTo>
                <a:lnTo>
                  <a:pt x="530" y="456"/>
                </a:lnTo>
                <a:cubicBezTo>
                  <a:pt x="457" y="456"/>
                  <a:pt x="457" y="456"/>
                  <a:pt x="457" y="456"/>
                </a:cubicBezTo>
                <a:cubicBezTo>
                  <a:pt x="442" y="456"/>
                  <a:pt x="442" y="471"/>
                  <a:pt x="442" y="471"/>
                </a:cubicBezTo>
                <a:cubicBezTo>
                  <a:pt x="442" y="486"/>
                  <a:pt x="442" y="501"/>
                  <a:pt x="457" y="501"/>
                </a:cubicBezTo>
                <a:cubicBezTo>
                  <a:pt x="530" y="501"/>
                  <a:pt x="530" y="501"/>
                  <a:pt x="530" y="501"/>
                </a:cubicBezTo>
                <a:cubicBezTo>
                  <a:pt x="545" y="501"/>
                  <a:pt x="560" y="486"/>
                  <a:pt x="560" y="471"/>
                </a:cubicBezTo>
                <a:cubicBezTo>
                  <a:pt x="560" y="471"/>
                  <a:pt x="545" y="456"/>
                  <a:pt x="530" y="456"/>
                </a:cubicBezTo>
                <a:close/>
                <a:moveTo>
                  <a:pt x="560" y="162"/>
                </a:moveTo>
                <a:lnTo>
                  <a:pt x="560" y="162"/>
                </a:lnTo>
                <a:cubicBezTo>
                  <a:pt x="369" y="162"/>
                  <a:pt x="369" y="162"/>
                  <a:pt x="369" y="162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60" y="44"/>
                  <a:pt x="560" y="30"/>
                  <a:pt x="545" y="15"/>
                </a:cubicBezTo>
                <a:cubicBezTo>
                  <a:pt x="545" y="0"/>
                  <a:pt x="530" y="0"/>
                  <a:pt x="530" y="15"/>
                </a:cubicBezTo>
                <a:cubicBezTo>
                  <a:pt x="530" y="15"/>
                  <a:pt x="339" y="133"/>
                  <a:pt x="324" y="147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03" y="0"/>
                  <a:pt x="89" y="0"/>
                  <a:pt x="89" y="15"/>
                </a:cubicBezTo>
                <a:cubicBezTo>
                  <a:pt x="89" y="30"/>
                  <a:pt x="89" y="44"/>
                  <a:pt x="89" y="44"/>
                </a:cubicBezTo>
                <a:cubicBezTo>
                  <a:pt x="265" y="162"/>
                  <a:pt x="265" y="162"/>
                  <a:pt x="265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45" y="162"/>
                  <a:pt x="0" y="192"/>
                  <a:pt x="0" y="235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45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604"/>
                  <a:pt x="633" y="560"/>
                </a:cubicBezTo>
                <a:cubicBezTo>
                  <a:pt x="633" y="235"/>
                  <a:pt x="633" y="235"/>
                  <a:pt x="633" y="235"/>
                </a:cubicBezTo>
                <a:cubicBezTo>
                  <a:pt x="633" y="192"/>
                  <a:pt x="604" y="162"/>
                  <a:pt x="560" y="162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75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74"/>
                  <a:pt x="45" y="560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45" y="221"/>
                  <a:pt x="59" y="206"/>
                  <a:pt x="89" y="206"/>
                </a:cubicBezTo>
                <a:cubicBezTo>
                  <a:pt x="560" y="206"/>
                  <a:pt x="560" y="206"/>
                  <a:pt x="560" y="206"/>
                </a:cubicBezTo>
                <a:cubicBezTo>
                  <a:pt x="575" y="206"/>
                  <a:pt x="589" y="221"/>
                  <a:pt x="589" y="235"/>
                </a:cubicBezTo>
                <a:lnTo>
                  <a:pt x="589" y="56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6" name="Google Shape;1446;p45"/>
          <p:cNvSpPr/>
          <p:nvPr/>
        </p:nvSpPr>
        <p:spPr>
          <a:xfrm>
            <a:off x="6535058" y="5076393"/>
            <a:ext cx="598125" cy="515150"/>
          </a:xfrm>
          <a:custGeom>
            <a:rect b="b" l="l" r="r" t="t"/>
            <a:pathLst>
              <a:path extrusionOk="0" h="546" w="634">
                <a:moveTo>
                  <a:pt x="221" y="236"/>
                </a:moveTo>
                <a:lnTo>
                  <a:pt x="221" y="236"/>
                </a:lnTo>
                <a:cubicBezTo>
                  <a:pt x="103" y="236"/>
                  <a:pt x="103" y="236"/>
                  <a:pt x="103" y="236"/>
                </a:cubicBezTo>
                <a:cubicBezTo>
                  <a:pt x="88" y="236"/>
                  <a:pt x="73" y="250"/>
                  <a:pt x="73" y="250"/>
                </a:cubicBezTo>
                <a:cubicBezTo>
                  <a:pt x="73" y="265"/>
                  <a:pt x="88" y="280"/>
                  <a:pt x="103" y="280"/>
                </a:cubicBezTo>
                <a:cubicBezTo>
                  <a:pt x="221" y="280"/>
                  <a:pt x="221" y="280"/>
                  <a:pt x="221" y="280"/>
                </a:cubicBezTo>
                <a:cubicBezTo>
                  <a:pt x="221" y="280"/>
                  <a:pt x="235" y="265"/>
                  <a:pt x="235" y="250"/>
                </a:cubicBezTo>
                <a:lnTo>
                  <a:pt x="221" y="236"/>
                </a:lnTo>
                <a:close/>
                <a:moveTo>
                  <a:pt x="221" y="398"/>
                </a:moveTo>
                <a:lnTo>
                  <a:pt x="221" y="398"/>
                </a:lnTo>
                <a:cubicBezTo>
                  <a:pt x="103" y="398"/>
                  <a:pt x="103" y="398"/>
                  <a:pt x="103" y="398"/>
                </a:cubicBezTo>
                <a:cubicBezTo>
                  <a:pt x="88" y="398"/>
                  <a:pt x="73" y="398"/>
                  <a:pt x="73" y="412"/>
                </a:cubicBezTo>
                <a:cubicBezTo>
                  <a:pt x="73" y="427"/>
                  <a:pt x="88" y="427"/>
                  <a:pt x="103" y="427"/>
                </a:cubicBezTo>
                <a:cubicBezTo>
                  <a:pt x="221" y="427"/>
                  <a:pt x="221" y="427"/>
                  <a:pt x="221" y="427"/>
                </a:cubicBezTo>
                <a:cubicBezTo>
                  <a:pt x="221" y="427"/>
                  <a:pt x="235" y="427"/>
                  <a:pt x="235" y="412"/>
                </a:cubicBezTo>
                <a:cubicBezTo>
                  <a:pt x="235" y="398"/>
                  <a:pt x="221" y="398"/>
                  <a:pt x="221" y="398"/>
                </a:cubicBezTo>
                <a:close/>
                <a:moveTo>
                  <a:pt x="221" y="309"/>
                </a:moveTo>
                <a:lnTo>
                  <a:pt x="221" y="309"/>
                </a:lnTo>
                <a:cubicBezTo>
                  <a:pt x="103" y="309"/>
                  <a:pt x="103" y="309"/>
                  <a:pt x="103" y="309"/>
                </a:cubicBezTo>
                <a:cubicBezTo>
                  <a:pt x="88" y="309"/>
                  <a:pt x="73" y="324"/>
                  <a:pt x="73" y="339"/>
                </a:cubicBezTo>
                <a:cubicBezTo>
                  <a:pt x="73" y="339"/>
                  <a:pt x="88" y="354"/>
                  <a:pt x="103" y="354"/>
                </a:cubicBezTo>
                <a:cubicBezTo>
                  <a:pt x="221" y="354"/>
                  <a:pt x="221" y="354"/>
                  <a:pt x="221" y="354"/>
                </a:cubicBezTo>
                <a:lnTo>
                  <a:pt x="235" y="339"/>
                </a:lnTo>
                <a:cubicBezTo>
                  <a:pt x="235" y="324"/>
                  <a:pt x="221" y="309"/>
                  <a:pt x="221" y="309"/>
                </a:cubicBezTo>
                <a:close/>
                <a:moveTo>
                  <a:pt x="412" y="221"/>
                </a:moveTo>
                <a:lnTo>
                  <a:pt x="412" y="221"/>
                </a:lnTo>
                <a:cubicBezTo>
                  <a:pt x="353" y="221"/>
                  <a:pt x="294" y="265"/>
                  <a:pt x="294" y="339"/>
                </a:cubicBezTo>
                <a:cubicBezTo>
                  <a:pt x="294" y="398"/>
                  <a:pt x="353" y="457"/>
                  <a:pt x="412" y="457"/>
                </a:cubicBezTo>
                <a:cubicBezTo>
                  <a:pt x="471" y="457"/>
                  <a:pt x="530" y="398"/>
                  <a:pt x="530" y="339"/>
                </a:cubicBezTo>
                <a:cubicBezTo>
                  <a:pt x="530" y="265"/>
                  <a:pt x="471" y="221"/>
                  <a:pt x="412" y="221"/>
                </a:cubicBezTo>
                <a:close/>
                <a:moveTo>
                  <a:pt x="412" y="412"/>
                </a:moveTo>
                <a:lnTo>
                  <a:pt x="412" y="412"/>
                </a:lnTo>
                <a:cubicBezTo>
                  <a:pt x="368" y="412"/>
                  <a:pt x="338" y="383"/>
                  <a:pt x="338" y="339"/>
                </a:cubicBezTo>
                <a:cubicBezTo>
                  <a:pt x="338" y="295"/>
                  <a:pt x="368" y="250"/>
                  <a:pt x="412" y="250"/>
                </a:cubicBezTo>
                <a:cubicBezTo>
                  <a:pt x="456" y="250"/>
                  <a:pt x="485" y="295"/>
                  <a:pt x="485" y="339"/>
                </a:cubicBezTo>
                <a:cubicBezTo>
                  <a:pt x="485" y="383"/>
                  <a:pt x="456" y="412"/>
                  <a:pt x="412" y="412"/>
                </a:cubicBezTo>
                <a:close/>
                <a:moveTo>
                  <a:pt x="544" y="118"/>
                </a:moveTo>
                <a:lnTo>
                  <a:pt x="544" y="118"/>
                </a:lnTo>
                <a:cubicBezTo>
                  <a:pt x="515" y="118"/>
                  <a:pt x="515" y="118"/>
                  <a:pt x="515" y="118"/>
                </a:cubicBezTo>
                <a:cubicBezTo>
                  <a:pt x="294" y="0"/>
                  <a:pt x="294" y="0"/>
                  <a:pt x="294" y="0"/>
                </a:cubicBezTo>
                <a:cubicBezTo>
                  <a:pt x="294" y="0"/>
                  <a:pt x="279" y="0"/>
                  <a:pt x="279" y="15"/>
                </a:cubicBezTo>
                <a:cubicBezTo>
                  <a:pt x="265" y="15"/>
                  <a:pt x="279" y="30"/>
                  <a:pt x="279" y="30"/>
                </a:cubicBezTo>
                <a:cubicBezTo>
                  <a:pt x="426" y="118"/>
                  <a:pt x="426" y="118"/>
                  <a:pt x="426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29" y="118"/>
                  <a:pt x="0" y="148"/>
                  <a:pt x="0" y="191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6"/>
                  <a:pt x="29" y="545"/>
                  <a:pt x="73" y="545"/>
                </a:cubicBezTo>
                <a:cubicBezTo>
                  <a:pt x="544" y="545"/>
                  <a:pt x="544" y="545"/>
                  <a:pt x="544" y="545"/>
                </a:cubicBezTo>
                <a:cubicBezTo>
                  <a:pt x="588" y="545"/>
                  <a:pt x="633" y="516"/>
                  <a:pt x="633" y="471"/>
                </a:cubicBezTo>
                <a:cubicBezTo>
                  <a:pt x="633" y="191"/>
                  <a:pt x="633" y="191"/>
                  <a:pt x="633" y="191"/>
                </a:cubicBezTo>
                <a:cubicBezTo>
                  <a:pt x="633" y="148"/>
                  <a:pt x="588" y="118"/>
                  <a:pt x="544" y="118"/>
                </a:cubicBezTo>
                <a:close/>
                <a:moveTo>
                  <a:pt x="588" y="471"/>
                </a:moveTo>
                <a:lnTo>
                  <a:pt x="588" y="471"/>
                </a:lnTo>
                <a:cubicBezTo>
                  <a:pt x="588" y="486"/>
                  <a:pt x="574" y="516"/>
                  <a:pt x="544" y="516"/>
                </a:cubicBezTo>
                <a:cubicBezTo>
                  <a:pt x="73" y="516"/>
                  <a:pt x="73" y="516"/>
                  <a:pt x="73" y="516"/>
                </a:cubicBezTo>
                <a:cubicBezTo>
                  <a:pt x="58" y="516"/>
                  <a:pt x="44" y="486"/>
                  <a:pt x="44" y="47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44" y="177"/>
                  <a:pt x="58" y="162"/>
                  <a:pt x="73" y="162"/>
                </a:cubicBezTo>
                <a:cubicBezTo>
                  <a:pt x="544" y="162"/>
                  <a:pt x="544" y="162"/>
                  <a:pt x="544" y="162"/>
                </a:cubicBezTo>
                <a:cubicBezTo>
                  <a:pt x="574" y="162"/>
                  <a:pt x="588" y="177"/>
                  <a:pt x="588" y="191"/>
                </a:cubicBezTo>
                <a:lnTo>
                  <a:pt x="588" y="47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7" name="Google Shape;1447;p45"/>
          <p:cNvSpPr/>
          <p:nvPr/>
        </p:nvSpPr>
        <p:spPr>
          <a:xfrm>
            <a:off x="5646512" y="5059109"/>
            <a:ext cx="442545" cy="556638"/>
          </a:xfrm>
          <a:custGeom>
            <a:rect b="b" l="l" r="r" t="t"/>
            <a:pathLst>
              <a:path extrusionOk="0" h="589" w="473">
                <a:moveTo>
                  <a:pt x="398" y="0"/>
                </a:moveTo>
                <a:lnTo>
                  <a:pt x="398" y="0"/>
                </a:lnTo>
                <a:cubicBezTo>
                  <a:pt x="74" y="0"/>
                  <a:pt x="74" y="0"/>
                  <a:pt x="74" y="0"/>
                </a:cubicBezTo>
                <a:cubicBezTo>
                  <a:pt x="30" y="0"/>
                  <a:pt x="0" y="29"/>
                  <a:pt x="0" y="73"/>
                </a:cubicBezTo>
                <a:cubicBezTo>
                  <a:pt x="0" y="588"/>
                  <a:pt x="0" y="588"/>
                  <a:pt x="0" y="588"/>
                </a:cubicBezTo>
                <a:cubicBezTo>
                  <a:pt x="45" y="588"/>
                  <a:pt x="30" y="588"/>
                  <a:pt x="74" y="588"/>
                </a:cubicBezTo>
                <a:cubicBezTo>
                  <a:pt x="398" y="588"/>
                  <a:pt x="398" y="588"/>
                  <a:pt x="398" y="588"/>
                </a:cubicBezTo>
                <a:cubicBezTo>
                  <a:pt x="442" y="588"/>
                  <a:pt x="413" y="588"/>
                  <a:pt x="472" y="588"/>
                </a:cubicBezTo>
                <a:cubicBezTo>
                  <a:pt x="472" y="73"/>
                  <a:pt x="472" y="73"/>
                  <a:pt x="472" y="73"/>
                </a:cubicBezTo>
                <a:cubicBezTo>
                  <a:pt x="472" y="29"/>
                  <a:pt x="442" y="0"/>
                  <a:pt x="398" y="0"/>
                </a:cubicBezTo>
                <a:close/>
                <a:moveTo>
                  <a:pt x="74" y="544"/>
                </a:moveTo>
                <a:lnTo>
                  <a:pt x="74" y="544"/>
                </a:lnTo>
                <a:cubicBezTo>
                  <a:pt x="45" y="544"/>
                  <a:pt x="45" y="544"/>
                  <a:pt x="45" y="544"/>
                </a:cubicBezTo>
                <a:cubicBezTo>
                  <a:pt x="45" y="500"/>
                  <a:pt x="45" y="500"/>
                  <a:pt x="45" y="500"/>
                </a:cubicBezTo>
                <a:cubicBezTo>
                  <a:pt x="74" y="500"/>
                  <a:pt x="74" y="500"/>
                  <a:pt x="74" y="500"/>
                </a:cubicBezTo>
                <a:lnTo>
                  <a:pt x="74" y="544"/>
                </a:lnTo>
                <a:close/>
                <a:moveTo>
                  <a:pt x="74" y="471"/>
                </a:moveTo>
                <a:lnTo>
                  <a:pt x="74" y="471"/>
                </a:lnTo>
                <a:cubicBezTo>
                  <a:pt x="45" y="471"/>
                  <a:pt x="45" y="471"/>
                  <a:pt x="45" y="471"/>
                </a:cubicBezTo>
                <a:cubicBezTo>
                  <a:pt x="45" y="426"/>
                  <a:pt x="45" y="426"/>
                  <a:pt x="45" y="426"/>
                </a:cubicBezTo>
                <a:cubicBezTo>
                  <a:pt x="74" y="426"/>
                  <a:pt x="74" y="426"/>
                  <a:pt x="74" y="426"/>
                </a:cubicBezTo>
                <a:lnTo>
                  <a:pt x="74" y="471"/>
                </a:lnTo>
                <a:close/>
                <a:moveTo>
                  <a:pt x="74" y="382"/>
                </a:moveTo>
                <a:lnTo>
                  <a:pt x="74" y="382"/>
                </a:lnTo>
                <a:cubicBezTo>
                  <a:pt x="45" y="382"/>
                  <a:pt x="45" y="382"/>
                  <a:pt x="45" y="382"/>
                </a:cubicBezTo>
                <a:cubicBezTo>
                  <a:pt x="45" y="353"/>
                  <a:pt x="45" y="353"/>
                  <a:pt x="45" y="353"/>
                </a:cubicBezTo>
                <a:cubicBezTo>
                  <a:pt x="74" y="353"/>
                  <a:pt x="74" y="353"/>
                  <a:pt x="74" y="353"/>
                </a:cubicBezTo>
                <a:lnTo>
                  <a:pt x="74" y="382"/>
                </a:lnTo>
                <a:close/>
                <a:moveTo>
                  <a:pt x="74" y="309"/>
                </a:moveTo>
                <a:lnTo>
                  <a:pt x="74" y="309"/>
                </a:lnTo>
                <a:cubicBezTo>
                  <a:pt x="45" y="309"/>
                  <a:pt x="45" y="309"/>
                  <a:pt x="45" y="309"/>
                </a:cubicBezTo>
                <a:cubicBezTo>
                  <a:pt x="45" y="264"/>
                  <a:pt x="45" y="264"/>
                  <a:pt x="45" y="264"/>
                </a:cubicBezTo>
                <a:cubicBezTo>
                  <a:pt x="74" y="264"/>
                  <a:pt x="74" y="264"/>
                  <a:pt x="74" y="264"/>
                </a:cubicBezTo>
                <a:lnTo>
                  <a:pt x="74" y="309"/>
                </a:lnTo>
                <a:close/>
                <a:moveTo>
                  <a:pt x="74" y="235"/>
                </a:moveTo>
                <a:lnTo>
                  <a:pt x="74" y="235"/>
                </a:lnTo>
                <a:cubicBezTo>
                  <a:pt x="45" y="235"/>
                  <a:pt x="45" y="235"/>
                  <a:pt x="45" y="235"/>
                </a:cubicBezTo>
                <a:cubicBezTo>
                  <a:pt x="45" y="191"/>
                  <a:pt x="45" y="191"/>
                  <a:pt x="45" y="191"/>
                </a:cubicBezTo>
                <a:cubicBezTo>
                  <a:pt x="74" y="191"/>
                  <a:pt x="74" y="191"/>
                  <a:pt x="74" y="191"/>
                </a:cubicBezTo>
                <a:lnTo>
                  <a:pt x="74" y="235"/>
                </a:lnTo>
                <a:close/>
                <a:moveTo>
                  <a:pt x="74" y="147"/>
                </a:moveTo>
                <a:lnTo>
                  <a:pt x="74" y="147"/>
                </a:lnTo>
                <a:cubicBezTo>
                  <a:pt x="45" y="147"/>
                  <a:pt x="45" y="147"/>
                  <a:pt x="45" y="14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74" y="117"/>
                  <a:pt x="74" y="117"/>
                  <a:pt x="74" y="117"/>
                </a:cubicBezTo>
                <a:lnTo>
                  <a:pt x="74" y="147"/>
                </a:lnTo>
                <a:close/>
                <a:moveTo>
                  <a:pt x="354" y="530"/>
                </a:moveTo>
                <a:lnTo>
                  <a:pt x="354" y="530"/>
                </a:lnTo>
                <a:lnTo>
                  <a:pt x="339" y="544"/>
                </a:lnTo>
                <a:cubicBezTo>
                  <a:pt x="133" y="544"/>
                  <a:pt x="133" y="544"/>
                  <a:pt x="133" y="544"/>
                </a:cubicBezTo>
                <a:lnTo>
                  <a:pt x="118" y="530"/>
                </a:lnTo>
                <a:cubicBezTo>
                  <a:pt x="118" y="323"/>
                  <a:pt x="118" y="323"/>
                  <a:pt x="118" y="323"/>
                </a:cubicBezTo>
                <a:lnTo>
                  <a:pt x="133" y="309"/>
                </a:lnTo>
                <a:cubicBezTo>
                  <a:pt x="339" y="309"/>
                  <a:pt x="339" y="309"/>
                  <a:pt x="339" y="309"/>
                </a:cubicBezTo>
                <a:lnTo>
                  <a:pt x="354" y="323"/>
                </a:lnTo>
                <a:lnTo>
                  <a:pt x="354" y="530"/>
                </a:lnTo>
                <a:close/>
                <a:moveTo>
                  <a:pt x="354" y="250"/>
                </a:moveTo>
                <a:lnTo>
                  <a:pt x="354" y="250"/>
                </a:lnTo>
                <a:cubicBezTo>
                  <a:pt x="354" y="264"/>
                  <a:pt x="339" y="264"/>
                  <a:pt x="339" y="264"/>
                </a:cubicBezTo>
                <a:cubicBezTo>
                  <a:pt x="133" y="264"/>
                  <a:pt x="133" y="264"/>
                  <a:pt x="133" y="264"/>
                </a:cubicBezTo>
                <a:cubicBezTo>
                  <a:pt x="133" y="264"/>
                  <a:pt x="118" y="264"/>
                  <a:pt x="118" y="250"/>
                </a:cubicBezTo>
                <a:cubicBezTo>
                  <a:pt x="118" y="58"/>
                  <a:pt x="118" y="58"/>
                  <a:pt x="118" y="58"/>
                </a:cubicBezTo>
                <a:cubicBezTo>
                  <a:pt x="118" y="44"/>
                  <a:pt x="133" y="29"/>
                  <a:pt x="133" y="29"/>
                </a:cubicBezTo>
                <a:cubicBezTo>
                  <a:pt x="339" y="29"/>
                  <a:pt x="339" y="29"/>
                  <a:pt x="339" y="29"/>
                </a:cubicBezTo>
                <a:cubicBezTo>
                  <a:pt x="339" y="29"/>
                  <a:pt x="354" y="44"/>
                  <a:pt x="354" y="58"/>
                </a:cubicBezTo>
                <a:lnTo>
                  <a:pt x="354" y="250"/>
                </a:lnTo>
                <a:close/>
                <a:moveTo>
                  <a:pt x="427" y="544"/>
                </a:moveTo>
                <a:lnTo>
                  <a:pt x="427" y="544"/>
                </a:lnTo>
                <a:cubicBezTo>
                  <a:pt x="398" y="544"/>
                  <a:pt x="398" y="544"/>
                  <a:pt x="398" y="544"/>
                </a:cubicBezTo>
                <a:cubicBezTo>
                  <a:pt x="398" y="500"/>
                  <a:pt x="398" y="500"/>
                  <a:pt x="398" y="500"/>
                </a:cubicBezTo>
                <a:cubicBezTo>
                  <a:pt x="427" y="500"/>
                  <a:pt x="427" y="500"/>
                  <a:pt x="427" y="500"/>
                </a:cubicBezTo>
                <a:lnTo>
                  <a:pt x="427" y="544"/>
                </a:lnTo>
                <a:close/>
                <a:moveTo>
                  <a:pt x="427" y="471"/>
                </a:moveTo>
                <a:lnTo>
                  <a:pt x="427" y="471"/>
                </a:lnTo>
                <a:cubicBezTo>
                  <a:pt x="398" y="471"/>
                  <a:pt x="398" y="471"/>
                  <a:pt x="398" y="471"/>
                </a:cubicBezTo>
                <a:cubicBezTo>
                  <a:pt x="398" y="426"/>
                  <a:pt x="398" y="426"/>
                  <a:pt x="398" y="426"/>
                </a:cubicBezTo>
                <a:cubicBezTo>
                  <a:pt x="427" y="426"/>
                  <a:pt x="427" y="426"/>
                  <a:pt x="427" y="426"/>
                </a:cubicBezTo>
                <a:lnTo>
                  <a:pt x="427" y="471"/>
                </a:lnTo>
                <a:close/>
                <a:moveTo>
                  <a:pt x="427" y="382"/>
                </a:moveTo>
                <a:lnTo>
                  <a:pt x="427" y="382"/>
                </a:lnTo>
                <a:cubicBezTo>
                  <a:pt x="398" y="382"/>
                  <a:pt x="398" y="382"/>
                  <a:pt x="398" y="382"/>
                </a:cubicBezTo>
                <a:cubicBezTo>
                  <a:pt x="398" y="353"/>
                  <a:pt x="398" y="353"/>
                  <a:pt x="398" y="353"/>
                </a:cubicBezTo>
                <a:cubicBezTo>
                  <a:pt x="427" y="353"/>
                  <a:pt x="427" y="353"/>
                  <a:pt x="427" y="353"/>
                </a:cubicBezTo>
                <a:lnTo>
                  <a:pt x="427" y="382"/>
                </a:lnTo>
                <a:close/>
                <a:moveTo>
                  <a:pt x="427" y="309"/>
                </a:moveTo>
                <a:lnTo>
                  <a:pt x="427" y="309"/>
                </a:lnTo>
                <a:cubicBezTo>
                  <a:pt x="398" y="309"/>
                  <a:pt x="398" y="309"/>
                  <a:pt x="398" y="309"/>
                </a:cubicBezTo>
                <a:cubicBezTo>
                  <a:pt x="398" y="264"/>
                  <a:pt x="398" y="264"/>
                  <a:pt x="398" y="264"/>
                </a:cubicBezTo>
                <a:cubicBezTo>
                  <a:pt x="427" y="264"/>
                  <a:pt x="427" y="264"/>
                  <a:pt x="427" y="264"/>
                </a:cubicBezTo>
                <a:lnTo>
                  <a:pt x="427" y="309"/>
                </a:lnTo>
                <a:close/>
                <a:moveTo>
                  <a:pt x="427" y="235"/>
                </a:moveTo>
                <a:lnTo>
                  <a:pt x="427" y="235"/>
                </a:lnTo>
                <a:cubicBezTo>
                  <a:pt x="398" y="235"/>
                  <a:pt x="398" y="235"/>
                  <a:pt x="398" y="235"/>
                </a:cubicBezTo>
                <a:cubicBezTo>
                  <a:pt x="398" y="191"/>
                  <a:pt x="398" y="191"/>
                  <a:pt x="398" y="191"/>
                </a:cubicBezTo>
                <a:cubicBezTo>
                  <a:pt x="427" y="191"/>
                  <a:pt x="427" y="191"/>
                  <a:pt x="427" y="191"/>
                </a:cubicBezTo>
                <a:lnTo>
                  <a:pt x="427" y="235"/>
                </a:lnTo>
                <a:close/>
                <a:moveTo>
                  <a:pt x="427" y="147"/>
                </a:moveTo>
                <a:lnTo>
                  <a:pt x="427" y="147"/>
                </a:lnTo>
                <a:cubicBezTo>
                  <a:pt x="398" y="147"/>
                  <a:pt x="398" y="147"/>
                  <a:pt x="398" y="147"/>
                </a:cubicBezTo>
                <a:cubicBezTo>
                  <a:pt x="398" y="117"/>
                  <a:pt x="398" y="117"/>
                  <a:pt x="398" y="117"/>
                </a:cubicBezTo>
                <a:cubicBezTo>
                  <a:pt x="427" y="117"/>
                  <a:pt x="427" y="117"/>
                  <a:pt x="427" y="117"/>
                </a:cubicBezTo>
                <a:lnTo>
                  <a:pt x="427" y="14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8" name="Google Shape;1448;p45"/>
          <p:cNvSpPr/>
          <p:nvPr/>
        </p:nvSpPr>
        <p:spPr>
          <a:xfrm>
            <a:off x="4605845" y="5076393"/>
            <a:ext cx="598125" cy="515150"/>
          </a:xfrm>
          <a:custGeom>
            <a:rect b="b" l="l" r="r" t="t"/>
            <a:pathLst>
              <a:path extrusionOk="0" h="546" w="634">
                <a:moveTo>
                  <a:pt x="589" y="236"/>
                </a:moveTo>
                <a:lnTo>
                  <a:pt x="589" y="236"/>
                </a:lnTo>
                <a:cubicBezTo>
                  <a:pt x="471" y="309"/>
                  <a:pt x="471" y="309"/>
                  <a:pt x="471" y="309"/>
                </a:cubicBezTo>
                <a:cubicBezTo>
                  <a:pt x="471" y="295"/>
                  <a:pt x="471" y="265"/>
                  <a:pt x="442" y="250"/>
                </a:cubicBezTo>
                <a:cubicBezTo>
                  <a:pt x="486" y="236"/>
                  <a:pt x="516" y="191"/>
                  <a:pt x="516" y="133"/>
                </a:cubicBezTo>
                <a:cubicBezTo>
                  <a:pt x="516" y="59"/>
                  <a:pt x="457" y="0"/>
                  <a:pt x="383" y="0"/>
                </a:cubicBezTo>
                <a:cubicBezTo>
                  <a:pt x="310" y="0"/>
                  <a:pt x="236" y="59"/>
                  <a:pt x="236" y="133"/>
                </a:cubicBezTo>
                <a:cubicBezTo>
                  <a:pt x="236" y="177"/>
                  <a:pt x="251" y="207"/>
                  <a:pt x="280" y="236"/>
                </a:cubicBezTo>
                <a:cubicBezTo>
                  <a:pt x="207" y="236"/>
                  <a:pt x="207" y="236"/>
                  <a:pt x="207" y="236"/>
                </a:cubicBezTo>
                <a:cubicBezTo>
                  <a:pt x="236" y="221"/>
                  <a:pt x="236" y="191"/>
                  <a:pt x="236" y="162"/>
                </a:cubicBezTo>
                <a:cubicBezTo>
                  <a:pt x="236" y="89"/>
                  <a:pt x="192" y="44"/>
                  <a:pt x="118" y="44"/>
                </a:cubicBezTo>
                <a:cubicBezTo>
                  <a:pt x="59" y="44"/>
                  <a:pt x="0" y="89"/>
                  <a:pt x="0" y="162"/>
                </a:cubicBezTo>
                <a:cubicBezTo>
                  <a:pt x="0" y="191"/>
                  <a:pt x="15" y="221"/>
                  <a:pt x="44" y="250"/>
                </a:cubicBezTo>
                <a:cubicBezTo>
                  <a:pt x="15" y="265"/>
                  <a:pt x="0" y="280"/>
                  <a:pt x="0" y="309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6"/>
                  <a:pt x="44" y="545"/>
                  <a:pt x="89" y="545"/>
                </a:cubicBezTo>
                <a:cubicBezTo>
                  <a:pt x="398" y="545"/>
                  <a:pt x="398" y="545"/>
                  <a:pt x="398" y="545"/>
                </a:cubicBezTo>
                <a:cubicBezTo>
                  <a:pt x="442" y="545"/>
                  <a:pt x="471" y="516"/>
                  <a:pt x="471" y="471"/>
                </a:cubicBezTo>
                <a:cubicBezTo>
                  <a:pt x="471" y="457"/>
                  <a:pt x="471" y="457"/>
                  <a:pt x="471" y="457"/>
                </a:cubicBezTo>
                <a:cubicBezTo>
                  <a:pt x="589" y="545"/>
                  <a:pt x="589" y="545"/>
                  <a:pt x="589" y="545"/>
                </a:cubicBezTo>
                <a:cubicBezTo>
                  <a:pt x="619" y="545"/>
                  <a:pt x="633" y="530"/>
                  <a:pt x="633" y="516"/>
                </a:cubicBezTo>
                <a:cubicBezTo>
                  <a:pt x="633" y="280"/>
                  <a:pt x="633" y="280"/>
                  <a:pt x="633" y="280"/>
                </a:cubicBezTo>
                <a:cubicBezTo>
                  <a:pt x="633" y="250"/>
                  <a:pt x="619" y="236"/>
                  <a:pt x="589" y="236"/>
                </a:cubicBezTo>
                <a:close/>
                <a:moveTo>
                  <a:pt x="44" y="162"/>
                </a:moveTo>
                <a:lnTo>
                  <a:pt x="44" y="162"/>
                </a:lnTo>
                <a:cubicBezTo>
                  <a:pt x="44" y="118"/>
                  <a:pt x="74" y="74"/>
                  <a:pt x="118" y="74"/>
                </a:cubicBezTo>
                <a:cubicBezTo>
                  <a:pt x="162" y="74"/>
                  <a:pt x="207" y="118"/>
                  <a:pt x="207" y="162"/>
                </a:cubicBezTo>
                <a:cubicBezTo>
                  <a:pt x="207" y="207"/>
                  <a:pt x="162" y="236"/>
                  <a:pt x="118" y="236"/>
                </a:cubicBezTo>
                <a:cubicBezTo>
                  <a:pt x="74" y="236"/>
                  <a:pt x="44" y="207"/>
                  <a:pt x="44" y="162"/>
                </a:cubicBezTo>
                <a:close/>
                <a:moveTo>
                  <a:pt x="442" y="471"/>
                </a:moveTo>
                <a:lnTo>
                  <a:pt x="442" y="471"/>
                </a:lnTo>
                <a:cubicBezTo>
                  <a:pt x="442" y="486"/>
                  <a:pt x="412" y="516"/>
                  <a:pt x="398" y="516"/>
                </a:cubicBezTo>
                <a:cubicBezTo>
                  <a:pt x="89" y="516"/>
                  <a:pt x="89" y="516"/>
                  <a:pt x="89" y="516"/>
                </a:cubicBezTo>
                <a:cubicBezTo>
                  <a:pt x="59" y="516"/>
                  <a:pt x="44" y="486"/>
                  <a:pt x="44" y="47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295"/>
                  <a:pt x="59" y="280"/>
                  <a:pt x="89" y="280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412" y="280"/>
                  <a:pt x="442" y="295"/>
                  <a:pt x="442" y="309"/>
                </a:cubicBezTo>
                <a:lnTo>
                  <a:pt x="442" y="471"/>
                </a:lnTo>
                <a:close/>
                <a:moveTo>
                  <a:pt x="383" y="236"/>
                </a:moveTo>
                <a:lnTo>
                  <a:pt x="383" y="236"/>
                </a:lnTo>
                <a:cubicBezTo>
                  <a:pt x="324" y="236"/>
                  <a:pt x="280" y="191"/>
                  <a:pt x="280" y="133"/>
                </a:cubicBezTo>
                <a:cubicBezTo>
                  <a:pt x="280" y="89"/>
                  <a:pt x="324" y="44"/>
                  <a:pt x="383" y="44"/>
                </a:cubicBezTo>
                <a:cubicBezTo>
                  <a:pt x="427" y="44"/>
                  <a:pt x="471" y="89"/>
                  <a:pt x="471" y="133"/>
                </a:cubicBezTo>
                <a:cubicBezTo>
                  <a:pt x="471" y="191"/>
                  <a:pt x="427" y="236"/>
                  <a:pt x="383" y="236"/>
                </a:cubicBezTo>
                <a:close/>
                <a:moveTo>
                  <a:pt x="589" y="516"/>
                </a:moveTo>
                <a:lnTo>
                  <a:pt x="589" y="516"/>
                </a:lnTo>
                <a:cubicBezTo>
                  <a:pt x="471" y="412"/>
                  <a:pt x="471" y="412"/>
                  <a:pt x="471" y="412"/>
                </a:cubicBezTo>
                <a:cubicBezTo>
                  <a:pt x="471" y="398"/>
                  <a:pt x="471" y="368"/>
                  <a:pt x="471" y="354"/>
                </a:cubicBezTo>
                <a:cubicBezTo>
                  <a:pt x="589" y="280"/>
                  <a:pt x="589" y="280"/>
                  <a:pt x="589" y="280"/>
                </a:cubicBezTo>
                <a:cubicBezTo>
                  <a:pt x="589" y="309"/>
                  <a:pt x="589" y="501"/>
                  <a:pt x="589" y="51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9" name="Google Shape;1449;p45"/>
          <p:cNvSpPr/>
          <p:nvPr/>
        </p:nvSpPr>
        <p:spPr>
          <a:xfrm>
            <a:off x="3651609" y="5034905"/>
            <a:ext cx="598125" cy="598125"/>
          </a:xfrm>
          <a:custGeom>
            <a:rect b="b" l="l" r="r" t="t"/>
            <a:pathLst>
              <a:path extrusionOk="0" h="634" w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60"/>
                </a:cubicBezTo>
                <a:cubicBezTo>
                  <a:pt x="633" y="88"/>
                  <a:pt x="633" y="88"/>
                  <a:pt x="633" y="88"/>
                </a:cubicBezTo>
                <a:cubicBezTo>
                  <a:pt x="633" y="44"/>
                  <a:pt x="588" y="0"/>
                  <a:pt x="544" y="0"/>
                </a:cubicBezTo>
                <a:close/>
                <a:moveTo>
                  <a:pt x="162" y="44"/>
                </a:moveTo>
                <a:lnTo>
                  <a:pt x="162" y="44"/>
                </a:lnTo>
                <a:cubicBezTo>
                  <a:pt x="162" y="44"/>
                  <a:pt x="456" y="44"/>
                  <a:pt x="471" y="44"/>
                </a:cubicBezTo>
                <a:cubicBezTo>
                  <a:pt x="471" y="221"/>
                  <a:pt x="471" y="221"/>
                  <a:pt x="471" y="221"/>
                </a:cubicBezTo>
                <a:cubicBezTo>
                  <a:pt x="471" y="235"/>
                  <a:pt x="456" y="235"/>
                  <a:pt x="456" y="235"/>
                </a:cubicBezTo>
                <a:cubicBezTo>
                  <a:pt x="176" y="235"/>
                  <a:pt x="176" y="235"/>
                  <a:pt x="176" y="235"/>
                </a:cubicBezTo>
                <a:cubicBezTo>
                  <a:pt x="162" y="235"/>
                  <a:pt x="162" y="235"/>
                  <a:pt x="162" y="221"/>
                </a:cubicBezTo>
                <a:lnTo>
                  <a:pt x="162" y="44"/>
                </a:lnTo>
                <a:close/>
                <a:moveTo>
                  <a:pt x="588" y="560"/>
                </a:moveTo>
                <a:lnTo>
                  <a:pt x="588" y="560"/>
                </a:lnTo>
                <a:cubicBezTo>
                  <a:pt x="588" y="574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4"/>
                  <a:pt x="44" y="560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59"/>
                  <a:pt x="58" y="44"/>
                  <a:pt x="73" y="44"/>
                </a:cubicBezTo>
                <a:cubicBezTo>
                  <a:pt x="117" y="44"/>
                  <a:pt x="117" y="44"/>
                  <a:pt x="117" y="44"/>
                </a:cubicBezTo>
                <a:cubicBezTo>
                  <a:pt x="117" y="235"/>
                  <a:pt x="117" y="235"/>
                  <a:pt x="117" y="235"/>
                </a:cubicBezTo>
                <a:cubicBezTo>
                  <a:pt x="117" y="265"/>
                  <a:pt x="132" y="280"/>
                  <a:pt x="162" y="280"/>
                </a:cubicBezTo>
                <a:cubicBezTo>
                  <a:pt x="471" y="280"/>
                  <a:pt x="471" y="280"/>
                  <a:pt x="471" y="280"/>
                </a:cubicBezTo>
                <a:cubicBezTo>
                  <a:pt x="485" y="280"/>
                  <a:pt x="515" y="265"/>
                  <a:pt x="515" y="235"/>
                </a:cubicBezTo>
                <a:cubicBezTo>
                  <a:pt x="515" y="44"/>
                  <a:pt x="515" y="44"/>
                  <a:pt x="515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74" y="44"/>
                  <a:pt x="588" y="59"/>
                  <a:pt x="588" y="88"/>
                </a:cubicBezTo>
                <a:lnTo>
                  <a:pt x="588" y="560"/>
                </a:lnTo>
                <a:close/>
                <a:moveTo>
                  <a:pt x="367" y="206"/>
                </a:moveTo>
                <a:lnTo>
                  <a:pt x="367" y="206"/>
                </a:lnTo>
                <a:cubicBezTo>
                  <a:pt x="383" y="206"/>
                  <a:pt x="397" y="192"/>
                  <a:pt x="397" y="177"/>
                </a:cubicBezTo>
                <a:cubicBezTo>
                  <a:pt x="397" y="103"/>
                  <a:pt x="397" y="103"/>
                  <a:pt x="397" y="103"/>
                </a:cubicBezTo>
                <a:cubicBezTo>
                  <a:pt x="397" y="88"/>
                  <a:pt x="383" y="88"/>
                  <a:pt x="367" y="88"/>
                </a:cubicBezTo>
                <a:cubicBezTo>
                  <a:pt x="367" y="88"/>
                  <a:pt x="353" y="88"/>
                  <a:pt x="353" y="103"/>
                </a:cubicBezTo>
                <a:cubicBezTo>
                  <a:pt x="353" y="177"/>
                  <a:pt x="353" y="177"/>
                  <a:pt x="353" y="177"/>
                </a:cubicBezTo>
                <a:cubicBezTo>
                  <a:pt x="353" y="192"/>
                  <a:pt x="367" y="206"/>
                  <a:pt x="367" y="20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50" name="Google Shape;1450;p45"/>
          <p:cNvSpPr/>
          <p:nvPr/>
        </p:nvSpPr>
        <p:spPr>
          <a:xfrm>
            <a:off x="2804552" y="5034905"/>
            <a:ext cx="363026" cy="598125"/>
          </a:xfrm>
          <a:custGeom>
            <a:rect b="b" l="l" r="r" t="t"/>
            <a:pathLst>
              <a:path extrusionOk="0" h="634" w="383">
                <a:moveTo>
                  <a:pt x="191" y="162"/>
                </a:moveTo>
                <a:lnTo>
                  <a:pt x="191" y="162"/>
                </a:lnTo>
                <a:cubicBezTo>
                  <a:pt x="176" y="162"/>
                  <a:pt x="176" y="177"/>
                  <a:pt x="176" y="177"/>
                </a:cubicBezTo>
                <a:cubicBezTo>
                  <a:pt x="176" y="265"/>
                  <a:pt x="176" y="265"/>
                  <a:pt x="176" y="265"/>
                </a:cubicBezTo>
                <a:cubicBezTo>
                  <a:pt x="176" y="265"/>
                  <a:pt x="176" y="280"/>
                  <a:pt x="191" y="280"/>
                </a:cubicBezTo>
                <a:cubicBezTo>
                  <a:pt x="206" y="280"/>
                  <a:pt x="206" y="265"/>
                  <a:pt x="206" y="265"/>
                </a:cubicBezTo>
                <a:cubicBezTo>
                  <a:pt x="206" y="177"/>
                  <a:pt x="206" y="177"/>
                  <a:pt x="206" y="177"/>
                </a:cubicBezTo>
                <a:cubicBezTo>
                  <a:pt x="206" y="177"/>
                  <a:pt x="206" y="162"/>
                  <a:pt x="191" y="162"/>
                </a:cubicBezTo>
                <a:close/>
                <a:moveTo>
                  <a:pt x="309" y="88"/>
                </a:moveTo>
                <a:lnTo>
                  <a:pt x="309" y="88"/>
                </a:lnTo>
                <a:cubicBezTo>
                  <a:pt x="206" y="88"/>
                  <a:pt x="206" y="88"/>
                  <a:pt x="206" y="88"/>
                </a:cubicBezTo>
                <a:cubicBezTo>
                  <a:pt x="206" y="0"/>
                  <a:pt x="206" y="0"/>
                  <a:pt x="206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17" y="0"/>
                  <a:pt x="117" y="15"/>
                  <a:pt x="117" y="30"/>
                </a:cubicBezTo>
                <a:cubicBezTo>
                  <a:pt x="117" y="30"/>
                  <a:pt x="117" y="44"/>
                  <a:pt x="132" y="44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73" y="88"/>
                  <a:pt x="73" y="88"/>
                  <a:pt x="73" y="88"/>
                </a:cubicBezTo>
                <a:cubicBezTo>
                  <a:pt x="29" y="88"/>
                  <a:pt x="0" y="118"/>
                  <a:pt x="0" y="162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53" y="633"/>
                  <a:pt x="382" y="604"/>
                  <a:pt x="382" y="560"/>
                </a:cubicBezTo>
                <a:cubicBezTo>
                  <a:pt x="382" y="162"/>
                  <a:pt x="382" y="162"/>
                  <a:pt x="382" y="162"/>
                </a:cubicBezTo>
                <a:cubicBezTo>
                  <a:pt x="382" y="118"/>
                  <a:pt x="353" y="88"/>
                  <a:pt x="309" y="88"/>
                </a:cubicBezTo>
                <a:close/>
                <a:moveTo>
                  <a:pt x="353" y="560"/>
                </a:moveTo>
                <a:lnTo>
                  <a:pt x="353" y="560"/>
                </a:lnTo>
                <a:cubicBezTo>
                  <a:pt x="353" y="574"/>
                  <a:pt x="323" y="589"/>
                  <a:pt x="309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60"/>
                </a:cubicBezTo>
                <a:cubicBezTo>
                  <a:pt x="29" y="162"/>
                  <a:pt x="29" y="162"/>
                  <a:pt x="29" y="162"/>
                </a:cubicBezTo>
                <a:cubicBezTo>
                  <a:pt x="29" y="147"/>
                  <a:pt x="59" y="118"/>
                  <a:pt x="73" y="118"/>
                </a:cubicBezTo>
                <a:cubicBezTo>
                  <a:pt x="309" y="118"/>
                  <a:pt x="309" y="118"/>
                  <a:pt x="309" y="118"/>
                </a:cubicBezTo>
                <a:cubicBezTo>
                  <a:pt x="323" y="118"/>
                  <a:pt x="353" y="147"/>
                  <a:pt x="353" y="162"/>
                </a:cubicBezTo>
                <a:lnTo>
                  <a:pt x="353" y="56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51" name="Google Shape;1451;p45"/>
          <p:cNvSpPr/>
          <p:nvPr/>
        </p:nvSpPr>
        <p:spPr>
          <a:xfrm>
            <a:off x="11344262" y="4073757"/>
            <a:ext cx="570468" cy="601584"/>
          </a:xfrm>
          <a:custGeom>
            <a:rect b="b" l="l" r="r" t="t"/>
            <a:pathLst>
              <a:path extrusionOk="0" h="634" w="604">
                <a:moveTo>
                  <a:pt x="530" y="0"/>
                </a:moveTo>
                <a:lnTo>
                  <a:pt x="530" y="0"/>
                </a:lnTo>
                <a:cubicBezTo>
                  <a:pt x="74" y="0"/>
                  <a:pt x="74" y="0"/>
                  <a:pt x="74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471"/>
                  <a:pt x="29" y="516"/>
                  <a:pt x="74" y="516"/>
                </a:cubicBezTo>
                <a:cubicBezTo>
                  <a:pt x="236" y="516"/>
                  <a:pt x="236" y="516"/>
                  <a:pt x="236" y="516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191" y="589"/>
                  <a:pt x="191" y="589"/>
                  <a:pt x="191" y="589"/>
                </a:cubicBezTo>
                <a:cubicBezTo>
                  <a:pt x="177" y="589"/>
                  <a:pt x="177" y="604"/>
                  <a:pt x="177" y="604"/>
                </a:cubicBezTo>
                <a:cubicBezTo>
                  <a:pt x="177" y="619"/>
                  <a:pt x="177" y="633"/>
                  <a:pt x="191" y="633"/>
                </a:cubicBezTo>
                <a:cubicBezTo>
                  <a:pt x="427" y="633"/>
                  <a:pt x="427" y="633"/>
                  <a:pt x="427" y="633"/>
                </a:cubicBezTo>
                <a:cubicBezTo>
                  <a:pt x="441" y="633"/>
                  <a:pt x="441" y="619"/>
                  <a:pt x="441" y="604"/>
                </a:cubicBezTo>
                <a:cubicBezTo>
                  <a:pt x="441" y="604"/>
                  <a:pt x="441" y="589"/>
                  <a:pt x="427" y="589"/>
                </a:cubicBezTo>
                <a:cubicBezTo>
                  <a:pt x="383" y="589"/>
                  <a:pt x="383" y="589"/>
                  <a:pt x="383" y="589"/>
                </a:cubicBezTo>
                <a:cubicBezTo>
                  <a:pt x="383" y="516"/>
                  <a:pt x="383" y="516"/>
                  <a:pt x="383" y="516"/>
                </a:cubicBezTo>
                <a:cubicBezTo>
                  <a:pt x="530" y="516"/>
                  <a:pt x="530" y="516"/>
                  <a:pt x="530" y="516"/>
                </a:cubicBezTo>
                <a:cubicBezTo>
                  <a:pt x="574" y="516"/>
                  <a:pt x="603" y="471"/>
                  <a:pt x="603" y="427"/>
                </a:cubicBezTo>
                <a:cubicBezTo>
                  <a:pt x="603" y="74"/>
                  <a:pt x="603" y="74"/>
                  <a:pt x="603" y="74"/>
                </a:cubicBezTo>
                <a:cubicBezTo>
                  <a:pt x="603" y="30"/>
                  <a:pt x="574" y="0"/>
                  <a:pt x="530" y="0"/>
                </a:cubicBezTo>
                <a:close/>
                <a:moveTo>
                  <a:pt x="353" y="589"/>
                </a:moveTo>
                <a:lnTo>
                  <a:pt x="353" y="589"/>
                </a:lnTo>
                <a:cubicBezTo>
                  <a:pt x="265" y="589"/>
                  <a:pt x="265" y="589"/>
                  <a:pt x="265" y="589"/>
                </a:cubicBezTo>
                <a:cubicBezTo>
                  <a:pt x="265" y="516"/>
                  <a:pt x="265" y="516"/>
                  <a:pt x="265" y="516"/>
                </a:cubicBezTo>
                <a:cubicBezTo>
                  <a:pt x="353" y="516"/>
                  <a:pt x="353" y="516"/>
                  <a:pt x="353" y="516"/>
                </a:cubicBezTo>
                <a:lnTo>
                  <a:pt x="353" y="589"/>
                </a:lnTo>
                <a:close/>
                <a:moveTo>
                  <a:pt x="559" y="427"/>
                </a:moveTo>
                <a:lnTo>
                  <a:pt x="559" y="427"/>
                </a:lnTo>
                <a:cubicBezTo>
                  <a:pt x="559" y="457"/>
                  <a:pt x="545" y="471"/>
                  <a:pt x="530" y="471"/>
                </a:cubicBezTo>
                <a:cubicBezTo>
                  <a:pt x="74" y="471"/>
                  <a:pt x="74" y="471"/>
                  <a:pt x="74" y="471"/>
                </a:cubicBezTo>
                <a:cubicBezTo>
                  <a:pt x="59" y="471"/>
                  <a:pt x="29" y="457"/>
                  <a:pt x="29" y="427"/>
                </a:cubicBezTo>
                <a:cubicBezTo>
                  <a:pt x="29" y="398"/>
                  <a:pt x="29" y="398"/>
                  <a:pt x="29" y="398"/>
                </a:cubicBezTo>
                <a:cubicBezTo>
                  <a:pt x="559" y="398"/>
                  <a:pt x="559" y="398"/>
                  <a:pt x="559" y="398"/>
                </a:cubicBezTo>
                <a:lnTo>
                  <a:pt x="559" y="427"/>
                </a:lnTo>
                <a:close/>
                <a:moveTo>
                  <a:pt x="559" y="354"/>
                </a:moveTo>
                <a:lnTo>
                  <a:pt x="559" y="354"/>
                </a:lnTo>
                <a:cubicBezTo>
                  <a:pt x="29" y="354"/>
                  <a:pt x="29" y="354"/>
                  <a:pt x="29" y="354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44"/>
                  <a:pt x="74" y="44"/>
                </a:cubicBezTo>
                <a:cubicBezTo>
                  <a:pt x="530" y="44"/>
                  <a:pt x="530" y="44"/>
                  <a:pt x="530" y="44"/>
                </a:cubicBezTo>
                <a:cubicBezTo>
                  <a:pt x="545" y="44"/>
                  <a:pt x="559" y="59"/>
                  <a:pt x="559" y="74"/>
                </a:cubicBezTo>
                <a:lnTo>
                  <a:pt x="559" y="35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52" name="Google Shape;1452;p45"/>
          <p:cNvSpPr/>
          <p:nvPr/>
        </p:nvSpPr>
        <p:spPr>
          <a:xfrm>
            <a:off x="10459173" y="4073757"/>
            <a:ext cx="414886" cy="601584"/>
          </a:xfrm>
          <a:custGeom>
            <a:rect b="b" l="l" r="r" t="t"/>
            <a:pathLst>
              <a:path extrusionOk="0" h="634" w="442">
                <a:moveTo>
                  <a:pt x="368" y="0"/>
                </a:moveTo>
                <a:lnTo>
                  <a:pt x="368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3"/>
                  <a:pt x="73" y="633"/>
                </a:cubicBezTo>
                <a:cubicBezTo>
                  <a:pt x="368" y="633"/>
                  <a:pt x="368" y="633"/>
                  <a:pt x="368" y="633"/>
                </a:cubicBezTo>
                <a:cubicBezTo>
                  <a:pt x="412" y="633"/>
                  <a:pt x="441" y="589"/>
                  <a:pt x="441" y="545"/>
                </a:cubicBezTo>
                <a:cubicBezTo>
                  <a:pt x="441" y="74"/>
                  <a:pt x="441" y="74"/>
                  <a:pt x="441" y="74"/>
                </a:cubicBezTo>
                <a:cubicBezTo>
                  <a:pt x="441" y="30"/>
                  <a:pt x="412" y="0"/>
                  <a:pt x="368" y="0"/>
                </a:cubicBezTo>
                <a:close/>
                <a:moveTo>
                  <a:pt x="412" y="545"/>
                </a:moveTo>
                <a:lnTo>
                  <a:pt x="412" y="545"/>
                </a:lnTo>
                <a:cubicBezTo>
                  <a:pt x="412" y="574"/>
                  <a:pt x="382" y="589"/>
                  <a:pt x="368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45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412" y="486"/>
                  <a:pt x="412" y="486"/>
                  <a:pt x="412" y="486"/>
                </a:cubicBezTo>
                <a:lnTo>
                  <a:pt x="412" y="545"/>
                </a:lnTo>
                <a:close/>
                <a:moveTo>
                  <a:pt x="412" y="457"/>
                </a:moveTo>
                <a:lnTo>
                  <a:pt x="412" y="457"/>
                </a:lnTo>
                <a:cubicBezTo>
                  <a:pt x="29" y="457"/>
                  <a:pt x="29" y="457"/>
                  <a:pt x="29" y="457"/>
                </a:cubicBezTo>
                <a:cubicBezTo>
                  <a:pt x="29" y="133"/>
                  <a:pt x="29" y="133"/>
                  <a:pt x="29" y="133"/>
                </a:cubicBezTo>
                <a:cubicBezTo>
                  <a:pt x="412" y="133"/>
                  <a:pt x="412" y="133"/>
                  <a:pt x="412" y="133"/>
                </a:cubicBezTo>
                <a:lnTo>
                  <a:pt x="412" y="457"/>
                </a:lnTo>
                <a:close/>
                <a:moveTo>
                  <a:pt x="412" y="103"/>
                </a:moveTo>
                <a:lnTo>
                  <a:pt x="412" y="103"/>
                </a:lnTo>
                <a:cubicBezTo>
                  <a:pt x="29" y="103"/>
                  <a:pt x="29" y="103"/>
                  <a:pt x="29" y="103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44"/>
                  <a:pt x="73" y="44"/>
                </a:cubicBezTo>
                <a:cubicBezTo>
                  <a:pt x="368" y="44"/>
                  <a:pt x="368" y="44"/>
                  <a:pt x="368" y="44"/>
                </a:cubicBezTo>
                <a:cubicBezTo>
                  <a:pt x="382" y="44"/>
                  <a:pt x="412" y="59"/>
                  <a:pt x="412" y="74"/>
                </a:cubicBezTo>
                <a:lnTo>
                  <a:pt x="412" y="103"/>
                </a:lnTo>
                <a:close/>
                <a:moveTo>
                  <a:pt x="221" y="574"/>
                </a:moveTo>
                <a:lnTo>
                  <a:pt x="221" y="574"/>
                </a:lnTo>
                <a:cubicBezTo>
                  <a:pt x="235" y="574"/>
                  <a:pt x="250" y="560"/>
                  <a:pt x="250" y="545"/>
                </a:cubicBezTo>
                <a:cubicBezTo>
                  <a:pt x="250" y="530"/>
                  <a:pt x="235" y="516"/>
                  <a:pt x="221" y="516"/>
                </a:cubicBezTo>
                <a:cubicBezTo>
                  <a:pt x="206" y="516"/>
                  <a:pt x="191" y="530"/>
                  <a:pt x="191" y="545"/>
                </a:cubicBezTo>
                <a:cubicBezTo>
                  <a:pt x="191" y="560"/>
                  <a:pt x="206" y="574"/>
                  <a:pt x="221" y="57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53" name="Google Shape;1453;p45"/>
          <p:cNvSpPr/>
          <p:nvPr/>
        </p:nvSpPr>
        <p:spPr>
          <a:xfrm>
            <a:off x="9542971" y="4073757"/>
            <a:ext cx="331908" cy="601584"/>
          </a:xfrm>
          <a:custGeom>
            <a:rect b="b" l="l" r="r" t="t"/>
            <a:pathLst>
              <a:path extrusionOk="0" h="634" w="354">
                <a:moveTo>
                  <a:pt x="177" y="545"/>
                </a:moveTo>
                <a:lnTo>
                  <a:pt x="177" y="545"/>
                </a:lnTo>
                <a:cubicBezTo>
                  <a:pt x="206" y="545"/>
                  <a:pt x="221" y="530"/>
                  <a:pt x="221" y="516"/>
                </a:cubicBezTo>
                <a:cubicBezTo>
                  <a:pt x="221" y="486"/>
                  <a:pt x="206" y="471"/>
                  <a:pt x="177" y="471"/>
                </a:cubicBezTo>
                <a:cubicBezTo>
                  <a:pt x="162" y="471"/>
                  <a:pt x="147" y="486"/>
                  <a:pt x="147" y="516"/>
                </a:cubicBezTo>
                <a:cubicBezTo>
                  <a:pt x="147" y="530"/>
                  <a:pt x="162" y="545"/>
                  <a:pt x="177" y="545"/>
                </a:cubicBezTo>
                <a:close/>
                <a:moveTo>
                  <a:pt x="280" y="0"/>
                </a:moveTo>
                <a:lnTo>
                  <a:pt x="28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33"/>
                  <a:pt x="89" y="633"/>
                </a:cubicBezTo>
                <a:cubicBezTo>
                  <a:pt x="280" y="633"/>
                  <a:pt x="280" y="633"/>
                  <a:pt x="280" y="633"/>
                </a:cubicBezTo>
                <a:cubicBezTo>
                  <a:pt x="324" y="633"/>
                  <a:pt x="353" y="589"/>
                  <a:pt x="353" y="545"/>
                </a:cubicBezTo>
                <a:cubicBezTo>
                  <a:pt x="353" y="74"/>
                  <a:pt x="353" y="74"/>
                  <a:pt x="353" y="74"/>
                </a:cubicBezTo>
                <a:cubicBezTo>
                  <a:pt x="353" y="30"/>
                  <a:pt x="324" y="0"/>
                  <a:pt x="280" y="0"/>
                </a:cubicBezTo>
                <a:close/>
                <a:moveTo>
                  <a:pt x="324" y="545"/>
                </a:moveTo>
                <a:lnTo>
                  <a:pt x="324" y="545"/>
                </a:lnTo>
                <a:cubicBezTo>
                  <a:pt x="324" y="574"/>
                  <a:pt x="294" y="589"/>
                  <a:pt x="28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74"/>
                  <a:pt x="44" y="545"/>
                </a:cubicBezTo>
                <a:cubicBezTo>
                  <a:pt x="44" y="427"/>
                  <a:pt x="44" y="427"/>
                  <a:pt x="44" y="427"/>
                </a:cubicBezTo>
                <a:cubicBezTo>
                  <a:pt x="324" y="427"/>
                  <a:pt x="324" y="427"/>
                  <a:pt x="324" y="427"/>
                </a:cubicBezTo>
                <a:lnTo>
                  <a:pt x="324" y="545"/>
                </a:lnTo>
                <a:close/>
                <a:moveTo>
                  <a:pt x="324" y="398"/>
                </a:moveTo>
                <a:lnTo>
                  <a:pt x="324" y="398"/>
                </a:lnTo>
                <a:cubicBezTo>
                  <a:pt x="44" y="398"/>
                  <a:pt x="44" y="398"/>
                  <a:pt x="44" y="398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324" y="133"/>
                  <a:pt x="324" y="133"/>
                  <a:pt x="324" y="133"/>
                </a:cubicBezTo>
                <a:lnTo>
                  <a:pt x="324" y="398"/>
                </a:lnTo>
                <a:close/>
                <a:moveTo>
                  <a:pt x="324" y="103"/>
                </a:moveTo>
                <a:lnTo>
                  <a:pt x="324" y="103"/>
                </a:lnTo>
                <a:cubicBezTo>
                  <a:pt x="44" y="103"/>
                  <a:pt x="44" y="103"/>
                  <a:pt x="44" y="103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9" y="44"/>
                  <a:pt x="89" y="44"/>
                </a:cubicBezTo>
                <a:cubicBezTo>
                  <a:pt x="280" y="44"/>
                  <a:pt x="280" y="44"/>
                  <a:pt x="280" y="44"/>
                </a:cubicBezTo>
                <a:cubicBezTo>
                  <a:pt x="294" y="44"/>
                  <a:pt x="324" y="59"/>
                  <a:pt x="324" y="74"/>
                </a:cubicBezTo>
                <a:lnTo>
                  <a:pt x="324" y="10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54" name="Google Shape;1454;p45"/>
          <p:cNvSpPr/>
          <p:nvPr/>
        </p:nvSpPr>
        <p:spPr>
          <a:xfrm>
            <a:off x="8516129" y="4073757"/>
            <a:ext cx="473663" cy="601584"/>
          </a:xfrm>
          <a:custGeom>
            <a:rect b="b" l="l" r="r" t="t"/>
            <a:pathLst>
              <a:path extrusionOk="0" h="634" w="501">
                <a:moveTo>
                  <a:pt x="382" y="516"/>
                </a:moveTo>
                <a:lnTo>
                  <a:pt x="382" y="516"/>
                </a:lnTo>
                <a:cubicBezTo>
                  <a:pt x="382" y="516"/>
                  <a:pt x="368" y="516"/>
                  <a:pt x="368" y="530"/>
                </a:cubicBezTo>
                <a:cubicBezTo>
                  <a:pt x="368" y="545"/>
                  <a:pt x="382" y="545"/>
                  <a:pt x="382" y="545"/>
                </a:cubicBezTo>
                <a:cubicBezTo>
                  <a:pt x="397" y="545"/>
                  <a:pt x="412" y="545"/>
                  <a:pt x="412" y="530"/>
                </a:cubicBezTo>
                <a:cubicBezTo>
                  <a:pt x="412" y="516"/>
                  <a:pt x="397" y="516"/>
                  <a:pt x="382" y="516"/>
                </a:cubicBezTo>
                <a:close/>
                <a:moveTo>
                  <a:pt x="309" y="427"/>
                </a:moveTo>
                <a:lnTo>
                  <a:pt x="309" y="427"/>
                </a:lnTo>
                <a:cubicBezTo>
                  <a:pt x="294" y="427"/>
                  <a:pt x="294" y="442"/>
                  <a:pt x="294" y="457"/>
                </a:cubicBezTo>
                <a:cubicBezTo>
                  <a:pt x="294" y="457"/>
                  <a:pt x="294" y="471"/>
                  <a:pt x="309" y="471"/>
                </a:cubicBezTo>
                <a:cubicBezTo>
                  <a:pt x="324" y="471"/>
                  <a:pt x="324" y="457"/>
                  <a:pt x="324" y="457"/>
                </a:cubicBezTo>
                <a:cubicBezTo>
                  <a:pt x="324" y="442"/>
                  <a:pt x="324" y="427"/>
                  <a:pt x="309" y="427"/>
                </a:cubicBezTo>
                <a:close/>
                <a:moveTo>
                  <a:pt x="294" y="516"/>
                </a:moveTo>
                <a:lnTo>
                  <a:pt x="294" y="516"/>
                </a:lnTo>
                <a:cubicBezTo>
                  <a:pt x="280" y="516"/>
                  <a:pt x="265" y="516"/>
                  <a:pt x="265" y="530"/>
                </a:cubicBezTo>
                <a:cubicBezTo>
                  <a:pt x="265" y="545"/>
                  <a:pt x="280" y="545"/>
                  <a:pt x="294" y="545"/>
                </a:cubicBezTo>
                <a:cubicBezTo>
                  <a:pt x="294" y="545"/>
                  <a:pt x="309" y="545"/>
                  <a:pt x="309" y="530"/>
                </a:cubicBezTo>
                <a:cubicBezTo>
                  <a:pt x="309" y="516"/>
                  <a:pt x="294" y="516"/>
                  <a:pt x="294" y="516"/>
                </a:cubicBezTo>
                <a:close/>
                <a:moveTo>
                  <a:pt x="177" y="471"/>
                </a:moveTo>
                <a:lnTo>
                  <a:pt x="177" y="471"/>
                </a:lnTo>
                <a:cubicBezTo>
                  <a:pt x="147" y="471"/>
                  <a:pt x="147" y="471"/>
                  <a:pt x="147" y="471"/>
                </a:cubicBezTo>
                <a:cubicBezTo>
                  <a:pt x="147" y="457"/>
                  <a:pt x="147" y="457"/>
                  <a:pt x="147" y="457"/>
                </a:cubicBezTo>
                <a:cubicBezTo>
                  <a:pt x="147" y="442"/>
                  <a:pt x="147" y="427"/>
                  <a:pt x="132" y="427"/>
                </a:cubicBezTo>
                <a:cubicBezTo>
                  <a:pt x="118" y="427"/>
                  <a:pt x="118" y="442"/>
                  <a:pt x="118" y="457"/>
                </a:cubicBezTo>
                <a:cubicBezTo>
                  <a:pt x="118" y="471"/>
                  <a:pt x="118" y="471"/>
                  <a:pt x="118" y="471"/>
                </a:cubicBezTo>
                <a:cubicBezTo>
                  <a:pt x="88" y="471"/>
                  <a:pt x="88" y="471"/>
                  <a:pt x="88" y="471"/>
                </a:cubicBezTo>
                <a:lnTo>
                  <a:pt x="73" y="486"/>
                </a:lnTo>
                <a:cubicBezTo>
                  <a:pt x="73" y="501"/>
                  <a:pt x="88" y="516"/>
                  <a:pt x="88" y="516"/>
                </a:cubicBezTo>
                <a:cubicBezTo>
                  <a:pt x="118" y="516"/>
                  <a:pt x="118" y="516"/>
                  <a:pt x="118" y="516"/>
                </a:cubicBezTo>
                <a:cubicBezTo>
                  <a:pt x="118" y="530"/>
                  <a:pt x="118" y="530"/>
                  <a:pt x="118" y="530"/>
                </a:cubicBezTo>
                <a:cubicBezTo>
                  <a:pt x="118" y="545"/>
                  <a:pt x="118" y="545"/>
                  <a:pt x="132" y="545"/>
                </a:cubicBezTo>
                <a:cubicBezTo>
                  <a:pt x="147" y="545"/>
                  <a:pt x="147" y="545"/>
                  <a:pt x="147" y="530"/>
                </a:cubicBezTo>
                <a:cubicBezTo>
                  <a:pt x="147" y="516"/>
                  <a:pt x="147" y="516"/>
                  <a:pt x="147" y="516"/>
                </a:cubicBezTo>
                <a:cubicBezTo>
                  <a:pt x="177" y="516"/>
                  <a:pt x="177" y="516"/>
                  <a:pt x="177" y="516"/>
                </a:cubicBezTo>
                <a:cubicBezTo>
                  <a:pt x="177" y="516"/>
                  <a:pt x="191" y="501"/>
                  <a:pt x="191" y="486"/>
                </a:cubicBezTo>
                <a:lnTo>
                  <a:pt x="177" y="471"/>
                </a:lnTo>
                <a:close/>
                <a:moveTo>
                  <a:pt x="427" y="0"/>
                </a:moveTo>
                <a:lnTo>
                  <a:pt x="427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3"/>
                  <a:pt x="73" y="633"/>
                </a:cubicBezTo>
                <a:cubicBezTo>
                  <a:pt x="427" y="633"/>
                  <a:pt x="427" y="633"/>
                  <a:pt x="427" y="633"/>
                </a:cubicBezTo>
                <a:cubicBezTo>
                  <a:pt x="471" y="633"/>
                  <a:pt x="500" y="589"/>
                  <a:pt x="500" y="545"/>
                </a:cubicBezTo>
                <a:cubicBezTo>
                  <a:pt x="500" y="74"/>
                  <a:pt x="500" y="74"/>
                  <a:pt x="500" y="74"/>
                </a:cubicBezTo>
                <a:cubicBezTo>
                  <a:pt x="500" y="30"/>
                  <a:pt x="471" y="0"/>
                  <a:pt x="427" y="0"/>
                </a:cubicBezTo>
                <a:close/>
                <a:moveTo>
                  <a:pt x="471" y="545"/>
                </a:moveTo>
                <a:lnTo>
                  <a:pt x="471" y="545"/>
                </a:lnTo>
                <a:cubicBezTo>
                  <a:pt x="471" y="574"/>
                  <a:pt x="441" y="589"/>
                  <a:pt x="42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44"/>
                  <a:pt x="73" y="44"/>
                </a:cubicBezTo>
                <a:cubicBezTo>
                  <a:pt x="427" y="44"/>
                  <a:pt x="427" y="44"/>
                  <a:pt x="427" y="44"/>
                </a:cubicBezTo>
                <a:cubicBezTo>
                  <a:pt x="441" y="44"/>
                  <a:pt x="471" y="59"/>
                  <a:pt x="471" y="74"/>
                </a:cubicBezTo>
                <a:lnTo>
                  <a:pt x="471" y="545"/>
                </a:lnTo>
                <a:close/>
                <a:moveTo>
                  <a:pt x="412" y="427"/>
                </a:moveTo>
                <a:lnTo>
                  <a:pt x="412" y="427"/>
                </a:lnTo>
                <a:cubicBezTo>
                  <a:pt x="397" y="427"/>
                  <a:pt x="382" y="442"/>
                  <a:pt x="382" y="457"/>
                </a:cubicBezTo>
                <a:cubicBezTo>
                  <a:pt x="382" y="457"/>
                  <a:pt x="397" y="471"/>
                  <a:pt x="412" y="471"/>
                </a:cubicBezTo>
                <a:lnTo>
                  <a:pt x="427" y="457"/>
                </a:lnTo>
                <a:cubicBezTo>
                  <a:pt x="427" y="442"/>
                  <a:pt x="412" y="427"/>
                  <a:pt x="412" y="427"/>
                </a:cubicBezTo>
                <a:close/>
                <a:moveTo>
                  <a:pt x="382" y="74"/>
                </a:moveTo>
                <a:lnTo>
                  <a:pt x="382" y="74"/>
                </a:lnTo>
                <a:cubicBezTo>
                  <a:pt x="118" y="74"/>
                  <a:pt x="118" y="74"/>
                  <a:pt x="118" y="74"/>
                </a:cubicBezTo>
                <a:cubicBezTo>
                  <a:pt x="88" y="74"/>
                  <a:pt x="73" y="103"/>
                  <a:pt x="73" y="118"/>
                </a:cubicBezTo>
                <a:cubicBezTo>
                  <a:pt x="73" y="354"/>
                  <a:pt x="73" y="354"/>
                  <a:pt x="73" y="354"/>
                </a:cubicBezTo>
                <a:cubicBezTo>
                  <a:pt x="73" y="368"/>
                  <a:pt x="88" y="398"/>
                  <a:pt x="118" y="398"/>
                </a:cubicBezTo>
                <a:cubicBezTo>
                  <a:pt x="382" y="398"/>
                  <a:pt x="382" y="398"/>
                  <a:pt x="382" y="398"/>
                </a:cubicBezTo>
                <a:cubicBezTo>
                  <a:pt x="412" y="398"/>
                  <a:pt x="427" y="368"/>
                  <a:pt x="427" y="354"/>
                </a:cubicBezTo>
                <a:cubicBezTo>
                  <a:pt x="427" y="118"/>
                  <a:pt x="427" y="118"/>
                  <a:pt x="427" y="118"/>
                </a:cubicBezTo>
                <a:cubicBezTo>
                  <a:pt x="427" y="103"/>
                  <a:pt x="412" y="74"/>
                  <a:pt x="382" y="74"/>
                </a:cubicBezTo>
                <a:close/>
                <a:moveTo>
                  <a:pt x="382" y="339"/>
                </a:moveTo>
                <a:lnTo>
                  <a:pt x="382" y="339"/>
                </a:lnTo>
                <a:cubicBezTo>
                  <a:pt x="382" y="339"/>
                  <a:pt x="382" y="354"/>
                  <a:pt x="368" y="354"/>
                </a:cubicBezTo>
                <a:cubicBezTo>
                  <a:pt x="132" y="354"/>
                  <a:pt x="132" y="354"/>
                  <a:pt x="132" y="354"/>
                </a:cubicBezTo>
                <a:cubicBezTo>
                  <a:pt x="118" y="354"/>
                  <a:pt x="118" y="339"/>
                  <a:pt x="118" y="339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8" y="133"/>
                  <a:pt x="118" y="118"/>
                  <a:pt x="132" y="118"/>
                </a:cubicBezTo>
                <a:cubicBezTo>
                  <a:pt x="368" y="118"/>
                  <a:pt x="368" y="118"/>
                  <a:pt x="368" y="118"/>
                </a:cubicBezTo>
                <a:cubicBezTo>
                  <a:pt x="382" y="118"/>
                  <a:pt x="382" y="133"/>
                  <a:pt x="382" y="133"/>
                </a:cubicBezTo>
                <a:lnTo>
                  <a:pt x="382" y="33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55" name="Google Shape;1455;p45"/>
          <p:cNvSpPr/>
          <p:nvPr/>
        </p:nvSpPr>
        <p:spPr>
          <a:xfrm>
            <a:off x="7489289" y="4201677"/>
            <a:ext cx="598125" cy="331910"/>
          </a:xfrm>
          <a:custGeom>
            <a:rect b="b" l="l" r="r" t="t"/>
            <a:pathLst>
              <a:path extrusionOk="0" h="354" w="634">
                <a:moveTo>
                  <a:pt x="383" y="147"/>
                </a:moveTo>
                <a:lnTo>
                  <a:pt x="383" y="147"/>
                </a:lnTo>
                <a:cubicBezTo>
                  <a:pt x="369" y="147"/>
                  <a:pt x="354" y="162"/>
                  <a:pt x="354" y="176"/>
                </a:cubicBezTo>
                <a:cubicBezTo>
                  <a:pt x="354" y="191"/>
                  <a:pt x="369" y="206"/>
                  <a:pt x="383" y="206"/>
                </a:cubicBezTo>
                <a:cubicBezTo>
                  <a:pt x="398" y="206"/>
                  <a:pt x="412" y="191"/>
                  <a:pt x="412" y="176"/>
                </a:cubicBezTo>
                <a:cubicBezTo>
                  <a:pt x="412" y="162"/>
                  <a:pt x="398" y="147"/>
                  <a:pt x="383" y="147"/>
                </a:cubicBezTo>
                <a:close/>
                <a:moveTo>
                  <a:pt x="265" y="162"/>
                </a:moveTo>
                <a:lnTo>
                  <a:pt x="265" y="162"/>
                </a:lnTo>
                <a:cubicBezTo>
                  <a:pt x="207" y="162"/>
                  <a:pt x="207" y="162"/>
                  <a:pt x="207" y="162"/>
                </a:cubicBezTo>
                <a:cubicBezTo>
                  <a:pt x="207" y="103"/>
                  <a:pt x="207" y="103"/>
                  <a:pt x="207" y="103"/>
                </a:cubicBezTo>
                <a:cubicBezTo>
                  <a:pt x="207" y="88"/>
                  <a:pt x="192" y="88"/>
                  <a:pt x="177" y="88"/>
                </a:cubicBezTo>
                <a:cubicBezTo>
                  <a:pt x="177" y="88"/>
                  <a:pt x="162" y="88"/>
                  <a:pt x="162" y="103"/>
                </a:cubicBezTo>
                <a:cubicBezTo>
                  <a:pt x="162" y="162"/>
                  <a:pt x="162" y="162"/>
                  <a:pt x="162" y="162"/>
                </a:cubicBezTo>
                <a:cubicBezTo>
                  <a:pt x="103" y="162"/>
                  <a:pt x="103" y="162"/>
                  <a:pt x="103" y="162"/>
                </a:cubicBezTo>
                <a:cubicBezTo>
                  <a:pt x="89" y="162"/>
                  <a:pt x="89" y="176"/>
                  <a:pt x="89" y="176"/>
                </a:cubicBezTo>
                <a:cubicBezTo>
                  <a:pt x="89" y="191"/>
                  <a:pt x="89" y="206"/>
                  <a:pt x="103" y="206"/>
                </a:cubicBezTo>
                <a:cubicBezTo>
                  <a:pt x="162" y="206"/>
                  <a:pt x="162" y="206"/>
                  <a:pt x="162" y="206"/>
                </a:cubicBezTo>
                <a:cubicBezTo>
                  <a:pt x="162" y="265"/>
                  <a:pt x="162" y="265"/>
                  <a:pt x="162" y="265"/>
                </a:cubicBezTo>
                <a:lnTo>
                  <a:pt x="177" y="279"/>
                </a:lnTo>
                <a:cubicBezTo>
                  <a:pt x="192" y="279"/>
                  <a:pt x="207" y="265"/>
                  <a:pt x="207" y="265"/>
                </a:cubicBezTo>
                <a:cubicBezTo>
                  <a:pt x="207" y="206"/>
                  <a:pt x="207" y="206"/>
                  <a:pt x="207" y="206"/>
                </a:cubicBezTo>
                <a:cubicBezTo>
                  <a:pt x="265" y="206"/>
                  <a:pt x="265" y="206"/>
                  <a:pt x="265" y="206"/>
                </a:cubicBezTo>
                <a:cubicBezTo>
                  <a:pt x="265" y="206"/>
                  <a:pt x="280" y="191"/>
                  <a:pt x="280" y="176"/>
                </a:cubicBezTo>
                <a:lnTo>
                  <a:pt x="265" y="162"/>
                </a:lnTo>
                <a:close/>
                <a:moveTo>
                  <a:pt x="442" y="221"/>
                </a:moveTo>
                <a:lnTo>
                  <a:pt x="442" y="221"/>
                </a:lnTo>
                <a:cubicBezTo>
                  <a:pt x="428" y="221"/>
                  <a:pt x="412" y="235"/>
                  <a:pt x="412" y="250"/>
                </a:cubicBezTo>
                <a:cubicBezTo>
                  <a:pt x="412" y="265"/>
                  <a:pt x="428" y="279"/>
                  <a:pt x="442" y="279"/>
                </a:cubicBezTo>
                <a:cubicBezTo>
                  <a:pt x="457" y="279"/>
                  <a:pt x="471" y="265"/>
                  <a:pt x="471" y="250"/>
                </a:cubicBezTo>
                <a:cubicBezTo>
                  <a:pt x="471" y="235"/>
                  <a:pt x="457" y="221"/>
                  <a:pt x="442" y="221"/>
                </a:cubicBezTo>
                <a:close/>
                <a:moveTo>
                  <a:pt x="516" y="0"/>
                </a:moveTo>
                <a:lnTo>
                  <a:pt x="516" y="0"/>
                </a:lnTo>
                <a:cubicBezTo>
                  <a:pt x="118" y="0"/>
                  <a:pt x="118" y="0"/>
                  <a:pt x="118" y="0"/>
                </a:cubicBezTo>
                <a:cubicBezTo>
                  <a:pt x="59" y="0"/>
                  <a:pt x="0" y="58"/>
                  <a:pt x="0" y="11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309"/>
                  <a:pt x="59" y="353"/>
                  <a:pt x="118" y="353"/>
                </a:cubicBezTo>
                <a:cubicBezTo>
                  <a:pt x="516" y="353"/>
                  <a:pt x="516" y="353"/>
                  <a:pt x="516" y="353"/>
                </a:cubicBezTo>
                <a:cubicBezTo>
                  <a:pt x="575" y="353"/>
                  <a:pt x="633" y="309"/>
                  <a:pt x="633" y="235"/>
                </a:cubicBezTo>
                <a:cubicBezTo>
                  <a:pt x="633" y="117"/>
                  <a:pt x="633" y="117"/>
                  <a:pt x="633" y="117"/>
                </a:cubicBezTo>
                <a:cubicBezTo>
                  <a:pt x="633" y="58"/>
                  <a:pt x="575" y="0"/>
                  <a:pt x="516" y="0"/>
                </a:cubicBezTo>
                <a:close/>
                <a:moveTo>
                  <a:pt x="589" y="235"/>
                </a:moveTo>
                <a:lnTo>
                  <a:pt x="589" y="235"/>
                </a:lnTo>
                <a:cubicBezTo>
                  <a:pt x="589" y="279"/>
                  <a:pt x="560" y="324"/>
                  <a:pt x="516" y="324"/>
                </a:cubicBezTo>
                <a:cubicBezTo>
                  <a:pt x="118" y="324"/>
                  <a:pt x="118" y="324"/>
                  <a:pt x="118" y="324"/>
                </a:cubicBezTo>
                <a:cubicBezTo>
                  <a:pt x="74" y="324"/>
                  <a:pt x="45" y="279"/>
                  <a:pt x="45" y="235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5" y="74"/>
                  <a:pt x="74" y="44"/>
                  <a:pt x="118" y="44"/>
                </a:cubicBezTo>
                <a:cubicBezTo>
                  <a:pt x="516" y="44"/>
                  <a:pt x="516" y="44"/>
                  <a:pt x="516" y="44"/>
                </a:cubicBezTo>
                <a:cubicBezTo>
                  <a:pt x="560" y="44"/>
                  <a:pt x="589" y="74"/>
                  <a:pt x="589" y="117"/>
                </a:cubicBezTo>
                <a:lnTo>
                  <a:pt x="589" y="235"/>
                </a:lnTo>
                <a:close/>
                <a:moveTo>
                  <a:pt x="530" y="162"/>
                </a:moveTo>
                <a:lnTo>
                  <a:pt x="530" y="162"/>
                </a:lnTo>
                <a:cubicBezTo>
                  <a:pt x="516" y="162"/>
                  <a:pt x="501" y="176"/>
                  <a:pt x="501" y="191"/>
                </a:cubicBezTo>
                <a:cubicBezTo>
                  <a:pt x="501" y="206"/>
                  <a:pt x="516" y="221"/>
                  <a:pt x="530" y="221"/>
                </a:cubicBezTo>
                <a:cubicBezTo>
                  <a:pt x="545" y="221"/>
                  <a:pt x="560" y="206"/>
                  <a:pt x="560" y="191"/>
                </a:cubicBezTo>
                <a:cubicBezTo>
                  <a:pt x="560" y="176"/>
                  <a:pt x="545" y="162"/>
                  <a:pt x="530" y="162"/>
                </a:cubicBezTo>
                <a:close/>
                <a:moveTo>
                  <a:pt x="471" y="88"/>
                </a:moveTo>
                <a:lnTo>
                  <a:pt x="471" y="88"/>
                </a:lnTo>
                <a:cubicBezTo>
                  <a:pt x="457" y="88"/>
                  <a:pt x="442" y="103"/>
                  <a:pt x="442" y="117"/>
                </a:cubicBezTo>
                <a:cubicBezTo>
                  <a:pt x="442" y="132"/>
                  <a:pt x="457" y="147"/>
                  <a:pt x="471" y="147"/>
                </a:cubicBezTo>
                <a:cubicBezTo>
                  <a:pt x="486" y="147"/>
                  <a:pt x="501" y="132"/>
                  <a:pt x="501" y="117"/>
                </a:cubicBezTo>
                <a:cubicBezTo>
                  <a:pt x="501" y="103"/>
                  <a:pt x="486" y="88"/>
                  <a:pt x="471" y="8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56" name="Google Shape;1456;p45"/>
          <p:cNvSpPr/>
          <p:nvPr/>
        </p:nvSpPr>
        <p:spPr>
          <a:xfrm>
            <a:off x="6535058" y="4170564"/>
            <a:ext cx="598125" cy="404513"/>
          </a:xfrm>
          <a:custGeom>
            <a:rect b="b" l="l" r="r" t="t"/>
            <a:pathLst>
              <a:path extrusionOk="0" h="428" w="634">
                <a:moveTo>
                  <a:pt x="103" y="265"/>
                </a:moveTo>
                <a:lnTo>
                  <a:pt x="103" y="265"/>
                </a:lnTo>
                <a:cubicBezTo>
                  <a:pt x="88" y="265"/>
                  <a:pt x="73" y="280"/>
                  <a:pt x="73" y="295"/>
                </a:cubicBezTo>
                <a:cubicBezTo>
                  <a:pt x="73" y="295"/>
                  <a:pt x="88" y="309"/>
                  <a:pt x="103" y="309"/>
                </a:cubicBezTo>
                <a:lnTo>
                  <a:pt x="117" y="295"/>
                </a:lnTo>
                <a:cubicBezTo>
                  <a:pt x="117" y="280"/>
                  <a:pt x="103" y="265"/>
                  <a:pt x="103" y="265"/>
                </a:cubicBezTo>
                <a:close/>
                <a:moveTo>
                  <a:pt x="456" y="74"/>
                </a:moveTo>
                <a:lnTo>
                  <a:pt x="456" y="74"/>
                </a:lnTo>
                <a:cubicBezTo>
                  <a:pt x="176" y="74"/>
                  <a:pt x="176" y="74"/>
                  <a:pt x="176" y="74"/>
                </a:cubicBezTo>
                <a:cubicBezTo>
                  <a:pt x="162" y="74"/>
                  <a:pt x="162" y="88"/>
                  <a:pt x="162" y="88"/>
                </a:cubicBezTo>
                <a:cubicBezTo>
                  <a:pt x="162" y="324"/>
                  <a:pt x="162" y="324"/>
                  <a:pt x="162" y="324"/>
                </a:cubicBezTo>
                <a:cubicBezTo>
                  <a:pt x="162" y="339"/>
                  <a:pt x="162" y="354"/>
                  <a:pt x="176" y="354"/>
                </a:cubicBezTo>
                <a:cubicBezTo>
                  <a:pt x="456" y="354"/>
                  <a:pt x="456" y="354"/>
                  <a:pt x="456" y="354"/>
                </a:cubicBezTo>
                <a:cubicBezTo>
                  <a:pt x="456" y="354"/>
                  <a:pt x="471" y="339"/>
                  <a:pt x="471" y="324"/>
                </a:cubicBezTo>
                <a:cubicBezTo>
                  <a:pt x="471" y="88"/>
                  <a:pt x="471" y="88"/>
                  <a:pt x="471" y="88"/>
                </a:cubicBezTo>
                <a:lnTo>
                  <a:pt x="456" y="74"/>
                </a:lnTo>
                <a:close/>
                <a:moveTo>
                  <a:pt x="426" y="295"/>
                </a:moveTo>
                <a:lnTo>
                  <a:pt x="426" y="295"/>
                </a:lnTo>
                <a:cubicBezTo>
                  <a:pt x="426" y="295"/>
                  <a:pt x="426" y="309"/>
                  <a:pt x="412" y="309"/>
                </a:cubicBezTo>
                <a:cubicBezTo>
                  <a:pt x="221" y="309"/>
                  <a:pt x="221" y="309"/>
                  <a:pt x="221" y="309"/>
                </a:cubicBezTo>
                <a:cubicBezTo>
                  <a:pt x="206" y="309"/>
                  <a:pt x="191" y="295"/>
                  <a:pt x="191" y="295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191" y="118"/>
                  <a:pt x="206" y="118"/>
                  <a:pt x="221" y="118"/>
                </a:cubicBezTo>
                <a:cubicBezTo>
                  <a:pt x="412" y="118"/>
                  <a:pt x="412" y="118"/>
                  <a:pt x="412" y="118"/>
                </a:cubicBezTo>
                <a:cubicBezTo>
                  <a:pt x="426" y="118"/>
                  <a:pt x="426" y="118"/>
                  <a:pt x="426" y="133"/>
                </a:cubicBezTo>
                <a:lnTo>
                  <a:pt x="426" y="295"/>
                </a:lnTo>
                <a:close/>
                <a:moveTo>
                  <a:pt x="103" y="192"/>
                </a:moveTo>
                <a:lnTo>
                  <a:pt x="103" y="192"/>
                </a:lnTo>
                <a:cubicBezTo>
                  <a:pt x="88" y="192"/>
                  <a:pt x="73" y="206"/>
                  <a:pt x="73" y="206"/>
                </a:cubicBezTo>
                <a:cubicBezTo>
                  <a:pt x="73" y="221"/>
                  <a:pt x="88" y="236"/>
                  <a:pt x="103" y="236"/>
                </a:cubicBezTo>
                <a:cubicBezTo>
                  <a:pt x="103" y="236"/>
                  <a:pt x="117" y="221"/>
                  <a:pt x="117" y="206"/>
                </a:cubicBezTo>
                <a:lnTo>
                  <a:pt x="103" y="192"/>
                </a:ln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398"/>
                  <a:pt x="29" y="427"/>
                  <a:pt x="73" y="427"/>
                </a:cubicBezTo>
                <a:cubicBezTo>
                  <a:pt x="544" y="427"/>
                  <a:pt x="544" y="427"/>
                  <a:pt x="544" y="427"/>
                </a:cubicBezTo>
                <a:cubicBezTo>
                  <a:pt x="588" y="427"/>
                  <a:pt x="633" y="398"/>
                  <a:pt x="633" y="354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30"/>
                  <a:pt x="588" y="0"/>
                  <a:pt x="544" y="0"/>
                </a:cubicBezTo>
                <a:close/>
                <a:moveTo>
                  <a:pt x="588" y="354"/>
                </a:moveTo>
                <a:lnTo>
                  <a:pt x="588" y="354"/>
                </a:lnTo>
                <a:cubicBezTo>
                  <a:pt x="588" y="368"/>
                  <a:pt x="574" y="383"/>
                  <a:pt x="544" y="383"/>
                </a:cubicBezTo>
                <a:cubicBezTo>
                  <a:pt x="73" y="383"/>
                  <a:pt x="73" y="383"/>
                  <a:pt x="73" y="383"/>
                </a:cubicBezTo>
                <a:cubicBezTo>
                  <a:pt x="58" y="383"/>
                  <a:pt x="44" y="368"/>
                  <a:pt x="44" y="354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30"/>
                  <a:pt x="73" y="30"/>
                </a:cubicBezTo>
                <a:cubicBezTo>
                  <a:pt x="544" y="30"/>
                  <a:pt x="544" y="30"/>
                  <a:pt x="544" y="30"/>
                </a:cubicBezTo>
                <a:cubicBezTo>
                  <a:pt x="574" y="30"/>
                  <a:pt x="588" y="59"/>
                  <a:pt x="588" y="74"/>
                </a:cubicBezTo>
                <a:lnTo>
                  <a:pt x="588" y="354"/>
                </a:lnTo>
                <a:close/>
                <a:moveTo>
                  <a:pt x="530" y="192"/>
                </a:moveTo>
                <a:lnTo>
                  <a:pt x="530" y="192"/>
                </a:lnTo>
                <a:cubicBezTo>
                  <a:pt x="515" y="192"/>
                  <a:pt x="515" y="206"/>
                  <a:pt x="515" y="206"/>
                </a:cubicBezTo>
                <a:cubicBezTo>
                  <a:pt x="515" y="221"/>
                  <a:pt x="515" y="236"/>
                  <a:pt x="530" y="236"/>
                </a:cubicBezTo>
                <a:cubicBezTo>
                  <a:pt x="544" y="236"/>
                  <a:pt x="544" y="221"/>
                  <a:pt x="544" y="206"/>
                </a:cubicBezTo>
                <a:cubicBezTo>
                  <a:pt x="544" y="206"/>
                  <a:pt x="544" y="192"/>
                  <a:pt x="530" y="192"/>
                </a:cubicBezTo>
                <a:close/>
                <a:moveTo>
                  <a:pt x="530" y="265"/>
                </a:moveTo>
                <a:lnTo>
                  <a:pt x="530" y="265"/>
                </a:lnTo>
                <a:cubicBezTo>
                  <a:pt x="515" y="265"/>
                  <a:pt x="515" y="280"/>
                  <a:pt x="515" y="295"/>
                </a:cubicBezTo>
                <a:cubicBezTo>
                  <a:pt x="515" y="295"/>
                  <a:pt x="515" y="309"/>
                  <a:pt x="530" y="309"/>
                </a:cubicBezTo>
                <a:cubicBezTo>
                  <a:pt x="544" y="309"/>
                  <a:pt x="544" y="295"/>
                  <a:pt x="544" y="295"/>
                </a:cubicBezTo>
                <a:cubicBezTo>
                  <a:pt x="544" y="280"/>
                  <a:pt x="544" y="265"/>
                  <a:pt x="530" y="26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57" name="Google Shape;1457;p45"/>
          <p:cNvSpPr/>
          <p:nvPr/>
        </p:nvSpPr>
        <p:spPr>
          <a:xfrm>
            <a:off x="5580824" y="4115246"/>
            <a:ext cx="580839" cy="518606"/>
          </a:xfrm>
          <a:custGeom>
            <a:rect b="b" l="l" r="r" t="t"/>
            <a:pathLst>
              <a:path extrusionOk="0" h="546" w="619">
                <a:moveTo>
                  <a:pt x="545" y="74"/>
                </a:moveTo>
                <a:lnTo>
                  <a:pt x="545" y="74"/>
                </a:lnTo>
                <a:cubicBezTo>
                  <a:pt x="486" y="74"/>
                  <a:pt x="486" y="74"/>
                  <a:pt x="486" y="74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56" y="15"/>
                  <a:pt x="441" y="0"/>
                  <a:pt x="427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77" y="0"/>
                  <a:pt x="162" y="15"/>
                  <a:pt x="147" y="30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29" y="74"/>
                  <a:pt x="0" y="104"/>
                  <a:pt x="0" y="147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516"/>
                  <a:pt x="29" y="545"/>
                  <a:pt x="73" y="545"/>
                </a:cubicBezTo>
                <a:cubicBezTo>
                  <a:pt x="545" y="545"/>
                  <a:pt x="545" y="545"/>
                  <a:pt x="545" y="545"/>
                </a:cubicBezTo>
                <a:cubicBezTo>
                  <a:pt x="589" y="545"/>
                  <a:pt x="618" y="516"/>
                  <a:pt x="618" y="472"/>
                </a:cubicBezTo>
                <a:cubicBezTo>
                  <a:pt x="618" y="147"/>
                  <a:pt x="618" y="147"/>
                  <a:pt x="618" y="147"/>
                </a:cubicBezTo>
                <a:cubicBezTo>
                  <a:pt x="618" y="104"/>
                  <a:pt x="589" y="74"/>
                  <a:pt x="545" y="74"/>
                </a:cubicBezTo>
                <a:close/>
                <a:moveTo>
                  <a:pt x="589" y="472"/>
                </a:moveTo>
                <a:lnTo>
                  <a:pt x="589" y="472"/>
                </a:lnTo>
                <a:cubicBezTo>
                  <a:pt x="589" y="486"/>
                  <a:pt x="559" y="501"/>
                  <a:pt x="545" y="501"/>
                </a:cubicBezTo>
                <a:cubicBezTo>
                  <a:pt x="73" y="501"/>
                  <a:pt x="73" y="501"/>
                  <a:pt x="73" y="501"/>
                </a:cubicBezTo>
                <a:cubicBezTo>
                  <a:pt x="59" y="501"/>
                  <a:pt x="29" y="486"/>
                  <a:pt x="29" y="472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29" y="133"/>
                  <a:pt x="59" y="118"/>
                  <a:pt x="73" y="118"/>
                </a:cubicBezTo>
                <a:cubicBezTo>
                  <a:pt x="147" y="118"/>
                  <a:pt x="147" y="118"/>
                  <a:pt x="147" y="118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91" y="45"/>
                  <a:pt x="191" y="30"/>
                  <a:pt x="206" y="30"/>
                </a:cubicBezTo>
                <a:cubicBezTo>
                  <a:pt x="412" y="30"/>
                  <a:pt x="412" y="30"/>
                  <a:pt x="412" y="30"/>
                </a:cubicBezTo>
                <a:cubicBezTo>
                  <a:pt x="427" y="30"/>
                  <a:pt x="427" y="45"/>
                  <a:pt x="441" y="74"/>
                </a:cubicBezTo>
                <a:cubicBezTo>
                  <a:pt x="471" y="118"/>
                  <a:pt x="471" y="118"/>
                  <a:pt x="471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59" y="118"/>
                  <a:pt x="589" y="133"/>
                  <a:pt x="589" y="147"/>
                </a:cubicBezTo>
                <a:lnTo>
                  <a:pt x="589" y="472"/>
                </a:lnTo>
                <a:close/>
                <a:moveTo>
                  <a:pt x="309" y="147"/>
                </a:moveTo>
                <a:lnTo>
                  <a:pt x="309" y="147"/>
                </a:lnTo>
                <a:cubicBezTo>
                  <a:pt x="221" y="147"/>
                  <a:pt x="147" y="221"/>
                  <a:pt x="147" y="310"/>
                </a:cubicBezTo>
                <a:cubicBezTo>
                  <a:pt x="147" y="398"/>
                  <a:pt x="221" y="472"/>
                  <a:pt x="309" y="472"/>
                </a:cubicBezTo>
                <a:cubicBezTo>
                  <a:pt x="398" y="472"/>
                  <a:pt x="471" y="398"/>
                  <a:pt x="471" y="310"/>
                </a:cubicBezTo>
                <a:cubicBezTo>
                  <a:pt x="471" y="221"/>
                  <a:pt x="398" y="147"/>
                  <a:pt x="309" y="147"/>
                </a:cubicBezTo>
                <a:close/>
                <a:moveTo>
                  <a:pt x="309" y="427"/>
                </a:moveTo>
                <a:lnTo>
                  <a:pt x="309" y="427"/>
                </a:lnTo>
                <a:cubicBezTo>
                  <a:pt x="250" y="427"/>
                  <a:pt x="191" y="368"/>
                  <a:pt x="191" y="310"/>
                </a:cubicBezTo>
                <a:cubicBezTo>
                  <a:pt x="191" y="251"/>
                  <a:pt x="250" y="192"/>
                  <a:pt x="309" y="192"/>
                </a:cubicBezTo>
                <a:cubicBezTo>
                  <a:pt x="368" y="192"/>
                  <a:pt x="427" y="251"/>
                  <a:pt x="427" y="310"/>
                </a:cubicBezTo>
                <a:cubicBezTo>
                  <a:pt x="427" y="368"/>
                  <a:pt x="368" y="427"/>
                  <a:pt x="309" y="42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58" name="Google Shape;1458;p45"/>
          <p:cNvSpPr/>
          <p:nvPr/>
        </p:nvSpPr>
        <p:spPr>
          <a:xfrm>
            <a:off x="4761427" y="4073757"/>
            <a:ext cx="266219" cy="601584"/>
          </a:xfrm>
          <a:custGeom>
            <a:rect b="b" l="l" r="r" t="t"/>
            <a:pathLst>
              <a:path extrusionOk="0" h="634" w="281">
                <a:moveTo>
                  <a:pt x="280" y="162"/>
                </a:moveTo>
                <a:lnTo>
                  <a:pt x="280" y="162"/>
                </a:lnTo>
                <a:cubicBezTo>
                  <a:pt x="280" y="74"/>
                  <a:pt x="207" y="0"/>
                  <a:pt x="133" y="0"/>
                </a:cubicBezTo>
                <a:cubicBezTo>
                  <a:pt x="59" y="0"/>
                  <a:pt x="0" y="74"/>
                  <a:pt x="0" y="162"/>
                </a:cubicBezTo>
                <a:cubicBezTo>
                  <a:pt x="0" y="236"/>
                  <a:pt x="45" y="295"/>
                  <a:pt x="118" y="309"/>
                </a:cubicBezTo>
                <a:cubicBezTo>
                  <a:pt x="118" y="604"/>
                  <a:pt x="118" y="604"/>
                  <a:pt x="118" y="604"/>
                </a:cubicBezTo>
                <a:cubicBezTo>
                  <a:pt x="118" y="619"/>
                  <a:pt x="133" y="633"/>
                  <a:pt x="133" y="633"/>
                </a:cubicBezTo>
                <a:cubicBezTo>
                  <a:pt x="148" y="633"/>
                  <a:pt x="162" y="619"/>
                  <a:pt x="162" y="604"/>
                </a:cubicBezTo>
                <a:cubicBezTo>
                  <a:pt x="162" y="309"/>
                  <a:pt x="162" y="309"/>
                  <a:pt x="162" y="309"/>
                </a:cubicBezTo>
                <a:cubicBezTo>
                  <a:pt x="221" y="295"/>
                  <a:pt x="280" y="236"/>
                  <a:pt x="280" y="162"/>
                </a:cubicBezTo>
                <a:close/>
                <a:moveTo>
                  <a:pt x="133" y="280"/>
                </a:moveTo>
                <a:lnTo>
                  <a:pt x="133" y="280"/>
                </a:lnTo>
                <a:cubicBezTo>
                  <a:pt x="89" y="280"/>
                  <a:pt x="45" y="221"/>
                  <a:pt x="45" y="162"/>
                </a:cubicBezTo>
                <a:cubicBezTo>
                  <a:pt x="45" y="89"/>
                  <a:pt x="89" y="44"/>
                  <a:pt x="133" y="44"/>
                </a:cubicBezTo>
                <a:cubicBezTo>
                  <a:pt x="192" y="44"/>
                  <a:pt x="236" y="89"/>
                  <a:pt x="236" y="162"/>
                </a:cubicBezTo>
                <a:cubicBezTo>
                  <a:pt x="236" y="221"/>
                  <a:pt x="192" y="280"/>
                  <a:pt x="133" y="28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59" name="Google Shape;1459;p45"/>
          <p:cNvSpPr/>
          <p:nvPr/>
        </p:nvSpPr>
        <p:spPr>
          <a:xfrm>
            <a:off x="3872881" y="4073757"/>
            <a:ext cx="152124" cy="601584"/>
          </a:xfrm>
          <a:custGeom>
            <a:rect b="b" l="l" r="r" t="t"/>
            <a:pathLst>
              <a:path extrusionOk="0" h="634" w="163">
                <a:moveTo>
                  <a:pt x="44" y="0"/>
                </a:moveTo>
                <a:lnTo>
                  <a:pt x="44" y="0"/>
                </a:lnTo>
                <a:cubicBezTo>
                  <a:pt x="30" y="0"/>
                  <a:pt x="30" y="0"/>
                  <a:pt x="15" y="0"/>
                </a:cubicBezTo>
                <a:lnTo>
                  <a:pt x="0" y="15"/>
                </a:lnTo>
                <a:cubicBezTo>
                  <a:pt x="0" y="604"/>
                  <a:pt x="0" y="604"/>
                  <a:pt x="0" y="604"/>
                </a:cubicBezTo>
                <a:cubicBezTo>
                  <a:pt x="0" y="619"/>
                  <a:pt x="15" y="633"/>
                  <a:pt x="15" y="633"/>
                </a:cubicBezTo>
                <a:cubicBezTo>
                  <a:pt x="30" y="633"/>
                  <a:pt x="44" y="619"/>
                  <a:pt x="44" y="604"/>
                </a:cubicBezTo>
                <a:cubicBezTo>
                  <a:pt x="44" y="354"/>
                  <a:pt x="44" y="354"/>
                  <a:pt x="44" y="354"/>
                </a:cubicBezTo>
                <a:cubicBezTo>
                  <a:pt x="44" y="354"/>
                  <a:pt x="74" y="354"/>
                  <a:pt x="162" y="354"/>
                </a:cubicBezTo>
                <a:cubicBezTo>
                  <a:pt x="162" y="118"/>
                  <a:pt x="44" y="0"/>
                  <a:pt x="44" y="0"/>
                </a:cubicBezTo>
                <a:close/>
                <a:moveTo>
                  <a:pt x="44" y="59"/>
                </a:moveTo>
                <a:lnTo>
                  <a:pt x="44" y="59"/>
                </a:lnTo>
                <a:cubicBezTo>
                  <a:pt x="44" y="59"/>
                  <a:pt x="118" y="191"/>
                  <a:pt x="118" y="309"/>
                </a:cubicBezTo>
                <a:cubicBezTo>
                  <a:pt x="59" y="309"/>
                  <a:pt x="44" y="309"/>
                  <a:pt x="44" y="309"/>
                </a:cubicBezTo>
                <a:lnTo>
                  <a:pt x="44" y="5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0" name="Google Shape;1460;p45"/>
          <p:cNvSpPr/>
          <p:nvPr/>
        </p:nvSpPr>
        <p:spPr>
          <a:xfrm>
            <a:off x="2887528" y="4073757"/>
            <a:ext cx="197071" cy="601584"/>
          </a:xfrm>
          <a:custGeom>
            <a:rect b="b" l="l" r="r" t="t"/>
            <a:pathLst>
              <a:path extrusionOk="0" h="634" w="207">
                <a:moveTo>
                  <a:pt x="176" y="0"/>
                </a:moveTo>
                <a:lnTo>
                  <a:pt x="176" y="0"/>
                </a:lnTo>
                <a:lnTo>
                  <a:pt x="162" y="15"/>
                </a:lnTo>
                <a:cubicBezTo>
                  <a:pt x="162" y="162"/>
                  <a:pt x="162" y="162"/>
                  <a:pt x="162" y="162"/>
                </a:cubicBezTo>
                <a:cubicBezTo>
                  <a:pt x="162" y="191"/>
                  <a:pt x="147" y="207"/>
                  <a:pt x="118" y="207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0"/>
                  <a:pt x="103" y="0"/>
                </a:cubicBezTo>
                <a:cubicBezTo>
                  <a:pt x="88" y="0"/>
                  <a:pt x="88" y="15"/>
                  <a:pt x="88" y="15"/>
                </a:cubicBezTo>
                <a:cubicBezTo>
                  <a:pt x="88" y="207"/>
                  <a:pt x="88" y="207"/>
                  <a:pt x="88" y="207"/>
                </a:cubicBezTo>
                <a:cubicBezTo>
                  <a:pt x="59" y="207"/>
                  <a:pt x="44" y="191"/>
                  <a:pt x="44" y="162"/>
                </a:cubicBezTo>
                <a:cubicBezTo>
                  <a:pt x="44" y="15"/>
                  <a:pt x="44" y="15"/>
                  <a:pt x="44" y="15"/>
                </a:cubicBezTo>
                <a:lnTo>
                  <a:pt x="29" y="0"/>
                </a:lnTo>
                <a:cubicBezTo>
                  <a:pt x="15" y="0"/>
                  <a:pt x="0" y="15"/>
                  <a:pt x="0" y="1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07"/>
                  <a:pt x="44" y="250"/>
                  <a:pt x="88" y="250"/>
                </a:cubicBezTo>
                <a:cubicBezTo>
                  <a:pt x="88" y="604"/>
                  <a:pt x="88" y="604"/>
                  <a:pt x="88" y="604"/>
                </a:cubicBezTo>
                <a:cubicBezTo>
                  <a:pt x="88" y="619"/>
                  <a:pt x="88" y="633"/>
                  <a:pt x="103" y="633"/>
                </a:cubicBezTo>
                <a:cubicBezTo>
                  <a:pt x="118" y="633"/>
                  <a:pt x="118" y="619"/>
                  <a:pt x="118" y="604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62" y="250"/>
                  <a:pt x="206" y="207"/>
                  <a:pt x="206" y="162"/>
                </a:cubicBezTo>
                <a:cubicBezTo>
                  <a:pt x="206" y="15"/>
                  <a:pt x="206" y="15"/>
                  <a:pt x="206" y="15"/>
                </a:cubicBezTo>
                <a:cubicBezTo>
                  <a:pt x="206" y="15"/>
                  <a:pt x="191" y="0"/>
                  <a:pt x="176" y="0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1" name="Google Shape;1461;p45"/>
          <p:cNvSpPr/>
          <p:nvPr/>
        </p:nvSpPr>
        <p:spPr>
          <a:xfrm>
            <a:off x="11527503" y="3119521"/>
            <a:ext cx="224728" cy="580839"/>
          </a:xfrm>
          <a:custGeom>
            <a:rect b="b" l="l" r="r" t="t"/>
            <a:pathLst>
              <a:path extrusionOk="0" h="619" w="237">
                <a:moveTo>
                  <a:pt x="177" y="235"/>
                </a:moveTo>
                <a:lnTo>
                  <a:pt x="177" y="235"/>
                </a:lnTo>
                <a:cubicBezTo>
                  <a:pt x="177" y="14"/>
                  <a:pt x="177" y="14"/>
                  <a:pt x="177" y="14"/>
                </a:cubicBezTo>
                <a:cubicBezTo>
                  <a:pt x="177" y="0"/>
                  <a:pt x="162" y="0"/>
                  <a:pt x="162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59" y="0"/>
                  <a:pt x="59" y="14"/>
                </a:cubicBezTo>
                <a:cubicBezTo>
                  <a:pt x="59" y="235"/>
                  <a:pt x="59" y="235"/>
                  <a:pt x="59" y="235"/>
                </a:cubicBezTo>
                <a:cubicBezTo>
                  <a:pt x="15" y="235"/>
                  <a:pt x="0" y="264"/>
                  <a:pt x="0" y="309"/>
                </a:cubicBezTo>
                <a:cubicBezTo>
                  <a:pt x="0" y="618"/>
                  <a:pt x="0" y="618"/>
                  <a:pt x="0" y="618"/>
                </a:cubicBezTo>
                <a:cubicBezTo>
                  <a:pt x="236" y="618"/>
                  <a:pt x="236" y="618"/>
                  <a:pt x="236" y="618"/>
                </a:cubicBezTo>
                <a:cubicBezTo>
                  <a:pt x="236" y="309"/>
                  <a:pt x="236" y="309"/>
                  <a:pt x="236" y="309"/>
                </a:cubicBezTo>
                <a:cubicBezTo>
                  <a:pt x="236" y="264"/>
                  <a:pt x="221" y="235"/>
                  <a:pt x="177" y="235"/>
                </a:cubicBezTo>
                <a:close/>
                <a:moveTo>
                  <a:pt x="103" y="29"/>
                </a:moveTo>
                <a:lnTo>
                  <a:pt x="103" y="29"/>
                </a:lnTo>
                <a:cubicBezTo>
                  <a:pt x="133" y="29"/>
                  <a:pt x="133" y="29"/>
                  <a:pt x="133" y="29"/>
                </a:cubicBezTo>
                <a:cubicBezTo>
                  <a:pt x="133" y="73"/>
                  <a:pt x="133" y="73"/>
                  <a:pt x="133" y="73"/>
                </a:cubicBezTo>
                <a:cubicBezTo>
                  <a:pt x="103" y="73"/>
                  <a:pt x="103" y="73"/>
                  <a:pt x="103" y="73"/>
                </a:cubicBezTo>
                <a:lnTo>
                  <a:pt x="103" y="29"/>
                </a:lnTo>
                <a:close/>
                <a:moveTo>
                  <a:pt x="103" y="117"/>
                </a:moveTo>
                <a:lnTo>
                  <a:pt x="103" y="117"/>
                </a:lnTo>
                <a:cubicBezTo>
                  <a:pt x="133" y="117"/>
                  <a:pt x="133" y="117"/>
                  <a:pt x="133" y="117"/>
                </a:cubicBezTo>
                <a:cubicBezTo>
                  <a:pt x="133" y="235"/>
                  <a:pt x="133" y="235"/>
                  <a:pt x="133" y="235"/>
                </a:cubicBezTo>
                <a:cubicBezTo>
                  <a:pt x="103" y="235"/>
                  <a:pt x="103" y="235"/>
                  <a:pt x="103" y="235"/>
                </a:cubicBezTo>
                <a:lnTo>
                  <a:pt x="103" y="117"/>
                </a:lnTo>
                <a:close/>
                <a:moveTo>
                  <a:pt x="192" y="588"/>
                </a:moveTo>
                <a:lnTo>
                  <a:pt x="192" y="588"/>
                </a:lnTo>
                <a:cubicBezTo>
                  <a:pt x="45" y="588"/>
                  <a:pt x="45" y="588"/>
                  <a:pt x="45" y="588"/>
                </a:cubicBezTo>
                <a:cubicBezTo>
                  <a:pt x="45" y="309"/>
                  <a:pt x="45" y="309"/>
                  <a:pt x="45" y="309"/>
                </a:cubicBezTo>
                <a:cubicBezTo>
                  <a:pt x="45" y="294"/>
                  <a:pt x="59" y="264"/>
                  <a:pt x="74" y="264"/>
                </a:cubicBezTo>
                <a:cubicBezTo>
                  <a:pt x="162" y="264"/>
                  <a:pt x="162" y="264"/>
                  <a:pt x="162" y="264"/>
                </a:cubicBezTo>
                <a:cubicBezTo>
                  <a:pt x="177" y="264"/>
                  <a:pt x="192" y="294"/>
                  <a:pt x="192" y="309"/>
                </a:cubicBezTo>
                <a:lnTo>
                  <a:pt x="192" y="588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2" name="Google Shape;1462;p45"/>
          <p:cNvSpPr/>
          <p:nvPr/>
        </p:nvSpPr>
        <p:spPr>
          <a:xfrm>
            <a:off x="10417686" y="3147182"/>
            <a:ext cx="497864" cy="528979"/>
          </a:xfrm>
          <a:custGeom>
            <a:rect b="b" l="l" r="r" t="t"/>
            <a:pathLst>
              <a:path extrusionOk="0" h="560" w="531">
                <a:moveTo>
                  <a:pt x="530" y="44"/>
                </a:moveTo>
                <a:lnTo>
                  <a:pt x="530" y="44"/>
                </a:lnTo>
                <a:cubicBezTo>
                  <a:pt x="530" y="29"/>
                  <a:pt x="530" y="29"/>
                  <a:pt x="530" y="29"/>
                </a:cubicBezTo>
                <a:cubicBezTo>
                  <a:pt x="530" y="15"/>
                  <a:pt x="530" y="15"/>
                  <a:pt x="515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0" y="15"/>
                </a:cubicBezTo>
                <a:cubicBezTo>
                  <a:pt x="0" y="15"/>
                  <a:pt x="0" y="29"/>
                  <a:pt x="0" y="44"/>
                </a:cubicBezTo>
                <a:cubicBezTo>
                  <a:pt x="250" y="338"/>
                  <a:pt x="250" y="338"/>
                  <a:pt x="250" y="338"/>
                </a:cubicBezTo>
                <a:cubicBezTo>
                  <a:pt x="250" y="515"/>
                  <a:pt x="250" y="515"/>
                  <a:pt x="250" y="515"/>
                </a:cubicBezTo>
                <a:cubicBezTo>
                  <a:pt x="176" y="515"/>
                  <a:pt x="176" y="515"/>
                  <a:pt x="176" y="515"/>
                </a:cubicBezTo>
                <a:cubicBezTo>
                  <a:pt x="162" y="515"/>
                  <a:pt x="162" y="530"/>
                  <a:pt x="162" y="530"/>
                </a:cubicBezTo>
                <a:cubicBezTo>
                  <a:pt x="162" y="545"/>
                  <a:pt x="162" y="559"/>
                  <a:pt x="176" y="559"/>
                </a:cubicBezTo>
                <a:cubicBezTo>
                  <a:pt x="367" y="559"/>
                  <a:pt x="367" y="559"/>
                  <a:pt x="367" y="559"/>
                </a:cubicBezTo>
                <a:cubicBezTo>
                  <a:pt x="383" y="559"/>
                  <a:pt x="397" y="545"/>
                  <a:pt x="397" y="530"/>
                </a:cubicBezTo>
                <a:cubicBezTo>
                  <a:pt x="397" y="530"/>
                  <a:pt x="383" y="515"/>
                  <a:pt x="367" y="515"/>
                </a:cubicBezTo>
                <a:cubicBezTo>
                  <a:pt x="294" y="515"/>
                  <a:pt x="294" y="515"/>
                  <a:pt x="294" y="515"/>
                </a:cubicBezTo>
                <a:cubicBezTo>
                  <a:pt x="294" y="338"/>
                  <a:pt x="294" y="338"/>
                  <a:pt x="294" y="338"/>
                </a:cubicBezTo>
                <a:lnTo>
                  <a:pt x="530" y="44"/>
                </a:lnTo>
                <a:close/>
                <a:moveTo>
                  <a:pt x="279" y="294"/>
                </a:moveTo>
                <a:lnTo>
                  <a:pt x="279" y="294"/>
                </a:lnTo>
                <a:cubicBezTo>
                  <a:pt x="58" y="44"/>
                  <a:pt x="58" y="44"/>
                  <a:pt x="58" y="44"/>
                </a:cubicBezTo>
                <a:cubicBezTo>
                  <a:pt x="471" y="44"/>
                  <a:pt x="471" y="44"/>
                  <a:pt x="471" y="44"/>
                </a:cubicBezTo>
                <a:lnTo>
                  <a:pt x="279" y="29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3" name="Google Shape;1463;p45"/>
          <p:cNvSpPr/>
          <p:nvPr/>
        </p:nvSpPr>
        <p:spPr>
          <a:xfrm>
            <a:off x="9418504" y="3174841"/>
            <a:ext cx="598125" cy="473661"/>
          </a:xfrm>
          <a:custGeom>
            <a:rect b="b" l="l" r="r" t="t"/>
            <a:pathLst>
              <a:path extrusionOk="0" h="502" w="634">
                <a:moveTo>
                  <a:pt x="603" y="472"/>
                </a:moveTo>
                <a:lnTo>
                  <a:pt x="603" y="472"/>
                </a:lnTo>
                <a:cubicBezTo>
                  <a:pt x="14" y="472"/>
                  <a:pt x="14" y="472"/>
                  <a:pt x="14" y="472"/>
                </a:cubicBezTo>
                <a:cubicBezTo>
                  <a:pt x="14" y="472"/>
                  <a:pt x="0" y="472"/>
                  <a:pt x="0" y="486"/>
                </a:cubicBezTo>
                <a:cubicBezTo>
                  <a:pt x="0" y="501"/>
                  <a:pt x="14" y="501"/>
                  <a:pt x="14" y="501"/>
                </a:cubicBezTo>
                <a:cubicBezTo>
                  <a:pt x="603" y="501"/>
                  <a:pt x="603" y="501"/>
                  <a:pt x="603" y="501"/>
                </a:cubicBezTo>
                <a:cubicBezTo>
                  <a:pt x="618" y="501"/>
                  <a:pt x="633" y="501"/>
                  <a:pt x="633" y="486"/>
                </a:cubicBezTo>
                <a:cubicBezTo>
                  <a:pt x="633" y="472"/>
                  <a:pt x="618" y="472"/>
                  <a:pt x="603" y="472"/>
                </a:cubicBezTo>
                <a:close/>
                <a:moveTo>
                  <a:pt x="338" y="74"/>
                </a:moveTo>
                <a:lnTo>
                  <a:pt x="338" y="74"/>
                </a:lnTo>
                <a:cubicBezTo>
                  <a:pt x="338" y="30"/>
                  <a:pt x="338" y="30"/>
                  <a:pt x="338" y="30"/>
                </a:cubicBezTo>
                <a:cubicBezTo>
                  <a:pt x="368" y="30"/>
                  <a:pt x="368" y="30"/>
                  <a:pt x="368" y="30"/>
                </a:cubicBezTo>
                <a:cubicBezTo>
                  <a:pt x="383" y="30"/>
                  <a:pt x="397" y="30"/>
                  <a:pt x="397" y="15"/>
                </a:cubicBezTo>
                <a:cubicBezTo>
                  <a:pt x="397" y="0"/>
                  <a:pt x="383" y="0"/>
                  <a:pt x="368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50" y="0"/>
                  <a:pt x="235" y="0"/>
                  <a:pt x="235" y="15"/>
                </a:cubicBezTo>
                <a:cubicBezTo>
                  <a:pt x="235" y="30"/>
                  <a:pt x="250" y="30"/>
                  <a:pt x="250" y="30"/>
                </a:cubicBezTo>
                <a:cubicBezTo>
                  <a:pt x="294" y="30"/>
                  <a:pt x="294" y="30"/>
                  <a:pt x="294" y="30"/>
                </a:cubicBezTo>
                <a:lnTo>
                  <a:pt x="294" y="74"/>
                </a:lnTo>
                <a:cubicBezTo>
                  <a:pt x="132" y="89"/>
                  <a:pt x="0" y="221"/>
                  <a:pt x="0" y="383"/>
                </a:cubicBezTo>
                <a:cubicBezTo>
                  <a:pt x="0" y="398"/>
                  <a:pt x="0" y="398"/>
                  <a:pt x="0" y="413"/>
                </a:cubicBezTo>
                <a:lnTo>
                  <a:pt x="14" y="427"/>
                </a:lnTo>
                <a:cubicBezTo>
                  <a:pt x="603" y="427"/>
                  <a:pt x="603" y="427"/>
                  <a:pt x="603" y="427"/>
                </a:cubicBezTo>
                <a:cubicBezTo>
                  <a:pt x="618" y="427"/>
                  <a:pt x="633" y="413"/>
                  <a:pt x="633" y="413"/>
                </a:cubicBezTo>
                <a:cubicBezTo>
                  <a:pt x="633" y="398"/>
                  <a:pt x="633" y="398"/>
                  <a:pt x="633" y="383"/>
                </a:cubicBezTo>
                <a:cubicBezTo>
                  <a:pt x="633" y="221"/>
                  <a:pt x="500" y="89"/>
                  <a:pt x="338" y="74"/>
                </a:cubicBezTo>
                <a:close/>
                <a:moveTo>
                  <a:pt x="44" y="383"/>
                </a:moveTo>
                <a:lnTo>
                  <a:pt x="44" y="383"/>
                </a:lnTo>
                <a:cubicBezTo>
                  <a:pt x="44" y="236"/>
                  <a:pt x="162" y="118"/>
                  <a:pt x="309" y="118"/>
                </a:cubicBezTo>
                <a:cubicBezTo>
                  <a:pt x="471" y="118"/>
                  <a:pt x="588" y="236"/>
                  <a:pt x="588" y="383"/>
                </a:cubicBezTo>
                <a:lnTo>
                  <a:pt x="44" y="38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4" name="Google Shape;1464;p45"/>
          <p:cNvSpPr/>
          <p:nvPr/>
        </p:nvSpPr>
        <p:spPr>
          <a:xfrm>
            <a:off x="8516129" y="3119521"/>
            <a:ext cx="473663" cy="580839"/>
          </a:xfrm>
          <a:custGeom>
            <a:rect b="b" l="l" r="r" t="t"/>
            <a:pathLst>
              <a:path extrusionOk="0" h="619" w="501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5" name="Google Shape;1465;p45"/>
          <p:cNvSpPr/>
          <p:nvPr/>
        </p:nvSpPr>
        <p:spPr>
          <a:xfrm>
            <a:off x="7548068" y="3119521"/>
            <a:ext cx="487492" cy="580839"/>
          </a:xfrm>
          <a:custGeom>
            <a:rect b="b" l="l" r="r" t="t"/>
            <a:pathLst>
              <a:path extrusionOk="0" h="619" w="517">
                <a:moveTo>
                  <a:pt x="265" y="0"/>
                </a:moveTo>
                <a:lnTo>
                  <a:pt x="265" y="0"/>
                </a:lnTo>
                <a:cubicBezTo>
                  <a:pt x="162" y="88"/>
                  <a:pt x="0" y="220"/>
                  <a:pt x="0" y="367"/>
                </a:cubicBezTo>
                <a:cubicBezTo>
                  <a:pt x="0" y="515"/>
                  <a:pt x="118" y="618"/>
                  <a:pt x="265" y="618"/>
                </a:cubicBezTo>
                <a:cubicBezTo>
                  <a:pt x="398" y="618"/>
                  <a:pt x="516" y="515"/>
                  <a:pt x="516" y="367"/>
                </a:cubicBezTo>
                <a:cubicBezTo>
                  <a:pt x="516" y="220"/>
                  <a:pt x="353" y="88"/>
                  <a:pt x="265" y="0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48" y="588"/>
                  <a:pt x="44" y="485"/>
                  <a:pt x="44" y="367"/>
                </a:cubicBezTo>
                <a:cubicBezTo>
                  <a:pt x="44" y="250"/>
                  <a:pt x="177" y="132"/>
                  <a:pt x="265" y="58"/>
                </a:cubicBezTo>
                <a:cubicBezTo>
                  <a:pt x="339" y="132"/>
                  <a:pt x="471" y="250"/>
                  <a:pt x="471" y="367"/>
                </a:cubicBezTo>
                <a:cubicBezTo>
                  <a:pt x="471" y="485"/>
                  <a:pt x="383" y="588"/>
                  <a:pt x="265" y="588"/>
                </a:cubicBezTo>
                <a:close/>
                <a:moveTo>
                  <a:pt x="265" y="191"/>
                </a:moveTo>
                <a:lnTo>
                  <a:pt x="265" y="191"/>
                </a:lnTo>
                <a:cubicBezTo>
                  <a:pt x="206" y="250"/>
                  <a:pt x="118" y="309"/>
                  <a:pt x="118" y="382"/>
                </a:cubicBezTo>
                <a:cubicBezTo>
                  <a:pt x="118" y="471"/>
                  <a:pt x="192" y="530"/>
                  <a:pt x="265" y="530"/>
                </a:cubicBezTo>
                <a:cubicBezTo>
                  <a:pt x="339" y="530"/>
                  <a:pt x="398" y="471"/>
                  <a:pt x="398" y="382"/>
                </a:cubicBezTo>
                <a:cubicBezTo>
                  <a:pt x="398" y="309"/>
                  <a:pt x="310" y="250"/>
                  <a:pt x="265" y="191"/>
                </a:cubicBezTo>
                <a:close/>
                <a:moveTo>
                  <a:pt x="265" y="485"/>
                </a:moveTo>
                <a:lnTo>
                  <a:pt x="265" y="485"/>
                </a:lnTo>
                <a:cubicBezTo>
                  <a:pt x="206" y="485"/>
                  <a:pt x="162" y="441"/>
                  <a:pt x="162" y="382"/>
                </a:cubicBezTo>
                <a:cubicBezTo>
                  <a:pt x="162" y="323"/>
                  <a:pt x="221" y="279"/>
                  <a:pt x="265" y="235"/>
                </a:cubicBezTo>
                <a:cubicBezTo>
                  <a:pt x="295" y="279"/>
                  <a:pt x="353" y="323"/>
                  <a:pt x="353" y="382"/>
                </a:cubicBezTo>
                <a:cubicBezTo>
                  <a:pt x="353" y="441"/>
                  <a:pt x="310" y="485"/>
                  <a:pt x="265" y="48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6" name="Google Shape;1466;p45"/>
          <p:cNvSpPr/>
          <p:nvPr/>
        </p:nvSpPr>
        <p:spPr>
          <a:xfrm>
            <a:off x="6535058" y="3119521"/>
            <a:ext cx="598125" cy="580839"/>
          </a:xfrm>
          <a:custGeom>
            <a:rect b="b" l="l" r="r" t="t"/>
            <a:pathLst>
              <a:path extrusionOk="0" h="619" w="634">
                <a:moveTo>
                  <a:pt x="309" y="88"/>
                </a:moveTo>
                <a:lnTo>
                  <a:pt x="309" y="88"/>
                </a:lnTo>
                <a:cubicBezTo>
                  <a:pt x="235" y="88"/>
                  <a:pt x="176" y="162"/>
                  <a:pt x="176" y="235"/>
                </a:cubicBezTo>
                <a:cubicBezTo>
                  <a:pt x="176" y="309"/>
                  <a:pt x="235" y="367"/>
                  <a:pt x="309" y="367"/>
                </a:cubicBezTo>
                <a:cubicBezTo>
                  <a:pt x="383" y="367"/>
                  <a:pt x="456" y="309"/>
                  <a:pt x="456" y="235"/>
                </a:cubicBezTo>
                <a:cubicBezTo>
                  <a:pt x="456" y="162"/>
                  <a:pt x="383" y="88"/>
                  <a:pt x="309" y="88"/>
                </a:cubicBezTo>
                <a:close/>
                <a:moveTo>
                  <a:pt x="309" y="323"/>
                </a:moveTo>
                <a:lnTo>
                  <a:pt x="309" y="323"/>
                </a:lnTo>
                <a:cubicBezTo>
                  <a:pt x="265" y="323"/>
                  <a:pt x="221" y="279"/>
                  <a:pt x="221" y="235"/>
                </a:cubicBezTo>
                <a:cubicBezTo>
                  <a:pt x="221" y="176"/>
                  <a:pt x="265" y="132"/>
                  <a:pt x="309" y="132"/>
                </a:cubicBezTo>
                <a:cubicBezTo>
                  <a:pt x="368" y="132"/>
                  <a:pt x="412" y="176"/>
                  <a:pt x="412" y="235"/>
                </a:cubicBezTo>
                <a:cubicBezTo>
                  <a:pt x="412" y="279"/>
                  <a:pt x="368" y="323"/>
                  <a:pt x="309" y="323"/>
                </a:cubicBezTo>
                <a:close/>
                <a:moveTo>
                  <a:pt x="530" y="338"/>
                </a:moveTo>
                <a:lnTo>
                  <a:pt x="530" y="338"/>
                </a:lnTo>
                <a:cubicBezTo>
                  <a:pt x="544" y="309"/>
                  <a:pt x="559" y="264"/>
                  <a:pt x="559" y="235"/>
                </a:cubicBezTo>
                <a:cubicBezTo>
                  <a:pt x="559" y="103"/>
                  <a:pt x="441" y="0"/>
                  <a:pt x="309" y="0"/>
                </a:cubicBezTo>
                <a:cubicBezTo>
                  <a:pt x="176" y="0"/>
                  <a:pt x="73" y="103"/>
                  <a:pt x="73" y="235"/>
                </a:cubicBezTo>
                <a:cubicBezTo>
                  <a:pt x="73" y="264"/>
                  <a:pt x="88" y="309"/>
                  <a:pt x="103" y="338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500"/>
                  <a:pt x="58" y="515"/>
                  <a:pt x="117" y="530"/>
                </a:cubicBezTo>
                <a:cubicBezTo>
                  <a:pt x="162" y="574"/>
                  <a:pt x="206" y="618"/>
                  <a:pt x="206" y="618"/>
                </a:cubicBezTo>
                <a:cubicBezTo>
                  <a:pt x="294" y="471"/>
                  <a:pt x="294" y="471"/>
                  <a:pt x="294" y="471"/>
                </a:cubicBezTo>
                <a:cubicBezTo>
                  <a:pt x="309" y="471"/>
                  <a:pt x="309" y="471"/>
                  <a:pt x="309" y="471"/>
                </a:cubicBezTo>
                <a:cubicBezTo>
                  <a:pt x="324" y="471"/>
                  <a:pt x="324" y="471"/>
                  <a:pt x="324" y="471"/>
                </a:cubicBezTo>
                <a:cubicBezTo>
                  <a:pt x="412" y="618"/>
                  <a:pt x="412" y="618"/>
                  <a:pt x="412" y="618"/>
                </a:cubicBezTo>
                <a:cubicBezTo>
                  <a:pt x="412" y="618"/>
                  <a:pt x="456" y="574"/>
                  <a:pt x="500" y="530"/>
                </a:cubicBezTo>
                <a:cubicBezTo>
                  <a:pt x="559" y="515"/>
                  <a:pt x="633" y="500"/>
                  <a:pt x="633" y="500"/>
                </a:cubicBezTo>
                <a:lnTo>
                  <a:pt x="530" y="338"/>
                </a:lnTo>
                <a:close/>
                <a:moveTo>
                  <a:pt x="206" y="544"/>
                </a:moveTo>
                <a:lnTo>
                  <a:pt x="206" y="544"/>
                </a:lnTo>
                <a:cubicBezTo>
                  <a:pt x="206" y="544"/>
                  <a:pt x="176" y="530"/>
                  <a:pt x="147" y="500"/>
                </a:cubicBezTo>
                <a:cubicBezTo>
                  <a:pt x="103" y="485"/>
                  <a:pt x="58" y="471"/>
                  <a:pt x="58" y="471"/>
                </a:cubicBezTo>
                <a:cubicBezTo>
                  <a:pt x="117" y="382"/>
                  <a:pt x="117" y="382"/>
                  <a:pt x="117" y="382"/>
                </a:cubicBezTo>
                <a:cubicBezTo>
                  <a:pt x="147" y="412"/>
                  <a:pt x="206" y="456"/>
                  <a:pt x="250" y="456"/>
                </a:cubicBezTo>
                <a:lnTo>
                  <a:pt x="206" y="544"/>
                </a:lnTo>
                <a:close/>
                <a:moveTo>
                  <a:pt x="309" y="426"/>
                </a:moveTo>
                <a:lnTo>
                  <a:pt x="309" y="426"/>
                </a:lnTo>
                <a:cubicBezTo>
                  <a:pt x="206" y="426"/>
                  <a:pt x="117" y="338"/>
                  <a:pt x="117" y="235"/>
                </a:cubicBezTo>
                <a:cubicBezTo>
                  <a:pt x="117" y="117"/>
                  <a:pt x="206" y="29"/>
                  <a:pt x="309" y="29"/>
                </a:cubicBezTo>
                <a:cubicBezTo>
                  <a:pt x="426" y="29"/>
                  <a:pt x="515" y="117"/>
                  <a:pt x="515" y="235"/>
                </a:cubicBezTo>
                <a:cubicBezTo>
                  <a:pt x="515" y="338"/>
                  <a:pt x="426" y="426"/>
                  <a:pt x="309" y="426"/>
                </a:cubicBezTo>
                <a:close/>
                <a:moveTo>
                  <a:pt x="485" y="500"/>
                </a:moveTo>
                <a:lnTo>
                  <a:pt x="485" y="500"/>
                </a:lnTo>
                <a:cubicBezTo>
                  <a:pt x="456" y="530"/>
                  <a:pt x="426" y="544"/>
                  <a:pt x="426" y="544"/>
                </a:cubicBezTo>
                <a:cubicBezTo>
                  <a:pt x="368" y="456"/>
                  <a:pt x="368" y="456"/>
                  <a:pt x="368" y="456"/>
                </a:cubicBezTo>
                <a:cubicBezTo>
                  <a:pt x="426" y="456"/>
                  <a:pt x="471" y="412"/>
                  <a:pt x="500" y="382"/>
                </a:cubicBezTo>
                <a:cubicBezTo>
                  <a:pt x="559" y="471"/>
                  <a:pt x="559" y="471"/>
                  <a:pt x="559" y="471"/>
                </a:cubicBezTo>
                <a:cubicBezTo>
                  <a:pt x="559" y="471"/>
                  <a:pt x="530" y="485"/>
                  <a:pt x="485" y="5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7" name="Google Shape;1467;p45"/>
          <p:cNvSpPr/>
          <p:nvPr/>
        </p:nvSpPr>
        <p:spPr>
          <a:xfrm>
            <a:off x="5563536" y="3133352"/>
            <a:ext cx="608498" cy="556638"/>
          </a:xfrm>
          <a:custGeom>
            <a:rect b="b" l="l" r="r" t="t"/>
            <a:pathLst>
              <a:path extrusionOk="0" h="590" w="649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8" name="Google Shape;1468;p45"/>
          <p:cNvSpPr/>
          <p:nvPr/>
        </p:nvSpPr>
        <p:spPr>
          <a:xfrm>
            <a:off x="4605845" y="3119521"/>
            <a:ext cx="598125" cy="580839"/>
          </a:xfrm>
          <a:custGeom>
            <a:rect b="b" l="l" r="r" t="t"/>
            <a:pathLst>
              <a:path extrusionOk="0" h="619" w="634">
                <a:moveTo>
                  <a:pt x="177" y="191"/>
                </a:moveTo>
                <a:lnTo>
                  <a:pt x="177" y="191"/>
                </a:lnTo>
                <a:lnTo>
                  <a:pt x="162" y="205"/>
                </a:lnTo>
                <a:cubicBezTo>
                  <a:pt x="162" y="412"/>
                  <a:pt x="162" y="412"/>
                  <a:pt x="162" y="412"/>
                </a:cubicBezTo>
                <a:lnTo>
                  <a:pt x="177" y="426"/>
                </a:lnTo>
                <a:cubicBezTo>
                  <a:pt x="192" y="426"/>
                  <a:pt x="207" y="412"/>
                  <a:pt x="207" y="412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05"/>
                  <a:pt x="192" y="191"/>
                  <a:pt x="177" y="191"/>
                </a:cubicBezTo>
                <a:close/>
                <a:moveTo>
                  <a:pt x="339" y="250"/>
                </a:moveTo>
                <a:lnTo>
                  <a:pt x="339" y="250"/>
                </a:lnTo>
                <a:cubicBezTo>
                  <a:pt x="324" y="250"/>
                  <a:pt x="324" y="264"/>
                  <a:pt x="324" y="264"/>
                </a:cubicBezTo>
                <a:cubicBezTo>
                  <a:pt x="324" y="382"/>
                  <a:pt x="324" y="382"/>
                  <a:pt x="324" y="382"/>
                </a:cubicBezTo>
                <a:cubicBezTo>
                  <a:pt x="324" y="397"/>
                  <a:pt x="324" y="412"/>
                  <a:pt x="339" y="412"/>
                </a:cubicBezTo>
                <a:cubicBezTo>
                  <a:pt x="354" y="412"/>
                  <a:pt x="354" y="397"/>
                  <a:pt x="354" y="382"/>
                </a:cubicBezTo>
                <a:cubicBezTo>
                  <a:pt x="354" y="264"/>
                  <a:pt x="354" y="264"/>
                  <a:pt x="354" y="264"/>
                </a:cubicBezTo>
                <a:cubicBezTo>
                  <a:pt x="354" y="264"/>
                  <a:pt x="354" y="250"/>
                  <a:pt x="339" y="250"/>
                </a:cubicBezTo>
                <a:close/>
                <a:moveTo>
                  <a:pt x="471" y="0"/>
                </a:moveTo>
                <a:lnTo>
                  <a:pt x="471" y="0"/>
                </a:lnTo>
                <a:cubicBezTo>
                  <a:pt x="324" y="117"/>
                  <a:pt x="324" y="117"/>
                  <a:pt x="324" y="117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618"/>
                  <a:pt x="0" y="618"/>
                  <a:pt x="0" y="618"/>
                </a:cubicBezTo>
                <a:cubicBezTo>
                  <a:pt x="162" y="530"/>
                  <a:pt x="162" y="530"/>
                  <a:pt x="162" y="530"/>
                </a:cubicBezTo>
                <a:cubicBezTo>
                  <a:pt x="324" y="588"/>
                  <a:pt x="324" y="588"/>
                  <a:pt x="324" y="588"/>
                </a:cubicBezTo>
                <a:cubicBezTo>
                  <a:pt x="471" y="471"/>
                  <a:pt x="471" y="471"/>
                  <a:pt x="471" y="471"/>
                </a:cubicBezTo>
                <a:cubicBezTo>
                  <a:pt x="633" y="588"/>
                  <a:pt x="633" y="588"/>
                  <a:pt x="633" y="588"/>
                </a:cubicBezTo>
                <a:cubicBezTo>
                  <a:pt x="633" y="117"/>
                  <a:pt x="633" y="117"/>
                  <a:pt x="633" y="117"/>
                </a:cubicBezTo>
                <a:lnTo>
                  <a:pt x="471" y="0"/>
                </a:lnTo>
                <a:close/>
                <a:moveTo>
                  <a:pt x="589" y="515"/>
                </a:moveTo>
                <a:lnTo>
                  <a:pt x="589" y="515"/>
                </a:lnTo>
                <a:cubicBezTo>
                  <a:pt x="471" y="426"/>
                  <a:pt x="471" y="426"/>
                  <a:pt x="471" y="426"/>
                </a:cubicBezTo>
                <a:cubicBezTo>
                  <a:pt x="324" y="544"/>
                  <a:pt x="324" y="544"/>
                  <a:pt x="324" y="544"/>
                </a:cubicBezTo>
                <a:cubicBezTo>
                  <a:pt x="162" y="485"/>
                  <a:pt x="162" y="485"/>
                  <a:pt x="162" y="485"/>
                </a:cubicBezTo>
                <a:cubicBezTo>
                  <a:pt x="44" y="559"/>
                  <a:pt x="44" y="559"/>
                  <a:pt x="44" y="559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324" y="147"/>
                  <a:pt x="324" y="147"/>
                  <a:pt x="324" y="147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589" y="117"/>
                  <a:pt x="589" y="117"/>
                  <a:pt x="589" y="117"/>
                </a:cubicBezTo>
                <a:lnTo>
                  <a:pt x="589" y="515"/>
                </a:lnTo>
                <a:close/>
                <a:moveTo>
                  <a:pt x="471" y="323"/>
                </a:moveTo>
                <a:lnTo>
                  <a:pt x="471" y="323"/>
                </a:lnTo>
                <a:cubicBezTo>
                  <a:pt x="471" y="338"/>
                  <a:pt x="486" y="353"/>
                  <a:pt x="501" y="353"/>
                </a:cubicBezTo>
                <a:cubicBezTo>
                  <a:pt x="501" y="353"/>
                  <a:pt x="516" y="338"/>
                  <a:pt x="516" y="323"/>
                </a:cubicBezTo>
                <a:cubicBezTo>
                  <a:pt x="516" y="176"/>
                  <a:pt x="516" y="176"/>
                  <a:pt x="516" y="176"/>
                </a:cubicBezTo>
                <a:cubicBezTo>
                  <a:pt x="516" y="162"/>
                  <a:pt x="501" y="147"/>
                  <a:pt x="501" y="147"/>
                </a:cubicBezTo>
                <a:cubicBezTo>
                  <a:pt x="486" y="147"/>
                  <a:pt x="471" y="162"/>
                  <a:pt x="471" y="176"/>
                </a:cubicBezTo>
                <a:lnTo>
                  <a:pt x="471" y="32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9" name="Google Shape;1469;p45"/>
          <p:cNvSpPr/>
          <p:nvPr/>
        </p:nvSpPr>
        <p:spPr>
          <a:xfrm>
            <a:off x="3706926" y="3119521"/>
            <a:ext cx="484034" cy="580839"/>
          </a:xfrm>
          <a:custGeom>
            <a:rect b="b" l="l" r="r" t="t"/>
            <a:pathLst>
              <a:path extrusionOk="0" h="619" w="517">
                <a:moveTo>
                  <a:pt x="501" y="235"/>
                </a:moveTo>
                <a:lnTo>
                  <a:pt x="501" y="235"/>
                </a:lnTo>
                <a:cubicBezTo>
                  <a:pt x="442" y="117"/>
                  <a:pt x="442" y="117"/>
                  <a:pt x="442" y="117"/>
                </a:cubicBezTo>
                <a:cubicBezTo>
                  <a:pt x="442" y="117"/>
                  <a:pt x="442" y="117"/>
                  <a:pt x="427" y="117"/>
                </a:cubicBezTo>
                <a:cubicBezTo>
                  <a:pt x="309" y="117"/>
                  <a:pt x="309" y="117"/>
                  <a:pt x="309" y="117"/>
                </a:cubicBezTo>
                <a:cubicBezTo>
                  <a:pt x="309" y="73"/>
                  <a:pt x="309" y="73"/>
                  <a:pt x="309" y="73"/>
                </a:cubicBezTo>
                <a:cubicBezTo>
                  <a:pt x="309" y="29"/>
                  <a:pt x="280" y="0"/>
                  <a:pt x="236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48" y="0"/>
                  <a:pt x="118" y="29"/>
                  <a:pt x="118" y="73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15" y="117"/>
                  <a:pt x="0" y="132"/>
                  <a:pt x="0" y="147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7"/>
                  <a:pt x="15" y="382"/>
                  <a:pt x="45" y="382"/>
                </a:cubicBezTo>
                <a:cubicBezTo>
                  <a:pt x="118" y="382"/>
                  <a:pt x="118" y="382"/>
                  <a:pt x="118" y="382"/>
                </a:cubicBezTo>
                <a:cubicBezTo>
                  <a:pt x="118" y="544"/>
                  <a:pt x="118" y="544"/>
                  <a:pt x="118" y="544"/>
                </a:cubicBezTo>
                <a:cubicBezTo>
                  <a:pt x="118" y="588"/>
                  <a:pt x="148" y="618"/>
                  <a:pt x="192" y="618"/>
                </a:cubicBezTo>
                <a:cubicBezTo>
                  <a:pt x="236" y="618"/>
                  <a:pt x="236" y="618"/>
                  <a:pt x="236" y="618"/>
                </a:cubicBezTo>
                <a:cubicBezTo>
                  <a:pt x="280" y="618"/>
                  <a:pt x="309" y="588"/>
                  <a:pt x="309" y="544"/>
                </a:cubicBezTo>
                <a:cubicBezTo>
                  <a:pt x="309" y="382"/>
                  <a:pt x="309" y="382"/>
                  <a:pt x="309" y="382"/>
                </a:cubicBezTo>
                <a:cubicBezTo>
                  <a:pt x="427" y="382"/>
                  <a:pt x="427" y="382"/>
                  <a:pt x="427" y="382"/>
                </a:cubicBezTo>
                <a:cubicBezTo>
                  <a:pt x="442" y="382"/>
                  <a:pt x="442" y="382"/>
                  <a:pt x="442" y="382"/>
                </a:cubicBezTo>
                <a:cubicBezTo>
                  <a:pt x="501" y="264"/>
                  <a:pt x="501" y="264"/>
                  <a:pt x="501" y="264"/>
                </a:cubicBezTo>
                <a:cubicBezTo>
                  <a:pt x="516" y="250"/>
                  <a:pt x="516" y="250"/>
                  <a:pt x="516" y="250"/>
                </a:cubicBezTo>
                <a:cubicBezTo>
                  <a:pt x="516" y="250"/>
                  <a:pt x="516" y="235"/>
                  <a:pt x="501" y="235"/>
                </a:cubicBezTo>
                <a:close/>
                <a:moveTo>
                  <a:pt x="162" y="73"/>
                </a:moveTo>
                <a:lnTo>
                  <a:pt x="162" y="73"/>
                </a:lnTo>
                <a:cubicBezTo>
                  <a:pt x="162" y="58"/>
                  <a:pt x="177" y="29"/>
                  <a:pt x="192" y="29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51" y="29"/>
                  <a:pt x="280" y="58"/>
                  <a:pt x="280" y="73"/>
                </a:cubicBezTo>
                <a:cubicBezTo>
                  <a:pt x="280" y="117"/>
                  <a:pt x="280" y="117"/>
                  <a:pt x="280" y="117"/>
                </a:cubicBezTo>
                <a:cubicBezTo>
                  <a:pt x="162" y="117"/>
                  <a:pt x="162" y="117"/>
                  <a:pt x="162" y="117"/>
                </a:cubicBezTo>
                <a:lnTo>
                  <a:pt x="162" y="73"/>
                </a:lnTo>
                <a:close/>
                <a:moveTo>
                  <a:pt x="280" y="544"/>
                </a:moveTo>
                <a:lnTo>
                  <a:pt x="280" y="544"/>
                </a:lnTo>
                <a:cubicBezTo>
                  <a:pt x="280" y="559"/>
                  <a:pt x="251" y="588"/>
                  <a:pt x="236" y="588"/>
                </a:cubicBezTo>
                <a:cubicBezTo>
                  <a:pt x="192" y="588"/>
                  <a:pt x="192" y="588"/>
                  <a:pt x="192" y="588"/>
                </a:cubicBezTo>
                <a:cubicBezTo>
                  <a:pt x="177" y="588"/>
                  <a:pt x="162" y="559"/>
                  <a:pt x="162" y="544"/>
                </a:cubicBezTo>
                <a:cubicBezTo>
                  <a:pt x="162" y="382"/>
                  <a:pt x="162" y="382"/>
                  <a:pt x="162" y="382"/>
                </a:cubicBezTo>
                <a:cubicBezTo>
                  <a:pt x="280" y="382"/>
                  <a:pt x="280" y="382"/>
                  <a:pt x="280" y="382"/>
                </a:cubicBezTo>
                <a:lnTo>
                  <a:pt x="280" y="544"/>
                </a:lnTo>
                <a:close/>
                <a:moveTo>
                  <a:pt x="427" y="338"/>
                </a:moveTo>
                <a:lnTo>
                  <a:pt x="427" y="338"/>
                </a:lnTo>
                <a:cubicBezTo>
                  <a:pt x="427" y="353"/>
                  <a:pt x="413" y="353"/>
                  <a:pt x="413" y="353"/>
                </a:cubicBezTo>
                <a:cubicBezTo>
                  <a:pt x="59" y="353"/>
                  <a:pt x="59" y="353"/>
                  <a:pt x="59" y="353"/>
                </a:cubicBezTo>
                <a:cubicBezTo>
                  <a:pt x="45" y="353"/>
                  <a:pt x="45" y="338"/>
                  <a:pt x="45" y="323"/>
                </a:cubicBezTo>
                <a:cubicBezTo>
                  <a:pt x="45" y="176"/>
                  <a:pt x="45" y="176"/>
                  <a:pt x="45" y="176"/>
                </a:cubicBezTo>
                <a:cubicBezTo>
                  <a:pt x="45" y="162"/>
                  <a:pt x="45" y="147"/>
                  <a:pt x="59" y="147"/>
                </a:cubicBezTo>
                <a:cubicBezTo>
                  <a:pt x="413" y="147"/>
                  <a:pt x="413" y="147"/>
                  <a:pt x="413" y="147"/>
                </a:cubicBezTo>
                <a:cubicBezTo>
                  <a:pt x="413" y="147"/>
                  <a:pt x="427" y="147"/>
                  <a:pt x="427" y="162"/>
                </a:cubicBezTo>
                <a:cubicBezTo>
                  <a:pt x="472" y="250"/>
                  <a:pt x="472" y="250"/>
                  <a:pt x="472" y="250"/>
                </a:cubicBezTo>
                <a:lnTo>
                  <a:pt x="427" y="338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70" name="Google Shape;1470;p45"/>
          <p:cNvSpPr/>
          <p:nvPr/>
        </p:nvSpPr>
        <p:spPr>
          <a:xfrm>
            <a:off x="2763065" y="3119521"/>
            <a:ext cx="446004" cy="580839"/>
          </a:xfrm>
          <a:custGeom>
            <a:rect b="b" l="l" r="r" t="t"/>
            <a:pathLst>
              <a:path extrusionOk="0" h="619" w="472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1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6"/>
          <p:cNvSpPr/>
          <p:nvPr/>
        </p:nvSpPr>
        <p:spPr>
          <a:xfrm>
            <a:off x="17470153" y="10001275"/>
            <a:ext cx="553858" cy="557477"/>
          </a:xfrm>
          <a:custGeom>
            <a:rect b="b" l="l" r="r" t="t"/>
            <a:pathLst>
              <a:path extrusionOk="0" h="29" w="29">
                <a:moveTo>
                  <a:pt x="2" y="0"/>
                </a:moveTo>
                <a:cubicBezTo>
                  <a:pt x="3" y="0"/>
                  <a:pt x="3" y="0"/>
                  <a:pt x="3" y="0"/>
                </a:cubicBezTo>
                <a:cubicBezTo>
                  <a:pt x="3" y="1"/>
                  <a:pt x="3" y="1"/>
                  <a:pt x="4" y="1"/>
                </a:cubicBezTo>
                <a:cubicBezTo>
                  <a:pt x="5" y="1"/>
                  <a:pt x="6" y="1"/>
                  <a:pt x="6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"/>
                  <a:pt x="8" y="1"/>
                  <a:pt x="9" y="1"/>
                </a:cubicBezTo>
                <a:cubicBezTo>
                  <a:pt x="10" y="1"/>
                  <a:pt x="11" y="1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4" y="1"/>
                  <a:pt x="14" y="1"/>
                </a:cubicBezTo>
                <a:cubicBezTo>
                  <a:pt x="15" y="1"/>
                  <a:pt x="16" y="1"/>
                  <a:pt x="1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9" y="1"/>
                  <a:pt x="20" y="1"/>
                </a:cubicBezTo>
                <a:cubicBezTo>
                  <a:pt x="20" y="1"/>
                  <a:pt x="21" y="1"/>
                  <a:pt x="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"/>
                  <a:pt x="24" y="1"/>
                  <a:pt x="25" y="1"/>
                </a:cubicBezTo>
                <a:cubicBezTo>
                  <a:pt x="26" y="1"/>
                  <a:pt x="26" y="1"/>
                  <a:pt x="2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8" y="2"/>
                  <a:pt x="27" y="3"/>
                  <a:pt x="27" y="4"/>
                </a:cubicBezTo>
                <a:cubicBezTo>
                  <a:pt x="27" y="5"/>
                  <a:pt x="28" y="6"/>
                  <a:pt x="29" y="6"/>
                </a:cubicBezTo>
                <a:cubicBezTo>
                  <a:pt x="29" y="8"/>
                  <a:pt x="29" y="8"/>
                  <a:pt x="29" y="8"/>
                </a:cubicBezTo>
                <a:cubicBezTo>
                  <a:pt x="28" y="8"/>
                  <a:pt x="27" y="8"/>
                  <a:pt x="27" y="9"/>
                </a:cubicBezTo>
                <a:cubicBezTo>
                  <a:pt x="27" y="10"/>
                  <a:pt x="28" y="11"/>
                  <a:pt x="29" y="11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7" y="13"/>
                  <a:pt x="27" y="14"/>
                </a:cubicBezTo>
                <a:cubicBezTo>
                  <a:pt x="27" y="15"/>
                  <a:pt x="28" y="16"/>
                  <a:pt x="29" y="16"/>
                </a:cubicBezTo>
                <a:cubicBezTo>
                  <a:pt x="29" y="18"/>
                  <a:pt x="29" y="18"/>
                  <a:pt x="29" y="18"/>
                </a:cubicBezTo>
                <a:cubicBezTo>
                  <a:pt x="28" y="18"/>
                  <a:pt x="27" y="19"/>
                  <a:pt x="27" y="19"/>
                </a:cubicBezTo>
                <a:cubicBezTo>
                  <a:pt x="27" y="20"/>
                  <a:pt x="28" y="21"/>
                  <a:pt x="29" y="21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3"/>
                  <a:pt x="27" y="24"/>
                  <a:pt x="27" y="25"/>
                </a:cubicBezTo>
                <a:cubicBezTo>
                  <a:pt x="27" y="25"/>
                  <a:pt x="28" y="26"/>
                  <a:pt x="29" y="26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8"/>
                  <a:pt x="28" y="29"/>
                  <a:pt x="27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8"/>
                  <a:pt x="26" y="27"/>
                  <a:pt x="25" y="27"/>
                </a:cubicBezTo>
                <a:cubicBezTo>
                  <a:pt x="24" y="27"/>
                  <a:pt x="23" y="28"/>
                  <a:pt x="23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8"/>
                  <a:pt x="20" y="27"/>
                  <a:pt x="20" y="27"/>
                </a:cubicBezTo>
                <a:cubicBezTo>
                  <a:pt x="19" y="27"/>
                  <a:pt x="18" y="28"/>
                  <a:pt x="1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5" y="27"/>
                  <a:pt x="14" y="27"/>
                </a:cubicBezTo>
                <a:cubicBezTo>
                  <a:pt x="14" y="27"/>
                  <a:pt x="13" y="28"/>
                  <a:pt x="13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0" y="27"/>
                  <a:pt x="9" y="27"/>
                </a:cubicBezTo>
                <a:cubicBezTo>
                  <a:pt x="8" y="27"/>
                  <a:pt x="8" y="28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8"/>
                  <a:pt x="5" y="27"/>
                  <a:pt x="4" y="27"/>
                </a:cubicBezTo>
                <a:cubicBezTo>
                  <a:pt x="3" y="27"/>
                  <a:pt x="3" y="28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2" y="25"/>
                  <a:pt x="2" y="25"/>
                </a:cubicBezTo>
                <a:cubicBezTo>
                  <a:pt x="2" y="24"/>
                  <a:pt x="1" y="23"/>
                  <a:pt x="0" y="2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1"/>
                  <a:pt x="2" y="20"/>
                  <a:pt x="2" y="19"/>
                </a:cubicBezTo>
                <a:cubicBezTo>
                  <a:pt x="2" y="19"/>
                  <a:pt x="1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2" y="15"/>
                  <a:pt x="2" y="14"/>
                </a:cubicBezTo>
                <a:cubicBezTo>
                  <a:pt x="2" y="13"/>
                  <a:pt x="1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1" y="11"/>
                  <a:pt x="2" y="10"/>
                  <a:pt x="2" y="9"/>
                </a:cubicBezTo>
                <a:cubicBezTo>
                  <a:pt x="2" y="8"/>
                  <a:pt x="1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2" y="5"/>
                  <a:pt x="2" y="4"/>
                </a:cubicBezTo>
                <a:cubicBezTo>
                  <a:pt x="2" y="3"/>
                  <a:pt x="1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4" y="4"/>
                </a:moveTo>
                <a:cubicBezTo>
                  <a:pt x="4" y="24"/>
                  <a:pt x="4" y="24"/>
                  <a:pt x="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4"/>
                  <a:pt x="24" y="4"/>
                  <a:pt x="24" y="4"/>
                </a:cubicBezTo>
                <a:lnTo>
                  <a:pt x="4" y="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76" name="Google Shape;1476;p46"/>
          <p:cNvSpPr/>
          <p:nvPr/>
        </p:nvSpPr>
        <p:spPr>
          <a:xfrm>
            <a:off x="19906399" y="10099013"/>
            <a:ext cx="651597" cy="361998"/>
          </a:xfrm>
          <a:custGeom>
            <a:rect b="b" l="l" r="r" t="t"/>
            <a:pathLst>
              <a:path extrusionOk="0" h="19" w="34">
                <a:moveTo>
                  <a:pt x="34" y="17"/>
                </a:moveTo>
                <a:cubicBezTo>
                  <a:pt x="34" y="2"/>
                  <a:pt x="34" y="2"/>
                  <a:pt x="34" y="2"/>
                </a:cubicBezTo>
                <a:cubicBezTo>
                  <a:pt x="34" y="1"/>
                  <a:pt x="33" y="0"/>
                  <a:pt x="32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4" y="19"/>
                  <a:pt x="5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3" y="19"/>
                  <a:pt x="34" y="18"/>
                  <a:pt x="34" y="17"/>
                </a:cubicBezTo>
                <a:close/>
                <a:moveTo>
                  <a:pt x="23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16"/>
                  <a:pt x="31" y="16"/>
                  <a:pt x="31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3"/>
                  <a:pt x="23" y="3"/>
                  <a:pt x="23" y="3"/>
                </a:cubicBezTo>
                <a:close/>
                <a:moveTo>
                  <a:pt x="15" y="3"/>
                </a:moveTo>
                <a:cubicBezTo>
                  <a:pt x="22" y="3"/>
                  <a:pt x="22" y="3"/>
                  <a:pt x="22" y="3"/>
                </a:cubicBezTo>
                <a:cubicBezTo>
                  <a:pt x="22" y="16"/>
                  <a:pt x="22" y="16"/>
                  <a:pt x="22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3"/>
                  <a:pt x="15" y="3"/>
                  <a:pt x="15" y="3"/>
                </a:cubicBezTo>
                <a:close/>
                <a:moveTo>
                  <a:pt x="32" y="17"/>
                </a:move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21133571" y="10099013"/>
            <a:ext cx="673316" cy="361998"/>
          </a:xfrm>
          <a:custGeom>
            <a:rect b="b" l="l" r="r" t="t"/>
            <a:pathLst>
              <a:path extrusionOk="0" h="19" w="35">
                <a:moveTo>
                  <a:pt x="35" y="17"/>
                </a:moveTo>
                <a:cubicBezTo>
                  <a:pt x="35" y="2"/>
                  <a:pt x="35" y="2"/>
                  <a:pt x="35" y="2"/>
                </a:cubicBezTo>
                <a:cubicBezTo>
                  <a:pt x="35" y="1"/>
                  <a:pt x="34" y="0"/>
                  <a:pt x="33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4" y="19"/>
                  <a:pt x="5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19"/>
                  <a:pt x="35" y="18"/>
                  <a:pt x="35" y="17"/>
                </a:cubicBezTo>
                <a:close/>
                <a:moveTo>
                  <a:pt x="24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16"/>
                  <a:pt x="31" y="16"/>
                  <a:pt x="31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3"/>
                  <a:pt x="24" y="3"/>
                  <a:pt x="24" y="3"/>
                </a:cubicBezTo>
                <a:close/>
                <a:moveTo>
                  <a:pt x="32" y="17"/>
                </a:move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2" y="1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78" name="Google Shape;1478;p46"/>
          <p:cNvSpPr/>
          <p:nvPr/>
        </p:nvSpPr>
        <p:spPr>
          <a:xfrm>
            <a:off x="6317003" y="10001275"/>
            <a:ext cx="557477" cy="557477"/>
          </a:xfrm>
          <a:custGeom>
            <a:rect b="b" l="l" r="r" t="t"/>
            <a:pathLst>
              <a:path extrusionOk="0" h="29" w="29">
                <a:moveTo>
                  <a:pt x="14" y="27"/>
                </a:moveTo>
                <a:cubicBezTo>
                  <a:pt x="17" y="27"/>
                  <a:pt x="19" y="26"/>
                  <a:pt x="21" y="25"/>
                </a:cubicBezTo>
                <a:cubicBezTo>
                  <a:pt x="21" y="25"/>
                  <a:pt x="20" y="25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4"/>
                  <a:pt x="18" y="24"/>
                </a:cubicBezTo>
                <a:cubicBezTo>
                  <a:pt x="18" y="24"/>
                  <a:pt x="19" y="24"/>
                  <a:pt x="19" y="23"/>
                </a:cubicBezTo>
                <a:cubicBezTo>
                  <a:pt x="19" y="23"/>
                  <a:pt x="19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4"/>
                  <a:pt x="21" y="24"/>
                  <a:pt x="22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4" y="22"/>
                  <a:pt x="25" y="21"/>
                  <a:pt x="25" y="20"/>
                </a:cubicBezTo>
                <a:cubicBezTo>
                  <a:pt x="25" y="19"/>
                  <a:pt x="24" y="18"/>
                  <a:pt x="24" y="17"/>
                </a:cubicBezTo>
                <a:cubicBezTo>
                  <a:pt x="23" y="17"/>
                  <a:pt x="21" y="18"/>
                  <a:pt x="20" y="18"/>
                </a:cubicBezTo>
                <a:cubicBezTo>
                  <a:pt x="20" y="19"/>
                  <a:pt x="19" y="20"/>
                  <a:pt x="19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7" y="21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9" y="19"/>
                  <a:pt x="19" y="18"/>
                </a:cubicBezTo>
                <a:cubicBezTo>
                  <a:pt x="17" y="19"/>
                  <a:pt x="14" y="19"/>
                  <a:pt x="12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4" y="21"/>
                  <a:pt x="13" y="22"/>
                  <a:pt x="13" y="22"/>
                </a:cubicBezTo>
                <a:cubicBezTo>
                  <a:pt x="12" y="21"/>
                  <a:pt x="11" y="20"/>
                  <a:pt x="10" y="19"/>
                </a:cubicBezTo>
                <a:cubicBezTo>
                  <a:pt x="8" y="19"/>
                  <a:pt x="6" y="19"/>
                  <a:pt x="4" y="19"/>
                </a:cubicBezTo>
                <a:cubicBezTo>
                  <a:pt x="4" y="20"/>
                  <a:pt x="4" y="20"/>
                  <a:pt x="3" y="21"/>
                </a:cubicBezTo>
                <a:cubicBezTo>
                  <a:pt x="4" y="22"/>
                  <a:pt x="5" y="23"/>
                  <a:pt x="5" y="23"/>
                </a:cubicBezTo>
                <a:cubicBezTo>
                  <a:pt x="6" y="24"/>
                  <a:pt x="7" y="25"/>
                  <a:pt x="9" y="26"/>
                </a:cubicBezTo>
                <a:cubicBezTo>
                  <a:pt x="10" y="25"/>
                  <a:pt x="12" y="25"/>
                  <a:pt x="13" y="24"/>
                </a:cubicBezTo>
                <a:cubicBezTo>
                  <a:pt x="14" y="24"/>
                  <a:pt x="14" y="24"/>
                  <a:pt x="14" y="25"/>
                </a:cubicBezTo>
                <a:cubicBezTo>
                  <a:pt x="13" y="25"/>
                  <a:pt x="12" y="26"/>
                  <a:pt x="10" y="26"/>
                </a:cubicBezTo>
                <a:cubicBezTo>
                  <a:pt x="11" y="27"/>
                  <a:pt x="13" y="27"/>
                  <a:pt x="14" y="27"/>
                </a:cubicBezTo>
                <a:close/>
                <a:moveTo>
                  <a:pt x="20" y="10"/>
                </a:moveTo>
                <a:cubicBezTo>
                  <a:pt x="22" y="10"/>
                  <a:pt x="23" y="9"/>
                  <a:pt x="23" y="8"/>
                </a:cubicBezTo>
                <a:cubicBezTo>
                  <a:pt x="23" y="6"/>
                  <a:pt x="22" y="5"/>
                  <a:pt x="20" y="5"/>
                </a:cubicBezTo>
                <a:cubicBezTo>
                  <a:pt x="19" y="5"/>
                  <a:pt x="18" y="6"/>
                  <a:pt x="18" y="8"/>
                </a:cubicBezTo>
                <a:cubicBezTo>
                  <a:pt x="18" y="9"/>
                  <a:pt x="19" y="10"/>
                  <a:pt x="20" y="10"/>
                </a:cubicBezTo>
                <a:close/>
                <a:moveTo>
                  <a:pt x="7" y="15"/>
                </a:moveTo>
                <a:cubicBezTo>
                  <a:pt x="8" y="15"/>
                  <a:pt x="9" y="14"/>
                  <a:pt x="9" y="13"/>
                </a:cubicBezTo>
                <a:cubicBezTo>
                  <a:pt x="9" y="12"/>
                  <a:pt x="8" y="11"/>
                  <a:pt x="7" y="11"/>
                </a:cubicBezTo>
                <a:cubicBezTo>
                  <a:pt x="6" y="11"/>
                  <a:pt x="5" y="12"/>
                  <a:pt x="5" y="13"/>
                </a:cubicBezTo>
                <a:cubicBezTo>
                  <a:pt x="5" y="14"/>
                  <a:pt x="6" y="15"/>
                  <a:pt x="7" y="15"/>
                </a:cubicBezTo>
                <a:close/>
                <a:moveTo>
                  <a:pt x="16" y="25"/>
                </a:moveTo>
                <a:cubicBezTo>
                  <a:pt x="15" y="25"/>
                  <a:pt x="14" y="24"/>
                  <a:pt x="14" y="23"/>
                </a:cubicBezTo>
                <a:cubicBezTo>
                  <a:pt x="14" y="22"/>
                  <a:pt x="15" y="21"/>
                  <a:pt x="16" y="21"/>
                </a:cubicBezTo>
                <a:cubicBezTo>
                  <a:pt x="17" y="21"/>
                  <a:pt x="18" y="22"/>
                  <a:pt x="18" y="23"/>
                </a:cubicBezTo>
                <a:cubicBezTo>
                  <a:pt x="18" y="24"/>
                  <a:pt x="17" y="25"/>
                  <a:pt x="16" y="25"/>
                </a:cubicBezTo>
                <a:close/>
                <a:moveTo>
                  <a:pt x="2" y="18"/>
                </a:moveTo>
                <a:cubicBezTo>
                  <a:pt x="2" y="17"/>
                  <a:pt x="2" y="16"/>
                  <a:pt x="2" y="14"/>
                </a:cubicBezTo>
                <a:cubicBezTo>
                  <a:pt x="2" y="12"/>
                  <a:pt x="2" y="10"/>
                  <a:pt x="4" y="8"/>
                </a:cubicBezTo>
                <a:cubicBezTo>
                  <a:pt x="4" y="8"/>
                  <a:pt x="5" y="8"/>
                  <a:pt x="6" y="8"/>
                </a:cubicBezTo>
                <a:cubicBezTo>
                  <a:pt x="6" y="9"/>
                  <a:pt x="6" y="10"/>
                  <a:pt x="6" y="10"/>
                </a:cubicBezTo>
                <a:cubicBezTo>
                  <a:pt x="6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7" y="8"/>
                </a:cubicBezTo>
                <a:cubicBezTo>
                  <a:pt x="9" y="8"/>
                  <a:pt x="10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10"/>
                  <a:pt x="10" y="10"/>
                  <a:pt x="9" y="11"/>
                </a:cubicBezTo>
                <a:cubicBezTo>
                  <a:pt x="9" y="11"/>
                  <a:pt x="9" y="11"/>
                  <a:pt x="9" y="12"/>
                </a:cubicBezTo>
                <a:cubicBezTo>
                  <a:pt x="10" y="11"/>
                  <a:pt x="11" y="11"/>
                  <a:pt x="12" y="10"/>
                </a:cubicBezTo>
                <a:cubicBezTo>
                  <a:pt x="12" y="10"/>
                  <a:pt x="13" y="10"/>
                  <a:pt x="13" y="10"/>
                </a:cubicBezTo>
                <a:cubicBezTo>
                  <a:pt x="14" y="10"/>
                  <a:pt x="16" y="11"/>
                  <a:pt x="17" y="11"/>
                </a:cubicBezTo>
                <a:cubicBezTo>
                  <a:pt x="18" y="12"/>
                  <a:pt x="19" y="13"/>
                  <a:pt x="21" y="14"/>
                </a:cubicBezTo>
                <a:cubicBezTo>
                  <a:pt x="20" y="15"/>
                  <a:pt x="20" y="16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6" y="18"/>
                  <a:pt x="14" y="18"/>
                  <a:pt x="11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7"/>
                  <a:pt x="9" y="16"/>
                  <a:pt x="9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7"/>
                  <a:pt x="9" y="18"/>
                  <a:pt x="9" y="18"/>
                </a:cubicBezTo>
                <a:cubicBezTo>
                  <a:pt x="8" y="18"/>
                  <a:pt x="6" y="18"/>
                  <a:pt x="4" y="18"/>
                </a:cubicBezTo>
                <a:cubicBezTo>
                  <a:pt x="5" y="17"/>
                  <a:pt x="5" y="16"/>
                  <a:pt x="6" y="15"/>
                </a:cubicBezTo>
                <a:cubicBezTo>
                  <a:pt x="6" y="15"/>
                  <a:pt x="5" y="15"/>
                  <a:pt x="5" y="15"/>
                </a:cubicBezTo>
                <a:cubicBezTo>
                  <a:pt x="4" y="16"/>
                  <a:pt x="4" y="17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2" y="18"/>
                  <a:pt x="2" y="18"/>
                </a:cubicBezTo>
                <a:close/>
                <a:moveTo>
                  <a:pt x="21" y="17"/>
                </a:moveTo>
                <a:cubicBezTo>
                  <a:pt x="21" y="16"/>
                  <a:pt x="21" y="15"/>
                  <a:pt x="21" y="15"/>
                </a:cubicBezTo>
                <a:cubicBezTo>
                  <a:pt x="22" y="15"/>
                  <a:pt x="22" y="15"/>
                  <a:pt x="23" y="16"/>
                </a:cubicBezTo>
                <a:cubicBezTo>
                  <a:pt x="22" y="16"/>
                  <a:pt x="22" y="17"/>
                  <a:pt x="21" y="17"/>
                </a:cubicBezTo>
                <a:close/>
                <a:moveTo>
                  <a:pt x="24" y="15"/>
                </a:moveTo>
                <a:cubicBezTo>
                  <a:pt x="23" y="15"/>
                  <a:pt x="22" y="14"/>
                  <a:pt x="22" y="13"/>
                </a:cubicBezTo>
                <a:cubicBezTo>
                  <a:pt x="22" y="12"/>
                  <a:pt x="22" y="11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1"/>
                  <a:pt x="21" y="12"/>
                  <a:pt x="21" y="13"/>
                </a:cubicBezTo>
                <a:cubicBezTo>
                  <a:pt x="20" y="12"/>
                  <a:pt x="18" y="11"/>
                  <a:pt x="17" y="10"/>
                </a:cubicBezTo>
                <a:cubicBezTo>
                  <a:pt x="16" y="10"/>
                  <a:pt x="15" y="9"/>
                  <a:pt x="14" y="9"/>
                </a:cubicBezTo>
                <a:cubicBezTo>
                  <a:pt x="16" y="9"/>
                  <a:pt x="17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7"/>
                  <a:pt x="15" y="8"/>
                  <a:pt x="13" y="8"/>
                </a:cubicBezTo>
                <a:cubicBezTo>
                  <a:pt x="11" y="8"/>
                  <a:pt x="9" y="7"/>
                  <a:pt x="7" y="7"/>
                </a:cubicBezTo>
                <a:cubicBezTo>
                  <a:pt x="7" y="6"/>
                  <a:pt x="7" y="5"/>
                  <a:pt x="7" y="4"/>
                </a:cubicBezTo>
                <a:cubicBezTo>
                  <a:pt x="9" y="3"/>
                  <a:pt x="12" y="2"/>
                  <a:pt x="14" y="2"/>
                </a:cubicBezTo>
                <a:cubicBezTo>
                  <a:pt x="14" y="2"/>
                  <a:pt x="15" y="2"/>
                  <a:pt x="15" y="2"/>
                </a:cubicBezTo>
                <a:cubicBezTo>
                  <a:pt x="17" y="3"/>
                  <a:pt x="18" y="4"/>
                  <a:pt x="19" y="5"/>
                </a:cubicBezTo>
                <a:cubicBezTo>
                  <a:pt x="19" y="5"/>
                  <a:pt x="19" y="5"/>
                  <a:pt x="20" y="5"/>
                </a:cubicBezTo>
                <a:cubicBezTo>
                  <a:pt x="19" y="4"/>
                  <a:pt x="18" y="3"/>
                  <a:pt x="18" y="2"/>
                </a:cubicBezTo>
                <a:cubicBezTo>
                  <a:pt x="20" y="3"/>
                  <a:pt x="22" y="4"/>
                  <a:pt x="23" y="6"/>
                </a:cubicBezTo>
                <a:cubicBezTo>
                  <a:pt x="24" y="6"/>
                  <a:pt x="24" y="7"/>
                  <a:pt x="24" y="7"/>
                </a:cubicBezTo>
                <a:cubicBezTo>
                  <a:pt x="24" y="7"/>
                  <a:pt x="24" y="7"/>
                  <a:pt x="23" y="7"/>
                </a:cubicBezTo>
                <a:cubicBezTo>
                  <a:pt x="23" y="7"/>
                  <a:pt x="23" y="7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8"/>
                  <a:pt x="25" y="8"/>
                  <a:pt x="25" y="8"/>
                </a:cubicBezTo>
                <a:cubicBezTo>
                  <a:pt x="26" y="10"/>
                  <a:pt x="26" y="11"/>
                  <a:pt x="27" y="13"/>
                </a:cubicBezTo>
                <a:cubicBezTo>
                  <a:pt x="26" y="14"/>
                  <a:pt x="25" y="15"/>
                  <a:pt x="24" y="15"/>
                </a:cubicBezTo>
                <a:close/>
                <a:moveTo>
                  <a:pt x="27" y="14"/>
                </a:moveTo>
                <a:cubicBezTo>
                  <a:pt x="27" y="14"/>
                  <a:pt x="27" y="14"/>
                  <a:pt x="27" y="14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18"/>
                  <a:pt x="25" y="17"/>
                  <a:pt x="24" y="16"/>
                </a:cubicBezTo>
                <a:cubicBezTo>
                  <a:pt x="25" y="16"/>
                  <a:pt x="26" y="15"/>
                  <a:pt x="27" y="14"/>
                </a:cubicBezTo>
                <a:close/>
                <a:moveTo>
                  <a:pt x="3" y="19"/>
                </a:moveTo>
                <a:cubicBezTo>
                  <a:pt x="3" y="19"/>
                  <a:pt x="3" y="19"/>
                  <a:pt x="2" y="19"/>
                </a:cubicBezTo>
                <a:cubicBezTo>
                  <a:pt x="3" y="19"/>
                  <a:pt x="3" y="19"/>
                  <a:pt x="3" y="20"/>
                </a:cubicBezTo>
                <a:cubicBezTo>
                  <a:pt x="3" y="19"/>
                  <a:pt x="3" y="19"/>
                  <a:pt x="3" y="19"/>
                </a:cubicBezTo>
                <a:close/>
                <a:moveTo>
                  <a:pt x="4" y="7"/>
                </a:moveTo>
                <a:cubicBezTo>
                  <a:pt x="5" y="7"/>
                  <a:pt x="5" y="7"/>
                  <a:pt x="6" y="7"/>
                </a:cubicBezTo>
                <a:cubicBezTo>
                  <a:pt x="6" y="6"/>
                  <a:pt x="6" y="5"/>
                  <a:pt x="6" y="5"/>
                </a:cubicBezTo>
                <a:cubicBezTo>
                  <a:pt x="6" y="5"/>
                  <a:pt x="6" y="5"/>
                  <a:pt x="5" y="6"/>
                </a:cubicBezTo>
                <a:cubicBezTo>
                  <a:pt x="5" y="6"/>
                  <a:pt x="5" y="6"/>
                  <a:pt x="4" y="7"/>
                </a:cubicBezTo>
                <a:close/>
                <a:moveTo>
                  <a:pt x="24" y="25"/>
                </a:moveTo>
                <a:cubicBezTo>
                  <a:pt x="22" y="27"/>
                  <a:pt x="18" y="29"/>
                  <a:pt x="14" y="29"/>
                </a:cubicBezTo>
                <a:cubicBezTo>
                  <a:pt x="10" y="29"/>
                  <a:pt x="6" y="27"/>
                  <a:pt x="4" y="25"/>
                </a:cubicBezTo>
                <a:cubicBezTo>
                  <a:pt x="1" y="22"/>
                  <a:pt x="0" y="18"/>
                  <a:pt x="0" y="14"/>
                </a:cubicBezTo>
                <a:cubicBezTo>
                  <a:pt x="0" y="10"/>
                  <a:pt x="1" y="7"/>
                  <a:pt x="4" y="4"/>
                </a:cubicBezTo>
                <a:cubicBezTo>
                  <a:pt x="6" y="2"/>
                  <a:pt x="10" y="0"/>
                  <a:pt x="14" y="0"/>
                </a:cubicBezTo>
                <a:cubicBezTo>
                  <a:pt x="18" y="0"/>
                  <a:pt x="22" y="2"/>
                  <a:pt x="24" y="4"/>
                </a:cubicBezTo>
                <a:cubicBezTo>
                  <a:pt x="27" y="7"/>
                  <a:pt x="29" y="10"/>
                  <a:pt x="29" y="14"/>
                </a:cubicBezTo>
                <a:cubicBezTo>
                  <a:pt x="29" y="18"/>
                  <a:pt x="27" y="22"/>
                  <a:pt x="24" y="2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79" name="Google Shape;1479;p46"/>
          <p:cNvSpPr/>
          <p:nvPr/>
        </p:nvSpPr>
        <p:spPr>
          <a:xfrm>
            <a:off x="16203159" y="9925255"/>
            <a:ext cx="633497" cy="691416"/>
          </a:xfrm>
          <a:custGeom>
            <a:rect b="b" l="l" r="r" t="t"/>
            <a:pathLst>
              <a:path extrusionOk="0" h="36" w="33">
                <a:moveTo>
                  <a:pt x="16" y="36"/>
                </a:moveTo>
                <a:cubicBezTo>
                  <a:pt x="15" y="36"/>
                  <a:pt x="15" y="36"/>
                  <a:pt x="15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0" y="36"/>
                  <a:pt x="9" y="35"/>
                  <a:pt x="9" y="34"/>
                </a:cubicBezTo>
                <a:cubicBezTo>
                  <a:pt x="9" y="26"/>
                  <a:pt x="9" y="22"/>
                  <a:pt x="9" y="15"/>
                </a:cubicBezTo>
                <a:cubicBezTo>
                  <a:pt x="9" y="13"/>
                  <a:pt x="10" y="12"/>
                  <a:pt x="1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6"/>
                  <a:pt x="12" y="16"/>
                  <a:pt x="12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2" y="12"/>
                  <a:pt x="33" y="13"/>
                  <a:pt x="33" y="15"/>
                </a:cubicBezTo>
                <a:cubicBezTo>
                  <a:pt x="33" y="23"/>
                  <a:pt x="33" y="26"/>
                  <a:pt x="33" y="34"/>
                </a:cubicBezTo>
                <a:cubicBezTo>
                  <a:pt x="33" y="35"/>
                  <a:pt x="32" y="36"/>
                  <a:pt x="30" y="36"/>
                </a:cubicBezTo>
                <a:cubicBezTo>
                  <a:pt x="16" y="36"/>
                  <a:pt x="16" y="36"/>
                  <a:pt x="16" y="36"/>
                </a:cubicBezTo>
                <a:close/>
                <a:moveTo>
                  <a:pt x="29" y="15"/>
                </a:moveTo>
                <a:cubicBezTo>
                  <a:pt x="29" y="7"/>
                  <a:pt x="29" y="7"/>
                  <a:pt x="29" y="7"/>
                </a:cubicBezTo>
                <a:cubicBezTo>
                  <a:pt x="29" y="6"/>
                  <a:pt x="29" y="6"/>
                  <a:pt x="29" y="6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1"/>
                  <a:pt x="13" y="2"/>
                </a:cubicBezTo>
                <a:cubicBezTo>
                  <a:pt x="13" y="15"/>
                  <a:pt x="13" y="15"/>
                  <a:pt x="13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6"/>
                  <a:pt x="24" y="7"/>
                  <a:pt x="25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29" y="15"/>
                  <a:pt x="29" y="15"/>
                </a:cubicBezTo>
                <a:close/>
                <a:moveTo>
                  <a:pt x="25" y="3"/>
                </a:move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lose/>
                <a:moveTo>
                  <a:pt x="6" y="13"/>
                </a:move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7" y="9"/>
                  <a:pt x="7" y="9"/>
                </a:cubicBezTo>
                <a:cubicBezTo>
                  <a:pt x="7" y="9"/>
                  <a:pt x="7" y="9"/>
                  <a:pt x="7" y="9"/>
                </a:cubicBezTo>
                <a:cubicBezTo>
                  <a:pt x="8" y="9"/>
                  <a:pt x="8" y="10"/>
                  <a:pt x="8" y="10"/>
                </a:cubicBezTo>
                <a:cubicBezTo>
                  <a:pt x="8" y="18"/>
                  <a:pt x="8" y="27"/>
                  <a:pt x="8" y="35"/>
                </a:cubicBezTo>
                <a:cubicBezTo>
                  <a:pt x="8" y="35"/>
                  <a:pt x="8" y="36"/>
                  <a:pt x="8" y="36"/>
                </a:cubicBezTo>
                <a:cubicBezTo>
                  <a:pt x="5" y="36"/>
                  <a:pt x="3" y="36"/>
                  <a:pt x="1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27"/>
                  <a:pt x="0" y="21"/>
                  <a:pt x="0" y="13"/>
                </a:cubicBezTo>
                <a:cubicBezTo>
                  <a:pt x="0" y="13"/>
                  <a:pt x="0" y="13"/>
                  <a:pt x="1" y="13"/>
                </a:cubicBezTo>
                <a:cubicBezTo>
                  <a:pt x="6" y="13"/>
                  <a:pt x="6" y="13"/>
                  <a:pt x="6" y="13"/>
                </a:cubicBezTo>
                <a:close/>
                <a:moveTo>
                  <a:pt x="12" y="35"/>
                </a:moveTo>
                <a:cubicBezTo>
                  <a:pt x="30" y="35"/>
                  <a:pt x="30" y="35"/>
                  <a:pt x="30" y="35"/>
                </a:cubicBezTo>
                <a:cubicBezTo>
                  <a:pt x="30" y="34"/>
                  <a:pt x="30" y="34"/>
                  <a:pt x="30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23" y="29"/>
                </a:moveTo>
                <a:cubicBezTo>
                  <a:pt x="23" y="29"/>
                  <a:pt x="23" y="29"/>
                  <a:pt x="23" y="29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6" y="32"/>
                  <a:pt x="26" y="32"/>
                  <a:pt x="26" y="31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5" y="29"/>
                </a:cubicBezTo>
                <a:cubicBezTo>
                  <a:pt x="23" y="29"/>
                  <a:pt x="23" y="29"/>
                  <a:pt x="23" y="29"/>
                </a:cubicBezTo>
                <a:close/>
                <a:moveTo>
                  <a:pt x="20" y="29"/>
                </a:moveTo>
                <a:cubicBezTo>
                  <a:pt x="20" y="29"/>
                  <a:pt x="20" y="29"/>
                  <a:pt x="20" y="2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0" y="32"/>
                  <a:pt x="20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2"/>
                  <a:pt x="22" y="32"/>
                  <a:pt x="22" y="31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0" y="29"/>
                  <a:pt x="20" y="29"/>
                  <a:pt x="20" y="29"/>
                </a:cubicBezTo>
                <a:close/>
                <a:moveTo>
                  <a:pt x="16" y="29"/>
                </a:moveTo>
                <a:cubicBezTo>
                  <a:pt x="16" y="29"/>
                  <a:pt x="16" y="29"/>
                  <a:pt x="16" y="29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1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23" y="26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25" y="26"/>
                </a:cubicBezTo>
                <a:cubicBezTo>
                  <a:pt x="23" y="26"/>
                  <a:pt x="23" y="26"/>
                  <a:pt x="23" y="26"/>
                </a:cubicBezTo>
                <a:close/>
                <a:moveTo>
                  <a:pt x="20" y="26"/>
                </a:moveTo>
                <a:cubicBezTo>
                  <a:pt x="20" y="26"/>
                  <a:pt x="20" y="26"/>
                  <a:pt x="20" y="26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20" y="26"/>
                  <a:pt x="20" y="26"/>
                </a:cubicBezTo>
                <a:close/>
                <a:moveTo>
                  <a:pt x="16" y="26"/>
                </a:moveTo>
                <a:cubicBezTo>
                  <a:pt x="16" y="26"/>
                  <a:pt x="16" y="26"/>
                  <a:pt x="16" y="26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6" y="26"/>
                  <a:pt x="16" y="26"/>
                  <a:pt x="16" y="26"/>
                </a:cubicBezTo>
                <a:close/>
                <a:moveTo>
                  <a:pt x="23" y="23"/>
                </a:moveTo>
                <a:cubicBezTo>
                  <a:pt x="23" y="23"/>
                  <a:pt x="23" y="23"/>
                  <a:pt x="23" y="23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5" y="23"/>
                </a:cubicBezTo>
                <a:cubicBezTo>
                  <a:pt x="23" y="23"/>
                  <a:pt x="23" y="23"/>
                  <a:pt x="23" y="23"/>
                </a:cubicBezTo>
                <a:close/>
                <a:moveTo>
                  <a:pt x="20" y="23"/>
                </a:moveTo>
                <a:cubicBezTo>
                  <a:pt x="20" y="23"/>
                  <a:pt x="20" y="23"/>
                  <a:pt x="20" y="23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3"/>
                  <a:pt x="20" y="23"/>
                  <a:pt x="20" y="23"/>
                </a:cubicBezTo>
                <a:close/>
                <a:moveTo>
                  <a:pt x="16" y="23"/>
                </a:moveTo>
                <a:cubicBezTo>
                  <a:pt x="16" y="23"/>
                  <a:pt x="16" y="23"/>
                  <a:pt x="16" y="23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6" y="23"/>
                  <a:pt x="16" y="23"/>
                  <a:pt x="16" y="23"/>
                </a:cubicBezTo>
                <a:close/>
                <a:moveTo>
                  <a:pt x="26" y="18"/>
                </a:moveTo>
                <a:cubicBezTo>
                  <a:pt x="26" y="18"/>
                  <a:pt x="26" y="18"/>
                  <a:pt x="2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1"/>
                  <a:pt x="1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0"/>
                  <a:pt x="26" y="20"/>
                </a:cubicBezTo>
                <a:cubicBezTo>
                  <a:pt x="26" y="19"/>
                  <a:pt x="26" y="19"/>
                  <a:pt x="26" y="1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0" name="Google Shape;1480;p46"/>
          <p:cNvSpPr/>
          <p:nvPr/>
        </p:nvSpPr>
        <p:spPr>
          <a:xfrm>
            <a:off x="12478205" y="10041093"/>
            <a:ext cx="615397" cy="477837"/>
          </a:xfrm>
          <a:custGeom>
            <a:rect b="b" l="l" r="r" t="t"/>
            <a:pathLst>
              <a:path extrusionOk="0" h="25" w="32">
                <a:moveTo>
                  <a:pt x="24" y="17"/>
                </a:moveTo>
                <a:cubicBezTo>
                  <a:pt x="27" y="17"/>
                  <a:pt x="29" y="20"/>
                  <a:pt x="31" y="22"/>
                </a:cubicBezTo>
                <a:cubicBezTo>
                  <a:pt x="31" y="20"/>
                  <a:pt x="31" y="19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7"/>
                  <a:pt x="32" y="16"/>
                  <a:pt x="32" y="16"/>
                </a:cubicBezTo>
                <a:cubicBezTo>
                  <a:pt x="32" y="12"/>
                  <a:pt x="32" y="5"/>
                  <a:pt x="32" y="2"/>
                </a:cubicBezTo>
                <a:cubicBezTo>
                  <a:pt x="32" y="1"/>
                  <a:pt x="32" y="0"/>
                  <a:pt x="31" y="0"/>
                </a:cubicBezTo>
                <a:cubicBezTo>
                  <a:pt x="24" y="0"/>
                  <a:pt x="18" y="0"/>
                  <a:pt x="11" y="0"/>
                </a:cubicBezTo>
                <a:cubicBezTo>
                  <a:pt x="11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2"/>
                  <a:pt x="23" y="3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8"/>
                  <a:pt x="24" y="8"/>
                  <a:pt x="24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1"/>
                  <a:pt x="24" y="11"/>
                  <a:pt x="2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2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2"/>
                  <a:pt x="29" y="13"/>
                  <a:pt x="29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7"/>
                  <a:pt x="24" y="17"/>
                  <a:pt x="24" y="17"/>
                </a:cubicBezTo>
                <a:close/>
                <a:moveTo>
                  <a:pt x="22" y="19"/>
                </a:moveTo>
                <a:cubicBezTo>
                  <a:pt x="22" y="19"/>
                  <a:pt x="22" y="20"/>
                  <a:pt x="22" y="20"/>
                </a:cubicBezTo>
                <a:cubicBezTo>
                  <a:pt x="22" y="20"/>
                  <a:pt x="21" y="20"/>
                  <a:pt x="21" y="20"/>
                </a:cubicBezTo>
                <a:cubicBezTo>
                  <a:pt x="15" y="20"/>
                  <a:pt x="7" y="19"/>
                  <a:pt x="3" y="23"/>
                </a:cubicBezTo>
                <a:cubicBezTo>
                  <a:pt x="2" y="24"/>
                  <a:pt x="2" y="25"/>
                  <a:pt x="1" y="25"/>
                </a:cubicBezTo>
                <a:cubicBezTo>
                  <a:pt x="1" y="24"/>
                  <a:pt x="1" y="22"/>
                  <a:pt x="1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20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3"/>
                  <a:pt x="1" y="3"/>
                </a:cubicBezTo>
                <a:cubicBezTo>
                  <a:pt x="8" y="3"/>
                  <a:pt x="14" y="3"/>
                  <a:pt x="21" y="3"/>
                </a:cubicBezTo>
                <a:cubicBezTo>
                  <a:pt x="22" y="3"/>
                  <a:pt x="22" y="4"/>
                  <a:pt x="22" y="5"/>
                </a:cubicBezTo>
                <a:cubicBezTo>
                  <a:pt x="22" y="8"/>
                  <a:pt x="22" y="15"/>
                  <a:pt x="22" y="19"/>
                </a:cubicBezTo>
                <a:close/>
                <a:moveTo>
                  <a:pt x="3" y="7"/>
                </a:move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9"/>
                  <a:pt x="19" y="9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8"/>
                  <a:pt x="3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3" y="7"/>
                  <a:pt x="3" y="7"/>
                </a:cubicBezTo>
                <a:close/>
                <a:moveTo>
                  <a:pt x="3" y="11"/>
                </a:move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2"/>
                  <a:pt x="19" y="12"/>
                  <a:pt x="19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1"/>
                  <a:pt x="3" y="11"/>
                  <a:pt x="3" y="11"/>
                </a:cubicBezTo>
                <a:close/>
                <a:moveTo>
                  <a:pt x="3" y="14"/>
                </a:move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6"/>
                  <a:pt x="19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4"/>
                  <a:pt x="3" y="14"/>
                </a:cubicBezTo>
                <a:close/>
                <a:moveTo>
                  <a:pt x="2" y="22"/>
                </a:moveTo>
                <a:cubicBezTo>
                  <a:pt x="2" y="21"/>
                  <a:pt x="2" y="20"/>
                  <a:pt x="3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1" y="19"/>
                  <a:pt x="1" y="18"/>
                </a:cubicBezTo>
                <a:cubicBezTo>
                  <a:pt x="1" y="6"/>
                  <a:pt x="1" y="6"/>
                  <a:pt x="1" y="6"/>
                </a:cubicBezTo>
                <a:cubicBezTo>
                  <a:pt x="1" y="5"/>
                  <a:pt x="1" y="4"/>
                  <a:pt x="2" y="4"/>
                </a:cubicBezTo>
                <a:cubicBezTo>
                  <a:pt x="8" y="4"/>
                  <a:pt x="14" y="4"/>
                  <a:pt x="20" y="4"/>
                </a:cubicBezTo>
                <a:cubicBezTo>
                  <a:pt x="21" y="4"/>
                  <a:pt x="21" y="5"/>
                  <a:pt x="21" y="6"/>
                </a:cubicBezTo>
                <a:cubicBezTo>
                  <a:pt x="21" y="9"/>
                  <a:pt x="21" y="15"/>
                  <a:pt x="21" y="18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0" y="19"/>
                  <a:pt x="20" y="19"/>
                </a:cubicBezTo>
                <a:cubicBezTo>
                  <a:pt x="14" y="19"/>
                  <a:pt x="5" y="19"/>
                  <a:pt x="2" y="2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1" name="Google Shape;1481;p46"/>
          <p:cNvSpPr/>
          <p:nvPr/>
        </p:nvSpPr>
        <p:spPr>
          <a:xfrm>
            <a:off x="3822837" y="10041093"/>
            <a:ext cx="553858" cy="517658"/>
          </a:xfrm>
          <a:custGeom>
            <a:rect b="b" l="l" r="r" t="t"/>
            <a:pathLst>
              <a:path extrusionOk="0" h="27" w="29">
                <a:moveTo>
                  <a:pt x="18" y="1"/>
                </a:moveTo>
                <a:cubicBezTo>
                  <a:pt x="14" y="0"/>
                  <a:pt x="10" y="3"/>
                  <a:pt x="9" y="8"/>
                </a:cubicBezTo>
                <a:cubicBezTo>
                  <a:pt x="6" y="7"/>
                  <a:pt x="4" y="6"/>
                  <a:pt x="1" y="4"/>
                </a:cubicBezTo>
                <a:cubicBezTo>
                  <a:pt x="1" y="5"/>
                  <a:pt x="1" y="6"/>
                  <a:pt x="1" y="6"/>
                </a:cubicBezTo>
                <a:cubicBezTo>
                  <a:pt x="0" y="12"/>
                  <a:pt x="2" y="18"/>
                  <a:pt x="7" y="22"/>
                </a:cubicBezTo>
                <a:cubicBezTo>
                  <a:pt x="6" y="22"/>
                  <a:pt x="4" y="22"/>
                  <a:pt x="3" y="23"/>
                </a:cubicBezTo>
                <a:cubicBezTo>
                  <a:pt x="12" y="27"/>
                  <a:pt x="24" y="20"/>
                  <a:pt x="25" y="9"/>
                </a:cubicBezTo>
                <a:cubicBezTo>
                  <a:pt x="26" y="9"/>
                  <a:pt x="27" y="8"/>
                  <a:pt x="29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27" y="6"/>
                  <a:pt x="25" y="6"/>
                  <a:pt x="24" y="6"/>
                </a:cubicBezTo>
                <a:cubicBezTo>
                  <a:pt x="23" y="3"/>
                  <a:pt x="21" y="1"/>
                  <a:pt x="18" y="1"/>
                </a:cubicBezTo>
                <a:close/>
                <a:moveTo>
                  <a:pt x="20" y="4"/>
                </a:moveTo>
                <a:cubicBezTo>
                  <a:pt x="21" y="4"/>
                  <a:pt x="22" y="5"/>
                  <a:pt x="21" y="6"/>
                </a:cubicBezTo>
                <a:cubicBezTo>
                  <a:pt x="21" y="7"/>
                  <a:pt x="20" y="8"/>
                  <a:pt x="19" y="8"/>
                </a:cubicBezTo>
                <a:cubicBezTo>
                  <a:pt x="18" y="7"/>
                  <a:pt x="18" y="6"/>
                  <a:pt x="18" y="5"/>
                </a:cubicBezTo>
                <a:cubicBezTo>
                  <a:pt x="18" y="4"/>
                  <a:pt x="19" y="4"/>
                  <a:pt x="20" y="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2" name="Google Shape;1482;p46"/>
          <p:cNvSpPr/>
          <p:nvPr/>
        </p:nvSpPr>
        <p:spPr>
          <a:xfrm>
            <a:off x="13705374" y="10077292"/>
            <a:ext cx="633497" cy="405439"/>
          </a:xfrm>
          <a:custGeom>
            <a:rect b="b" l="l" r="r" t="t"/>
            <a:pathLst>
              <a:path extrusionOk="0" h="21" w="33">
                <a:moveTo>
                  <a:pt x="31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1"/>
                  <a:pt x="0" y="1"/>
                  <a:pt x="0" y="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4"/>
                  <a:pt x="17" y="14"/>
                </a:cubicBezTo>
                <a:cubicBezTo>
                  <a:pt x="17" y="14"/>
                  <a:pt x="17" y="13"/>
                  <a:pt x="18" y="13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"/>
                  <a:pt x="33" y="1"/>
                  <a:pt x="32" y="0"/>
                </a:cubicBezTo>
                <a:cubicBezTo>
                  <a:pt x="32" y="0"/>
                  <a:pt x="32" y="0"/>
                  <a:pt x="31" y="0"/>
                </a:cubicBezTo>
                <a:close/>
                <a:moveTo>
                  <a:pt x="33" y="17"/>
                </a:moveTo>
                <a:cubicBezTo>
                  <a:pt x="24" y="10"/>
                  <a:pt x="24" y="10"/>
                  <a:pt x="24" y="10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17"/>
                  <a:pt x="33" y="17"/>
                  <a:pt x="33" y="17"/>
                </a:cubicBezTo>
                <a:close/>
                <a:moveTo>
                  <a:pt x="32" y="20"/>
                </a:moveTo>
                <a:cubicBezTo>
                  <a:pt x="32" y="21"/>
                  <a:pt x="32" y="21"/>
                  <a:pt x="31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1" y="21"/>
                  <a:pt x="1" y="20"/>
                </a:cubicBezTo>
                <a:cubicBezTo>
                  <a:pt x="1" y="20"/>
                  <a:pt x="0" y="19"/>
                  <a:pt x="0" y="19"/>
                </a:cubicBezTo>
                <a:cubicBezTo>
                  <a:pt x="11" y="11"/>
                  <a:pt x="11" y="11"/>
                  <a:pt x="11" y="11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5"/>
                  <a:pt x="16" y="15"/>
                  <a:pt x="17" y="15"/>
                </a:cubicBezTo>
                <a:cubicBezTo>
                  <a:pt x="17" y="15"/>
                  <a:pt x="18" y="15"/>
                  <a:pt x="18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20"/>
                  <a:pt x="32" y="20"/>
                </a:cubicBezTo>
                <a:close/>
                <a:moveTo>
                  <a:pt x="0" y="4"/>
                </a:moveTo>
                <a:cubicBezTo>
                  <a:pt x="9" y="10"/>
                  <a:pt x="9" y="10"/>
                  <a:pt x="9" y="10"/>
                </a:cubicBezTo>
                <a:cubicBezTo>
                  <a:pt x="0" y="17"/>
                  <a:pt x="0" y="17"/>
                  <a:pt x="0" y="17"/>
                </a:cubicBezTo>
                <a:lnTo>
                  <a:pt x="0" y="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3" name="Google Shape;1483;p46"/>
          <p:cNvSpPr/>
          <p:nvPr/>
        </p:nvSpPr>
        <p:spPr>
          <a:xfrm>
            <a:off x="14954269" y="9965074"/>
            <a:ext cx="633497" cy="611777"/>
          </a:xfrm>
          <a:custGeom>
            <a:rect b="b" l="l" r="r" t="t"/>
            <a:pathLst>
              <a:path extrusionOk="0" h="32" w="33">
                <a:moveTo>
                  <a:pt x="0" y="15"/>
                </a:moveTo>
                <a:cubicBezTo>
                  <a:pt x="0" y="28"/>
                  <a:pt x="0" y="28"/>
                  <a:pt x="0" y="28"/>
                </a:cubicBezTo>
                <a:cubicBezTo>
                  <a:pt x="9" y="22"/>
                  <a:pt x="9" y="22"/>
                  <a:pt x="9" y="22"/>
                </a:cubicBezTo>
                <a:cubicBezTo>
                  <a:pt x="0" y="15"/>
                  <a:pt x="0" y="15"/>
                  <a:pt x="0" y="15"/>
                </a:cubicBezTo>
                <a:close/>
                <a:moveTo>
                  <a:pt x="0" y="12"/>
                </a:moveTo>
                <a:cubicBezTo>
                  <a:pt x="15" y="1"/>
                  <a:pt x="15" y="1"/>
                  <a:pt x="15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3"/>
                  <a:pt x="33" y="13"/>
                </a:cubicBezTo>
                <a:cubicBezTo>
                  <a:pt x="30" y="15"/>
                  <a:pt x="30" y="15"/>
                  <a:pt x="30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close/>
                <a:moveTo>
                  <a:pt x="32" y="32"/>
                </a:moveTo>
                <a:cubicBezTo>
                  <a:pt x="32" y="32"/>
                  <a:pt x="31" y="32"/>
                  <a:pt x="31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10" y="23"/>
                  <a:pt x="10" y="23"/>
                  <a:pt x="10" y="23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6" y="27"/>
                  <a:pt x="16" y="27"/>
                </a:cubicBezTo>
                <a:cubicBezTo>
                  <a:pt x="17" y="27"/>
                  <a:pt x="17" y="27"/>
                  <a:pt x="18" y="27"/>
                </a:cubicBezTo>
                <a:cubicBezTo>
                  <a:pt x="23" y="23"/>
                  <a:pt x="23" y="23"/>
                  <a:pt x="23" y="23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2" y="32"/>
                  <a:pt x="32" y="32"/>
                </a:cubicBezTo>
                <a:close/>
                <a:moveTo>
                  <a:pt x="33" y="28"/>
                </a:moveTo>
                <a:cubicBezTo>
                  <a:pt x="33" y="15"/>
                  <a:pt x="33" y="15"/>
                  <a:pt x="33" y="15"/>
                </a:cubicBezTo>
                <a:cubicBezTo>
                  <a:pt x="24" y="22"/>
                  <a:pt x="24" y="22"/>
                  <a:pt x="24" y="22"/>
                </a:cubicBezTo>
                <a:lnTo>
                  <a:pt x="33" y="28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4" name="Google Shape;1484;p46"/>
          <p:cNvSpPr/>
          <p:nvPr/>
        </p:nvSpPr>
        <p:spPr>
          <a:xfrm>
            <a:off x="5183948" y="9983173"/>
            <a:ext cx="325798" cy="557477"/>
          </a:xfrm>
          <a:custGeom>
            <a:rect b="b" l="l" r="r" t="t"/>
            <a:pathLst>
              <a:path extrusionOk="0" h="29" w="17"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12" y="0"/>
                  <a:pt x="14" y="3"/>
                  <a:pt x="14" y="6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8"/>
                  <a:pt x="12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6" y="21"/>
                  <a:pt x="3" y="18"/>
                  <a:pt x="3" y="15"/>
                </a:cubicBezTo>
                <a:cubicBezTo>
                  <a:pt x="3" y="6"/>
                  <a:pt x="3" y="6"/>
                  <a:pt x="3" y="6"/>
                </a:cubicBezTo>
                <a:cubicBezTo>
                  <a:pt x="3" y="3"/>
                  <a:pt x="6" y="0"/>
                  <a:pt x="9" y="0"/>
                </a:cubicBezTo>
                <a:close/>
                <a:moveTo>
                  <a:pt x="6" y="15"/>
                </a:move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5"/>
                  <a:pt x="7" y="4"/>
                </a:cubicBezTo>
                <a:cubicBezTo>
                  <a:pt x="7" y="4"/>
                  <a:pt x="7" y="4"/>
                  <a:pt x="8" y="3"/>
                </a:cubicBezTo>
                <a:cubicBezTo>
                  <a:pt x="8" y="3"/>
                  <a:pt x="8" y="3"/>
                  <a:pt x="8" y="2"/>
                </a:cubicBezTo>
                <a:cubicBezTo>
                  <a:pt x="8" y="2"/>
                  <a:pt x="7" y="2"/>
                  <a:pt x="7" y="2"/>
                </a:cubicBezTo>
                <a:cubicBezTo>
                  <a:pt x="6" y="2"/>
                  <a:pt x="5" y="3"/>
                  <a:pt x="5" y="4"/>
                </a:cubicBezTo>
                <a:cubicBezTo>
                  <a:pt x="5" y="4"/>
                  <a:pt x="4" y="5"/>
                  <a:pt x="4" y="6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5" y="16"/>
                  <a:pt x="5" y="16"/>
                </a:cubicBezTo>
                <a:cubicBezTo>
                  <a:pt x="6" y="16"/>
                  <a:pt x="6" y="15"/>
                  <a:pt x="6" y="15"/>
                </a:cubicBezTo>
                <a:close/>
                <a:moveTo>
                  <a:pt x="10" y="23"/>
                </a:moveTo>
                <a:cubicBezTo>
                  <a:pt x="11" y="23"/>
                  <a:pt x="13" y="22"/>
                  <a:pt x="14" y="21"/>
                </a:cubicBezTo>
                <a:cubicBezTo>
                  <a:pt x="16" y="20"/>
                  <a:pt x="17" y="17"/>
                  <a:pt x="17" y="15"/>
                </a:cubicBezTo>
                <a:cubicBezTo>
                  <a:pt x="17" y="15"/>
                  <a:pt x="16" y="14"/>
                  <a:pt x="16" y="14"/>
                </a:cubicBezTo>
                <a:cubicBezTo>
                  <a:pt x="15" y="14"/>
                  <a:pt x="15" y="15"/>
                  <a:pt x="15" y="15"/>
                </a:cubicBezTo>
                <a:cubicBezTo>
                  <a:pt x="15" y="17"/>
                  <a:pt x="14" y="18"/>
                  <a:pt x="13" y="20"/>
                </a:cubicBezTo>
                <a:cubicBezTo>
                  <a:pt x="12" y="21"/>
                  <a:pt x="10" y="21"/>
                  <a:pt x="9" y="21"/>
                </a:cubicBezTo>
                <a:cubicBezTo>
                  <a:pt x="7" y="21"/>
                  <a:pt x="5" y="21"/>
                  <a:pt x="4" y="20"/>
                </a:cubicBezTo>
                <a:cubicBezTo>
                  <a:pt x="3" y="18"/>
                  <a:pt x="2" y="17"/>
                  <a:pt x="2" y="15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4"/>
                  <a:pt x="0" y="15"/>
                  <a:pt x="0" y="15"/>
                </a:cubicBezTo>
                <a:cubicBezTo>
                  <a:pt x="0" y="17"/>
                  <a:pt x="1" y="20"/>
                  <a:pt x="3" y="21"/>
                </a:cubicBezTo>
                <a:cubicBezTo>
                  <a:pt x="4" y="22"/>
                  <a:pt x="6" y="23"/>
                  <a:pt x="8" y="23"/>
                </a:cubicBezTo>
                <a:cubicBezTo>
                  <a:pt x="8" y="27"/>
                  <a:pt x="8" y="27"/>
                  <a:pt x="8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0" y="27"/>
                  <a:pt x="0" y="28"/>
                </a:cubicBezTo>
                <a:cubicBezTo>
                  <a:pt x="0" y="28"/>
                  <a:pt x="1" y="29"/>
                  <a:pt x="1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7" y="28"/>
                  <a:pt x="17" y="28"/>
                </a:cubicBezTo>
                <a:cubicBezTo>
                  <a:pt x="17" y="27"/>
                  <a:pt x="16" y="27"/>
                  <a:pt x="16" y="27"/>
                </a:cubicBezTo>
                <a:cubicBezTo>
                  <a:pt x="10" y="27"/>
                  <a:pt x="10" y="27"/>
                  <a:pt x="10" y="27"/>
                </a:cubicBezTo>
                <a:lnTo>
                  <a:pt x="10" y="2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5" name="Google Shape;1485;p46"/>
          <p:cNvSpPr/>
          <p:nvPr/>
        </p:nvSpPr>
        <p:spPr>
          <a:xfrm>
            <a:off x="2592044" y="10019374"/>
            <a:ext cx="539378" cy="463358"/>
          </a:xfrm>
          <a:custGeom>
            <a:rect b="b" l="l" r="r" t="t"/>
            <a:pathLst>
              <a:path extrusionOk="0" h="24" w="28">
                <a:moveTo>
                  <a:pt x="14" y="24"/>
                </a:moveTo>
                <a:cubicBezTo>
                  <a:pt x="10" y="21"/>
                  <a:pt x="0" y="16"/>
                  <a:pt x="0" y="10"/>
                </a:cubicBezTo>
                <a:cubicBezTo>
                  <a:pt x="0" y="2"/>
                  <a:pt x="12" y="0"/>
                  <a:pt x="14" y="8"/>
                </a:cubicBezTo>
                <a:cubicBezTo>
                  <a:pt x="16" y="0"/>
                  <a:pt x="28" y="2"/>
                  <a:pt x="28" y="10"/>
                </a:cubicBezTo>
                <a:cubicBezTo>
                  <a:pt x="28" y="16"/>
                  <a:pt x="19" y="21"/>
                  <a:pt x="14" y="24"/>
                </a:cubicBezTo>
                <a:close/>
                <a:moveTo>
                  <a:pt x="5" y="13"/>
                </a:moveTo>
                <a:cubicBezTo>
                  <a:pt x="5" y="13"/>
                  <a:pt x="5" y="12"/>
                  <a:pt x="4" y="12"/>
                </a:cubicBezTo>
                <a:cubicBezTo>
                  <a:pt x="4" y="11"/>
                  <a:pt x="4" y="11"/>
                  <a:pt x="4" y="10"/>
                </a:cubicBezTo>
                <a:cubicBezTo>
                  <a:pt x="4" y="9"/>
                  <a:pt x="4" y="8"/>
                  <a:pt x="4" y="8"/>
                </a:cubicBezTo>
                <a:cubicBezTo>
                  <a:pt x="5" y="7"/>
                  <a:pt x="5" y="7"/>
                  <a:pt x="6" y="6"/>
                </a:cubicBezTo>
                <a:cubicBezTo>
                  <a:pt x="7" y="6"/>
                  <a:pt x="7" y="5"/>
                  <a:pt x="7" y="5"/>
                </a:cubicBezTo>
                <a:cubicBezTo>
                  <a:pt x="6" y="4"/>
                  <a:pt x="6" y="4"/>
                  <a:pt x="5" y="4"/>
                </a:cubicBezTo>
                <a:cubicBezTo>
                  <a:pt x="4" y="5"/>
                  <a:pt x="3" y="6"/>
                  <a:pt x="3" y="7"/>
                </a:cubicBezTo>
                <a:cubicBezTo>
                  <a:pt x="2" y="8"/>
                  <a:pt x="2" y="9"/>
                  <a:pt x="2" y="10"/>
                </a:cubicBezTo>
                <a:cubicBezTo>
                  <a:pt x="2" y="11"/>
                  <a:pt x="2" y="12"/>
                  <a:pt x="3" y="12"/>
                </a:cubicBezTo>
                <a:cubicBezTo>
                  <a:pt x="3" y="13"/>
                  <a:pt x="3" y="14"/>
                  <a:pt x="4" y="14"/>
                </a:cubicBezTo>
                <a:cubicBezTo>
                  <a:pt x="4" y="15"/>
                  <a:pt x="5" y="15"/>
                  <a:pt x="5" y="14"/>
                </a:cubicBezTo>
                <a:cubicBezTo>
                  <a:pt x="6" y="14"/>
                  <a:pt x="6" y="14"/>
                  <a:pt x="5" y="13"/>
                </a:cubicBezTo>
                <a:close/>
                <a:moveTo>
                  <a:pt x="17" y="10"/>
                </a:moveTo>
                <a:cubicBezTo>
                  <a:pt x="18" y="9"/>
                  <a:pt x="18" y="8"/>
                  <a:pt x="19" y="7"/>
                </a:cubicBezTo>
                <a:cubicBezTo>
                  <a:pt x="19" y="7"/>
                  <a:pt x="20" y="6"/>
                  <a:pt x="21" y="6"/>
                </a:cubicBezTo>
                <a:cubicBezTo>
                  <a:pt x="22" y="6"/>
                  <a:pt x="22" y="5"/>
                  <a:pt x="22" y="5"/>
                </a:cubicBezTo>
                <a:cubicBezTo>
                  <a:pt x="22" y="4"/>
                  <a:pt x="21" y="4"/>
                  <a:pt x="21" y="4"/>
                </a:cubicBezTo>
                <a:cubicBezTo>
                  <a:pt x="20" y="4"/>
                  <a:pt x="18" y="5"/>
                  <a:pt x="17" y="6"/>
                </a:cubicBezTo>
                <a:cubicBezTo>
                  <a:pt x="16" y="7"/>
                  <a:pt x="16" y="8"/>
                  <a:pt x="15" y="9"/>
                </a:cubicBezTo>
                <a:cubicBezTo>
                  <a:pt x="15" y="10"/>
                  <a:pt x="16" y="10"/>
                  <a:pt x="16" y="10"/>
                </a:cubicBezTo>
                <a:cubicBezTo>
                  <a:pt x="17" y="10"/>
                  <a:pt x="17" y="10"/>
                  <a:pt x="17" y="1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6" name="Google Shape;1486;p46"/>
          <p:cNvSpPr/>
          <p:nvPr/>
        </p:nvSpPr>
        <p:spPr>
          <a:xfrm>
            <a:off x="7507973" y="9983173"/>
            <a:ext cx="633497" cy="593677"/>
          </a:xfrm>
          <a:custGeom>
            <a:rect b="b" l="l" r="r" t="t"/>
            <a:pathLst>
              <a:path extrusionOk="0" h="31" w="33">
                <a:moveTo>
                  <a:pt x="15" y="6"/>
                </a:moveTo>
                <a:cubicBezTo>
                  <a:pt x="20" y="6"/>
                  <a:pt x="25" y="6"/>
                  <a:pt x="30" y="6"/>
                </a:cubicBezTo>
                <a:cubicBezTo>
                  <a:pt x="32" y="6"/>
                  <a:pt x="33" y="7"/>
                  <a:pt x="33" y="8"/>
                </a:cubicBezTo>
                <a:cubicBezTo>
                  <a:pt x="33" y="16"/>
                  <a:pt x="33" y="20"/>
                  <a:pt x="33" y="27"/>
                </a:cubicBezTo>
                <a:cubicBezTo>
                  <a:pt x="33" y="29"/>
                  <a:pt x="32" y="30"/>
                  <a:pt x="30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2"/>
                  <a:pt x="15" y="14"/>
                  <a:pt x="15" y="6"/>
                </a:cubicBezTo>
                <a:close/>
                <a:moveTo>
                  <a:pt x="11" y="4"/>
                </a:move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11"/>
                  <a:pt x="14" y="20"/>
                  <a:pt x="14" y="30"/>
                </a:cubicBezTo>
                <a:cubicBezTo>
                  <a:pt x="14" y="31"/>
                  <a:pt x="13" y="31"/>
                  <a:pt x="13" y="31"/>
                </a:cubicBezTo>
                <a:cubicBezTo>
                  <a:pt x="10" y="31"/>
                  <a:pt x="7" y="31"/>
                  <a:pt x="5" y="31"/>
                </a:cubicBezTo>
                <a:cubicBezTo>
                  <a:pt x="4" y="31"/>
                  <a:pt x="4" y="31"/>
                  <a:pt x="4" y="30"/>
                </a:cubicBezTo>
                <a:cubicBezTo>
                  <a:pt x="4" y="21"/>
                  <a:pt x="4" y="14"/>
                  <a:pt x="4" y="4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lose/>
                <a:moveTo>
                  <a:pt x="3" y="30"/>
                </a:move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29"/>
                  <a:pt x="0" y="27"/>
                </a:cubicBezTo>
                <a:cubicBezTo>
                  <a:pt x="0" y="20"/>
                  <a:pt x="0" y="16"/>
                  <a:pt x="0" y="8"/>
                </a:cubicBezTo>
                <a:cubicBezTo>
                  <a:pt x="0" y="7"/>
                  <a:pt x="1" y="6"/>
                  <a:pt x="2" y="6"/>
                </a:cubicBezTo>
                <a:cubicBezTo>
                  <a:pt x="3" y="6"/>
                  <a:pt x="3" y="6"/>
                  <a:pt x="3" y="6"/>
                </a:cubicBezTo>
                <a:cubicBezTo>
                  <a:pt x="3" y="14"/>
                  <a:pt x="3" y="22"/>
                  <a:pt x="3" y="30"/>
                </a:cubicBezTo>
                <a:close/>
                <a:moveTo>
                  <a:pt x="26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6" y="23"/>
                  <a:pt x="26" y="23"/>
                  <a:pt x="26" y="23"/>
                </a:cubicBezTo>
                <a:close/>
                <a:moveTo>
                  <a:pt x="22" y="23"/>
                </a:moveTo>
                <a:cubicBezTo>
                  <a:pt x="22" y="23"/>
                  <a:pt x="21" y="23"/>
                  <a:pt x="21" y="23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2" y="26"/>
                  <a:pt x="22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2" y="23"/>
                  <a:pt x="22" y="23"/>
                  <a:pt x="22" y="23"/>
                </a:cubicBezTo>
                <a:close/>
                <a:moveTo>
                  <a:pt x="18" y="23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8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0" y="23"/>
                </a:cubicBezTo>
                <a:cubicBezTo>
                  <a:pt x="18" y="23"/>
                  <a:pt x="18" y="23"/>
                  <a:pt x="18" y="23"/>
                </a:cubicBezTo>
                <a:close/>
                <a:moveTo>
                  <a:pt x="26" y="19"/>
                </a:moveTo>
                <a:cubicBezTo>
                  <a:pt x="26" y="19"/>
                  <a:pt x="26" y="19"/>
                  <a:pt x="26" y="19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6" y="19"/>
                  <a:pt x="26" y="19"/>
                  <a:pt x="26" y="19"/>
                </a:cubicBezTo>
                <a:close/>
                <a:moveTo>
                  <a:pt x="22" y="19"/>
                </a:moveTo>
                <a:cubicBezTo>
                  <a:pt x="22" y="19"/>
                  <a:pt x="21" y="19"/>
                  <a:pt x="21" y="19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2" y="22"/>
                  <a:pt x="22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2" y="19"/>
                  <a:pt x="22" y="19"/>
                  <a:pt x="22" y="19"/>
                </a:cubicBezTo>
                <a:close/>
                <a:moveTo>
                  <a:pt x="18" y="19"/>
                </a:moveTo>
                <a:cubicBezTo>
                  <a:pt x="17" y="19"/>
                  <a:pt x="17" y="19"/>
                  <a:pt x="17" y="19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2"/>
                  <a:pt x="18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0" y="19"/>
                </a:cubicBezTo>
                <a:cubicBezTo>
                  <a:pt x="18" y="19"/>
                  <a:pt x="18" y="19"/>
                  <a:pt x="18" y="19"/>
                </a:cubicBezTo>
                <a:close/>
                <a:moveTo>
                  <a:pt x="26" y="15"/>
                </a:moveTo>
                <a:cubicBezTo>
                  <a:pt x="26" y="15"/>
                  <a:pt x="26" y="15"/>
                  <a:pt x="26" y="15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6" y="15"/>
                  <a:pt x="26" y="15"/>
                  <a:pt x="26" y="15"/>
                </a:cubicBezTo>
                <a:close/>
                <a:moveTo>
                  <a:pt x="22" y="15"/>
                </a:moveTo>
                <a:cubicBezTo>
                  <a:pt x="22" y="15"/>
                  <a:pt x="21" y="15"/>
                  <a:pt x="21" y="15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2" y="18"/>
                  <a:pt x="22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2" y="15"/>
                  <a:pt x="22" y="15"/>
                  <a:pt x="22" y="15"/>
                </a:cubicBezTo>
                <a:close/>
                <a:moveTo>
                  <a:pt x="18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8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0" y="15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9"/>
                  <a:pt x="17" y="10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1"/>
                  <a:pt x="29" y="11"/>
                  <a:pt x="29" y="1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7" name="Google Shape;1487;p46"/>
          <p:cNvSpPr/>
          <p:nvPr/>
        </p:nvSpPr>
        <p:spPr>
          <a:xfrm>
            <a:off x="10002140" y="10135213"/>
            <a:ext cx="633497" cy="231679"/>
          </a:xfrm>
          <a:custGeom>
            <a:rect b="b" l="l" r="r" t="t"/>
            <a:pathLst>
              <a:path extrusionOk="0" h="12" w="33">
                <a:moveTo>
                  <a:pt x="29" y="2"/>
                </a:moveTo>
                <a:cubicBezTo>
                  <a:pt x="21" y="0"/>
                  <a:pt x="13" y="0"/>
                  <a:pt x="4" y="2"/>
                </a:cubicBezTo>
                <a:cubicBezTo>
                  <a:pt x="2" y="2"/>
                  <a:pt x="0" y="4"/>
                  <a:pt x="1" y="6"/>
                </a:cubicBezTo>
                <a:cubicBezTo>
                  <a:pt x="1" y="7"/>
                  <a:pt x="1" y="9"/>
                  <a:pt x="2" y="11"/>
                </a:cubicBezTo>
                <a:cubicBezTo>
                  <a:pt x="2" y="12"/>
                  <a:pt x="3" y="12"/>
                  <a:pt x="3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10" y="11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6"/>
                  <a:pt x="10" y="6"/>
                  <a:pt x="10" y="6"/>
                </a:cubicBezTo>
                <a:cubicBezTo>
                  <a:pt x="14" y="6"/>
                  <a:pt x="19" y="6"/>
                  <a:pt x="24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10"/>
                  <a:pt x="23" y="11"/>
                </a:cubicBezTo>
                <a:cubicBezTo>
                  <a:pt x="24" y="11"/>
                  <a:pt x="24" y="11"/>
                  <a:pt x="25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9"/>
                  <a:pt x="32" y="7"/>
                  <a:pt x="32" y="6"/>
                </a:cubicBezTo>
                <a:cubicBezTo>
                  <a:pt x="33" y="4"/>
                  <a:pt x="31" y="2"/>
                  <a:pt x="29" y="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8" name="Google Shape;1488;p46"/>
          <p:cNvSpPr/>
          <p:nvPr/>
        </p:nvSpPr>
        <p:spPr>
          <a:xfrm>
            <a:off x="11287231" y="10059195"/>
            <a:ext cx="517658" cy="517658"/>
          </a:xfrm>
          <a:custGeom>
            <a:rect b="b" l="l" r="r" t="t"/>
            <a:pathLst>
              <a:path extrusionOk="0" h="27" w="27">
                <a:moveTo>
                  <a:pt x="25" y="0"/>
                </a:moveTo>
                <a:cubicBezTo>
                  <a:pt x="26" y="0"/>
                  <a:pt x="27" y="1"/>
                  <a:pt x="27" y="2"/>
                </a:cubicBezTo>
                <a:cubicBezTo>
                  <a:pt x="27" y="7"/>
                  <a:pt x="27" y="12"/>
                  <a:pt x="27" y="17"/>
                </a:cubicBezTo>
                <a:cubicBezTo>
                  <a:pt x="27" y="18"/>
                  <a:pt x="26" y="19"/>
                  <a:pt x="25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4"/>
                  <a:pt x="17" y="21"/>
                  <a:pt x="13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12"/>
                  <a:pt x="0" y="7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7" y="0"/>
                  <a:pt x="25" y="0"/>
                </a:cubicBezTo>
                <a:close/>
                <a:moveTo>
                  <a:pt x="5" y="5"/>
                </a:moveTo>
                <a:cubicBezTo>
                  <a:pt x="5" y="5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7"/>
                  <a:pt x="5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5"/>
                  <a:pt x="22" y="5"/>
                </a:cubicBezTo>
                <a:cubicBezTo>
                  <a:pt x="5" y="5"/>
                  <a:pt x="5" y="5"/>
                  <a:pt x="5" y="5"/>
                </a:cubicBezTo>
                <a:close/>
                <a:moveTo>
                  <a:pt x="5" y="13"/>
                </a:move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5" y="14"/>
                  <a:pt x="5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5" y="13"/>
                  <a:pt x="5" y="13"/>
                  <a:pt x="5" y="13"/>
                </a:cubicBezTo>
                <a:close/>
                <a:moveTo>
                  <a:pt x="5" y="9"/>
                </a:moveTo>
                <a:cubicBezTo>
                  <a:pt x="5" y="9"/>
                  <a:pt x="5" y="9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9"/>
                  <a:pt x="22" y="9"/>
                  <a:pt x="22" y="9"/>
                </a:cubicBezTo>
                <a:lnTo>
                  <a:pt x="5" y="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9" name="Google Shape;1489;p46"/>
          <p:cNvSpPr/>
          <p:nvPr/>
        </p:nvSpPr>
        <p:spPr>
          <a:xfrm>
            <a:off x="18599585" y="10001276"/>
            <a:ext cx="789155" cy="539378"/>
          </a:xfrm>
          <a:custGeom>
            <a:rect b="b" l="l" r="r" t="t"/>
            <a:pathLst>
              <a:path extrusionOk="0" h="28" w="41">
                <a:moveTo>
                  <a:pt x="26" y="5"/>
                </a:moveTo>
                <a:cubicBezTo>
                  <a:pt x="15" y="5"/>
                  <a:pt x="15" y="5"/>
                  <a:pt x="15" y="5"/>
                </a:cubicBezTo>
                <a:cubicBezTo>
                  <a:pt x="15" y="22"/>
                  <a:pt x="15" y="22"/>
                  <a:pt x="15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5"/>
                  <a:pt x="26" y="5"/>
                  <a:pt x="26" y="5"/>
                </a:cubicBezTo>
                <a:close/>
                <a:moveTo>
                  <a:pt x="34" y="22"/>
                </a:moveTo>
                <a:cubicBezTo>
                  <a:pt x="38" y="17"/>
                  <a:pt x="38" y="10"/>
                  <a:pt x="34" y="5"/>
                </a:cubicBezTo>
                <a:cubicBezTo>
                  <a:pt x="34" y="5"/>
                  <a:pt x="34" y="5"/>
                  <a:pt x="34" y="4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6" y="3"/>
                </a:cubicBezTo>
                <a:cubicBezTo>
                  <a:pt x="36" y="3"/>
                  <a:pt x="36" y="3"/>
                  <a:pt x="36" y="4"/>
                </a:cubicBezTo>
                <a:cubicBezTo>
                  <a:pt x="41" y="9"/>
                  <a:pt x="41" y="18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2"/>
                </a:cubicBezTo>
                <a:close/>
                <a:moveTo>
                  <a:pt x="31" y="19"/>
                </a:moveTo>
                <a:cubicBezTo>
                  <a:pt x="30" y="19"/>
                  <a:pt x="30" y="20"/>
                  <a:pt x="31" y="20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3" y="21"/>
                  <a:pt x="33" y="21"/>
                </a:cubicBezTo>
                <a:cubicBezTo>
                  <a:pt x="36" y="17"/>
                  <a:pt x="36" y="11"/>
                  <a:pt x="33" y="7"/>
                </a:cubicBezTo>
                <a:cubicBezTo>
                  <a:pt x="33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8"/>
                  <a:pt x="30" y="8"/>
                  <a:pt x="31" y="9"/>
                </a:cubicBezTo>
                <a:cubicBezTo>
                  <a:pt x="33" y="12"/>
                  <a:pt x="33" y="16"/>
                  <a:pt x="31" y="19"/>
                </a:cubicBezTo>
                <a:close/>
                <a:moveTo>
                  <a:pt x="7" y="22"/>
                </a:moveTo>
                <a:cubicBezTo>
                  <a:pt x="3" y="17"/>
                  <a:pt x="3" y="10"/>
                  <a:pt x="7" y="5"/>
                </a:cubicBezTo>
                <a:cubicBezTo>
                  <a:pt x="7" y="5"/>
                  <a:pt x="7" y="5"/>
                  <a:pt x="7" y="4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5" y="3"/>
                </a:cubicBezTo>
                <a:cubicBezTo>
                  <a:pt x="5" y="3"/>
                  <a:pt x="5" y="3"/>
                  <a:pt x="5" y="4"/>
                </a:cubicBezTo>
                <a:cubicBezTo>
                  <a:pt x="0" y="9"/>
                  <a:pt x="0" y="18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2"/>
                </a:cubicBezTo>
                <a:close/>
                <a:moveTo>
                  <a:pt x="10" y="19"/>
                </a:moveTo>
                <a:cubicBezTo>
                  <a:pt x="11" y="19"/>
                  <a:pt x="11" y="20"/>
                  <a:pt x="10" y="20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8" y="21"/>
                  <a:pt x="8" y="21"/>
                </a:cubicBezTo>
                <a:cubicBezTo>
                  <a:pt x="5" y="17"/>
                  <a:pt x="5" y="11"/>
                  <a:pt x="8" y="7"/>
                </a:cubicBezTo>
                <a:cubicBezTo>
                  <a:pt x="8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8"/>
                  <a:pt x="10" y="9"/>
                </a:cubicBezTo>
                <a:cubicBezTo>
                  <a:pt x="8" y="12"/>
                  <a:pt x="8" y="16"/>
                  <a:pt x="10" y="19"/>
                </a:cubicBezTo>
                <a:close/>
                <a:moveTo>
                  <a:pt x="27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7"/>
                  <a:pt x="12" y="26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3" y="0"/>
                  <a:pt x="1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7"/>
                  <a:pt x="28" y="28"/>
                  <a:pt x="27" y="28"/>
                </a:cubicBezTo>
                <a:close/>
                <a:moveTo>
                  <a:pt x="14" y="3"/>
                </a:move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8" y="3"/>
                  <a:pt x="28" y="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7" y="24"/>
                  <a:pt x="27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4" y="3"/>
                  <a:pt x="14" y="3"/>
                </a:cubicBezTo>
                <a:close/>
                <a:moveTo>
                  <a:pt x="21" y="25"/>
                </a:moveTo>
                <a:cubicBezTo>
                  <a:pt x="21" y="25"/>
                  <a:pt x="21" y="25"/>
                  <a:pt x="21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6"/>
                  <a:pt x="20" y="26"/>
                </a:cubicBezTo>
                <a:cubicBezTo>
                  <a:pt x="20" y="26"/>
                  <a:pt x="20" y="26"/>
                  <a:pt x="20" y="27"/>
                </a:cubicBezTo>
                <a:cubicBezTo>
                  <a:pt x="20" y="27"/>
                  <a:pt x="20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6"/>
                  <a:pt x="22" y="26"/>
                  <a:pt x="22" y="26"/>
                </a:cubicBezTo>
                <a:cubicBezTo>
                  <a:pt x="22" y="26"/>
                  <a:pt x="21" y="25"/>
                  <a:pt x="21" y="2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0" name="Google Shape;1490;p46"/>
          <p:cNvSpPr/>
          <p:nvPr/>
        </p:nvSpPr>
        <p:spPr>
          <a:xfrm>
            <a:off x="19924497" y="3821974"/>
            <a:ext cx="615397" cy="535756"/>
          </a:xfrm>
          <a:custGeom>
            <a:rect b="b" l="l" r="r" t="t"/>
            <a:pathLst>
              <a:path extrusionOk="0" h="28" w="32">
                <a:moveTo>
                  <a:pt x="20" y="2"/>
                </a:moveTo>
                <a:cubicBezTo>
                  <a:pt x="21" y="10"/>
                  <a:pt x="22" y="19"/>
                  <a:pt x="23" y="27"/>
                </a:cubicBezTo>
                <a:cubicBezTo>
                  <a:pt x="23" y="28"/>
                  <a:pt x="24" y="28"/>
                  <a:pt x="25" y="28"/>
                </a:cubicBezTo>
                <a:cubicBezTo>
                  <a:pt x="27" y="28"/>
                  <a:pt x="29" y="27"/>
                  <a:pt x="31" y="27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18"/>
                  <a:pt x="30" y="9"/>
                  <a:pt x="28" y="1"/>
                </a:cubicBezTo>
                <a:cubicBezTo>
                  <a:pt x="28" y="0"/>
                  <a:pt x="28" y="0"/>
                  <a:pt x="27" y="0"/>
                </a:cubicBezTo>
                <a:cubicBezTo>
                  <a:pt x="25" y="0"/>
                  <a:pt x="23" y="1"/>
                  <a:pt x="21" y="1"/>
                </a:cubicBezTo>
                <a:cubicBezTo>
                  <a:pt x="20" y="1"/>
                  <a:pt x="20" y="2"/>
                  <a:pt x="20" y="2"/>
                </a:cubicBezTo>
                <a:close/>
                <a:moveTo>
                  <a:pt x="17" y="28"/>
                </a:moveTo>
                <a:cubicBezTo>
                  <a:pt x="15" y="28"/>
                  <a:pt x="13" y="28"/>
                  <a:pt x="11" y="28"/>
                </a:cubicBezTo>
                <a:cubicBezTo>
                  <a:pt x="11" y="28"/>
                  <a:pt x="10" y="28"/>
                  <a:pt x="10" y="27"/>
                </a:cubicBezTo>
                <a:cubicBezTo>
                  <a:pt x="10" y="19"/>
                  <a:pt x="10" y="10"/>
                  <a:pt x="10" y="2"/>
                </a:cubicBezTo>
                <a:cubicBezTo>
                  <a:pt x="10" y="1"/>
                  <a:pt x="11" y="1"/>
                  <a:pt x="11" y="1"/>
                </a:cubicBezTo>
                <a:cubicBezTo>
                  <a:pt x="13" y="1"/>
                  <a:pt x="15" y="1"/>
                  <a:pt x="17" y="1"/>
                </a:cubicBezTo>
                <a:cubicBezTo>
                  <a:pt x="18" y="1"/>
                  <a:pt x="19" y="1"/>
                  <a:pt x="19" y="2"/>
                </a:cubicBezTo>
                <a:cubicBezTo>
                  <a:pt x="19" y="10"/>
                  <a:pt x="19" y="19"/>
                  <a:pt x="19" y="27"/>
                </a:cubicBezTo>
                <a:cubicBezTo>
                  <a:pt x="19" y="28"/>
                  <a:pt x="18" y="28"/>
                  <a:pt x="17" y="28"/>
                </a:cubicBezTo>
                <a:close/>
                <a:moveTo>
                  <a:pt x="7" y="28"/>
                </a:moveTo>
                <a:cubicBezTo>
                  <a:pt x="5" y="28"/>
                  <a:pt x="3" y="28"/>
                  <a:pt x="1" y="28"/>
                </a:cubicBezTo>
                <a:cubicBezTo>
                  <a:pt x="1" y="28"/>
                  <a:pt x="0" y="28"/>
                  <a:pt x="0" y="27"/>
                </a:cubicBezTo>
                <a:cubicBezTo>
                  <a:pt x="0" y="19"/>
                  <a:pt x="0" y="10"/>
                  <a:pt x="0" y="2"/>
                </a:cubicBezTo>
                <a:cubicBezTo>
                  <a:pt x="0" y="1"/>
                  <a:pt x="1" y="1"/>
                  <a:pt x="1" y="1"/>
                </a:cubicBezTo>
                <a:cubicBezTo>
                  <a:pt x="3" y="1"/>
                  <a:pt x="5" y="1"/>
                  <a:pt x="7" y="1"/>
                </a:cubicBezTo>
                <a:cubicBezTo>
                  <a:pt x="8" y="1"/>
                  <a:pt x="9" y="1"/>
                  <a:pt x="9" y="2"/>
                </a:cubicBezTo>
                <a:cubicBezTo>
                  <a:pt x="9" y="10"/>
                  <a:pt x="9" y="19"/>
                  <a:pt x="9" y="27"/>
                </a:cubicBezTo>
                <a:cubicBezTo>
                  <a:pt x="9" y="28"/>
                  <a:pt x="8" y="28"/>
                  <a:pt x="7" y="28"/>
                </a:cubicBezTo>
                <a:close/>
                <a:moveTo>
                  <a:pt x="27" y="19"/>
                </a:moveTo>
                <a:cubicBezTo>
                  <a:pt x="27" y="19"/>
                  <a:pt x="28" y="19"/>
                  <a:pt x="28" y="20"/>
                </a:cubicBezTo>
                <a:cubicBezTo>
                  <a:pt x="28" y="20"/>
                  <a:pt x="29" y="20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2"/>
                  <a:pt x="28" y="22"/>
                </a:cubicBezTo>
                <a:cubicBezTo>
                  <a:pt x="28" y="22"/>
                  <a:pt x="28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6" y="23"/>
                  <a:pt x="26" y="22"/>
                </a:cubicBezTo>
                <a:cubicBezTo>
                  <a:pt x="26" y="22"/>
                  <a:pt x="25" y="22"/>
                  <a:pt x="25" y="21"/>
                </a:cubicBezTo>
                <a:cubicBezTo>
                  <a:pt x="25" y="21"/>
                  <a:pt x="25" y="20"/>
                  <a:pt x="26" y="20"/>
                </a:cubicBezTo>
                <a:cubicBezTo>
                  <a:pt x="26" y="20"/>
                  <a:pt x="26" y="19"/>
                  <a:pt x="27" y="19"/>
                </a:cubicBezTo>
                <a:close/>
                <a:moveTo>
                  <a:pt x="25" y="19"/>
                </a:moveTo>
                <a:cubicBezTo>
                  <a:pt x="25" y="19"/>
                  <a:pt x="26" y="19"/>
                  <a:pt x="27" y="18"/>
                </a:cubicBezTo>
                <a:cubicBezTo>
                  <a:pt x="27" y="18"/>
                  <a:pt x="28" y="19"/>
                  <a:pt x="28" y="19"/>
                </a:cubicBezTo>
                <a:cubicBezTo>
                  <a:pt x="29" y="19"/>
                  <a:pt x="29" y="20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30" y="21"/>
                  <a:pt x="29" y="22"/>
                  <a:pt x="29" y="23"/>
                </a:cubicBezTo>
                <a:cubicBezTo>
                  <a:pt x="29" y="23"/>
                  <a:pt x="28" y="23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6" y="23"/>
                  <a:pt x="25" y="23"/>
                </a:cubicBezTo>
                <a:cubicBezTo>
                  <a:pt x="25" y="23"/>
                  <a:pt x="24" y="22"/>
                  <a:pt x="24" y="21"/>
                </a:cubicBezTo>
                <a:cubicBezTo>
                  <a:pt x="24" y="21"/>
                  <a:pt x="24" y="20"/>
                  <a:pt x="25" y="19"/>
                </a:cubicBezTo>
                <a:close/>
                <a:moveTo>
                  <a:pt x="27" y="5"/>
                </a:move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6" y="4"/>
                  <a:pt x="26" y="4"/>
                  <a:pt x="26" y="4"/>
                </a:cubicBezTo>
                <a:cubicBezTo>
                  <a:pt x="27" y="4"/>
                  <a:pt x="27" y="4"/>
                  <a:pt x="27" y="5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5"/>
                  <a:pt x="27" y="5"/>
                  <a:pt x="27" y="5"/>
                </a:cubicBezTo>
                <a:close/>
                <a:moveTo>
                  <a:pt x="4" y="19"/>
                </a:moveTo>
                <a:cubicBezTo>
                  <a:pt x="4" y="19"/>
                  <a:pt x="3" y="19"/>
                  <a:pt x="2" y="20"/>
                </a:cubicBezTo>
                <a:cubicBezTo>
                  <a:pt x="2" y="20"/>
                  <a:pt x="2" y="21"/>
                  <a:pt x="2" y="22"/>
                </a:cubicBezTo>
                <a:cubicBezTo>
                  <a:pt x="2" y="22"/>
                  <a:pt x="2" y="23"/>
                  <a:pt x="2" y="23"/>
                </a:cubicBezTo>
                <a:cubicBezTo>
                  <a:pt x="3" y="24"/>
                  <a:pt x="4" y="24"/>
                  <a:pt x="4" y="24"/>
                </a:cubicBezTo>
                <a:cubicBezTo>
                  <a:pt x="5" y="24"/>
                  <a:pt x="6" y="24"/>
                  <a:pt x="6" y="23"/>
                </a:cubicBezTo>
                <a:cubicBezTo>
                  <a:pt x="7" y="23"/>
                  <a:pt x="7" y="22"/>
                  <a:pt x="7" y="22"/>
                </a:cubicBezTo>
                <a:cubicBezTo>
                  <a:pt x="7" y="21"/>
                  <a:pt x="7" y="20"/>
                  <a:pt x="6" y="20"/>
                </a:cubicBezTo>
                <a:cubicBezTo>
                  <a:pt x="6" y="19"/>
                  <a:pt x="5" y="19"/>
                  <a:pt x="4" y="19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4" y="20"/>
                </a:cubicBezTo>
                <a:cubicBezTo>
                  <a:pt x="4" y="20"/>
                  <a:pt x="3" y="20"/>
                  <a:pt x="3" y="20"/>
                </a:cubicBezTo>
                <a:cubicBezTo>
                  <a:pt x="3" y="21"/>
                  <a:pt x="3" y="21"/>
                  <a:pt x="3" y="22"/>
                </a:cubicBezTo>
                <a:cubicBezTo>
                  <a:pt x="3" y="22"/>
                  <a:pt x="3" y="22"/>
                  <a:pt x="3" y="23"/>
                </a:cubicBezTo>
                <a:cubicBezTo>
                  <a:pt x="3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5" y="20"/>
                </a:cubicBezTo>
                <a:close/>
                <a:moveTo>
                  <a:pt x="2" y="6"/>
                </a:move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lose/>
                <a:moveTo>
                  <a:pt x="14" y="20"/>
                </a:moveTo>
                <a:cubicBezTo>
                  <a:pt x="14" y="20"/>
                  <a:pt x="13" y="20"/>
                  <a:pt x="13" y="20"/>
                </a:cubicBezTo>
                <a:cubicBezTo>
                  <a:pt x="13" y="21"/>
                  <a:pt x="13" y="21"/>
                  <a:pt x="13" y="22"/>
                </a:cubicBezTo>
                <a:cubicBezTo>
                  <a:pt x="13" y="22"/>
                  <a:pt x="13" y="22"/>
                  <a:pt x="13" y="23"/>
                </a:cubicBezTo>
                <a:cubicBezTo>
                  <a:pt x="13" y="23"/>
                  <a:pt x="14" y="23"/>
                  <a:pt x="14" y="23"/>
                </a:cubicBezTo>
                <a:cubicBezTo>
                  <a:pt x="15" y="23"/>
                  <a:pt x="15" y="23"/>
                  <a:pt x="16" y="23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1"/>
                  <a:pt x="16" y="21"/>
                  <a:pt x="16" y="20"/>
                </a:cubicBezTo>
                <a:cubicBezTo>
                  <a:pt x="15" y="20"/>
                  <a:pt x="15" y="20"/>
                  <a:pt x="14" y="20"/>
                </a:cubicBezTo>
                <a:close/>
                <a:moveTo>
                  <a:pt x="13" y="20"/>
                </a:moveTo>
                <a:cubicBezTo>
                  <a:pt x="12" y="20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3" y="24"/>
                  <a:pt x="14" y="24"/>
                  <a:pt x="14" y="24"/>
                </a:cubicBezTo>
                <a:cubicBezTo>
                  <a:pt x="15" y="24"/>
                  <a:pt x="16" y="24"/>
                  <a:pt x="16" y="23"/>
                </a:cubicBezTo>
                <a:cubicBezTo>
                  <a:pt x="17" y="23"/>
                  <a:pt x="17" y="22"/>
                  <a:pt x="17" y="22"/>
                </a:cubicBezTo>
                <a:cubicBezTo>
                  <a:pt x="17" y="21"/>
                  <a:pt x="17" y="20"/>
                  <a:pt x="16" y="20"/>
                </a:cubicBezTo>
                <a:cubicBezTo>
                  <a:pt x="16" y="19"/>
                  <a:pt x="15" y="19"/>
                  <a:pt x="14" y="19"/>
                </a:cubicBezTo>
                <a:cubicBezTo>
                  <a:pt x="14" y="19"/>
                  <a:pt x="13" y="19"/>
                  <a:pt x="13" y="20"/>
                </a:cubicBezTo>
                <a:close/>
                <a:moveTo>
                  <a:pt x="16" y="6"/>
                </a:move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2" y="6"/>
                  <a:pt x="13" y="6"/>
                </a:cubicBezTo>
                <a:cubicBezTo>
                  <a:pt x="16" y="6"/>
                  <a:pt x="16" y="6"/>
                  <a:pt x="16" y="6"/>
                </a:cubicBezTo>
                <a:close/>
                <a:moveTo>
                  <a:pt x="2" y="10"/>
                </a:move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" y="10"/>
                  <a:pt x="2" y="10"/>
                  <a:pt x="2" y="10"/>
                </a:cubicBezTo>
                <a:close/>
                <a:moveTo>
                  <a:pt x="2" y="8"/>
                </a:move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close/>
                <a:moveTo>
                  <a:pt x="16" y="10"/>
                </a:moveTo>
                <a:cubicBezTo>
                  <a:pt x="16" y="10"/>
                  <a:pt x="16" y="10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0"/>
                  <a:pt x="12" y="10"/>
                  <a:pt x="13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6" y="8"/>
                </a:move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3" y="8"/>
                </a:cubicBezTo>
                <a:cubicBezTo>
                  <a:pt x="16" y="8"/>
                  <a:pt x="16" y="8"/>
                  <a:pt x="16" y="8"/>
                </a:cubicBezTo>
                <a:close/>
                <a:moveTo>
                  <a:pt x="27" y="9"/>
                </a:moveTo>
                <a:cubicBezTo>
                  <a:pt x="24" y="10"/>
                  <a:pt x="24" y="10"/>
                  <a:pt x="24" y="10"/>
                </a:cubicBezTo>
                <a:cubicBezTo>
                  <a:pt x="23" y="10"/>
                  <a:pt x="23" y="9"/>
                  <a:pt x="23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3" y="9"/>
                  <a:pt x="23" y="8"/>
                </a:cubicBezTo>
                <a:cubicBezTo>
                  <a:pt x="27" y="8"/>
                  <a:pt x="27" y="8"/>
                  <a:pt x="27" y="8"/>
                </a:cubicBezTo>
                <a:cubicBezTo>
                  <a:pt x="27" y="8"/>
                  <a:pt x="27" y="8"/>
                  <a:pt x="27" y="8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9"/>
                  <a:pt x="27" y="9"/>
                </a:cubicBezTo>
                <a:close/>
                <a:moveTo>
                  <a:pt x="27" y="7"/>
                </a:move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1" name="Google Shape;1491;p46"/>
          <p:cNvSpPr/>
          <p:nvPr/>
        </p:nvSpPr>
        <p:spPr>
          <a:xfrm>
            <a:off x="13785016" y="3800253"/>
            <a:ext cx="495939" cy="579197"/>
          </a:xfrm>
          <a:custGeom>
            <a:rect b="b" l="l" r="r" t="t"/>
            <a:pathLst>
              <a:path extrusionOk="0" h="30" w="26">
                <a:moveTo>
                  <a:pt x="8" y="7"/>
                </a:moveTo>
                <a:cubicBezTo>
                  <a:pt x="9" y="7"/>
                  <a:pt x="9" y="7"/>
                  <a:pt x="9" y="7"/>
                </a:cubicBezTo>
                <a:cubicBezTo>
                  <a:pt x="9" y="3"/>
                  <a:pt x="9" y="3"/>
                  <a:pt x="9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8" y="5"/>
                  <a:pt x="8" y="6"/>
                </a:cubicBezTo>
                <a:cubicBezTo>
                  <a:pt x="8" y="5"/>
                  <a:pt x="7" y="4"/>
                  <a:pt x="7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6" y="7"/>
                  <a:pt x="6" y="7"/>
                </a:cubicBezTo>
                <a:cubicBezTo>
                  <a:pt x="6" y="6"/>
                  <a:pt x="6" y="5"/>
                  <a:pt x="6" y="4"/>
                </a:cubicBezTo>
                <a:cubicBezTo>
                  <a:pt x="7" y="5"/>
                  <a:pt x="7" y="6"/>
                  <a:pt x="8" y="7"/>
                </a:cubicBezTo>
                <a:close/>
                <a:moveTo>
                  <a:pt x="25" y="2"/>
                </a:moveTo>
                <a:cubicBezTo>
                  <a:pt x="25" y="22"/>
                  <a:pt x="25" y="22"/>
                  <a:pt x="25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6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5" y="25"/>
                  <a:pt x="5" y="25"/>
                  <a:pt x="5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4" y="1"/>
                  <a:pt x="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5" y="2"/>
                  <a:pt x="25" y="2"/>
                </a:cubicBezTo>
                <a:cubicBezTo>
                  <a:pt x="25" y="2"/>
                  <a:pt x="25" y="2"/>
                  <a:pt x="25" y="2"/>
                </a:cubicBezTo>
                <a:close/>
                <a:moveTo>
                  <a:pt x="2" y="25"/>
                </a:moveTo>
                <a:cubicBezTo>
                  <a:pt x="2" y="25"/>
                  <a:pt x="2" y="25"/>
                  <a:pt x="2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6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10" y="26"/>
                  <a:pt x="10" y="26"/>
                  <a:pt x="10" y="26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2" y="27"/>
                  <a:pt x="12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8"/>
                  <a:pt x="8" y="2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8"/>
                  <a:pt x="5" y="28"/>
                  <a:pt x="5" y="28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5"/>
                  <a:pt x="2" y="25"/>
                  <a:pt x="2" y="25"/>
                </a:cubicBezTo>
                <a:close/>
                <a:moveTo>
                  <a:pt x="13" y="27"/>
                </a:move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16" y="27"/>
                </a:moveTo>
                <a:cubicBezTo>
                  <a:pt x="16" y="27"/>
                  <a:pt x="16" y="27"/>
                  <a:pt x="16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7"/>
                  <a:pt x="16" y="27"/>
                  <a:pt x="16" y="27"/>
                </a:cubicBezTo>
                <a:close/>
                <a:moveTo>
                  <a:pt x="19" y="27"/>
                </a:moveTo>
                <a:cubicBezTo>
                  <a:pt x="19" y="27"/>
                  <a:pt x="19" y="27"/>
                  <a:pt x="19" y="27"/>
                </a:cubicBezTo>
                <a:cubicBezTo>
                  <a:pt x="20" y="28"/>
                  <a:pt x="20" y="28"/>
                  <a:pt x="20" y="28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6"/>
                  <a:pt x="21" y="26"/>
                  <a:pt x="21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19" y="27"/>
                  <a:pt x="19" y="27"/>
                  <a:pt x="19" y="27"/>
                </a:cubicBezTo>
                <a:close/>
                <a:moveTo>
                  <a:pt x="0" y="2"/>
                </a:move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6" y="0"/>
                  <a:pt x="26" y="0"/>
                </a:cubicBezTo>
                <a:cubicBezTo>
                  <a:pt x="26" y="0"/>
                  <a:pt x="26" y="2"/>
                  <a:pt x="26" y="2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10"/>
                  <a:pt x="26" y="16"/>
                  <a:pt x="26" y="22"/>
                </a:cubicBezTo>
                <a:cubicBezTo>
                  <a:pt x="26" y="23"/>
                  <a:pt x="26" y="23"/>
                  <a:pt x="26" y="24"/>
                </a:cubicBezTo>
                <a:cubicBezTo>
                  <a:pt x="25" y="25"/>
                  <a:pt x="23" y="26"/>
                  <a:pt x="23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2" y="28"/>
                  <a:pt x="22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30"/>
                  <a:pt x="20" y="30"/>
                  <a:pt x="20" y="30"/>
                </a:cubicBezTo>
                <a:cubicBezTo>
                  <a:pt x="20" y="30"/>
                  <a:pt x="20" y="30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7" y="30"/>
                  <a:pt x="17" y="30"/>
                </a:cubicBezTo>
                <a:cubicBezTo>
                  <a:pt x="17" y="30"/>
                  <a:pt x="17" y="30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30"/>
                  <a:pt x="14" y="30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29"/>
                  <a:pt x="11" y="29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9"/>
                  <a:pt x="9" y="29"/>
                  <a:pt x="8" y="29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8" y="30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5" y="29"/>
                  <a:pt x="5" y="29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29"/>
                </a:cubicBezTo>
                <a:cubicBezTo>
                  <a:pt x="2" y="29"/>
                  <a:pt x="2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"/>
                  <a:pt x="0" y="2"/>
                  <a:pt x="0" y="2"/>
                </a:cubicBezTo>
                <a:close/>
                <a:moveTo>
                  <a:pt x="6" y="9"/>
                </a:moveTo>
                <a:cubicBezTo>
                  <a:pt x="6" y="9"/>
                  <a:pt x="6" y="9"/>
                  <a:pt x="6" y="9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4"/>
                  <a:pt x="6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3"/>
                  <a:pt x="14" y="13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3" y="9"/>
                </a:cubicBezTo>
                <a:cubicBezTo>
                  <a:pt x="6" y="9"/>
                  <a:pt x="6" y="9"/>
                  <a:pt x="6" y="9"/>
                </a:cubicBezTo>
                <a:close/>
                <a:moveTo>
                  <a:pt x="6" y="13"/>
                </a:moveTo>
                <a:cubicBezTo>
                  <a:pt x="13" y="13"/>
                  <a:pt x="13" y="13"/>
                  <a:pt x="13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9" y="12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close/>
                <a:moveTo>
                  <a:pt x="6" y="20"/>
                </a:moveTo>
                <a:cubicBezTo>
                  <a:pt x="6" y="20"/>
                  <a:pt x="6" y="20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2"/>
                  <a:pt x="6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3" y="22"/>
                  <a:pt x="23" y="21"/>
                  <a:pt x="23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0"/>
                  <a:pt x="23" y="20"/>
                  <a:pt x="22" y="20"/>
                </a:cubicBezTo>
                <a:cubicBezTo>
                  <a:pt x="6" y="20"/>
                  <a:pt x="6" y="20"/>
                  <a:pt x="6" y="20"/>
                </a:cubicBezTo>
                <a:close/>
                <a:moveTo>
                  <a:pt x="6" y="16"/>
                </a:moveTo>
                <a:cubicBezTo>
                  <a:pt x="6" y="16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8"/>
                  <a:pt x="6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6"/>
                  <a:pt x="22" y="16"/>
                </a:cubicBezTo>
                <a:cubicBezTo>
                  <a:pt x="6" y="16"/>
                  <a:pt x="6" y="16"/>
                  <a:pt x="6" y="16"/>
                </a:cubicBezTo>
                <a:close/>
                <a:moveTo>
                  <a:pt x="16" y="12"/>
                </a:moveTo>
                <a:cubicBezTo>
                  <a:pt x="16" y="12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4"/>
                  <a:pt x="16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4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2"/>
                  <a:pt x="22" y="12"/>
                </a:cubicBezTo>
                <a:cubicBezTo>
                  <a:pt x="16" y="12"/>
                  <a:pt x="16" y="12"/>
                  <a:pt x="16" y="12"/>
                </a:cubicBezTo>
                <a:close/>
                <a:moveTo>
                  <a:pt x="16" y="9"/>
                </a:move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6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3" y="10"/>
                  <a:pt x="23" y="10"/>
                  <a:pt x="23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3" y="9"/>
                  <a:pt x="22" y="9"/>
                </a:cubicBezTo>
                <a:cubicBezTo>
                  <a:pt x="16" y="9"/>
                  <a:pt x="16" y="9"/>
                  <a:pt x="16" y="9"/>
                </a:cubicBezTo>
                <a:close/>
                <a:moveTo>
                  <a:pt x="11" y="4"/>
                </a:move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3" y="3"/>
                  <a:pt x="1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7"/>
                  <a:pt x="10" y="7"/>
                  <a:pt x="10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6"/>
                  <a:pt x="11" y="6"/>
                  <a:pt x="11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1" y="4"/>
                  <a:pt x="11" y="4"/>
                </a:cubicBezTo>
                <a:close/>
                <a:moveTo>
                  <a:pt x="14" y="3"/>
                </a:moveTo>
                <a:cubicBezTo>
                  <a:pt x="13" y="3"/>
                  <a:pt x="13" y="3"/>
                  <a:pt x="13" y="3"/>
                </a:cubicBezTo>
                <a:cubicBezTo>
                  <a:pt x="14" y="7"/>
                  <a:pt x="14" y="7"/>
                  <a:pt x="1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6"/>
                  <a:pt x="16" y="5"/>
                  <a:pt x="17" y="4"/>
                </a:cubicBezTo>
                <a:cubicBezTo>
                  <a:pt x="17" y="5"/>
                  <a:pt x="17" y="6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4"/>
                  <a:pt x="18" y="5"/>
                  <a:pt x="18" y="6"/>
                </a:cubicBezTo>
                <a:cubicBezTo>
                  <a:pt x="18" y="5"/>
                  <a:pt x="17" y="4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4"/>
                  <a:pt x="15" y="5"/>
                  <a:pt x="15" y="6"/>
                </a:cubicBezTo>
                <a:cubicBezTo>
                  <a:pt x="15" y="5"/>
                  <a:pt x="15" y="4"/>
                  <a:pt x="14" y="4"/>
                </a:cubicBezTo>
                <a:cubicBezTo>
                  <a:pt x="14" y="3"/>
                  <a:pt x="14" y="3"/>
                  <a:pt x="14" y="3"/>
                </a:cubicBezTo>
                <a:close/>
                <a:moveTo>
                  <a:pt x="20" y="5"/>
                </a:moveTo>
                <a:cubicBezTo>
                  <a:pt x="21" y="5"/>
                  <a:pt x="21" y="5"/>
                  <a:pt x="21" y="5"/>
                </a:cubicBezTo>
                <a:cubicBezTo>
                  <a:pt x="22" y="6"/>
                  <a:pt x="23" y="5"/>
                  <a:pt x="23" y="6"/>
                </a:cubicBezTo>
                <a:cubicBezTo>
                  <a:pt x="23" y="7"/>
                  <a:pt x="21" y="7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0" y="6"/>
                  <a:pt x="20" y="6"/>
                </a:cubicBezTo>
                <a:cubicBezTo>
                  <a:pt x="20" y="6"/>
                  <a:pt x="20" y="6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4" y="6"/>
                  <a:pt x="24" y="5"/>
                </a:cubicBezTo>
                <a:cubicBezTo>
                  <a:pt x="24" y="5"/>
                  <a:pt x="23" y="5"/>
                  <a:pt x="22" y="5"/>
                </a:cubicBezTo>
                <a:cubicBezTo>
                  <a:pt x="21" y="5"/>
                  <a:pt x="21" y="5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3"/>
                  <a:pt x="23" y="3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3"/>
                </a:cubicBezTo>
                <a:cubicBezTo>
                  <a:pt x="24" y="3"/>
                  <a:pt x="23" y="3"/>
                  <a:pt x="23" y="3"/>
                </a:cubicBezTo>
                <a:cubicBezTo>
                  <a:pt x="23" y="3"/>
                  <a:pt x="21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4"/>
                  <a:pt x="20" y="5"/>
                  <a:pt x="20" y="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2" name="Google Shape;1492;p46"/>
          <p:cNvSpPr/>
          <p:nvPr/>
        </p:nvSpPr>
        <p:spPr>
          <a:xfrm>
            <a:off x="7544173" y="3800253"/>
            <a:ext cx="539378" cy="615397"/>
          </a:xfrm>
          <a:custGeom>
            <a:rect b="b" l="l" r="r" t="t"/>
            <a:pathLst>
              <a:path extrusionOk="0" h="32" w="28">
                <a:moveTo>
                  <a:pt x="14" y="8"/>
                </a:moveTo>
                <a:cubicBezTo>
                  <a:pt x="17" y="8"/>
                  <a:pt x="20" y="11"/>
                  <a:pt x="20" y="14"/>
                </a:cubicBezTo>
                <a:cubicBezTo>
                  <a:pt x="20" y="18"/>
                  <a:pt x="17" y="21"/>
                  <a:pt x="14" y="21"/>
                </a:cubicBezTo>
                <a:cubicBezTo>
                  <a:pt x="10" y="21"/>
                  <a:pt x="8" y="18"/>
                  <a:pt x="8" y="14"/>
                </a:cubicBezTo>
                <a:cubicBezTo>
                  <a:pt x="8" y="11"/>
                  <a:pt x="10" y="8"/>
                  <a:pt x="14" y="8"/>
                </a:cubicBezTo>
                <a:close/>
                <a:moveTo>
                  <a:pt x="20" y="27"/>
                </a:moveTo>
                <a:cubicBezTo>
                  <a:pt x="20" y="28"/>
                  <a:pt x="22" y="29"/>
                  <a:pt x="22" y="30"/>
                </a:cubicBezTo>
                <a:cubicBezTo>
                  <a:pt x="24" y="32"/>
                  <a:pt x="27" y="29"/>
                  <a:pt x="25" y="27"/>
                </a:cubicBezTo>
                <a:cubicBezTo>
                  <a:pt x="23" y="25"/>
                  <a:pt x="23" y="25"/>
                  <a:pt x="23" y="25"/>
                </a:cubicBezTo>
                <a:cubicBezTo>
                  <a:pt x="26" y="22"/>
                  <a:pt x="28" y="18"/>
                  <a:pt x="28" y="14"/>
                </a:cubicBezTo>
                <a:cubicBezTo>
                  <a:pt x="28" y="7"/>
                  <a:pt x="23" y="2"/>
                  <a:pt x="16" y="0"/>
                </a:cubicBezTo>
                <a:cubicBezTo>
                  <a:pt x="16" y="0"/>
                  <a:pt x="15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8"/>
                  <a:pt x="2" y="22"/>
                  <a:pt x="4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0" y="29"/>
                  <a:pt x="3" y="32"/>
                  <a:pt x="6" y="30"/>
                </a:cubicBezTo>
                <a:cubicBezTo>
                  <a:pt x="6" y="29"/>
                  <a:pt x="8" y="28"/>
                  <a:pt x="8" y="27"/>
                </a:cubicBezTo>
                <a:cubicBezTo>
                  <a:pt x="10" y="28"/>
                  <a:pt x="12" y="28"/>
                  <a:pt x="14" y="28"/>
                </a:cubicBezTo>
                <a:cubicBezTo>
                  <a:pt x="16" y="28"/>
                  <a:pt x="18" y="28"/>
                  <a:pt x="20" y="27"/>
                </a:cubicBezTo>
                <a:close/>
                <a:moveTo>
                  <a:pt x="14" y="25"/>
                </a:moveTo>
                <a:cubicBezTo>
                  <a:pt x="20" y="25"/>
                  <a:pt x="25" y="20"/>
                  <a:pt x="25" y="14"/>
                </a:cubicBezTo>
                <a:cubicBezTo>
                  <a:pt x="25" y="8"/>
                  <a:pt x="20" y="3"/>
                  <a:pt x="14" y="3"/>
                </a:cubicBezTo>
                <a:cubicBezTo>
                  <a:pt x="8" y="3"/>
                  <a:pt x="3" y="8"/>
                  <a:pt x="3" y="14"/>
                </a:cubicBezTo>
                <a:cubicBezTo>
                  <a:pt x="3" y="20"/>
                  <a:pt x="8" y="25"/>
                  <a:pt x="14" y="25"/>
                </a:cubicBezTo>
                <a:close/>
                <a:moveTo>
                  <a:pt x="14" y="17"/>
                </a:moveTo>
                <a:cubicBezTo>
                  <a:pt x="16" y="17"/>
                  <a:pt x="17" y="16"/>
                  <a:pt x="17" y="14"/>
                </a:cubicBezTo>
                <a:cubicBezTo>
                  <a:pt x="17" y="12"/>
                  <a:pt x="16" y="11"/>
                  <a:pt x="14" y="11"/>
                </a:cubicBezTo>
                <a:cubicBezTo>
                  <a:pt x="12" y="11"/>
                  <a:pt x="11" y="12"/>
                  <a:pt x="11" y="14"/>
                </a:cubicBezTo>
                <a:cubicBezTo>
                  <a:pt x="11" y="16"/>
                  <a:pt x="12" y="17"/>
                  <a:pt x="14" y="1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3" name="Google Shape;1493;p46"/>
          <p:cNvSpPr/>
          <p:nvPr/>
        </p:nvSpPr>
        <p:spPr>
          <a:xfrm>
            <a:off x="17506353" y="3782154"/>
            <a:ext cx="517658" cy="539378"/>
          </a:xfrm>
          <a:custGeom>
            <a:rect b="b" l="l" r="r" t="t"/>
            <a:pathLst>
              <a:path extrusionOk="0" h="28" w="27">
                <a:moveTo>
                  <a:pt x="24" y="3"/>
                </a:moveTo>
                <a:cubicBezTo>
                  <a:pt x="27" y="6"/>
                  <a:pt x="27" y="11"/>
                  <a:pt x="24" y="14"/>
                </a:cubicBezTo>
                <a:cubicBezTo>
                  <a:pt x="21" y="17"/>
                  <a:pt x="17" y="16"/>
                  <a:pt x="14" y="13"/>
                </a:cubicBezTo>
                <a:cubicBezTo>
                  <a:pt x="11" y="10"/>
                  <a:pt x="10" y="6"/>
                  <a:pt x="13" y="3"/>
                </a:cubicBezTo>
                <a:cubicBezTo>
                  <a:pt x="16" y="0"/>
                  <a:pt x="21" y="0"/>
                  <a:pt x="24" y="3"/>
                </a:cubicBezTo>
                <a:close/>
                <a:moveTo>
                  <a:pt x="3" y="25"/>
                </a:moveTo>
                <a:cubicBezTo>
                  <a:pt x="3" y="24"/>
                  <a:pt x="3" y="24"/>
                  <a:pt x="3" y="2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3"/>
                  <a:pt x="12" y="12"/>
                  <a:pt x="12" y="12"/>
                </a:cubicBezTo>
                <a:cubicBezTo>
                  <a:pt x="10" y="13"/>
                  <a:pt x="10" y="13"/>
                  <a:pt x="10" y="13"/>
                </a:cubicBezTo>
                <a:cubicBezTo>
                  <a:pt x="8" y="14"/>
                  <a:pt x="8" y="14"/>
                  <a:pt x="8" y="14"/>
                </a:cubicBezTo>
                <a:cubicBezTo>
                  <a:pt x="7" y="16"/>
                  <a:pt x="7" y="16"/>
                  <a:pt x="7" y="16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20"/>
                  <a:pt x="5" y="20"/>
                  <a:pt x="5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3" y="28"/>
                  <a:pt x="4" y="27"/>
                </a:cubicBezTo>
                <a:cubicBezTo>
                  <a:pt x="16" y="15"/>
                  <a:pt x="16" y="15"/>
                  <a:pt x="16" y="15"/>
                </a:cubicBezTo>
                <a:cubicBezTo>
                  <a:pt x="15" y="15"/>
                  <a:pt x="15" y="15"/>
                  <a:pt x="14" y="14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lose/>
                <a:moveTo>
                  <a:pt x="22" y="5"/>
                </a:moveTo>
                <a:cubicBezTo>
                  <a:pt x="21" y="3"/>
                  <a:pt x="20" y="3"/>
                  <a:pt x="18" y="3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9"/>
                  <a:pt x="23" y="9"/>
                  <a:pt x="23" y="9"/>
                </a:cubicBezTo>
                <a:cubicBezTo>
                  <a:pt x="23" y="9"/>
                  <a:pt x="24" y="9"/>
                  <a:pt x="24" y="9"/>
                </a:cubicBezTo>
                <a:cubicBezTo>
                  <a:pt x="24" y="7"/>
                  <a:pt x="24" y="6"/>
                  <a:pt x="22" y="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4" name="Google Shape;1494;p46"/>
          <p:cNvSpPr/>
          <p:nvPr/>
        </p:nvSpPr>
        <p:spPr>
          <a:xfrm>
            <a:off x="9926119" y="3800252"/>
            <a:ext cx="749337" cy="539378"/>
          </a:xfrm>
          <a:custGeom>
            <a:rect b="b" l="l" r="r" t="t"/>
            <a:pathLst>
              <a:path extrusionOk="0" h="28" w="39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5" name="Google Shape;1495;p46"/>
          <p:cNvSpPr/>
          <p:nvPr/>
        </p:nvSpPr>
        <p:spPr>
          <a:xfrm>
            <a:off x="11308952" y="3745954"/>
            <a:ext cx="495939" cy="633497"/>
          </a:xfrm>
          <a:custGeom>
            <a:rect b="b" l="l" r="r" t="t"/>
            <a:pathLst>
              <a:path extrusionOk="0" h="33" w="26">
                <a:moveTo>
                  <a:pt x="2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2"/>
                  <a:pt x="26" y="31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1"/>
                  <a:pt x="25" y="0"/>
                  <a:pt x="2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"/>
                  <a:pt x="18" y="3"/>
                  <a:pt x="18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30"/>
                  <a:pt x="22" y="30"/>
                  <a:pt x="22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"/>
                  <a:pt x="3" y="3"/>
                  <a:pt x="3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0"/>
                  <a:pt x="7" y="0"/>
                  <a:pt x="7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2" y="33"/>
                </a:cubicBezTo>
                <a:close/>
                <a:moveTo>
                  <a:pt x="10" y="3"/>
                </a:move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lnTo>
                  <a:pt x="10" y="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6" name="Google Shape;1496;p46"/>
          <p:cNvSpPr/>
          <p:nvPr/>
        </p:nvSpPr>
        <p:spPr>
          <a:xfrm>
            <a:off x="11421170" y="3897993"/>
            <a:ext cx="271499" cy="18102"/>
          </a:xfrm>
          <a:custGeom>
            <a:rect b="b" l="l" r="r" t="t"/>
            <a:pathLst>
              <a:path extrusionOk="0" h="1" w="14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7" name="Google Shape;1497;p46"/>
          <p:cNvSpPr/>
          <p:nvPr/>
        </p:nvSpPr>
        <p:spPr>
          <a:xfrm>
            <a:off x="11421170" y="3955912"/>
            <a:ext cx="271499" cy="36200"/>
          </a:xfrm>
          <a:custGeom>
            <a:rect b="b" l="l" r="r" t="t"/>
            <a:pathLst>
              <a:path extrusionOk="0" h="2" w="14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2"/>
                  <a:pt x="13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8" name="Google Shape;1498;p46"/>
          <p:cNvSpPr/>
          <p:nvPr/>
        </p:nvSpPr>
        <p:spPr>
          <a:xfrm>
            <a:off x="11421170" y="4031931"/>
            <a:ext cx="271499" cy="39821"/>
          </a:xfrm>
          <a:custGeom>
            <a:rect b="b" l="l" r="r" t="t"/>
            <a:pathLst>
              <a:path extrusionOk="0" h="2" w="14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2"/>
                  <a:pt x="13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9" name="Google Shape;1499;p46"/>
          <p:cNvSpPr/>
          <p:nvPr/>
        </p:nvSpPr>
        <p:spPr>
          <a:xfrm>
            <a:off x="11421170" y="4107952"/>
            <a:ext cx="271499" cy="21721"/>
          </a:xfrm>
          <a:custGeom>
            <a:rect b="b" l="l" r="r" t="t"/>
            <a:pathLst>
              <a:path extrusionOk="0" h="1" w="14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0" name="Google Shape;1500;p46"/>
          <p:cNvSpPr/>
          <p:nvPr/>
        </p:nvSpPr>
        <p:spPr>
          <a:xfrm>
            <a:off x="11421170" y="4107952"/>
            <a:ext cx="271499" cy="21721"/>
          </a:xfrm>
          <a:custGeom>
            <a:rect b="b" l="l" r="r" t="t"/>
            <a:pathLst>
              <a:path extrusionOk="0" h="1" w="14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1" name="Google Shape;1501;p46"/>
          <p:cNvSpPr/>
          <p:nvPr/>
        </p:nvSpPr>
        <p:spPr>
          <a:xfrm>
            <a:off x="11421170" y="4187591"/>
            <a:ext cx="271499" cy="18102"/>
          </a:xfrm>
          <a:custGeom>
            <a:rect b="b" l="l" r="r" t="t"/>
            <a:pathLst>
              <a:path extrusionOk="0" h="1" w="14">
                <a:moveTo>
                  <a:pt x="0" y="0"/>
                </a:move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3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2" name="Google Shape;1502;p46"/>
          <p:cNvSpPr/>
          <p:nvPr/>
        </p:nvSpPr>
        <p:spPr>
          <a:xfrm>
            <a:off x="11460989" y="3724234"/>
            <a:ext cx="191860" cy="115839"/>
          </a:xfrm>
          <a:custGeom>
            <a:rect b="b" l="l" r="r" t="t"/>
            <a:pathLst>
              <a:path extrusionOk="0" h="6" w="10">
                <a:moveTo>
                  <a:pt x="8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5"/>
                  <a:pt x="0" y="5"/>
                  <a:pt x="0" y="5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8" y="6"/>
                  <a:pt x="8" y="6"/>
                  <a:pt x="8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10" y="6"/>
                  <a:pt x="10" y="5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9" y="1"/>
                  <a:pt x="9" y="0"/>
                </a:cubicBezTo>
                <a:cubicBezTo>
                  <a:pt x="9" y="0"/>
                  <a:pt x="9" y="0"/>
                  <a:pt x="8" y="0"/>
                </a:cubicBezTo>
                <a:close/>
                <a:moveTo>
                  <a:pt x="2" y="1"/>
                </a:moveTo>
                <a:cubicBezTo>
                  <a:pt x="7" y="1"/>
                  <a:pt x="7" y="1"/>
                  <a:pt x="7" y="1"/>
                </a:cubicBezTo>
                <a:cubicBezTo>
                  <a:pt x="8" y="1"/>
                  <a:pt x="8" y="1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9" y="2"/>
                  <a:pt x="9" y="2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5"/>
                  <a:pt x="8" y="5"/>
                  <a:pt x="7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2" y="1"/>
                  <a:pt x="2" y="1"/>
                  <a:pt x="2" y="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3" name="Google Shape;1503;p46"/>
          <p:cNvSpPr/>
          <p:nvPr/>
        </p:nvSpPr>
        <p:spPr>
          <a:xfrm>
            <a:off x="8774966" y="3800253"/>
            <a:ext cx="709516" cy="615397"/>
          </a:xfrm>
          <a:custGeom>
            <a:rect b="b" l="l" r="r" t="t"/>
            <a:pathLst>
              <a:path extrusionOk="0" h="32" w="37">
                <a:moveTo>
                  <a:pt x="29" y="7"/>
                </a:move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6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0" y="14"/>
                  <a:pt x="18" y="14"/>
                  <a:pt x="15" y="15"/>
                </a:cubicBezTo>
                <a:cubicBezTo>
                  <a:pt x="15" y="15"/>
                  <a:pt x="15" y="15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7" y="12"/>
                  <a:pt x="19" y="11"/>
                  <a:pt x="20" y="9"/>
                </a:cubicBezTo>
                <a:cubicBezTo>
                  <a:pt x="20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9" y="7"/>
                  <a:pt x="29" y="7"/>
                  <a:pt x="29" y="7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4"/>
                </a:cubicBezTo>
                <a:cubicBezTo>
                  <a:pt x="8" y="18"/>
                  <a:pt x="11" y="21"/>
                  <a:pt x="15" y="21"/>
                </a:cubicBezTo>
                <a:cubicBezTo>
                  <a:pt x="18" y="21"/>
                  <a:pt x="20" y="18"/>
                  <a:pt x="21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7"/>
                  <a:pt x="16" y="17"/>
                  <a:pt x="15" y="17"/>
                </a:cubicBezTo>
                <a:cubicBezTo>
                  <a:pt x="13" y="17"/>
                  <a:pt x="11" y="16"/>
                  <a:pt x="11" y="14"/>
                </a:cubicBezTo>
                <a:cubicBezTo>
                  <a:pt x="11" y="12"/>
                  <a:pt x="13" y="11"/>
                  <a:pt x="15" y="11"/>
                </a:cubicBezTo>
                <a:cubicBezTo>
                  <a:pt x="15" y="11"/>
                  <a:pt x="15" y="11"/>
                  <a:pt x="16" y="11"/>
                </a:cubicBezTo>
                <a:cubicBezTo>
                  <a:pt x="18" y="9"/>
                  <a:pt x="18" y="9"/>
                  <a:pt x="18" y="9"/>
                </a:cubicBezTo>
                <a:cubicBezTo>
                  <a:pt x="17" y="8"/>
                  <a:pt x="16" y="8"/>
                  <a:pt x="15" y="8"/>
                </a:cubicBezTo>
                <a:close/>
                <a:moveTo>
                  <a:pt x="21" y="27"/>
                </a:moveTo>
                <a:cubicBezTo>
                  <a:pt x="21" y="28"/>
                  <a:pt x="22" y="29"/>
                  <a:pt x="23" y="30"/>
                </a:cubicBezTo>
                <a:cubicBezTo>
                  <a:pt x="25" y="32"/>
                  <a:pt x="28" y="29"/>
                  <a:pt x="26" y="27"/>
                </a:cubicBezTo>
                <a:cubicBezTo>
                  <a:pt x="24" y="25"/>
                  <a:pt x="24" y="25"/>
                  <a:pt x="24" y="25"/>
                </a:cubicBezTo>
                <a:cubicBezTo>
                  <a:pt x="27" y="22"/>
                  <a:pt x="29" y="18"/>
                  <a:pt x="29" y="14"/>
                </a:cubicBezTo>
                <a:cubicBezTo>
                  <a:pt x="29" y="13"/>
                  <a:pt x="29" y="12"/>
                  <a:pt x="28" y="11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3"/>
                  <a:pt x="25" y="14"/>
                  <a:pt x="25" y="14"/>
                </a:cubicBezTo>
                <a:cubicBezTo>
                  <a:pt x="25" y="20"/>
                  <a:pt x="21" y="25"/>
                  <a:pt x="15" y="25"/>
                </a:cubicBezTo>
                <a:cubicBezTo>
                  <a:pt x="9" y="25"/>
                  <a:pt x="4" y="20"/>
                  <a:pt x="4" y="14"/>
                </a:cubicBezTo>
                <a:cubicBezTo>
                  <a:pt x="4" y="8"/>
                  <a:pt x="9" y="3"/>
                  <a:pt x="15" y="3"/>
                </a:cubicBezTo>
                <a:cubicBezTo>
                  <a:pt x="18" y="3"/>
                  <a:pt x="21" y="5"/>
                  <a:pt x="23" y="8"/>
                </a:cubicBezTo>
                <a:cubicBezTo>
                  <a:pt x="26" y="6"/>
                  <a:pt x="26" y="6"/>
                  <a:pt x="26" y="6"/>
                </a:cubicBezTo>
                <a:cubicBezTo>
                  <a:pt x="24" y="3"/>
                  <a:pt x="21" y="1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8"/>
                  <a:pt x="2" y="22"/>
                  <a:pt x="5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1" y="29"/>
                  <a:pt x="4" y="32"/>
                  <a:pt x="6" y="30"/>
                </a:cubicBezTo>
                <a:cubicBezTo>
                  <a:pt x="7" y="29"/>
                  <a:pt x="8" y="28"/>
                  <a:pt x="9" y="27"/>
                </a:cubicBezTo>
                <a:cubicBezTo>
                  <a:pt x="10" y="28"/>
                  <a:pt x="12" y="28"/>
                  <a:pt x="15" y="28"/>
                </a:cubicBezTo>
                <a:cubicBezTo>
                  <a:pt x="17" y="28"/>
                  <a:pt x="19" y="28"/>
                  <a:pt x="21" y="2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4" name="Google Shape;1504;p46"/>
          <p:cNvSpPr/>
          <p:nvPr/>
        </p:nvSpPr>
        <p:spPr>
          <a:xfrm>
            <a:off x="5050011" y="3858173"/>
            <a:ext cx="615397" cy="521276"/>
          </a:xfrm>
          <a:custGeom>
            <a:rect b="b" l="l" r="r" t="t"/>
            <a:pathLst>
              <a:path extrusionOk="0" h="27" w="32">
                <a:moveTo>
                  <a:pt x="0" y="25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0" y="25"/>
                </a:cubicBezTo>
                <a:close/>
                <a:moveTo>
                  <a:pt x="6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21"/>
                  <a:pt x="8" y="18"/>
                  <a:pt x="8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8"/>
                  <a:pt x="15" y="21"/>
                  <a:pt x="1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1"/>
                  <a:pt x="26" y="17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7"/>
                  <a:pt x="5" y="21"/>
                  <a:pt x="5" y="24"/>
                </a:cubicBezTo>
                <a:cubicBezTo>
                  <a:pt x="5" y="24"/>
                  <a:pt x="6" y="24"/>
                  <a:pt x="6" y="24"/>
                </a:cubicBezTo>
                <a:close/>
                <a:moveTo>
                  <a:pt x="17" y="14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20"/>
                  <a:pt x="24" y="20"/>
                  <a:pt x="24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28" y="14"/>
                </a:moveTo>
                <a:cubicBezTo>
                  <a:pt x="18" y="5"/>
                  <a:pt x="18" y="5"/>
                  <a:pt x="18" y="5"/>
                </a:cubicBezTo>
                <a:cubicBezTo>
                  <a:pt x="17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4" y="5"/>
                </a:cubicBezTo>
                <a:cubicBezTo>
                  <a:pt x="4" y="14"/>
                  <a:pt x="4" y="14"/>
                  <a:pt x="4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2" y="14"/>
                  <a:pt x="2" y="14"/>
                </a:cubicBezTo>
                <a:cubicBezTo>
                  <a:pt x="2" y="13"/>
                  <a:pt x="2" y="13"/>
                  <a:pt x="2" y="12"/>
                </a:cubicBezTo>
                <a:cubicBezTo>
                  <a:pt x="2" y="12"/>
                  <a:pt x="3" y="12"/>
                  <a:pt x="3" y="11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7" y="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2"/>
                  <a:pt x="30" y="12"/>
                  <a:pt x="30" y="12"/>
                </a:cubicBezTo>
                <a:cubicBezTo>
                  <a:pt x="30" y="13"/>
                  <a:pt x="30" y="13"/>
                  <a:pt x="30" y="14"/>
                </a:cubicBezTo>
                <a:cubicBezTo>
                  <a:pt x="29" y="14"/>
                  <a:pt x="29" y="14"/>
                  <a:pt x="29" y="14"/>
                </a:cubicBezTo>
                <a:lnTo>
                  <a:pt x="28" y="1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5" name="Google Shape;1505;p46"/>
          <p:cNvSpPr/>
          <p:nvPr/>
        </p:nvSpPr>
        <p:spPr>
          <a:xfrm>
            <a:off x="3801118" y="3688035"/>
            <a:ext cx="557477" cy="691416"/>
          </a:xfrm>
          <a:custGeom>
            <a:rect b="b" l="l" r="r" t="t"/>
            <a:pathLst>
              <a:path extrusionOk="0" h="36" w="29">
                <a:moveTo>
                  <a:pt x="3" y="33"/>
                </a:moveTo>
                <a:cubicBezTo>
                  <a:pt x="6" y="33"/>
                  <a:pt x="0" y="33"/>
                  <a:pt x="9" y="33"/>
                </a:cubicBezTo>
                <a:cubicBezTo>
                  <a:pt x="9" y="30"/>
                  <a:pt x="9" y="30"/>
                  <a:pt x="9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27"/>
                  <a:pt x="8" y="27"/>
                  <a:pt x="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6"/>
                  <a:pt x="9" y="26"/>
                  <a:pt x="9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4"/>
                  <a:pt x="8" y="24"/>
                  <a:pt x="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6"/>
                  <a:pt x="9" y="16"/>
                  <a:pt x="9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23"/>
                  <a:pt x="2" y="28"/>
                  <a:pt x="2" y="33"/>
                </a:cubicBezTo>
                <a:cubicBezTo>
                  <a:pt x="2" y="33"/>
                  <a:pt x="3" y="33"/>
                  <a:pt x="3" y="33"/>
                </a:cubicBezTo>
                <a:close/>
                <a:moveTo>
                  <a:pt x="0" y="36"/>
                </a:move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4"/>
                  <a:pt x="0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5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lose/>
                <a:moveTo>
                  <a:pt x="14" y="7"/>
                </a:move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6" y="4"/>
                  <a:pt x="16" y="5"/>
                  <a:pt x="16" y="5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9"/>
                  <a:pt x="17" y="9"/>
                  <a:pt x="17" y="9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1"/>
                  <a:pt x="19" y="11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1" y="33"/>
                  <a:pt x="13" y="33"/>
                  <a:pt x="11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0"/>
                  <a:pt x="10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5" y="13"/>
                </a:moveTo>
                <a:cubicBezTo>
                  <a:pt x="15" y="17"/>
                  <a:pt x="15" y="17"/>
                  <a:pt x="15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3"/>
                  <a:pt x="18" y="13"/>
                  <a:pt x="18" y="13"/>
                </a:cubicBezTo>
                <a:cubicBezTo>
                  <a:pt x="15" y="13"/>
                  <a:pt x="15" y="13"/>
                  <a:pt x="15" y="13"/>
                </a:cubicBezTo>
                <a:close/>
                <a:moveTo>
                  <a:pt x="15" y="18"/>
                </a:moveTo>
                <a:cubicBezTo>
                  <a:pt x="15" y="21"/>
                  <a:pt x="15" y="21"/>
                  <a:pt x="15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8"/>
                  <a:pt x="18" y="18"/>
                  <a:pt x="18" y="18"/>
                </a:cubicBezTo>
                <a:cubicBezTo>
                  <a:pt x="15" y="18"/>
                  <a:pt x="15" y="18"/>
                  <a:pt x="15" y="18"/>
                </a:cubicBezTo>
                <a:close/>
                <a:moveTo>
                  <a:pt x="15" y="23"/>
                </a:moveTo>
                <a:cubicBezTo>
                  <a:pt x="15" y="26"/>
                  <a:pt x="15" y="26"/>
                  <a:pt x="15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3"/>
                  <a:pt x="18" y="23"/>
                  <a:pt x="18" y="23"/>
                </a:cubicBezTo>
                <a:cubicBezTo>
                  <a:pt x="15" y="23"/>
                  <a:pt x="15" y="23"/>
                  <a:pt x="15" y="23"/>
                </a:cubicBezTo>
                <a:close/>
                <a:moveTo>
                  <a:pt x="15" y="28"/>
                </a:moveTo>
                <a:cubicBezTo>
                  <a:pt x="15" y="31"/>
                  <a:pt x="15" y="31"/>
                  <a:pt x="15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5" y="28"/>
                  <a:pt x="15" y="28"/>
                  <a:pt x="15" y="28"/>
                </a:cubicBezTo>
                <a:close/>
                <a:moveTo>
                  <a:pt x="14" y="31"/>
                </a:moveTo>
                <a:cubicBezTo>
                  <a:pt x="14" y="28"/>
                  <a:pt x="14" y="28"/>
                  <a:pt x="14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31"/>
                  <a:pt x="11" y="31"/>
                  <a:pt x="11" y="31"/>
                </a:cubicBezTo>
                <a:cubicBezTo>
                  <a:pt x="14" y="31"/>
                  <a:pt x="14" y="31"/>
                  <a:pt x="14" y="31"/>
                </a:cubicBezTo>
                <a:close/>
                <a:moveTo>
                  <a:pt x="14" y="26"/>
                </a:moveTo>
                <a:cubicBezTo>
                  <a:pt x="14" y="23"/>
                  <a:pt x="14" y="23"/>
                  <a:pt x="14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6"/>
                  <a:pt x="11" y="26"/>
                  <a:pt x="11" y="26"/>
                </a:cubicBezTo>
                <a:cubicBezTo>
                  <a:pt x="14" y="26"/>
                  <a:pt x="14" y="26"/>
                  <a:pt x="14" y="26"/>
                </a:cubicBezTo>
                <a:close/>
                <a:moveTo>
                  <a:pt x="14" y="21"/>
                </a:moveTo>
                <a:cubicBezTo>
                  <a:pt x="14" y="18"/>
                  <a:pt x="14" y="18"/>
                  <a:pt x="14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4" y="21"/>
                  <a:pt x="14" y="21"/>
                  <a:pt x="14" y="21"/>
                </a:cubicBezTo>
                <a:close/>
                <a:moveTo>
                  <a:pt x="14" y="17"/>
                </a:moveTo>
                <a:cubicBezTo>
                  <a:pt x="14" y="13"/>
                  <a:pt x="14" y="13"/>
                  <a:pt x="14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4" y="17"/>
                  <a:pt x="14" y="17"/>
                  <a:pt x="14" y="17"/>
                </a:cubicBezTo>
                <a:close/>
                <a:moveTo>
                  <a:pt x="26" y="33"/>
                </a:moveTo>
                <a:cubicBezTo>
                  <a:pt x="20" y="33"/>
                  <a:pt x="20" y="33"/>
                  <a:pt x="20" y="33"/>
                </a:cubicBezTo>
                <a:cubicBezTo>
                  <a:pt x="20" y="30"/>
                  <a:pt x="20" y="30"/>
                  <a:pt x="20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28"/>
                  <a:pt x="22" y="28"/>
                  <a:pt x="22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7"/>
                  <a:pt x="20" y="27"/>
                  <a:pt x="20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1"/>
                  <a:pt x="22" y="21"/>
                  <a:pt x="22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8"/>
                  <a:pt x="23" y="18"/>
                  <a:pt x="24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9"/>
                  <a:pt x="25" y="19"/>
                  <a:pt x="25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lose/>
                <a:moveTo>
                  <a:pt x="22" y="30"/>
                </a:moveTo>
                <a:cubicBezTo>
                  <a:pt x="25" y="30"/>
                  <a:pt x="25" y="30"/>
                  <a:pt x="25" y="30"/>
                </a:cubicBezTo>
                <a:cubicBezTo>
                  <a:pt x="25" y="28"/>
                  <a:pt x="25" y="28"/>
                  <a:pt x="25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30"/>
                  <a:pt x="22" y="30"/>
                  <a:pt x="22" y="30"/>
                </a:cubicBezTo>
                <a:close/>
                <a:moveTo>
                  <a:pt x="22" y="27"/>
                </a:moveTo>
                <a:cubicBezTo>
                  <a:pt x="25" y="27"/>
                  <a:pt x="25" y="27"/>
                  <a:pt x="25" y="27"/>
                </a:cubicBezTo>
                <a:cubicBezTo>
                  <a:pt x="25" y="24"/>
                  <a:pt x="25" y="24"/>
                  <a:pt x="25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7"/>
                  <a:pt x="22" y="27"/>
                  <a:pt x="22" y="27"/>
                </a:cubicBezTo>
                <a:close/>
                <a:moveTo>
                  <a:pt x="22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5" y="21"/>
                  <a:pt x="25" y="21"/>
                  <a:pt x="25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3"/>
                  <a:pt x="22" y="23"/>
                  <a:pt x="22" y="23"/>
                </a:cubicBezTo>
                <a:close/>
                <a:moveTo>
                  <a:pt x="4" y="30"/>
                </a:moveTo>
                <a:cubicBezTo>
                  <a:pt x="4" y="27"/>
                  <a:pt x="4" y="27"/>
                  <a:pt x="4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30"/>
                  <a:pt x="7" y="30"/>
                  <a:pt x="7" y="30"/>
                </a:cubicBezTo>
                <a:cubicBezTo>
                  <a:pt x="4" y="30"/>
                  <a:pt x="4" y="30"/>
                  <a:pt x="4" y="30"/>
                </a:cubicBezTo>
                <a:close/>
                <a:moveTo>
                  <a:pt x="4" y="22"/>
                </a:moveTo>
                <a:cubicBezTo>
                  <a:pt x="4" y="20"/>
                  <a:pt x="4" y="20"/>
                  <a:pt x="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2"/>
                  <a:pt x="7" y="22"/>
                  <a:pt x="7" y="22"/>
                </a:cubicBezTo>
                <a:cubicBezTo>
                  <a:pt x="4" y="22"/>
                  <a:pt x="4" y="22"/>
                  <a:pt x="4" y="22"/>
                </a:cubicBezTo>
                <a:close/>
                <a:moveTo>
                  <a:pt x="4" y="26"/>
                </a:moveTo>
                <a:cubicBezTo>
                  <a:pt x="4" y="24"/>
                  <a:pt x="4" y="24"/>
                  <a:pt x="4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6"/>
                  <a:pt x="7" y="26"/>
                  <a:pt x="7" y="26"/>
                </a:cubicBezTo>
                <a:lnTo>
                  <a:pt x="4" y="2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6" name="Google Shape;1506;p46"/>
          <p:cNvSpPr/>
          <p:nvPr/>
        </p:nvSpPr>
        <p:spPr>
          <a:xfrm>
            <a:off x="6259083" y="3858173"/>
            <a:ext cx="615397" cy="521276"/>
          </a:xfrm>
          <a:custGeom>
            <a:rect b="b" l="l" r="r" t="t"/>
            <a:pathLst>
              <a:path extrusionOk="0" h="27" w="32">
                <a:moveTo>
                  <a:pt x="10" y="3"/>
                </a:moveTo>
                <a:cubicBezTo>
                  <a:pt x="10" y="3"/>
                  <a:pt x="10" y="3"/>
                  <a:pt x="11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7"/>
                  <a:pt x="14" y="11"/>
                  <a:pt x="14" y="15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2"/>
                  <a:pt x="10" y="7"/>
                  <a:pt x="10" y="3"/>
                </a:cubicBezTo>
                <a:close/>
                <a:moveTo>
                  <a:pt x="0" y="27"/>
                </a:move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0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lose/>
                <a:moveTo>
                  <a:pt x="5" y="1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1"/>
                </a:cubicBezTo>
                <a:cubicBezTo>
                  <a:pt x="1" y="9"/>
                  <a:pt x="1" y="17"/>
                  <a:pt x="0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17"/>
                  <a:pt x="6" y="9"/>
                  <a:pt x="5" y="1"/>
                </a:cubicBezTo>
                <a:close/>
                <a:moveTo>
                  <a:pt x="26" y="0"/>
                </a:moveTo>
                <a:cubicBezTo>
                  <a:pt x="27" y="0"/>
                  <a:pt x="28" y="1"/>
                  <a:pt x="28" y="3"/>
                </a:cubicBezTo>
                <a:cubicBezTo>
                  <a:pt x="28" y="3"/>
                  <a:pt x="28" y="4"/>
                  <a:pt x="28" y="4"/>
                </a:cubicBezTo>
                <a:cubicBezTo>
                  <a:pt x="28" y="4"/>
                  <a:pt x="28" y="4"/>
                  <a:pt x="27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3"/>
                </a:cubicBezTo>
                <a:cubicBezTo>
                  <a:pt x="19" y="2"/>
                  <a:pt x="20" y="2"/>
                  <a:pt x="21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3" y="1"/>
                  <a:pt x="23" y="1"/>
                </a:cubicBezTo>
                <a:cubicBezTo>
                  <a:pt x="23" y="1"/>
                  <a:pt x="23" y="1"/>
                  <a:pt x="24" y="1"/>
                </a:cubicBezTo>
                <a:cubicBezTo>
                  <a:pt x="24" y="1"/>
                  <a:pt x="25" y="0"/>
                  <a:pt x="26" y="0"/>
                </a:cubicBezTo>
                <a:close/>
                <a:moveTo>
                  <a:pt x="7" y="24"/>
                </a:moveTo>
                <a:cubicBezTo>
                  <a:pt x="15" y="24"/>
                  <a:pt x="23" y="24"/>
                  <a:pt x="31" y="24"/>
                </a:cubicBezTo>
                <a:cubicBezTo>
                  <a:pt x="31" y="22"/>
                  <a:pt x="31" y="19"/>
                  <a:pt x="31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6"/>
                  <a:pt x="23" y="16"/>
                  <a:pt x="23" y="1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5" y="16"/>
                  <a:pt x="15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20"/>
                  <a:pt x="7" y="22"/>
                  <a:pt x="7" y="24"/>
                </a:cubicBezTo>
                <a:close/>
                <a:moveTo>
                  <a:pt x="24" y="21"/>
                </a:moveTo>
                <a:cubicBezTo>
                  <a:pt x="24" y="19"/>
                  <a:pt x="24" y="19"/>
                  <a:pt x="24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21"/>
                  <a:pt x="29" y="21"/>
                  <a:pt x="29" y="21"/>
                </a:cubicBezTo>
                <a:cubicBezTo>
                  <a:pt x="24" y="21"/>
                  <a:pt x="24" y="21"/>
                  <a:pt x="24" y="21"/>
                </a:cubicBezTo>
                <a:close/>
                <a:moveTo>
                  <a:pt x="9" y="21"/>
                </a:moveTo>
                <a:cubicBezTo>
                  <a:pt x="9" y="19"/>
                  <a:pt x="9" y="19"/>
                  <a:pt x="9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1"/>
                  <a:pt x="14" y="21"/>
                  <a:pt x="14" y="21"/>
                </a:cubicBezTo>
                <a:cubicBezTo>
                  <a:pt x="9" y="21"/>
                  <a:pt x="9" y="21"/>
                  <a:pt x="9" y="21"/>
                </a:cubicBezTo>
                <a:close/>
                <a:moveTo>
                  <a:pt x="17" y="21"/>
                </a:moveTo>
                <a:cubicBezTo>
                  <a:pt x="17" y="19"/>
                  <a:pt x="17" y="19"/>
                  <a:pt x="17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1"/>
                  <a:pt x="22" y="21"/>
                  <a:pt x="22" y="21"/>
                </a:cubicBezTo>
                <a:cubicBezTo>
                  <a:pt x="17" y="21"/>
                  <a:pt x="17" y="21"/>
                  <a:pt x="17" y="21"/>
                </a:cubicBezTo>
                <a:close/>
                <a:moveTo>
                  <a:pt x="18" y="6"/>
                </a:moveTo>
                <a:cubicBezTo>
                  <a:pt x="18" y="5"/>
                  <a:pt x="18" y="5"/>
                  <a:pt x="18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2" y="6"/>
                </a:cubicBezTo>
                <a:cubicBezTo>
                  <a:pt x="22" y="9"/>
                  <a:pt x="22" y="12"/>
                  <a:pt x="22" y="15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5"/>
                  <a:pt x="17" y="15"/>
                </a:cubicBezTo>
                <a:cubicBezTo>
                  <a:pt x="18" y="12"/>
                  <a:pt x="18" y="8"/>
                  <a:pt x="18" y="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7" name="Google Shape;1507;p46"/>
          <p:cNvSpPr/>
          <p:nvPr/>
        </p:nvSpPr>
        <p:spPr>
          <a:xfrm>
            <a:off x="12518023" y="3840076"/>
            <a:ext cx="517658" cy="459739"/>
          </a:xfrm>
          <a:custGeom>
            <a:rect b="b" l="l" r="r" t="t"/>
            <a:pathLst>
              <a:path extrusionOk="0" h="24" w="27">
                <a:moveTo>
                  <a:pt x="13" y="24"/>
                </a:moveTo>
                <a:cubicBezTo>
                  <a:pt x="12" y="24"/>
                  <a:pt x="11" y="24"/>
                  <a:pt x="11" y="24"/>
                </a:cubicBezTo>
                <a:cubicBezTo>
                  <a:pt x="11" y="23"/>
                  <a:pt x="11" y="23"/>
                  <a:pt x="11" y="22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9"/>
                  <a:pt x="24" y="8"/>
                  <a:pt x="24" y="7"/>
                </a:cubicBezTo>
                <a:cubicBezTo>
                  <a:pt x="24" y="6"/>
                  <a:pt x="24" y="5"/>
                  <a:pt x="23" y="4"/>
                </a:cubicBezTo>
                <a:cubicBezTo>
                  <a:pt x="22" y="3"/>
                  <a:pt x="21" y="2"/>
                  <a:pt x="20" y="2"/>
                </a:cubicBezTo>
                <a:cubicBezTo>
                  <a:pt x="19" y="2"/>
                  <a:pt x="17" y="3"/>
                  <a:pt x="16" y="4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8"/>
                  <a:pt x="3" y="18"/>
                </a:cubicBezTo>
                <a:cubicBezTo>
                  <a:pt x="3" y="19"/>
                  <a:pt x="3" y="20"/>
                  <a:pt x="3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6" y="22"/>
                  <a:pt x="6" y="22"/>
                </a:cubicBezTo>
                <a:cubicBezTo>
                  <a:pt x="7" y="22"/>
                  <a:pt x="7" y="22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9"/>
                  <a:pt x="19" y="9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7"/>
                  <a:pt x="18" y="7"/>
                  <a:pt x="18" y="7"/>
                </a:cubicBezTo>
                <a:cubicBezTo>
                  <a:pt x="17" y="7"/>
                  <a:pt x="17" y="7"/>
                  <a:pt x="17" y="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5" y="18"/>
                  <a:pt x="5" y="18"/>
                </a:cubicBezTo>
                <a:cubicBezTo>
                  <a:pt x="4" y="17"/>
                  <a:pt x="4" y="17"/>
                  <a:pt x="5" y="16"/>
                </a:cubicBezTo>
                <a:cubicBezTo>
                  <a:pt x="15" y="6"/>
                  <a:pt x="15" y="6"/>
                  <a:pt x="15" y="6"/>
                </a:cubicBezTo>
                <a:cubicBezTo>
                  <a:pt x="16" y="5"/>
                  <a:pt x="17" y="5"/>
                  <a:pt x="18" y="5"/>
                </a:cubicBezTo>
                <a:cubicBezTo>
                  <a:pt x="19" y="5"/>
                  <a:pt x="20" y="5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2" y="7"/>
                  <a:pt x="22" y="8"/>
                  <a:pt x="22" y="9"/>
                </a:cubicBezTo>
                <a:cubicBezTo>
                  <a:pt x="22" y="10"/>
                  <a:pt x="22" y="11"/>
                  <a:pt x="21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15" y="17"/>
                  <a:pt x="15" y="17"/>
                  <a:pt x="15" y="17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8" y="24"/>
                  <a:pt x="7" y="24"/>
                  <a:pt x="6" y="24"/>
                </a:cubicBezTo>
                <a:cubicBezTo>
                  <a:pt x="5" y="24"/>
                  <a:pt x="4" y="24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1"/>
                  <a:pt x="0" y="20"/>
                  <a:pt x="0" y="18"/>
                </a:cubicBezTo>
                <a:cubicBezTo>
                  <a:pt x="0" y="17"/>
                  <a:pt x="1" y="16"/>
                  <a:pt x="1" y="15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8" y="0"/>
                  <a:pt x="20" y="0"/>
                </a:cubicBezTo>
                <a:cubicBezTo>
                  <a:pt x="22" y="0"/>
                  <a:pt x="23" y="1"/>
                  <a:pt x="25" y="2"/>
                </a:cubicBezTo>
                <a:cubicBezTo>
                  <a:pt x="26" y="3"/>
                  <a:pt x="27" y="5"/>
                  <a:pt x="27" y="7"/>
                </a:cubicBezTo>
                <a:cubicBezTo>
                  <a:pt x="27" y="9"/>
                  <a:pt x="26" y="11"/>
                  <a:pt x="25" y="12"/>
                </a:cubicBezTo>
                <a:cubicBezTo>
                  <a:pt x="25" y="12"/>
                  <a:pt x="25" y="12"/>
                  <a:pt x="25" y="12"/>
                </a:cubicBezTo>
                <a:lnTo>
                  <a:pt x="13" y="2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8" name="Google Shape;1508;p46"/>
          <p:cNvSpPr/>
          <p:nvPr/>
        </p:nvSpPr>
        <p:spPr>
          <a:xfrm>
            <a:off x="16239359" y="3764054"/>
            <a:ext cx="499558" cy="633497"/>
          </a:xfrm>
          <a:custGeom>
            <a:rect b="b" l="l" r="r" t="t"/>
            <a:pathLst>
              <a:path extrusionOk="0" h="33" w="26">
                <a:moveTo>
                  <a:pt x="7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0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2" y="30"/>
                  <a:pt x="2" y="30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7"/>
                  <a:pt x="6" y="28"/>
                  <a:pt x="7" y="28"/>
                </a:cubicBezTo>
                <a:close/>
                <a:moveTo>
                  <a:pt x="10" y="9"/>
                </a:moveTo>
                <a:cubicBezTo>
                  <a:pt x="9" y="9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1"/>
                  <a:pt x="10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3" y="11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9"/>
                  <a:pt x="22" y="9"/>
                </a:cubicBezTo>
                <a:cubicBezTo>
                  <a:pt x="10" y="9"/>
                  <a:pt x="10" y="9"/>
                  <a:pt x="10" y="9"/>
                </a:cubicBezTo>
                <a:close/>
                <a:moveTo>
                  <a:pt x="10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8"/>
                  <a:pt x="10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2" y="17"/>
                </a:cubicBezTo>
                <a:cubicBezTo>
                  <a:pt x="10" y="17"/>
                  <a:pt x="10" y="17"/>
                  <a:pt x="10" y="17"/>
                </a:cubicBezTo>
                <a:close/>
                <a:moveTo>
                  <a:pt x="21" y="19"/>
                </a:moveTo>
                <a:cubicBezTo>
                  <a:pt x="20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8" y="20"/>
                  <a:pt x="18" y="21"/>
                  <a:pt x="18" y="21"/>
                </a:cubicBezTo>
                <a:cubicBezTo>
                  <a:pt x="18" y="22"/>
                  <a:pt x="18" y="23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20" y="24"/>
                  <a:pt x="21" y="24"/>
                </a:cubicBezTo>
                <a:cubicBezTo>
                  <a:pt x="21" y="24"/>
                  <a:pt x="22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3" y="23"/>
                  <a:pt x="23" y="22"/>
                  <a:pt x="23" y="21"/>
                </a:cubicBezTo>
                <a:cubicBezTo>
                  <a:pt x="23" y="21"/>
                  <a:pt x="23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9"/>
                  <a:pt x="21" y="19"/>
                </a:cubicBezTo>
                <a:close/>
                <a:moveTo>
                  <a:pt x="22" y="20"/>
                </a:moveTo>
                <a:cubicBezTo>
                  <a:pt x="21" y="20"/>
                  <a:pt x="21" y="20"/>
                  <a:pt x="21" y="20"/>
                </a:cubicBezTo>
                <a:cubicBezTo>
                  <a:pt x="20" y="20"/>
                  <a:pt x="20" y="20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0"/>
                  <a:pt x="19" y="21"/>
                  <a:pt x="19" y="21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3"/>
                  <a:pt x="20" y="23"/>
                  <a:pt x="21" y="23"/>
                </a:cubicBezTo>
                <a:cubicBezTo>
                  <a:pt x="21" y="23"/>
                  <a:pt x="21" y="23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1"/>
                </a:cubicBezTo>
                <a:cubicBezTo>
                  <a:pt x="22" y="21"/>
                  <a:pt x="22" y="20"/>
                  <a:pt x="22" y="20"/>
                </a:cubicBezTo>
                <a:cubicBezTo>
                  <a:pt x="22" y="20"/>
                  <a:pt x="22" y="20"/>
                  <a:pt x="22" y="20"/>
                </a:cubicBezTo>
                <a:close/>
                <a:moveTo>
                  <a:pt x="21" y="20"/>
                </a:moveTo>
                <a:cubicBezTo>
                  <a:pt x="21" y="20"/>
                  <a:pt x="22" y="21"/>
                  <a:pt x="22" y="21"/>
                </a:cubicBezTo>
                <a:cubicBezTo>
                  <a:pt x="22" y="22"/>
                  <a:pt x="21" y="22"/>
                  <a:pt x="21" y="22"/>
                </a:cubicBezTo>
                <a:cubicBezTo>
                  <a:pt x="20" y="22"/>
                  <a:pt x="19" y="22"/>
                  <a:pt x="19" y="21"/>
                </a:cubicBezTo>
                <a:cubicBezTo>
                  <a:pt x="19" y="21"/>
                  <a:pt x="20" y="20"/>
                  <a:pt x="21" y="20"/>
                </a:cubicBezTo>
                <a:close/>
                <a:moveTo>
                  <a:pt x="10" y="13"/>
                </a:moveTo>
                <a:cubicBezTo>
                  <a:pt x="9" y="13"/>
                  <a:pt x="9" y="13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10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3"/>
                  <a:pt x="23" y="13"/>
                  <a:pt x="22" y="13"/>
                </a:cubicBezTo>
                <a:cubicBezTo>
                  <a:pt x="10" y="13"/>
                  <a:pt x="10" y="13"/>
                  <a:pt x="10" y="13"/>
                </a:cubicBezTo>
                <a:close/>
                <a:moveTo>
                  <a:pt x="25" y="28"/>
                </a:moveTo>
                <a:cubicBezTo>
                  <a:pt x="25" y="28"/>
                  <a:pt x="26" y="28"/>
                  <a:pt x="26" y="27"/>
                </a:cubicBezTo>
                <a:cubicBezTo>
                  <a:pt x="26" y="27"/>
                  <a:pt x="26" y="27"/>
                  <a:pt x="26" y="26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5" y="0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5"/>
                  <a:pt x="0" y="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2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1" y="33"/>
                  <a:pt x="21" y="32"/>
                </a:cubicBezTo>
                <a:cubicBezTo>
                  <a:pt x="21" y="32"/>
                  <a:pt x="21" y="32"/>
                  <a:pt x="21" y="31"/>
                </a:cubicBezTo>
                <a:cubicBezTo>
                  <a:pt x="21" y="28"/>
                  <a:pt x="21" y="28"/>
                  <a:pt x="21" y="28"/>
                </a:cubicBezTo>
                <a:cubicBezTo>
                  <a:pt x="25" y="28"/>
                  <a:pt x="25" y="28"/>
                  <a:pt x="25" y="28"/>
                </a:cubicBezTo>
                <a:close/>
                <a:moveTo>
                  <a:pt x="18" y="5"/>
                </a:moveTo>
                <a:cubicBezTo>
                  <a:pt x="18" y="2"/>
                  <a:pt x="18" y="2"/>
                  <a:pt x="1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19" y="8"/>
                  <a:pt x="18" y="7"/>
                  <a:pt x="18" y="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9" name="Google Shape;1509;p46"/>
          <p:cNvSpPr/>
          <p:nvPr/>
        </p:nvSpPr>
        <p:spPr>
          <a:xfrm>
            <a:off x="15048387" y="3821974"/>
            <a:ext cx="405439" cy="477837"/>
          </a:xfrm>
          <a:custGeom>
            <a:rect b="b" l="l" r="r" t="t"/>
            <a:pathLst>
              <a:path extrusionOk="0" h="25" w="21">
                <a:moveTo>
                  <a:pt x="5" y="3"/>
                </a:moveTo>
                <a:cubicBezTo>
                  <a:pt x="5" y="3"/>
                  <a:pt x="5" y="3"/>
                  <a:pt x="5" y="3"/>
                </a:cubicBezTo>
                <a:cubicBezTo>
                  <a:pt x="5" y="4"/>
                  <a:pt x="5" y="5"/>
                  <a:pt x="6" y="5"/>
                </a:cubicBezTo>
                <a:cubicBezTo>
                  <a:pt x="6" y="5"/>
                  <a:pt x="6" y="6"/>
                  <a:pt x="6" y="6"/>
                </a:cubicBezTo>
                <a:cubicBezTo>
                  <a:pt x="7" y="6"/>
                  <a:pt x="8" y="7"/>
                  <a:pt x="8" y="8"/>
                </a:cubicBezTo>
                <a:cubicBezTo>
                  <a:pt x="8" y="10"/>
                  <a:pt x="8" y="14"/>
                  <a:pt x="6" y="14"/>
                </a:cubicBezTo>
                <a:cubicBezTo>
                  <a:pt x="4" y="15"/>
                  <a:pt x="2" y="18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8"/>
                  <a:pt x="18" y="15"/>
                  <a:pt x="15" y="14"/>
                </a:cubicBezTo>
                <a:cubicBezTo>
                  <a:pt x="14" y="14"/>
                  <a:pt x="14" y="10"/>
                  <a:pt x="13" y="8"/>
                </a:cubicBezTo>
                <a:cubicBezTo>
                  <a:pt x="13" y="7"/>
                  <a:pt x="14" y="6"/>
                  <a:pt x="15" y="6"/>
                </a:cubicBezTo>
                <a:cubicBezTo>
                  <a:pt x="15" y="6"/>
                  <a:pt x="15" y="5"/>
                  <a:pt x="16" y="5"/>
                </a:cubicBezTo>
                <a:cubicBezTo>
                  <a:pt x="16" y="5"/>
                  <a:pt x="16" y="4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0"/>
                  <a:pt x="5" y="0"/>
                  <a:pt x="5" y="3"/>
                </a:cubicBezTo>
                <a:close/>
                <a:moveTo>
                  <a:pt x="3" y="22"/>
                </a:moveTo>
                <a:cubicBezTo>
                  <a:pt x="19" y="22"/>
                  <a:pt x="19" y="22"/>
                  <a:pt x="19" y="22"/>
                </a:cubicBezTo>
                <a:cubicBezTo>
                  <a:pt x="21" y="22"/>
                  <a:pt x="21" y="25"/>
                  <a:pt x="19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2"/>
                  <a:pt x="3" y="22"/>
                </a:cubicBezTo>
                <a:close/>
                <a:moveTo>
                  <a:pt x="9" y="16"/>
                </a:moveTo>
                <a:cubicBezTo>
                  <a:pt x="14" y="16"/>
                  <a:pt x="14" y="18"/>
                  <a:pt x="13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4" y="18"/>
                  <a:pt x="4" y="16"/>
                  <a:pt x="9" y="16"/>
                </a:cubicBezTo>
                <a:close/>
                <a:moveTo>
                  <a:pt x="9" y="2"/>
                </a:moveTo>
                <a:cubicBezTo>
                  <a:pt x="11" y="1"/>
                  <a:pt x="12" y="2"/>
                  <a:pt x="11" y="3"/>
                </a:cubicBezTo>
                <a:cubicBezTo>
                  <a:pt x="11" y="4"/>
                  <a:pt x="6" y="4"/>
                  <a:pt x="6" y="3"/>
                </a:cubicBezTo>
                <a:cubicBezTo>
                  <a:pt x="6" y="2"/>
                  <a:pt x="8" y="2"/>
                  <a:pt x="9" y="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0" name="Google Shape;1510;p46"/>
          <p:cNvSpPr/>
          <p:nvPr/>
        </p:nvSpPr>
        <p:spPr>
          <a:xfrm>
            <a:off x="2555845" y="3879893"/>
            <a:ext cx="553858" cy="499558"/>
          </a:xfrm>
          <a:custGeom>
            <a:rect b="b" l="l" r="r" t="t"/>
            <a:pathLst>
              <a:path extrusionOk="0" h="26" w="29">
                <a:moveTo>
                  <a:pt x="21" y="10"/>
                </a:move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1"/>
                  <a:pt x="29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1" y="11"/>
                  <a:pt x="21" y="10"/>
                  <a:pt x="21" y="10"/>
                </a:cubicBezTo>
                <a:close/>
                <a:moveTo>
                  <a:pt x="28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3"/>
                </a:cubicBezTo>
                <a:close/>
                <a:moveTo>
                  <a:pt x="0" y="10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1" y="9"/>
                  <a:pt x="1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1"/>
                  <a:pt x="8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0"/>
                  <a:pt x="0" y="10"/>
                </a:cubicBezTo>
                <a:close/>
                <a:moveTo>
                  <a:pt x="1" y="6"/>
                </a:move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7"/>
                  <a:pt x="1" y="6"/>
                </a:cubicBezTo>
                <a:close/>
                <a:moveTo>
                  <a:pt x="5" y="6"/>
                </a:move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  <a:moveTo>
                  <a:pt x="0" y="26"/>
                </a:move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4"/>
                  <a:pt x="1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5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26"/>
                  <a:pt x="0" y="26"/>
                </a:cubicBezTo>
                <a:close/>
                <a:moveTo>
                  <a:pt x="7" y="23"/>
                </a:move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4"/>
                  <a:pt x="2" y="24"/>
                  <a:pt x="2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3"/>
                </a:cubicBezTo>
                <a:close/>
                <a:moveTo>
                  <a:pt x="11" y="10"/>
                </a:move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1"/>
                  <a:pt x="18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0"/>
                  <a:pt x="11" y="10"/>
                </a:cubicBezTo>
                <a:close/>
                <a:moveTo>
                  <a:pt x="17" y="23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4"/>
                  <a:pt x="12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7" y="24"/>
                  <a:pt x="17" y="2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1" name="Google Shape;1511;p46"/>
          <p:cNvSpPr/>
          <p:nvPr/>
        </p:nvSpPr>
        <p:spPr>
          <a:xfrm>
            <a:off x="18697322" y="3764054"/>
            <a:ext cx="593677" cy="575579"/>
          </a:xfrm>
          <a:custGeom>
            <a:rect b="b" l="l" r="r" t="t"/>
            <a:pathLst>
              <a:path extrusionOk="0" h="30" w="31">
                <a:moveTo>
                  <a:pt x="9" y="21"/>
                </a:move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0" y="23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1" y="29"/>
                  <a:pt x="1" y="28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9" y="21"/>
                  <a:pt x="9" y="21"/>
                </a:cubicBezTo>
                <a:close/>
                <a:moveTo>
                  <a:pt x="20" y="3"/>
                </a:moveTo>
                <a:cubicBezTo>
                  <a:pt x="20" y="3"/>
                  <a:pt x="20" y="3"/>
                  <a:pt x="20" y="3"/>
                </a:cubicBezTo>
                <a:cubicBezTo>
                  <a:pt x="19" y="3"/>
                  <a:pt x="19" y="4"/>
                  <a:pt x="19" y="5"/>
                </a:cubicBezTo>
                <a:cubicBezTo>
                  <a:pt x="19" y="5"/>
                  <a:pt x="19" y="6"/>
                  <a:pt x="19" y="6"/>
                </a:cubicBezTo>
                <a:cubicBezTo>
                  <a:pt x="19" y="7"/>
                  <a:pt x="19" y="8"/>
                  <a:pt x="18" y="9"/>
                </a:cubicBezTo>
                <a:cubicBezTo>
                  <a:pt x="17" y="10"/>
                  <a:pt x="14" y="13"/>
                  <a:pt x="12" y="12"/>
                </a:cubicBezTo>
                <a:cubicBezTo>
                  <a:pt x="10" y="11"/>
                  <a:pt x="6" y="12"/>
                  <a:pt x="5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9" y="25"/>
                  <a:pt x="20" y="21"/>
                  <a:pt x="19" y="19"/>
                </a:cubicBezTo>
                <a:cubicBezTo>
                  <a:pt x="18" y="17"/>
                  <a:pt x="21" y="14"/>
                  <a:pt x="22" y="13"/>
                </a:cubicBezTo>
                <a:cubicBezTo>
                  <a:pt x="23" y="12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8" y="12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1" y="8"/>
                  <a:pt x="23" y="0"/>
                  <a:pt x="20" y="3"/>
                </a:cubicBezTo>
                <a:close/>
                <a:moveTo>
                  <a:pt x="14" y="15"/>
                </a:moveTo>
                <a:cubicBezTo>
                  <a:pt x="10" y="11"/>
                  <a:pt x="8" y="13"/>
                  <a:pt x="9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1"/>
                  <a:pt x="18" y="19"/>
                  <a:pt x="14" y="15"/>
                </a:cubicBezTo>
                <a:close/>
                <a:moveTo>
                  <a:pt x="24" y="4"/>
                </a:moveTo>
                <a:cubicBezTo>
                  <a:pt x="26" y="6"/>
                  <a:pt x="26" y="7"/>
                  <a:pt x="25" y="7"/>
                </a:cubicBezTo>
                <a:cubicBezTo>
                  <a:pt x="24" y="8"/>
                  <a:pt x="20" y="4"/>
                  <a:pt x="21" y="4"/>
                </a:cubicBezTo>
                <a:cubicBezTo>
                  <a:pt x="21" y="3"/>
                  <a:pt x="23" y="4"/>
                  <a:pt x="24" y="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2" name="Google Shape;1512;p46"/>
          <p:cNvSpPr/>
          <p:nvPr/>
        </p:nvSpPr>
        <p:spPr>
          <a:xfrm>
            <a:off x="21307328" y="3782154"/>
            <a:ext cx="307700" cy="575579"/>
          </a:xfrm>
          <a:custGeom>
            <a:rect b="b" l="l" r="r" t="t"/>
            <a:pathLst>
              <a:path extrusionOk="0" h="159" w="85">
                <a:moveTo>
                  <a:pt x="0" y="0"/>
                </a:moveTo>
                <a:lnTo>
                  <a:pt x="74" y="0"/>
                </a:lnTo>
                <a:lnTo>
                  <a:pt x="48" y="53"/>
                </a:lnTo>
                <a:lnTo>
                  <a:pt x="85" y="53"/>
                </a:lnTo>
                <a:lnTo>
                  <a:pt x="21" y="159"/>
                </a:lnTo>
                <a:lnTo>
                  <a:pt x="21" y="85"/>
                </a:lnTo>
                <a:lnTo>
                  <a:pt x="0" y="8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3" name="Google Shape;1513;p46"/>
          <p:cNvSpPr/>
          <p:nvPr/>
        </p:nvSpPr>
        <p:spPr>
          <a:xfrm>
            <a:off x="13669176" y="8752381"/>
            <a:ext cx="691416" cy="539378"/>
          </a:xfrm>
          <a:custGeom>
            <a:rect b="b" l="l" r="r" t="t"/>
            <a:pathLst>
              <a:path extrusionOk="0" h="28" w="36">
                <a:moveTo>
                  <a:pt x="7" y="9"/>
                </a:move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7" y="9"/>
                  <a:pt x="7" y="9"/>
                  <a:pt x="7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7" y="9"/>
                </a:cubicBezTo>
                <a:close/>
                <a:moveTo>
                  <a:pt x="19" y="4"/>
                </a:move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9" y="9"/>
                  <a:pt x="29" y="9"/>
                  <a:pt x="29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30" y="9"/>
                  <a:pt x="29" y="9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lose/>
                <a:moveTo>
                  <a:pt x="16" y="15"/>
                </a:move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2" y="18"/>
                  <a:pt x="12" y="18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5"/>
                  <a:pt x="16" y="15"/>
                </a:cubicBezTo>
                <a:close/>
                <a:moveTo>
                  <a:pt x="36" y="6"/>
                </a:move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2"/>
                  <a:pt x="20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36" y="6"/>
                  <a:pt x="36" y="6"/>
                  <a:pt x="36" y="6"/>
                </a:cubicBezTo>
                <a:close/>
                <a:moveTo>
                  <a:pt x="36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3"/>
                  <a:pt x="36" y="13"/>
                  <a:pt x="36" y="13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4" y="18"/>
                  <a:pt x="24" y="18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5"/>
                  <a:pt x="20" y="15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6" y="12"/>
                  <a:pt x="36" y="12"/>
                  <a:pt x="36" y="12"/>
                </a:cubicBezTo>
                <a:close/>
                <a:moveTo>
                  <a:pt x="16" y="2"/>
                </a:move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1" y="0"/>
                  <a:pt x="11" y="0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2"/>
                  <a:pt x="16" y="2"/>
                </a:cubicBezTo>
                <a:close/>
                <a:moveTo>
                  <a:pt x="19" y="17"/>
                </a:move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2"/>
                  <a:pt x="30" y="22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lose/>
                <a:moveTo>
                  <a:pt x="6" y="17"/>
                </a:move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2" y="19"/>
                  <a:pt x="12" y="1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lnTo>
                  <a:pt x="6" y="1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4" name="Google Shape;1514;p46"/>
          <p:cNvSpPr/>
          <p:nvPr/>
        </p:nvSpPr>
        <p:spPr>
          <a:xfrm>
            <a:off x="18657506" y="8698083"/>
            <a:ext cx="767435" cy="633497"/>
          </a:xfrm>
          <a:custGeom>
            <a:rect b="b" l="l" r="r" t="t"/>
            <a:pathLst>
              <a:path extrusionOk="0" h="33" w="40">
                <a:moveTo>
                  <a:pt x="5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7" y="24"/>
                  <a:pt x="27" y="27"/>
                  <a:pt x="2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3" y="27"/>
                  <a:pt x="3" y="24"/>
                  <a:pt x="5" y="24"/>
                </a:cubicBezTo>
                <a:close/>
                <a:moveTo>
                  <a:pt x="11" y="18"/>
                </a:moveTo>
                <a:cubicBezTo>
                  <a:pt x="11" y="18"/>
                  <a:pt x="9" y="16"/>
                  <a:pt x="11" y="14"/>
                </a:cubicBezTo>
                <a:cubicBezTo>
                  <a:pt x="12" y="13"/>
                  <a:pt x="12" y="13"/>
                  <a:pt x="13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6"/>
                  <a:pt x="13" y="16"/>
                </a:cubicBezTo>
                <a:cubicBezTo>
                  <a:pt x="11" y="18"/>
                  <a:pt x="11" y="18"/>
                  <a:pt x="11" y="18"/>
                </a:cubicBezTo>
                <a:close/>
                <a:moveTo>
                  <a:pt x="25" y="4"/>
                </a:moveTo>
                <a:cubicBezTo>
                  <a:pt x="25" y="4"/>
                  <a:pt x="23" y="3"/>
                  <a:pt x="20" y="5"/>
                </a:cubicBezTo>
                <a:cubicBezTo>
                  <a:pt x="20" y="5"/>
                  <a:pt x="20" y="5"/>
                  <a:pt x="20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2" y="7"/>
                  <a:pt x="22" y="7"/>
                </a:cubicBezTo>
                <a:cubicBezTo>
                  <a:pt x="25" y="4"/>
                  <a:pt x="25" y="4"/>
                  <a:pt x="25" y="4"/>
                </a:cubicBezTo>
                <a:close/>
                <a:moveTo>
                  <a:pt x="19" y="8"/>
                </a:move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10"/>
                  <a:pt x="20" y="10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6" y="14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4" y="12"/>
                  <a:pt x="14" y="12"/>
                  <a:pt x="15" y="11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9" y="8"/>
                  <a:pt x="19" y="8"/>
                </a:cubicBezTo>
                <a:close/>
                <a:moveTo>
                  <a:pt x="26" y="16"/>
                </a:moveTo>
                <a:cubicBezTo>
                  <a:pt x="25" y="16"/>
                  <a:pt x="24" y="16"/>
                  <a:pt x="24" y="16"/>
                </a:cubicBezTo>
                <a:cubicBezTo>
                  <a:pt x="23" y="17"/>
                  <a:pt x="23" y="17"/>
                  <a:pt x="23" y="17"/>
                </a:cubicBezTo>
                <a:cubicBezTo>
                  <a:pt x="22" y="18"/>
                  <a:pt x="22" y="19"/>
                  <a:pt x="23" y="19"/>
                </a:cubicBezTo>
                <a:cubicBezTo>
                  <a:pt x="24" y="21"/>
                  <a:pt x="32" y="29"/>
                  <a:pt x="35" y="32"/>
                </a:cubicBezTo>
                <a:cubicBezTo>
                  <a:pt x="37" y="33"/>
                  <a:pt x="40" y="31"/>
                  <a:pt x="38" y="28"/>
                </a:cubicBezTo>
                <a:cubicBezTo>
                  <a:pt x="35" y="25"/>
                  <a:pt x="27" y="18"/>
                  <a:pt x="26" y="16"/>
                </a:cubicBezTo>
                <a:close/>
                <a:moveTo>
                  <a:pt x="27" y="12"/>
                </a:moveTo>
                <a:cubicBezTo>
                  <a:pt x="27" y="12"/>
                  <a:pt x="26" y="12"/>
                  <a:pt x="26" y="12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5"/>
                  <a:pt x="20" y="4"/>
                </a:cubicBezTo>
                <a:cubicBezTo>
                  <a:pt x="24" y="0"/>
                  <a:pt x="32" y="7"/>
                  <a:pt x="27" y="12"/>
                </a:cubicBezTo>
                <a:close/>
                <a:moveTo>
                  <a:pt x="19" y="7"/>
                </a:moveTo>
                <a:cubicBezTo>
                  <a:pt x="19" y="7"/>
                  <a:pt x="18" y="7"/>
                  <a:pt x="17" y="7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1"/>
                  <a:pt x="13" y="12"/>
                  <a:pt x="14" y="13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8"/>
                  <a:pt x="20" y="18"/>
                  <a:pt x="21" y="17"/>
                </a:cubicBezTo>
                <a:cubicBezTo>
                  <a:pt x="22" y="16"/>
                  <a:pt x="22" y="16"/>
                  <a:pt x="22" y="16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3"/>
                  <a:pt x="24" y="12"/>
                </a:cubicBezTo>
                <a:cubicBezTo>
                  <a:pt x="19" y="7"/>
                  <a:pt x="19" y="7"/>
                  <a:pt x="19" y="7"/>
                </a:cubicBezTo>
                <a:close/>
                <a:moveTo>
                  <a:pt x="18" y="20"/>
                </a:moveTo>
                <a:cubicBezTo>
                  <a:pt x="19" y="20"/>
                  <a:pt x="19" y="19"/>
                  <a:pt x="18" y="19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1" y="13"/>
                  <a:pt x="11" y="13"/>
                </a:cubicBezTo>
                <a:cubicBezTo>
                  <a:pt x="7" y="18"/>
                  <a:pt x="13" y="25"/>
                  <a:pt x="18" y="20"/>
                </a:cubicBezTo>
                <a:close/>
                <a:moveTo>
                  <a:pt x="27" y="32"/>
                </a:moveTo>
                <a:cubicBezTo>
                  <a:pt x="3" y="32"/>
                  <a:pt x="3" y="32"/>
                  <a:pt x="3" y="32"/>
                </a:cubicBezTo>
                <a:cubicBezTo>
                  <a:pt x="0" y="32"/>
                  <a:pt x="0" y="28"/>
                  <a:pt x="3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30" y="28"/>
                  <a:pt x="30" y="32"/>
                  <a:pt x="27" y="3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5" name="Google Shape;1515;p46"/>
          <p:cNvSpPr/>
          <p:nvPr/>
        </p:nvSpPr>
        <p:spPr>
          <a:xfrm>
            <a:off x="21173386" y="8752382"/>
            <a:ext cx="575579" cy="579197"/>
          </a:xfrm>
          <a:custGeom>
            <a:rect b="b" l="l" r="r" t="t"/>
            <a:pathLst>
              <a:path extrusionOk="0" h="30" w="30">
                <a:moveTo>
                  <a:pt x="15" y="0"/>
                </a:moveTo>
                <a:cubicBezTo>
                  <a:pt x="18" y="2"/>
                  <a:pt x="18" y="2"/>
                  <a:pt x="18" y="2"/>
                </a:cubicBezTo>
                <a:cubicBezTo>
                  <a:pt x="21" y="1"/>
                  <a:pt x="21" y="1"/>
                  <a:pt x="21" y="1"/>
                </a:cubicBezTo>
                <a:cubicBezTo>
                  <a:pt x="23" y="5"/>
                  <a:pt x="23" y="5"/>
                  <a:pt x="23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9"/>
                  <a:pt x="26" y="9"/>
                  <a:pt x="26" y="9"/>
                </a:cubicBezTo>
                <a:cubicBezTo>
                  <a:pt x="30" y="10"/>
                  <a:pt x="30" y="10"/>
                  <a:pt x="30" y="10"/>
                </a:cubicBezTo>
                <a:cubicBezTo>
                  <a:pt x="28" y="14"/>
                  <a:pt x="28" y="14"/>
                  <a:pt x="28" y="14"/>
                </a:cubicBezTo>
                <a:cubicBezTo>
                  <a:pt x="30" y="16"/>
                  <a:pt x="30" y="16"/>
                  <a:pt x="30" y="16"/>
                </a:cubicBezTo>
                <a:cubicBezTo>
                  <a:pt x="27" y="19"/>
                  <a:pt x="27" y="19"/>
                  <a:pt x="27" y="19"/>
                </a:cubicBezTo>
                <a:cubicBezTo>
                  <a:pt x="28" y="22"/>
                  <a:pt x="28" y="22"/>
                  <a:pt x="28" y="22"/>
                </a:cubicBezTo>
                <a:cubicBezTo>
                  <a:pt x="25" y="23"/>
                  <a:pt x="25" y="23"/>
                  <a:pt x="25" y="23"/>
                </a:cubicBezTo>
                <a:cubicBezTo>
                  <a:pt x="24" y="27"/>
                  <a:pt x="24" y="27"/>
                  <a:pt x="24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18" y="30"/>
                  <a:pt x="18" y="30"/>
                  <a:pt x="18" y="30"/>
                </a:cubicBezTo>
                <a:cubicBezTo>
                  <a:pt x="15" y="28"/>
                  <a:pt x="15" y="28"/>
                  <a:pt x="15" y="28"/>
                </a:cubicBezTo>
                <a:cubicBezTo>
                  <a:pt x="12" y="30"/>
                  <a:pt x="12" y="30"/>
                  <a:pt x="12" y="30"/>
                </a:cubicBezTo>
                <a:cubicBezTo>
                  <a:pt x="10" y="27"/>
                  <a:pt x="10" y="27"/>
                  <a:pt x="10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3"/>
                  <a:pt x="6" y="23"/>
                  <a:pt x="6" y="23"/>
                </a:cubicBezTo>
                <a:cubicBezTo>
                  <a:pt x="2" y="22"/>
                  <a:pt x="2" y="22"/>
                  <a:pt x="2" y="22"/>
                </a:cubicBezTo>
                <a:cubicBezTo>
                  <a:pt x="3" y="19"/>
                  <a:pt x="3" y="19"/>
                  <a:pt x="3" y="19"/>
                </a:cubicBezTo>
                <a:cubicBezTo>
                  <a:pt x="0" y="16"/>
                  <a:pt x="0" y="16"/>
                  <a:pt x="0" y="16"/>
                </a:cubicBezTo>
                <a:cubicBezTo>
                  <a:pt x="3" y="14"/>
                  <a:pt x="3" y="14"/>
                  <a:pt x="3" y="14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9"/>
                  <a:pt x="4" y="9"/>
                  <a:pt x="4" y="9"/>
                </a:cubicBezTo>
                <a:cubicBezTo>
                  <a:pt x="4" y="5"/>
                  <a:pt x="4" y="5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1"/>
                  <a:pt x="9" y="1"/>
                  <a:pt x="9" y="1"/>
                </a:cubicBezTo>
                <a:cubicBezTo>
                  <a:pt x="13" y="2"/>
                  <a:pt x="13" y="2"/>
                  <a:pt x="13" y="2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15" y="4"/>
                </a:moveTo>
                <a:cubicBezTo>
                  <a:pt x="9" y="4"/>
                  <a:pt x="4" y="9"/>
                  <a:pt x="4" y="15"/>
                </a:cubicBezTo>
                <a:cubicBezTo>
                  <a:pt x="4" y="21"/>
                  <a:pt x="9" y="26"/>
                  <a:pt x="15" y="26"/>
                </a:cubicBezTo>
                <a:cubicBezTo>
                  <a:pt x="21" y="26"/>
                  <a:pt x="26" y="21"/>
                  <a:pt x="26" y="15"/>
                </a:cubicBezTo>
                <a:cubicBezTo>
                  <a:pt x="26" y="9"/>
                  <a:pt x="21" y="4"/>
                  <a:pt x="15" y="4"/>
                </a:cubicBezTo>
                <a:close/>
                <a:moveTo>
                  <a:pt x="15" y="6"/>
                </a:moveTo>
                <a:cubicBezTo>
                  <a:pt x="10" y="6"/>
                  <a:pt x="6" y="10"/>
                  <a:pt x="6" y="15"/>
                </a:cubicBezTo>
                <a:cubicBezTo>
                  <a:pt x="6" y="20"/>
                  <a:pt x="10" y="24"/>
                  <a:pt x="15" y="24"/>
                </a:cubicBezTo>
                <a:cubicBezTo>
                  <a:pt x="20" y="24"/>
                  <a:pt x="24" y="20"/>
                  <a:pt x="24" y="15"/>
                </a:cubicBezTo>
                <a:cubicBezTo>
                  <a:pt x="24" y="10"/>
                  <a:pt x="20" y="6"/>
                  <a:pt x="15" y="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6" name="Google Shape;1516;p46"/>
          <p:cNvSpPr/>
          <p:nvPr/>
        </p:nvSpPr>
        <p:spPr>
          <a:xfrm>
            <a:off x="16221259" y="8774101"/>
            <a:ext cx="575579" cy="557477"/>
          </a:xfrm>
          <a:custGeom>
            <a:rect b="b" l="l" r="r" t="t"/>
            <a:pathLst>
              <a:path extrusionOk="0" h="29" w="30">
                <a:moveTo>
                  <a:pt x="10" y="29"/>
                </a:moveTo>
                <a:cubicBezTo>
                  <a:pt x="8" y="28"/>
                  <a:pt x="1" y="21"/>
                  <a:pt x="0" y="20"/>
                </a:cubicBezTo>
                <a:cubicBezTo>
                  <a:pt x="0" y="19"/>
                  <a:pt x="0" y="18"/>
                  <a:pt x="0" y="18"/>
                </a:cubicBezTo>
                <a:cubicBezTo>
                  <a:pt x="0" y="17"/>
                  <a:pt x="0" y="17"/>
                  <a:pt x="1" y="16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7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5" y="0"/>
                  <a:pt x="26" y="1"/>
                </a:cubicBezTo>
                <a:cubicBezTo>
                  <a:pt x="28" y="4"/>
                  <a:pt x="28" y="4"/>
                  <a:pt x="28" y="4"/>
                </a:cubicBezTo>
                <a:cubicBezTo>
                  <a:pt x="29" y="5"/>
                  <a:pt x="30" y="6"/>
                  <a:pt x="29" y="7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2"/>
                  <a:pt x="28" y="13"/>
                  <a:pt x="28" y="14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9"/>
                  <a:pt x="12" y="29"/>
                  <a:pt x="12" y="29"/>
                </a:cubicBezTo>
                <a:cubicBezTo>
                  <a:pt x="11" y="29"/>
                  <a:pt x="10" y="29"/>
                  <a:pt x="10" y="29"/>
                </a:cubicBezTo>
                <a:close/>
                <a:moveTo>
                  <a:pt x="23" y="4"/>
                </a:moveTo>
                <a:cubicBezTo>
                  <a:pt x="21" y="4"/>
                  <a:pt x="20" y="5"/>
                  <a:pt x="20" y="6"/>
                </a:cubicBezTo>
                <a:cubicBezTo>
                  <a:pt x="20" y="8"/>
                  <a:pt x="21" y="9"/>
                  <a:pt x="23" y="9"/>
                </a:cubicBezTo>
                <a:cubicBezTo>
                  <a:pt x="24" y="9"/>
                  <a:pt x="26" y="8"/>
                  <a:pt x="26" y="6"/>
                </a:cubicBezTo>
                <a:cubicBezTo>
                  <a:pt x="26" y="5"/>
                  <a:pt x="24" y="4"/>
                  <a:pt x="23" y="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7" name="Google Shape;1517;p46"/>
          <p:cNvSpPr/>
          <p:nvPr/>
        </p:nvSpPr>
        <p:spPr>
          <a:xfrm>
            <a:off x="8850985" y="8752381"/>
            <a:ext cx="419919" cy="557477"/>
          </a:xfrm>
          <a:custGeom>
            <a:rect b="b" l="l" r="r" t="t"/>
            <a:pathLst>
              <a:path extrusionOk="0" h="29" w="22">
                <a:moveTo>
                  <a:pt x="22" y="2"/>
                </a:moveTo>
                <a:cubicBezTo>
                  <a:pt x="22" y="11"/>
                  <a:pt x="22" y="19"/>
                  <a:pt x="22" y="27"/>
                </a:cubicBezTo>
                <a:cubicBezTo>
                  <a:pt x="22" y="28"/>
                  <a:pt x="22" y="29"/>
                  <a:pt x="20" y="29"/>
                </a:cubicBezTo>
                <a:cubicBezTo>
                  <a:pt x="14" y="29"/>
                  <a:pt x="8" y="29"/>
                  <a:pt x="2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19"/>
                  <a:pt x="0" y="11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14" y="0"/>
                  <a:pt x="20" y="0"/>
                </a:cubicBezTo>
                <a:cubicBezTo>
                  <a:pt x="22" y="0"/>
                  <a:pt x="22" y="1"/>
                  <a:pt x="22" y="2"/>
                </a:cubicBezTo>
                <a:close/>
                <a:moveTo>
                  <a:pt x="18" y="4"/>
                </a:moveTo>
                <a:cubicBezTo>
                  <a:pt x="17" y="4"/>
                  <a:pt x="17" y="4"/>
                  <a:pt x="17" y="4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4"/>
                  <a:pt x="18" y="4"/>
                  <a:pt x="18" y="4"/>
                </a:cubicBezTo>
                <a:close/>
                <a:moveTo>
                  <a:pt x="16" y="4"/>
                </a:move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6" y="4"/>
                  <a:pt x="16" y="4"/>
                  <a:pt x="16" y="4"/>
                </a:cubicBezTo>
                <a:close/>
                <a:moveTo>
                  <a:pt x="16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6" y="24"/>
                  <a:pt x="16" y="24"/>
                </a:cubicBezTo>
                <a:close/>
                <a:moveTo>
                  <a:pt x="15" y="22"/>
                </a:moveTo>
                <a:cubicBezTo>
                  <a:pt x="14" y="22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5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2"/>
                  <a:pt x="17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6" y="21"/>
                </a:moveTo>
                <a:cubicBezTo>
                  <a:pt x="16" y="21"/>
                  <a:pt x="16" y="21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2"/>
                  <a:pt x="16" y="22"/>
                  <a:pt x="16" y="21"/>
                </a:cubicBezTo>
                <a:cubicBezTo>
                  <a:pt x="16" y="21"/>
                  <a:pt x="16" y="21"/>
                  <a:pt x="16" y="21"/>
                </a:cubicBezTo>
                <a:close/>
                <a:moveTo>
                  <a:pt x="3" y="7"/>
                </a:move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3" y="3"/>
                  <a:pt x="3" y="3"/>
                  <a:pt x="3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3" y="7"/>
                </a:cubicBezTo>
                <a:close/>
                <a:moveTo>
                  <a:pt x="6" y="15"/>
                </a:move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7" y="16"/>
                  <a:pt x="7" y="15"/>
                </a:cubicBezTo>
                <a:cubicBezTo>
                  <a:pt x="7" y="14"/>
                  <a:pt x="7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3"/>
                  <a:pt x="6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5" y="14"/>
                  <a:pt x="5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5"/>
                  <a:pt x="6" y="15"/>
                </a:cubicBezTo>
                <a:close/>
                <a:moveTo>
                  <a:pt x="5" y="23"/>
                </a:move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6" y="23"/>
                  <a:pt x="6" y="23"/>
                  <a:pt x="6" y="23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8" y="24"/>
                  <a:pt x="8" y="24"/>
                  <a:pt x="7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22"/>
                  <a:pt x="8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1"/>
                  <a:pt x="5" y="21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3"/>
                  <a:pt x="5" y="23"/>
                  <a:pt x="5" y="23"/>
                </a:cubicBezTo>
                <a:close/>
                <a:moveTo>
                  <a:pt x="15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5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7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10" y="11"/>
                </a:move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3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lose/>
                <a:moveTo>
                  <a:pt x="20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3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lose/>
                <a:moveTo>
                  <a:pt x="3" y="26"/>
                </a:move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19"/>
                  <a:pt x="10" y="19"/>
                  <a:pt x="10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2" y="19"/>
                  <a:pt x="2" y="20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3" y="26"/>
                </a:cubicBezTo>
                <a:close/>
                <a:moveTo>
                  <a:pt x="13" y="26"/>
                </a:move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19"/>
                  <a:pt x="20" y="19"/>
                  <a:pt x="2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19"/>
                  <a:pt x="12" y="19"/>
                  <a:pt x="12" y="20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6"/>
                  <a:pt x="13" y="2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8" name="Google Shape;1518;p46"/>
          <p:cNvSpPr/>
          <p:nvPr/>
        </p:nvSpPr>
        <p:spPr>
          <a:xfrm>
            <a:off x="12496302" y="8850124"/>
            <a:ext cx="575579" cy="365620"/>
          </a:xfrm>
          <a:custGeom>
            <a:rect b="b" l="l" r="r" t="t"/>
            <a:pathLst>
              <a:path extrusionOk="0" h="19" w="30">
                <a:moveTo>
                  <a:pt x="2" y="0"/>
                </a:move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1"/>
                  <a:pt x="30" y="2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8"/>
                  <a:pt x="29" y="19"/>
                  <a:pt x="28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27" y="7"/>
                </a:moveTo>
                <a:cubicBezTo>
                  <a:pt x="27" y="6"/>
                  <a:pt x="27" y="5"/>
                  <a:pt x="27" y="4"/>
                </a:cubicBezTo>
                <a:cubicBezTo>
                  <a:pt x="27" y="4"/>
                  <a:pt x="27" y="3"/>
                  <a:pt x="27" y="3"/>
                </a:cubicBezTo>
                <a:cubicBezTo>
                  <a:pt x="25" y="3"/>
                  <a:pt x="22" y="3"/>
                  <a:pt x="20" y="3"/>
                </a:cubicBezTo>
                <a:cubicBezTo>
                  <a:pt x="20" y="3"/>
                  <a:pt x="20" y="4"/>
                  <a:pt x="20" y="4"/>
                </a:cubicBezTo>
                <a:cubicBezTo>
                  <a:pt x="20" y="5"/>
                  <a:pt x="20" y="6"/>
                  <a:pt x="20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2" y="7"/>
                  <a:pt x="25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lose/>
                <a:moveTo>
                  <a:pt x="22" y="15"/>
                </a:move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lose/>
                <a:moveTo>
                  <a:pt x="16" y="15"/>
                </a:moveTo>
                <a:cubicBezTo>
                  <a:pt x="20" y="15"/>
                  <a:pt x="20" y="15"/>
                  <a:pt x="20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4"/>
                  <a:pt x="20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lose/>
                <a:moveTo>
                  <a:pt x="10" y="15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5" y="15"/>
                  <a:pt x="15" y="1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4"/>
                  <a:pt x="14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lose/>
                <a:moveTo>
                  <a:pt x="4" y="15"/>
                </a:move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3" y="14"/>
                  <a:pt x="3" y="14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4" y="15"/>
                  <a:pt x="4" y="1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9" name="Google Shape;1519;p46"/>
          <p:cNvSpPr/>
          <p:nvPr/>
        </p:nvSpPr>
        <p:spPr>
          <a:xfrm>
            <a:off x="19888297" y="7565031"/>
            <a:ext cx="691416" cy="477837"/>
          </a:xfrm>
          <a:custGeom>
            <a:rect b="b" l="l" r="r" t="t"/>
            <a:pathLst>
              <a:path extrusionOk="0" h="25" w="36">
                <a:moveTo>
                  <a:pt x="9" y="25"/>
                </a:move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2"/>
                  <a:pt x="23" y="22"/>
                  <a:pt x="24" y="25"/>
                </a:cubicBezTo>
                <a:cubicBezTo>
                  <a:pt x="24" y="25"/>
                  <a:pt x="24" y="25"/>
                  <a:pt x="25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31" y="25"/>
                  <a:pt x="36" y="14"/>
                  <a:pt x="32" y="7"/>
                </a:cubicBezTo>
                <a:cubicBezTo>
                  <a:pt x="33" y="7"/>
                  <a:pt x="34" y="6"/>
                  <a:pt x="34" y="5"/>
                </a:cubicBezTo>
                <a:cubicBezTo>
                  <a:pt x="33" y="4"/>
                  <a:pt x="32" y="4"/>
                  <a:pt x="31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28" y="3"/>
                  <a:pt x="24" y="1"/>
                  <a:pt x="18" y="1"/>
                </a:cubicBezTo>
                <a:cubicBezTo>
                  <a:pt x="15" y="1"/>
                  <a:pt x="13" y="2"/>
                  <a:pt x="12" y="3"/>
                </a:cubicBezTo>
                <a:cubicBezTo>
                  <a:pt x="11" y="1"/>
                  <a:pt x="8" y="0"/>
                  <a:pt x="6" y="0"/>
                </a:cubicBezTo>
                <a:cubicBezTo>
                  <a:pt x="7" y="1"/>
                  <a:pt x="7" y="4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5" y="7"/>
                  <a:pt x="3" y="9"/>
                  <a:pt x="0" y="8"/>
                </a:cubicBezTo>
                <a:cubicBezTo>
                  <a:pt x="1" y="14"/>
                  <a:pt x="1" y="14"/>
                  <a:pt x="1" y="14"/>
                </a:cubicBezTo>
                <a:cubicBezTo>
                  <a:pt x="5" y="16"/>
                  <a:pt x="7" y="25"/>
                  <a:pt x="9" y="25"/>
                </a:cubicBezTo>
                <a:close/>
                <a:moveTo>
                  <a:pt x="19" y="5"/>
                </a:moveTo>
                <a:cubicBezTo>
                  <a:pt x="23" y="5"/>
                  <a:pt x="27" y="8"/>
                  <a:pt x="27" y="12"/>
                </a:cubicBezTo>
                <a:cubicBezTo>
                  <a:pt x="27" y="16"/>
                  <a:pt x="23" y="20"/>
                  <a:pt x="19" y="20"/>
                </a:cubicBezTo>
                <a:cubicBezTo>
                  <a:pt x="15" y="20"/>
                  <a:pt x="12" y="16"/>
                  <a:pt x="12" y="12"/>
                </a:cubicBezTo>
                <a:cubicBezTo>
                  <a:pt x="12" y="8"/>
                  <a:pt x="15" y="5"/>
                  <a:pt x="19" y="5"/>
                </a:cubicBezTo>
                <a:close/>
                <a:moveTo>
                  <a:pt x="19" y="10"/>
                </a:move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1" y="12"/>
                  <a:pt x="21" y="12"/>
                </a:cubicBezTo>
                <a:cubicBezTo>
                  <a:pt x="21" y="12"/>
                  <a:pt x="22" y="12"/>
                  <a:pt x="22" y="12"/>
                </a:cubicBezTo>
                <a:cubicBezTo>
                  <a:pt x="22" y="13"/>
                  <a:pt x="22" y="13"/>
                  <a:pt x="22" y="14"/>
                </a:cubicBezTo>
                <a:cubicBezTo>
                  <a:pt x="22" y="14"/>
                  <a:pt x="22" y="15"/>
                  <a:pt x="22" y="15"/>
                </a:cubicBezTo>
                <a:cubicBezTo>
                  <a:pt x="22" y="15"/>
                  <a:pt x="21" y="15"/>
                  <a:pt x="21" y="16"/>
                </a:cubicBezTo>
                <a:cubicBezTo>
                  <a:pt x="21" y="16"/>
                  <a:pt x="20" y="16"/>
                  <a:pt x="20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6"/>
                  <a:pt x="17" y="16"/>
                  <a:pt x="17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3"/>
                  <a:pt x="18" y="13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1"/>
                  <a:pt x="16" y="11"/>
                  <a:pt x="16" y="10"/>
                </a:cubicBezTo>
                <a:cubicBezTo>
                  <a:pt x="16" y="10"/>
                  <a:pt x="16" y="10"/>
                  <a:pt x="16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8" y="8"/>
                  <a:pt x="18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8"/>
                  <a:pt x="21" y="9"/>
                  <a:pt x="21" y="9"/>
                </a:cubicBezTo>
                <a:cubicBezTo>
                  <a:pt x="21" y="9"/>
                  <a:pt x="22" y="9"/>
                  <a:pt x="22" y="9"/>
                </a:cubicBezTo>
                <a:cubicBezTo>
                  <a:pt x="22" y="10"/>
                  <a:pt x="22" y="10"/>
                  <a:pt x="22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19" y="10"/>
                  <a:pt x="19" y="10"/>
                  <a:pt x="19" y="10"/>
                </a:cubicBezTo>
                <a:close/>
                <a:moveTo>
                  <a:pt x="19" y="10"/>
                </a:moveTo>
                <a:cubicBezTo>
                  <a:pt x="19" y="12"/>
                  <a:pt x="19" y="12"/>
                  <a:pt x="19" y="12"/>
                </a:cubicBezTo>
                <a:cubicBezTo>
                  <a:pt x="18" y="12"/>
                  <a:pt x="18" y="11"/>
                  <a:pt x="18" y="11"/>
                </a:cubicBezTo>
                <a:cubicBezTo>
                  <a:pt x="17" y="11"/>
                  <a:pt x="17" y="11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0"/>
                  <a:pt x="19" y="10"/>
                  <a:pt x="19" y="10"/>
                </a:cubicBezTo>
                <a:close/>
                <a:moveTo>
                  <a:pt x="19" y="13"/>
                </a:move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1" y="13"/>
                  <a:pt x="21" y="13"/>
                </a:cubicBezTo>
                <a:cubicBezTo>
                  <a:pt x="21" y="13"/>
                  <a:pt x="21" y="13"/>
                  <a:pt x="21" y="14"/>
                </a:cubicBezTo>
                <a:cubicBezTo>
                  <a:pt x="21" y="14"/>
                  <a:pt x="21" y="14"/>
                  <a:pt x="21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3"/>
                  <a:pt x="19" y="13"/>
                  <a:pt x="19" y="13"/>
                </a:cubicBezTo>
                <a:close/>
                <a:moveTo>
                  <a:pt x="19" y="17"/>
                </a:moveTo>
                <a:cubicBezTo>
                  <a:pt x="18" y="17"/>
                  <a:pt x="16" y="17"/>
                  <a:pt x="15" y="16"/>
                </a:cubicBezTo>
                <a:cubicBezTo>
                  <a:pt x="14" y="15"/>
                  <a:pt x="14" y="14"/>
                  <a:pt x="14" y="12"/>
                </a:cubicBezTo>
                <a:cubicBezTo>
                  <a:pt x="14" y="11"/>
                  <a:pt x="14" y="9"/>
                  <a:pt x="15" y="9"/>
                </a:cubicBezTo>
                <a:cubicBezTo>
                  <a:pt x="16" y="8"/>
                  <a:pt x="18" y="7"/>
                  <a:pt x="19" y="7"/>
                </a:cubicBezTo>
                <a:cubicBezTo>
                  <a:pt x="20" y="7"/>
                  <a:pt x="22" y="8"/>
                  <a:pt x="23" y="9"/>
                </a:cubicBezTo>
                <a:cubicBezTo>
                  <a:pt x="24" y="9"/>
                  <a:pt x="24" y="11"/>
                  <a:pt x="24" y="12"/>
                </a:cubicBezTo>
                <a:cubicBezTo>
                  <a:pt x="24" y="14"/>
                  <a:pt x="24" y="15"/>
                  <a:pt x="23" y="16"/>
                </a:cubicBezTo>
                <a:cubicBezTo>
                  <a:pt x="22" y="17"/>
                  <a:pt x="20" y="17"/>
                  <a:pt x="19" y="17"/>
                </a:cubicBezTo>
                <a:close/>
                <a:moveTo>
                  <a:pt x="23" y="17"/>
                </a:moveTo>
                <a:cubicBezTo>
                  <a:pt x="22" y="18"/>
                  <a:pt x="21" y="18"/>
                  <a:pt x="19" y="18"/>
                </a:cubicBezTo>
                <a:cubicBezTo>
                  <a:pt x="17" y="18"/>
                  <a:pt x="16" y="18"/>
                  <a:pt x="15" y="17"/>
                </a:cubicBezTo>
                <a:cubicBezTo>
                  <a:pt x="13" y="15"/>
                  <a:pt x="13" y="14"/>
                  <a:pt x="13" y="12"/>
                </a:cubicBezTo>
                <a:cubicBezTo>
                  <a:pt x="13" y="10"/>
                  <a:pt x="13" y="9"/>
                  <a:pt x="15" y="8"/>
                </a:cubicBezTo>
                <a:cubicBezTo>
                  <a:pt x="16" y="7"/>
                  <a:pt x="17" y="6"/>
                  <a:pt x="19" y="6"/>
                </a:cubicBezTo>
                <a:cubicBezTo>
                  <a:pt x="21" y="6"/>
                  <a:pt x="22" y="7"/>
                  <a:pt x="23" y="8"/>
                </a:cubicBezTo>
                <a:cubicBezTo>
                  <a:pt x="25" y="9"/>
                  <a:pt x="25" y="10"/>
                  <a:pt x="25" y="12"/>
                </a:cubicBezTo>
                <a:cubicBezTo>
                  <a:pt x="25" y="14"/>
                  <a:pt x="25" y="15"/>
                  <a:pt x="23" y="17"/>
                </a:cubicBezTo>
                <a:close/>
                <a:moveTo>
                  <a:pt x="6" y="7"/>
                </a:moveTo>
                <a:cubicBezTo>
                  <a:pt x="7" y="7"/>
                  <a:pt x="7" y="8"/>
                  <a:pt x="7" y="8"/>
                </a:cubicBezTo>
                <a:cubicBezTo>
                  <a:pt x="7" y="9"/>
                  <a:pt x="7" y="10"/>
                  <a:pt x="6" y="10"/>
                </a:cubicBezTo>
                <a:cubicBezTo>
                  <a:pt x="6" y="10"/>
                  <a:pt x="6" y="9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7" y="9"/>
                  <a:pt x="7" y="8"/>
                </a:cubicBezTo>
                <a:cubicBezTo>
                  <a:pt x="7" y="8"/>
                  <a:pt x="6" y="8"/>
                  <a:pt x="6" y="8"/>
                </a:cubicBezTo>
                <a:cubicBezTo>
                  <a:pt x="6" y="8"/>
                  <a:pt x="6" y="8"/>
                  <a:pt x="5" y="8"/>
                </a:cubicBezTo>
                <a:cubicBezTo>
                  <a:pt x="6" y="8"/>
                  <a:pt x="6" y="7"/>
                  <a:pt x="6" y="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0" name="Google Shape;1520;p46"/>
          <p:cNvSpPr/>
          <p:nvPr/>
        </p:nvSpPr>
        <p:spPr>
          <a:xfrm>
            <a:off x="18697321" y="7565031"/>
            <a:ext cx="557477" cy="477837"/>
          </a:xfrm>
          <a:custGeom>
            <a:rect b="b" l="l" r="r" t="t"/>
            <a:pathLst>
              <a:path extrusionOk="0" h="25" w="29">
                <a:moveTo>
                  <a:pt x="29" y="2"/>
                </a:moveTo>
                <a:cubicBezTo>
                  <a:pt x="29" y="14"/>
                  <a:pt x="29" y="8"/>
                  <a:pt x="29" y="21"/>
                </a:cubicBezTo>
                <a:cubicBezTo>
                  <a:pt x="29" y="22"/>
                  <a:pt x="28" y="23"/>
                  <a:pt x="27" y="23"/>
                </a:cubicBezTo>
                <a:cubicBezTo>
                  <a:pt x="22" y="23"/>
                  <a:pt x="7" y="23"/>
                  <a:pt x="2" y="23"/>
                </a:cubicBezTo>
                <a:cubicBezTo>
                  <a:pt x="1" y="23"/>
                  <a:pt x="0" y="22"/>
                  <a:pt x="0" y="2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7" y="0"/>
                  <a:pt x="22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lose/>
                <a:moveTo>
                  <a:pt x="16" y="8"/>
                </a:move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3" y="7"/>
                </a:cubicBezTo>
                <a:cubicBezTo>
                  <a:pt x="11" y="7"/>
                  <a:pt x="9" y="9"/>
                  <a:pt x="9" y="12"/>
                </a:cubicBezTo>
                <a:cubicBezTo>
                  <a:pt x="9" y="14"/>
                  <a:pt x="11" y="16"/>
                  <a:pt x="13" y="16"/>
                </a:cubicBezTo>
                <a:cubicBezTo>
                  <a:pt x="16" y="16"/>
                  <a:pt x="18" y="14"/>
                  <a:pt x="18" y="12"/>
                </a:cubicBezTo>
                <a:cubicBezTo>
                  <a:pt x="18" y="10"/>
                  <a:pt x="17" y="9"/>
                  <a:pt x="16" y="8"/>
                </a:cubicBezTo>
                <a:close/>
                <a:moveTo>
                  <a:pt x="22" y="24"/>
                </a:move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4"/>
                  <a:pt x="25" y="24"/>
                  <a:pt x="25" y="24"/>
                </a:cubicBezTo>
                <a:cubicBezTo>
                  <a:pt x="22" y="24"/>
                  <a:pt x="22" y="24"/>
                  <a:pt x="22" y="24"/>
                </a:cubicBezTo>
                <a:close/>
                <a:moveTo>
                  <a:pt x="4" y="24"/>
                </a:move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5" y="25"/>
                  <a:pt x="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8" y="25"/>
                  <a:pt x="8" y="25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4" y="24"/>
                  <a:pt x="4" y="24"/>
                </a:cubicBezTo>
                <a:close/>
                <a:moveTo>
                  <a:pt x="27" y="15"/>
                </a:moveTo>
                <a:cubicBezTo>
                  <a:pt x="27" y="8"/>
                  <a:pt x="27" y="8"/>
                  <a:pt x="27" y="8"/>
                </a:cubicBezTo>
                <a:cubicBezTo>
                  <a:pt x="27" y="7"/>
                  <a:pt x="27" y="7"/>
                  <a:pt x="26" y="7"/>
                </a:cubicBezTo>
                <a:cubicBezTo>
                  <a:pt x="26" y="7"/>
                  <a:pt x="25" y="7"/>
                  <a:pt x="25" y="7"/>
                </a:cubicBezTo>
                <a:cubicBezTo>
                  <a:pt x="25" y="7"/>
                  <a:pt x="25" y="7"/>
                  <a:pt x="25" y="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6" y="16"/>
                  <a:pt x="26" y="16"/>
                </a:cubicBezTo>
                <a:cubicBezTo>
                  <a:pt x="27" y="16"/>
                  <a:pt x="27" y="16"/>
                  <a:pt x="27" y="15"/>
                </a:cubicBezTo>
                <a:close/>
                <a:moveTo>
                  <a:pt x="14" y="5"/>
                </a:move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1" y="5"/>
                  <a:pt x="10" y="6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8"/>
                  <a:pt x="1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9" y="8"/>
                  <a:pt x="9" y="8"/>
                </a:cubicBezTo>
                <a:cubicBezTo>
                  <a:pt x="8" y="7"/>
                  <a:pt x="8" y="7"/>
                  <a:pt x="8" y="7"/>
                </a:cubicBezTo>
                <a:cubicBezTo>
                  <a:pt x="7" y="8"/>
                  <a:pt x="7" y="10"/>
                  <a:pt x="7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7" y="15"/>
                  <a:pt x="8" y="16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6"/>
                  <a:pt x="10" y="16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1" y="18"/>
                  <a:pt x="13" y="18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8"/>
                  <a:pt x="14" y="18"/>
                  <a:pt x="14" y="18"/>
                </a:cubicBezTo>
                <a:cubicBezTo>
                  <a:pt x="15" y="18"/>
                  <a:pt x="17" y="17"/>
                  <a:pt x="18" y="17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5"/>
                  <a:pt x="20" y="13"/>
                  <a:pt x="2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9" y="11"/>
                  <a:pt x="19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19" y="8"/>
                  <a:pt x="18" y="7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7"/>
                  <a:pt x="17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6"/>
                  <a:pt x="15" y="5"/>
                  <a:pt x="14" y="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1" name="Google Shape;1521;p46"/>
          <p:cNvSpPr/>
          <p:nvPr/>
        </p:nvSpPr>
        <p:spPr>
          <a:xfrm>
            <a:off x="2592044" y="8774101"/>
            <a:ext cx="557477" cy="557477"/>
          </a:xfrm>
          <a:custGeom>
            <a:rect b="b" l="l" r="r" t="t"/>
            <a:pathLst>
              <a:path extrusionOk="0" h="29" w="29">
                <a:moveTo>
                  <a:pt x="14" y="0"/>
                </a:moveTo>
                <a:cubicBezTo>
                  <a:pt x="6" y="0"/>
                  <a:pt x="0" y="7"/>
                  <a:pt x="0" y="15"/>
                </a:cubicBezTo>
                <a:cubicBezTo>
                  <a:pt x="0" y="23"/>
                  <a:pt x="6" y="29"/>
                  <a:pt x="14" y="29"/>
                </a:cubicBezTo>
                <a:cubicBezTo>
                  <a:pt x="22" y="29"/>
                  <a:pt x="29" y="23"/>
                  <a:pt x="29" y="15"/>
                </a:cubicBezTo>
                <a:cubicBezTo>
                  <a:pt x="29" y="7"/>
                  <a:pt x="22" y="0"/>
                  <a:pt x="14" y="0"/>
                </a:cubicBezTo>
                <a:close/>
                <a:moveTo>
                  <a:pt x="15" y="14"/>
                </a:moveTo>
                <a:cubicBezTo>
                  <a:pt x="15" y="16"/>
                  <a:pt x="15" y="16"/>
                  <a:pt x="1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7"/>
                  <a:pt x="12" y="17"/>
                </a:cubicBezTo>
                <a:cubicBezTo>
                  <a:pt x="12" y="17"/>
                  <a:pt x="12" y="18"/>
                  <a:pt x="12" y="18"/>
                </a:cubicBezTo>
                <a:cubicBezTo>
                  <a:pt x="12" y="18"/>
                  <a:pt x="11" y="18"/>
                  <a:pt x="11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1"/>
                  <a:pt x="19" y="21"/>
                  <a:pt x="1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8"/>
                </a:cubicBezTo>
                <a:cubicBezTo>
                  <a:pt x="10" y="18"/>
                  <a:pt x="10" y="17"/>
                  <a:pt x="10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4"/>
                  <a:pt x="8" y="14"/>
                  <a:pt x="8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0" y="10"/>
                  <a:pt x="10" y="10"/>
                </a:cubicBezTo>
                <a:cubicBezTo>
                  <a:pt x="10" y="9"/>
                  <a:pt x="11" y="9"/>
                  <a:pt x="11" y="9"/>
                </a:cubicBezTo>
                <a:cubicBezTo>
                  <a:pt x="12" y="8"/>
                  <a:pt x="13" y="8"/>
                  <a:pt x="14" y="8"/>
                </a:cubicBezTo>
                <a:cubicBezTo>
                  <a:pt x="15" y="8"/>
                  <a:pt x="16" y="8"/>
                  <a:pt x="16" y="8"/>
                </a:cubicBezTo>
                <a:cubicBezTo>
                  <a:pt x="17" y="8"/>
                  <a:pt x="17" y="9"/>
                  <a:pt x="17" y="9"/>
                </a:cubicBezTo>
                <a:cubicBezTo>
                  <a:pt x="18" y="9"/>
                  <a:pt x="18" y="10"/>
                  <a:pt x="18" y="10"/>
                </a:cubicBezTo>
                <a:cubicBezTo>
                  <a:pt x="18" y="11"/>
                  <a:pt x="18" y="11"/>
                  <a:pt x="18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1"/>
                  <a:pt x="16" y="11"/>
                </a:cubicBezTo>
                <a:cubicBezTo>
                  <a:pt x="16" y="11"/>
                  <a:pt x="16" y="10"/>
                  <a:pt x="15" y="10"/>
                </a:cubicBezTo>
                <a:cubicBezTo>
                  <a:pt x="15" y="10"/>
                  <a:pt x="15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1"/>
                  <a:pt x="12" y="12"/>
                  <a:pt x="12" y="12"/>
                </a:cubicBezTo>
                <a:cubicBezTo>
                  <a:pt x="12" y="14"/>
                  <a:pt x="12" y="14"/>
                  <a:pt x="12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14" y="4"/>
                </a:moveTo>
                <a:cubicBezTo>
                  <a:pt x="20" y="4"/>
                  <a:pt x="25" y="8"/>
                  <a:pt x="25" y="15"/>
                </a:cubicBezTo>
                <a:cubicBezTo>
                  <a:pt x="25" y="21"/>
                  <a:pt x="20" y="26"/>
                  <a:pt x="14" y="26"/>
                </a:cubicBezTo>
                <a:cubicBezTo>
                  <a:pt x="8" y="26"/>
                  <a:pt x="3" y="21"/>
                  <a:pt x="3" y="15"/>
                </a:cubicBezTo>
                <a:cubicBezTo>
                  <a:pt x="3" y="8"/>
                  <a:pt x="8" y="4"/>
                  <a:pt x="14" y="4"/>
                </a:cubicBezTo>
                <a:close/>
                <a:moveTo>
                  <a:pt x="14" y="2"/>
                </a:moveTo>
                <a:cubicBezTo>
                  <a:pt x="21" y="2"/>
                  <a:pt x="27" y="8"/>
                  <a:pt x="27" y="15"/>
                </a:cubicBezTo>
                <a:cubicBezTo>
                  <a:pt x="27" y="22"/>
                  <a:pt x="21" y="27"/>
                  <a:pt x="14" y="27"/>
                </a:cubicBezTo>
                <a:cubicBezTo>
                  <a:pt x="7" y="27"/>
                  <a:pt x="2" y="22"/>
                  <a:pt x="2" y="15"/>
                </a:cubicBezTo>
                <a:cubicBezTo>
                  <a:pt x="2" y="8"/>
                  <a:pt x="7" y="2"/>
                  <a:pt x="14" y="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2" name="Google Shape;1522;p46"/>
          <p:cNvSpPr/>
          <p:nvPr/>
        </p:nvSpPr>
        <p:spPr>
          <a:xfrm>
            <a:off x="21213209" y="7449190"/>
            <a:ext cx="535758" cy="593677"/>
          </a:xfrm>
          <a:custGeom>
            <a:rect b="b" l="l" r="r" t="t"/>
            <a:pathLst>
              <a:path extrusionOk="0" h="31" w="28">
                <a:moveTo>
                  <a:pt x="12" y="8"/>
                </a:moveTo>
                <a:cubicBezTo>
                  <a:pt x="4" y="10"/>
                  <a:pt x="0" y="31"/>
                  <a:pt x="6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30"/>
                  <a:pt x="24" y="10"/>
                  <a:pt x="16" y="8"/>
                </a:cubicBezTo>
                <a:cubicBezTo>
                  <a:pt x="12" y="8"/>
                  <a:pt x="12" y="8"/>
                  <a:pt x="12" y="8"/>
                </a:cubicBezTo>
                <a:close/>
                <a:moveTo>
                  <a:pt x="15" y="6"/>
                </a:moveTo>
                <a:cubicBezTo>
                  <a:pt x="16" y="4"/>
                  <a:pt x="18" y="2"/>
                  <a:pt x="19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0" y="1"/>
                  <a:pt x="19" y="1"/>
                </a:cubicBezTo>
                <a:cubicBezTo>
                  <a:pt x="16" y="0"/>
                  <a:pt x="13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11" y="3"/>
                  <a:pt x="12" y="4"/>
                  <a:pt x="13" y="6"/>
                </a:cubicBezTo>
                <a:cubicBezTo>
                  <a:pt x="15" y="6"/>
                  <a:pt x="15" y="6"/>
                  <a:pt x="15" y="6"/>
                </a:cubicBezTo>
                <a:close/>
                <a:moveTo>
                  <a:pt x="16" y="7"/>
                </a:moveTo>
                <a:cubicBezTo>
                  <a:pt x="16" y="6"/>
                  <a:pt x="16" y="6"/>
                  <a:pt x="16" y="6"/>
                </a:cubicBezTo>
                <a:cubicBezTo>
                  <a:pt x="15" y="6"/>
                  <a:pt x="13" y="6"/>
                  <a:pt x="12" y="6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7"/>
                  <a:pt x="15" y="7"/>
                  <a:pt x="16" y="7"/>
                </a:cubicBezTo>
                <a:close/>
                <a:moveTo>
                  <a:pt x="14" y="12"/>
                </a:moveTo>
                <a:cubicBezTo>
                  <a:pt x="18" y="12"/>
                  <a:pt x="21" y="16"/>
                  <a:pt x="21" y="20"/>
                </a:cubicBezTo>
                <a:cubicBezTo>
                  <a:pt x="21" y="24"/>
                  <a:pt x="18" y="27"/>
                  <a:pt x="14" y="27"/>
                </a:cubicBezTo>
                <a:cubicBezTo>
                  <a:pt x="10" y="27"/>
                  <a:pt x="6" y="24"/>
                  <a:pt x="6" y="20"/>
                </a:cubicBezTo>
                <a:cubicBezTo>
                  <a:pt x="6" y="16"/>
                  <a:pt x="10" y="12"/>
                  <a:pt x="14" y="12"/>
                </a:cubicBezTo>
                <a:close/>
                <a:moveTo>
                  <a:pt x="14" y="17"/>
                </a:moveTo>
                <a:cubicBezTo>
                  <a:pt x="14" y="19"/>
                  <a:pt x="14" y="19"/>
                  <a:pt x="14" y="19"/>
                </a:cubicBezTo>
                <a:cubicBezTo>
                  <a:pt x="15" y="19"/>
                  <a:pt x="15" y="19"/>
                  <a:pt x="16" y="19"/>
                </a:cubicBezTo>
                <a:cubicBezTo>
                  <a:pt x="16" y="19"/>
                  <a:pt x="16" y="20"/>
                  <a:pt x="17" y="20"/>
                </a:cubicBezTo>
                <a:cubicBezTo>
                  <a:pt x="17" y="20"/>
                  <a:pt x="17" y="21"/>
                  <a:pt x="17" y="21"/>
                </a:cubicBezTo>
                <a:cubicBezTo>
                  <a:pt x="17" y="22"/>
                  <a:pt x="17" y="22"/>
                  <a:pt x="17" y="23"/>
                </a:cubicBezTo>
                <a:cubicBezTo>
                  <a:pt x="17" y="23"/>
                  <a:pt x="16" y="23"/>
                  <a:pt x="16" y="23"/>
                </a:cubicBezTo>
                <a:cubicBezTo>
                  <a:pt x="16" y="23"/>
                  <a:pt x="15" y="23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3"/>
                  <a:pt x="12" y="23"/>
                </a:cubicBezTo>
                <a:cubicBezTo>
                  <a:pt x="12" y="23"/>
                  <a:pt x="12" y="23"/>
                  <a:pt x="11" y="23"/>
                </a:cubicBezTo>
                <a:cubicBezTo>
                  <a:pt x="11" y="23"/>
                  <a:pt x="11" y="23"/>
                  <a:pt x="11" y="22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2" y="20"/>
                </a:cubicBezTo>
                <a:cubicBezTo>
                  <a:pt x="12" y="20"/>
                  <a:pt x="12" y="20"/>
                  <a:pt x="11" y="20"/>
                </a:cubicBezTo>
                <a:cubicBezTo>
                  <a:pt x="11" y="20"/>
                  <a:pt x="11" y="20"/>
                  <a:pt x="11" y="19"/>
                </a:cubicBezTo>
                <a:cubicBezTo>
                  <a:pt x="11" y="19"/>
                  <a:pt x="11" y="19"/>
                  <a:pt x="11" y="18"/>
                </a:cubicBezTo>
                <a:cubicBezTo>
                  <a:pt x="11" y="18"/>
                  <a:pt x="11" y="17"/>
                  <a:pt x="11" y="17"/>
                </a:cubicBezTo>
                <a:cubicBezTo>
                  <a:pt x="11" y="17"/>
                  <a:pt x="12" y="16"/>
                  <a:pt x="12" y="16"/>
                </a:cubicBezTo>
                <a:cubicBezTo>
                  <a:pt x="12" y="16"/>
                  <a:pt x="13" y="16"/>
                  <a:pt x="13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6"/>
                  <a:pt x="16" y="16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7"/>
                  <a:pt x="17" y="18"/>
                  <a:pt x="17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5" y="18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7"/>
                  <a:pt x="14" y="17"/>
                </a:cubicBezTo>
                <a:close/>
                <a:moveTo>
                  <a:pt x="13" y="17"/>
                </a:move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7"/>
                  <a:pt x="12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lose/>
                <a:moveTo>
                  <a:pt x="14" y="20"/>
                </a:move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2"/>
                  <a:pt x="16" y="22"/>
                  <a:pt x="15" y="22"/>
                </a:cubicBezTo>
                <a:cubicBezTo>
                  <a:pt x="15" y="22"/>
                  <a:pt x="15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0"/>
                  <a:pt x="14" y="20"/>
                  <a:pt x="14" y="20"/>
                </a:cubicBezTo>
                <a:close/>
                <a:moveTo>
                  <a:pt x="14" y="25"/>
                </a:moveTo>
                <a:cubicBezTo>
                  <a:pt x="12" y="25"/>
                  <a:pt x="11" y="24"/>
                  <a:pt x="10" y="24"/>
                </a:cubicBezTo>
                <a:cubicBezTo>
                  <a:pt x="9" y="23"/>
                  <a:pt x="9" y="21"/>
                  <a:pt x="9" y="20"/>
                </a:cubicBezTo>
                <a:cubicBezTo>
                  <a:pt x="9" y="18"/>
                  <a:pt x="9" y="17"/>
                  <a:pt x="10" y="16"/>
                </a:cubicBezTo>
                <a:cubicBezTo>
                  <a:pt x="11" y="15"/>
                  <a:pt x="12" y="15"/>
                  <a:pt x="14" y="15"/>
                </a:cubicBezTo>
                <a:cubicBezTo>
                  <a:pt x="15" y="15"/>
                  <a:pt x="17" y="15"/>
                  <a:pt x="17" y="16"/>
                </a:cubicBezTo>
                <a:cubicBezTo>
                  <a:pt x="18" y="17"/>
                  <a:pt x="19" y="18"/>
                  <a:pt x="19" y="20"/>
                </a:cubicBezTo>
                <a:cubicBezTo>
                  <a:pt x="19" y="21"/>
                  <a:pt x="18" y="23"/>
                  <a:pt x="17" y="24"/>
                </a:cubicBezTo>
                <a:cubicBezTo>
                  <a:pt x="17" y="24"/>
                  <a:pt x="15" y="25"/>
                  <a:pt x="14" y="25"/>
                </a:cubicBezTo>
                <a:close/>
                <a:moveTo>
                  <a:pt x="18" y="24"/>
                </a:moveTo>
                <a:cubicBezTo>
                  <a:pt x="17" y="25"/>
                  <a:pt x="16" y="26"/>
                  <a:pt x="14" y="26"/>
                </a:cubicBezTo>
                <a:cubicBezTo>
                  <a:pt x="12" y="26"/>
                  <a:pt x="11" y="25"/>
                  <a:pt x="9" y="24"/>
                </a:cubicBezTo>
                <a:cubicBezTo>
                  <a:pt x="8" y="23"/>
                  <a:pt x="8" y="22"/>
                  <a:pt x="8" y="20"/>
                </a:cubicBezTo>
                <a:cubicBezTo>
                  <a:pt x="8" y="18"/>
                  <a:pt x="8" y="17"/>
                  <a:pt x="9" y="15"/>
                </a:cubicBezTo>
                <a:cubicBezTo>
                  <a:pt x="11" y="14"/>
                  <a:pt x="12" y="14"/>
                  <a:pt x="14" y="14"/>
                </a:cubicBezTo>
                <a:cubicBezTo>
                  <a:pt x="16" y="14"/>
                  <a:pt x="17" y="14"/>
                  <a:pt x="18" y="15"/>
                </a:cubicBezTo>
                <a:cubicBezTo>
                  <a:pt x="19" y="17"/>
                  <a:pt x="20" y="18"/>
                  <a:pt x="20" y="20"/>
                </a:cubicBezTo>
                <a:cubicBezTo>
                  <a:pt x="20" y="22"/>
                  <a:pt x="19" y="23"/>
                  <a:pt x="18" y="2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3" name="Google Shape;1523;p46"/>
          <p:cNvSpPr/>
          <p:nvPr/>
        </p:nvSpPr>
        <p:spPr>
          <a:xfrm>
            <a:off x="19924496" y="8734283"/>
            <a:ext cx="597297" cy="597297"/>
          </a:xfrm>
          <a:custGeom>
            <a:rect b="b" l="l" r="r" t="t"/>
            <a:pathLst>
              <a:path extrusionOk="0" h="31" w="31">
                <a:moveTo>
                  <a:pt x="22" y="11"/>
                </a:move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4"/>
                  <a:pt x="21" y="14"/>
                </a:cubicBezTo>
                <a:cubicBezTo>
                  <a:pt x="20" y="14"/>
                  <a:pt x="19" y="13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1"/>
                  <a:pt x="19" y="11"/>
                  <a:pt x="19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1" y="14"/>
                  <a:pt x="10" y="14"/>
                </a:cubicBezTo>
                <a:cubicBezTo>
                  <a:pt x="9" y="14"/>
                  <a:pt x="9" y="13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9"/>
                  <a:pt x="3" y="9"/>
                  <a:pt x="3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7"/>
                  <a:pt x="0" y="24"/>
                  <a:pt x="0" y="30"/>
                </a:cubicBezTo>
                <a:cubicBezTo>
                  <a:pt x="0" y="31"/>
                  <a:pt x="0" y="31"/>
                  <a:pt x="0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24"/>
                  <a:pt x="31" y="17"/>
                  <a:pt x="31" y="11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8"/>
                  <a:pt x="28" y="8"/>
                  <a:pt x="28" y="8"/>
                </a:cubicBezTo>
                <a:cubicBezTo>
                  <a:pt x="26" y="8"/>
                  <a:pt x="24" y="8"/>
                  <a:pt x="22" y="8"/>
                </a:cubicBezTo>
                <a:cubicBezTo>
                  <a:pt x="22" y="10"/>
                  <a:pt x="22" y="10"/>
                  <a:pt x="22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0"/>
                  <a:pt x="28" y="10"/>
                  <a:pt x="28" y="11"/>
                </a:cubicBezTo>
                <a:cubicBezTo>
                  <a:pt x="22" y="11"/>
                  <a:pt x="22" y="11"/>
                  <a:pt x="22" y="11"/>
                </a:cubicBezTo>
                <a:close/>
                <a:moveTo>
                  <a:pt x="10" y="13"/>
                </a:moveTo>
                <a:cubicBezTo>
                  <a:pt x="10" y="13"/>
                  <a:pt x="9" y="13"/>
                  <a:pt x="9" y="12"/>
                </a:cubicBezTo>
                <a:cubicBezTo>
                  <a:pt x="9" y="9"/>
                  <a:pt x="9" y="9"/>
                  <a:pt x="9" y="9"/>
                </a:cubicBezTo>
                <a:cubicBezTo>
                  <a:pt x="9" y="8"/>
                  <a:pt x="9" y="8"/>
                  <a:pt x="9" y="8"/>
                </a:cubicBezTo>
                <a:cubicBezTo>
                  <a:pt x="9" y="0"/>
                  <a:pt x="22" y="0"/>
                  <a:pt x="22" y="8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1" y="13"/>
                  <a:pt x="21" y="13"/>
                </a:cubicBezTo>
                <a:cubicBezTo>
                  <a:pt x="21" y="13"/>
                  <a:pt x="20" y="13"/>
                  <a:pt x="20" y="1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2"/>
                  <a:pt x="11" y="2"/>
                  <a:pt x="11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3"/>
                  <a:pt x="11" y="13"/>
                  <a:pt x="10" y="13"/>
                </a:cubicBezTo>
                <a:close/>
                <a:moveTo>
                  <a:pt x="12" y="10"/>
                </a:move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10"/>
                  <a:pt x="19" y="10"/>
                  <a:pt x="19" y="10"/>
                </a:cubicBezTo>
                <a:lnTo>
                  <a:pt x="12" y="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4" name="Google Shape;1524;p46"/>
          <p:cNvSpPr/>
          <p:nvPr/>
        </p:nvSpPr>
        <p:spPr>
          <a:xfrm>
            <a:off x="15012186" y="8774103"/>
            <a:ext cx="517658" cy="517658"/>
          </a:xfrm>
          <a:custGeom>
            <a:rect b="b" l="l" r="r" t="t"/>
            <a:pathLst>
              <a:path extrusionOk="0" h="27" w="27">
                <a:moveTo>
                  <a:pt x="25" y="1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6"/>
                  <a:pt x="24" y="27"/>
                  <a:pt x="23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15"/>
                  <a:pt x="15" y="15"/>
                  <a:pt x="15" y="15"/>
                </a:cubicBezTo>
                <a:cubicBezTo>
                  <a:pt x="25" y="15"/>
                  <a:pt x="25" y="15"/>
                  <a:pt x="25" y="15"/>
                </a:cubicBezTo>
                <a:close/>
                <a:moveTo>
                  <a:pt x="12" y="3"/>
                </a:moveTo>
                <a:cubicBezTo>
                  <a:pt x="14" y="3"/>
                  <a:pt x="14" y="3"/>
                  <a:pt x="14" y="3"/>
                </a:cubicBezTo>
                <a:cubicBezTo>
                  <a:pt x="15" y="3"/>
                  <a:pt x="16" y="4"/>
                  <a:pt x="16" y="5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7"/>
                  <a:pt x="15" y="7"/>
                  <a:pt x="14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0" y="7"/>
                  <a:pt x="10" y="6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4"/>
                  <a:pt x="11" y="3"/>
                  <a:pt x="12" y="3"/>
                </a:cubicBezTo>
                <a:close/>
                <a:moveTo>
                  <a:pt x="12" y="4"/>
                </a:moveTo>
                <a:cubicBezTo>
                  <a:pt x="12" y="4"/>
                  <a:pt x="11" y="4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2" y="5"/>
                  <a:pt x="12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5" y="4"/>
                  <a:pt x="14" y="4"/>
                </a:cubicBezTo>
                <a:cubicBezTo>
                  <a:pt x="12" y="4"/>
                  <a:pt x="12" y="4"/>
                  <a:pt x="12" y="4"/>
                </a:cubicBezTo>
                <a:close/>
                <a:moveTo>
                  <a:pt x="1" y="5"/>
                </a:moveTo>
                <a:cubicBezTo>
                  <a:pt x="1" y="6"/>
                  <a:pt x="2" y="7"/>
                  <a:pt x="3" y="7"/>
                </a:cubicBezTo>
                <a:cubicBezTo>
                  <a:pt x="8" y="7"/>
                  <a:pt x="8" y="7"/>
                  <a:pt x="8" y="7"/>
                </a:cubicBezTo>
                <a:cubicBezTo>
                  <a:pt x="10" y="7"/>
                  <a:pt x="11" y="5"/>
                  <a:pt x="9" y="4"/>
                </a:cubicBezTo>
                <a:cubicBezTo>
                  <a:pt x="6" y="2"/>
                  <a:pt x="1" y="0"/>
                  <a:pt x="1" y="5"/>
                </a:cubicBezTo>
                <a:close/>
                <a:moveTo>
                  <a:pt x="3" y="5"/>
                </a:moveTo>
                <a:cubicBezTo>
                  <a:pt x="2" y="5"/>
                  <a:pt x="2" y="4"/>
                  <a:pt x="2" y="4"/>
                </a:cubicBezTo>
                <a:cubicBezTo>
                  <a:pt x="2" y="3"/>
                  <a:pt x="4" y="3"/>
                  <a:pt x="5" y="3"/>
                </a:cubicBezTo>
                <a:cubicBezTo>
                  <a:pt x="6" y="3"/>
                  <a:pt x="8" y="4"/>
                  <a:pt x="8" y="4"/>
                </a:cubicBezTo>
                <a:cubicBezTo>
                  <a:pt x="9" y="4"/>
                  <a:pt x="9" y="5"/>
                  <a:pt x="9" y="5"/>
                </a:cubicBezTo>
                <a:cubicBezTo>
                  <a:pt x="8" y="6"/>
                  <a:pt x="6" y="4"/>
                  <a:pt x="5" y="4"/>
                </a:cubicBezTo>
                <a:cubicBezTo>
                  <a:pt x="5" y="4"/>
                  <a:pt x="4" y="4"/>
                  <a:pt x="4" y="4"/>
                </a:cubicBezTo>
                <a:cubicBezTo>
                  <a:pt x="4" y="4"/>
                  <a:pt x="3" y="4"/>
                  <a:pt x="3" y="5"/>
                </a:cubicBezTo>
                <a:cubicBezTo>
                  <a:pt x="3" y="5"/>
                  <a:pt x="3" y="5"/>
                  <a:pt x="3" y="5"/>
                </a:cubicBezTo>
                <a:close/>
                <a:moveTo>
                  <a:pt x="25" y="5"/>
                </a:moveTo>
                <a:cubicBezTo>
                  <a:pt x="25" y="0"/>
                  <a:pt x="20" y="2"/>
                  <a:pt x="17" y="4"/>
                </a:cubicBezTo>
                <a:cubicBezTo>
                  <a:pt x="16" y="5"/>
                  <a:pt x="16" y="7"/>
                  <a:pt x="18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5" y="6"/>
                  <a:pt x="25" y="5"/>
                </a:cubicBezTo>
                <a:close/>
                <a:moveTo>
                  <a:pt x="23" y="5"/>
                </a:moveTo>
                <a:cubicBezTo>
                  <a:pt x="23" y="5"/>
                  <a:pt x="23" y="5"/>
                  <a:pt x="23" y="5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1" y="4"/>
                  <a:pt x="18" y="6"/>
                  <a:pt x="17" y="5"/>
                </a:cubicBezTo>
                <a:cubicBezTo>
                  <a:pt x="17" y="5"/>
                  <a:pt x="17" y="4"/>
                  <a:pt x="18" y="4"/>
                </a:cubicBezTo>
                <a:cubicBezTo>
                  <a:pt x="18" y="4"/>
                  <a:pt x="20" y="3"/>
                  <a:pt x="21" y="3"/>
                </a:cubicBezTo>
                <a:cubicBezTo>
                  <a:pt x="23" y="3"/>
                  <a:pt x="24" y="3"/>
                  <a:pt x="24" y="4"/>
                </a:cubicBezTo>
                <a:cubicBezTo>
                  <a:pt x="24" y="4"/>
                  <a:pt x="24" y="5"/>
                  <a:pt x="23" y="5"/>
                </a:cubicBezTo>
                <a:close/>
                <a:moveTo>
                  <a:pt x="11" y="8"/>
                </a:moveTo>
                <a:cubicBezTo>
                  <a:pt x="11" y="13"/>
                  <a:pt x="11" y="13"/>
                  <a:pt x="11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1"/>
                  <a:pt x="0" y="11"/>
                </a:cubicBezTo>
                <a:cubicBezTo>
                  <a:pt x="0" y="10"/>
                  <a:pt x="1" y="8"/>
                  <a:pt x="2" y="8"/>
                </a:cubicBezTo>
                <a:cubicBezTo>
                  <a:pt x="5" y="8"/>
                  <a:pt x="8" y="8"/>
                  <a:pt x="11" y="8"/>
                </a:cubicBezTo>
                <a:close/>
                <a:moveTo>
                  <a:pt x="27" y="11"/>
                </a:moveTo>
                <a:cubicBezTo>
                  <a:pt x="27" y="11"/>
                  <a:pt x="27" y="12"/>
                  <a:pt x="27" y="13"/>
                </a:cubicBezTo>
                <a:cubicBezTo>
                  <a:pt x="27" y="13"/>
                  <a:pt x="26" y="13"/>
                  <a:pt x="26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8"/>
                  <a:pt x="15" y="8"/>
                  <a:pt x="15" y="8"/>
                </a:cubicBezTo>
                <a:cubicBezTo>
                  <a:pt x="18" y="8"/>
                  <a:pt x="21" y="8"/>
                  <a:pt x="24" y="8"/>
                </a:cubicBezTo>
                <a:cubicBezTo>
                  <a:pt x="25" y="8"/>
                  <a:pt x="27" y="10"/>
                  <a:pt x="27" y="11"/>
                </a:cubicBezTo>
                <a:close/>
                <a:moveTo>
                  <a:pt x="11" y="27"/>
                </a:moveTo>
                <a:cubicBezTo>
                  <a:pt x="3" y="27"/>
                  <a:pt x="3" y="27"/>
                  <a:pt x="3" y="27"/>
                </a:cubicBezTo>
                <a:cubicBezTo>
                  <a:pt x="2" y="27"/>
                  <a:pt x="1" y="26"/>
                  <a:pt x="1" y="25"/>
                </a:cubicBezTo>
                <a:cubicBezTo>
                  <a:pt x="1" y="15"/>
                  <a:pt x="1" y="15"/>
                  <a:pt x="1" y="15"/>
                </a:cubicBezTo>
                <a:cubicBezTo>
                  <a:pt x="11" y="15"/>
                  <a:pt x="11" y="15"/>
                  <a:pt x="11" y="15"/>
                </a:cubicBezTo>
                <a:lnTo>
                  <a:pt x="11" y="2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5" name="Google Shape;1525;p46"/>
          <p:cNvSpPr/>
          <p:nvPr/>
        </p:nvSpPr>
        <p:spPr>
          <a:xfrm>
            <a:off x="17448431" y="8774103"/>
            <a:ext cx="597297" cy="517658"/>
          </a:xfrm>
          <a:custGeom>
            <a:rect b="b" l="l" r="r" t="t"/>
            <a:pathLst>
              <a:path extrusionOk="0" h="27" w="31">
                <a:moveTo>
                  <a:pt x="3" y="7"/>
                </a:moveTo>
                <a:cubicBezTo>
                  <a:pt x="2" y="13"/>
                  <a:pt x="0" y="18"/>
                  <a:pt x="0" y="23"/>
                </a:cubicBezTo>
                <a:cubicBezTo>
                  <a:pt x="0" y="25"/>
                  <a:pt x="2" y="27"/>
                  <a:pt x="4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9" y="27"/>
                  <a:pt x="31" y="25"/>
                  <a:pt x="31" y="23"/>
                </a:cubicBezTo>
                <a:cubicBezTo>
                  <a:pt x="31" y="18"/>
                  <a:pt x="28" y="13"/>
                  <a:pt x="28" y="7"/>
                </a:cubicBezTo>
                <a:cubicBezTo>
                  <a:pt x="28" y="7"/>
                  <a:pt x="28" y="7"/>
                  <a:pt x="27" y="7"/>
                </a:cubicBezTo>
                <a:cubicBezTo>
                  <a:pt x="26" y="6"/>
                  <a:pt x="22" y="6"/>
                  <a:pt x="18" y="6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1" y="4"/>
                  <a:pt x="22" y="4"/>
                  <a:pt x="22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1" y="0"/>
                  <a:pt x="2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3"/>
                  <a:pt x="16" y="4"/>
                  <a:pt x="17" y="4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3"/>
                  <a:pt x="15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4" y="0"/>
                  <a:pt x="1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10" y="1"/>
                  <a:pt x="10" y="2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4"/>
                  <a:pt x="10" y="4"/>
                  <a:pt x="11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3" y="6"/>
                  <a:pt x="13" y="6"/>
                  <a:pt x="13" y="6"/>
                </a:cubicBezTo>
                <a:cubicBezTo>
                  <a:pt x="9" y="6"/>
                  <a:pt x="5" y="6"/>
                  <a:pt x="3" y="7"/>
                </a:cubicBezTo>
                <a:cubicBezTo>
                  <a:pt x="3" y="7"/>
                  <a:pt x="3" y="7"/>
                  <a:pt x="3" y="7"/>
                </a:cubicBezTo>
                <a:close/>
                <a:moveTo>
                  <a:pt x="18" y="1"/>
                </a:move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1" y="1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2"/>
                  <a:pt x="20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7" y="1"/>
                  <a:pt x="18" y="1"/>
                </a:cubicBezTo>
                <a:close/>
                <a:moveTo>
                  <a:pt x="11" y="1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1" y="1"/>
                  <a:pt x="11" y="1"/>
                </a:cubicBezTo>
                <a:close/>
                <a:moveTo>
                  <a:pt x="4" y="9"/>
                </a:moveTo>
                <a:cubicBezTo>
                  <a:pt x="4" y="8"/>
                  <a:pt x="4" y="8"/>
                  <a:pt x="5" y="8"/>
                </a:cubicBezTo>
                <a:cubicBezTo>
                  <a:pt x="9" y="7"/>
                  <a:pt x="22" y="7"/>
                  <a:pt x="26" y="8"/>
                </a:cubicBezTo>
                <a:cubicBezTo>
                  <a:pt x="26" y="8"/>
                  <a:pt x="26" y="8"/>
                  <a:pt x="26" y="9"/>
                </a:cubicBezTo>
                <a:cubicBezTo>
                  <a:pt x="27" y="9"/>
                  <a:pt x="27" y="9"/>
                  <a:pt x="27" y="10"/>
                </a:cubicBezTo>
                <a:cubicBezTo>
                  <a:pt x="27" y="10"/>
                  <a:pt x="27" y="10"/>
                  <a:pt x="26" y="10"/>
                </a:cubicBezTo>
                <a:cubicBezTo>
                  <a:pt x="26" y="10"/>
                  <a:pt x="26" y="11"/>
                  <a:pt x="26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9"/>
                  <a:pt x="4" y="9"/>
                  <a:pt x="4" y="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6" name="Google Shape;1526;p46"/>
          <p:cNvSpPr/>
          <p:nvPr/>
        </p:nvSpPr>
        <p:spPr>
          <a:xfrm>
            <a:off x="7486255" y="8716182"/>
            <a:ext cx="673316" cy="535756"/>
          </a:xfrm>
          <a:custGeom>
            <a:rect b="b" l="l" r="r" t="t"/>
            <a:pathLst>
              <a:path extrusionOk="0" h="28" w="35">
                <a:moveTo>
                  <a:pt x="26" y="1"/>
                </a:moveTo>
                <a:cubicBezTo>
                  <a:pt x="26" y="1"/>
                  <a:pt x="26" y="1"/>
                  <a:pt x="26" y="1"/>
                </a:cubicBezTo>
                <a:cubicBezTo>
                  <a:pt x="26" y="0"/>
                  <a:pt x="25" y="0"/>
                  <a:pt x="24" y="1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10"/>
                  <a:pt x="15" y="11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8" y="12"/>
                  <a:pt x="18" y="12"/>
                </a:cubicBezTo>
                <a:cubicBezTo>
                  <a:pt x="26" y="3"/>
                  <a:pt x="26" y="3"/>
                  <a:pt x="26" y="3"/>
                </a:cubicBezTo>
                <a:cubicBezTo>
                  <a:pt x="27" y="3"/>
                  <a:pt x="27" y="2"/>
                  <a:pt x="26" y="1"/>
                </a:cubicBezTo>
                <a:close/>
                <a:moveTo>
                  <a:pt x="8" y="16"/>
                </a:move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lose/>
                <a:moveTo>
                  <a:pt x="14" y="16"/>
                </a:move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5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lose/>
                <a:moveTo>
                  <a:pt x="27" y="16"/>
                </a:move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lose/>
                <a:moveTo>
                  <a:pt x="21" y="16"/>
                </a:move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20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lose/>
                <a:moveTo>
                  <a:pt x="32" y="26"/>
                </a:moveTo>
                <a:cubicBezTo>
                  <a:pt x="32" y="27"/>
                  <a:pt x="31" y="28"/>
                  <a:pt x="29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5" y="28"/>
                  <a:pt x="4" y="27"/>
                  <a:pt x="3" y="2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5"/>
                  <a:pt x="0" y="14"/>
                  <a:pt x="0" y="13"/>
                </a:cubicBezTo>
                <a:cubicBezTo>
                  <a:pt x="0" y="7"/>
                  <a:pt x="0" y="18"/>
                  <a:pt x="0" y="12"/>
                </a:cubicBezTo>
                <a:cubicBezTo>
                  <a:pt x="0" y="11"/>
                  <a:pt x="1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1"/>
                  <a:pt x="14" y="12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6" y="13"/>
                  <a:pt x="17" y="13"/>
                </a:cubicBezTo>
                <a:cubicBezTo>
                  <a:pt x="18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22" y="10"/>
                  <a:pt x="22" y="10"/>
                  <a:pt x="2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4" y="10"/>
                  <a:pt x="35" y="11"/>
                  <a:pt x="35" y="12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4"/>
                  <a:pt x="34" y="15"/>
                  <a:pt x="33" y="15"/>
                </a:cubicBezTo>
                <a:lnTo>
                  <a:pt x="32" y="2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7" name="Google Shape;1527;p46"/>
          <p:cNvSpPr/>
          <p:nvPr/>
        </p:nvSpPr>
        <p:spPr>
          <a:xfrm>
            <a:off x="3783016" y="8810301"/>
            <a:ext cx="633497" cy="441637"/>
          </a:xfrm>
          <a:custGeom>
            <a:rect b="b" l="l" r="r" t="t"/>
            <a:pathLst>
              <a:path extrusionOk="0" h="23" w="33">
                <a:moveTo>
                  <a:pt x="13" y="19"/>
                </a:moveTo>
                <a:cubicBezTo>
                  <a:pt x="13" y="19"/>
                  <a:pt x="12" y="19"/>
                  <a:pt x="12" y="19"/>
                </a:cubicBezTo>
                <a:cubicBezTo>
                  <a:pt x="12" y="19"/>
                  <a:pt x="12" y="19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1"/>
                  <a:pt x="11" y="21"/>
                </a:cubicBezTo>
                <a:cubicBezTo>
                  <a:pt x="11" y="21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3" y="23"/>
                  <a:pt x="13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1"/>
                  <a:pt x="15" y="21"/>
                </a:cubicBezTo>
                <a:cubicBezTo>
                  <a:pt x="15" y="21"/>
                  <a:pt x="15" y="20"/>
                  <a:pt x="15" y="20"/>
                </a:cubicBezTo>
                <a:cubicBezTo>
                  <a:pt x="15" y="20"/>
                  <a:pt x="15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3" y="19"/>
                  <a:pt x="13" y="19"/>
                  <a:pt x="13" y="19"/>
                </a:cubicBezTo>
                <a:close/>
                <a:moveTo>
                  <a:pt x="29" y="11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1"/>
                  <a:pt x="29" y="11"/>
                  <a:pt x="29" y="11"/>
                </a:cubicBezTo>
                <a:close/>
                <a:moveTo>
                  <a:pt x="26" y="11"/>
                </a:moveTo>
                <a:cubicBezTo>
                  <a:pt x="22" y="11"/>
                  <a:pt x="22" y="11"/>
                  <a:pt x="22" y="11"/>
                </a:cubicBezTo>
                <a:cubicBezTo>
                  <a:pt x="22" y="15"/>
                  <a:pt x="22" y="15"/>
                  <a:pt x="2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1"/>
                  <a:pt x="26" y="11"/>
                  <a:pt x="26" y="11"/>
                </a:cubicBezTo>
                <a:close/>
                <a:moveTo>
                  <a:pt x="21" y="11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5"/>
                  <a:pt x="17" y="15"/>
                  <a:pt x="17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16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13" y="15"/>
                  <a:pt x="13" y="15"/>
                  <a:pt x="13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1"/>
                  <a:pt x="16" y="11"/>
                  <a:pt x="16" y="11"/>
                </a:cubicBezTo>
                <a:close/>
                <a:moveTo>
                  <a:pt x="11" y="11"/>
                </a:moveTo>
                <a:cubicBezTo>
                  <a:pt x="9" y="11"/>
                  <a:pt x="9" y="11"/>
                  <a:pt x="9" y="11"/>
                </a:cubicBezTo>
                <a:cubicBezTo>
                  <a:pt x="9" y="12"/>
                  <a:pt x="10" y="12"/>
                  <a:pt x="10" y="13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9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8"/>
                </a:cubicBezTo>
                <a:cubicBezTo>
                  <a:pt x="9" y="8"/>
                  <a:pt x="9" y="9"/>
                  <a:pt x="9" y="10"/>
                </a:cubicBezTo>
                <a:close/>
                <a:moveTo>
                  <a:pt x="13" y="10"/>
                </a:moveTo>
                <a:cubicBezTo>
                  <a:pt x="16" y="10"/>
                  <a:pt x="16" y="10"/>
                  <a:pt x="16" y="10"/>
                </a:cubicBezTo>
                <a:cubicBezTo>
                  <a:pt x="16" y="6"/>
                  <a:pt x="16" y="6"/>
                  <a:pt x="16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10"/>
                  <a:pt x="13" y="10"/>
                  <a:pt x="13" y="10"/>
                </a:cubicBezTo>
                <a:close/>
                <a:moveTo>
                  <a:pt x="17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1" y="6"/>
                  <a:pt x="21" y="6"/>
                  <a:pt x="2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10"/>
                  <a:pt x="17" y="10"/>
                  <a:pt x="17" y="10"/>
                </a:cubicBezTo>
                <a:close/>
                <a:moveTo>
                  <a:pt x="22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6"/>
                  <a:pt x="26" y="6"/>
                  <a:pt x="26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10"/>
                  <a:pt x="22" y="10"/>
                  <a:pt x="22" y="10"/>
                </a:cubicBezTo>
                <a:close/>
                <a:moveTo>
                  <a:pt x="27" y="10"/>
                </a:moveTo>
                <a:cubicBezTo>
                  <a:pt x="30" y="10"/>
                  <a:pt x="30" y="10"/>
                  <a:pt x="30" y="10"/>
                </a:cubicBezTo>
                <a:cubicBezTo>
                  <a:pt x="31" y="6"/>
                  <a:pt x="31" y="6"/>
                  <a:pt x="31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0"/>
                  <a:pt x="27" y="10"/>
                  <a:pt x="27" y="10"/>
                </a:cubicBezTo>
                <a:close/>
                <a:moveTo>
                  <a:pt x="1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8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0"/>
                  <a:pt x="15" y="20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8"/>
                  <a:pt x="15" y="18"/>
                  <a:pt x="15" y="18"/>
                </a:cubicBezTo>
                <a:close/>
                <a:moveTo>
                  <a:pt x="1" y="3"/>
                </a:moveTo>
                <a:cubicBezTo>
                  <a:pt x="1" y="3"/>
                  <a:pt x="0" y="3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1"/>
                  <a:pt x="3" y="1"/>
                  <a:pt x="4" y="1"/>
                </a:cubicBezTo>
                <a:cubicBezTo>
                  <a:pt x="4" y="1"/>
                  <a:pt x="4" y="2"/>
                  <a:pt x="5" y="2"/>
                </a:cubicBezTo>
                <a:cubicBezTo>
                  <a:pt x="5" y="2"/>
                  <a:pt x="5" y="2"/>
                  <a:pt x="6" y="3"/>
                </a:cubicBezTo>
                <a:cubicBezTo>
                  <a:pt x="6" y="3"/>
                  <a:pt x="6" y="3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5"/>
                  <a:pt x="33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5"/>
                  <a:pt x="30" y="15"/>
                  <a:pt x="29" y="15"/>
                </a:cubicBezTo>
                <a:cubicBezTo>
                  <a:pt x="29" y="15"/>
                  <a:pt x="29" y="16"/>
                  <a:pt x="29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7" y="17"/>
                  <a:pt x="27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7"/>
                  <a:pt x="26" y="17"/>
                  <a:pt x="26" y="17"/>
                </a:cubicBezTo>
                <a:cubicBezTo>
                  <a:pt x="26" y="17"/>
                  <a:pt x="25" y="17"/>
                  <a:pt x="25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0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1" y="18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0" y="19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7" y="13"/>
                  <a:pt x="7" y="13"/>
                </a:cubicBezTo>
                <a:cubicBezTo>
                  <a:pt x="7" y="13"/>
                  <a:pt x="6" y="12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0"/>
                  <a:pt x="6" y="9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5" y="7"/>
                  <a:pt x="4" y="6"/>
                </a:cubicBezTo>
                <a:cubicBezTo>
                  <a:pt x="4" y="5"/>
                  <a:pt x="4" y="5"/>
                  <a:pt x="3" y="4"/>
                </a:cubicBezTo>
                <a:cubicBezTo>
                  <a:pt x="2" y="4"/>
                  <a:pt x="2" y="4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lose/>
                <a:moveTo>
                  <a:pt x="28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8" y="20"/>
                  <a:pt x="28" y="20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30" y="21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8"/>
                  <a:pt x="28" y="18"/>
                  <a:pt x="28" y="18"/>
                </a:cubicBezTo>
                <a:close/>
                <a:moveTo>
                  <a:pt x="25" y="19"/>
                </a:move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3" y="19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1"/>
                </a:cubicBezTo>
                <a:cubicBezTo>
                  <a:pt x="23" y="21"/>
                  <a:pt x="23" y="22"/>
                  <a:pt x="23" y="22"/>
                </a:cubicBezTo>
                <a:cubicBezTo>
                  <a:pt x="23" y="22"/>
                  <a:pt x="23" y="22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4" y="23"/>
                  <a:pt x="24" y="23"/>
                  <a:pt x="25" y="23"/>
                </a:cubicBezTo>
                <a:cubicBezTo>
                  <a:pt x="25" y="23"/>
                  <a:pt x="25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2"/>
                  <a:pt x="27" y="22"/>
                  <a:pt x="27" y="22"/>
                </a:cubicBezTo>
                <a:cubicBezTo>
                  <a:pt x="27" y="22"/>
                  <a:pt x="27" y="21"/>
                  <a:pt x="27" y="21"/>
                </a:cubicBezTo>
                <a:cubicBezTo>
                  <a:pt x="27" y="21"/>
                  <a:pt x="27" y="20"/>
                  <a:pt x="27" y="20"/>
                </a:cubicBezTo>
                <a:cubicBezTo>
                  <a:pt x="27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8" name="Google Shape;1528;p46"/>
          <p:cNvSpPr/>
          <p:nvPr/>
        </p:nvSpPr>
        <p:spPr>
          <a:xfrm>
            <a:off x="5031908" y="8734283"/>
            <a:ext cx="669698" cy="557477"/>
          </a:xfrm>
          <a:custGeom>
            <a:rect b="b" l="l" r="r" t="t"/>
            <a:pathLst>
              <a:path extrusionOk="0" h="29" w="35">
                <a:moveTo>
                  <a:pt x="13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0" y="27"/>
                  <a:pt x="10" y="27"/>
                </a:cubicBezTo>
                <a:cubicBezTo>
                  <a:pt x="10" y="27"/>
                  <a:pt x="11" y="27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9"/>
                  <a:pt x="12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4" y="29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6"/>
                  <a:pt x="15" y="26"/>
                </a:cubicBezTo>
                <a:cubicBezTo>
                  <a:pt x="14" y="26"/>
                  <a:pt x="14" y="26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lose/>
                <a:moveTo>
                  <a:pt x="26" y="17"/>
                </a:moveTo>
                <a:cubicBezTo>
                  <a:pt x="31" y="17"/>
                  <a:pt x="35" y="13"/>
                  <a:pt x="35" y="9"/>
                </a:cubicBezTo>
                <a:cubicBezTo>
                  <a:pt x="35" y="4"/>
                  <a:pt x="31" y="0"/>
                  <a:pt x="26" y="0"/>
                </a:cubicBezTo>
                <a:cubicBezTo>
                  <a:pt x="22" y="0"/>
                  <a:pt x="18" y="4"/>
                  <a:pt x="18" y="9"/>
                </a:cubicBezTo>
                <a:cubicBezTo>
                  <a:pt x="18" y="13"/>
                  <a:pt x="22" y="17"/>
                  <a:pt x="26" y="17"/>
                </a:cubicBezTo>
                <a:close/>
                <a:moveTo>
                  <a:pt x="25" y="13"/>
                </a:moveTo>
                <a:cubicBezTo>
                  <a:pt x="25" y="10"/>
                  <a:pt x="25" y="10"/>
                  <a:pt x="25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0" y="9"/>
                  <a:pt x="20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1" y="7"/>
                  <a:pt x="22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8" y="3"/>
                  <a:pt x="28" y="4"/>
                </a:cubicBezTo>
                <a:cubicBezTo>
                  <a:pt x="28" y="7"/>
                  <a:pt x="28" y="7"/>
                  <a:pt x="28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2" y="7"/>
                  <a:pt x="32" y="8"/>
                  <a:pt x="32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10"/>
                  <a:pt x="31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4"/>
                  <a:pt x="27" y="15"/>
                  <a:pt x="27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5" y="14"/>
                  <a:pt x="25" y="13"/>
                </a:cubicBezTo>
                <a:close/>
                <a:moveTo>
                  <a:pt x="27" y="18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8" y="19"/>
                  <a:pt x="28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9" y="18"/>
                  <a:pt x="30" y="18"/>
                  <a:pt x="31" y="17"/>
                </a:cubicBezTo>
                <a:cubicBezTo>
                  <a:pt x="31" y="19"/>
                  <a:pt x="31" y="19"/>
                  <a:pt x="31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2"/>
                </a:cubicBezTo>
                <a:cubicBezTo>
                  <a:pt x="28" y="22"/>
                  <a:pt x="28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7" y="27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0"/>
                </a:cubicBezTo>
                <a:cubicBezTo>
                  <a:pt x="7" y="20"/>
                  <a:pt x="6" y="19"/>
                  <a:pt x="6" y="19"/>
                </a:cubicBezTo>
                <a:cubicBezTo>
                  <a:pt x="6" y="19"/>
                  <a:pt x="6" y="18"/>
                  <a:pt x="6" y="18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5" y="16"/>
                  <a:pt x="5" y="15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4" y="12"/>
                  <a:pt x="4" y="12"/>
                </a:cubicBezTo>
                <a:cubicBezTo>
                  <a:pt x="4" y="11"/>
                  <a:pt x="3" y="11"/>
                  <a:pt x="3" y="10"/>
                </a:cubicBezTo>
                <a:cubicBezTo>
                  <a:pt x="2" y="10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3" y="7"/>
                  <a:pt x="3" y="7"/>
                </a:cubicBezTo>
                <a:cubicBezTo>
                  <a:pt x="4" y="7"/>
                  <a:pt x="4" y="7"/>
                  <a:pt x="4" y="8"/>
                </a:cubicBezTo>
                <a:cubicBezTo>
                  <a:pt x="5" y="8"/>
                  <a:pt x="5" y="8"/>
                  <a:pt x="5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1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6"/>
                  <a:pt x="19" y="16"/>
                  <a:pt x="19" y="16"/>
                </a:cubicBezTo>
                <a:cubicBezTo>
                  <a:pt x="20" y="16"/>
                  <a:pt x="21" y="17"/>
                  <a:pt x="22" y="17"/>
                </a:cubicBezTo>
                <a:cubicBezTo>
                  <a:pt x="22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18"/>
                  <a:pt x="25" y="18"/>
                  <a:pt x="2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7" y="18"/>
                  <a:pt x="27" y="18"/>
                  <a:pt x="27" y="18"/>
                </a:cubicBezTo>
                <a:close/>
                <a:moveTo>
                  <a:pt x="21" y="17"/>
                </a:moveTo>
                <a:cubicBezTo>
                  <a:pt x="21" y="21"/>
                  <a:pt x="21" y="21"/>
                  <a:pt x="21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17"/>
                  <a:pt x="17" y="17"/>
                  <a:pt x="17" y="17"/>
                </a:cubicBezTo>
                <a:cubicBezTo>
                  <a:pt x="21" y="17"/>
                  <a:pt x="21" y="17"/>
                  <a:pt x="21" y="17"/>
                </a:cubicBezTo>
                <a:close/>
                <a:moveTo>
                  <a:pt x="16" y="17"/>
                </a:moveTo>
                <a:cubicBezTo>
                  <a:pt x="12" y="17"/>
                  <a:pt x="12" y="17"/>
                  <a:pt x="12" y="17"/>
                </a:cubicBezTo>
                <a:cubicBezTo>
                  <a:pt x="12" y="21"/>
                  <a:pt x="12" y="21"/>
                  <a:pt x="12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7"/>
                  <a:pt x="16" y="17"/>
                  <a:pt x="16" y="17"/>
                </a:cubicBezTo>
                <a:close/>
                <a:moveTo>
                  <a:pt x="11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8"/>
                  <a:pt x="9" y="19"/>
                </a:cubicBezTo>
                <a:cubicBezTo>
                  <a:pt x="10" y="19"/>
                  <a:pt x="10" y="20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7"/>
                  <a:pt x="11" y="17"/>
                  <a:pt x="11" y="17"/>
                </a:cubicBezTo>
                <a:close/>
                <a:moveTo>
                  <a:pt x="9" y="15"/>
                </a:moveTo>
                <a:cubicBezTo>
                  <a:pt x="11" y="15"/>
                  <a:pt x="11" y="15"/>
                  <a:pt x="11" y="15"/>
                </a:cubicBezTo>
                <a:cubicBezTo>
                  <a:pt x="11" y="12"/>
                  <a:pt x="11" y="12"/>
                  <a:pt x="11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12"/>
                  <a:pt x="8" y="13"/>
                  <a:pt x="8" y="14"/>
                </a:cubicBezTo>
                <a:cubicBezTo>
                  <a:pt x="8" y="14"/>
                  <a:pt x="8" y="15"/>
                  <a:pt x="9" y="15"/>
                </a:cubicBezTo>
                <a:close/>
                <a:moveTo>
                  <a:pt x="12" y="15"/>
                </a:moveTo>
                <a:cubicBezTo>
                  <a:pt x="16" y="15"/>
                  <a:pt x="16" y="15"/>
                  <a:pt x="16" y="15"/>
                </a:cubicBezTo>
                <a:cubicBezTo>
                  <a:pt x="16" y="12"/>
                  <a:pt x="16" y="12"/>
                  <a:pt x="16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5"/>
                  <a:pt x="12" y="15"/>
                  <a:pt x="12" y="15"/>
                </a:cubicBezTo>
                <a:close/>
                <a:moveTo>
                  <a:pt x="15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6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5" y="25"/>
                  <a:pt x="15" y="25"/>
                </a:cubicBezTo>
                <a:cubicBezTo>
                  <a:pt x="15" y="25"/>
                  <a:pt x="14" y="25"/>
                  <a:pt x="15" y="24"/>
                </a:cubicBezTo>
                <a:cubicBezTo>
                  <a:pt x="15" y="24"/>
                  <a:pt x="15" y="24"/>
                  <a:pt x="15" y="24"/>
                </a:cubicBezTo>
                <a:close/>
                <a:moveTo>
                  <a:pt x="28" y="24"/>
                </a:move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lose/>
                <a:moveTo>
                  <a:pt x="24" y="25"/>
                </a:move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2" y="26"/>
                  <a:pt x="22" y="27"/>
                </a:cubicBezTo>
                <a:cubicBezTo>
                  <a:pt x="22" y="27"/>
                  <a:pt x="22" y="27"/>
                  <a:pt x="22" y="28"/>
                </a:cubicBezTo>
                <a:cubicBezTo>
                  <a:pt x="22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9"/>
                  <a:pt x="23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6" y="29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7"/>
                  <a:pt x="26" y="26"/>
                  <a:pt x="26" y="26"/>
                </a:cubicBezTo>
                <a:cubicBezTo>
                  <a:pt x="26" y="26"/>
                  <a:pt x="26" y="26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5" y="25"/>
                  <a:pt x="25" y="25"/>
                </a:cubicBezTo>
                <a:cubicBezTo>
                  <a:pt x="25" y="25"/>
                  <a:pt x="25" y="25"/>
                  <a:pt x="24" y="2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9" name="Google Shape;1529;p46"/>
          <p:cNvSpPr/>
          <p:nvPr/>
        </p:nvSpPr>
        <p:spPr>
          <a:xfrm>
            <a:off x="6259081" y="8734283"/>
            <a:ext cx="673316" cy="557477"/>
          </a:xfrm>
          <a:custGeom>
            <a:rect b="b" l="l" r="r" t="t"/>
            <a:pathLst>
              <a:path extrusionOk="0" h="29" w="35">
                <a:moveTo>
                  <a:pt x="13" y="25"/>
                </a:moveTo>
                <a:cubicBezTo>
                  <a:pt x="13" y="25"/>
                  <a:pt x="13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7"/>
                  <a:pt x="11" y="27"/>
                </a:cubicBezTo>
                <a:cubicBezTo>
                  <a:pt x="11" y="27"/>
                  <a:pt x="11" y="27"/>
                  <a:pt x="11" y="28"/>
                </a:cubicBezTo>
                <a:cubicBezTo>
                  <a:pt x="11" y="28"/>
                  <a:pt x="11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9"/>
                  <a:pt x="13" y="29"/>
                  <a:pt x="13" y="29"/>
                </a:cubicBezTo>
                <a:cubicBezTo>
                  <a:pt x="13" y="29"/>
                  <a:pt x="14" y="29"/>
                  <a:pt x="14" y="29"/>
                </a:cubicBezTo>
                <a:cubicBezTo>
                  <a:pt x="14" y="29"/>
                  <a:pt x="14" y="29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3" y="25"/>
                  <a:pt x="13" y="25"/>
                </a:cubicBezTo>
                <a:close/>
                <a:moveTo>
                  <a:pt x="27" y="17"/>
                </a:moveTo>
                <a:cubicBezTo>
                  <a:pt x="32" y="17"/>
                  <a:pt x="35" y="13"/>
                  <a:pt x="35" y="9"/>
                </a:cubicBezTo>
                <a:cubicBezTo>
                  <a:pt x="35" y="4"/>
                  <a:pt x="32" y="0"/>
                  <a:pt x="27" y="0"/>
                </a:cubicBezTo>
                <a:cubicBezTo>
                  <a:pt x="22" y="0"/>
                  <a:pt x="19" y="4"/>
                  <a:pt x="19" y="9"/>
                </a:cubicBezTo>
                <a:cubicBezTo>
                  <a:pt x="19" y="13"/>
                  <a:pt x="22" y="17"/>
                  <a:pt x="27" y="17"/>
                </a:cubicBezTo>
                <a:close/>
                <a:moveTo>
                  <a:pt x="22" y="10"/>
                </a:moveTo>
                <a:cubicBezTo>
                  <a:pt x="21" y="10"/>
                  <a:pt x="21" y="9"/>
                  <a:pt x="21" y="9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7"/>
                  <a:pt x="22" y="7"/>
                </a:cubicBezTo>
                <a:cubicBezTo>
                  <a:pt x="28" y="7"/>
                  <a:pt x="26" y="7"/>
                  <a:pt x="32" y="7"/>
                </a:cubicBezTo>
                <a:cubicBezTo>
                  <a:pt x="33" y="7"/>
                  <a:pt x="33" y="8"/>
                  <a:pt x="33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26" y="10"/>
                  <a:pt x="28" y="10"/>
                  <a:pt x="22" y="10"/>
                </a:cubicBezTo>
                <a:close/>
                <a:moveTo>
                  <a:pt x="27" y="18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9" y="19"/>
                  <a:pt x="29" y="19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30" y="18"/>
                  <a:pt x="31" y="18"/>
                  <a:pt x="31" y="17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20"/>
                  <a:pt x="30" y="20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29" y="21"/>
                  <a:pt x="29" y="21"/>
                  <a:pt x="29" y="22"/>
                </a:cubicBezTo>
                <a:cubicBezTo>
                  <a:pt x="29" y="22"/>
                  <a:pt x="28" y="22"/>
                  <a:pt x="28" y="22"/>
                </a:cubicBezTo>
                <a:cubicBezTo>
                  <a:pt x="28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7" y="23"/>
                  <a:pt x="26" y="23"/>
                </a:cubicBezTo>
                <a:cubicBezTo>
                  <a:pt x="26" y="23"/>
                  <a:pt x="26" y="23"/>
                  <a:pt x="25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0" y="25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8" y="26"/>
                  <a:pt x="8" y="26"/>
                  <a:pt x="7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7" y="21"/>
                  <a:pt x="7" y="20"/>
                </a:cubicBezTo>
                <a:cubicBezTo>
                  <a:pt x="7" y="20"/>
                  <a:pt x="7" y="19"/>
                  <a:pt x="7" y="19"/>
                </a:cubicBezTo>
                <a:cubicBezTo>
                  <a:pt x="7" y="19"/>
                  <a:pt x="7" y="18"/>
                  <a:pt x="7" y="18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6"/>
                  <a:pt x="6" y="15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5" y="12"/>
                  <a:pt x="5" y="12"/>
                </a:cubicBezTo>
                <a:cubicBezTo>
                  <a:pt x="4" y="11"/>
                  <a:pt x="4" y="11"/>
                  <a:pt x="3" y="10"/>
                </a:cubicBezTo>
                <a:cubicBezTo>
                  <a:pt x="3" y="10"/>
                  <a:pt x="2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3" y="6"/>
                  <a:pt x="3" y="7"/>
                  <a:pt x="4" y="7"/>
                </a:cubicBezTo>
                <a:cubicBezTo>
                  <a:pt x="4" y="7"/>
                  <a:pt x="5" y="7"/>
                  <a:pt x="5" y="8"/>
                </a:cubicBezTo>
                <a:cubicBezTo>
                  <a:pt x="5" y="8"/>
                  <a:pt x="6" y="8"/>
                  <a:pt x="6" y="9"/>
                </a:cubicBezTo>
                <a:cubicBezTo>
                  <a:pt x="6" y="9"/>
                  <a:pt x="6" y="9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1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5"/>
                  <a:pt x="18" y="15"/>
                  <a:pt x="18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6"/>
                  <a:pt x="22" y="17"/>
                  <a:pt x="22" y="17"/>
                </a:cubicBezTo>
                <a:cubicBezTo>
                  <a:pt x="22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6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8"/>
                  <a:pt x="27" y="18"/>
                  <a:pt x="27" y="18"/>
                </a:cubicBezTo>
                <a:cubicBezTo>
                  <a:pt x="27" y="18"/>
                  <a:pt x="27" y="18"/>
                  <a:pt x="27" y="18"/>
                </a:cubicBezTo>
                <a:close/>
                <a:moveTo>
                  <a:pt x="21" y="17"/>
                </a:moveTo>
                <a:cubicBezTo>
                  <a:pt x="21" y="21"/>
                  <a:pt x="21" y="21"/>
                  <a:pt x="21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7"/>
                  <a:pt x="18" y="17"/>
                  <a:pt x="18" y="17"/>
                </a:cubicBezTo>
                <a:cubicBezTo>
                  <a:pt x="21" y="17"/>
                  <a:pt x="21" y="17"/>
                  <a:pt x="21" y="17"/>
                </a:cubicBezTo>
                <a:close/>
                <a:moveTo>
                  <a:pt x="16" y="17"/>
                </a:moveTo>
                <a:cubicBezTo>
                  <a:pt x="13" y="17"/>
                  <a:pt x="13" y="17"/>
                  <a:pt x="13" y="17"/>
                </a:cubicBezTo>
                <a:cubicBezTo>
                  <a:pt x="13" y="21"/>
                  <a:pt x="13" y="21"/>
                  <a:pt x="13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17"/>
                  <a:pt x="16" y="17"/>
                  <a:pt x="16" y="17"/>
                </a:cubicBezTo>
                <a:close/>
                <a:moveTo>
                  <a:pt x="11" y="17"/>
                </a:move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0" y="18"/>
                  <a:pt x="10" y="19"/>
                </a:cubicBezTo>
                <a:cubicBezTo>
                  <a:pt x="10" y="19"/>
                  <a:pt x="10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7"/>
                  <a:pt x="11" y="17"/>
                  <a:pt x="11" y="17"/>
                </a:cubicBezTo>
                <a:close/>
                <a:moveTo>
                  <a:pt x="9" y="15"/>
                </a:moveTo>
                <a:cubicBezTo>
                  <a:pt x="11" y="15"/>
                  <a:pt x="11" y="15"/>
                  <a:pt x="11" y="15"/>
                </a:cubicBezTo>
                <a:cubicBezTo>
                  <a:pt x="11" y="12"/>
                  <a:pt x="11" y="12"/>
                  <a:pt x="11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3"/>
                  <a:pt x="9" y="14"/>
                </a:cubicBezTo>
                <a:cubicBezTo>
                  <a:pt x="9" y="14"/>
                  <a:pt x="9" y="15"/>
                  <a:pt x="9" y="15"/>
                </a:cubicBezTo>
                <a:close/>
                <a:moveTo>
                  <a:pt x="13" y="15"/>
                </a:moveTo>
                <a:cubicBezTo>
                  <a:pt x="16" y="15"/>
                  <a:pt x="16" y="15"/>
                  <a:pt x="16" y="15"/>
                </a:cubicBezTo>
                <a:cubicBezTo>
                  <a:pt x="16" y="12"/>
                  <a:pt x="16" y="12"/>
                  <a:pt x="16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5"/>
                  <a:pt x="13" y="15"/>
                  <a:pt x="13" y="15"/>
                </a:cubicBezTo>
                <a:close/>
                <a:moveTo>
                  <a:pt x="15" y="24"/>
                </a:move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6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6"/>
                  <a:pt x="16" y="25"/>
                  <a:pt x="15" y="25"/>
                </a:cubicBezTo>
                <a:cubicBezTo>
                  <a:pt x="15" y="25"/>
                  <a:pt x="15" y="25"/>
                  <a:pt x="15" y="24"/>
                </a:cubicBezTo>
                <a:cubicBezTo>
                  <a:pt x="15" y="24"/>
                  <a:pt x="15" y="24"/>
                  <a:pt x="15" y="24"/>
                </a:cubicBezTo>
                <a:close/>
                <a:moveTo>
                  <a:pt x="28" y="24"/>
                </a:move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8" y="25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30" y="27"/>
                </a:cubicBezTo>
                <a:cubicBezTo>
                  <a:pt x="30" y="27"/>
                  <a:pt x="30" y="27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5"/>
                  <a:pt x="30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29" y="25"/>
                  <a:pt x="29" y="24"/>
                  <a:pt x="29" y="24"/>
                </a:cubicBezTo>
                <a:cubicBezTo>
                  <a:pt x="29" y="24"/>
                  <a:pt x="29" y="24"/>
                  <a:pt x="28" y="24"/>
                </a:cubicBezTo>
                <a:close/>
                <a:moveTo>
                  <a:pt x="25" y="25"/>
                </a:moveTo>
                <a:cubicBezTo>
                  <a:pt x="25" y="25"/>
                  <a:pt x="24" y="25"/>
                  <a:pt x="24" y="25"/>
                </a:cubicBezTo>
                <a:cubicBezTo>
                  <a:pt x="24" y="25"/>
                  <a:pt x="24" y="25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6"/>
                  <a:pt x="23" y="26"/>
                  <a:pt x="23" y="27"/>
                </a:cubicBezTo>
                <a:cubicBezTo>
                  <a:pt x="23" y="27"/>
                  <a:pt x="23" y="27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5" y="29"/>
                  <a:pt x="25" y="29"/>
                </a:cubicBezTo>
                <a:cubicBezTo>
                  <a:pt x="25" y="29"/>
                  <a:pt x="25" y="29"/>
                  <a:pt x="26" y="29"/>
                </a:cubicBezTo>
                <a:cubicBezTo>
                  <a:pt x="26" y="29"/>
                  <a:pt x="26" y="29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6"/>
                  <a:pt x="27" y="26"/>
                </a:cubicBezTo>
                <a:cubicBezTo>
                  <a:pt x="27" y="26"/>
                  <a:pt x="27" y="26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5" y="25"/>
                  <a:pt x="25" y="25"/>
                  <a:pt x="25" y="2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0" name="Google Shape;1530;p46"/>
          <p:cNvSpPr/>
          <p:nvPr/>
        </p:nvSpPr>
        <p:spPr>
          <a:xfrm>
            <a:off x="8811165" y="10001276"/>
            <a:ext cx="499558" cy="539378"/>
          </a:xfrm>
          <a:custGeom>
            <a:rect b="b" l="l" r="r" t="t"/>
            <a:pathLst>
              <a:path extrusionOk="0" h="28" w="26">
                <a:moveTo>
                  <a:pt x="24" y="26"/>
                </a:moveTo>
                <a:cubicBezTo>
                  <a:pt x="24" y="23"/>
                  <a:pt x="24" y="20"/>
                  <a:pt x="24" y="18"/>
                </a:cubicBezTo>
                <a:cubicBezTo>
                  <a:pt x="24" y="17"/>
                  <a:pt x="24" y="17"/>
                  <a:pt x="24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19" y="17"/>
                  <a:pt x="19" y="12"/>
                  <a:pt x="21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4" y="7"/>
                  <a:pt x="24" y="4"/>
                </a:cubicBezTo>
                <a:cubicBezTo>
                  <a:pt x="24" y="3"/>
                  <a:pt x="23" y="2"/>
                  <a:pt x="22" y="2"/>
                </a:cubicBezTo>
                <a:cubicBezTo>
                  <a:pt x="16" y="2"/>
                  <a:pt x="10" y="2"/>
                  <a:pt x="4" y="2"/>
                </a:cubicBezTo>
                <a:cubicBezTo>
                  <a:pt x="3" y="2"/>
                  <a:pt x="2" y="3"/>
                  <a:pt x="2" y="4"/>
                </a:cubicBezTo>
                <a:cubicBezTo>
                  <a:pt x="3" y="4"/>
                  <a:pt x="4" y="4"/>
                  <a:pt x="5" y="4"/>
                </a:cubicBezTo>
                <a:cubicBezTo>
                  <a:pt x="6" y="4"/>
                  <a:pt x="6" y="4"/>
                  <a:pt x="6" y="5"/>
                </a:cubicBezTo>
                <a:cubicBezTo>
                  <a:pt x="6" y="6"/>
                  <a:pt x="6" y="6"/>
                  <a:pt x="6" y="6"/>
                </a:cubicBezTo>
                <a:cubicBezTo>
                  <a:pt x="6" y="7"/>
                  <a:pt x="6" y="7"/>
                  <a:pt x="5" y="7"/>
                </a:cubicBezTo>
                <a:cubicBezTo>
                  <a:pt x="4" y="7"/>
                  <a:pt x="3" y="7"/>
                  <a:pt x="2" y="7"/>
                </a:cubicBezTo>
                <a:cubicBezTo>
                  <a:pt x="2" y="23"/>
                  <a:pt x="2" y="23"/>
                  <a:pt x="2" y="23"/>
                </a:cubicBezTo>
                <a:cubicBezTo>
                  <a:pt x="3" y="23"/>
                  <a:pt x="4" y="23"/>
                  <a:pt x="5" y="23"/>
                </a:cubicBezTo>
                <a:cubicBezTo>
                  <a:pt x="6" y="23"/>
                  <a:pt x="6" y="23"/>
                  <a:pt x="6" y="24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6"/>
                  <a:pt x="5" y="26"/>
                </a:cubicBezTo>
                <a:cubicBezTo>
                  <a:pt x="4" y="26"/>
                  <a:pt x="3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3" y="28"/>
                  <a:pt x="4" y="28"/>
                </a:cubicBezTo>
                <a:cubicBezTo>
                  <a:pt x="10" y="28"/>
                  <a:pt x="16" y="28"/>
                  <a:pt x="22" y="28"/>
                </a:cubicBezTo>
                <a:cubicBezTo>
                  <a:pt x="23" y="28"/>
                  <a:pt x="24" y="27"/>
                  <a:pt x="24" y="26"/>
                </a:cubicBezTo>
                <a:close/>
                <a:moveTo>
                  <a:pt x="8" y="11"/>
                </a:moveTo>
                <a:cubicBezTo>
                  <a:pt x="7" y="10"/>
                  <a:pt x="8" y="9"/>
                  <a:pt x="8" y="9"/>
                </a:cubicBezTo>
                <a:cubicBezTo>
                  <a:pt x="9" y="9"/>
                  <a:pt x="10" y="8"/>
                  <a:pt x="11" y="8"/>
                </a:cubicBezTo>
                <a:cubicBezTo>
                  <a:pt x="11" y="8"/>
                  <a:pt x="12" y="8"/>
                  <a:pt x="12" y="8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2" y="11"/>
                  <a:pt x="12" y="11"/>
                  <a:pt x="12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2" y="14"/>
                  <a:pt x="13" y="16"/>
                  <a:pt x="14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20"/>
                  <a:pt x="18" y="20"/>
                </a:cubicBezTo>
                <a:cubicBezTo>
                  <a:pt x="17" y="20"/>
                  <a:pt x="16" y="21"/>
                  <a:pt x="16" y="21"/>
                </a:cubicBezTo>
                <a:cubicBezTo>
                  <a:pt x="15" y="22"/>
                  <a:pt x="14" y="22"/>
                  <a:pt x="13" y="21"/>
                </a:cubicBezTo>
                <a:cubicBezTo>
                  <a:pt x="11" y="18"/>
                  <a:pt x="9" y="14"/>
                  <a:pt x="8" y="11"/>
                </a:cubicBezTo>
                <a:close/>
                <a:moveTo>
                  <a:pt x="5" y="25"/>
                </a:moveTo>
                <a:cubicBezTo>
                  <a:pt x="2" y="25"/>
                  <a:pt x="2" y="25"/>
                  <a:pt x="2" y="25"/>
                </a:cubicBezTo>
                <a:cubicBezTo>
                  <a:pt x="1" y="25"/>
                  <a:pt x="0" y="25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1" y="23"/>
                  <a:pt x="1" y="23"/>
                </a:cubicBezTo>
                <a:cubicBezTo>
                  <a:pt x="1" y="23"/>
                  <a:pt x="2" y="23"/>
                  <a:pt x="2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5"/>
                  <a:pt x="5" y="25"/>
                  <a:pt x="5" y="25"/>
                </a:cubicBezTo>
                <a:close/>
                <a:moveTo>
                  <a:pt x="26" y="25"/>
                </a:move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20"/>
                  <a:pt x="25" y="23"/>
                  <a:pt x="25" y="25"/>
                </a:cubicBezTo>
                <a:cubicBezTo>
                  <a:pt x="25" y="26"/>
                  <a:pt x="25" y="26"/>
                  <a:pt x="25" y="27"/>
                </a:cubicBezTo>
                <a:cubicBezTo>
                  <a:pt x="25" y="26"/>
                  <a:pt x="26" y="26"/>
                  <a:pt x="26" y="25"/>
                </a:cubicBezTo>
                <a:close/>
                <a:moveTo>
                  <a:pt x="26" y="12"/>
                </a:moveTo>
                <a:cubicBezTo>
                  <a:pt x="26" y="12"/>
                  <a:pt x="25" y="12"/>
                  <a:pt x="25" y="12"/>
                </a:cubicBezTo>
                <a:cubicBezTo>
                  <a:pt x="25" y="9"/>
                  <a:pt x="25" y="6"/>
                  <a:pt x="25" y="4"/>
                </a:cubicBezTo>
                <a:cubicBezTo>
                  <a:pt x="25" y="2"/>
                  <a:pt x="24" y="1"/>
                  <a:pt x="23" y="1"/>
                </a:cubicBezTo>
                <a:cubicBezTo>
                  <a:pt x="17" y="1"/>
                  <a:pt x="11" y="1"/>
                  <a:pt x="5" y="1"/>
                </a:cubicBezTo>
                <a:cubicBezTo>
                  <a:pt x="5" y="1"/>
                  <a:pt x="4" y="1"/>
                  <a:pt x="4" y="1"/>
                </a:cubicBezTo>
                <a:cubicBezTo>
                  <a:pt x="4" y="1"/>
                  <a:pt x="5" y="0"/>
                  <a:pt x="5" y="0"/>
                </a:cubicBezTo>
                <a:cubicBezTo>
                  <a:pt x="11" y="0"/>
                  <a:pt x="17" y="0"/>
                  <a:pt x="23" y="0"/>
                </a:cubicBezTo>
                <a:cubicBezTo>
                  <a:pt x="25" y="0"/>
                  <a:pt x="26" y="2"/>
                  <a:pt x="26" y="3"/>
                </a:cubicBezTo>
                <a:cubicBezTo>
                  <a:pt x="26" y="7"/>
                  <a:pt x="26" y="7"/>
                  <a:pt x="26" y="11"/>
                </a:cubicBezTo>
                <a:cubicBezTo>
                  <a:pt x="26" y="12"/>
                  <a:pt x="26" y="12"/>
                  <a:pt x="26" y="12"/>
                </a:cubicBezTo>
                <a:close/>
                <a:moveTo>
                  <a:pt x="5" y="6"/>
                </a:move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6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4"/>
                  <a:pt x="1" y="4"/>
                </a:cubicBezTo>
                <a:cubicBezTo>
                  <a:pt x="1" y="5"/>
                  <a:pt x="2" y="5"/>
                  <a:pt x="2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6"/>
                  <a:pt x="5" y="6"/>
                </a:cubicBezTo>
                <a:close/>
                <a:moveTo>
                  <a:pt x="25" y="16"/>
                </a:moveTo>
                <a:cubicBezTo>
                  <a:pt x="21" y="16"/>
                  <a:pt x="21" y="16"/>
                  <a:pt x="21" y="16"/>
                </a:cubicBezTo>
                <a:cubicBezTo>
                  <a:pt x="20" y="16"/>
                  <a:pt x="21" y="13"/>
                  <a:pt x="21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6" y="13"/>
                  <a:pt x="26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5" y="16"/>
                  <a:pt x="25" y="1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1" name="Google Shape;1531;p46"/>
          <p:cNvSpPr/>
          <p:nvPr/>
        </p:nvSpPr>
        <p:spPr>
          <a:xfrm>
            <a:off x="10020237" y="8752381"/>
            <a:ext cx="557477" cy="557477"/>
          </a:xfrm>
          <a:custGeom>
            <a:rect b="b" l="l" r="r" t="t"/>
            <a:pathLst>
              <a:path extrusionOk="0" h="29" w="29">
                <a:moveTo>
                  <a:pt x="15" y="0"/>
                </a:moveTo>
                <a:cubicBezTo>
                  <a:pt x="7" y="0"/>
                  <a:pt x="0" y="7"/>
                  <a:pt x="0" y="15"/>
                </a:cubicBezTo>
                <a:cubicBezTo>
                  <a:pt x="0" y="23"/>
                  <a:pt x="7" y="29"/>
                  <a:pt x="15" y="29"/>
                </a:cubicBezTo>
                <a:cubicBezTo>
                  <a:pt x="23" y="29"/>
                  <a:pt x="29" y="23"/>
                  <a:pt x="29" y="15"/>
                </a:cubicBezTo>
                <a:cubicBezTo>
                  <a:pt x="29" y="7"/>
                  <a:pt x="23" y="0"/>
                  <a:pt x="15" y="0"/>
                </a:cubicBezTo>
                <a:close/>
                <a:moveTo>
                  <a:pt x="14" y="11"/>
                </a:move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2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1" y="9"/>
                  <a:pt x="11" y="9"/>
                </a:cubicBezTo>
                <a:cubicBezTo>
                  <a:pt x="11" y="9"/>
                  <a:pt x="11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1"/>
                  <a:pt x="13" y="11"/>
                  <a:pt x="14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4" y="11"/>
                  <a:pt x="14" y="11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9" y="9"/>
                </a:move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lose/>
                <a:moveTo>
                  <a:pt x="22" y="17"/>
                </a:move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2" y="18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19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15"/>
                  <a:pt x="21" y="16"/>
                  <a:pt x="21" y="16"/>
                </a:cubicBezTo>
                <a:cubicBezTo>
                  <a:pt x="21" y="16"/>
                  <a:pt x="21" y="16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7"/>
                  <a:pt x="22" y="17"/>
                  <a:pt x="22" y="17"/>
                </a:cubicBezTo>
                <a:close/>
                <a:moveTo>
                  <a:pt x="19" y="19"/>
                </a:moveTo>
                <a:cubicBezTo>
                  <a:pt x="19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7"/>
                  <a:pt x="20" y="17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lose/>
                <a:moveTo>
                  <a:pt x="15" y="4"/>
                </a:moveTo>
                <a:cubicBezTo>
                  <a:pt x="21" y="4"/>
                  <a:pt x="26" y="9"/>
                  <a:pt x="26" y="15"/>
                </a:cubicBezTo>
                <a:cubicBezTo>
                  <a:pt x="26" y="21"/>
                  <a:pt x="21" y="26"/>
                  <a:pt x="15" y="26"/>
                </a:cubicBezTo>
                <a:cubicBezTo>
                  <a:pt x="9" y="26"/>
                  <a:pt x="4" y="21"/>
                  <a:pt x="4" y="15"/>
                </a:cubicBezTo>
                <a:cubicBezTo>
                  <a:pt x="4" y="9"/>
                  <a:pt x="9" y="4"/>
                  <a:pt x="15" y="4"/>
                </a:cubicBezTo>
                <a:close/>
                <a:moveTo>
                  <a:pt x="15" y="2"/>
                </a:moveTo>
                <a:cubicBezTo>
                  <a:pt x="22" y="2"/>
                  <a:pt x="27" y="8"/>
                  <a:pt x="27" y="15"/>
                </a:cubicBezTo>
                <a:cubicBezTo>
                  <a:pt x="27" y="22"/>
                  <a:pt x="22" y="27"/>
                  <a:pt x="15" y="27"/>
                </a:cubicBezTo>
                <a:cubicBezTo>
                  <a:pt x="8" y="27"/>
                  <a:pt x="2" y="22"/>
                  <a:pt x="2" y="15"/>
                </a:cubicBezTo>
                <a:cubicBezTo>
                  <a:pt x="2" y="8"/>
                  <a:pt x="8" y="2"/>
                  <a:pt x="15" y="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2" name="Google Shape;1532;p46"/>
          <p:cNvSpPr/>
          <p:nvPr/>
        </p:nvSpPr>
        <p:spPr>
          <a:xfrm>
            <a:off x="11211211" y="8716181"/>
            <a:ext cx="651597" cy="633497"/>
          </a:xfrm>
          <a:custGeom>
            <a:rect b="b" l="l" r="r" t="t"/>
            <a:pathLst>
              <a:path extrusionOk="0" h="33" w="34">
                <a:moveTo>
                  <a:pt x="25" y="15"/>
                </a:moveTo>
                <a:cubicBezTo>
                  <a:pt x="30" y="15"/>
                  <a:pt x="34" y="19"/>
                  <a:pt x="34" y="24"/>
                </a:cubicBezTo>
                <a:cubicBezTo>
                  <a:pt x="34" y="29"/>
                  <a:pt x="30" y="33"/>
                  <a:pt x="25" y="33"/>
                </a:cubicBezTo>
                <a:cubicBezTo>
                  <a:pt x="20" y="33"/>
                  <a:pt x="16" y="29"/>
                  <a:pt x="16" y="24"/>
                </a:cubicBezTo>
                <a:cubicBezTo>
                  <a:pt x="16" y="19"/>
                  <a:pt x="20" y="15"/>
                  <a:pt x="25" y="15"/>
                </a:cubicBezTo>
                <a:close/>
                <a:moveTo>
                  <a:pt x="15" y="13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9"/>
                  <a:pt x="10" y="9"/>
                  <a:pt x="9" y="9"/>
                </a:cubicBezTo>
                <a:cubicBezTo>
                  <a:pt x="9" y="9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1"/>
                  <a:pt x="9" y="11"/>
                  <a:pt x="9" y="11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3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1" y="7"/>
                  <a:pt x="21" y="7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5" y="12"/>
                  <a:pt x="15" y="12"/>
                </a:cubicBezTo>
                <a:cubicBezTo>
                  <a:pt x="15" y="12"/>
                  <a:pt x="15" y="12"/>
                  <a:pt x="15" y="13"/>
                </a:cubicBezTo>
                <a:close/>
                <a:moveTo>
                  <a:pt x="23" y="7"/>
                </a:moveTo>
                <a:cubicBezTo>
                  <a:pt x="24" y="8"/>
                  <a:pt x="25" y="9"/>
                  <a:pt x="25" y="10"/>
                </a:cubicBezTo>
                <a:cubicBezTo>
                  <a:pt x="26" y="11"/>
                  <a:pt x="26" y="12"/>
                  <a:pt x="26" y="13"/>
                </a:cubicBezTo>
                <a:cubicBezTo>
                  <a:pt x="27" y="13"/>
                  <a:pt x="28" y="13"/>
                  <a:pt x="29" y="14"/>
                </a:cubicBezTo>
                <a:cubicBezTo>
                  <a:pt x="29" y="10"/>
                  <a:pt x="28" y="7"/>
                  <a:pt x="25" y="4"/>
                </a:cubicBezTo>
                <a:cubicBezTo>
                  <a:pt x="23" y="2"/>
                  <a:pt x="19" y="0"/>
                  <a:pt x="15" y="0"/>
                </a:cubicBezTo>
                <a:cubicBezTo>
                  <a:pt x="11" y="0"/>
                  <a:pt x="7" y="2"/>
                  <a:pt x="5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5" y="25"/>
                </a:cubicBezTo>
                <a:cubicBezTo>
                  <a:pt x="7" y="27"/>
                  <a:pt x="11" y="29"/>
                  <a:pt x="15" y="29"/>
                </a:cubicBezTo>
                <a:cubicBezTo>
                  <a:pt x="14" y="28"/>
                  <a:pt x="14" y="27"/>
                  <a:pt x="14" y="25"/>
                </a:cubicBezTo>
                <a:cubicBezTo>
                  <a:pt x="13" y="25"/>
                  <a:pt x="12" y="25"/>
                  <a:pt x="11" y="25"/>
                </a:cubicBezTo>
                <a:cubicBezTo>
                  <a:pt x="9" y="24"/>
                  <a:pt x="8" y="23"/>
                  <a:pt x="7" y="22"/>
                </a:cubicBezTo>
                <a:cubicBezTo>
                  <a:pt x="6" y="21"/>
                  <a:pt x="5" y="20"/>
                  <a:pt x="5" y="19"/>
                </a:cubicBezTo>
                <a:cubicBezTo>
                  <a:pt x="4" y="17"/>
                  <a:pt x="4" y="16"/>
                  <a:pt x="4" y="14"/>
                </a:cubicBezTo>
                <a:cubicBezTo>
                  <a:pt x="4" y="13"/>
                  <a:pt x="4" y="11"/>
                  <a:pt x="5" y="10"/>
                </a:cubicBezTo>
                <a:cubicBezTo>
                  <a:pt x="5" y="9"/>
                  <a:pt x="6" y="8"/>
                  <a:pt x="7" y="7"/>
                </a:cubicBezTo>
                <a:cubicBezTo>
                  <a:pt x="8" y="6"/>
                  <a:pt x="9" y="5"/>
                  <a:pt x="11" y="4"/>
                </a:cubicBezTo>
                <a:cubicBezTo>
                  <a:pt x="12" y="4"/>
                  <a:pt x="13" y="3"/>
                  <a:pt x="15" y="3"/>
                </a:cubicBezTo>
                <a:cubicBezTo>
                  <a:pt x="16" y="3"/>
                  <a:pt x="18" y="4"/>
                  <a:pt x="19" y="4"/>
                </a:cubicBezTo>
                <a:cubicBezTo>
                  <a:pt x="21" y="5"/>
                  <a:pt x="22" y="6"/>
                  <a:pt x="23" y="7"/>
                </a:cubicBezTo>
                <a:close/>
                <a:moveTo>
                  <a:pt x="9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16" y="8"/>
                </a:moveTo>
                <a:cubicBezTo>
                  <a:pt x="16" y="8"/>
                  <a:pt x="15" y="9"/>
                  <a:pt x="15" y="9"/>
                </a:cubicBezTo>
                <a:cubicBezTo>
                  <a:pt x="15" y="9"/>
                  <a:pt x="14" y="8"/>
                  <a:pt x="14" y="8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5" y="4"/>
                  <a:pt x="15" y="4"/>
                </a:cubicBezTo>
                <a:cubicBezTo>
                  <a:pt x="15" y="4"/>
                  <a:pt x="16" y="5"/>
                  <a:pt x="16" y="5"/>
                </a:cubicBezTo>
                <a:cubicBezTo>
                  <a:pt x="16" y="8"/>
                  <a:pt x="16" y="8"/>
                  <a:pt x="16" y="8"/>
                </a:cubicBezTo>
                <a:close/>
                <a:moveTo>
                  <a:pt x="24" y="27"/>
                </a:move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1" y="25"/>
                  <a:pt x="22" y="25"/>
                </a:cubicBezTo>
                <a:cubicBezTo>
                  <a:pt x="23" y="25"/>
                  <a:pt x="23" y="25"/>
                  <a:pt x="24" y="25"/>
                </a:cubicBezTo>
                <a:cubicBezTo>
                  <a:pt x="24" y="24"/>
                  <a:pt x="24" y="24"/>
                  <a:pt x="24" y="23"/>
                </a:cubicBezTo>
                <a:cubicBezTo>
                  <a:pt x="24" y="22"/>
                  <a:pt x="24" y="21"/>
                  <a:pt x="24" y="21"/>
                </a:cubicBezTo>
                <a:cubicBezTo>
                  <a:pt x="23" y="20"/>
                  <a:pt x="22" y="20"/>
                  <a:pt x="21" y="20"/>
                </a:cubicBezTo>
                <a:cubicBezTo>
                  <a:pt x="20" y="20"/>
                  <a:pt x="19" y="20"/>
                  <a:pt x="19" y="21"/>
                </a:cubicBezTo>
                <a:cubicBezTo>
                  <a:pt x="19" y="21"/>
                  <a:pt x="18" y="22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1" y="21"/>
                  <a:pt x="21" y="21"/>
                </a:cubicBezTo>
                <a:cubicBezTo>
                  <a:pt x="22" y="21"/>
                  <a:pt x="22" y="22"/>
                  <a:pt x="22" y="22"/>
                </a:cubicBezTo>
                <a:cubicBezTo>
                  <a:pt x="23" y="22"/>
                  <a:pt x="23" y="22"/>
                  <a:pt x="23" y="23"/>
                </a:cubicBezTo>
                <a:cubicBezTo>
                  <a:pt x="23" y="23"/>
                  <a:pt x="23" y="24"/>
                  <a:pt x="22" y="24"/>
                </a:cubicBezTo>
                <a:cubicBezTo>
                  <a:pt x="22" y="24"/>
                  <a:pt x="22" y="24"/>
                  <a:pt x="21" y="24"/>
                </a:cubicBezTo>
                <a:cubicBezTo>
                  <a:pt x="20" y="24"/>
                  <a:pt x="19" y="25"/>
                  <a:pt x="19" y="25"/>
                </a:cubicBezTo>
                <a:cubicBezTo>
                  <a:pt x="18" y="25"/>
                  <a:pt x="18" y="26"/>
                  <a:pt x="18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7"/>
                  <a:pt x="24" y="27"/>
                  <a:pt x="24" y="27"/>
                </a:cubicBezTo>
                <a:close/>
                <a:moveTo>
                  <a:pt x="31" y="20"/>
                </a:moveTo>
                <a:cubicBezTo>
                  <a:pt x="29" y="20"/>
                  <a:pt x="29" y="20"/>
                  <a:pt x="29" y="20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6"/>
                  <a:pt x="25" y="26"/>
                  <a:pt x="25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8"/>
                  <a:pt x="29" y="28"/>
                  <a:pt x="29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5"/>
                  <a:pt x="32" y="25"/>
                  <a:pt x="32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0"/>
                  <a:pt x="31" y="20"/>
                  <a:pt x="31" y="20"/>
                </a:cubicBezTo>
                <a:close/>
                <a:moveTo>
                  <a:pt x="29" y="25"/>
                </a:move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6" y="25"/>
                  <a:pt x="26" y="25"/>
                  <a:pt x="26" y="25"/>
                </a:cubicBezTo>
                <a:lnTo>
                  <a:pt x="29" y="2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3" name="Google Shape;1533;p46"/>
          <p:cNvSpPr/>
          <p:nvPr/>
        </p:nvSpPr>
        <p:spPr>
          <a:xfrm>
            <a:off x="7526073" y="7525211"/>
            <a:ext cx="557477" cy="557477"/>
          </a:xfrm>
          <a:custGeom>
            <a:rect b="b" l="l" r="r" t="t"/>
            <a:pathLst>
              <a:path extrusionOk="0" h="29" w="29">
                <a:moveTo>
                  <a:pt x="15" y="3"/>
                </a:moveTo>
                <a:cubicBezTo>
                  <a:pt x="9" y="3"/>
                  <a:pt x="4" y="8"/>
                  <a:pt x="4" y="14"/>
                </a:cubicBezTo>
                <a:cubicBezTo>
                  <a:pt x="4" y="20"/>
                  <a:pt x="9" y="25"/>
                  <a:pt x="15" y="25"/>
                </a:cubicBezTo>
                <a:cubicBezTo>
                  <a:pt x="21" y="25"/>
                  <a:pt x="26" y="20"/>
                  <a:pt x="26" y="14"/>
                </a:cubicBezTo>
                <a:cubicBezTo>
                  <a:pt x="26" y="8"/>
                  <a:pt x="21" y="3"/>
                  <a:pt x="15" y="3"/>
                </a:cubicBezTo>
                <a:close/>
                <a:moveTo>
                  <a:pt x="15" y="9"/>
                </a:moveTo>
                <a:cubicBezTo>
                  <a:pt x="15" y="8"/>
                  <a:pt x="15" y="8"/>
                  <a:pt x="15" y="8"/>
                </a:cubicBezTo>
                <a:cubicBezTo>
                  <a:pt x="15" y="7"/>
                  <a:pt x="16" y="7"/>
                  <a:pt x="16" y="7"/>
                </a:cubicBezTo>
                <a:cubicBezTo>
                  <a:pt x="16" y="7"/>
                  <a:pt x="17" y="7"/>
                  <a:pt x="17" y="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6" y="10"/>
                  <a:pt x="16" y="10"/>
                </a:cubicBezTo>
                <a:cubicBezTo>
                  <a:pt x="16" y="10"/>
                  <a:pt x="15" y="10"/>
                  <a:pt x="15" y="9"/>
                </a:cubicBezTo>
                <a:cubicBezTo>
                  <a:pt x="15" y="9"/>
                  <a:pt x="15" y="9"/>
                  <a:pt x="15" y="9"/>
                </a:cubicBezTo>
                <a:close/>
                <a:moveTo>
                  <a:pt x="12" y="14"/>
                </a:moveTo>
                <a:cubicBezTo>
                  <a:pt x="12" y="14"/>
                  <a:pt x="12" y="14"/>
                  <a:pt x="12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1"/>
                  <a:pt x="16" y="11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5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7"/>
                  <a:pt x="15" y="18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9"/>
                  <a:pt x="16" y="19"/>
                  <a:pt x="17" y="18"/>
                </a:cubicBezTo>
                <a:cubicBezTo>
                  <a:pt x="17" y="19"/>
                  <a:pt x="17" y="19"/>
                  <a:pt x="17" y="19"/>
                </a:cubicBezTo>
                <a:cubicBezTo>
                  <a:pt x="15" y="20"/>
                  <a:pt x="15" y="20"/>
                  <a:pt x="15" y="20"/>
                </a:cubicBezTo>
                <a:cubicBezTo>
                  <a:pt x="14" y="20"/>
                  <a:pt x="14" y="20"/>
                  <a:pt x="14" y="21"/>
                </a:cubicBezTo>
                <a:cubicBezTo>
                  <a:pt x="14" y="21"/>
                  <a:pt x="13" y="21"/>
                  <a:pt x="13" y="21"/>
                </a:cubicBezTo>
                <a:cubicBezTo>
                  <a:pt x="13" y="21"/>
                  <a:pt x="13" y="21"/>
                  <a:pt x="13" y="20"/>
                </a:cubicBezTo>
                <a:cubicBezTo>
                  <a:pt x="13" y="20"/>
                  <a:pt x="12" y="20"/>
                  <a:pt x="12" y="20"/>
                </a:cubicBezTo>
                <a:cubicBezTo>
                  <a:pt x="12" y="19"/>
                  <a:pt x="13" y="19"/>
                  <a:pt x="13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4" y="15"/>
                  <a:pt x="14" y="14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3" y="13"/>
                  <a:pt x="13" y="13"/>
                </a:cubicBezTo>
                <a:cubicBezTo>
                  <a:pt x="13" y="14"/>
                  <a:pt x="12" y="14"/>
                  <a:pt x="12" y="14"/>
                </a:cubicBezTo>
                <a:close/>
                <a:moveTo>
                  <a:pt x="15" y="0"/>
                </a:moveTo>
                <a:cubicBezTo>
                  <a:pt x="23" y="0"/>
                  <a:pt x="29" y="6"/>
                  <a:pt x="29" y="14"/>
                </a:cubicBezTo>
                <a:cubicBezTo>
                  <a:pt x="29" y="22"/>
                  <a:pt x="23" y="29"/>
                  <a:pt x="15" y="29"/>
                </a:cubicBezTo>
                <a:cubicBezTo>
                  <a:pt x="7" y="29"/>
                  <a:pt x="0" y="22"/>
                  <a:pt x="0" y="14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15" y="2"/>
                </a:moveTo>
                <a:cubicBezTo>
                  <a:pt x="22" y="2"/>
                  <a:pt x="27" y="7"/>
                  <a:pt x="27" y="14"/>
                </a:cubicBezTo>
                <a:cubicBezTo>
                  <a:pt x="27" y="21"/>
                  <a:pt x="22" y="27"/>
                  <a:pt x="15" y="27"/>
                </a:cubicBezTo>
                <a:cubicBezTo>
                  <a:pt x="8" y="27"/>
                  <a:pt x="2" y="21"/>
                  <a:pt x="2" y="14"/>
                </a:cubicBezTo>
                <a:cubicBezTo>
                  <a:pt x="2" y="7"/>
                  <a:pt x="8" y="2"/>
                  <a:pt x="15" y="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4" name="Google Shape;1534;p46"/>
          <p:cNvSpPr/>
          <p:nvPr/>
        </p:nvSpPr>
        <p:spPr>
          <a:xfrm>
            <a:off x="5050008" y="7525211"/>
            <a:ext cx="557477" cy="557477"/>
          </a:xfrm>
          <a:custGeom>
            <a:rect b="b" l="l" r="r" t="t"/>
            <a:pathLst>
              <a:path extrusionOk="0" h="29" w="29">
                <a:moveTo>
                  <a:pt x="15" y="0"/>
                </a:moveTo>
                <a:cubicBezTo>
                  <a:pt x="7" y="0"/>
                  <a:pt x="0" y="6"/>
                  <a:pt x="0" y="14"/>
                </a:cubicBezTo>
                <a:cubicBezTo>
                  <a:pt x="0" y="22"/>
                  <a:pt x="7" y="29"/>
                  <a:pt x="15" y="29"/>
                </a:cubicBezTo>
                <a:cubicBezTo>
                  <a:pt x="23" y="29"/>
                  <a:pt x="29" y="22"/>
                  <a:pt x="29" y="14"/>
                </a:cubicBezTo>
                <a:cubicBezTo>
                  <a:pt x="29" y="6"/>
                  <a:pt x="23" y="0"/>
                  <a:pt x="15" y="0"/>
                </a:cubicBezTo>
                <a:close/>
                <a:moveTo>
                  <a:pt x="15" y="3"/>
                </a:moveTo>
                <a:cubicBezTo>
                  <a:pt x="21" y="3"/>
                  <a:pt x="26" y="8"/>
                  <a:pt x="26" y="14"/>
                </a:cubicBezTo>
                <a:cubicBezTo>
                  <a:pt x="26" y="20"/>
                  <a:pt x="21" y="25"/>
                  <a:pt x="15" y="25"/>
                </a:cubicBezTo>
                <a:cubicBezTo>
                  <a:pt x="9" y="25"/>
                  <a:pt x="4" y="20"/>
                  <a:pt x="4" y="14"/>
                </a:cubicBezTo>
                <a:cubicBezTo>
                  <a:pt x="4" y="8"/>
                  <a:pt x="9" y="3"/>
                  <a:pt x="15" y="3"/>
                </a:cubicBezTo>
                <a:close/>
                <a:moveTo>
                  <a:pt x="16" y="19"/>
                </a:moveTo>
                <a:cubicBezTo>
                  <a:pt x="16" y="22"/>
                  <a:pt x="16" y="22"/>
                  <a:pt x="16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9"/>
                  <a:pt x="14" y="19"/>
                  <a:pt x="14" y="19"/>
                </a:cubicBezTo>
                <a:cubicBezTo>
                  <a:pt x="16" y="19"/>
                  <a:pt x="16" y="19"/>
                  <a:pt x="16" y="19"/>
                </a:cubicBezTo>
                <a:close/>
                <a:moveTo>
                  <a:pt x="16" y="8"/>
                </a:moveTo>
                <a:cubicBezTo>
                  <a:pt x="16" y="17"/>
                  <a:pt x="16" y="17"/>
                  <a:pt x="16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8"/>
                  <a:pt x="16" y="8"/>
                  <a:pt x="16" y="8"/>
                </a:cubicBezTo>
                <a:close/>
                <a:moveTo>
                  <a:pt x="15" y="2"/>
                </a:moveTo>
                <a:cubicBezTo>
                  <a:pt x="22" y="2"/>
                  <a:pt x="27" y="7"/>
                  <a:pt x="27" y="14"/>
                </a:cubicBezTo>
                <a:cubicBezTo>
                  <a:pt x="27" y="21"/>
                  <a:pt x="22" y="27"/>
                  <a:pt x="15" y="27"/>
                </a:cubicBezTo>
                <a:cubicBezTo>
                  <a:pt x="8" y="27"/>
                  <a:pt x="2" y="21"/>
                  <a:pt x="2" y="14"/>
                </a:cubicBezTo>
                <a:cubicBezTo>
                  <a:pt x="2" y="7"/>
                  <a:pt x="8" y="2"/>
                  <a:pt x="15" y="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5" name="Google Shape;1535;p46"/>
          <p:cNvSpPr/>
          <p:nvPr/>
        </p:nvSpPr>
        <p:spPr>
          <a:xfrm>
            <a:off x="3801118" y="7525211"/>
            <a:ext cx="557477" cy="557477"/>
          </a:xfrm>
          <a:custGeom>
            <a:rect b="b" l="l" r="r" t="t"/>
            <a:pathLst>
              <a:path extrusionOk="0" h="29" w="29">
                <a:moveTo>
                  <a:pt x="15" y="3"/>
                </a:moveTo>
                <a:cubicBezTo>
                  <a:pt x="9" y="3"/>
                  <a:pt x="4" y="8"/>
                  <a:pt x="4" y="14"/>
                </a:cubicBezTo>
                <a:cubicBezTo>
                  <a:pt x="4" y="20"/>
                  <a:pt x="9" y="25"/>
                  <a:pt x="15" y="25"/>
                </a:cubicBezTo>
                <a:cubicBezTo>
                  <a:pt x="21" y="25"/>
                  <a:pt x="26" y="20"/>
                  <a:pt x="26" y="14"/>
                </a:cubicBezTo>
                <a:cubicBezTo>
                  <a:pt x="26" y="8"/>
                  <a:pt x="21" y="3"/>
                  <a:pt x="15" y="3"/>
                </a:cubicBezTo>
                <a:close/>
                <a:moveTo>
                  <a:pt x="15" y="0"/>
                </a:moveTo>
                <a:cubicBezTo>
                  <a:pt x="23" y="0"/>
                  <a:pt x="29" y="6"/>
                  <a:pt x="29" y="14"/>
                </a:cubicBezTo>
                <a:cubicBezTo>
                  <a:pt x="29" y="22"/>
                  <a:pt x="23" y="29"/>
                  <a:pt x="15" y="29"/>
                </a:cubicBezTo>
                <a:cubicBezTo>
                  <a:pt x="7" y="29"/>
                  <a:pt x="0" y="22"/>
                  <a:pt x="0" y="14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15" y="2"/>
                </a:moveTo>
                <a:cubicBezTo>
                  <a:pt x="22" y="2"/>
                  <a:pt x="27" y="7"/>
                  <a:pt x="27" y="14"/>
                </a:cubicBezTo>
                <a:cubicBezTo>
                  <a:pt x="27" y="21"/>
                  <a:pt x="22" y="27"/>
                  <a:pt x="15" y="27"/>
                </a:cubicBezTo>
                <a:cubicBezTo>
                  <a:pt x="8" y="27"/>
                  <a:pt x="2" y="21"/>
                  <a:pt x="2" y="14"/>
                </a:cubicBezTo>
                <a:cubicBezTo>
                  <a:pt x="2" y="7"/>
                  <a:pt x="8" y="2"/>
                  <a:pt x="15" y="2"/>
                </a:cubicBezTo>
                <a:close/>
                <a:moveTo>
                  <a:pt x="15" y="19"/>
                </a:move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19"/>
                  <a:pt x="13" y="19"/>
                  <a:pt x="13" y="19"/>
                </a:cubicBezTo>
                <a:cubicBezTo>
                  <a:pt x="15" y="19"/>
                  <a:pt x="15" y="19"/>
                  <a:pt x="15" y="19"/>
                </a:cubicBezTo>
                <a:close/>
                <a:moveTo>
                  <a:pt x="15" y="17"/>
                </a:move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6"/>
                  <a:pt x="13" y="16"/>
                </a:cubicBezTo>
                <a:cubicBezTo>
                  <a:pt x="13" y="15"/>
                  <a:pt x="13" y="15"/>
                  <a:pt x="14" y="15"/>
                </a:cubicBezTo>
                <a:cubicBezTo>
                  <a:pt x="14" y="15"/>
                  <a:pt x="14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3"/>
                  <a:pt x="17" y="13"/>
                  <a:pt x="17" y="13"/>
                </a:cubicBezTo>
                <a:cubicBezTo>
                  <a:pt x="17" y="13"/>
                  <a:pt x="17" y="12"/>
                  <a:pt x="17" y="12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6" y="10"/>
                  <a:pt x="16" y="10"/>
                </a:cubicBezTo>
                <a:cubicBezTo>
                  <a:pt x="16" y="10"/>
                  <a:pt x="15" y="10"/>
                  <a:pt x="15" y="10"/>
                </a:cubicBezTo>
                <a:cubicBezTo>
                  <a:pt x="14" y="10"/>
                  <a:pt x="14" y="10"/>
                  <a:pt x="13" y="10"/>
                </a:cubicBezTo>
                <a:cubicBezTo>
                  <a:pt x="13" y="10"/>
                  <a:pt x="13" y="10"/>
                  <a:pt x="13" y="11"/>
                </a:cubicBezTo>
                <a:cubicBezTo>
                  <a:pt x="13" y="11"/>
                  <a:pt x="13" y="11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0"/>
                  <a:pt x="11" y="10"/>
                </a:cubicBezTo>
                <a:cubicBezTo>
                  <a:pt x="11" y="9"/>
                  <a:pt x="12" y="9"/>
                  <a:pt x="12" y="8"/>
                </a:cubicBezTo>
                <a:cubicBezTo>
                  <a:pt x="13" y="8"/>
                  <a:pt x="14" y="8"/>
                  <a:pt x="15" y="8"/>
                </a:cubicBezTo>
                <a:cubicBezTo>
                  <a:pt x="16" y="8"/>
                  <a:pt x="16" y="8"/>
                  <a:pt x="17" y="8"/>
                </a:cubicBezTo>
                <a:cubicBezTo>
                  <a:pt x="18" y="9"/>
                  <a:pt x="18" y="9"/>
                  <a:pt x="19" y="9"/>
                </a:cubicBezTo>
                <a:cubicBezTo>
                  <a:pt x="19" y="10"/>
                  <a:pt x="19" y="11"/>
                  <a:pt x="19" y="12"/>
                </a:cubicBezTo>
                <a:cubicBezTo>
                  <a:pt x="19" y="12"/>
                  <a:pt x="19" y="13"/>
                  <a:pt x="19" y="13"/>
                </a:cubicBezTo>
                <a:cubicBezTo>
                  <a:pt x="19" y="14"/>
                  <a:pt x="19" y="14"/>
                  <a:pt x="18" y="14"/>
                </a:cubicBezTo>
                <a:cubicBezTo>
                  <a:pt x="18" y="15"/>
                  <a:pt x="18" y="15"/>
                  <a:pt x="17" y="15"/>
                </a:cubicBezTo>
                <a:cubicBezTo>
                  <a:pt x="17" y="15"/>
                  <a:pt x="17" y="15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6" name="Google Shape;1536;p46"/>
          <p:cNvSpPr/>
          <p:nvPr/>
        </p:nvSpPr>
        <p:spPr>
          <a:xfrm>
            <a:off x="6259080" y="7525211"/>
            <a:ext cx="633497" cy="539378"/>
          </a:xfrm>
          <a:custGeom>
            <a:rect b="b" l="l" r="r" t="t"/>
            <a:pathLst>
              <a:path extrusionOk="0" h="28" w="33">
                <a:moveTo>
                  <a:pt x="16" y="5"/>
                </a:moveTo>
                <a:cubicBezTo>
                  <a:pt x="22" y="15"/>
                  <a:pt x="22" y="15"/>
                  <a:pt x="22" y="15"/>
                </a:cubicBezTo>
                <a:cubicBezTo>
                  <a:pt x="28" y="25"/>
                  <a:pt x="28" y="25"/>
                  <a:pt x="28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11" y="15"/>
                  <a:pt x="11" y="15"/>
                  <a:pt x="11" y="15"/>
                </a:cubicBezTo>
                <a:cubicBezTo>
                  <a:pt x="16" y="5"/>
                  <a:pt x="16" y="5"/>
                  <a:pt x="16" y="5"/>
                </a:cubicBezTo>
                <a:close/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0"/>
                  <a:pt x="15" y="0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8"/>
                </a:cubicBezTo>
                <a:cubicBezTo>
                  <a:pt x="0" y="28"/>
                  <a:pt x="0" y="28"/>
                  <a:pt x="1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3" y="28"/>
                  <a:pt x="33" y="27"/>
                  <a:pt x="33" y="27"/>
                </a:cubicBezTo>
                <a:cubicBezTo>
                  <a:pt x="25" y="14"/>
                  <a:pt x="25" y="14"/>
                  <a:pt x="25" y="14"/>
                </a:cubicBezTo>
                <a:cubicBezTo>
                  <a:pt x="17" y="0"/>
                  <a:pt x="17" y="0"/>
                  <a:pt x="17" y="0"/>
                </a:cubicBezTo>
                <a:close/>
                <a:moveTo>
                  <a:pt x="23" y="15"/>
                </a:moveTo>
                <a:cubicBezTo>
                  <a:pt x="16" y="3"/>
                  <a:pt x="16" y="3"/>
                  <a:pt x="16" y="3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2" y="27"/>
                  <a:pt x="2" y="27"/>
                  <a:pt x="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23" y="15"/>
                  <a:pt x="23" y="15"/>
                  <a:pt x="23" y="15"/>
                </a:cubicBezTo>
                <a:close/>
                <a:moveTo>
                  <a:pt x="17" y="21"/>
                </a:moveTo>
                <a:cubicBezTo>
                  <a:pt x="15" y="21"/>
                  <a:pt x="15" y="21"/>
                  <a:pt x="15" y="21"/>
                </a:cubicBezTo>
                <a:cubicBezTo>
                  <a:pt x="15" y="24"/>
                  <a:pt x="15" y="24"/>
                  <a:pt x="15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1"/>
                  <a:pt x="17" y="21"/>
                  <a:pt x="17" y="21"/>
                </a:cubicBezTo>
                <a:close/>
                <a:moveTo>
                  <a:pt x="18" y="10"/>
                </a:moveTo>
                <a:cubicBezTo>
                  <a:pt x="15" y="10"/>
                  <a:pt x="15" y="10"/>
                  <a:pt x="15" y="10"/>
                </a:cubicBezTo>
                <a:cubicBezTo>
                  <a:pt x="15" y="19"/>
                  <a:pt x="15" y="19"/>
                  <a:pt x="15" y="19"/>
                </a:cubicBezTo>
                <a:cubicBezTo>
                  <a:pt x="17" y="19"/>
                  <a:pt x="17" y="19"/>
                  <a:pt x="17" y="19"/>
                </a:cubicBezTo>
                <a:lnTo>
                  <a:pt x="18" y="1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7" name="Google Shape;1537;p46"/>
          <p:cNvSpPr/>
          <p:nvPr/>
        </p:nvSpPr>
        <p:spPr>
          <a:xfrm>
            <a:off x="9944217" y="7489012"/>
            <a:ext cx="691416" cy="611777"/>
          </a:xfrm>
          <a:custGeom>
            <a:rect b="b" l="l" r="r" t="t"/>
            <a:pathLst>
              <a:path extrusionOk="0" h="32" w="36">
                <a:moveTo>
                  <a:pt x="2" y="10"/>
                </a:moveTo>
                <a:cubicBezTo>
                  <a:pt x="28" y="4"/>
                  <a:pt x="28" y="4"/>
                  <a:pt x="28" y="4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7" y="1"/>
                  <a:pt x="27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2" y="8"/>
                  <a:pt x="2" y="8"/>
                </a:cubicBezTo>
                <a:cubicBezTo>
                  <a:pt x="2" y="9"/>
                  <a:pt x="2" y="9"/>
                  <a:pt x="2" y="10"/>
                </a:cubicBezTo>
                <a:close/>
                <a:moveTo>
                  <a:pt x="2" y="6"/>
                </a:move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32" y="13"/>
                  <a:pt x="32" y="13"/>
                  <a:pt x="32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29" y="8"/>
                  <a:pt x="29" y="8"/>
                  <a:pt x="29" y="8"/>
                </a:cubicBezTo>
                <a:cubicBezTo>
                  <a:pt x="3" y="14"/>
                  <a:pt x="3" y="14"/>
                  <a:pt x="3" y="14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4"/>
                  <a:pt x="4" y="23"/>
                  <a:pt x="4" y="2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1" y="7"/>
                </a:cubicBezTo>
                <a:cubicBezTo>
                  <a:pt x="1" y="6"/>
                  <a:pt x="2" y="6"/>
                  <a:pt x="2" y="6"/>
                </a:cubicBezTo>
                <a:close/>
                <a:moveTo>
                  <a:pt x="9" y="14"/>
                </a:moveTo>
                <a:cubicBezTo>
                  <a:pt x="7" y="14"/>
                  <a:pt x="6" y="15"/>
                  <a:pt x="6" y="16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1"/>
                  <a:pt x="7" y="32"/>
                  <a:pt x="9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2"/>
                  <a:pt x="36" y="31"/>
                  <a:pt x="36" y="30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5"/>
                  <a:pt x="35" y="14"/>
                  <a:pt x="34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33" y="20"/>
                </a:moveTo>
                <a:cubicBezTo>
                  <a:pt x="33" y="19"/>
                  <a:pt x="33" y="18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7"/>
                  <a:pt x="29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6" y="19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9" y="20"/>
                  <a:pt x="31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lose/>
                <a:moveTo>
                  <a:pt x="28" y="29"/>
                </a:moveTo>
                <a:cubicBezTo>
                  <a:pt x="28" y="29"/>
                  <a:pt x="28" y="29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9"/>
                  <a:pt x="33" y="29"/>
                  <a:pt x="33" y="29"/>
                </a:cubicBezTo>
                <a:cubicBezTo>
                  <a:pt x="28" y="29"/>
                  <a:pt x="28" y="29"/>
                  <a:pt x="28" y="29"/>
                </a:cubicBezTo>
                <a:close/>
                <a:moveTo>
                  <a:pt x="22" y="29"/>
                </a:moveTo>
                <a:cubicBezTo>
                  <a:pt x="22" y="29"/>
                  <a:pt x="22" y="29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7"/>
                  <a:pt x="22" y="27"/>
                  <a:pt x="22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9"/>
                  <a:pt x="27" y="29"/>
                  <a:pt x="27" y="29"/>
                </a:cubicBezTo>
                <a:cubicBezTo>
                  <a:pt x="22" y="29"/>
                  <a:pt x="22" y="29"/>
                  <a:pt x="22" y="29"/>
                </a:cubicBezTo>
                <a:close/>
                <a:moveTo>
                  <a:pt x="16" y="29"/>
                </a:moveTo>
                <a:cubicBezTo>
                  <a:pt x="16" y="29"/>
                  <a:pt x="16" y="29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7"/>
                  <a:pt x="16" y="27"/>
                  <a:pt x="16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7"/>
                  <a:pt x="10" y="27"/>
                  <a:pt x="10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5" y="27"/>
                  <a:pt x="15" y="27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9"/>
                  <a:pt x="15" y="29"/>
                  <a:pt x="14" y="29"/>
                </a:cubicBezTo>
                <a:lnTo>
                  <a:pt x="10" y="2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8" name="Google Shape;1538;p46"/>
          <p:cNvSpPr/>
          <p:nvPr/>
        </p:nvSpPr>
        <p:spPr>
          <a:xfrm>
            <a:off x="12460104" y="7583131"/>
            <a:ext cx="633497" cy="423539"/>
          </a:xfrm>
          <a:custGeom>
            <a:rect b="b" l="l" r="r" t="t"/>
            <a:pathLst>
              <a:path extrusionOk="0" h="22" w="33">
                <a:moveTo>
                  <a:pt x="3" y="22"/>
                </a:moveTo>
                <a:cubicBezTo>
                  <a:pt x="13" y="22"/>
                  <a:pt x="13" y="22"/>
                  <a:pt x="13" y="22"/>
                </a:cubicBezTo>
                <a:cubicBezTo>
                  <a:pt x="13" y="21"/>
                  <a:pt x="13" y="21"/>
                  <a:pt x="13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0"/>
                  <a:pt x="2" y="20"/>
                  <a:pt x="2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19"/>
                  <a:pt x="13" y="19"/>
                  <a:pt x="13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6"/>
                  <a:pt x="13" y="16"/>
                  <a:pt x="1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2" y="16"/>
                  <a:pt x="2" y="16"/>
                  <a:pt x="2" y="15"/>
                </a:cubicBezTo>
                <a:cubicBezTo>
                  <a:pt x="2" y="11"/>
                  <a:pt x="2" y="7"/>
                  <a:pt x="2" y="3"/>
                </a:cubicBezTo>
                <a:cubicBezTo>
                  <a:pt x="2" y="3"/>
                  <a:pt x="2" y="2"/>
                  <a:pt x="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0"/>
                  <a:pt x="13" y="0"/>
                  <a:pt x="13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1"/>
                  <a:pt x="1" y="22"/>
                  <a:pt x="3" y="22"/>
                </a:cubicBezTo>
                <a:close/>
                <a:moveTo>
                  <a:pt x="14" y="22"/>
                </a:moveTo>
                <a:cubicBezTo>
                  <a:pt x="19" y="22"/>
                  <a:pt x="19" y="22"/>
                  <a:pt x="19" y="22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0"/>
                  <a:pt x="19" y="0"/>
                  <a:pt x="1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2"/>
                  <a:pt x="14" y="22"/>
                  <a:pt x="14" y="22"/>
                </a:cubicBezTo>
                <a:close/>
                <a:moveTo>
                  <a:pt x="21" y="22"/>
                </a:moveTo>
                <a:cubicBezTo>
                  <a:pt x="31" y="22"/>
                  <a:pt x="31" y="22"/>
                  <a:pt x="31" y="22"/>
                </a:cubicBezTo>
                <a:cubicBezTo>
                  <a:pt x="32" y="22"/>
                  <a:pt x="33" y="21"/>
                  <a:pt x="33" y="19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1"/>
                  <a:pt x="32" y="0"/>
                  <a:pt x="3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2"/>
                  <a:pt x="21" y="2"/>
                  <a:pt x="2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2" y="3"/>
                  <a:pt x="32" y="3"/>
                </a:cubicBezTo>
                <a:cubicBezTo>
                  <a:pt x="32" y="7"/>
                  <a:pt x="32" y="11"/>
                  <a:pt x="32" y="15"/>
                </a:cubicBezTo>
                <a:cubicBezTo>
                  <a:pt x="32" y="16"/>
                  <a:pt x="31" y="16"/>
                  <a:pt x="3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9"/>
                  <a:pt x="21" y="19"/>
                  <a:pt x="2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20"/>
                  <a:pt x="21" y="20"/>
                  <a:pt x="2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2" y="20"/>
                  <a:pt x="32" y="20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2"/>
                  <a:pt x="21" y="22"/>
                  <a:pt x="21" y="22"/>
                </a:cubicBezTo>
                <a:close/>
                <a:moveTo>
                  <a:pt x="13" y="4"/>
                </a:moveTo>
                <a:cubicBezTo>
                  <a:pt x="13" y="6"/>
                  <a:pt x="13" y="6"/>
                  <a:pt x="13" y="6"/>
                </a:cubicBezTo>
                <a:cubicBezTo>
                  <a:pt x="13" y="7"/>
                  <a:pt x="12" y="8"/>
                  <a:pt x="12" y="9"/>
                </a:cubicBezTo>
                <a:cubicBezTo>
                  <a:pt x="12" y="10"/>
                  <a:pt x="13" y="11"/>
                  <a:pt x="13" y="12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4"/>
                  <a:pt x="11" y="12"/>
                  <a:pt x="11" y="9"/>
                </a:cubicBezTo>
                <a:cubicBezTo>
                  <a:pt x="11" y="7"/>
                  <a:pt x="12" y="5"/>
                  <a:pt x="13" y="4"/>
                </a:cubicBezTo>
                <a:close/>
                <a:moveTo>
                  <a:pt x="21" y="12"/>
                </a:moveTo>
                <a:cubicBezTo>
                  <a:pt x="21" y="11"/>
                  <a:pt x="21" y="10"/>
                  <a:pt x="21" y="9"/>
                </a:cubicBezTo>
                <a:cubicBezTo>
                  <a:pt x="21" y="8"/>
                  <a:pt x="21" y="7"/>
                  <a:pt x="21" y="6"/>
                </a:cubicBezTo>
                <a:cubicBezTo>
                  <a:pt x="21" y="4"/>
                  <a:pt x="21" y="4"/>
                  <a:pt x="21" y="4"/>
                </a:cubicBezTo>
                <a:cubicBezTo>
                  <a:pt x="22" y="5"/>
                  <a:pt x="23" y="7"/>
                  <a:pt x="23" y="9"/>
                </a:cubicBezTo>
                <a:cubicBezTo>
                  <a:pt x="23" y="12"/>
                  <a:pt x="22" y="14"/>
                  <a:pt x="21" y="15"/>
                </a:cubicBezTo>
                <a:cubicBezTo>
                  <a:pt x="21" y="12"/>
                  <a:pt x="21" y="12"/>
                  <a:pt x="21" y="12"/>
                </a:cubicBezTo>
                <a:close/>
                <a:moveTo>
                  <a:pt x="29" y="8"/>
                </a:moveTo>
                <a:cubicBezTo>
                  <a:pt x="30" y="8"/>
                  <a:pt x="30" y="9"/>
                  <a:pt x="30" y="9"/>
                </a:cubicBezTo>
                <a:cubicBezTo>
                  <a:pt x="30" y="10"/>
                  <a:pt x="30" y="11"/>
                  <a:pt x="29" y="11"/>
                </a:cubicBezTo>
                <a:cubicBezTo>
                  <a:pt x="28" y="11"/>
                  <a:pt x="28" y="10"/>
                  <a:pt x="28" y="9"/>
                </a:cubicBezTo>
                <a:cubicBezTo>
                  <a:pt x="28" y="9"/>
                  <a:pt x="28" y="8"/>
                  <a:pt x="29" y="8"/>
                </a:cubicBezTo>
                <a:close/>
                <a:moveTo>
                  <a:pt x="27" y="15"/>
                </a:move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6"/>
                  <a:pt x="31" y="16"/>
                  <a:pt x="31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lose/>
                <a:moveTo>
                  <a:pt x="27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lose/>
                <a:moveTo>
                  <a:pt x="14" y="14"/>
                </a:moveTo>
                <a:cubicBezTo>
                  <a:pt x="14" y="14"/>
                  <a:pt x="14" y="14"/>
                  <a:pt x="14" y="14"/>
                </a:cubicBezTo>
                <a:close/>
                <a:moveTo>
                  <a:pt x="5" y="8"/>
                </a:moveTo>
                <a:cubicBezTo>
                  <a:pt x="5" y="8"/>
                  <a:pt x="6" y="9"/>
                  <a:pt x="6" y="9"/>
                </a:cubicBezTo>
                <a:cubicBezTo>
                  <a:pt x="6" y="10"/>
                  <a:pt x="5" y="11"/>
                  <a:pt x="5" y="11"/>
                </a:cubicBezTo>
                <a:cubicBezTo>
                  <a:pt x="4" y="11"/>
                  <a:pt x="3" y="10"/>
                  <a:pt x="3" y="9"/>
                </a:cubicBezTo>
                <a:cubicBezTo>
                  <a:pt x="3" y="9"/>
                  <a:pt x="4" y="8"/>
                  <a:pt x="5" y="8"/>
                </a:cubicBezTo>
                <a:close/>
                <a:moveTo>
                  <a:pt x="7" y="15"/>
                </a:move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7" y="15"/>
                  <a:pt x="7" y="15"/>
                  <a:pt x="7" y="15"/>
                </a:cubicBezTo>
                <a:close/>
                <a:moveTo>
                  <a:pt x="7" y="3"/>
                </a:moveTo>
                <a:cubicBezTo>
                  <a:pt x="7" y="3"/>
                  <a:pt x="7" y="3"/>
                  <a:pt x="7" y="3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lnTo>
                  <a:pt x="7" y="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9" name="Google Shape;1539;p46"/>
          <p:cNvSpPr/>
          <p:nvPr/>
        </p:nvSpPr>
        <p:spPr>
          <a:xfrm>
            <a:off x="13705375" y="7507110"/>
            <a:ext cx="655218" cy="651597"/>
          </a:xfrm>
          <a:custGeom>
            <a:rect b="b" l="l" r="r" t="t"/>
            <a:pathLst>
              <a:path extrusionOk="0" h="34" w="34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1"/>
                  <a:pt x="0" y="15"/>
                  <a:pt x="0" y="24"/>
                </a:cubicBezTo>
                <a:cubicBezTo>
                  <a:pt x="0" y="25"/>
                  <a:pt x="1" y="26"/>
                  <a:pt x="2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4"/>
                  <a:pt x="21" y="24"/>
                  <a:pt x="21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3"/>
                  <a:pt x="7" y="23"/>
                  <a:pt x="7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30" y="18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6"/>
                  <a:pt x="32" y="26"/>
                  <a:pt x="32" y="26"/>
                </a:cubicBezTo>
                <a:cubicBezTo>
                  <a:pt x="33" y="26"/>
                  <a:pt x="34" y="25"/>
                  <a:pt x="34" y="24"/>
                </a:cubicBezTo>
                <a:cubicBezTo>
                  <a:pt x="34" y="15"/>
                  <a:pt x="34" y="11"/>
                  <a:pt x="34" y="2"/>
                </a:cubicBezTo>
                <a:cubicBezTo>
                  <a:pt x="34" y="1"/>
                  <a:pt x="32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" y="0"/>
                  <a:pt x="2" y="0"/>
                  <a:pt x="2" y="0"/>
                </a:cubicBezTo>
                <a:close/>
                <a:moveTo>
                  <a:pt x="31" y="20"/>
                </a:move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0" y="34"/>
                  <a:pt x="29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2" y="34"/>
                  <a:pt x="22" y="33"/>
                  <a:pt x="22" y="33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30" y="19"/>
                  <a:pt x="31" y="20"/>
                  <a:pt x="31" y="20"/>
                </a:cubicBezTo>
                <a:close/>
                <a:moveTo>
                  <a:pt x="27" y="32"/>
                </a:moveTo>
                <a:cubicBezTo>
                  <a:pt x="28" y="32"/>
                  <a:pt x="28" y="32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1"/>
                  <a:pt x="29" y="30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8" y="29"/>
                  <a:pt x="28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30"/>
                  <a:pt x="27" y="31"/>
                  <a:pt x="27" y="32"/>
                </a:cubicBezTo>
                <a:cubicBezTo>
                  <a:pt x="27" y="32"/>
                  <a:pt x="27" y="32"/>
                  <a:pt x="27" y="32"/>
                </a:cubicBezTo>
                <a:close/>
                <a:moveTo>
                  <a:pt x="23" y="30"/>
                </a:move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3" y="30"/>
                  <a:pt x="23" y="30"/>
                </a:cubicBezTo>
                <a:close/>
                <a:moveTo>
                  <a:pt x="23" y="27"/>
                </a:move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7"/>
                  <a:pt x="23" y="27"/>
                  <a:pt x="23" y="27"/>
                </a:cubicBezTo>
                <a:close/>
                <a:moveTo>
                  <a:pt x="23" y="24"/>
                </a:move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4"/>
                  <a:pt x="23" y="24"/>
                  <a:pt x="23" y="24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11" y="5"/>
                </a:moveTo>
                <a:cubicBezTo>
                  <a:pt x="14" y="5"/>
                  <a:pt x="17" y="8"/>
                  <a:pt x="17" y="12"/>
                </a:cubicBezTo>
                <a:cubicBezTo>
                  <a:pt x="17" y="15"/>
                  <a:pt x="14" y="18"/>
                  <a:pt x="11" y="18"/>
                </a:cubicBezTo>
                <a:cubicBezTo>
                  <a:pt x="7" y="18"/>
                  <a:pt x="4" y="15"/>
                  <a:pt x="4" y="12"/>
                </a:cubicBezTo>
                <a:cubicBezTo>
                  <a:pt x="4" y="8"/>
                  <a:pt x="7" y="5"/>
                  <a:pt x="11" y="5"/>
                </a:cubicBezTo>
                <a:close/>
                <a:moveTo>
                  <a:pt x="11" y="10"/>
                </a:move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2" y="11"/>
                  <a:pt x="12" y="11"/>
                </a:cubicBezTo>
                <a:cubicBezTo>
                  <a:pt x="13" y="11"/>
                  <a:pt x="13" y="12"/>
                  <a:pt x="13" y="12"/>
                </a:cubicBezTo>
                <a:cubicBezTo>
                  <a:pt x="13" y="12"/>
                  <a:pt x="13" y="12"/>
                  <a:pt x="13" y="13"/>
                </a:cubicBezTo>
                <a:cubicBezTo>
                  <a:pt x="13" y="13"/>
                  <a:pt x="13" y="14"/>
                  <a:pt x="13" y="14"/>
                </a:cubicBezTo>
                <a:cubicBezTo>
                  <a:pt x="13" y="14"/>
                  <a:pt x="13" y="15"/>
                  <a:pt x="12" y="15"/>
                </a:cubicBezTo>
                <a:cubicBezTo>
                  <a:pt x="12" y="15"/>
                  <a:pt x="12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6"/>
                  <a:pt x="11" y="16"/>
                  <a:pt x="11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8" y="12"/>
                  <a:pt x="8" y="11"/>
                  <a:pt x="8" y="11"/>
                </a:cubicBezTo>
                <a:cubicBezTo>
                  <a:pt x="8" y="11"/>
                  <a:pt x="8" y="11"/>
                  <a:pt x="8" y="10"/>
                </a:cubicBezTo>
                <a:cubicBezTo>
                  <a:pt x="8" y="10"/>
                  <a:pt x="8" y="9"/>
                  <a:pt x="8" y="9"/>
                </a:cubicBezTo>
                <a:cubicBezTo>
                  <a:pt x="8" y="9"/>
                  <a:pt x="9" y="9"/>
                  <a:pt x="9" y="9"/>
                </a:cubicBezTo>
                <a:cubicBezTo>
                  <a:pt x="9" y="9"/>
                  <a:pt x="10" y="9"/>
                  <a:pt x="10" y="9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2" y="9"/>
                  <a:pt x="12" y="9"/>
                </a:cubicBezTo>
                <a:cubicBezTo>
                  <a:pt x="12" y="9"/>
                  <a:pt x="13" y="9"/>
                  <a:pt x="13" y="9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lose/>
                <a:moveTo>
                  <a:pt x="10" y="10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9" y="11"/>
                </a:cubicBezTo>
                <a:cubicBezTo>
                  <a:pt x="9" y="11"/>
                  <a:pt x="9" y="11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  <a:moveTo>
                  <a:pt x="11" y="12"/>
                </a:moveTo>
                <a:cubicBezTo>
                  <a:pt x="11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4"/>
                  <a:pt x="12" y="14"/>
                </a:cubicBezTo>
                <a:cubicBezTo>
                  <a:pt x="12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11" y="16"/>
                </a:moveTo>
                <a:cubicBezTo>
                  <a:pt x="9" y="16"/>
                  <a:pt x="8" y="16"/>
                  <a:pt x="7" y="15"/>
                </a:cubicBezTo>
                <a:cubicBezTo>
                  <a:pt x="7" y="14"/>
                  <a:pt x="6" y="13"/>
                  <a:pt x="6" y="12"/>
                </a:cubicBezTo>
                <a:cubicBezTo>
                  <a:pt x="6" y="11"/>
                  <a:pt x="7" y="9"/>
                  <a:pt x="7" y="9"/>
                </a:cubicBezTo>
                <a:cubicBezTo>
                  <a:pt x="8" y="8"/>
                  <a:pt x="9" y="7"/>
                  <a:pt x="11" y="7"/>
                </a:cubicBezTo>
                <a:cubicBezTo>
                  <a:pt x="12" y="7"/>
                  <a:pt x="13" y="8"/>
                  <a:pt x="14" y="9"/>
                </a:cubicBezTo>
                <a:cubicBezTo>
                  <a:pt x="15" y="9"/>
                  <a:pt x="15" y="11"/>
                  <a:pt x="15" y="12"/>
                </a:cubicBezTo>
                <a:cubicBezTo>
                  <a:pt x="15" y="13"/>
                  <a:pt x="15" y="14"/>
                  <a:pt x="14" y="15"/>
                </a:cubicBezTo>
                <a:cubicBezTo>
                  <a:pt x="13" y="16"/>
                  <a:pt x="12" y="16"/>
                  <a:pt x="11" y="16"/>
                </a:cubicBezTo>
                <a:close/>
                <a:moveTo>
                  <a:pt x="14" y="16"/>
                </a:moveTo>
                <a:cubicBezTo>
                  <a:pt x="13" y="17"/>
                  <a:pt x="12" y="17"/>
                  <a:pt x="11" y="17"/>
                </a:cubicBezTo>
                <a:cubicBezTo>
                  <a:pt x="9" y="17"/>
                  <a:pt x="8" y="17"/>
                  <a:pt x="7" y="16"/>
                </a:cubicBezTo>
                <a:cubicBezTo>
                  <a:pt x="6" y="15"/>
                  <a:pt x="5" y="13"/>
                  <a:pt x="5" y="12"/>
                </a:cubicBezTo>
                <a:cubicBezTo>
                  <a:pt x="5" y="10"/>
                  <a:pt x="6" y="9"/>
                  <a:pt x="7" y="8"/>
                </a:cubicBezTo>
                <a:cubicBezTo>
                  <a:pt x="8" y="7"/>
                  <a:pt x="9" y="6"/>
                  <a:pt x="11" y="6"/>
                </a:cubicBezTo>
                <a:cubicBezTo>
                  <a:pt x="12" y="6"/>
                  <a:pt x="13" y="7"/>
                  <a:pt x="14" y="8"/>
                </a:cubicBezTo>
                <a:cubicBezTo>
                  <a:pt x="15" y="9"/>
                  <a:pt x="16" y="10"/>
                  <a:pt x="16" y="12"/>
                </a:cubicBezTo>
                <a:cubicBezTo>
                  <a:pt x="16" y="13"/>
                  <a:pt x="15" y="15"/>
                  <a:pt x="14" y="16"/>
                </a:cubicBezTo>
                <a:close/>
                <a:moveTo>
                  <a:pt x="3" y="5"/>
                </a:moveTo>
                <a:cubicBezTo>
                  <a:pt x="3" y="5"/>
                  <a:pt x="3" y="4"/>
                  <a:pt x="3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7"/>
                  <a:pt x="3" y="6"/>
                  <a:pt x="3" y="5"/>
                </a:cubicBezTo>
                <a:close/>
                <a:moveTo>
                  <a:pt x="21" y="15"/>
                </a:moveTo>
                <a:cubicBezTo>
                  <a:pt x="31" y="15"/>
                  <a:pt x="31" y="15"/>
                  <a:pt x="31" y="15"/>
                </a:cubicBezTo>
                <a:cubicBezTo>
                  <a:pt x="31" y="17"/>
                  <a:pt x="31" y="17"/>
                  <a:pt x="31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5"/>
                  <a:pt x="21" y="15"/>
                  <a:pt x="21" y="15"/>
                </a:cubicBezTo>
                <a:close/>
                <a:moveTo>
                  <a:pt x="30" y="4"/>
                </a:moveTo>
                <a:cubicBezTo>
                  <a:pt x="30" y="4"/>
                  <a:pt x="31" y="5"/>
                  <a:pt x="31" y="5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0" y="7"/>
                  <a:pt x="30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5"/>
                  <a:pt x="28" y="4"/>
                  <a:pt x="28" y="4"/>
                </a:cubicBezTo>
                <a:cubicBezTo>
                  <a:pt x="30" y="4"/>
                  <a:pt x="30" y="4"/>
                  <a:pt x="30" y="4"/>
                </a:cubicBezTo>
                <a:close/>
                <a:moveTo>
                  <a:pt x="24" y="11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4" y="11"/>
                  <a:pt x="24" y="11"/>
                  <a:pt x="24" y="11"/>
                </a:cubicBezTo>
                <a:close/>
                <a:moveTo>
                  <a:pt x="27" y="11"/>
                </a:moveTo>
                <a:cubicBezTo>
                  <a:pt x="27" y="11"/>
                  <a:pt x="27" y="11"/>
                  <a:pt x="27" y="11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4" y="13"/>
                  <a:pt x="24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5" y="11"/>
                  <a:pt x="25" y="11"/>
                </a:cubicBezTo>
                <a:cubicBezTo>
                  <a:pt x="27" y="11"/>
                  <a:pt x="27" y="11"/>
                  <a:pt x="27" y="11"/>
                </a:cubicBezTo>
                <a:close/>
                <a:moveTo>
                  <a:pt x="30" y="11"/>
                </a:moveTo>
                <a:cubicBezTo>
                  <a:pt x="30" y="11"/>
                  <a:pt x="31" y="11"/>
                  <a:pt x="31" y="11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0" y="13"/>
                  <a:pt x="30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30" y="11"/>
                  <a:pt x="30" y="11"/>
                  <a:pt x="30" y="11"/>
                </a:cubicBezTo>
                <a:close/>
                <a:moveTo>
                  <a:pt x="24" y="8"/>
                </a:moveTo>
                <a:cubicBezTo>
                  <a:pt x="24" y="8"/>
                  <a:pt x="24" y="8"/>
                  <a:pt x="24" y="8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4" y="8"/>
                  <a:pt x="24" y="8"/>
                  <a:pt x="24" y="8"/>
                </a:cubicBezTo>
                <a:close/>
                <a:moveTo>
                  <a:pt x="27" y="8"/>
                </a:moveTo>
                <a:cubicBezTo>
                  <a:pt x="27" y="8"/>
                  <a:pt x="27" y="8"/>
                  <a:pt x="27" y="8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4" y="10"/>
                  <a:pt x="24" y="10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5" y="8"/>
                  <a:pt x="25" y="8"/>
                </a:cubicBezTo>
                <a:cubicBezTo>
                  <a:pt x="27" y="8"/>
                  <a:pt x="27" y="8"/>
                  <a:pt x="27" y="8"/>
                </a:cubicBezTo>
                <a:close/>
                <a:moveTo>
                  <a:pt x="30" y="8"/>
                </a:moveTo>
                <a:cubicBezTo>
                  <a:pt x="30" y="8"/>
                  <a:pt x="31" y="8"/>
                  <a:pt x="31" y="8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0" y="10"/>
                  <a:pt x="30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0" y="8"/>
                  <a:pt x="30" y="8"/>
                </a:cubicBezTo>
                <a:close/>
                <a:moveTo>
                  <a:pt x="24" y="4"/>
                </a:moveTo>
                <a:cubicBezTo>
                  <a:pt x="24" y="4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4"/>
                  <a:pt x="21" y="4"/>
                </a:cubicBezTo>
                <a:cubicBezTo>
                  <a:pt x="24" y="4"/>
                  <a:pt x="24" y="4"/>
                  <a:pt x="24" y="4"/>
                </a:cubicBezTo>
                <a:close/>
                <a:moveTo>
                  <a:pt x="27" y="4"/>
                </a:moveTo>
                <a:cubicBezTo>
                  <a:pt x="27" y="4"/>
                  <a:pt x="27" y="5"/>
                  <a:pt x="27" y="5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4" y="7"/>
                  <a:pt x="24" y="7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5" y="4"/>
                  <a:pt x="25" y="4"/>
                </a:cubicBezTo>
                <a:lnTo>
                  <a:pt x="27" y="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0" name="Google Shape;1540;p46"/>
          <p:cNvSpPr/>
          <p:nvPr/>
        </p:nvSpPr>
        <p:spPr>
          <a:xfrm>
            <a:off x="11251031" y="7525211"/>
            <a:ext cx="553858" cy="539378"/>
          </a:xfrm>
          <a:custGeom>
            <a:rect b="b" l="l" r="r" t="t"/>
            <a:pathLst>
              <a:path extrusionOk="0" h="28" w="29">
                <a:moveTo>
                  <a:pt x="26" y="21"/>
                </a:moveTo>
                <a:cubicBezTo>
                  <a:pt x="20" y="21"/>
                  <a:pt x="20" y="21"/>
                  <a:pt x="20" y="21"/>
                </a:cubicBezTo>
                <a:cubicBezTo>
                  <a:pt x="19" y="21"/>
                  <a:pt x="19" y="15"/>
                  <a:pt x="20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8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20"/>
                  <a:pt x="29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20"/>
                  <a:pt x="27" y="21"/>
                  <a:pt x="26" y="21"/>
                </a:cubicBezTo>
                <a:close/>
                <a:moveTo>
                  <a:pt x="29" y="9"/>
                </a:moveTo>
                <a:cubicBezTo>
                  <a:pt x="29" y="8"/>
                  <a:pt x="28" y="7"/>
                  <a:pt x="27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3"/>
                  <a:pt x="22" y="2"/>
                  <a:pt x="21" y="2"/>
                </a:cubicBezTo>
                <a:cubicBezTo>
                  <a:pt x="16" y="4"/>
                  <a:pt x="16" y="4"/>
                  <a:pt x="16" y="4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1" y="0"/>
                  <a:pt x="10" y="1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7"/>
                  <a:pt x="0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5"/>
                  <a:pt x="0" y="19"/>
                  <a:pt x="0" y="26"/>
                </a:cubicBezTo>
                <a:cubicBezTo>
                  <a:pt x="0" y="27"/>
                  <a:pt x="1" y="28"/>
                  <a:pt x="2" y="28"/>
                </a:cubicBezTo>
                <a:cubicBezTo>
                  <a:pt x="8" y="28"/>
                  <a:pt x="20" y="28"/>
                  <a:pt x="25" y="28"/>
                </a:cubicBezTo>
                <a:cubicBezTo>
                  <a:pt x="27" y="28"/>
                  <a:pt x="28" y="27"/>
                  <a:pt x="28" y="26"/>
                </a:cubicBezTo>
                <a:cubicBezTo>
                  <a:pt x="28" y="21"/>
                  <a:pt x="28" y="21"/>
                  <a:pt x="28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17" y="21"/>
                  <a:pt x="17" y="15"/>
                  <a:pt x="20" y="1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9"/>
                  <a:pt x="27" y="8"/>
                  <a:pt x="25" y="8"/>
                </a:cubicBezTo>
                <a:cubicBezTo>
                  <a:pt x="18" y="8"/>
                  <a:pt x="10" y="8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7"/>
                  <a:pt x="2" y="7"/>
                  <a:pt x="2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8"/>
                  <a:pt x="2" y="8"/>
                  <a:pt x="2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8"/>
                  <a:pt x="6" y="8"/>
                  <a:pt x="6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3" y="5"/>
                  <a:pt x="23" y="5"/>
                </a:cubicBezTo>
                <a:cubicBezTo>
                  <a:pt x="24" y="8"/>
                  <a:pt x="24" y="8"/>
                  <a:pt x="24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7"/>
                  <a:pt x="28" y="8"/>
                  <a:pt x="28" y="10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6" y="7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3" y="3"/>
                  <a:pt x="13" y="3"/>
                </a:cubicBezTo>
                <a:cubicBezTo>
                  <a:pt x="15" y="5"/>
                  <a:pt x="15" y="5"/>
                  <a:pt x="15" y="5"/>
                </a:cubicBezTo>
                <a:cubicBezTo>
                  <a:pt x="11" y="6"/>
                  <a:pt x="11" y="6"/>
                  <a:pt x="11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4"/>
                  <a:pt x="13" y="4"/>
                  <a:pt x="13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7"/>
                </a:cubicBezTo>
                <a:cubicBezTo>
                  <a:pt x="6" y="7"/>
                  <a:pt x="6" y="7"/>
                  <a:pt x="6" y="7"/>
                </a:cubicBezTo>
                <a:close/>
                <a:moveTo>
                  <a:pt x="18" y="7"/>
                </a:move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7"/>
                  <a:pt x="22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lose/>
                <a:moveTo>
                  <a:pt x="29" y="21"/>
                </a:moveTo>
                <a:cubicBezTo>
                  <a:pt x="28" y="21"/>
                  <a:pt x="28" y="21"/>
                  <a:pt x="28" y="21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6"/>
                  <a:pt x="29" y="25"/>
                  <a:pt x="29" y="25"/>
                </a:cubicBezTo>
                <a:lnTo>
                  <a:pt x="29" y="2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1" name="Google Shape;1541;p46"/>
          <p:cNvSpPr/>
          <p:nvPr/>
        </p:nvSpPr>
        <p:spPr>
          <a:xfrm>
            <a:off x="17506353" y="7507109"/>
            <a:ext cx="459739" cy="575579"/>
          </a:xfrm>
          <a:custGeom>
            <a:rect b="b" l="l" r="r" t="t"/>
            <a:pathLst>
              <a:path extrusionOk="0" h="30" w="24">
                <a:moveTo>
                  <a:pt x="2" y="0"/>
                </a:move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30"/>
                  <a:pt x="23" y="30"/>
                  <a:pt x="2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0"/>
                  <a:pt x="0" y="2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2" y="24"/>
                </a:moveTo>
                <a:cubicBezTo>
                  <a:pt x="2" y="28"/>
                  <a:pt x="2" y="28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5"/>
                  <a:pt x="21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19" y="25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5"/>
                  <a:pt x="18" y="25"/>
                  <a:pt x="18" y="25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5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7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5" y="25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2" y="24"/>
                  <a:pt x="2" y="24"/>
                  <a:pt x="2" y="24"/>
                </a:cubicBezTo>
                <a:close/>
                <a:moveTo>
                  <a:pt x="22" y="22"/>
                </a:moveTo>
                <a:cubicBezTo>
                  <a:pt x="22" y="16"/>
                  <a:pt x="22" y="16"/>
                  <a:pt x="22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7"/>
                  <a:pt x="21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19" y="17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7"/>
                  <a:pt x="18" y="17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7"/>
                  <a:pt x="17" y="17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7"/>
                  <a:pt x="16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4" y="17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2" y="17"/>
                  <a:pt x="12" y="17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22"/>
                  <a:pt x="2" y="22"/>
                  <a:pt x="2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7" y="21"/>
                  <a:pt x="7" y="21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8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0" y="21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1"/>
                  <a:pt x="17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9" y="21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1" y="21"/>
                  <a:pt x="21" y="21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2" y="22"/>
                  <a:pt x="22" y="22"/>
                  <a:pt x="22" y="22"/>
                </a:cubicBezTo>
                <a:close/>
                <a:moveTo>
                  <a:pt x="22" y="14"/>
                </a:moveTo>
                <a:cubicBezTo>
                  <a:pt x="22" y="8"/>
                  <a:pt x="22" y="8"/>
                  <a:pt x="22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8"/>
                  <a:pt x="17" y="8"/>
                  <a:pt x="17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4" y="9"/>
                  <a:pt x="14" y="9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14"/>
                  <a:pt x="2" y="14"/>
                  <a:pt x="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2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3"/>
                  <a:pt x="16" y="13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3"/>
                  <a:pt x="17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9" y="13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1" y="13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7"/>
                </a:move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7"/>
                  <a:pt x="2" y="7"/>
                  <a:pt x="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5"/>
                  <a:pt x="12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3" y="6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5"/>
                  <a:pt x="17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9" y="5"/>
                  <a:pt x="19" y="6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1" y="5"/>
                  <a:pt x="21" y="5"/>
                  <a:pt x="21" y="6"/>
                </a:cubicBezTo>
                <a:cubicBezTo>
                  <a:pt x="21" y="7"/>
                  <a:pt x="21" y="7"/>
                  <a:pt x="21" y="7"/>
                </a:cubicBezTo>
                <a:lnTo>
                  <a:pt x="22" y="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2" name="Google Shape;1542;p46"/>
          <p:cNvSpPr/>
          <p:nvPr/>
        </p:nvSpPr>
        <p:spPr>
          <a:xfrm>
            <a:off x="14856527" y="7449192"/>
            <a:ext cx="789155" cy="651597"/>
          </a:xfrm>
          <a:custGeom>
            <a:rect b="b" l="l" r="r" t="t"/>
            <a:pathLst>
              <a:path extrusionOk="0" h="34" w="41">
                <a:moveTo>
                  <a:pt x="7" y="20"/>
                </a:move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9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2"/>
                  <a:pt x="20" y="12"/>
                  <a:pt x="19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6" y="12"/>
                  <a:pt x="6" y="12"/>
                  <a:pt x="6" y="13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20"/>
                  <a:pt x="7" y="20"/>
                </a:cubicBezTo>
                <a:close/>
                <a:moveTo>
                  <a:pt x="41" y="3"/>
                </a:moveTo>
                <a:cubicBezTo>
                  <a:pt x="41" y="3"/>
                  <a:pt x="41" y="2"/>
                  <a:pt x="41" y="2"/>
                </a:cubicBezTo>
                <a:cubicBezTo>
                  <a:pt x="41" y="1"/>
                  <a:pt x="40" y="0"/>
                  <a:pt x="39" y="0"/>
                </a:cubicBezTo>
                <a:cubicBezTo>
                  <a:pt x="26" y="0"/>
                  <a:pt x="15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4"/>
                  <a:pt x="1" y="5"/>
                  <a:pt x="2" y="5"/>
                </a:cubicBezTo>
                <a:cubicBezTo>
                  <a:pt x="15" y="5"/>
                  <a:pt x="26" y="5"/>
                  <a:pt x="39" y="5"/>
                </a:cubicBezTo>
                <a:cubicBezTo>
                  <a:pt x="40" y="5"/>
                  <a:pt x="41" y="4"/>
                  <a:pt x="41" y="3"/>
                </a:cubicBezTo>
                <a:close/>
                <a:moveTo>
                  <a:pt x="14" y="32"/>
                </a:moveTo>
                <a:cubicBezTo>
                  <a:pt x="14" y="32"/>
                  <a:pt x="14" y="31"/>
                  <a:pt x="14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6" y="33"/>
                </a:cubicBezTo>
                <a:cubicBezTo>
                  <a:pt x="19" y="33"/>
                  <a:pt x="22" y="33"/>
                  <a:pt x="25" y="33"/>
                </a:cubicBezTo>
                <a:cubicBezTo>
                  <a:pt x="25" y="33"/>
                  <a:pt x="26" y="33"/>
                  <a:pt x="26" y="32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3"/>
                  <a:pt x="26" y="34"/>
                  <a:pt x="25" y="34"/>
                </a:cubicBezTo>
                <a:cubicBezTo>
                  <a:pt x="22" y="34"/>
                  <a:pt x="19" y="34"/>
                  <a:pt x="16" y="34"/>
                </a:cubicBezTo>
                <a:cubicBezTo>
                  <a:pt x="15" y="34"/>
                  <a:pt x="14" y="33"/>
                  <a:pt x="14" y="32"/>
                </a:cubicBezTo>
                <a:close/>
                <a:moveTo>
                  <a:pt x="35" y="10"/>
                </a:moveTo>
                <a:cubicBezTo>
                  <a:pt x="36" y="10"/>
                  <a:pt x="37" y="11"/>
                  <a:pt x="37" y="12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30"/>
                  <a:pt x="36" y="31"/>
                  <a:pt x="35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5" y="31"/>
                  <a:pt x="4" y="30"/>
                  <a:pt x="4" y="28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1"/>
                  <a:pt x="5" y="10"/>
                  <a:pt x="6" y="10"/>
                </a:cubicBezTo>
                <a:cubicBezTo>
                  <a:pt x="35" y="10"/>
                  <a:pt x="35" y="10"/>
                  <a:pt x="35" y="10"/>
                </a:cubicBezTo>
                <a:close/>
                <a:moveTo>
                  <a:pt x="36" y="12"/>
                </a:moveTo>
                <a:cubicBezTo>
                  <a:pt x="36" y="29"/>
                  <a:pt x="36" y="29"/>
                  <a:pt x="36" y="29"/>
                </a:cubicBezTo>
                <a:cubicBezTo>
                  <a:pt x="36" y="29"/>
                  <a:pt x="36" y="30"/>
                  <a:pt x="35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5" y="29"/>
                  <a:pt x="5" y="29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1"/>
                  <a:pt x="6" y="11"/>
                  <a:pt x="6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1"/>
                  <a:pt x="36" y="11"/>
                  <a:pt x="36" y="12"/>
                </a:cubicBezTo>
                <a:close/>
                <a:moveTo>
                  <a:pt x="6" y="9"/>
                </a:move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2" y="6"/>
                  <a:pt x="2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6" y="9"/>
                  <a:pt x="6" y="9"/>
                </a:cubicBezTo>
                <a:close/>
                <a:moveTo>
                  <a:pt x="15" y="2"/>
                </a:move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6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4" y="3"/>
                  <a:pt x="14" y="3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2"/>
                  <a:pt x="15" y="2"/>
                  <a:pt x="15" y="2"/>
                </a:cubicBezTo>
                <a:close/>
                <a:moveTo>
                  <a:pt x="22" y="29"/>
                </a:moveTo>
                <a:cubicBezTo>
                  <a:pt x="34" y="29"/>
                  <a:pt x="34" y="29"/>
                  <a:pt x="34" y="29"/>
                </a:cubicBezTo>
                <a:cubicBezTo>
                  <a:pt x="35" y="29"/>
                  <a:pt x="36" y="28"/>
                  <a:pt x="36" y="28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1"/>
                  <a:pt x="35" y="21"/>
                  <a:pt x="34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1" y="21"/>
                  <a:pt x="21" y="22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2" y="29"/>
                  <a:pt x="22" y="29"/>
                </a:cubicBezTo>
                <a:close/>
                <a:moveTo>
                  <a:pt x="27" y="22"/>
                </a:moveTo>
                <a:cubicBezTo>
                  <a:pt x="27" y="22"/>
                  <a:pt x="27" y="22"/>
                  <a:pt x="27" y="22"/>
                </a:cubicBezTo>
                <a:cubicBezTo>
                  <a:pt x="25" y="22"/>
                  <a:pt x="24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4"/>
                  <a:pt x="22" y="26"/>
                  <a:pt x="22" y="27"/>
                </a:cubicBezTo>
                <a:cubicBezTo>
                  <a:pt x="22" y="27"/>
                  <a:pt x="22" y="28"/>
                  <a:pt x="22" y="28"/>
                </a:cubicBezTo>
                <a:cubicBezTo>
                  <a:pt x="24" y="28"/>
                  <a:pt x="25" y="28"/>
                  <a:pt x="27" y="28"/>
                </a:cubicBezTo>
                <a:cubicBezTo>
                  <a:pt x="27" y="27"/>
                  <a:pt x="27" y="27"/>
                  <a:pt x="27" y="27"/>
                </a:cubicBezTo>
                <a:cubicBezTo>
                  <a:pt x="26" y="27"/>
                  <a:pt x="26" y="26"/>
                  <a:pt x="26" y="25"/>
                </a:cubicBezTo>
                <a:cubicBezTo>
                  <a:pt x="26" y="23"/>
                  <a:pt x="26" y="22"/>
                  <a:pt x="27" y="22"/>
                </a:cubicBezTo>
                <a:close/>
                <a:moveTo>
                  <a:pt x="29" y="27"/>
                </a:moveTo>
                <a:cubicBezTo>
                  <a:pt x="30" y="26"/>
                  <a:pt x="30" y="25"/>
                  <a:pt x="30" y="25"/>
                </a:cubicBezTo>
                <a:cubicBezTo>
                  <a:pt x="30" y="24"/>
                  <a:pt x="30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29" y="22"/>
                </a:moveTo>
                <a:cubicBezTo>
                  <a:pt x="30" y="22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31" y="28"/>
                  <a:pt x="33" y="28"/>
                  <a:pt x="34" y="28"/>
                </a:cubicBezTo>
                <a:cubicBezTo>
                  <a:pt x="35" y="28"/>
                  <a:pt x="35" y="27"/>
                  <a:pt x="35" y="27"/>
                </a:cubicBezTo>
                <a:cubicBezTo>
                  <a:pt x="35" y="26"/>
                  <a:pt x="35" y="24"/>
                  <a:pt x="35" y="22"/>
                </a:cubicBezTo>
                <a:cubicBezTo>
                  <a:pt x="35" y="22"/>
                  <a:pt x="35" y="22"/>
                  <a:pt x="34" y="22"/>
                </a:cubicBezTo>
                <a:cubicBezTo>
                  <a:pt x="33" y="22"/>
                  <a:pt x="31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lose/>
                <a:moveTo>
                  <a:pt x="34" y="24"/>
                </a:moveTo>
                <a:cubicBezTo>
                  <a:pt x="33" y="24"/>
                  <a:pt x="33" y="24"/>
                  <a:pt x="33" y="25"/>
                </a:cubicBezTo>
                <a:cubicBezTo>
                  <a:pt x="33" y="25"/>
                  <a:pt x="33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4"/>
                  <a:pt x="34" y="24"/>
                  <a:pt x="34" y="24"/>
                </a:cubicBezTo>
                <a:close/>
                <a:moveTo>
                  <a:pt x="33" y="27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3" y="27"/>
                  <a:pt x="33" y="27"/>
                  <a:pt x="33" y="27"/>
                </a:cubicBezTo>
                <a:close/>
                <a:moveTo>
                  <a:pt x="33" y="22"/>
                </a:move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2"/>
                  <a:pt x="33" y="22"/>
                  <a:pt x="33" y="22"/>
                </a:cubicBezTo>
                <a:close/>
                <a:moveTo>
                  <a:pt x="27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6" y="24"/>
                  <a:pt x="26" y="25"/>
                </a:cubicBezTo>
                <a:cubicBezTo>
                  <a:pt x="26" y="25"/>
                  <a:pt x="27" y="26"/>
                  <a:pt x="27" y="27"/>
                </a:cubicBezTo>
                <a:close/>
                <a:moveTo>
                  <a:pt x="23" y="24"/>
                </a:moveTo>
                <a:cubicBezTo>
                  <a:pt x="23" y="24"/>
                  <a:pt x="22" y="24"/>
                  <a:pt x="22" y="25"/>
                </a:cubicBezTo>
                <a:cubicBezTo>
                  <a:pt x="22" y="25"/>
                  <a:pt x="23" y="25"/>
                  <a:pt x="23" y="25"/>
                </a:cubicBezTo>
                <a:cubicBezTo>
                  <a:pt x="23" y="25"/>
                  <a:pt x="24" y="25"/>
                  <a:pt x="24" y="25"/>
                </a:cubicBezTo>
                <a:cubicBezTo>
                  <a:pt x="24" y="24"/>
                  <a:pt x="23" y="24"/>
                  <a:pt x="23" y="24"/>
                </a:cubicBezTo>
                <a:close/>
                <a:moveTo>
                  <a:pt x="24" y="27"/>
                </a:move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  <a:moveTo>
                  <a:pt x="24" y="22"/>
                </a:move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lose/>
                <a:moveTo>
                  <a:pt x="7" y="29"/>
                </a:move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0" y="28"/>
                  <a:pt x="20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1"/>
                  <a:pt x="20" y="21"/>
                  <a:pt x="19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6" y="21"/>
                  <a:pt x="6" y="21"/>
                  <a:pt x="6" y="22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9"/>
                  <a:pt x="7" y="29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0" y="22"/>
                  <a:pt x="9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4"/>
                  <a:pt x="7" y="26"/>
                  <a:pt x="7" y="27"/>
                </a:cubicBezTo>
                <a:cubicBezTo>
                  <a:pt x="7" y="27"/>
                  <a:pt x="7" y="28"/>
                  <a:pt x="7" y="28"/>
                </a:cubicBezTo>
                <a:cubicBezTo>
                  <a:pt x="9" y="28"/>
                  <a:pt x="10" y="28"/>
                  <a:pt x="12" y="28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1" y="26"/>
                  <a:pt x="11" y="25"/>
                </a:cubicBezTo>
                <a:cubicBezTo>
                  <a:pt x="11" y="23"/>
                  <a:pt x="11" y="22"/>
                  <a:pt x="12" y="22"/>
                </a:cubicBezTo>
                <a:close/>
                <a:moveTo>
                  <a:pt x="14" y="27"/>
                </a:moveTo>
                <a:cubicBezTo>
                  <a:pt x="15" y="26"/>
                  <a:pt x="15" y="25"/>
                  <a:pt x="15" y="25"/>
                </a:cubicBezTo>
                <a:cubicBezTo>
                  <a:pt x="15" y="24"/>
                  <a:pt x="15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7"/>
                  <a:pt x="14" y="27"/>
                </a:cubicBezTo>
                <a:close/>
                <a:moveTo>
                  <a:pt x="14" y="22"/>
                </a:moveTo>
                <a:cubicBezTo>
                  <a:pt x="15" y="22"/>
                  <a:pt x="16" y="23"/>
                  <a:pt x="16" y="25"/>
                </a:cubicBezTo>
                <a:cubicBezTo>
                  <a:pt x="16" y="26"/>
                  <a:pt x="15" y="27"/>
                  <a:pt x="14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6" y="28"/>
                  <a:pt x="18" y="28"/>
                  <a:pt x="19" y="28"/>
                </a:cubicBezTo>
                <a:cubicBezTo>
                  <a:pt x="20" y="28"/>
                  <a:pt x="20" y="27"/>
                  <a:pt x="20" y="27"/>
                </a:cubicBezTo>
                <a:cubicBezTo>
                  <a:pt x="20" y="26"/>
                  <a:pt x="20" y="24"/>
                  <a:pt x="20" y="22"/>
                </a:cubicBezTo>
                <a:cubicBezTo>
                  <a:pt x="20" y="22"/>
                  <a:pt x="20" y="22"/>
                  <a:pt x="19" y="22"/>
                </a:cubicBezTo>
                <a:cubicBezTo>
                  <a:pt x="18" y="22"/>
                  <a:pt x="16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lose/>
                <a:moveTo>
                  <a:pt x="19" y="24"/>
                </a:moveTo>
                <a:cubicBezTo>
                  <a:pt x="18" y="24"/>
                  <a:pt x="18" y="24"/>
                  <a:pt x="18" y="25"/>
                </a:cubicBezTo>
                <a:cubicBezTo>
                  <a:pt x="18" y="25"/>
                  <a:pt x="18" y="25"/>
                  <a:pt x="19" y="25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4"/>
                  <a:pt x="19" y="24"/>
                  <a:pt x="19" y="24"/>
                </a:cubicBezTo>
                <a:close/>
                <a:moveTo>
                  <a:pt x="18" y="27"/>
                </a:move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8" y="27"/>
                  <a:pt x="18" y="27"/>
                  <a:pt x="18" y="27"/>
                </a:cubicBezTo>
                <a:close/>
                <a:moveTo>
                  <a:pt x="18" y="22"/>
                </a:move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8" y="22"/>
                  <a:pt x="18" y="22"/>
                  <a:pt x="18" y="22"/>
                </a:cubicBezTo>
                <a:close/>
                <a:moveTo>
                  <a:pt x="12" y="27"/>
                </a:moveTo>
                <a:cubicBezTo>
                  <a:pt x="12" y="27"/>
                  <a:pt x="12" y="27"/>
                  <a:pt x="12" y="27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1" y="24"/>
                  <a:pt x="11" y="25"/>
                </a:cubicBezTo>
                <a:cubicBezTo>
                  <a:pt x="11" y="25"/>
                  <a:pt x="12" y="26"/>
                  <a:pt x="12" y="27"/>
                </a:cubicBezTo>
                <a:close/>
                <a:moveTo>
                  <a:pt x="8" y="24"/>
                </a:moveTo>
                <a:cubicBezTo>
                  <a:pt x="8" y="24"/>
                  <a:pt x="7" y="24"/>
                  <a:pt x="7" y="25"/>
                </a:cubicBezTo>
                <a:cubicBezTo>
                  <a:pt x="7" y="25"/>
                  <a:pt x="8" y="25"/>
                  <a:pt x="8" y="25"/>
                </a:cubicBezTo>
                <a:cubicBezTo>
                  <a:pt x="8" y="25"/>
                  <a:pt x="9" y="25"/>
                  <a:pt x="9" y="25"/>
                </a:cubicBezTo>
                <a:cubicBezTo>
                  <a:pt x="9" y="24"/>
                  <a:pt x="8" y="24"/>
                  <a:pt x="8" y="24"/>
                </a:cubicBezTo>
                <a:close/>
                <a:moveTo>
                  <a:pt x="9" y="27"/>
                </a:move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lose/>
                <a:moveTo>
                  <a:pt x="9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lose/>
                <a:moveTo>
                  <a:pt x="22" y="20"/>
                </a:moveTo>
                <a:cubicBezTo>
                  <a:pt x="34" y="20"/>
                  <a:pt x="34" y="20"/>
                  <a:pt x="34" y="20"/>
                </a:cubicBezTo>
                <a:cubicBezTo>
                  <a:pt x="35" y="20"/>
                  <a:pt x="36" y="19"/>
                  <a:pt x="36" y="19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2"/>
                  <a:pt x="34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1" y="12"/>
                  <a:pt x="21" y="13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2" y="20"/>
                  <a:pt x="22" y="20"/>
                </a:cubicBezTo>
                <a:close/>
                <a:moveTo>
                  <a:pt x="27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5" y="13"/>
                  <a:pt x="24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5"/>
                  <a:pt x="22" y="17"/>
                  <a:pt x="22" y="18"/>
                </a:cubicBezTo>
                <a:cubicBezTo>
                  <a:pt x="22" y="19"/>
                  <a:pt x="22" y="19"/>
                  <a:pt x="22" y="19"/>
                </a:cubicBezTo>
                <a:cubicBezTo>
                  <a:pt x="24" y="19"/>
                  <a:pt x="25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6" y="18"/>
                  <a:pt x="26" y="17"/>
                  <a:pt x="26" y="16"/>
                </a:cubicBezTo>
                <a:cubicBezTo>
                  <a:pt x="26" y="15"/>
                  <a:pt x="26" y="14"/>
                  <a:pt x="27" y="13"/>
                </a:cubicBezTo>
                <a:close/>
                <a:moveTo>
                  <a:pt x="29" y="18"/>
                </a:moveTo>
                <a:cubicBezTo>
                  <a:pt x="30" y="17"/>
                  <a:pt x="30" y="17"/>
                  <a:pt x="30" y="16"/>
                </a:cubicBezTo>
                <a:cubicBezTo>
                  <a:pt x="30" y="15"/>
                  <a:pt x="30" y="14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lose/>
                <a:moveTo>
                  <a:pt x="29" y="13"/>
                </a:moveTo>
                <a:cubicBezTo>
                  <a:pt x="30" y="14"/>
                  <a:pt x="31" y="15"/>
                  <a:pt x="31" y="16"/>
                </a:cubicBezTo>
                <a:cubicBezTo>
                  <a:pt x="31" y="17"/>
                  <a:pt x="30" y="18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31" y="19"/>
                  <a:pt x="33" y="19"/>
                  <a:pt x="34" y="19"/>
                </a:cubicBezTo>
                <a:cubicBezTo>
                  <a:pt x="35" y="19"/>
                  <a:pt x="35" y="19"/>
                  <a:pt x="35" y="18"/>
                </a:cubicBezTo>
                <a:cubicBezTo>
                  <a:pt x="35" y="17"/>
                  <a:pt x="35" y="15"/>
                  <a:pt x="35" y="13"/>
                </a:cubicBezTo>
                <a:cubicBezTo>
                  <a:pt x="35" y="13"/>
                  <a:pt x="35" y="13"/>
                  <a:pt x="34" y="13"/>
                </a:cubicBezTo>
                <a:cubicBezTo>
                  <a:pt x="33" y="13"/>
                  <a:pt x="31" y="13"/>
                  <a:pt x="29" y="13"/>
                </a:cubicBezTo>
                <a:cubicBezTo>
                  <a:pt x="29" y="13"/>
                  <a:pt x="29" y="13"/>
                  <a:pt x="29" y="13"/>
                </a:cubicBezTo>
                <a:close/>
                <a:moveTo>
                  <a:pt x="34" y="15"/>
                </a:moveTo>
                <a:cubicBezTo>
                  <a:pt x="33" y="15"/>
                  <a:pt x="33" y="16"/>
                  <a:pt x="33" y="16"/>
                </a:cubicBezTo>
                <a:cubicBezTo>
                  <a:pt x="33" y="16"/>
                  <a:pt x="33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5"/>
                  <a:pt x="34" y="15"/>
                </a:cubicBezTo>
                <a:close/>
                <a:moveTo>
                  <a:pt x="33" y="18"/>
                </a:move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9"/>
                  <a:pt x="33" y="19"/>
                  <a:pt x="33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3" y="18"/>
                  <a:pt x="33" y="18"/>
                  <a:pt x="33" y="18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27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6" y="15"/>
                  <a:pt x="26" y="16"/>
                </a:cubicBezTo>
                <a:cubicBezTo>
                  <a:pt x="26" y="17"/>
                  <a:pt x="27" y="17"/>
                  <a:pt x="27" y="18"/>
                </a:cubicBezTo>
                <a:close/>
                <a:moveTo>
                  <a:pt x="23" y="15"/>
                </a:moveTo>
                <a:cubicBezTo>
                  <a:pt x="23" y="15"/>
                  <a:pt x="22" y="16"/>
                  <a:pt x="22" y="16"/>
                </a:cubicBezTo>
                <a:cubicBezTo>
                  <a:pt x="22" y="16"/>
                  <a:pt x="23" y="16"/>
                  <a:pt x="23" y="16"/>
                </a:cubicBezTo>
                <a:cubicBezTo>
                  <a:pt x="23" y="16"/>
                  <a:pt x="24" y="16"/>
                  <a:pt x="24" y="16"/>
                </a:cubicBezTo>
                <a:cubicBezTo>
                  <a:pt x="24" y="16"/>
                  <a:pt x="23" y="15"/>
                  <a:pt x="23" y="15"/>
                </a:cubicBezTo>
                <a:close/>
                <a:moveTo>
                  <a:pt x="24" y="18"/>
                </a:move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9"/>
                  <a:pt x="22" y="19"/>
                  <a:pt x="22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lose/>
                <a:moveTo>
                  <a:pt x="24" y="13"/>
                </a:move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14"/>
                  <a:pt x="22" y="14"/>
                  <a:pt x="22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lose/>
                <a:moveTo>
                  <a:pt x="12" y="13"/>
                </a:moveTo>
                <a:cubicBezTo>
                  <a:pt x="11" y="14"/>
                  <a:pt x="11" y="15"/>
                  <a:pt x="11" y="16"/>
                </a:cubicBezTo>
                <a:cubicBezTo>
                  <a:pt x="11" y="17"/>
                  <a:pt x="11" y="18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19"/>
                  <a:pt x="9" y="19"/>
                  <a:pt x="7" y="19"/>
                </a:cubicBezTo>
                <a:cubicBezTo>
                  <a:pt x="7" y="19"/>
                  <a:pt x="7" y="19"/>
                  <a:pt x="7" y="18"/>
                </a:cubicBezTo>
                <a:cubicBezTo>
                  <a:pt x="7" y="17"/>
                  <a:pt x="7" y="15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9" y="13"/>
                  <a:pt x="10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lose/>
                <a:moveTo>
                  <a:pt x="14" y="18"/>
                </a:moveTo>
                <a:cubicBezTo>
                  <a:pt x="14" y="18"/>
                  <a:pt x="14" y="18"/>
                  <a:pt x="14" y="18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5" y="14"/>
                  <a:pt x="15" y="15"/>
                  <a:pt x="15" y="16"/>
                </a:cubicBezTo>
                <a:cubicBezTo>
                  <a:pt x="15" y="17"/>
                  <a:pt x="15" y="17"/>
                  <a:pt x="14" y="18"/>
                </a:cubicBezTo>
                <a:close/>
                <a:moveTo>
                  <a:pt x="14" y="13"/>
                </a:moveTo>
                <a:cubicBezTo>
                  <a:pt x="14" y="13"/>
                  <a:pt x="14" y="13"/>
                  <a:pt x="14" y="13"/>
                </a:cubicBezTo>
                <a:cubicBezTo>
                  <a:pt x="16" y="13"/>
                  <a:pt x="18" y="13"/>
                  <a:pt x="19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5"/>
                  <a:pt x="20" y="17"/>
                  <a:pt x="20" y="18"/>
                </a:cubicBezTo>
                <a:cubicBezTo>
                  <a:pt x="20" y="19"/>
                  <a:pt x="20" y="19"/>
                  <a:pt x="19" y="19"/>
                </a:cubicBezTo>
                <a:cubicBezTo>
                  <a:pt x="18" y="19"/>
                  <a:pt x="16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8"/>
                  <a:pt x="16" y="17"/>
                  <a:pt x="16" y="16"/>
                </a:cubicBezTo>
                <a:cubicBezTo>
                  <a:pt x="16" y="15"/>
                  <a:pt x="15" y="14"/>
                  <a:pt x="14" y="13"/>
                </a:cubicBezTo>
                <a:close/>
                <a:moveTo>
                  <a:pt x="19" y="15"/>
                </a:moveTo>
                <a:cubicBezTo>
                  <a:pt x="19" y="15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5"/>
                  <a:pt x="19" y="15"/>
                </a:cubicBezTo>
                <a:close/>
                <a:moveTo>
                  <a:pt x="18" y="18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9"/>
                  <a:pt x="19" y="19"/>
                  <a:pt x="19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lose/>
                <a:moveTo>
                  <a:pt x="18" y="13"/>
                </a:move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4"/>
                  <a:pt x="19" y="14"/>
                  <a:pt x="19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lose/>
                <a:moveTo>
                  <a:pt x="12" y="18"/>
                </a:moveTo>
                <a:cubicBezTo>
                  <a:pt x="12" y="17"/>
                  <a:pt x="11" y="17"/>
                  <a:pt x="11" y="16"/>
                </a:cubicBezTo>
                <a:cubicBezTo>
                  <a:pt x="11" y="15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lose/>
                <a:moveTo>
                  <a:pt x="8" y="15"/>
                </a:moveTo>
                <a:cubicBezTo>
                  <a:pt x="8" y="15"/>
                  <a:pt x="9" y="16"/>
                  <a:pt x="9" y="16"/>
                </a:cubicBezTo>
                <a:cubicBezTo>
                  <a:pt x="9" y="16"/>
                  <a:pt x="8" y="16"/>
                  <a:pt x="8" y="16"/>
                </a:cubicBezTo>
                <a:cubicBezTo>
                  <a:pt x="8" y="16"/>
                  <a:pt x="7" y="16"/>
                  <a:pt x="7" y="16"/>
                </a:cubicBezTo>
                <a:cubicBezTo>
                  <a:pt x="7" y="16"/>
                  <a:pt x="8" y="15"/>
                  <a:pt x="8" y="15"/>
                </a:cubicBezTo>
                <a:close/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9" y="18"/>
                  <a:pt x="9" y="18"/>
                  <a:pt x="9" y="18"/>
                </a:cubicBezTo>
                <a:close/>
                <a:moveTo>
                  <a:pt x="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4"/>
                  <a:pt x="9" y="14"/>
                  <a:pt x="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3"/>
                  <a:pt x="7" y="13"/>
                </a:cubicBezTo>
                <a:lnTo>
                  <a:pt x="9" y="1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3" name="Google Shape;1543;p46"/>
          <p:cNvSpPr/>
          <p:nvPr/>
        </p:nvSpPr>
        <p:spPr>
          <a:xfrm>
            <a:off x="8735145" y="7565031"/>
            <a:ext cx="633497" cy="517658"/>
          </a:xfrm>
          <a:custGeom>
            <a:rect b="b" l="l" r="r" t="t"/>
            <a:pathLst>
              <a:path extrusionOk="0" h="27" w="33">
                <a:moveTo>
                  <a:pt x="11" y="22"/>
                </a:move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2"/>
                  <a:pt x="0" y="2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8"/>
                  <a:pt x="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1" y="21"/>
                  <a:pt x="11" y="22"/>
                </a:cubicBezTo>
                <a:close/>
                <a:moveTo>
                  <a:pt x="23" y="10"/>
                </a:moveTo>
                <a:cubicBezTo>
                  <a:pt x="23" y="14"/>
                  <a:pt x="23" y="14"/>
                  <a:pt x="23" y="14"/>
                </a:cubicBezTo>
                <a:cubicBezTo>
                  <a:pt x="24" y="14"/>
                  <a:pt x="25" y="14"/>
                  <a:pt x="26" y="14"/>
                </a:cubicBezTo>
                <a:cubicBezTo>
                  <a:pt x="26" y="14"/>
                  <a:pt x="27" y="15"/>
                  <a:pt x="27" y="15"/>
                </a:cubicBezTo>
                <a:cubicBezTo>
                  <a:pt x="28" y="16"/>
                  <a:pt x="28" y="17"/>
                  <a:pt x="28" y="18"/>
                </a:cubicBezTo>
                <a:cubicBezTo>
                  <a:pt x="28" y="19"/>
                  <a:pt x="28" y="19"/>
                  <a:pt x="27" y="20"/>
                </a:cubicBezTo>
                <a:cubicBezTo>
                  <a:pt x="27" y="21"/>
                  <a:pt x="27" y="21"/>
                  <a:pt x="26" y="21"/>
                </a:cubicBezTo>
                <a:cubicBezTo>
                  <a:pt x="25" y="22"/>
                  <a:pt x="24" y="22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0" y="22"/>
                  <a:pt x="19" y="22"/>
                </a:cubicBezTo>
                <a:cubicBezTo>
                  <a:pt x="19" y="22"/>
                  <a:pt x="18" y="21"/>
                  <a:pt x="18" y="21"/>
                </a:cubicBezTo>
                <a:cubicBezTo>
                  <a:pt x="17" y="21"/>
                  <a:pt x="17" y="20"/>
                  <a:pt x="17" y="20"/>
                </a:cubicBezTo>
                <a:cubicBezTo>
                  <a:pt x="17" y="19"/>
                  <a:pt x="16" y="19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8"/>
                  <a:pt x="19" y="18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0"/>
                  <a:pt x="20" y="20"/>
                  <a:pt x="20" y="20"/>
                </a:cubicBezTo>
                <a:cubicBezTo>
                  <a:pt x="20" y="20"/>
                  <a:pt x="21" y="20"/>
                  <a:pt x="2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0" y="16"/>
                  <a:pt x="19" y="16"/>
                </a:cubicBezTo>
                <a:cubicBezTo>
                  <a:pt x="19" y="16"/>
                  <a:pt x="18" y="15"/>
                  <a:pt x="18" y="15"/>
                </a:cubicBezTo>
                <a:cubicBezTo>
                  <a:pt x="17" y="15"/>
                  <a:pt x="17" y="15"/>
                  <a:pt x="17" y="14"/>
                </a:cubicBezTo>
                <a:cubicBezTo>
                  <a:pt x="17" y="14"/>
                  <a:pt x="17" y="13"/>
                  <a:pt x="17" y="12"/>
                </a:cubicBezTo>
                <a:cubicBezTo>
                  <a:pt x="17" y="11"/>
                  <a:pt x="17" y="10"/>
                  <a:pt x="17" y="10"/>
                </a:cubicBezTo>
                <a:cubicBezTo>
                  <a:pt x="18" y="9"/>
                  <a:pt x="18" y="9"/>
                  <a:pt x="19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8"/>
                  <a:pt x="25" y="9"/>
                  <a:pt x="26" y="9"/>
                </a:cubicBezTo>
                <a:cubicBezTo>
                  <a:pt x="26" y="9"/>
                  <a:pt x="27" y="9"/>
                  <a:pt x="27" y="10"/>
                </a:cubicBezTo>
                <a:cubicBezTo>
                  <a:pt x="27" y="10"/>
                  <a:pt x="28" y="11"/>
                  <a:pt x="28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0"/>
                  <a:pt x="24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10"/>
                  <a:pt x="20" y="10"/>
                </a:cubicBezTo>
                <a:cubicBezTo>
                  <a:pt x="20" y="11"/>
                  <a:pt x="19" y="11"/>
                  <a:pt x="19" y="11"/>
                </a:cubicBezTo>
                <a:cubicBezTo>
                  <a:pt x="19" y="11"/>
                  <a:pt x="19" y="12"/>
                  <a:pt x="19" y="12"/>
                </a:cubicBezTo>
                <a:cubicBezTo>
                  <a:pt x="19" y="13"/>
                  <a:pt x="19" y="13"/>
                  <a:pt x="19" y="14"/>
                </a:cubicBezTo>
                <a:cubicBezTo>
                  <a:pt x="20" y="14"/>
                  <a:pt x="21" y="14"/>
                  <a:pt x="21" y="14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23" y="16"/>
                </a:move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0"/>
                  <a:pt x="25" y="20"/>
                  <a:pt x="25" y="19"/>
                </a:cubicBezTo>
                <a:cubicBezTo>
                  <a:pt x="25" y="19"/>
                  <a:pt x="26" y="19"/>
                  <a:pt x="26" y="18"/>
                </a:cubicBezTo>
                <a:cubicBezTo>
                  <a:pt x="26" y="17"/>
                  <a:pt x="25" y="17"/>
                  <a:pt x="25" y="17"/>
                </a:cubicBezTo>
                <a:cubicBezTo>
                  <a:pt x="25" y="16"/>
                  <a:pt x="25" y="16"/>
                  <a:pt x="24" y="16"/>
                </a:cubicBezTo>
                <a:cubicBezTo>
                  <a:pt x="24" y="16"/>
                  <a:pt x="24" y="16"/>
                  <a:pt x="23" y="16"/>
                </a:cubicBezTo>
                <a:close/>
                <a:moveTo>
                  <a:pt x="22" y="25"/>
                </a:moveTo>
                <a:cubicBezTo>
                  <a:pt x="25" y="25"/>
                  <a:pt x="27" y="24"/>
                  <a:pt x="29" y="22"/>
                </a:cubicBezTo>
                <a:cubicBezTo>
                  <a:pt x="30" y="20"/>
                  <a:pt x="32" y="18"/>
                  <a:pt x="32" y="15"/>
                </a:cubicBezTo>
                <a:cubicBezTo>
                  <a:pt x="32" y="13"/>
                  <a:pt x="30" y="10"/>
                  <a:pt x="29" y="9"/>
                </a:cubicBezTo>
                <a:cubicBezTo>
                  <a:pt x="27" y="7"/>
                  <a:pt x="25" y="6"/>
                  <a:pt x="22" y="6"/>
                </a:cubicBezTo>
                <a:cubicBezTo>
                  <a:pt x="20" y="6"/>
                  <a:pt x="17" y="7"/>
                  <a:pt x="15" y="9"/>
                </a:cubicBezTo>
                <a:cubicBezTo>
                  <a:pt x="14" y="10"/>
                  <a:pt x="13" y="13"/>
                  <a:pt x="13" y="15"/>
                </a:cubicBezTo>
                <a:cubicBezTo>
                  <a:pt x="13" y="18"/>
                  <a:pt x="14" y="20"/>
                  <a:pt x="15" y="22"/>
                </a:cubicBezTo>
                <a:cubicBezTo>
                  <a:pt x="17" y="24"/>
                  <a:pt x="20" y="25"/>
                  <a:pt x="22" y="25"/>
                </a:cubicBezTo>
                <a:close/>
                <a:moveTo>
                  <a:pt x="30" y="23"/>
                </a:moveTo>
                <a:cubicBezTo>
                  <a:pt x="32" y="21"/>
                  <a:pt x="33" y="18"/>
                  <a:pt x="33" y="15"/>
                </a:cubicBezTo>
                <a:cubicBezTo>
                  <a:pt x="33" y="12"/>
                  <a:pt x="32" y="9"/>
                  <a:pt x="30" y="7"/>
                </a:cubicBezTo>
                <a:cubicBezTo>
                  <a:pt x="28" y="5"/>
                  <a:pt x="25" y="4"/>
                  <a:pt x="22" y="4"/>
                </a:cubicBezTo>
                <a:cubicBezTo>
                  <a:pt x="19" y="4"/>
                  <a:pt x="16" y="5"/>
                  <a:pt x="14" y="7"/>
                </a:cubicBezTo>
                <a:cubicBezTo>
                  <a:pt x="12" y="9"/>
                  <a:pt x="11" y="12"/>
                  <a:pt x="11" y="15"/>
                </a:cubicBezTo>
                <a:cubicBezTo>
                  <a:pt x="11" y="18"/>
                  <a:pt x="12" y="21"/>
                  <a:pt x="14" y="23"/>
                </a:cubicBezTo>
                <a:cubicBezTo>
                  <a:pt x="16" y="25"/>
                  <a:pt x="19" y="27"/>
                  <a:pt x="22" y="27"/>
                </a:cubicBezTo>
                <a:cubicBezTo>
                  <a:pt x="25" y="27"/>
                  <a:pt x="28" y="25"/>
                  <a:pt x="30" y="23"/>
                </a:cubicBezTo>
                <a:close/>
                <a:moveTo>
                  <a:pt x="14" y="5"/>
                </a:move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1"/>
                  <a:pt x="22" y="1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2"/>
                  <a:pt x="17" y="3"/>
                  <a:pt x="14" y="5"/>
                </a:cubicBezTo>
                <a:close/>
                <a:moveTo>
                  <a:pt x="10" y="11"/>
                </a:move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6"/>
                  <a:pt x="2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7"/>
                  <a:pt x="11" y="9"/>
                  <a:pt x="10" y="11"/>
                </a:cubicBezTo>
                <a:close/>
                <a:moveTo>
                  <a:pt x="9" y="17"/>
                </a:move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1" y="12"/>
                  <a:pt x="2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9" y="13"/>
                  <a:pt x="9" y="14"/>
                  <a:pt x="9" y="15"/>
                </a:cubicBezTo>
                <a:cubicBezTo>
                  <a:pt x="9" y="16"/>
                  <a:pt x="9" y="16"/>
                  <a:pt x="9" y="1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4" name="Google Shape;1544;p46"/>
          <p:cNvSpPr/>
          <p:nvPr/>
        </p:nvSpPr>
        <p:spPr>
          <a:xfrm>
            <a:off x="16221259" y="7489012"/>
            <a:ext cx="557477" cy="611777"/>
          </a:xfrm>
          <a:custGeom>
            <a:rect b="b" l="l" r="r" t="t"/>
            <a:pathLst>
              <a:path extrusionOk="0" h="32" w="29">
                <a:moveTo>
                  <a:pt x="3" y="4"/>
                </a:moveTo>
                <a:cubicBezTo>
                  <a:pt x="1" y="4"/>
                  <a:pt x="0" y="5"/>
                  <a:pt x="0" y="7"/>
                </a:cubicBezTo>
                <a:cubicBezTo>
                  <a:pt x="0" y="17"/>
                  <a:pt x="0" y="19"/>
                  <a:pt x="0" y="29"/>
                </a:cubicBezTo>
                <a:cubicBezTo>
                  <a:pt x="0" y="31"/>
                  <a:pt x="1" y="32"/>
                  <a:pt x="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5" y="32"/>
                  <a:pt x="17" y="31"/>
                  <a:pt x="17" y="30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5"/>
                  <a:pt x="15" y="4"/>
                  <a:pt x="14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4"/>
                  <a:pt x="4" y="4"/>
                  <a:pt x="4" y="4"/>
                </a:cubicBezTo>
                <a:cubicBezTo>
                  <a:pt x="3" y="4"/>
                  <a:pt x="3" y="4"/>
                  <a:pt x="3" y="4"/>
                </a:cubicBezTo>
                <a:close/>
                <a:moveTo>
                  <a:pt x="29" y="12"/>
                </a:move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8" y="28"/>
                  <a:pt x="28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8" y="27"/>
                  <a:pt x="18" y="27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2"/>
                  <a:pt x="19" y="11"/>
                  <a:pt x="20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9" y="12"/>
                  <a:pt x="29" y="12"/>
                </a:cubicBezTo>
                <a:close/>
                <a:moveTo>
                  <a:pt x="20" y="13"/>
                </a:move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lose/>
                <a:moveTo>
                  <a:pt x="25" y="26"/>
                </a:moveTo>
                <a:cubicBezTo>
                  <a:pt x="26" y="26"/>
                  <a:pt x="26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5"/>
                  <a:pt x="27" y="24"/>
                  <a:pt x="27" y="23"/>
                </a:cubicBezTo>
                <a:cubicBezTo>
                  <a:pt x="27" y="22"/>
                  <a:pt x="27" y="22"/>
                  <a:pt x="27" y="22"/>
                </a:cubicBezTo>
                <a:cubicBezTo>
                  <a:pt x="26" y="22"/>
                  <a:pt x="26" y="22"/>
                  <a:pt x="25" y="22"/>
                </a:cubicBezTo>
                <a:cubicBezTo>
                  <a:pt x="25" y="22"/>
                  <a:pt x="25" y="22"/>
                  <a:pt x="25" y="23"/>
                </a:cubicBezTo>
                <a:cubicBezTo>
                  <a:pt x="25" y="24"/>
                  <a:pt x="25" y="25"/>
                  <a:pt x="25" y="26"/>
                </a:cubicBezTo>
                <a:cubicBezTo>
                  <a:pt x="25" y="26"/>
                  <a:pt x="25" y="26"/>
                  <a:pt x="25" y="26"/>
                </a:cubicBezTo>
                <a:close/>
                <a:moveTo>
                  <a:pt x="20" y="24"/>
                </a:move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0" y="24"/>
                  <a:pt x="20" y="24"/>
                </a:cubicBezTo>
                <a:close/>
                <a:moveTo>
                  <a:pt x="20" y="20"/>
                </a:move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lose/>
                <a:moveTo>
                  <a:pt x="20" y="17"/>
                </a:moveTo>
                <a:cubicBezTo>
                  <a:pt x="20" y="19"/>
                  <a:pt x="20" y="19"/>
                  <a:pt x="20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7"/>
                  <a:pt x="21" y="16"/>
                  <a:pt x="21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7"/>
                  <a:pt x="20" y="17"/>
                </a:cubicBezTo>
                <a:close/>
                <a:moveTo>
                  <a:pt x="1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10" y="19"/>
                  <a:pt x="10" y="19"/>
                  <a:pt x="10" y="19"/>
                </a:cubicBezTo>
                <a:close/>
                <a:moveTo>
                  <a:pt x="13" y="19"/>
                </a:moveTo>
                <a:cubicBezTo>
                  <a:pt x="14" y="19"/>
                  <a:pt x="14" y="19"/>
                  <a:pt x="14" y="19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3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lose/>
                <a:moveTo>
                  <a:pt x="6" y="26"/>
                </a:moveTo>
                <a:cubicBezTo>
                  <a:pt x="6" y="26"/>
                  <a:pt x="6" y="26"/>
                  <a:pt x="6" y="27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6"/>
                  <a:pt x="6" y="26"/>
                  <a:pt x="6" y="26"/>
                </a:cubicBezTo>
                <a:close/>
                <a:moveTo>
                  <a:pt x="10" y="26"/>
                </a:moveTo>
                <a:cubicBezTo>
                  <a:pt x="10" y="26"/>
                  <a:pt x="10" y="26"/>
                  <a:pt x="10" y="27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10" y="26"/>
                  <a:pt x="10" y="26"/>
                  <a:pt x="10" y="26"/>
                </a:cubicBezTo>
                <a:close/>
                <a:moveTo>
                  <a:pt x="13" y="26"/>
                </a:moveTo>
                <a:cubicBezTo>
                  <a:pt x="14" y="26"/>
                  <a:pt x="14" y="26"/>
                  <a:pt x="14" y="27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3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6"/>
                  <a:pt x="11" y="26"/>
                  <a:pt x="11" y="26"/>
                </a:cubicBezTo>
                <a:cubicBezTo>
                  <a:pt x="13" y="26"/>
                  <a:pt x="13" y="26"/>
                  <a:pt x="13" y="26"/>
                </a:cubicBezTo>
                <a:close/>
                <a:moveTo>
                  <a:pt x="6" y="23"/>
                </a:moveTo>
                <a:cubicBezTo>
                  <a:pt x="6" y="23"/>
                  <a:pt x="6" y="23"/>
                  <a:pt x="6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6"/>
                  <a:pt x="6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6" y="23"/>
                  <a:pt x="6" y="23"/>
                  <a:pt x="6" y="23"/>
                </a:cubicBezTo>
                <a:close/>
                <a:moveTo>
                  <a:pt x="10" y="23"/>
                </a:moveTo>
                <a:cubicBezTo>
                  <a:pt x="10" y="23"/>
                  <a:pt x="10" y="23"/>
                  <a:pt x="10" y="23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6"/>
                  <a:pt x="10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5"/>
                  <a:pt x="7" y="25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10" y="23"/>
                  <a:pt x="10" y="23"/>
                  <a:pt x="10" y="23"/>
                </a:cubicBezTo>
                <a:close/>
                <a:moveTo>
                  <a:pt x="13" y="23"/>
                </a:moveTo>
                <a:cubicBezTo>
                  <a:pt x="14" y="23"/>
                  <a:pt x="14" y="23"/>
                  <a:pt x="14" y="23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5"/>
                  <a:pt x="11" y="25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3" y="23"/>
                  <a:pt x="13" y="23"/>
                  <a:pt x="13" y="23"/>
                </a:cubicBezTo>
                <a:close/>
                <a:moveTo>
                  <a:pt x="6" y="19"/>
                </a:moveTo>
                <a:cubicBezTo>
                  <a:pt x="6" y="19"/>
                  <a:pt x="6" y="19"/>
                  <a:pt x="6" y="19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6" y="19"/>
                  <a:pt x="6" y="19"/>
                  <a:pt x="6" y="19"/>
                </a:cubicBezTo>
                <a:close/>
                <a:moveTo>
                  <a:pt x="3" y="11"/>
                </a:moveTo>
                <a:cubicBezTo>
                  <a:pt x="3" y="11"/>
                  <a:pt x="3" y="11"/>
                  <a:pt x="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7"/>
                  <a:pt x="14" y="17"/>
                  <a:pt x="1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6"/>
                </a:cubicBezTo>
                <a:cubicBezTo>
                  <a:pt x="3" y="15"/>
                  <a:pt x="3" y="13"/>
                  <a:pt x="3" y="11"/>
                </a:cubicBezTo>
                <a:close/>
                <a:moveTo>
                  <a:pt x="13" y="4"/>
                </a:moveTo>
                <a:cubicBezTo>
                  <a:pt x="13" y="5"/>
                  <a:pt x="13" y="5"/>
                  <a:pt x="13" y="5"/>
                </a:cubicBezTo>
                <a:cubicBezTo>
                  <a:pt x="13" y="6"/>
                  <a:pt x="13" y="6"/>
                  <a:pt x="13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1"/>
                  <a:pt x="4" y="1"/>
                  <a:pt x="4" y="1"/>
                </a:cubicBez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cubicBezTo>
                  <a:pt x="6" y="1"/>
                  <a:pt x="6" y="1"/>
                  <a:pt x="6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cubicBezTo>
                  <a:pt x="9" y="1"/>
                  <a:pt x="9" y="1"/>
                  <a:pt x="9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4"/>
                  <a:pt x="13" y="4"/>
                  <a:pt x="13" y="4"/>
                </a:cubicBezTo>
                <a:close/>
                <a:moveTo>
                  <a:pt x="2" y="7"/>
                </a:moveTo>
                <a:cubicBezTo>
                  <a:pt x="15" y="7"/>
                  <a:pt x="15" y="7"/>
                  <a:pt x="15" y="7"/>
                </a:cubicBezTo>
                <a:cubicBezTo>
                  <a:pt x="15" y="9"/>
                  <a:pt x="15" y="9"/>
                  <a:pt x="15" y="9"/>
                </a:cubicBezTo>
                <a:cubicBezTo>
                  <a:pt x="2" y="9"/>
                  <a:pt x="2" y="9"/>
                  <a:pt x="2" y="9"/>
                </a:cubicBezTo>
                <a:lnTo>
                  <a:pt x="2" y="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5" name="Google Shape;1545;p46"/>
          <p:cNvSpPr/>
          <p:nvPr/>
        </p:nvSpPr>
        <p:spPr>
          <a:xfrm>
            <a:off x="2534126" y="7489011"/>
            <a:ext cx="655218" cy="629877"/>
          </a:xfrm>
          <a:custGeom>
            <a:rect b="b" l="l" r="r" t="t"/>
            <a:pathLst>
              <a:path extrusionOk="0" h="33" w="34">
                <a:moveTo>
                  <a:pt x="25" y="15"/>
                </a:moveTo>
                <a:cubicBezTo>
                  <a:pt x="30" y="15"/>
                  <a:pt x="34" y="19"/>
                  <a:pt x="34" y="24"/>
                </a:cubicBezTo>
                <a:cubicBezTo>
                  <a:pt x="34" y="29"/>
                  <a:pt x="30" y="33"/>
                  <a:pt x="25" y="33"/>
                </a:cubicBezTo>
                <a:cubicBezTo>
                  <a:pt x="20" y="33"/>
                  <a:pt x="16" y="29"/>
                  <a:pt x="16" y="24"/>
                </a:cubicBezTo>
                <a:cubicBezTo>
                  <a:pt x="16" y="19"/>
                  <a:pt x="20" y="15"/>
                  <a:pt x="25" y="15"/>
                </a:cubicBezTo>
                <a:close/>
                <a:moveTo>
                  <a:pt x="23" y="20"/>
                </a:moveTo>
                <a:cubicBezTo>
                  <a:pt x="21" y="20"/>
                  <a:pt x="21" y="20"/>
                  <a:pt x="21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8"/>
                  <a:pt x="21" y="28"/>
                  <a:pt x="21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0"/>
                  <a:pt x="23" y="20"/>
                  <a:pt x="23" y="20"/>
                </a:cubicBezTo>
                <a:close/>
                <a:moveTo>
                  <a:pt x="31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5"/>
                </a:cubicBezTo>
                <a:cubicBezTo>
                  <a:pt x="27" y="25"/>
                  <a:pt x="28" y="25"/>
                  <a:pt x="29" y="25"/>
                </a:cubicBezTo>
                <a:cubicBezTo>
                  <a:pt x="30" y="25"/>
                  <a:pt x="30" y="25"/>
                  <a:pt x="31" y="24"/>
                </a:cubicBezTo>
                <a:cubicBezTo>
                  <a:pt x="31" y="24"/>
                  <a:pt x="31" y="23"/>
                  <a:pt x="31" y="22"/>
                </a:cubicBezTo>
                <a:cubicBezTo>
                  <a:pt x="31" y="21"/>
                  <a:pt x="31" y="21"/>
                  <a:pt x="31" y="20"/>
                </a:cubicBezTo>
                <a:cubicBezTo>
                  <a:pt x="30" y="20"/>
                  <a:pt x="29" y="20"/>
                  <a:pt x="28" y="20"/>
                </a:cubicBezTo>
                <a:cubicBezTo>
                  <a:pt x="27" y="20"/>
                  <a:pt x="26" y="20"/>
                  <a:pt x="26" y="20"/>
                </a:cubicBezTo>
                <a:cubicBezTo>
                  <a:pt x="26" y="21"/>
                  <a:pt x="25" y="21"/>
                  <a:pt x="25" y="22"/>
                </a:cubicBezTo>
                <a:cubicBezTo>
                  <a:pt x="25" y="23"/>
                  <a:pt x="25" y="23"/>
                  <a:pt x="25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1"/>
                </a:cubicBezTo>
                <a:cubicBezTo>
                  <a:pt x="27" y="21"/>
                  <a:pt x="28" y="21"/>
                  <a:pt x="28" y="21"/>
                </a:cubicBezTo>
                <a:cubicBezTo>
                  <a:pt x="29" y="21"/>
                  <a:pt x="29" y="21"/>
                  <a:pt x="30" y="21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3"/>
                  <a:pt x="30" y="23"/>
                  <a:pt x="30" y="23"/>
                </a:cubicBezTo>
                <a:cubicBezTo>
                  <a:pt x="29" y="24"/>
                  <a:pt x="29" y="24"/>
                  <a:pt x="28" y="24"/>
                </a:cubicBezTo>
                <a:cubicBezTo>
                  <a:pt x="27" y="24"/>
                  <a:pt x="26" y="24"/>
                  <a:pt x="26" y="25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8"/>
                  <a:pt x="25" y="28"/>
                  <a:pt x="25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1" y="27"/>
                  <a:pt x="31" y="27"/>
                </a:cubicBezTo>
                <a:close/>
                <a:moveTo>
                  <a:pt x="15" y="12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9" y="9"/>
                  <a:pt x="9" y="9"/>
                </a:cubicBezTo>
                <a:cubicBezTo>
                  <a:pt x="9" y="9"/>
                  <a:pt x="9" y="9"/>
                  <a:pt x="9" y="10"/>
                </a:cubicBezTo>
                <a:cubicBezTo>
                  <a:pt x="9" y="10"/>
                  <a:pt x="8" y="10"/>
                  <a:pt x="9" y="10"/>
                </a:cubicBezTo>
                <a:cubicBezTo>
                  <a:pt x="9" y="10"/>
                  <a:pt x="9" y="11"/>
                  <a:pt x="9" y="11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2" y="24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5" y="12"/>
                  <a:pt x="15" y="12"/>
                </a:cubicBezTo>
                <a:close/>
                <a:moveTo>
                  <a:pt x="23" y="6"/>
                </a:moveTo>
                <a:cubicBezTo>
                  <a:pt x="24" y="7"/>
                  <a:pt x="25" y="9"/>
                  <a:pt x="25" y="10"/>
                </a:cubicBezTo>
                <a:cubicBezTo>
                  <a:pt x="25" y="11"/>
                  <a:pt x="26" y="12"/>
                  <a:pt x="26" y="13"/>
                </a:cubicBezTo>
                <a:cubicBezTo>
                  <a:pt x="27" y="13"/>
                  <a:pt x="28" y="13"/>
                  <a:pt x="29" y="13"/>
                </a:cubicBezTo>
                <a:cubicBezTo>
                  <a:pt x="29" y="10"/>
                  <a:pt x="28" y="6"/>
                  <a:pt x="25" y="4"/>
                </a:cubicBezTo>
                <a:cubicBezTo>
                  <a:pt x="22" y="1"/>
                  <a:pt x="19" y="0"/>
                  <a:pt x="15" y="0"/>
                </a:cubicBezTo>
                <a:cubicBezTo>
                  <a:pt x="11" y="0"/>
                  <a:pt x="7" y="1"/>
                  <a:pt x="5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8"/>
                  <a:pt x="2" y="22"/>
                  <a:pt x="5" y="24"/>
                </a:cubicBezTo>
                <a:cubicBezTo>
                  <a:pt x="7" y="27"/>
                  <a:pt x="11" y="29"/>
                  <a:pt x="15" y="29"/>
                </a:cubicBezTo>
                <a:cubicBezTo>
                  <a:pt x="14" y="28"/>
                  <a:pt x="14" y="26"/>
                  <a:pt x="14" y="25"/>
                </a:cubicBezTo>
                <a:cubicBezTo>
                  <a:pt x="13" y="25"/>
                  <a:pt x="12" y="25"/>
                  <a:pt x="11" y="24"/>
                </a:cubicBezTo>
                <a:cubicBezTo>
                  <a:pt x="9" y="24"/>
                  <a:pt x="8" y="23"/>
                  <a:pt x="7" y="22"/>
                </a:cubicBezTo>
                <a:cubicBezTo>
                  <a:pt x="6" y="21"/>
                  <a:pt x="5" y="20"/>
                  <a:pt x="5" y="18"/>
                </a:cubicBezTo>
                <a:cubicBezTo>
                  <a:pt x="4" y="17"/>
                  <a:pt x="4" y="16"/>
                  <a:pt x="4" y="14"/>
                </a:cubicBezTo>
                <a:cubicBezTo>
                  <a:pt x="4" y="13"/>
                  <a:pt x="4" y="11"/>
                  <a:pt x="5" y="10"/>
                </a:cubicBezTo>
                <a:cubicBezTo>
                  <a:pt x="5" y="9"/>
                  <a:pt x="6" y="7"/>
                  <a:pt x="7" y="6"/>
                </a:cubicBezTo>
                <a:cubicBezTo>
                  <a:pt x="8" y="5"/>
                  <a:pt x="9" y="4"/>
                  <a:pt x="11" y="4"/>
                </a:cubicBezTo>
                <a:cubicBezTo>
                  <a:pt x="12" y="3"/>
                  <a:pt x="13" y="3"/>
                  <a:pt x="15" y="3"/>
                </a:cubicBezTo>
                <a:cubicBezTo>
                  <a:pt x="16" y="3"/>
                  <a:pt x="18" y="3"/>
                  <a:pt x="19" y="4"/>
                </a:cubicBezTo>
                <a:cubicBezTo>
                  <a:pt x="20" y="4"/>
                  <a:pt x="22" y="5"/>
                  <a:pt x="23" y="6"/>
                </a:cubicBezTo>
                <a:close/>
                <a:moveTo>
                  <a:pt x="9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5"/>
                  <a:pt x="9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4"/>
                  <a:pt x="5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15" y="8"/>
                </a:move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4"/>
                  <a:pt x="15" y="4"/>
                </a:cubicBezTo>
                <a:cubicBezTo>
                  <a:pt x="15" y="4"/>
                  <a:pt x="15" y="4"/>
                  <a:pt x="15" y="5"/>
                </a:cubicBezTo>
                <a:lnTo>
                  <a:pt x="15" y="8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6" name="Google Shape;1546;p46"/>
          <p:cNvSpPr/>
          <p:nvPr/>
        </p:nvSpPr>
        <p:spPr>
          <a:xfrm>
            <a:off x="3764917" y="5067245"/>
            <a:ext cx="651597" cy="499558"/>
          </a:xfrm>
          <a:custGeom>
            <a:rect b="b" l="l" r="r" t="t"/>
            <a:pathLst>
              <a:path extrusionOk="0" h="26" w="34"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2" y="0"/>
                  <a:pt x="1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3" y="3"/>
                  <a:pt x="23" y="3"/>
                  <a:pt x="23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1" y="1"/>
                  <a:pt x="21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2" y="2"/>
                  <a:pt x="12" y="2"/>
                </a:cubicBezTo>
                <a:close/>
                <a:moveTo>
                  <a:pt x="34" y="19"/>
                </a:moveTo>
                <a:cubicBezTo>
                  <a:pt x="34" y="6"/>
                  <a:pt x="34" y="6"/>
                  <a:pt x="34" y="6"/>
                </a:cubicBezTo>
                <a:cubicBezTo>
                  <a:pt x="34" y="5"/>
                  <a:pt x="33" y="4"/>
                  <a:pt x="31" y="4"/>
                </a:cubicBezTo>
                <a:cubicBezTo>
                  <a:pt x="3" y="4"/>
                  <a:pt x="3" y="4"/>
                  <a:pt x="3" y="4"/>
                </a:cubicBezTo>
                <a:cubicBezTo>
                  <a:pt x="1" y="4"/>
                  <a:pt x="0" y="5"/>
                  <a:pt x="0" y="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5" y="18"/>
                  <a:pt x="15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20" y="18"/>
                  <a:pt x="20" y="18"/>
                </a:cubicBezTo>
                <a:cubicBezTo>
                  <a:pt x="20" y="19"/>
                  <a:pt x="20" y="19"/>
                  <a:pt x="20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4" y="19"/>
                  <a:pt x="34" y="19"/>
                </a:cubicBezTo>
                <a:close/>
                <a:moveTo>
                  <a:pt x="20" y="20"/>
                </a:move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19" y="21"/>
                  <a:pt x="19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4" y="21"/>
                  <a:pt x="14" y="21"/>
                </a:cubicBezTo>
                <a:cubicBezTo>
                  <a:pt x="14" y="20"/>
                  <a:pt x="14" y="20"/>
                  <a:pt x="14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0" y="20"/>
                  <a:pt x="0" y="2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5"/>
                  <a:pt x="1" y="26"/>
                  <a:pt x="3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3" y="26"/>
                  <a:pt x="34" y="25"/>
                  <a:pt x="34" y="24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3" y="20"/>
                  <a:pt x="33" y="20"/>
                </a:cubicBezTo>
                <a:lnTo>
                  <a:pt x="20" y="2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7" name="Google Shape;1547;p46"/>
          <p:cNvSpPr/>
          <p:nvPr/>
        </p:nvSpPr>
        <p:spPr>
          <a:xfrm>
            <a:off x="6317002" y="5067245"/>
            <a:ext cx="517658" cy="521276"/>
          </a:xfrm>
          <a:custGeom>
            <a:rect b="b" l="l" r="r" t="t"/>
            <a:pathLst>
              <a:path extrusionOk="0" h="27" w="27">
                <a:moveTo>
                  <a:pt x="1" y="27"/>
                </a:move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1"/>
                  <a:pt x="1" y="1"/>
                </a:cubicBezTo>
                <a:cubicBezTo>
                  <a:pt x="1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6"/>
                </a:cubicBezTo>
                <a:cubicBezTo>
                  <a:pt x="26" y="26"/>
                  <a:pt x="26" y="26"/>
                  <a:pt x="26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1" y="27"/>
                  <a:pt x="1" y="27"/>
                  <a:pt x="1" y="27"/>
                </a:cubicBezTo>
                <a:close/>
                <a:moveTo>
                  <a:pt x="3" y="21"/>
                </a:moveTo>
                <a:cubicBezTo>
                  <a:pt x="3" y="21"/>
                  <a:pt x="3" y="22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4"/>
                  <a:pt x="6" y="24"/>
                  <a:pt x="6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5"/>
                  <a:pt x="19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1"/>
                  <a:pt x="27" y="11"/>
                </a:cubicBezTo>
                <a:cubicBezTo>
                  <a:pt x="27" y="7"/>
                  <a:pt x="27" y="4"/>
                  <a:pt x="27" y="0"/>
                </a:cubicBezTo>
                <a:cubicBezTo>
                  <a:pt x="23" y="2"/>
                  <a:pt x="20" y="3"/>
                  <a:pt x="17" y="5"/>
                </a:cubicBezTo>
                <a:cubicBezTo>
                  <a:pt x="17" y="5"/>
                  <a:pt x="16" y="6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18" y="12"/>
                  <a:pt x="18" y="12"/>
                  <a:pt x="18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0" y="12"/>
                  <a:pt x="10" y="12"/>
                </a:cubicBezTo>
                <a:cubicBezTo>
                  <a:pt x="10" y="12"/>
                  <a:pt x="10" y="13"/>
                  <a:pt x="10" y="13"/>
                </a:cubicBezTo>
                <a:lnTo>
                  <a:pt x="3" y="2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8" name="Google Shape;1548;p46"/>
          <p:cNvSpPr/>
          <p:nvPr/>
        </p:nvSpPr>
        <p:spPr>
          <a:xfrm>
            <a:off x="7544174" y="5088965"/>
            <a:ext cx="517658" cy="499558"/>
          </a:xfrm>
          <a:custGeom>
            <a:rect b="b" l="l" r="r" t="t"/>
            <a:pathLst>
              <a:path extrusionOk="0" h="26" w="27">
                <a:moveTo>
                  <a:pt x="6" y="1"/>
                </a:moveTo>
                <a:cubicBezTo>
                  <a:pt x="12" y="8"/>
                  <a:pt x="12" y="8"/>
                  <a:pt x="1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20" y="8"/>
                  <a:pt x="20" y="8"/>
                </a:cubicBezTo>
                <a:cubicBezTo>
                  <a:pt x="20" y="8"/>
                  <a:pt x="20" y="9"/>
                  <a:pt x="20" y="9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5" y="12"/>
                  <a:pt x="25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2"/>
                  <a:pt x="27" y="13"/>
                </a:cubicBezTo>
                <a:cubicBezTo>
                  <a:pt x="27" y="24"/>
                  <a:pt x="27" y="24"/>
                  <a:pt x="27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17" y="19"/>
                  <a:pt x="17" y="18"/>
                  <a:pt x="17" y="17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9" y="16"/>
                  <a:pt x="19" y="16"/>
                </a:cubicBezTo>
                <a:cubicBezTo>
                  <a:pt x="21" y="17"/>
                  <a:pt x="21" y="17"/>
                  <a:pt x="21" y="17"/>
                </a:cubicBezTo>
                <a:cubicBezTo>
                  <a:pt x="18" y="12"/>
                  <a:pt x="18" y="12"/>
                  <a:pt x="18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1"/>
                  <a:pt x="1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6" y="5"/>
                  <a:pt x="6" y="5"/>
                  <a:pt x="6" y="5"/>
                </a:cubicBezTo>
                <a:cubicBezTo>
                  <a:pt x="4" y="3"/>
                  <a:pt x="4" y="3"/>
                  <a:pt x="4" y="3"/>
                </a:cubicBezTo>
                <a:cubicBezTo>
                  <a:pt x="3" y="2"/>
                  <a:pt x="3" y="1"/>
                  <a:pt x="4" y="1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6" y="0"/>
                  <a:pt x="6" y="1"/>
                </a:cubicBezTo>
                <a:close/>
                <a:moveTo>
                  <a:pt x="1" y="26"/>
                </a:moveTo>
                <a:cubicBezTo>
                  <a:pt x="26" y="26"/>
                  <a:pt x="26" y="26"/>
                  <a:pt x="26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4"/>
                  <a:pt x="27" y="24"/>
                  <a:pt x="26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6"/>
                  <a:pt x="1" y="26"/>
                  <a:pt x="1" y="2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9" name="Google Shape;1549;p46"/>
          <p:cNvSpPr/>
          <p:nvPr/>
        </p:nvSpPr>
        <p:spPr>
          <a:xfrm>
            <a:off x="12496302" y="5031044"/>
            <a:ext cx="557477" cy="557477"/>
          </a:xfrm>
          <a:custGeom>
            <a:rect b="b" l="l" r="r" t="t"/>
            <a:pathLst>
              <a:path extrusionOk="0" h="29" w="29">
                <a:moveTo>
                  <a:pt x="14" y="0"/>
                </a:moveTo>
                <a:cubicBezTo>
                  <a:pt x="6" y="0"/>
                  <a:pt x="0" y="7"/>
                  <a:pt x="0" y="15"/>
                </a:cubicBezTo>
                <a:cubicBezTo>
                  <a:pt x="0" y="23"/>
                  <a:pt x="6" y="29"/>
                  <a:pt x="14" y="29"/>
                </a:cubicBezTo>
                <a:cubicBezTo>
                  <a:pt x="22" y="29"/>
                  <a:pt x="29" y="23"/>
                  <a:pt x="29" y="15"/>
                </a:cubicBezTo>
                <a:cubicBezTo>
                  <a:pt x="29" y="7"/>
                  <a:pt x="22" y="0"/>
                  <a:pt x="14" y="0"/>
                </a:cubicBezTo>
                <a:close/>
                <a:moveTo>
                  <a:pt x="15" y="15"/>
                </a:move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6"/>
                  <a:pt x="26" y="16"/>
                </a:cubicBezTo>
                <a:cubicBezTo>
                  <a:pt x="26" y="17"/>
                  <a:pt x="26" y="18"/>
                  <a:pt x="25" y="19"/>
                </a:cubicBezTo>
                <a:cubicBezTo>
                  <a:pt x="25" y="21"/>
                  <a:pt x="24" y="22"/>
                  <a:pt x="23" y="23"/>
                </a:cubicBezTo>
                <a:cubicBezTo>
                  <a:pt x="22" y="24"/>
                  <a:pt x="20" y="25"/>
                  <a:pt x="19" y="26"/>
                </a:cubicBezTo>
                <a:cubicBezTo>
                  <a:pt x="18" y="26"/>
                  <a:pt x="16" y="27"/>
                  <a:pt x="14" y="27"/>
                </a:cubicBezTo>
                <a:cubicBezTo>
                  <a:pt x="13" y="27"/>
                  <a:pt x="11" y="26"/>
                  <a:pt x="10" y="26"/>
                </a:cubicBezTo>
                <a:cubicBezTo>
                  <a:pt x="9" y="25"/>
                  <a:pt x="8" y="24"/>
                  <a:pt x="7" y="24"/>
                </a:cubicBezTo>
                <a:cubicBezTo>
                  <a:pt x="7" y="24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lose/>
                <a:moveTo>
                  <a:pt x="8" y="23"/>
                </a:moveTo>
                <a:cubicBezTo>
                  <a:pt x="15" y="17"/>
                  <a:pt x="15" y="17"/>
                  <a:pt x="1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4" y="18"/>
                  <a:pt x="24" y="19"/>
                </a:cubicBezTo>
                <a:cubicBezTo>
                  <a:pt x="24" y="20"/>
                  <a:pt x="23" y="21"/>
                  <a:pt x="22" y="22"/>
                </a:cubicBezTo>
                <a:cubicBezTo>
                  <a:pt x="21" y="23"/>
                  <a:pt x="20" y="24"/>
                  <a:pt x="18" y="24"/>
                </a:cubicBezTo>
                <a:cubicBezTo>
                  <a:pt x="17" y="25"/>
                  <a:pt x="16" y="25"/>
                  <a:pt x="14" y="25"/>
                </a:cubicBezTo>
                <a:cubicBezTo>
                  <a:pt x="13" y="25"/>
                  <a:pt x="12" y="25"/>
                  <a:pt x="10" y="24"/>
                </a:cubicBezTo>
                <a:cubicBezTo>
                  <a:pt x="10" y="24"/>
                  <a:pt x="9" y="24"/>
                  <a:pt x="8" y="23"/>
                </a:cubicBezTo>
                <a:close/>
                <a:moveTo>
                  <a:pt x="14" y="3"/>
                </a:move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5"/>
                  <a:pt x="14" y="15"/>
                  <a:pt x="14" y="15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2"/>
                  <a:pt x="4" y="20"/>
                  <a:pt x="4" y="19"/>
                </a:cubicBezTo>
                <a:cubicBezTo>
                  <a:pt x="2" y="16"/>
                  <a:pt x="2" y="13"/>
                  <a:pt x="4" y="10"/>
                </a:cubicBezTo>
                <a:cubicBezTo>
                  <a:pt x="4" y="9"/>
                  <a:pt x="5" y="8"/>
                  <a:pt x="6" y="7"/>
                </a:cubicBezTo>
                <a:cubicBezTo>
                  <a:pt x="8" y="4"/>
                  <a:pt x="11" y="3"/>
                  <a:pt x="14" y="3"/>
                </a:cubicBezTo>
                <a:close/>
                <a:moveTo>
                  <a:pt x="16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lose/>
                <a:moveTo>
                  <a:pt x="20" y="14"/>
                </a:moveTo>
                <a:cubicBezTo>
                  <a:pt x="18" y="14"/>
                  <a:pt x="18" y="14"/>
                  <a:pt x="18" y="14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9"/>
                  <a:pt x="15" y="9"/>
                  <a:pt x="15" y="9"/>
                </a:cubicBezTo>
                <a:cubicBezTo>
                  <a:pt x="20" y="14"/>
                  <a:pt x="20" y="14"/>
                  <a:pt x="20" y="14"/>
                </a:cubicBezTo>
                <a:close/>
                <a:moveTo>
                  <a:pt x="24" y="14"/>
                </a:moveTo>
                <a:cubicBezTo>
                  <a:pt x="21" y="14"/>
                  <a:pt x="21" y="14"/>
                  <a:pt x="21" y="14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6"/>
                  <a:pt x="15" y="6"/>
                  <a:pt x="15" y="6"/>
                </a:cubicBezTo>
                <a:cubicBezTo>
                  <a:pt x="24" y="14"/>
                  <a:pt x="24" y="14"/>
                  <a:pt x="24" y="14"/>
                </a:cubicBezTo>
                <a:close/>
                <a:moveTo>
                  <a:pt x="26" y="13"/>
                </a:moveTo>
                <a:cubicBezTo>
                  <a:pt x="26" y="13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26" y="13"/>
                  <a:pt x="26" y="13"/>
                  <a:pt x="26" y="13"/>
                </a:cubicBezTo>
                <a:close/>
                <a:moveTo>
                  <a:pt x="18" y="4"/>
                </a:moveTo>
                <a:cubicBezTo>
                  <a:pt x="18" y="4"/>
                  <a:pt x="19" y="4"/>
                  <a:pt x="19" y="4"/>
                </a:cubicBezTo>
                <a:cubicBezTo>
                  <a:pt x="20" y="5"/>
                  <a:pt x="22" y="5"/>
                  <a:pt x="23" y="7"/>
                </a:cubicBezTo>
                <a:cubicBezTo>
                  <a:pt x="24" y="8"/>
                  <a:pt x="25" y="9"/>
                  <a:pt x="25" y="10"/>
                </a:cubicBezTo>
                <a:cubicBezTo>
                  <a:pt x="25" y="11"/>
                  <a:pt x="26" y="11"/>
                  <a:pt x="26" y="12"/>
                </a:cubicBezTo>
                <a:cubicBezTo>
                  <a:pt x="18" y="4"/>
                  <a:pt x="18" y="4"/>
                  <a:pt x="18" y="4"/>
                </a:cubicBezTo>
                <a:close/>
                <a:moveTo>
                  <a:pt x="14" y="2"/>
                </a:moveTo>
                <a:cubicBezTo>
                  <a:pt x="21" y="2"/>
                  <a:pt x="27" y="8"/>
                  <a:pt x="27" y="15"/>
                </a:cubicBezTo>
                <a:cubicBezTo>
                  <a:pt x="27" y="22"/>
                  <a:pt x="21" y="27"/>
                  <a:pt x="14" y="27"/>
                </a:cubicBezTo>
                <a:cubicBezTo>
                  <a:pt x="8" y="27"/>
                  <a:pt x="2" y="22"/>
                  <a:pt x="2" y="15"/>
                </a:cubicBezTo>
                <a:cubicBezTo>
                  <a:pt x="2" y="8"/>
                  <a:pt x="8" y="2"/>
                  <a:pt x="14" y="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0" name="Google Shape;1550;p46"/>
          <p:cNvSpPr/>
          <p:nvPr/>
        </p:nvSpPr>
        <p:spPr>
          <a:xfrm>
            <a:off x="5031908" y="4991227"/>
            <a:ext cx="593677" cy="651597"/>
          </a:xfrm>
          <a:custGeom>
            <a:rect b="b" l="l" r="r" t="t"/>
            <a:pathLst>
              <a:path extrusionOk="0" h="34" w="31">
                <a:moveTo>
                  <a:pt x="18" y="16"/>
                </a:moveTo>
                <a:cubicBezTo>
                  <a:pt x="24" y="10"/>
                  <a:pt x="24" y="10"/>
                  <a:pt x="24" y="10"/>
                </a:cubicBezTo>
                <a:cubicBezTo>
                  <a:pt x="25" y="9"/>
                  <a:pt x="26" y="10"/>
                  <a:pt x="25" y="11"/>
                </a:cubicBezTo>
                <a:cubicBezTo>
                  <a:pt x="22" y="14"/>
                  <a:pt x="21" y="16"/>
                  <a:pt x="18" y="19"/>
                </a:cubicBezTo>
                <a:cubicBezTo>
                  <a:pt x="14" y="15"/>
                  <a:pt x="14" y="15"/>
                  <a:pt x="14" y="15"/>
                </a:cubicBezTo>
                <a:cubicBezTo>
                  <a:pt x="11" y="17"/>
                  <a:pt x="10" y="19"/>
                  <a:pt x="7" y="21"/>
                </a:cubicBezTo>
                <a:cubicBezTo>
                  <a:pt x="7" y="22"/>
                  <a:pt x="5" y="21"/>
                  <a:pt x="6" y="20"/>
                </a:cubicBezTo>
                <a:cubicBezTo>
                  <a:pt x="9" y="17"/>
                  <a:pt x="11" y="15"/>
                  <a:pt x="14" y="12"/>
                </a:cubicBezTo>
                <a:cubicBezTo>
                  <a:pt x="14" y="12"/>
                  <a:pt x="18" y="16"/>
                  <a:pt x="18" y="16"/>
                </a:cubicBezTo>
                <a:close/>
                <a:moveTo>
                  <a:pt x="11" y="28"/>
                </a:moveTo>
                <a:cubicBezTo>
                  <a:pt x="7" y="32"/>
                  <a:pt x="7" y="32"/>
                  <a:pt x="7" y="32"/>
                </a:cubicBezTo>
                <a:cubicBezTo>
                  <a:pt x="6" y="33"/>
                  <a:pt x="8" y="34"/>
                  <a:pt x="9" y="33"/>
                </a:cubicBezTo>
                <a:cubicBezTo>
                  <a:pt x="14" y="28"/>
                  <a:pt x="14" y="28"/>
                  <a:pt x="14" y="28"/>
                </a:cubicBezTo>
                <a:cubicBezTo>
                  <a:pt x="11" y="28"/>
                  <a:pt x="11" y="28"/>
                  <a:pt x="11" y="28"/>
                </a:cubicBezTo>
                <a:close/>
                <a:moveTo>
                  <a:pt x="20" y="28"/>
                </a:moveTo>
                <a:cubicBezTo>
                  <a:pt x="24" y="32"/>
                  <a:pt x="24" y="32"/>
                  <a:pt x="24" y="32"/>
                </a:cubicBezTo>
                <a:cubicBezTo>
                  <a:pt x="25" y="33"/>
                  <a:pt x="24" y="34"/>
                  <a:pt x="23" y="33"/>
                </a:cubicBezTo>
                <a:cubicBezTo>
                  <a:pt x="17" y="28"/>
                  <a:pt x="17" y="28"/>
                  <a:pt x="17" y="28"/>
                </a:cubicBezTo>
                <a:cubicBezTo>
                  <a:pt x="20" y="28"/>
                  <a:pt x="20" y="28"/>
                  <a:pt x="20" y="28"/>
                </a:cubicBezTo>
                <a:close/>
                <a:moveTo>
                  <a:pt x="15" y="28"/>
                </a:moveTo>
                <a:cubicBezTo>
                  <a:pt x="15" y="33"/>
                  <a:pt x="15" y="33"/>
                  <a:pt x="15" y="33"/>
                </a:cubicBezTo>
                <a:cubicBezTo>
                  <a:pt x="15" y="34"/>
                  <a:pt x="17" y="34"/>
                  <a:pt x="17" y="33"/>
                </a:cubicBezTo>
                <a:cubicBezTo>
                  <a:pt x="17" y="28"/>
                  <a:pt x="17" y="28"/>
                  <a:pt x="17" y="28"/>
                </a:cubicBezTo>
                <a:cubicBezTo>
                  <a:pt x="15" y="28"/>
                  <a:pt x="15" y="28"/>
                  <a:pt x="15" y="28"/>
                </a:cubicBezTo>
                <a:close/>
                <a:moveTo>
                  <a:pt x="15" y="3"/>
                </a:move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7" y="0"/>
                  <a:pt x="17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3"/>
                  <a:pt x="15" y="3"/>
                  <a:pt x="15" y="3"/>
                </a:cubicBezTo>
                <a:close/>
                <a:moveTo>
                  <a:pt x="1" y="7"/>
                </a:moveTo>
                <a:cubicBezTo>
                  <a:pt x="1" y="12"/>
                  <a:pt x="1" y="18"/>
                  <a:pt x="1" y="24"/>
                </a:cubicBezTo>
                <a:cubicBezTo>
                  <a:pt x="1" y="25"/>
                  <a:pt x="1" y="26"/>
                  <a:pt x="2" y="26"/>
                </a:cubicBezTo>
                <a:cubicBezTo>
                  <a:pt x="2" y="26"/>
                  <a:pt x="3" y="27"/>
                  <a:pt x="4" y="27"/>
                </a:cubicBezTo>
                <a:cubicBezTo>
                  <a:pt x="12" y="27"/>
                  <a:pt x="20" y="27"/>
                  <a:pt x="28" y="27"/>
                </a:cubicBezTo>
                <a:cubicBezTo>
                  <a:pt x="28" y="27"/>
                  <a:pt x="29" y="26"/>
                  <a:pt x="30" y="26"/>
                </a:cubicBezTo>
                <a:cubicBezTo>
                  <a:pt x="30" y="26"/>
                  <a:pt x="30" y="25"/>
                  <a:pt x="30" y="24"/>
                </a:cubicBezTo>
                <a:cubicBezTo>
                  <a:pt x="30" y="7"/>
                  <a:pt x="30" y="7"/>
                  <a:pt x="30" y="7"/>
                </a:cubicBezTo>
                <a:cubicBezTo>
                  <a:pt x="31" y="7"/>
                  <a:pt x="31" y="7"/>
                  <a:pt x="31" y="6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1" y="4"/>
                  <a:pt x="11" y="4"/>
                  <a:pt x="1" y="4"/>
                </a:cubicBezTo>
                <a:cubicBezTo>
                  <a:pt x="1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cubicBezTo>
                  <a:pt x="0" y="7"/>
                  <a:pt x="1" y="7"/>
                  <a:pt x="1" y="7"/>
                </a:cubicBezTo>
                <a:close/>
                <a:moveTo>
                  <a:pt x="27" y="25"/>
                </a:moveTo>
                <a:cubicBezTo>
                  <a:pt x="28" y="25"/>
                  <a:pt x="29" y="25"/>
                  <a:pt x="29" y="24"/>
                </a:cubicBezTo>
                <a:cubicBezTo>
                  <a:pt x="29" y="18"/>
                  <a:pt x="29" y="12"/>
                  <a:pt x="29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12"/>
                  <a:pt x="2" y="18"/>
                  <a:pt x="2" y="24"/>
                </a:cubicBezTo>
                <a:cubicBezTo>
                  <a:pt x="2" y="25"/>
                  <a:pt x="3" y="25"/>
                  <a:pt x="4" y="25"/>
                </a:cubicBezTo>
                <a:cubicBezTo>
                  <a:pt x="12" y="25"/>
                  <a:pt x="20" y="25"/>
                  <a:pt x="27" y="2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1" name="Google Shape;1551;p46"/>
          <p:cNvSpPr/>
          <p:nvPr/>
        </p:nvSpPr>
        <p:spPr>
          <a:xfrm>
            <a:off x="5050008" y="5067246"/>
            <a:ext cx="557477" cy="441637"/>
          </a:xfrm>
          <a:custGeom>
            <a:rect b="b" l="l" r="r" t="t"/>
            <a:pathLst>
              <a:path extrusionOk="0" h="23" w="29">
                <a:moveTo>
                  <a:pt x="2" y="0"/>
                </a:move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10"/>
                  <a:pt x="29" y="12"/>
                  <a:pt x="29" y="21"/>
                </a:cubicBezTo>
                <a:cubicBezTo>
                  <a:pt x="29" y="22"/>
                  <a:pt x="28" y="23"/>
                  <a:pt x="27" y="23"/>
                </a:cubicBezTo>
                <a:cubicBezTo>
                  <a:pt x="19" y="23"/>
                  <a:pt x="11" y="23"/>
                  <a:pt x="2" y="23"/>
                </a:cubicBezTo>
                <a:cubicBezTo>
                  <a:pt x="1" y="23"/>
                  <a:pt x="0" y="22"/>
                  <a:pt x="0" y="2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lose/>
                <a:moveTo>
                  <a:pt x="26" y="3"/>
                </a:moveTo>
                <a:cubicBezTo>
                  <a:pt x="26" y="3"/>
                  <a:pt x="26" y="3"/>
                  <a:pt x="2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11" y="20"/>
                  <a:pt x="18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12"/>
                  <a:pt x="26" y="11"/>
                  <a:pt x="26" y="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2" name="Google Shape;1552;p46"/>
          <p:cNvSpPr/>
          <p:nvPr/>
        </p:nvSpPr>
        <p:spPr>
          <a:xfrm>
            <a:off x="10020238" y="5049147"/>
            <a:ext cx="539378" cy="539378"/>
          </a:xfrm>
          <a:custGeom>
            <a:rect b="b" l="l" r="r" t="t"/>
            <a:pathLst>
              <a:path extrusionOk="0" h="28" w="28">
                <a:moveTo>
                  <a:pt x="18" y="23"/>
                </a:moveTo>
                <a:cubicBezTo>
                  <a:pt x="18" y="9"/>
                  <a:pt x="18" y="9"/>
                  <a:pt x="18" y="9"/>
                </a:cubicBezTo>
                <a:cubicBezTo>
                  <a:pt x="18" y="7"/>
                  <a:pt x="17" y="6"/>
                  <a:pt x="1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2" y="6"/>
                  <a:pt x="11" y="7"/>
                  <a:pt x="11" y="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2" y="25"/>
                  <a:pt x="13" y="25"/>
                </a:cubicBezTo>
                <a:cubicBezTo>
                  <a:pt x="14" y="25"/>
                  <a:pt x="15" y="25"/>
                  <a:pt x="15" y="25"/>
                </a:cubicBezTo>
                <a:cubicBezTo>
                  <a:pt x="17" y="25"/>
                  <a:pt x="18" y="24"/>
                  <a:pt x="18" y="23"/>
                </a:cubicBezTo>
                <a:close/>
                <a:moveTo>
                  <a:pt x="6" y="25"/>
                </a:moveTo>
                <a:cubicBezTo>
                  <a:pt x="5" y="25"/>
                  <a:pt x="4" y="25"/>
                  <a:pt x="3" y="25"/>
                </a:cubicBezTo>
                <a:cubicBezTo>
                  <a:pt x="2" y="25"/>
                  <a:pt x="1" y="24"/>
                  <a:pt x="1" y="23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8" y="15"/>
                  <a:pt x="8" y="16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4"/>
                  <a:pt x="7" y="25"/>
                  <a:pt x="6" y="25"/>
                </a:cubicBezTo>
                <a:close/>
                <a:moveTo>
                  <a:pt x="25" y="25"/>
                </a:moveTo>
                <a:cubicBezTo>
                  <a:pt x="24" y="25"/>
                  <a:pt x="23" y="25"/>
                  <a:pt x="22" y="25"/>
                </a:cubicBezTo>
                <a:cubicBezTo>
                  <a:pt x="21" y="25"/>
                  <a:pt x="20" y="24"/>
                  <a:pt x="20" y="23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23" y="0"/>
                  <a:pt x="24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6" y="25"/>
                  <a:pt x="25" y="25"/>
                </a:cubicBezTo>
                <a:close/>
                <a:moveTo>
                  <a:pt x="0" y="28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7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3" name="Google Shape;1553;p46"/>
          <p:cNvSpPr/>
          <p:nvPr/>
        </p:nvSpPr>
        <p:spPr>
          <a:xfrm>
            <a:off x="11269130" y="5049147"/>
            <a:ext cx="535758" cy="539378"/>
          </a:xfrm>
          <a:custGeom>
            <a:rect b="b" l="l" r="r" t="t"/>
            <a:pathLst>
              <a:path extrusionOk="0" h="28" w="28">
                <a:moveTo>
                  <a:pt x="13" y="6"/>
                </a:moveTo>
                <a:cubicBezTo>
                  <a:pt x="13" y="6"/>
                  <a:pt x="14" y="6"/>
                  <a:pt x="15" y="6"/>
                </a:cubicBezTo>
                <a:cubicBezTo>
                  <a:pt x="16" y="6"/>
                  <a:pt x="17" y="7"/>
                  <a:pt x="17" y="9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6" y="25"/>
                  <a:pt x="15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10" y="24"/>
                  <a:pt x="10" y="23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7"/>
                  <a:pt x="11" y="6"/>
                  <a:pt x="13" y="6"/>
                </a:cubicBezTo>
                <a:close/>
                <a:moveTo>
                  <a:pt x="25" y="25"/>
                </a:moveTo>
                <a:cubicBezTo>
                  <a:pt x="22" y="25"/>
                  <a:pt x="22" y="25"/>
                  <a:pt x="22" y="25"/>
                </a:cubicBezTo>
                <a:cubicBezTo>
                  <a:pt x="21" y="25"/>
                  <a:pt x="20" y="24"/>
                  <a:pt x="20" y="23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5"/>
                  <a:pt x="21" y="14"/>
                  <a:pt x="22" y="14"/>
                </a:cubicBezTo>
                <a:cubicBezTo>
                  <a:pt x="23" y="14"/>
                  <a:pt x="24" y="14"/>
                  <a:pt x="25" y="14"/>
                </a:cubicBezTo>
                <a:cubicBezTo>
                  <a:pt x="26" y="14"/>
                  <a:pt x="27" y="15"/>
                  <a:pt x="27" y="16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6" y="25"/>
                  <a:pt x="25" y="25"/>
                </a:cubicBezTo>
                <a:close/>
                <a:moveTo>
                  <a:pt x="6" y="25"/>
                </a:moveTo>
                <a:cubicBezTo>
                  <a:pt x="3" y="25"/>
                  <a:pt x="3" y="25"/>
                  <a:pt x="3" y="25"/>
                </a:cubicBezTo>
                <a:cubicBezTo>
                  <a:pt x="2" y="25"/>
                  <a:pt x="1" y="24"/>
                  <a:pt x="1" y="23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2" y="0"/>
                  <a:pt x="3" y="0"/>
                </a:cubicBezTo>
                <a:cubicBezTo>
                  <a:pt x="4" y="0"/>
                  <a:pt x="5" y="0"/>
                  <a:pt x="6" y="0"/>
                </a:cubicBezTo>
                <a:cubicBezTo>
                  <a:pt x="7" y="0"/>
                  <a:pt x="8" y="1"/>
                  <a:pt x="8" y="2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4"/>
                  <a:pt x="7" y="25"/>
                  <a:pt x="6" y="25"/>
                </a:cubicBezTo>
                <a:close/>
                <a:moveTo>
                  <a:pt x="28" y="28"/>
                </a:moveTo>
                <a:cubicBezTo>
                  <a:pt x="28" y="27"/>
                  <a:pt x="28" y="27"/>
                  <a:pt x="28" y="27"/>
                </a:cubicBezTo>
                <a:cubicBezTo>
                  <a:pt x="28" y="26"/>
                  <a:pt x="28" y="26"/>
                  <a:pt x="28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4" name="Google Shape;1554;p46"/>
          <p:cNvSpPr/>
          <p:nvPr/>
        </p:nvSpPr>
        <p:spPr>
          <a:xfrm>
            <a:off x="8774966" y="5049147"/>
            <a:ext cx="553858" cy="539378"/>
          </a:xfrm>
          <a:custGeom>
            <a:rect b="b" l="l" r="r" t="t"/>
            <a:pathLst>
              <a:path extrusionOk="0" h="28" w="29">
                <a:moveTo>
                  <a:pt x="9" y="23"/>
                </a:moveTo>
                <a:cubicBezTo>
                  <a:pt x="9" y="16"/>
                  <a:pt x="9" y="16"/>
                  <a:pt x="9" y="16"/>
                </a:cubicBezTo>
                <a:cubicBezTo>
                  <a:pt x="9" y="15"/>
                  <a:pt x="8" y="14"/>
                  <a:pt x="6" y="14"/>
                </a:cubicBezTo>
                <a:cubicBezTo>
                  <a:pt x="6" y="14"/>
                  <a:pt x="5" y="14"/>
                  <a:pt x="4" y="14"/>
                </a:cubicBezTo>
                <a:cubicBezTo>
                  <a:pt x="3" y="14"/>
                  <a:pt x="2" y="15"/>
                  <a:pt x="2" y="16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4"/>
                  <a:pt x="3" y="25"/>
                  <a:pt x="4" y="25"/>
                </a:cubicBezTo>
                <a:cubicBezTo>
                  <a:pt x="5" y="25"/>
                  <a:pt x="6" y="25"/>
                  <a:pt x="6" y="25"/>
                </a:cubicBezTo>
                <a:cubicBezTo>
                  <a:pt x="8" y="25"/>
                  <a:pt x="9" y="24"/>
                  <a:pt x="9" y="23"/>
                </a:cubicBezTo>
                <a:close/>
                <a:moveTo>
                  <a:pt x="25" y="25"/>
                </a:moveTo>
                <a:cubicBezTo>
                  <a:pt x="24" y="25"/>
                  <a:pt x="24" y="25"/>
                  <a:pt x="23" y="25"/>
                </a:cubicBezTo>
                <a:cubicBezTo>
                  <a:pt x="22" y="25"/>
                  <a:pt x="21" y="24"/>
                  <a:pt x="21" y="23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8"/>
                  <a:pt x="22" y="7"/>
                  <a:pt x="23" y="7"/>
                </a:cubicBezTo>
                <a:cubicBezTo>
                  <a:pt x="24" y="7"/>
                  <a:pt x="24" y="7"/>
                  <a:pt x="25" y="7"/>
                </a:cubicBezTo>
                <a:cubicBezTo>
                  <a:pt x="26" y="7"/>
                  <a:pt x="27" y="8"/>
                  <a:pt x="27" y="9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4"/>
                  <a:pt x="26" y="25"/>
                  <a:pt x="25" y="25"/>
                </a:cubicBezTo>
                <a:close/>
                <a:moveTo>
                  <a:pt x="16" y="25"/>
                </a:move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1" y="24"/>
                  <a:pt x="11" y="2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2" y="0"/>
                  <a:pt x="13" y="0"/>
                </a:cubicBezTo>
                <a:cubicBezTo>
                  <a:pt x="14" y="0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4"/>
                  <a:pt x="17" y="25"/>
                  <a:pt x="16" y="25"/>
                </a:cubicBezTo>
                <a:close/>
                <a:moveTo>
                  <a:pt x="0" y="28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1" y="26"/>
                  <a:pt x="1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26"/>
                  <a:pt x="29" y="26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8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0" y="28"/>
                  <a:pt x="0" y="2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5" name="Google Shape;1555;p46"/>
          <p:cNvSpPr/>
          <p:nvPr/>
        </p:nvSpPr>
        <p:spPr>
          <a:xfrm>
            <a:off x="2592045" y="5012946"/>
            <a:ext cx="517658" cy="593677"/>
          </a:xfrm>
          <a:custGeom>
            <a:rect b="b" l="l" r="r" t="t"/>
            <a:pathLst>
              <a:path extrusionOk="0" h="31" w="27"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9"/>
                  <a:pt x="24" y="30"/>
                  <a:pt x="23" y="30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0"/>
                  <a:pt x="20" y="30"/>
                  <a:pt x="20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0"/>
                  <a:pt x="4" y="30"/>
                  <a:pt x="4" y="30"/>
                </a:cubicBezTo>
                <a:cubicBezTo>
                  <a:pt x="3" y="30"/>
                  <a:pt x="2" y="29"/>
                  <a:pt x="2" y="28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1"/>
                  <a:pt x="0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3"/>
                  <a:pt x="5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9"/>
                  <a:pt x="23" y="9"/>
                  <a:pt x="23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6" y="9"/>
                  <a:pt x="27" y="10"/>
                  <a:pt x="27" y="11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1"/>
                  <a:pt x="26" y="22"/>
                  <a:pt x="25" y="22"/>
                </a:cubicBezTo>
                <a:close/>
                <a:moveTo>
                  <a:pt x="8" y="14"/>
                </a:moveTo>
                <a:cubicBezTo>
                  <a:pt x="8" y="14"/>
                  <a:pt x="8" y="14"/>
                  <a:pt x="8" y="15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6"/>
                  <a:pt x="19" y="16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4"/>
                  <a:pt x="19" y="14"/>
                  <a:pt x="19" y="14"/>
                </a:cubicBezTo>
                <a:cubicBezTo>
                  <a:pt x="8" y="14"/>
                  <a:pt x="8" y="14"/>
                  <a:pt x="8" y="14"/>
                </a:cubicBezTo>
                <a:close/>
                <a:moveTo>
                  <a:pt x="9" y="24"/>
                </a:moveTo>
                <a:cubicBezTo>
                  <a:pt x="9" y="24"/>
                  <a:pt x="9" y="24"/>
                  <a:pt x="9" y="24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6"/>
                  <a:pt x="9" y="26"/>
                  <a:pt x="9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5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9" y="24"/>
                  <a:pt x="9" y="24"/>
                  <a:pt x="9" y="24"/>
                </a:cubicBezTo>
                <a:close/>
                <a:moveTo>
                  <a:pt x="6" y="9"/>
                </a:moveTo>
                <a:cubicBezTo>
                  <a:pt x="7" y="9"/>
                  <a:pt x="7" y="9"/>
                  <a:pt x="7" y="9"/>
                </a:cubicBezTo>
                <a:cubicBezTo>
                  <a:pt x="7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9"/>
                  <a:pt x="6" y="9"/>
                  <a:pt x="6" y="9"/>
                </a:cubicBezTo>
                <a:close/>
                <a:moveTo>
                  <a:pt x="9" y="9"/>
                </a:moveTo>
                <a:cubicBezTo>
                  <a:pt x="21" y="9"/>
                  <a:pt x="21" y="9"/>
                  <a:pt x="21" y="9"/>
                </a:cubicBezTo>
                <a:cubicBezTo>
                  <a:pt x="21" y="7"/>
                  <a:pt x="21" y="7"/>
                  <a:pt x="21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6" y="6"/>
                  <a:pt x="16" y="5"/>
                </a:cubicBezTo>
                <a:cubicBezTo>
                  <a:pt x="16" y="2"/>
                  <a:pt x="16" y="2"/>
                  <a:pt x="16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2"/>
                  <a:pt x="9" y="2"/>
                  <a:pt x="9" y="3"/>
                </a:cubicBezTo>
                <a:lnTo>
                  <a:pt x="9" y="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6" name="Google Shape;1556;p46"/>
          <p:cNvSpPr/>
          <p:nvPr/>
        </p:nvSpPr>
        <p:spPr>
          <a:xfrm>
            <a:off x="3688898" y="6316137"/>
            <a:ext cx="803635" cy="539378"/>
          </a:xfrm>
          <a:custGeom>
            <a:rect b="b" l="l" r="r" t="t"/>
            <a:pathLst>
              <a:path extrusionOk="0" h="28" w="42">
                <a:moveTo>
                  <a:pt x="38" y="25"/>
                </a:move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8" y="25"/>
                  <a:pt x="38" y="25"/>
                  <a:pt x="38" y="25"/>
                </a:cubicBezTo>
                <a:close/>
                <a:moveTo>
                  <a:pt x="24" y="7"/>
                </a:move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9"/>
                  <a:pt x="37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9"/>
                  <a:pt x="24" y="8"/>
                  <a:pt x="2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4" y="7"/>
                  <a:pt x="24" y="7"/>
                </a:cubicBezTo>
                <a:close/>
                <a:moveTo>
                  <a:pt x="5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9"/>
                  <a:pt x="18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9"/>
                  <a:pt x="5" y="8"/>
                  <a:pt x="5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8"/>
                  <a:pt x="5" y="7"/>
                  <a:pt x="5" y="7"/>
                </a:cubicBezTo>
                <a:close/>
                <a:moveTo>
                  <a:pt x="24" y="19"/>
                </a:move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20"/>
                  <a:pt x="37" y="20"/>
                  <a:pt x="37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lose/>
                <a:moveTo>
                  <a:pt x="24" y="15"/>
                </a:move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6"/>
                  <a:pt x="37" y="16"/>
                  <a:pt x="37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lose/>
                <a:moveTo>
                  <a:pt x="24" y="11"/>
                </a:moveTo>
                <a:cubicBezTo>
                  <a:pt x="37" y="11"/>
                  <a:pt x="37" y="11"/>
                  <a:pt x="37" y="11"/>
                </a:cubicBezTo>
                <a:cubicBezTo>
                  <a:pt x="37" y="11"/>
                  <a:pt x="37" y="11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4" y="11"/>
                  <a:pt x="24" y="11"/>
                </a:cubicBezTo>
                <a:close/>
                <a:moveTo>
                  <a:pt x="5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lose/>
                <a:moveTo>
                  <a:pt x="5" y="15"/>
                </a:move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lose/>
                <a:moveTo>
                  <a:pt x="5" y="11"/>
                </a:move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1"/>
                  <a:pt x="5" y="11"/>
                  <a:pt x="5" y="11"/>
                </a:cubicBezTo>
                <a:close/>
                <a:moveTo>
                  <a:pt x="3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2" y="25"/>
                  <a:pt x="22" y="25"/>
                  <a:pt x="22" y="25"/>
                </a:cubicBezTo>
                <a:cubicBezTo>
                  <a:pt x="21" y="25"/>
                  <a:pt x="21" y="25"/>
                  <a:pt x="20" y="25"/>
                </a:cubicBezTo>
                <a:cubicBezTo>
                  <a:pt x="20" y="26"/>
                  <a:pt x="20" y="26"/>
                  <a:pt x="20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1"/>
                  <a:pt x="3" y="1"/>
                  <a:pt x="3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2" y="2"/>
                </a:cubicBezTo>
                <a:cubicBezTo>
                  <a:pt x="22" y="1"/>
                  <a:pt x="22" y="1"/>
                  <a:pt x="22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23"/>
                  <a:pt x="39" y="23"/>
                  <a:pt x="39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6" y="23"/>
                  <a:pt x="36" y="24"/>
                  <a:pt x="36" y="24"/>
                </a:cubicBezTo>
                <a:cubicBezTo>
                  <a:pt x="36" y="26"/>
                  <a:pt x="36" y="26"/>
                  <a:pt x="36" y="26"/>
                </a:cubicBezTo>
                <a:close/>
                <a:moveTo>
                  <a:pt x="0" y="27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2" y="1"/>
                  <a:pt x="42" y="1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8"/>
                  <a:pt x="4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7"/>
                  <a:pt x="0" y="27"/>
                </a:cubicBezTo>
                <a:close/>
                <a:moveTo>
                  <a:pt x="23" y="24"/>
                </a:moveTo>
                <a:cubicBezTo>
                  <a:pt x="23" y="23"/>
                  <a:pt x="23" y="23"/>
                  <a:pt x="23" y="23"/>
                </a:cubicBezTo>
                <a:cubicBezTo>
                  <a:pt x="21" y="23"/>
                  <a:pt x="20" y="23"/>
                  <a:pt x="19" y="23"/>
                </a:cubicBezTo>
                <a:cubicBezTo>
                  <a:pt x="19" y="23"/>
                  <a:pt x="19" y="23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9" y="25"/>
                  <a:pt x="19" y="25"/>
                </a:cubicBezTo>
                <a:cubicBezTo>
                  <a:pt x="20" y="25"/>
                  <a:pt x="21" y="25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lose/>
                <a:moveTo>
                  <a:pt x="20" y="5"/>
                </a:move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1" y="22"/>
                  <a:pt x="22" y="22"/>
                </a:cubicBezTo>
                <a:cubicBezTo>
                  <a:pt x="22" y="5"/>
                  <a:pt x="22" y="5"/>
                  <a:pt x="22" y="5"/>
                </a:cubicBezTo>
                <a:cubicBezTo>
                  <a:pt x="21" y="5"/>
                  <a:pt x="21" y="5"/>
                  <a:pt x="20" y="5"/>
                </a:cubicBezTo>
                <a:close/>
                <a:moveTo>
                  <a:pt x="41" y="1"/>
                </a:moveTo>
                <a:cubicBezTo>
                  <a:pt x="40" y="1"/>
                  <a:pt x="40" y="1"/>
                  <a:pt x="40" y="1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6"/>
                  <a:pt x="38" y="26"/>
                  <a:pt x="38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1"/>
                  <a:pt x="41" y="1"/>
                  <a:pt x="41" y="1"/>
                </a:cubicBezTo>
                <a:close/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23" y="4"/>
                </a:moveTo>
                <a:cubicBezTo>
                  <a:pt x="23" y="3"/>
                  <a:pt x="23" y="3"/>
                  <a:pt x="23" y="3"/>
                </a:cubicBezTo>
                <a:cubicBezTo>
                  <a:pt x="21" y="3"/>
                  <a:pt x="20" y="3"/>
                  <a:pt x="19" y="3"/>
                </a:cubicBezTo>
                <a:cubicBezTo>
                  <a:pt x="19" y="3"/>
                  <a:pt x="19" y="3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1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7" name="Google Shape;1557;p46"/>
          <p:cNvSpPr/>
          <p:nvPr/>
        </p:nvSpPr>
        <p:spPr>
          <a:xfrm>
            <a:off x="21115468" y="6276318"/>
            <a:ext cx="673316" cy="615397"/>
          </a:xfrm>
          <a:custGeom>
            <a:rect b="b" l="l" r="r" t="t"/>
            <a:pathLst>
              <a:path extrusionOk="0" h="32" w="35">
                <a:moveTo>
                  <a:pt x="12" y="12"/>
                </a:moveTo>
                <a:cubicBezTo>
                  <a:pt x="12" y="13"/>
                  <a:pt x="12" y="13"/>
                  <a:pt x="12" y="14"/>
                </a:cubicBezTo>
                <a:cubicBezTo>
                  <a:pt x="12" y="15"/>
                  <a:pt x="12" y="15"/>
                  <a:pt x="13" y="15"/>
                </a:cubicBezTo>
                <a:cubicBezTo>
                  <a:pt x="16" y="15"/>
                  <a:pt x="19" y="15"/>
                  <a:pt x="23" y="15"/>
                </a:cubicBezTo>
                <a:cubicBezTo>
                  <a:pt x="23" y="15"/>
                  <a:pt x="24" y="15"/>
                  <a:pt x="24" y="14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2" y="10"/>
                  <a:pt x="20" y="9"/>
                </a:cubicBezTo>
                <a:cubicBezTo>
                  <a:pt x="20" y="12"/>
                  <a:pt x="19" y="12"/>
                  <a:pt x="18" y="14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2"/>
                  <a:pt x="16" y="12"/>
                  <a:pt x="15" y="9"/>
                </a:cubicBezTo>
                <a:cubicBezTo>
                  <a:pt x="13" y="10"/>
                  <a:pt x="12" y="11"/>
                  <a:pt x="12" y="12"/>
                </a:cubicBezTo>
                <a:close/>
                <a:moveTo>
                  <a:pt x="31" y="18"/>
                </a:moveTo>
                <a:cubicBezTo>
                  <a:pt x="31" y="19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9"/>
                  <a:pt x="17" y="19"/>
                  <a:pt x="17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7"/>
                  <a:pt x="17" y="17"/>
                  <a:pt x="17" y="16"/>
                </a:cubicBezTo>
                <a:cubicBezTo>
                  <a:pt x="17" y="16"/>
                  <a:pt x="17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8"/>
                  <a:pt x="18" y="18"/>
                  <a:pt x="18" y="18"/>
                </a:cubicBezTo>
                <a:cubicBezTo>
                  <a:pt x="22" y="18"/>
                  <a:pt x="26" y="18"/>
                  <a:pt x="30" y="18"/>
                </a:cubicBezTo>
                <a:cubicBezTo>
                  <a:pt x="31" y="18"/>
                  <a:pt x="31" y="18"/>
                  <a:pt x="31" y="18"/>
                </a:cubicBezTo>
                <a:close/>
                <a:moveTo>
                  <a:pt x="35" y="32"/>
                </a:moveTo>
                <a:cubicBezTo>
                  <a:pt x="33" y="32"/>
                  <a:pt x="30" y="32"/>
                  <a:pt x="27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8"/>
                  <a:pt x="35" y="28"/>
                  <a:pt x="35" y="30"/>
                </a:cubicBezTo>
                <a:cubicBezTo>
                  <a:pt x="35" y="31"/>
                  <a:pt x="35" y="31"/>
                  <a:pt x="35" y="31"/>
                </a:cubicBezTo>
                <a:cubicBezTo>
                  <a:pt x="35" y="32"/>
                  <a:pt x="35" y="32"/>
                  <a:pt x="35" y="32"/>
                </a:cubicBezTo>
                <a:close/>
                <a:moveTo>
                  <a:pt x="22" y="32"/>
                </a:moveTo>
                <a:cubicBezTo>
                  <a:pt x="19" y="32"/>
                  <a:pt x="17" y="32"/>
                  <a:pt x="14" y="32"/>
                </a:cubicBezTo>
                <a:cubicBezTo>
                  <a:pt x="14" y="32"/>
                  <a:pt x="14" y="32"/>
                  <a:pt x="14" y="31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28"/>
                  <a:pt x="22" y="28"/>
                  <a:pt x="22" y="30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2"/>
                  <a:pt x="22" y="32"/>
                  <a:pt x="22" y="32"/>
                </a:cubicBezTo>
                <a:close/>
                <a:moveTo>
                  <a:pt x="9" y="31"/>
                </a:moveTo>
                <a:cubicBezTo>
                  <a:pt x="9" y="30"/>
                  <a:pt x="9" y="30"/>
                  <a:pt x="9" y="30"/>
                </a:cubicBezTo>
                <a:cubicBezTo>
                  <a:pt x="9" y="28"/>
                  <a:pt x="0" y="28"/>
                  <a:pt x="0" y="3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0" y="32"/>
                  <a:pt x="1" y="32"/>
                </a:cubicBezTo>
                <a:cubicBezTo>
                  <a:pt x="3" y="32"/>
                  <a:pt x="6" y="32"/>
                  <a:pt x="8" y="32"/>
                </a:cubicBezTo>
                <a:cubicBezTo>
                  <a:pt x="8" y="32"/>
                  <a:pt x="9" y="32"/>
                  <a:pt x="9" y="31"/>
                </a:cubicBezTo>
                <a:close/>
                <a:moveTo>
                  <a:pt x="31" y="28"/>
                </a:moveTo>
                <a:cubicBezTo>
                  <a:pt x="32" y="28"/>
                  <a:pt x="33" y="26"/>
                  <a:pt x="33" y="25"/>
                </a:cubicBezTo>
                <a:cubicBezTo>
                  <a:pt x="33" y="23"/>
                  <a:pt x="34" y="22"/>
                  <a:pt x="31" y="22"/>
                </a:cubicBezTo>
                <a:cubicBezTo>
                  <a:pt x="29" y="22"/>
                  <a:pt x="29" y="23"/>
                  <a:pt x="29" y="25"/>
                </a:cubicBezTo>
                <a:cubicBezTo>
                  <a:pt x="29" y="26"/>
                  <a:pt x="30" y="28"/>
                  <a:pt x="31" y="28"/>
                </a:cubicBezTo>
                <a:close/>
                <a:moveTo>
                  <a:pt x="18" y="28"/>
                </a:moveTo>
                <a:cubicBezTo>
                  <a:pt x="19" y="28"/>
                  <a:pt x="20" y="26"/>
                  <a:pt x="20" y="25"/>
                </a:cubicBezTo>
                <a:cubicBezTo>
                  <a:pt x="20" y="23"/>
                  <a:pt x="20" y="22"/>
                  <a:pt x="18" y="22"/>
                </a:cubicBezTo>
                <a:cubicBezTo>
                  <a:pt x="15" y="22"/>
                  <a:pt x="16" y="23"/>
                  <a:pt x="16" y="25"/>
                </a:cubicBezTo>
                <a:cubicBezTo>
                  <a:pt x="16" y="26"/>
                  <a:pt x="17" y="28"/>
                  <a:pt x="18" y="28"/>
                </a:cubicBezTo>
                <a:close/>
                <a:moveTo>
                  <a:pt x="4" y="28"/>
                </a:moveTo>
                <a:cubicBezTo>
                  <a:pt x="3" y="28"/>
                  <a:pt x="2" y="26"/>
                  <a:pt x="2" y="25"/>
                </a:cubicBezTo>
                <a:cubicBezTo>
                  <a:pt x="2" y="23"/>
                  <a:pt x="2" y="22"/>
                  <a:pt x="4" y="22"/>
                </a:cubicBezTo>
                <a:cubicBezTo>
                  <a:pt x="7" y="22"/>
                  <a:pt x="7" y="23"/>
                  <a:pt x="7" y="25"/>
                </a:cubicBezTo>
                <a:cubicBezTo>
                  <a:pt x="7" y="26"/>
                  <a:pt x="5" y="28"/>
                  <a:pt x="4" y="28"/>
                </a:cubicBezTo>
                <a:close/>
                <a:moveTo>
                  <a:pt x="18" y="8"/>
                </a:moveTo>
                <a:cubicBezTo>
                  <a:pt x="17" y="8"/>
                  <a:pt x="16" y="8"/>
                  <a:pt x="16" y="7"/>
                </a:cubicBezTo>
                <a:cubicBezTo>
                  <a:pt x="15" y="6"/>
                  <a:pt x="15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2"/>
                  <a:pt x="14" y="0"/>
                  <a:pt x="18" y="0"/>
                </a:cubicBezTo>
                <a:cubicBezTo>
                  <a:pt x="21" y="0"/>
                  <a:pt x="21" y="2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5"/>
                  <a:pt x="20" y="6"/>
                  <a:pt x="20" y="7"/>
                </a:cubicBezTo>
                <a:cubicBezTo>
                  <a:pt x="19" y="8"/>
                  <a:pt x="19" y="8"/>
                  <a:pt x="18" y="8"/>
                </a:cubicBezTo>
                <a:close/>
                <a:moveTo>
                  <a:pt x="16" y="7"/>
                </a:moveTo>
                <a:cubicBezTo>
                  <a:pt x="17" y="7"/>
                  <a:pt x="17" y="8"/>
                  <a:pt x="18" y="8"/>
                </a:cubicBezTo>
                <a:cubicBezTo>
                  <a:pt x="18" y="8"/>
                  <a:pt x="19" y="7"/>
                  <a:pt x="20" y="7"/>
                </a:cubicBezTo>
                <a:cubicBezTo>
                  <a:pt x="20" y="6"/>
                  <a:pt x="20" y="5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2"/>
                  <a:pt x="20" y="2"/>
                </a:cubicBezTo>
                <a:cubicBezTo>
                  <a:pt x="20" y="2"/>
                  <a:pt x="19" y="2"/>
                  <a:pt x="19" y="2"/>
                </a:cubicBezTo>
                <a:cubicBezTo>
                  <a:pt x="19" y="2"/>
                  <a:pt x="18" y="2"/>
                  <a:pt x="18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5" y="3"/>
                  <a:pt x="15" y="3"/>
                </a:cubicBezTo>
                <a:cubicBezTo>
                  <a:pt x="15" y="3"/>
                  <a:pt x="15" y="3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5"/>
                  <a:pt x="16" y="6"/>
                  <a:pt x="16" y="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8" name="Google Shape;1558;p46"/>
          <p:cNvSpPr/>
          <p:nvPr/>
        </p:nvSpPr>
        <p:spPr>
          <a:xfrm>
            <a:off x="17412234" y="6258219"/>
            <a:ext cx="651597" cy="633497"/>
          </a:xfrm>
          <a:custGeom>
            <a:rect b="b" l="l" r="r" t="t"/>
            <a:pathLst>
              <a:path extrusionOk="0" h="33" w="34">
                <a:moveTo>
                  <a:pt x="17" y="16"/>
                </a:moveTo>
                <a:cubicBezTo>
                  <a:pt x="15" y="16"/>
                  <a:pt x="14" y="15"/>
                  <a:pt x="13" y="14"/>
                </a:cubicBezTo>
                <a:cubicBezTo>
                  <a:pt x="12" y="12"/>
                  <a:pt x="11" y="10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3"/>
                  <a:pt x="10" y="0"/>
                  <a:pt x="17" y="0"/>
                </a:cubicBezTo>
                <a:cubicBezTo>
                  <a:pt x="24" y="0"/>
                  <a:pt x="23" y="3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10"/>
                  <a:pt x="22" y="12"/>
                  <a:pt x="21" y="14"/>
                </a:cubicBezTo>
                <a:cubicBezTo>
                  <a:pt x="20" y="15"/>
                  <a:pt x="18" y="16"/>
                  <a:pt x="17" y="16"/>
                </a:cubicBezTo>
                <a:close/>
                <a:moveTo>
                  <a:pt x="27" y="17"/>
                </a:moveTo>
                <a:cubicBezTo>
                  <a:pt x="28" y="17"/>
                  <a:pt x="29" y="16"/>
                  <a:pt x="30" y="15"/>
                </a:cubicBezTo>
                <a:cubicBezTo>
                  <a:pt x="31" y="14"/>
                  <a:pt x="31" y="13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1"/>
                  <a:pt x="31" y="11"/>
                </a:cubicBezTo>
                <a:cubicBezTo>
                  <a:pt x="31" y="9"/>
                  <a:pt x="32" y="7"/>
                  <a:pt x="28" y="6"/>
                </a:cubicBezTo>
                <a:cubicBezTo>
                  <a:pt x="28" y="6"/>
                  <a:pt x="28" y="6"/>
                  <a:pt x="27" y="6"/>
                </a:cubicBezTo>
                <a:cubicBezTo>
                  <a:pt x="27" y="6"/>
                  <a:pt x="26" y="6"/>
                  <a:pt x="26" y="6"/>
                </a:cubicBezTo>
                <a:cubicBezTo>
                  <a:pt x="23" y="7"/>
                  <a:pt x="23" y="9"/>
                  <a:pt x="23" y="11"/>
                </a:cubicBezTo>
                <a:cubicBezTo>
                  <a:pt x="23" y="11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3"/>
                  <a:pt x="24" y="14"/>
                  <a:pt x="25" y="15"/>
                </a:cubicBezTo>
                <a:cubicBezTo>
                  <a:pt x="25" y="16"/>
                  <a:pt x="26" y="17"/>
                  <a:pt x="27" y="17"/>
                </a:cubicBezTo>
                <a:close/>
                <a:moveTo>
                  <a:pt x="25" y="15"/>
                </a:moveTo>
                <a:cubicBezTo>
                  <a:pt x="24" y="14"/>
                  <a:pt x="24" y="13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0"/>
                  <a:pt x="24" y="10"/>
                </a:cubicBezTo>
                <a:cubicBezTo>
                  <a:pt x="24" y="10"/>
                  <a:pt x="24" y="9"/>
                  <a:pt x="25" y="9"/>
                </a:cubicBezTo>
                <a:cubicBezTo>
                  <a:pt x="25" y="9"/>
                  <a:pt x="30" y="8"/>
                  <a:pt x="30" y="9"/>
                </a:cubicBezTo>
                <a:cubicBezTo>
                  <a:pt x="30" y="9"/>
                  <a:pt x="30" y="10"/>
                  <a:pt x="30" y="10"/>
                </a:cubicBezTo>
                <a:cubicBezTo>
                  <a:pt x="30" y="10"/>
                  <a:pt x="30" y="11"/>
                  <a:pt x="30" y="11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3"/>
                  <a:pt x="30" y="14"/>
                  <a:pt x="29" y="15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16"/>
                  <a:pt x="26" y="16"/>
                  <a:pt x="25" y="15"/>
                </a:cubicBezTo>
                <a:close/>
                <a:moveTo>
                  <a:pt x="7" y="17"/>
                </a:moveTo>
                <a:cubicBezTo>
                  <a:pt x="8" y="17"/>
                  <a:pt x="9" y="16"/>
                  <a:pt x="9" y="15"/>
                </a:cubicBezTo>
                <a:cubicBezTo>
                  <a:pt x="10" y="14"/>
                  <a:pt x="10" y="13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1"/>
                  <a:pt x="10" y="11"/>
                </a:cubicBezTo>
                <a:cubicBezTo>
                  <a:pt x="10" y="9"/>
                  <a:pt x="11" y="6"/>
                  <a:pt x="8" y="6"/>
                </a:cubicBezTo>
                <a:cubicBezTo>
                  <a:pt x="7" y="6"/>
                  <a:pt x="7" y="6"/>
                  <a:pt x="7" y="6"/>
                </a:cubicBezTo>
                <a:cubicBezTo>
                  <a:pt x="6" y="6"/>
                  <a:pt x="6" y="6"/>
                  <a:pt x="5" y="6"/>
                </a:cubicBezTo>
                <a:cubicBezTo>
                  <a:pt x="2" y="7"/>
                  <a:pt x="3" y="9"/>
                  <a:pt x="3" y="11"/>
                </a:cubicBezTo>
                <a:cubicBezTo>
                  <a:pt x="3" y="11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3" y="14"/>
                  <a:pt x="4" y="15"/>
                </a:cubicBezTo>
                <a:cubicBezTo>
                  <a:pt x="5" y="16"/>
                  <a:pt x="6" y="17"/>
                  <a:pt x="7" y="17"/>
                </a:cubicBezTo>
                <a:close/>
                <a:moveTo>
                  <a:pt x="4" y="15"/>
                </a:moveTo>
                <a:cubicBezTo>
                  <a:pt x="4" y="14"/>
                  <a:pt x="3" y="13"/>
                  <a:pt x="3" y="1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11"/>
                  <a:pt x="4" y="10"/>
                  <a:pt x="4" y="10"/>
                </a:cubicBezTo>
                <a:cubicBezTo>
                  <a:pt x="4" y="10"/>
                  <a:pt x="4" y="9"/>
                  <a:pt x="4" y="9"/>
                </a:cubicBezTo>
                <a:cubicBezTo>
                  <a:pt x="4" y="9"/>
                  <a:pt x="9" y="8"/>
                  <a:pt x="9" y="9"/>
                </a:cubicBezTo>
                <a:cubicBezTo>
                  <a:pt x="10" y="9"/>
                  <a:pt x="10" y="10"/>
                  <a:pt x="10" y="10"/>
                </a:cubicBezTo>
                <a:cubicBezTo>
                  <a:pt x="10" y="10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3"/>
                  <a:pt x="10" y="14"/>
                  <a:pt x="9" y="15"/>
                </a:cubicBezTo>
                <a:cubicBezTo>
                  <a:pt x="8" y="16"/>
                  <a:pt x="7" y="16"/>
                  <a:pt x="7" y="16"/>
                </a:cubicBezTo>
                <a:cubicBezTo>
                  <a:pt x="6" y="16"/>
                  <a:pt x="5" y="16"/>
                  <a:pt x="4" y="15"/>
                </a:cubicBezTo>
                <a:close/>
                <a:moveTo>
                  <a:pt x="18" y="20"/>
                </a:moveTo>
                <a:cubicBezTo>
                  <a:pt x="18" y="21"/>
                  <a:pt x="18" y="21"/>
                  <a:pt x="18" y="21"/>
                </a:cubicBezTo>
                <a:cubicBezTo>
                  <a:pt x="17" y="21"/>
                  <a:pt x="17" y="22"/>
                  <a:pt x="17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20" y="25"/>
                  <a:pt x="21" y="23"/>
                  <a:pt x="22" y="18"/>
                </a:cubicBezTo>
                <a:cubicBezTo>
                  <a:pt x="25" y="19"/>
                  <a:pt x="28" y="21"/>
                  <a:pt x="28" y="23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2"/>
                  <a:pt x="27" y="33"/>
                  <a:pt x="26" y="33"/>
                </a:cubicBezTo>
                <a:cubicBezTo>
                  <a:pt x="20" y="33"/>
                  <a:pt x="14" y="33"/>
                  <a:pt x="8" y="33"/>
                </a:cubicBezTo>
                <a:cubicBezTo>
                  <a:pt x="7" y="33"/>
                  <a:pt x="6" y="32"/>
                  <a:pt x="6" y="30"/>
                </a:cubicBezTo>
                <a:cubicBezTo>
                  <a:pt x="6" y="28"/>
                  <a:pt x="6" y="26"/>
                  <a:pt x="6" y="23"/>
                </a:cubicBezTo>
                <a:cubicBezTo>
                  <a:pt x="6" y="21"/>
                  <a:pt x="9" y="19"/>
                  <a:pt x="12" y="18"/>
                </a:cubicBezTo>
                <a:cubicBezTo>
                  <a:pt x="13" y="23"/>
                  <a:pt x="14" y="25"/>
                  <a:pt x="16" y="29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7" y="21"/>
                  <a:pt x="16" y="21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lose/>
                <a:moveTo>
                  <a:pt x="34" y="26"/>
                </a:moveTo>
                <a:cubicBezTo>
                  <a:pt x="34" y="21"/>
                  <a:pt x="34" y="21"/>
                  <a:pt x="34" y="21"/>
                </a:cubicBezTo>
                <a:cubicBezTo>
                  <a:pt x="34" y="18"/>
                  <a:pt x="29" y="17"/>
                  <a:pt x="24" y="18"/>
                </a:cubicBezTo>
                <a:cubicBezTo>
                  <a:pt x="26" y="19"/>
                  <a:pt x="28" y="20"/>
                  <a:pt x="29" y="22"/>
                </a:cubicBezTo>
                <a:cubicBezTo>
                  <a:pt x="29" y="22"/>
                  <a:pt x="29" y="23"/>
                  <a:pt x="29" y="23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7"/>
                  <a:pt x="32" y="27"/>
                  <a:pt x="33" y="27"/>
                </a:cubicBezTo>
                <a:cubicBezTo>
                  <a:pt x="34" y="27"/>
                  <a:pt x="34" y="26"/>
                  <a:pt x="34" y="26"/>
                </a:cubicBezTo>
                <a:close/>
                <a:moveTo>
                  <a:pt x="0" y="26"/>
                </a:moveTo>
                <a:cubicBezTo>
                  <a:pt x="0" y="26"/>
                  <a:pt x="0" y="27"/>
                  <a:pt x="1" y="27"/>
                </a:cubicBezTo>
                <a:cubicBezTo>
                  <a:pt x="2" y="27"/>
                  <a:pt x="3" y="27"/>
                  <a:pt x="5" y="27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2"/>
                  <a:pt x="5" y="22"/>
                </a:cubicBezTo>
                <a:cubicBezTo>
                  <a:pt x="6" y="20"/>
                  <a:pt x="8" y="19"/>
                  <a:pt x="9" y="18"/>
                </a:cubicBezTo>
                <a:cubicBezTo>
                  <a:pt x="5" y="17"/>
                  <a:pt x="0" y="18"/>
                  <a:pt x="0" y="21"/>
                </a:cubicBezTo>
                <a:cubicBezTo>
                  <a:pt x="0" y="23"/>
                  <a:pt x="0" y="24"/>
                  <a:pt x="0" y="26"/>
                </a:cubicBezTo>
                <a:close/>
                <a:moveTo>
                  <a:pt x="14" y="13"/>
                </a:moveTo>
                <a:cubicBezTo>
                  <a:pt x="15" y="14"/>
                  <a:pt x="16" y="15"/>
                  <a:pt x="17" y="15"/>
                </a:cubicBezTo>
                <a:cubicBezTo>
                  <a:pt x="18" y="15"/>
                  <a:pt x="19" y="14"/>
                  <a:pt x="20" y="13"/>
                </a:cubicBezTo>
                <a:cubicBezTo>
                  <a:pt x="21" y="12"/>
                  <a:pt x="22" y="10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5"/>
                  <a:pt x="22" y="4"/>
                  <a:pt x="21" y="4"/>
                </a:cubicBezTo>
                <a:cubicBezTo>
                  <a:pt x="21" y="3"/>
                  <a:pt x="20" y="4"/>
                  <a:pt x="19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6" y="4"/>
                  <a:pt x="16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3"/>
                  <a:pt x="13" y="4"/>
                </a:cubicBezTo>
                <a:cubicBezTo>
                  <a:pt x="12" y="4"/>
                  <a:pt x="12" y="5"/>
                  <a:pt x="12" y="6"/>
                </a:cubicBezTo>
                <a:cubicBezTo>
                  <a:pt x="12" y="6"/>
                  <a:pt x="12" y="6"/>
                  <a:pt x="12" y="7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0"/>
                  <a:pt x="13" y="12"/>
                  <a:pt x="14" y="1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9" name="Google Shape;1559;p46"/>
          <p:cNvSpPr/>
          <p:nvPr/>
        </p:nvSpPr>
        <p:spPr>
          <a:xfrm>
            <a:off x="6298902" y="6182199"/>
            <a:ext cx="517658" cy="709516"/>
          </a:xfrm>
          <a:custGeom>
            <a:rect b="b" l="l" r="r" t="t"/>
            <a:pathLst>
              <a:path extrusionOk="0" h="37" w="27">
                <a:moveTo>
                  <a:pt x="19" y="17"/>
                </a:moveTo>
                <a:cubicBezTo>
                  <a:pt x="19" y="16"/>
                  <a:pt x="19" y="16"/>
                  <a:pt x="19" y="15"/>
                </a:cubicBezTo>
                <a:cubicBezTo>
                  <a:pt x="19" y="15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9" y="11"/>
                  <a:pt x="18" y="10"/>
                  <a:pt x="16" y="10"/>
                </a:cubicBezTo>
                <a:cubicBezTo>
                  <a:pt x="15" y="10"/>
                  <a:pt x="12" y="9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1" y="8"/>
                  <a:pt x="9" y="10"/>
                  <a:pt x="9" y="12"/>
                </a:cubicBezTo>
                <a:cubicBezTo>
                  <a:pt x="9" y="12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6"/>
                  <a:pt x="10" y="17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1"/>
                  <a:pt x="16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8" y="19"/>
                  <a:pt x="18" y="18"/>
                  <a:pt x="19" y="17"/>
                </a:cubicBezTo>
                <a:cubicBezTo>
                  <a:pt x="19" y="17"/>
                  <a:pt x="19" y="17"/>
                  <a:pt x="19" y="17"/>
                </a:cubicBezTo>
                <a:close/>
                <a:moveTo>
                  <a:pt x="8" y="19"/>
                </a:moveTo>
                <a:cubicBezTo>
                  <a:pt x="0" y="6"/>
                  <a:pt x="13" y="0"/>
                  <a:pt x="14" y="2"/>
                </a:cubicBezTo>
                <a:cubicBezTo>
                  <a:pt x="14" y="3"/>
                  <a:pt x="14" y="3"/>
                  <a:pt x="14" y="2"/>
                </a:cubicBezTo>
                <a:cubicBezTo>
                  <a:pt x="18" y="0"/>
                  <a:pt x="27" y="9"/>
                  <a:pt x="20" y="19"/>
                </a:cubicBezTo>
                <a:cubicBezTo>
                  <a:pt x="20" y="19"/>
                  <a:pt x="19" y="19"/>
                  <a:pt x="18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1"/>
                  <a:pt x="15" y="22"/>
                  <a:pt x="14" y="22"/>
                </a:cubicBezTo>
                <a:cubicBezTo>
                  <a:pt x="13" y="22"/>
                  <a:pt x="11" y="21"/>
                  <a:pt x="10" y="19"/>
                </a:cubicBezTo>
                <a:cubicBezTo>
                  <a:pt x="9" y="19"/>
                  <a:pt x="9" y="19"/>
                  <a:pt x="8" y="19"/>
                </a:cubicBezTo>
                <a:close/>
                <a:moveTo>
                  <a:pt x="27" y="35"/>
                </a:moveTo>
                <a:cubicBezTo>
                  <a:pt x="27" y="30"/>
                  <a:pt x="26" y="25"/>
                  <a:pt x="21" y="24"/>
                </a:cubicBezTo>
                <a:cubicBezTo>
                  <a:pt x="21" y="25"/>
                  <a:pt x="21" y="26"/>
                  <a:pt x="22" y="28"/>
                </a:cubicBezTo>
                <a:cubicBezTo>
                  <a:pt x="18" y="26"/>
                  <a:pt x="18" y="26"/>
                  <a:pt x="18" y="26"/>
                </a:cubicBezTo>
                <a:cubicBezTo>
                  <a:pt x="17" y="29"/>
                  <a:pt x="15" y="32"/>
                  <a:pt x="14" y="35"/>
                </a:cubicBezTo>
                <a:cubicBezTo>
                  <a:pt x="10" y="26"/>
                  <a:pt x="10" y="26"/>
                  <a:pt x="10" y="26"/>
                </a:cubicBezTo>
                <a:cubicBezTo>
                  <a:pt x="6" y="28"/>
                  <a:pt x="6" y="28"/>
                  <a:pt x="6" y="28"/>
                </a:cubicBezTo>
                <a:cubicBezTo>
                  <a:pt x="7" y="26"/>
                  <a:pt x="7" y="25"/>
                  <a:pt x="7" y="24"/>
                </a:cubicBezTo>
                <a:cubicBezTo>
                  <a:pt x="2" y="26"/>
                  <a:pt x="2" y="30"/>
                  <a:pt x="2" y="35"/>
                </a:cubicBezTo>
                <a:cubicBezTo>
                  <a:pt x="2" y="36"/>
                  <a:pt x="3" y="37"/>
                  <a:pt x="4" y="37"/>
                </a:cubicBezTo>
                <a:cubicBezTo>
                  <a:pt x="11" y="37"/>
                  <a:pt x="18" y="37"/>
                  <a:pt x="24" y="37"/>
                </a:cubicBezTo>
                <a:cubicBezTo>
                  <a:pt x="26" y="37"/>
                  <a:pt x="27" y="36"/>
                  <a:pt x="27" y="3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0" name="Google Shape;1560;p46"/>
          <p:cNvSpPr/>
          <p:nvPr/>
        </p:nvSpPr>
        <p:spPr>
          <a:xfrm>
            <a:off x="18581484" y="6355957"/>
            <a:ext cx="789155" cy="535756"/>
          </a:xfrm>
          <a:custGeom>
            <a:rect b="b" l="l" r="r" t="t"/>
            <a:pathLst>
              <a:path extrusionOk="0" h="28" w="41">
                <a:moveTo>
                  <a:pt x="34" y="28"/>
                </a:move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7"/>
                  <a:pt x="14" y="16"/>
                  <a:pt x="16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8" y="17"/>
                  <a:pt x="29" y="18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4" y="27"/>
                  <a:pt x="34" y="28"/>
                  <a:pt x="34" y="28"/>
                </a:cubicBezTo>
                <a:close/>
                <a:moveTo>
                  <a:pt x="32" y="5"/>
                </a:moveTo>
                <a:cubicBezTo>
                  <a:pt x="31" y="5"/>
                  <a:pt x="31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6"/>
                  <a:pt x="30" y="6"/>
                </a:cubicBezTo>
                <a:cubicBezTo>
                  <a:pt x="30" y="6"/>
                  <a:pt x="30" y="7"/>
                  <a:pt x="30" y="7"/>
                </a:cubicBezTo>
                <a:cubicBezTo>
                  <a:pt x="30" y="7"/>
                  <a:pt x="30" y="8"/>
                  <a:pt x="30" y="8"/>
                </a:cubicBezTo>
                <a:cubicBezTo>
                  <a:pt x="30" y="9"/>
                  <a:pt x="30" y="9"/>
                  <a:pt x="31" y="10"/>
                </a:cubicBezTo>
                <a:cubicBezTo>
                  <a:pt x="31" y="10"/>
                  <a:pt x="31" y="11"/>
                  <a:pt x="32" y="12"/>
                </a:cubicBezTo>
                <a:cubicBezTo>
                  <a:pt x="32" y="12"/>
                  <a:pt x="32" y="12"/>
                  <a:pt x="33" y="13"/>
                </a:cubicBezTo>
                <a:cubicBezTo>
                  <a:pt x="33" y="13"/>
                  <a:pt x="33" y="13"/>
                  <a:pt x="34" y="13"/>
                </a:cubicBezTo>
                <a:cubicBezTo>
                  <a:pt x="34" y="13"/>
                  <a:pt x="34" y="13"/>
                  <a:pt x="35" y="13"/>
                </a:cubicBezTo>
                <a:cubicBezTo>
                  <a:pt x="35" y="12"/>
                  <a:pt x="36" y="12"/>
                  <a:pt x="36" y="12"/>
                </a:cubicBezTo>
                <a:cubicBezTo>
                  <a:pt x="36" y="11"/>
                  <a:pt x="37" y="11"/>
                  <a:pt x="37" y="10"/>
                </a:cubicBezTo>
                <a:cubicBezTo>
                  <a:pt x="37" y="9"/>
                  <a:pt x="37" y="9"/>
                  <a:pt x="37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7"/>
                  <a:pt x="36" y="7"/>
                  <a:pt x="36" y="6"/>
                </a:cubicBezTo>
                <a:cubicBezTo>
                  <a:pt x="35" y="6"/>
                  <a:pt x="35" y="6"/>
                  <a:pt x="35" y="5"/>
                </a:cubicBezTo>
                <a:cubicBezTo>
                  <a:pt x="35" y="5"/>
                  <a:pt x="34" y="5"/>
                  <a:pt x="34" y="5"/>
                </a:cubicBezTo>
                <a:cubicBezTo>
                  <a:pt x="34" y="5"/>
                  <a:pt x="33" y="5"/>
                  <a:pt x="33" y="5"/>
                </a:cubicBezTo>
                <a:cubicBezTo>
                  <a:pt x="32" y="5"/>
                  <a:pt x="32" y="5"/>
                  <a:pt x="32" y="5"/>
                </a:cubicBezTo>
                <a:close/>
                <a:moveTo>
                  <a:pt x="10" y="5"/>
                </a:moveTo>
                <a:cubicBezTo>
                  <a:pt x="10" y="5"/>
                  <a:pt x="10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7"/>
                  <a:pt x="11" y="7"/>
                </a:cubicBezTo>
                <a:cubicBezTo>
                  <a:pt x="11" y="7"/>
                  <a:pt x="11" y="8"/>
                  <a:pt x="11" y="8"/>
                </a:cubicBezTo>
                <a:cubicBezTo>
                  <a:pt x="11" y="9"/>
                  <a:pt x="11" y="9"/>
                  <a:pt x="10" y="10"/>
                </a:cubicBezTo>
                <a:cubicBezTo>
                  <a:pt x="10" y="10"/>
                  <a:pt x="10" y="11"/>
                  <a:pt x="10" y="12"/>
                </a:cubicBezTo>
                <a:cubicBezTo>
                  <a:pt x="9" y="12"/>
                  <a:pt x="9" y="12"/>
                  <a:pt x="9" y="13"/>
                </a:cubicBezTo>
                <a:cubicBezTo>
                  <a:pt x="8" y="13"/>
                  <a:pt x="8" y="13"/>
                  <a:pt x="7" y="13"/>
                </a:cubicBezTo>
                <a:cubicBezTo>
                  <a:pt x="7" y="13"/>
                  <a:pt x="7" y="13"/>
                  <a:pt x="6" y="13"/>
                </a:cubicBezTo>
                <a:cubicBezTo>
                  <a:pt x="6" y="12"/>
                  <a:pt x="5" y="12"/>
                  <a:pt x="5" y="12"/>
                </a:cubicBezTo>
                <a:cubicBezTo>
                  <a:pt x="5" y="11"/>
                  <a:pt x="5" y="11"/>
                  <a:pt x="4" y="10"/>
                </a:cubicBezTo>
                <a:cubicBezTo>
                  <a:pt x="4" y="9"/>
                  <a:pt x="4" y="9"/>
                  <a:pt x="4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7"/>
                  <a:pt x="6" y="6"/>
                </a:cubicBezTo>
                <a:cubicBezTo>
                  <a:pt x="6" y="6"/>
                  <a:pt x="6" y="6"/>
                  <a:pt x="6" y="5"/>
                </a:cubicBezTo>
                <a:cubicBezTo>
                  <a:pt x="6" y="5"/>
                  <a:pt x="7" y="5"/>
                  <a:pt x="7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5"/>
                  <a:pt x="9" y="5"/>
                  <a:pt x="10" y="5"/>
                </a:cubicBezTo>
                <a:close/>
                <a:moveTo>
                  <a:pt x="21" y="8"/>
                </a:moveTo>
                <a:cubicBezTo>
                  <a:pt x="20" y="8"/>
                  <a:pt x="19" y="8"/>
                  <a:pt x="18" y="7"/>
                </a:cubicBezTo>
                <a:cubicBezTo>
                  <a:pt x="18" y="6"/>
                  <a:pt x="18" y="5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2"/>
                  <a:pt x="17" y="0"/>
                  <a:pt x="21" y="0"/>
                </a:cubicBezTo>
                <a:cubicBezTo>
                  <a:pt x="24" y="0"/>
                  <a:pt x="24" y="2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5"/>
                  <a:pt x="23" y="6"/>
                  <a:pt x="23" y="7"/>
                </a:cubicBezTo>
                <a:cubicBezTo>
                  <a:pt x="22" y="8"/>
                  <a:pt x="21" y="8"/>
                  <a:pt x="21" y="8"/>
                </a:cubicBezTo>
                <a:close/>
                <a:moveTo>
                  <a:pt x="19" y="7"/>
                </a:moveTo>
                <a:cubicBezTo>
                  <a:pt x="19" y="7"/>
                  <a:pt x="20" y="8"/>
                  <a:pt x="21" y="8"/>
                </a:cubicBezTo>
                <a:cubicBezTo>
                  <a:pt x="21" y="8"/>
                  <a:pt x="22" y="7"/>
                  <a:pt x="22" y="7"/>
                </a:cubicBezTo>
                <a:cubicBezTo>
                  <a:pt x="23" y="6"/>
                  <a:pt x="23" y="5"/>
                  <a:pt x="23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19" y="2"/>
                  <a:pt x="19" y="2"/>
                  <a:pt x="18" y="2"/>
                </a:cubicBezTo>
                <a:cubicBezTo>
                  <a:pt x="18" y="2"/>
                  <a:pt x="18" y="2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5"/>
                  <a:pt x="18" y="6"/>
                  <a:pt x="19" y="7"/>
                </a:cubicBezTo>
                <a:close/>
                <a:moveTo>
                  <a:pt x="41" y="25"/>
                </a:moveTo>
                <a:cubicBezTo>
                  <a:pt x="41" y="18"/>
                  <a:pt x="41" y="18"/>
                  <a:pt x="41" y="18"/>
                </a:cubicBezTo>
                <a:cubicBezTo>
                  <a:pt x="41" y="16"/>
                  <a:pt x="39" y="15"/>
                  <a:pt x="36" y="14"/>
                </a:cubicBezTo>
                <a:cubicBezTo>
                  <a:pt x="36" y="18"/>
                  <a:pt x="35" y="19"/>
                  <a:pt x="34" y="22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9"/>
                  <a:pt x="33" y="18"/>
                  <a:pt x="32" y="15"/>
                </a:cubicBezTo>
                <a:cubicBezTo>
                  <a:pt x="31" y="15"/>
                  <a:pt x="30" y="16"/>
                  <a:pt x="30" y="18"/>
                </a:cubicBezTo>
                <a:cubicBezTo>
                  <a:pt x="30" y="19"/>
                  <a:pt x="30" y="19"/>
                  <a:pt x="30" y="19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8"/>
                  <a:pt x="36" y="28"/>
                  <a:pt x="36" y="28"/>
                </a:cubicBezTo>
                <a:cubicBezTo>
                  <a:pt x="37" y="28"/>
                  <a:pt x="38" y="28"/>
                  <a:pt x="39" y="28"/>
                </a:cubicBezTo>
                <a:cubicBezTo>
                  <a:pt x="39" y="28"/>
                  <a:pt x="40" y="27"/>
                  <a:pt x="40" y="27"/>
                </a:cubicBezTo>
                <a:cubicBezTo>
                  <a:pt x="41" y="26"/>
                  <a:pt x="41" y="26"/>
                  <a:pt x="41" y="25"/>
                </a:cubicBezTo>
                <a:close/>
                <a:moveTo>
                  <a:pt x="0" y="25"/>
                </a:moveTo>
                <a:cubicBezTo>
                  <a:pt x="0" y="27"/>
                  <a:pt x="1" y="28"/>
                  <a:pt x="2" y="28"/>
                </a:cubicBezTo>
                <a:cubicBezTo>
                  <a:pt x="3" y="28"/>
                  <a:pt x="4" y="28"/>
                  <a:pt x="5" y="28"/>
                </a:cubicBezTo>
                <a:cubicBezTo>
                  <a:pt x="5" y="28"/>
                  <a:pt x="6" y="28"/>
                  <a:pt x="6" y="2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6"/>
                  <a:pt x="10" y="15"/>
                  <a:pt x="9" y="15"/>
                </a:cubicBezTo>
                <a:cubicBezTo>
                  <a:pt x="9" y="18"/>
                  <a:pt x="9" y="19"/>
                  <a:pt x="8" y="22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19"/>
                  <a:pt x="5" y="18"/>
                  <a:pt x="5" y="14"/>
                </a:cubicBezTo>
                <a:cubicBezTo>
                  <a:pt x="2" y="15"/>
                  <a:pt x="0" y="16"/>
                  <a:pt x="0" y="18"/>
                </a:cubicBezTo>
                <a:cubicBezTo>
                  <a:pt x="0" y="25"/>
                  <a:pt x="0" y="25"/>
                  <a:pt x="0" y="25"/>
                </a:cubicBezTo>
                <a:close/>
                <a:moveTo>
                  <a:pt x="34" y="13"/>
                </a:moveTo>
                <a:cubicBezTo>
                  <a:pt x="32" y="13"/>
                  <a:pt x="30" y="11"/>
                  <a:pt x="30" y="8"/>
                </a:cubicBezTo>
                <a:cubicBezTo>
                  <a:pt x="30" y="5"/>
                  <a:pt x="29" y="3"/>
                  <a:pt x="34" y="3"/>
                </a:cubicBezTo>
                <a:cubicBezTo>
                  <a:pt x="38" y="3"/>
                  <a:pt x="38" y="5"/>
                  <a:pt x="38" y="8"/>
                </a:cubicBezTo>
                <a:cubicBezTo>
                  <a:pt x="38" y="11"/>
                  <a:pt x="36" y="13"/>
                  <a:pt x="34" y="13"/>
                </a:cubicBezTo>
                <a:close/>
                <a:moveTo>
                  <a:pt x="7" y="13"/>
                </a:moveTo>
                <a:cubicBezTo>
                  <a:pt x="9" y="13"/>
                  <a:pt x="11" y="11"/>
                  <a:pt x="11" y="8"/>
                </a:cubicBezTo>
                <a:cubicBezTo>
                  <a:pt x="11" y="5"/>
                  <a:pt x="12" y="3"/>
                  <a:pt x="7" y="3"/>
                </a:cubicBezTo>
                <a:cubicBezTo>
                  <a:pt x="3" y="3"/>
                  <a:pt x="4" y="5"/>
                  <a:pt x="4" y="8"/>
                </a:cubicBezTo>
                <a:cubicBezTo>
                  <a:pt x="4" y="11"/>
                  <a:pt x="6" y="13"/>
                  <a:pt x="7" y="13"/>
                </a:cubicBezTo>
                <a:close/>
                <a:moveTo>
                  <a:pt x="15" y="11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3"/>
                  <a:pt x="19" y="11"/>
                  <a:pt x="18" y="9"/>
                </a:cubicBezTo>
                <a:cubicBezTo>
                  <a:pt x="16" y="9"/>
                  <a:pt x="15" y="10"/>
                  <a:pt x="15" y="11"/>
                </a:cubicBezTo>
                <a:close/>
                <a:moveTo>
                  <a:pt x="26" y="15"/>
                </a:moveTo>
                <a:cubicBezTo>
                  <a:pt x="26" y="11"/>
                  <a:pt x="26" y="11"/>
                  <a:pt x="26" y="11"/>
                </a:cubicBezTo>
                <a:cubicBezTo>
                  <a:pt x="26" y="10"/>
                  <a:pt x="25" y="9"/>
                  <a:pt x="23" y="9"/>
                </a:cubicBezTo>
                <a:cubicBezTo>
                  <a:pt x="22" y="11"/>
                  <a:pt x="22" y="13"/>
                  <a:pt x="21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lose/>
                <a:moveTo>
                  <a:pt x="21" y="15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5"/>
                  <a:pt x="20" y="15"/>
                  <a:pt x="20" y="15"/>
                </a:cubicBezTo>
                <a:lnTo>
                  <a:pt x="21" y="1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1" name="Google Shape;1561;p46"/>
          <p:cNvSpPr/>
          <p:nvPr/>
        </p:nvSpPr>
        <p:spPr>
          <a:xfrm>
            <a:off x="7486254" y="6222018"/>
            <a:ext cx="633497" cy="669698"/>
          </a:xfrm>
          <a:custGeom>
            <a:rect b="b" l="l" r="r" t="t"/>
            <a:pathLst>
              <a:path extrusionOk="0" h="35" w="33">
                <a:moveTo>
                  <a:pt x="22" y="7"/>
                </a:moveTo>
                <a:cubicBezTo>
                  <a:pt x="22" y="3"/>
                  <a:pt x="23" y="0"/>
                  <a:pt x="17" y="0"/>
                </a:cubicBezTo>
                <a:cubicBezTo>
                  <a:pt x="11" y="0"/>
                  <a:pt x="12" y="3"/>
                  <a:pt x="12" y="7"/>
                </a:cubicBezTo>
                <a:cubicBezTo>
                  <a:pt x="12" y="9"/>
                  <a:pt x="12" y="11"/>
                  <a:pt x="13" y="12"/>
                </a:cubicBezTo>
                <a:cubicBezTo>
                  <a:pt x="14" y="13"/>
                  <a:pt x="16" y="14"/>
                  <a:pt x="17" y="14"/>
                </a:cubicBezTo>
                <a:cubicBezTo>
                  <a:pt x="18" y="14"/>
                  <a:pt x="19" y="13"/>
                  <a:pt x="20" y="12"/>
                </a:cubicBezTo>
                <a:cubicBezTo>
                  <a:pt x="22" y="11"/>
                  <a:pt x="22" y="9"/>
                  <a:pt x="22" y="7"/>
                </a:cubicBezTo>
                <a:close/>
                <a:moveTo>
                  <a:pt x="14" y="12"/>
                </a:moveTo>
                <a:cubicBezTo>
                  <a:pt x="13" y="11"/>
                  <a:pt x="13" y="9"/>
                  <a:pt x="13" y="8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5"/>
                </a:cubicBezTo>
                <a:cubicBezTo>
                  <a:pt x="13" y="5"/>
                  <a:pt x="13" y="4"/>
                  <a:pt x="13" y="4"/>
                </a:cubicBezTo>
                <a:cubicBezTo>
                  <a:pt x="14" y="3"/>
                  <a:pt x="14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8" y="4"/>
                  <a:pt x="18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20" y="3"/>
                  <a:pt x="21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9"/>
                  <a:pt x="21" y="11"/>
                  <a:pt x="20" y="12"/>
                </a:cubicBezTo>
                <a:cubicBezTo>
                  <a:pt x="19" y="13"/>
                  <a:pt x="18" y="14"/>
                  <a:pt x="17" y="14"/>
                </a:cubicBezTo>
                <a:cubicBezTo>
                  <a:pt x="16" y="14"/>
                  <a:pt x="15" y="13"/>
                  <a:pt x="14" y="12"/>
                </a:cubicBezTo>
                <a:close/>
                <a:moveTo>
                  <a:pt x="8" y="35"/>
                </a:moveTo>
                <a:cubicBezTo>
                  <a:pt x="17" y="35"/>
                  <a:pt x="17" y="35"/>
                  <a:pt x="26" y="35"/>
                </a:cubicBezTo>
                <a:cubicBezTo>
                  <a:pt x="27" y="35"/>
                  <a:pt x="28" y="34"/>
                  <a:pt x="28" y="33"/>
                </a:cubicBezTo>
                <a:cubicBezTo>
                  <a:pt x="28" y="32"/>
                  <a:pt x="28" y="31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6" y="30"/>
                  <a:pt x="6" y="30"/>
                </a:cubicBezTo>
                <a:cubicBezTo>
                  <a:pt x="6" y="31"/>
                  <a:pt x="6" y="32"/>
                  <a:pt x="6" y="33"/>
                </a:cubicBezTo>
                <a:cubicBezTo>
                  <a:pt x="6" y="34"/>
                  <a:pt x="7" y="35"/>
                  <a:pt x="8" y="35"/>
                </a:cubicBezTo>
                <a:close/>
                <a:moveTo>
                  <a:pt x="0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0" y="25"/>
                </a:cubicBezTo>
                <a:close/>
                <a:moveTo>
                  <a:pt x="7" y="24"/>
                </a:move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11" y="19"/>
                  <a:pt x="11" y="19"/>
                  <a:pt x="11" y="19"/>
                </a:cubicBezTo>
                <a:cubicBezTo>
                  <a:pt x="12" y="19"/>
                  <a:pt x="12" y="17"/>
                  <a:pt x="12" y="16"/>
                </a:cubicBezTo>
                <a:cubicBezTo>
                  <a:pt x="12" y="16"/>
                  <a:pt x="12" y="16"/>
                  <a:pt x="13" y="16"/>
                </a:cubicBezTo>
                <a:cubicBezTo>
                  <a:pt x="16" y="24"/>
                  <a:pt x="16" y="24"/>
                  <a:pt x="16" y="24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8"/>
                  <a:pt x="16" y="17"/>
                  <a:pt x="16" y="17"/>
                </a:cubicBezTo>
                <a:cubicBezTo>
                  <a:pt x="17" y="17"/>
                  <a:pt x="17" y="17"/>
                  <a:pt x="18" y="17"/>
                </a:cubicBezTo>
                <a:cubicBezTo>
                  <a:pt x="18" y="17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1"/>
                  <a:pt x="20" y="20"/>
                  <a:pt x="21" y="16"/>
                </a:cubicBezTo>
                <a:cubicBezTo>
                  <a:pt x="24" y="17"/>
                  <a:pt x="27" y="18"/>
                  <a:pt x="27" y="20"/>
                </a:cubicBezTo>
                <a:cubicBezTo>
                  <a:pt x="27" y="24"/>
                  <a:pt x="27" y="24"/>
                  <a:pt x="27" y="24"/>
                </a:cubicBezTo>
                <a:cubicBezTo>
                  <a:pt x="20" y="24"/>
                  <a:pt x="14" y="24"/>
                  <a:pt x="7" y="24"/>
                </a:cubicBezTo>
                <a:close/>
                <a:moveTo>
                  <a:pt x="6" y="20"/>
                </a:moveTo>
                <a:cubicBezTo>
                  <a:pt x="7" y="20"/>
                  <a:pt x="7" y="20"/>
                  <a:pt x="7" y="20"/>
                </a:cubicBezTo>
                <a:cubicBezTo>
                  <a:pt x="8" y="20"/>
                  <a:pt x="8" y="20"/>
                  <a:pt x="9" y="20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8"/>
                  <a:pt x="12" y="17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0" y="15"/>
                  <a:pt x="9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4"/>
                  <a:pt x="5" y="24"/>
                  <a:pt x="5" y="24"/>
                </a:cubicBezTo>
                <a:cubicBezTo>
                  <a:pt x="6" y="24"/>
                  <a:pt x="6" y="24"/>
                  <a:pt x="6" y="24"/>
                </a:cubicBezTo>
                <a:lnTo>
                  <a:pt x="6" y="2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2" name="Google Shape;1562;p46"/>
          <p:cNvSpPr/>
          <p:nvPr/>
        </p:nvSpPr>
        <p:spPr>
          <a:xfrm>
            <a:off x="19888297" y="6222018"/>
            <a:ext cx="669698" cy="669698"/>
          </a:xfrm>
          <a:custGeom>
            <a:rect b="b" l="l" r="r" t="t"/>
            <a:pathLst>
              <a:path extrusionOk="0" h="35" w="35">
                <a:moveTo>
                  <a:pt x="6" y="27"/>
                </a:moveTo>
                <a:cubicBezTo>
                  <a:pt x="5" y="27"/>
                  <a:pt x="3" y="25"/>
                  <a:pt x="3" y="22"/>
                </a:cubicBezTo>
                <a:cubicBezTo>
                  <a:pt x="3" y="19"/>
                  <a:pt x="2" y="17"/>
                  <a:pt x="6" y="17"/>
                </a:cubicBezTo>
                <a:cubicBezTo>
                  <a:pt x="10" y="17"/>
                  <a:pt x="10" y="19"/>
                  <a:pt x="10" y="22"/>
                </a:cubicBezTo>
                <a:cubicBezTo>
                  <a:pt x="10" y="25"/>
                  <a:pt x="8" y="27"/>
                  <a:pt x="6" y="27"/>
                </a:cubicBezTo>
                <a:close/>
                <a:moveTo>
                  <a:pt x="32" y="23"/>
                </a:moveTo>
                <a:cubicBezTo>
                  <a:pt x="31" y="25"/>
                  <a:pt x="30" y="27"/>
                  <a:pt x="28" y="27"/>
                </a:cubicBezTo>
                <a:cubicBezTo>
                  <a:pt x="26" y="27"/>
                  <a:pt x="24" y="25"/>
                  <a:pt x="24" y="22"/>
                </a:cubicBezTo>
                <a:cubicBezTo>
                  <a:pt x="24" y="19"/>
                  <a:pt x="24" y="17"/>
                  <a:pt x="28" y="17"/>
                </a:cubicBezTo>
                <a:cubicBezTo>
                  <a:pt x="32" y="17"/>
                  <a:pt x="32" y="19"/>
                  <a:pt x="32" y="22"/>
                </a:cubicBezTo>
                <a:cubicBezTo>
                  <a:pt x="32" y="22"/>
                  <a:pt x="32" y="22"/>
                  <a:pt x="32" y="23"/>
                </a:cubicBezTo>
                <a:close/>
                <a:moveTo>
                  <a:pt x="26" y="19"/>
                </a:moveTo>
                <a:cubicBezTo>
                  <a:pt x="26" y="19"/>
                  <a:pt x="25" y="19"/>
                  <a:pt x="25" y="19"/>
                </a:cubicBezTo>
                <a:cubicBezTo>
                  <a:pt x="25" y="19"/>
                  <a:pt x="25" y="19"/>
                  <a:pt x="25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5" y="21"/>
                  <a:pt x="25" y="21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3"/>
                  <a:pt x="25" y="23"/>
                  <a:pt x="25" y="24"/>
                </a:cubicBezTo>
                <a:cubicBezTo>
                  <a:pt x="25" y="24"/>
                  <a:pt x="26" y="25"/>
                  <a:pt x="26" y="25"/>
                </a:cubicBezTo>
                <a:cubicBezTo>
                  <a:pt x="26" y="26"/>
                  <a:pt x="27" y="26"/>
                  <a:pt x="27" y="26"/>
                </a:cubicBezTo>
                <a:cubicBezTo>
                  <a:pt x="27" y="26"/>
                  <a:pt x="28" y="27"/>
                  <a:pt x="28" y="27"/>
                </a:cubicBezTo>
                <a:cubicBezTo>
                  <a:pt x="28" y="27"/>
                  <a:pt x="29" y="26"/>
                  <a:pt x="29" y="26"/>
                </a:cubicBezTo>
                <a:cubicBezTo>
                  <a:pt x="30" y="26"/>
                  <a:pt x="30" y="26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1" y="23"/>
                  <a:pt x="31" y="23"/>
                  <a:pt x="31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1"/>
                  <a:pt x="30" y="21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19"/>
                  <a:pt x="29" y="19"/>
                  <a:pt x="28" y="19"/>
                </a:cubicBezTo>
                <a:cubicBezTo>
                  <a:pt x="28" y="20"/>
                  <a:pt x="28" y="20"/>
                  <a:pt x="27" y="20"/>
                </a:cubicBezTo>
                <a:cubicBezTo>
                  <a:pt x="27" y="20"/>
                  <a:pt x="26" y="20"/>
                  <a:pt x="26" y="19"/>
                </a:cubicBezTo>
                <a:close/>
                <a:moveTo>
                  <a:pt x="8" y="19"/>
                </a:moveTo>
                <a:cubicBezTo>
                  <a:pt x="8" y="20"/>
                  <a:pt x="8" y="20"/>
                  <a:pt x="7" y="20"/>
                </a:cubicBezTo>
                <a:cubicBezTo>
                  <a:pt x="7" y="20"/>
                  <a:pt x="7" y="20"/>
                  <a:pt x="6" y="19"/>
                </a:cubicBezTo>
                <a:cubicBezTo>
                  <a:pt x="6" y="19"/>
                  <a:pt x="5" y="19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1"/>
                  <a:pt x="5" y="21"/>
                  <a:pt x="4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4" y="24"/>
                </a:cubicBezTo>
                <a:cubicBezTo>
                  <a:pt x="4" y="24"/>
                  <a:pt x="4" y="25"/>
                  <a:pt x="4" y="25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26"/>
                  <a:pt x="6" y="27"/>
                  <a:pt x="6" y="27"/>
                </a:cubicBezTo>
                <a:cubicBezTo>
                  <a:pt x="7" y="27"/>
                  <a:pt x="7" y="26"/>
                  <a:pt x="7" y="26"/>
                </a:cubicBezTo>
                <a:cubicBezTo>
                  <a:pt x="8" y="26"/>
                  <a:pt x="8" y="26"/>
                  <a:pt x="8" y="25"/>
                </a:cubicBezTo>
                <a:cubicBezTo>
                  <a:pt x="9" y="25"/>
                  <a:pt x="9" y="24"/>
                  <a:pt x="9" y="24"/>
                </a:cubicBezTo>
                <a:cubicBezTo>
                  <a:pt x="9" y="23"/>
                  <a:pt x="9" y="23"/>
                  <a:pt x="9" y="22"/>
                </a:cubicBezTo>
                <a:cubicBezTo>
                  <a:pt x="9" y="22"/>
                  <a:pt x="9" y="22"/>
                  <a:pt x="9" y="21"/>
                </a:cubicBezTo>
                <a:cubicBezTo>
                  <a:pt x="9" y="21"/>
                  <a:pt x="10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8" y="19"/>
                </a:cubicBezTo>
                <a:close/>
                <a:moveTo>
                  <a:pt x="13" y="33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30"/>
                  <a:pt x="11" y="29"/>
                  <a:pt x="9" y="28"/>
                </a:cubicBezTo>
                <a:cubicBezTo>
                  <a:pt x="9" y="31"/>
                  <a:pt x="8" y="32"/>
                  <a:pt x="7" y="34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2"/>
                  <a:pt x="4" y="31"/>
                  <a:pt x="3" y="28"/>
                </a:cubicBezTo>
                <a:cubicBezTo>
                  <a:pt x="1" y="29"/>
                  <a:pt x="0" y="30"/>
                  <a:pt x="0" y="31"/>
                </a:cubicBezTo>
                <a:cubicBezTo>
                  <a:pt x="0" y="32"/>
                  <a:pt x="0" y="33"/>
                  <a:pt x="0" y="33"/>
                </a:cubicBezTo>
                <a:cubicBezTo>
                  <a:pt x="0" y="34"/>
                  <a:pt x="0" y="35"/>
                  <a:pt x="1" y="35"/>
                </a:cubicBezTo>
                <a:cubicBezTo>
                  <a:pt x="5" y="35"/>
                  <a:pt x="8" y="35"/>
                  <a:pt x="12" y="35"/>
                </a:cubicBezTo>
                <a:cubicBezTo>
                  <a:pt x="13" y="35"/>
                  <a:pt x="13" y="34"/>
                  <a:pt x="13" y="33"/>
                </a:cubicBezTo>
                <a:close/>
                <a:moveTo>
                  <a:pt x="22" y="11"/>
                </a:moveTo>
                <a:cubicBezTo>
                  <a:pt x="22" y="8"/>
                  <a:pt x="22" y="6"/>
                  <a:pt x="22" y="3"/>
                </a:cubicBezTo>
                <a:cubicBezTo>
                  <a:pt x="22" y="3"/>
                  <a:pt x="21" y="2"/>
                  <a:pt x="20" y="2"/>
                </a:cubicBezTo>
                <a:cubicBezTo>
                  <a:pt x="16" y="2"/>
                  <a:pt x="11" y="2"/>
                  <a:pt x="6" y="2"/>
                </a:cubicBezTo>
                <a:cubicBezTo>
                  <a:pt x="5" y="2"/>
                  <a:pt x="5" y="3"/>
                  <a:pt x="5" y="3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4"/>
                  <a:pt x="6" y="16"/>
                </a:cubicBezTo>
                <a:cubicBezTo>
                  <a:pt x="6" y="15"/>
                  <a:pt x="7" y="15"/>
                  <a:pt x="7" y="14"/>
                </a:cubicBezTo>
                <a:cubicBezTo>
                  <a:pt x="10" y="11"/>
                  <a:pt x="16" y="12"/>
                  <a:pt x="20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22" y="12"/>
                  <a:pt x="22" y="11"/>
                  <a:pt x="22" y="11"/>
                </a:cubicBezTo>
                <a:close/>
                <a:moveTo>
                  <a:pt x="23" y="10"/>
                </a:moveTo>
                <a:cubicBezTo>
                  <a:pt x="23" y="3"/>
                  <a:pt x="23" y="3"/>
                  <a:pt x="23" y="3"/>
                </a:cubicBezTo>
                <a:cubicBezTo>
                  <a:pt x="23" y="2"/>
                  <a:pt x="22" y="1"/>
                  <a:pt x="21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8" y="0"/>
                  <a:pt x="23" y="0"/>
                  <a:pt x="28" y="0"/>
                </a:cubicBezTo>
                <a:cubicBezTo>
                  <a:pt x="29" y="0"/>
                  <a:pt x="29" y="0"/>
                  <a:pt x="29" y="1"/>
                </a:cubicBezTo>
                <a:cubicBezTo>
                  <a:pt x="29" y="3"/>
                  <a:pt x="29" y="6"/>
                  <a:pt x="29" y="8"/>
                </a:cubicBezTo>
                <a:cubicBezTo>
                  <a:pt x="29" y="9"/>
                  <a:pt x="29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1"/>
                  <a:pt x="28" y="12"/>
                  <a:pt x="28" y="13"/>
                </a:cubicBezTo>
                <a:cubicBezTo>
                  <a:pt x="27" y="12"/>
                  <a:pt x="25" y="10"/>
                  <a:pt x="23" y="10"/>
                </a:cubicBezTo>
                <a:close/>
                <a:moveTo>
                  <a:pt x="7" y="14"/>
                </a:moveTo>
                <a:cubicBezTo>
                  <a:pt x="7" y="13"/>
                  <a:pt x="7" y="12"/>
                  <a:pt x="7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6" y="11"/>
                  <a:pt x="6" y="10"/>
                </a:cubicBezTo>
                <a:cubicBezTo>
                  <a:pt x="6" y="4"/>
                  <a:pt x="6" y="4"/>
                  <a:pt x="6" y="4"/>
                </a:cubicBezTo>
                <a:cubicBezTo>
                  <a:pt x="6" y="3"/>
                  <a:pt x="6" y="3"/>
                  <a:pt x="6" y="3"/>
                </a:cubicBezTo>
                <a:cubicBezTo>
                  <a:pt x="11" y="3"/>
                  <a:pt x="15" y="3"/>
                  <a:pt x="20" y="3"/>
                </a:cubicBezTo>
                <a:cubicBezTo>
                  <a:pt x="20" y="3"/>
                  <a:pt x="21" y="3"/>
                  <a:pt x="21" y="4"/>
                </a:cubicBezTo>
                <a:cubicBezTo>
                  <a:pt x="21" y="6"/>
                  <a:pt x="21" y="8"/>
                  <a:pt x="21" y="10"/>
                </a:cubicBezTo>
                <a:cubicBezTo>
                  <a:pt x="21" y="11"/>
                  <a:pt x="21" y="11"/>
                  <a:pt x="21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6" y="11"/>
                  <a:pt x="9" y="11"/>
                  <a:pt x="7" y="14"/>
                </a:cubicBezTo>
                <a:close/>
                <a:moveTo>
                  <a:pt x="35" y="33"/>
                </a:moveTo>
                <a:cubicBezTo>
                  <a:pt x="35" y="33"/>
                  <a:pt x="35" y="32"/>
                  <a:pt x="35" y="31"/>
                </a:cubicBezTo>
                <a:cubicBezTo>
                  <a:pt x="35" y="30"/>
                  <a:pt x="33" y="29"/>
                  <a:pt x="31" y="28"/>
                </a:cubicBezTo>
                <a:cubicBezTo>
                  <a:pt x="30" y="31"/>
                  <a:pt x="30" y="32"/>
                  <a:pt x="29" y="34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8" y="29"/>
                  <a:pt x="28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4"/>
                  <a:pt x="27" y="34"/>
                  <a:pt x="27" y="34"/>
                </a:cubicBezTo>
                <a:cubicBezTo>
                  <a:pt x="26" y="32"/>
                  <a:pt x="26" y="31"/>
                  <a:pt x="25" y="28"/>
                </a:cubicBezTo>
                <a:cubicBezTo>
                  <a:pt x="23" y="29"/>
                  <a:pt x="21" y="30"/>
                  <a:pt x="21" y="31"/>
                </a:cubicBezTo>
                <a:cubicBezTo>
                  <a:pt x="21" y="32"/>
                  <a:pt x="21" y="33"/>
                  <a:pt x="21" y="33"/>
                </a:cubicBezTo>
                <a:cubicBezTo>
                  <a:pt x="21" y="34"/>
                  <a:pt x="22" y="35"/>
                  <a:pt x="23" y="35"/>
                </a:cubicBezTo>
                <a:cubicBezTo>
                  <a:pt x="26" y="35"/>
                  <a:pt x="30" y="35"/>
                  <a:pt x="34" y="35"/>
                </a:cubicBezTo>
                <a:cubicBezTo>
                  <a:pt x="34" y="35"/>
                  <a:pt x="35" y="34"/>
                  <a:pt x="35" y="3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3" name="Google Shape;1563;p46"/>
          <p:cNvSpPr/>
          <p:nvPr/>
        </p:nvSpPr>
        <p:spPr>
          <a:xfrm>
            <a:off x="8717047" y="6200298"/>
            <a:ext cx="691416" cy="691416"/>
          </a:xfrm>
          <a:custGeom>
            <a:rect b="b" l="l" r="r" t="t"/>
            <a:pathLst>
              <a:path extrusionOk="0" h="36" w="36">
                <a:moveTo>
                  <a:pt x="0" y="31"/>
                </a:moveTo>
                <a:cubicBezTo>
                  <a:pt x="0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7" y="36"/>
                  <a:pt x="13" y="36"/>
                  <a:pt x="18" y="36"/>
                </a:cubicBezTo>
                <a:cubicBezTo>
                  <a:pt x="19" y="36"/>
                  <a:pt x="20" y="35"/>
                  <a:pt x="20" y="34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28"/>
                  <a:pt x="18" y="27"/>
                  <a:pt x="14" y="26"/>
                </a:cubicBezTo>
                <a:cubicBezTo>
                  <a:pt x="13" y="30"/>
                  <a:pt x="12" y="31"/>
                  <a:pt x="11" y="34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8"/>
                  <a:pt x="10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9" y="34"/>
                  <a:pt x="9" y="34"/>
                  <a:pt x="9" y="34"/>
                </a:cubicBezTo>
                <a:cubicBezTo>
                  <a:pt x="7" y="31"/>
                  <a:pt x="6" y="30"/>
                  <a:pt x="5" y="26"/>
                </a:cubicBezTo>
                <a:cubicBezTo>
                  <a:pt x="2" y="27"/>
                  <a:pt x="0" y="28"/>
                  <a:pt x="0" y="31"/>
                </a:cubicBezTo>
                <a:close/>
                <a:moveTo>
                  <a:pt x="6" y="8"/>
                </a:move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5" y="2"/>
                  <a:pt x="5" y="2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6" y="0"/>
                  <a:pt x="6" y="0"/>
                </a:cubicBezTo>
                <a:cubicBezTo>
                  <a:pt x="16" y="0"/>
                  <a:pt x="2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3"/>
                  <a:pt x="36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2"/>
                  <a:pt x="35" y="22"/>
                </a:cubicBezTo>
                <a:cubicBezTo>
                  <a:pt x="34" y="23"/>
                  <a:pt x="33" y="23"/>
                  <a:pt x="33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3"/>
                  <a:pt x="34" y="3"/>
                  <a:pt x="34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6" y="8"/>
                  <a:pt x="6" y="8"/>
                </a:cubicBezTo>
                <a:close/>
                <a:moveTo>
                  <a:pt x="10" y="24"/>
                </a:moveTo>
                <a:cubicBezTo>
                  <a:pt x="11" y="24"/>
                  <a:pt x="13" y="23"/>
                  <a:pt x="14" y="22"/>
                </a:cubicBezTo>
                <a:cubicBezTo>
                  <a:pt x="15" y="21"/>
                  <a:pt x="15" y="19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2"/>
                  <a:pt x="16" y="9"/>
                  <a:pt x="10" y="9"/>
                </a:cubicBezTo>
                <a:cubicBezTo>
                  <a:pt x="4" y="9"/>
                  <a:pt x="5" y="12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9"/>
                  <a:pt x="5" y="21"/>
                  <a:pt x="6" y="22"/>
                </a:cubicBezTo>
                <a:cubicBezTo>
                  <a:pt x="7" y="23"/>
                  <a:pt x="9" y="24"/>
                  <a:pt x="10" y="24"/>
                </a:cubicBezTo>
                <a:close/>
                <a:moveTo>
                  <a:pt x="7" y="21"/>
                </a:moveTo>
                <a:cubicBezTo>
                  <a:pt x="8" y="23"/>
                  <a:pt x="9" y="23"/>
                  <a:pt x="10" y="23"/>
                </a:cubicBezTo>
                <a:cubicBezTo>
                  <a:pt x="11" y="23"/>
                  <a:pt x="12" y="23"/>
                  <a:pt x="13" y="21"/>
                </a:cubicBezTo>
                <a:cubicBezTo>
                  <a:pt x="14" y="20"/>
                  <a:pt x="15" y="19"/>
                  <a:pt x="15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4"/>
                  <a:pt x="14" y="14"/>
                  <a:pt x="14" y="13"/>
                </a:cubicBezTo>
                <a:cubicBezTo>
                  <a:pt x="13" y="13"/>
                  <a:pt x="13" y="13"/>
                  <a:pt x="12" y="13"/>
                </a:cubicBezTo>
                <a:cubicBezTo>
                  <a:pt x="11" y="13"/>
                  <a:pt x="11" y="13"/>
                  <a:pt x="10" y="13"/>
                </a:cubicBezTo>
                <a:cubicBezTo>
                  <a:pt x="9" y="13"/>
                  <a:pt x="9" y="13"/>
                  <a:pt x="8" y="13"/>
                </a:cubicBezTo>
                <a:cubicBezTo>
                  <a:pt x="7" y="13"/>
                  <a:pt x="6" y="13"/>
                  <a:pt x="6" y="13"/>
                </a:cubicBezTo>
                <a:cubicBezTo>
                  <a:pt x="6" y="14"/>
                  <a:pt x="6" y="14"/>
                  <a:pt x="6" y="15"/>
                </a:cubicBezTo>
                <a:cubicBezTo>
                  <a:pt x="6" y="15"/>
                  <a:pt x="6" y="15"/>
                  <a:pt x="6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9"/>
                  <a:pt x="6" y="20"/>
                  <a:pt x="7" y="21"/>
                </a:cubicBezTo>
                <a:close/>
                <a:moveTo>
                  <a:pt x="23" y="13"/>
                </a:moveTo>
                <a:cubicBezTo>
                  <a:pt x="23" y="13"/>
                  <a:pt x="19" y="9"/>
                  <a:pt x="19" y="9"/>
                </a:cubicBezTo>
                <a:cubicBezTo>
                  <a:pt x="16" y="12"/>
                  <a:pt x="16" y="12"/>
                  <a:pt x="16" y="12"/>
                </a:cubicBezTo>
                <a:cubicBezTo>
                  <a:pt x="17" y="13"/>
                  <a:pt x="17" y="14"/>
                  <a:pt x="17" y="15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16"/>
                  <a:pt x="23" y="16"/>
                  <a:pt x="23" y="16"/>
                </a:cubicBezTo>
                <a:cubicBezTo>
                  <a:pt x="26" y="13"/>
                  <a:pt x="29" y="10"/>
                  <a:pt x="32" y="7"/>
                </a:cubicBezTo>
                <a:cubicBezTo>
                  <a:pt x="33" y="6"/>
                  <a:pt x="32" y="4"/>
                  <a:pt x="31" y="5"/>
                </a:cubicBezTo>
                <a:lnTo>
                  <a:pt x="23" y="1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4" name="Google Shape;1564;p46"/>
          <p:cNvSpPr/>
          <p:nvPr/>
        </p:nvSpPr>
        <p:spPr>
          <a:xfrm>
            <a:off x="5068108" y="6222018"/>
            <a:ext cx="499558" cy="669698"/>
          </a:xfrm>
          <a:custGeom>
            <a:rect b="b" l="l" r="r" t="t"/>
            <a:pathLst>
              <a:path extrusionOk="0" h="35" w="26">
                <a:moveTo>
                  <a:pt x="0" y="28"/>
                </a:moveTo>
                <a:cubicBezTo>
                  <a:pt x="0" y="30"/>
                  <a:pt x="0" y="31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9" y="35"/>
                  <a:pt x="17" y="35"/>
                  <a:pt x="24" y="35"/>
                </a:cubicBezTo>
                <a:cubicBezTo>
                  <a:pt x="25" y="35"/>
                  <a:pt x="26" y="34"/>
                  <a:pt x="26" y="33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5"/>
                  <a:pt x="23" y="23"/>
                  <a:pt x="19" y="22"/>
                </a:cubicBezTo>
                <a:cubicBezTo>
                  <a:pt x="18" y="27"/>
                  <a:pt x="16" y="29"/>
                  <a:pt x="14" y="33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5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33"/>
                  <a:pt x="12" y="33"/>
                  <a:pt x="12" y="33"/>
                </a:cubicBezTo>
                <a:cubicBezTo>
                  <a:pt x="10" y="29"/>
                  <a:pt x="9" y="27"/>
                  <a:pt x="7" y="22"/>
                </a:cubicBezTo>
                <a:cubicBezTo>
                  <a:pt x="3" y="23"/>
                  <a:pt x="0" y="25"/>
                  <a:pt x="0" y="28"/>
                </a:cubicBezTo>
                <a:close/>
                <a:moveTo>
                  <a:pt x="13" y="20"/>
                </a:moveTo>
                <a:cubicBezTo>
                  <a:pt x="11" y="20"/>
                  <a:pt x="10" y="19"/>
                  <a:pt x="8" y="17"/>
                </a:cubicBezTo>
                <a:cubicBezTo>
                  <a:pt x="7" y="15"/>
                  <a:pt x="6" y="13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5"/>
                  <a:pt x="5" y="0"/>
                  <a:pt x="13" y="0"/>
                </a:cubicBezTo>
                <a:cubicBezTo>
                  <a:pt x="21" y="0"/>
                  <a:pt x="20" y="5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3"/>
                  <a:pt x="19" y="15"/>
                  <a:pt x="18" y="17"/>
                </a:cubicBezTo>
                <a:cubicBezTo>
                  <a:pt x="17" y="19"/>
                  <a:pt x="15" y="20"/>
                  <a:pt x="13" y="20"/>
                </a:cubicBezTo>
                <a:close/>
                <a:moveTo>
                  <a:pt x="9" y="16"/>
                </a:moveTo>
                <a:cubicBezTo>
                  <a:pt x="10" y="18"/>
                  <a:pt x="12" y="19"/>
                  <a:pt x="13" y="19"/>
                </a:cubicBezTo>
                <a:cubicBezTo>
                  <a:pt x="15" y="19"/>
                  <a:pt x="16" y="18"/>
                  <a:pt x="17" y="16"/>
                </a:cubicBezTo>
                <a:cubicBezTo>
                  <a:pt x="18" y="15"/>
                  <a:pt x="19" y="13"/>
                  <a:pt x="19" y="10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9" y="8"/>
                  <a:pt x="19" y="7"/>
                </a:cubicBezTo>
                <a:cubicBezTo>
                  <a:pt x="19" y="7"/>
                  <a:pt x="18" y="6"/>
                  <a:pt x="18" y="5"/>
                </a:cubicBezTo>
                <a:cubicBezTo>
                  <a:pt x="18" y="5"/>
                  <a:pt x="17" y="5"/>
                  <a:pt x="16" y="5"/>
                </a:cubicBezTo>
                <a:cubicBezTo>
                  <a:pt x="15" y="5"/>
                  <a:pt x="14" y="6"/>
                  <a:pt x="13" y="6"/>
                </a:cubicBezTo>
                <a:cubicBezTo>
                  <a:pt x="12" y="6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5"/>
                  <a:pt x="9" y="5"/>
                  <a:pt x="8" y="5"/>
                </a:cubicBezTo>
                <a:cubicBezTo>
                  <a:pt x="8" y="6"/>
                  <a:pt x="8" y="7"/>
                  <a:pt x="8" y="7"/>
                </a:cubicBezTo>
                <a:cubicBezTo>
                  <a:pt x="8" y="8"/>
                  <a:pt x="8" y="8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3"/>
                  <a:pt x="8" y="15"/>
                  <a:pt x="9" y="1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5" name="Google Shape;1565;p46"/>
          <p:cNvSpPr/>
          <p:nvPr/>
        </p:nvSpPr>
        <p:spPr>
          <a:xfrm>
            <a:off x="13727094" y="6355957"/>
            <a:ext cx="575579" cy="419919"/>
          </a:xfrm>
          <a:custGeom>
            <a:rect b="b" l="l" r="r" t="t"/>
            <a:pathLst>
              <a:path extrusionOk="0" h="22" w="30">
                <a:moveTo>
                  <a:pt x="0" y="3"/>
                </a:move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1"/>
                </a:cubicBezTo>
                <a:cubicBezTo>
                  <a:pt x="1" y="21"/>
                  <a:pt x="2" y="22"/>
                  <a:pt x="2" y="22"/>
                </a:cubicBezTo>
                <a:cubicBezTo>
                  <a:pt x="10" y="22"/>
                  <a:pt x="20" y="22"/>
                  <a:pt x="27" y="22"/>
                </a:cubicBezTo>
                <a:cubicBezTo>
                  <a:pt x="28" y="22"/>
                  <a:pt x="29" y="21"/>
                  <a:pt x="29" y="21"/>
                </a:cubicBezTo>
                <a:cubicBezTo>
                  <a:pt x="30" y="20"/>
                  <a:pt x="30" y="19"/>
                  <a:pt x="30" y="19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2"/>
                  <a:pt x="29" y="1"/>
                </a:cubicBezTo>
                <a:cubicBezTo>
                  <a:pt x="29" y="1"/>
                  <a:pt x="28" y="0"/>
                  <a:pt x="2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3"/>
                  <a:pt x="25" y="4"/>
                  <a:pt x="24" y="4"/>
                </a:cubicBezTo>
                <a:cubicBezTo>
                  <a:pt x="23" y="4"/>
                  <a:pt x="23" y="3"/>
                  <a:pt x="23" y="2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2"/>
                  <a:pt x="7" y="2"/>
                </a:cubicBezTo>
                <a:cubicBezTo>
                  <a:pt x="7" y="3"/>
                  <a:pt x="6" y="4"/>
                  <a:pt x="5" y="4"/>
                </a:cubicBezTo>
                <a:cubicBezTo>
                  <a:pt x="4" y="4"/>
                  <a:pt x="4" y="3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1"/>
                  <a:pt x="1" y="1"/>
                  <a:pt x="0" y="1"/>
                </a:cubicBezTo>
                <a:cubicBezTo>
                  <a:pt x="0" y="2"/>
                  <a:pt x="0" y="2"/>
                  <a:pt x="0" y="3"/>
                </a:cubicBezTo>
                <a:close/>
                <a:moveTo>
                  <a:pt x="2" y="16"/>
                </a:moveTo>
                <a:cubicBezTo>
                  <a:pt x="2" y="13"/>
                  <a:pt x="12" y="13"/>
                  <a:pt x="12" y="16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1" y="18"/>
                  <a:pt x="11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2" y="17"/>
                  <a:pt x="2" y="17"/>
                </a:cubicBezTo>
                <a:cubicBezTo>
                  <a:pt x="2" y="16"/>
                  <a:pt x="2" y="16"/>
                  <a:pt x="2" y="16"/>
                </a:cubicBezTo>
                <a:close/>
                <a:moveTo>
                  <a:pt x="7" y="13"/>
                </a:moveTo>
                <a:cubicBezTo>
                  <a:pt x="6" y="13"/>
                  <a:pt x="5" y="12"/>
                  <a:pt x="5" y="10"/>
                </a:cubicBezTo>
                <a:cubicBezTo>
                  <a:pt x="5" y="8"/>
                  <a:pt x="4" y="7"/>
                  <a:pt x="7" y="7"/>
                </a:cubicBezTo>
                <a:cubicBezTo>
                  <a:pt x="10" y="7"/>
                  <a:pt x="9" y="8"/>
                  <a:pt x="9" y="10"/>
                </a:cubicBezTo>
                <a:cubicBezTo>
                  <a:pt x="9" y="12"/>
                  <a:pt x="8" y="13"/>
                  <a:pt x="7" y="13"/>
                </a:cubicBezTo>
                <a:close/>
                <a:moveTo>
                  <a:pt x="27" y="8"/>
                </a:moveTo>
                <a:cubicBezTo>
                  <a:pt x="27" y="8"/>
                  <a:pt x="27" y="8"/>
                  <a:pt x="27" y="8"/>
                </a:cubicBezTo>
                <a:cubicBezTo>
                  <a:pt x="27" y="8"/>
                  <a:pt x="27" y="9"/>
                  <a:pt x="27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27" y="8"/>
                  <a:pt x="27" y="8"/>
                  <a:pt x="27" y="8"/>
                </a:cubicBezTo>
                <a:close/>
                <a:moveTo>
                  <a:pt x="27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7" y="13"/>
                  <a:pt x="27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27" y="12"/>
                  <a:pt x="27" y="12"/>
                  <a:pt x="27" y="12"/>
                </a:cubicBezTo>
                <a:close/>
                <a:moveTo>
                  <a:pt x="27" y="16"/>
                </a:move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7"/>
                  <a:pt x="27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lnTo>
                  <a:pt x="27" y="1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6" name="Google Shape;1566;p46"/>
          <p:cNvSpPr/>
          <p:nvPr/>
        </p:nvSpPr>
        <p:spPr>
          <a:xfrm>
            <a:off x="9962320" y="6222018"/>
            <a:ext cx="673316" cy="669698"/>
          </a:xfrm>
          <a:custGeom>
            <a:rect b="b" l="l" r="r" t="t"/>
            <a:pathLst>
              <a:path extrusionOk="0" h="35" w="35">
                <a:moveTo>
                  <a:pt x="17" y="22"/>
                </a:moveTo>
                <a:cubicBezTo>
                  <a:pt x="18" y="22"/>
                  <a:pt x="19" y="23"/>
                  <a:pt x="19" y="24"/>
                </a:cubicBezTo>
                <a:cubicBezTo>
                  <a:pt x="19" y="25"/>
                  <a:pt x="18" y="26"/>
                  <a:pt x="17" y="26"/>
                </a:cubicBezTo>
                <a:cubicBezTo>
                  <a:pt x="16" y="26"/>
                  <a:pt x="15" y="25"/>
                  <a:pt x="15" y="24"/>
                </a:cubicBezTo>
                <a:cubicBezTo>
                  <a:pt x="15" y="23"/>
                  <a:pt x="16" y="22"/>
                  <a:pt x="17" y="22"/>
                </a:cubicBezTo>
                <a:close/>
                <a:moveTo>
                  <a:pt x="17" y="9"/>
                </a:moveTo>
                <a:cubicBezTo>
                  <a:pt x="16" y="9"/>
                  <a:pt x="15" y="8"/>
                  <a:pt x="15" y="8"/>
                </a:cubicBezTo>
                <a:cubicBezTo>
                  <a:pt x="14" y="7"/>
                  <a:pt x="14" y="6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3" y="0"/>
                  <a:pt x="17" y="0"/>
                </a:cubicBezTo>
                <a:cubicBezTo>
                  <a:pt x="21" y="0"/>
                  <a:pt x="20" y="2"/>
                  <a:pt x="20" y="4"/>
                </a:cubicBezTo>
                <a:cubicBezTo>
                  <a:pt x="20" y="4"/>
                  <a:pt x="20" y="4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6"/>
                  <a:pt x="20" y="7"/>
                  <a:pt x="19" y="8"/>
                </a:cubicBezTo>
                <a:cubicBezTo>
                  <a:pt x="19" y="8"/>
                  <a:pt x="18" y="9"/>
                  <a:pt x="17" y="9"/>
                </a:cubicBezTo>
                <a:close/>
                <a:moveTo>
                  <a:pt x="15" y="7"/>
                </a:moveTo>
                <a:cubicBezTo>
                  <a:pt x="16" y="8"/>
                  <a:pt x="16" y="9"/>
                  <a:pt x="17" y="9"/>
                </a:cubicBezTo>
                <a:cubicBezTo>
                  <a:pt x="18" y="9"/>
                  <a:pt x="19" y="8"/>
                  <a:pt x="19" y="7"/>
                </a:cubicBezTo>
                <a:cubicBezTo>
                  <a:pt x="20" y="7"/>
                  <a:pt x="20" y="6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2"/>
                  <a:pt x="20" y="2"/>
                </a:cubicBezTo>
                <a:cubicBezTo>
                  <a:pt x="19" y="2"/>
                  <a:pt x="19" y="2"/>
                  <a:pt x="18" y="2"/>
                </a:cubicBezTo>
                <a:cubicBezTo>
                  <a:pt x="18" y="2"/>
                  <a:pt x="18" y="2"/>
                  <a:pt x="17" y="2"/>
                </a:cubicBezTo>
                <a:cubicBezTo>
                  <a:pt x="17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3"/>
                  <a:pt x="15" y="3"/>
                </a:cubicBezTo>
                <a:cubicBezTo>
                  <a:pt x="15" y="3"/>
                  <a:pt x="15" y="4"/>
                  <a:pt x="14" y="4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6"/>
                  <a:pt x="15" y="7"/>
                  <a:pt x="15" y="7"/>
                </a:cubicBezTo>
                <a:close/>
                <a:moveTo>
                  <a:pt x="28" y="28"/>
                </a:moveTo>
                <a:cubicBezTo>
                  <a:pt x="28" y="28"/>
                  <a:pt x="27" y="27"/>
                  <a:pt x="26" y="26"/>
                </a:cubicBezTo>
                <a:cubicBezTo>
                  <a:pt x="26" y="25"/>
                  <a:pt x="25" y="24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0"/>
                  <a:pt x="25" y="18"/>
                  <a:pt x="28" y="18"/>
                </a:cubicBezTo>
                <a:cubicBezTo>
                  <a:pt x="32" y="18"/>
                  <a:pt x="32" y="20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4"/>
                  <a:pt x="31" y="25"/>
                  <a:pt x="31" y="26"/>
                </a:cubicBezTo>
                <a:cubicBezTo>
                  <a:pt x="30" y="27"/>
                  <a:pt x="29" y="28"/>
                  <a:pt x="28" y="28"/>
                </a:cubicBezTo>
                <a:close/>
                <a:moveTo>
                  <a:pt x="27" y="26"/>
                </a:moveTo>
                <a:cubicBezTo>
                  <a:pt x="27" y="27"/>
                  <a:pt x="28" y="27"/>
                  <a:pt x="28" y="27"/>
                </a:cubicBezTo>
                <a:cubicBezTo>
                  <a:pt x="29" y="27"/>
                  <a:pt x="30" y="27"/>
                  <a:pt x="30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0"/>
                  <a:pt x="30" y="21"/>
                  <a:pt x="30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8" y="21"/>
                  <a:pt x="28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6" y="20"/>
                  <a:pt x="26" y="21"/>
                </a:cubicBezTo>
                <a:cubicBezTo>
                  <a:pt x="26" y="21"/>
                  <a:pt x="26" y="21"/>
                  <a:pt x="26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4"/>
                  <a:pt x="26" y="25"/>
                  <a:pt x="27" y="26"/>
                </a:cubicBezTo>
                <a:close/>
                <a:moveTo>
                  <a:pt x="6" y="28"/>
                </a:moveTo>
                <a:cubicBezTo>
                  <a:pt x="5" y="28"/>
                  <a:pt x="4" y="27"/>
                  <a:pt x="4" y="26"/>
                </a:cubicBezTo>
                <a:cubicBezTo>
                  <a:pt x="3" y="25"/>
                  <a:pt x="3" y="24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0"/>
                  <a:pt x="2" y="18"/>
                  <a:pt x="6" y="18"/>
                </a:cubicBezTo>
                <a:cubicBezTo>
                  <a:pt x="10" y="18"/>
                  <a:pt x="9" y="20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5"/>
                  <a:pt x="8" y="26"/>
                </a:cubicBezTo>
                <a:cubicBezTo>
                  <a:pt x="8" y="27"/>
                  <a:pt x="7" y="28"/>
                  <a:pt x="6" y="28"/>
                </a:cubicBezTo>
                <a:close/>
                <a:moveTo>
                  <a:pt x="4" y="26"/>
                </a:moveTo>
                <a:cubicBezTo>
                  <a:pt x="4" y="27"/>
                  <a:pt x="5" y="27"/>
                  <a:pt x="6" y="27"/>
                </a:cubicBezTo>
                <a:cubicBezTo>
                  <a:pt x="7" y="27"/>
                  <a:pt x="7" y="27"/>
                  <a:pt x="8" y="26"/>
                </a:cubicBezTo>
                <a:cubicBezTo>
                  <a:pt x="8" y="25"/>
                  <a:pt x="9" y="24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0"/>
                  <a:pt x="8" y="21"/>
                  <a:pt x="7" y="21"/>
                </a:cubicBezTo>
                <a:cubicBezTo>
                  <a:pt x="7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1"/>
                  <a:pt x="4" y="20"/>
                  <a:pt x="3" y="21"/>
                </a:cubicBezTo>
                <a:cubicBezTo>
                  <a:pt x="3" y="21"/>
                  <a:pt x="3" y="21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5"/>
                  <a:pt x="4" y="26"/>
                </a:cubicBezTo>
                <a:close/>
                <a:moveTo>
                  <a:pt x="35" y="34"/>
                </a:moveTo>
                <a:cubicBezTo>
                  <a:pt x="35" y="32"/>
                  <a:pt x="35" y="32"/>
                  <a:pt x="35" y="32"/>
                </a:cubicBezTo>
                <a:cubicBezTo>
                  <a:pt x="35" y="30"/>
                  <a:pt x="33" y="29"/>
                  <a:pt x="31" y="29"/>
                </a:cubicBezTo>
                <a:cubicBezTo>
                  <a:pt x="31" y="31"/>
                  <a:pt x="30" y="32"/>
                  <a:pt x="29" y="34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32"/>
                  <a:pt x="26" y="31"/>
                  <a:pt x="26" y="29"/>
                </a:cubicBezTo>
                <a:cubicBezTo>
                  <a:pt x="24" y="29"/>
                  <a:pt x="22" y="30"/>
                  <a:pt x="22" y="32"/>
                </a:cubicBezTo>
                <a:cubicBezTo>
                  <a:pt x="22" y="32"/>
                  <a:pt x="22" y="33"/>
                  <a:pt x="22" y="34"/>
                </a:cubicBezTo>
                <a:cubicBezTo>
                  <a:pt x="22" y="34"/>
                  <a:pt x="23" y="35"/>
                  <a:pt x="23" y="35"/>
                </a:cubicBezTo>
                <a:cubicBezTo>
                  <a:pt x="27" y="35"/>
                  <a:pt x="30" y="35"/>
                  <a:pt x="34" y="35"/>
                </a:cubicBezTo>
                <a:cubicBezTo>
                  <a:pt x="34" y="35"/>
                  <a:pt x="35" y="34"/>
                  <a:pt x="35" y="34"/>
                </a:cubicBezTo>
                <a:close/>
                <a:moveTo>
                  <a:pt x="12" y="34"/>
                </a:moveTo>
                <a:cubicBezTo>
                  <a:pt x="12" y="32"/>
                  <a:pt x="12" y="32"/>
                  <a:pt x="12" y="32"/>
                </a:cubicBezTo>
                <a:cubicBezTo>
                  <a:pt x="12" y="30"/>
                  <a:pt x="11" y="29"/>
                  <a:pt x="9" y="29"/>
                </a:cubicBezTo>
                <a:cubicBezTo>
                  <a:pt x="8" y="31"/>
                  <a:pt x="7" y="32"/>
                  <a:pt x="7" y="34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6" y="30"/>
                </a:cubicBezTo>
                <a:cubicBezTo>
                  <a:pt x="6" y="30"/>
                  <a:pt x="6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32"/>
                  <a:pt x="4" y="31"/>
                  <a:pt x="3" y="29"/>
                </a:cubicBezTo>
                <a:cubicBezTo>
                  <a:pt x="1" y="29"/>
                  <a:pt x="0" y="30"/>
                  <a:pt x="0" y="32"/>
                </a:cubicBezTo>
                <a:cubicBezTo>
                  <a:pt x="0" y="32"/>
                  <a:pt x="0" y="33"/>
                  <a:pt x="0" y="34"/>
                </a:cubicBezTo>
                <a:cubicBezTo>
                  <a:pt x="0" y="34"/>
                  <a:pt x="0" y="35"/>
                  <a:pt x="1" y="35"/>
                </a:cubicBezTo>
                <a:cubicBezTo>
                  <a:pt x="4" y="35"/>
                  <a:pt x="8" y="35"/>
                  <a:pt x="11" y="35"/>
                </a:cubicBezTo>
                <a:cubicBezTo>
                  <a:pt x="12" y="35"/>
                  <a:pt x="12" y="34"/>
                  <a:pt x="12" y="34"/>
                </a:cubicBezTo>
                <a:close/>
                <a:moveTo>
                  <a:pt x="23" y="15"/>
                </a:moveTo>
                <a:cubicBezTo>
                  <a:pt x="23" y="13"/>
                  <a:pt x="23" y="13"/>
                  <a:pt x="23" y="13"/>
                </a:cubicBezTo>
                <a:cubicBezTo>
                  <a:pt x="23" y="11"/>
                  <a:pt x="22" y="11"/>
                  <a:pt x="20" y="10"/>
                </a:cubicBezTo>
                <a:cubicBezTo>
                  <a:pt x="19" y="12"/>
                  <a:pt x="19" y="13"/>
                  <a:pt x="18" y="15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6" y="11"/>
                  <a:pt x="16" y="11"/>
                  <a:pt x="17" y="11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6" y="13"/>
                  <a:pt x="15" y="13"/>
                  <a:pt x="14" y="10"/>
                </a:cubicBezTo>
                <a:cubicBezTo>
                  <a:pt x="12" y="11"/>
                  <a:pt x="11" y="11"/>
                  <a:pt x="11" y="13"/>
                </a:cubicBezTo>
                <a:cubicBezTo>
                  <a:pt x="11" y="14"/>
                  <a:pt x="11" y="14"/>
                  <a:pt x="11" y="15"/>
                </a:cubicBezTo>
                <a:cubicBezTo>
                  <a:pt x="11" y="16"/>
                  <a:pt x="11" y="16"/>
                  <a:pt x="12" y="16"/>
                </a:cubicBezTo>
                <a:cubicBezTo>
                  <a:pt x="15" y="16"/>
                  <a:pt x="19" y="16"/>
                  <a:pt x="22" y="16"/>
                </a:cubicBezTo>
                <a:cubicBezTo>
                  <a:pt x="23" y="16"/>
                  <a:pt x="23" y="16"/>
                  <a:pt x="23" y="15"/>
                </a:cubicBezTo>
                <a:close/>
                <a:moveTo>
                  <a:pt x="16" y="21"/>
                </a:moveTo>
                <a:cubicBezTo>
                  <a:pt x="16" y="21"/>
                  <a:pt x="15" y="21"/>
                  <a:pt x="15" y="21"/>
                </a:cubicBezTo>
                <a:cubicBezTo>
                  <a:pt x="14" y="22"/>
                  <a:pt x="14" y="23"/>
                  <a:pt x="14" y="24"/>
                </a:cubicBezTo>
                <a:cubicBezTo>
                  <a:pt x="14" y="24"/>
                  <a:pt x="14" y="25"/>
                  <a:pt x="14" y="26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7"/>
                  <a:pt x="12" y="28"/>
                  <a:pt x="12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6" y="27"/>
                  <a:pt x="16" y="27"/>
                  <a:pt x="17" y="27"/>
                </a:cubicBezTo>
                <a:cubicBezTo>
                  <a:pt x="18" y="27"/>
                  <a:pt x="19" y="27"/>
                  <a:pt x="19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7"/>
                  <a:pt x="22" y="27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4"/>
                  <a:pt x="21" y="24"/>
                </a:cubicBezTo>
                <a:cubicBezTo>
                  <a:pt x="21" y="23"/>
                  <a:pt x="20" y="22"/>
                  <a:pt x="20" y="21"/>
                </a:cubicBezTo>
                <a:cubicBezTo>
                  <a:pt x="19" y="21"/>
                  <a:pt x="18" y="21"/>
                  <a:pt x="18" y="21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6" y="18"/>
                  <a:pt x="16" y="18"/>
                </a:cubicBezTo>
                <a:lnTo>
                  <a:pt x="16" y="2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7" name="Google Shape;1567;p46"/>
          <p:cNvSpPr/>
          <p:nvPr/>
        </p:nvSpPr>
        <p:spPr>
          <a:xfrm>
            <a:off x="11211209" y="6258219"/>
            <a:ext cx="633497" cy="633497"/>
          </a:xfrm>
          <a:custGeom>
            <a:rect b="b" l="l" r="r" t="t"/>
            <a:pathLst>
              <a:path extrusionOk="0" h="33" w="33">
                <a:moveTo>
                  <a:pt x="33" y="32"/>
                </a:moveTo>
                <a:cubicBezTo>
                  <a:pt x="33" y="31"/>
                  <a:pt x="33" y="30"/>
                  <a:pt x="33" y="30"/>
                </a:cubicBezTo>
                <a:cubicBezTo>
                  <a:pt x="33" y="28"/>
                  <a:pt x="32" y="27"/>
                  <a:pt x="30" y="27"/>
                </a:cubicBezTo>
                <a:cubicBezTo>
                  <a:pt x="29" y="29"/>
                  <a:pt x="29" y="30"/>
                  <a:pt x="28" y="32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7" y="28"/>
                  <a:pt x="27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6" y="32"/>
                  <a:pt x="26" y="32"/>
                  <a:pt x="26" y="32"/>
                </a:cubicBezTo>
                <a:cubicBezTo>
                  <a:pt x="25" y="30"/>
                  <a:pt x="25" y="29"/>
                  <a:pt x="24" y="27"/>
                </a:cubicBezTo>
                <a:cubicBezTo>
                  <a:pt x="22" y="27"/>
                  <a:pt x="21" y="28"/>
                  <a:pt x="21" y="30"/>
                </a:cubicBezTo>
                <a:cubicBezTo>
                  <a:pt x="21" y="30"/>
                  <a:pt x="21" y="31"/>
                  <a:pt x="21" y="32"/>
                </a:cubicBezTo>
                <a:cubicBezTo>
                  <a:pt x="21" y="32"/>
                  <a:pt x="21" y="33"/>
                  <a:pt x="22" y="33"/>
                </a:cubicBezTo>
                <a:cubicBezTo>
                  <a:pt x="25" y="33"/>
                  <a:pt x="29" y="33"/>
                  <a:pt x="32" y="33"/>
                </a:cubicBezTo>
                <a:cubicBezTo>
                  <a:pt x="33" y="33"/>
                  <a:pt x="33" y="32"/>
                  <a:pt x="33" y="32"/>
                </a:cubicBezTo>
                <a:close/>
                <a:moveTo>
                  <a:pt x="27" y="26"/>
                </a:moveTo>
                <a:cubicBezTo>
                  <a:pt x="26" y="26"/>
                  <a:pt x="25" y="25"/>
                  <a:pt x="25" y="24"/>
                </a:cubicBezTo>
                <a:cubicBezTo>
                  <a:pt x="24" y="23"/>
                  <a:pt x="24" y="22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18"/>
                  <a:pt x="23" y="16"/>
                  <a:pt x="27" y="16"/>
                </a:cubicBezTo>
                <a:cubicBezTo>
                  <a:pt x="31" y="16"/>
                  <a:pt x="30" y="18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2"/>
                  <a:pt x="30" y="23"/>
                  <a:pt x="29" y="24"/>
                </a:cubicBezTo>
                <a:cubicBezTo>
                  <a:pt x="29" y="25"/>
                  <a:pt x="28" y="26"/>
                  <a:pt x="27" y="26"/>
                </a:cubicBezTo>
                <a:close/>
                <a:moveTo>
                  <a:pt x="25" y="24"/>
                </a:moveTo>
                <a:cubicBezTo>
                  <a:pt x="26" y="25"/>
                  <a:pt x="26" y="25"/>
                  <a:pt x="27" y="25"/>
                </a:cubicBezTo>
                <a:cubicBezTo>
                  <a:pt x="28" y="25"/>
                  <a:pt x="28" y="25"/>
                  <a:pt x="29" y="24"/>
                </a:cubicBezTo>
                <a:cubicBezTo>
                  <a:pt x="30" y="23"/>
                  <a:pt x="30" y="22"/>
                  <a:pt x="30" y="21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9"/>
                  <a:pt x="30" y="19"/>
                  <a:pt x="29" y="19"/>
                </a:cubicBezTo>
                <a:cubicBezTo>
                  <a:pt x="29" y="18"/>
                  <a:pt x="29" y="18"/>
                  <a:pt x="28" y="19"/>
                </a:cubicBezTo>
                <a:cubicBezTo>
                  <a:pt x="28" y="19"/>
                  <a:pt x="27" y="19"/>
                  <a:pt x="27" y="19"/>
                </a:cubicBezTo>
                <a:cubicBezTo>
                  <a:pt x="27" y="19"/>
                  <a:pt x="26" y="19"/>
                  <a:pt x="26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8"/>
                  <a:pt x="25" y="18"/>
                  <a:pt x="25" y="19"/>
                </a:cubicBezTo>
                <a:cubicBezTo>
                  <a:pt x="24" y="19"/>
                  <a:pt x="24" y="19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5" y="23"/>
                  <a:pt x="25" y="24"/>
                </a:cubicBezTo>
                <a:close/>
                <a:moveTo>
                  <a:pt x="7" y="9"/>
                </a:moveTo>
                <a:cubicBezTo>
                  <a:pt x="6" y="9"/>
                  <a:pt x="5" y="8"/>
                  <a:pt x="4" y="8"/>
                </a:cubicBezTo>
                <a:cubicBezTo>
                  <a:pt x="4" y="7"/>
                  <a:pt x="3" y="6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3" y="4"/>
                  <a:pt x="3" y="4"/>
                </a:cubicBezTo>
                <a:cubicBezTo>
                  <a:pt x="3" y="2"/>
                  <a:pt x="3" y="0"/>
                  <a:pt x="7" y="0"/>
                </a:cubicBezTo>
                <a:cubicBezTo>
                  <a:pt x="10" y="0"/>
                  <a:pt x="10" y="2"/>
                  <a:pt x="10" y="4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6"/>
                  <a:pt x="9" y="7"/>
                  <a:pt x="9" y="8"/>
                </a:cubicBezTo>
                <a:cubicBezTo>
                  <a:pt x="8" y="8"/>
                  <a:pt x="7" y="9"/>
                  <a:pt x="7" y="9"/>
                </a:cubicBezTo>
                <a:close/>
                <a:moveTo>
                  <a:pt x="5" y="7"/>
                </a:moveTo>
                <a:cubicBezTo>
                  <a:pt x="5" y="8"/>
                  <a:pt x="6" y="9"/>
                  <a:pt x="7" y="9"/>
                </a:cubicBezTo>
                <a:cubicBezTo>
                  <a:pt x="7" y="9"/>
                  <a:pt x="8" y="8"/>
                  <a:pt x="8" y="7"/>
                </a:cubicBezTo>
                <a:cubicBezTo>
                  <a:pt x="9" y="7"/>
                  <a:pt x="9" y="6"/>
                  <a:pt x="9" y="5"/>
                </a:cubicBezTo>
                <a:cubicBezTo>
                  <a:pt x="9" y="4"/>
                  <a:pt x="9" y="4"/>
                  <a:pt x="9" y="4"/>
                </a:cubicBezTo>
                <a:cubicBezTo>
                  <a:pt x="9" y="4"/>
                  <a:pt x="9" y="3"/>
                  <a:pt x="9" y="3"/>
                </a:cubicBezTo>
                <a:cubicBezTo>
                  <a:pt x="9" y="3"/>
                  <a:pt x="9" y="2"/>
                  <a:pt x="9" y="2"/>
                </a:cubicBezTo>
                <a:cubicBezTo>
                  <a:pt x="9" y="2"/>
                  <a:pt x="8" y="2"/>
                  <a:pt x="8" y="2"/>
                </a:cubicBezTo>
                <a:cubicBezTo>
                  <a:pt x="7" y="2"/>
                  <a:pt x="7" y="2"/>
                  <a:pt x="7" y="2"/>
                </a:cubicBezTo>
                <a:cubicBezTo>
                  <a:pt x="6" y="2"/>
                  <a:pt x="6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2"/>
                  <a:pt x="4" y="2"/>
                  <a:pt x="4" y="2"/>
                </a:cubicBezTo>
                <a:cubicBezTo>
                  <a:pt x="4" y="2"/>
                  <a:pt x="4" y="3"/>
                  <a:pt x="4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5"/>
                  <a:pt x="4" y="5"/>
                  <a:pt x="4" y="5"/>
                </a:cubicBezTo>
                <a:cubicBezTo>
                  <a:pt x="4" y="6"/>
                  <a:pt x="4" y="7"/>
                  <a:pt x="5" y="7"/>
                </a:cubicBezTo>
                <a:close/>
                <a:moveTo>
                  <a:pt x="13" y="15"/>
                </a:moveTo>
                <a:cubicBezTo>
                  <a:pt x="13" y="13"/>
                  <a:pt x="13" y="13"/>
                  <a:pt x="13" y="13"/>
                </a:cubicBezTo>
                <a:cubicBezTo>
                  <a:pt x="13" y="12"/>
                  <a:pt x="11" y="11"/>
                  <a:pt x="9" y="10"/>
                </a:cubicBezTo>
                <a:cubicBezTo>
                  <a:pt x="9" y="13"/>
                  <a:pt x="8" y="14"/>
                  <a:pt x="7" y="15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5"/>
                  <a:pt x="6" y="15"/>
                  <a:pt x="6" y="15"/>
                </a:cubicBezTo>
                <a:cubicBezTo>
                  <a:pt x="5" y="14"/>
                  <a:pt x="4" y="13"/>
                  <a:pt x="4" y="10"/>
                </a:cubicBezTo>
                <a:cubicBezTo>
                  <a:pt x="2" y="11"/>
                  <a:pt x="0" y="12"/>
                  <a:pt x="0" y="13"/>
                </a:cubicBezTo>
                <a:cubicBezTo>
                  <a:pt x="0" y="14"/>
                  <a:pt x="0" y="15"/>
                  <a:pt x="0" y="15"/>
                </a:cubicBezTo>
                <a:cubicBezTo>
                  <a:pt x="0" y="16"/>
                  <a:pt x="1" y="16"/>
                  <a:pt x="1" y="16"/>
                </a:cubicBezTo>
                <a:cubicBezTo>
                  <a:pt x="5" y="16"/>
                  <a:pt x="8" y="16"/>
                  <a:pt x="12" y="16"/>
                </a:cubicBezTo>
                <a:cubicBezTo>
                  <a:pt x="12" y="16"/>
                  <a:pt x="13" y="16"/>
                  <a:pt x="13" y="15"/>
                </a:cubicBezTo>
                <a:close/>
                <a:moveTo>
                  <a:pt x="15" y="28"/>
                </a:move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8"/>
                  <a:pt x="18" y="27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0" y="25"/>
                  <a:pt x="10" y="25"/>
                  <a:pt x="7" y="22"/>
                </a:cubicBezTo>
                <a:cubicBezTo>
                  <a:pt x="7" y="27"/>
                  <a:pt x="10" y="28"/>
                  <a:pt x="13" y="28"/>
                </a:cubicBezTo>
                <a:cubicBezTo>
                  <a:pt x="14" y="28"/>
                  <a:pt x="14" y="28"/>
                  <a:pt x="15" y="28"/>
                </a:cubicBezTo>
                <a:close/>
                <a:moveTo>
                  <a:pt x="19" y="6"/>
                </a:move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7" y="6"/>
                  <a:pt x="16" y="7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4" y="9"/>
                  <a:pt x="24" y="9"/>
                  <a:pt x="26" y="12"/>
                </a:cubicBezTo>
                <a:cubicBezTo>
                  <a:pt x="26" y="9"/>
                  <a:pt x="25" y="6"/>
                  <a:pt x="21" y="6"/>
                </a:cubicBezTo>
                <a:cubicBezTo>
                  <a:pt x="20" y="6"/>
                  <a:pt x="20" y="6"/>
                  <a:pt x="19" y="6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8" name="Google Shape;1568;p46"/>
          <p:cNvSpPr/>
          <p:nvPr/>
        </p:nvSpPr>
        <p:spPr>
          <a:xfrm>
            <a:off x="12518023" y="6240117"/>
            <a:ext cx="517658" cy="633497"/>
          </a:xfrm>
          <a:custGeom>
            <a:rect b="b" l="l" r="r" t="t"/>
            <a:pathLst>
              <a:path extrusionOk="0" h="33" w="27">
                <a:moveTo>
                  <a:pt x="7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2" y="31"/>
                  <a:pt x="2" y="30"/>
                </a:cubicBezTo>
                <a:cubicBezTo>
                  <a:pt x="2" y="8"/>
                  <a:pt x="2" y="8"/>
                  <a:pt x="2" y="8"/>
                </a:cubicBezTo>
                <a:cubicBezTo>
                  <a:pt x="2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7"/>
                  <a:pt x="6" y="28"/>
                  <a:pt x="7" y="28"/>
                </a:cubicBezTo>
                <a:close/>
                <a:moveTo>
                  <a:pt x="19" y="10"/>
                </a:moveTo>
                <a:cubicBezTo>
                  <a:pt x="19" y="10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2"/>
                  <a:pt x="19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2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0"/>
                  <a:pt x="22" y="10"/>
                </a:cubicBezTo>
                <a:cubicBezTo>
                  <a:pt x="19" y="10"/>
                  <a:pt x="19" y="10"/>
                  <a:pt x="19" y="10"/>
                </a:cubicBezTo>
                <a:close/>
                <a:moveTo>
                  <a:pt x="17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1"/>
                  <a:pt x="9" y="11"/>
                  <a:pt x="9" y="14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12" y="15"/>
                  <a:pt x="14" y="15"/>
                  <a:pt x="17" y="15"/>
                </a:cubicBezTo>
                <a:close/>
                <a:moveTo>
                  <a:pt x="13" y="11"/>
                </a:moveTo>
                <a:cubicBezTo>
                  <a:pt x="14" y="11"/>
                  <a:pt x="15" y="10"/>
                  <a:pt x="15" y="8"/>
                </a:cubicBezTo>
                <a:cubicBezTo>
                  <a:pt x="15" y="7"/>
                  <a:pt x="16" y="5"/>
                  <a:pt x="13" y="5"/>
                </a:cubicBezTo>
                <a:cubicBezTo>
                  <a:pt x="11" y="5"/>
                  <a:pt x="11" y="7"/>
                  <a:pt x="11" y="8"/>
                </a:cubicBezTo>
                <a:cubicBezTo>
                  <a:pt x="11" y="10"/>
                  <a:pt x="12" y="11"/>
                  <a:pt x="13" y="11"/>
                </a:cubicBezTo>
                <a:close/>
                <a:moveTo>
                  <a:pt x="10" y="22"/>
                </a:move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3"/>
                  <a:pt x="9" y="23"/>
                  <a:pt x="10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3" y="23"/>
                  <a:pt x="23" y="23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2"/>
                  <a:pt x="23" y="22"/>
                  <a:pt x="22" y="22"/>
                </a:cubicBezTo>
                <a:cubicBezTo>
                  <a:pt x="10" y="22"/>
                  <a:pt x="10" y="22"/>
                  <a:pt x="10" y="22"/>
                </a:cubicBezTo>
                <a:close/>
                <a:moveTo>
                  <a:pt x="10" y="18"/>
                </a:moveTo>
                <a:cubicBezTo>
                  <a:pt x="9" y="18"/>
                  <a:pt x="9" y="18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10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8"/>
                  <a:pt x="23" y="18"/>
                  <a:pt x="22" y="18"/>
                </a:cubicBezTo>
                <a:cubicBezTo>
                  <a:pt x="10" y="18"/>
                  <a:pt x="10" y="18"/>
                  <a:pt x="10" y="18"/>
                </a:cubicBezTo>
                <a:close/>
                <a:moveTo>
                  <a:pt x="19" y="14"/>
                </a:move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4"/>
                  <a:pt x="23" y="14"/>
                  <a:pt x="22" y="14"/>
                </a:cubicBezTo>
                <a:cubicBezTo>
                  <a:pt x="19" y="14"/>
                  <a:pt x="19" y="14"/>
                  <a:pt x="19" y="14"/>
                </a:cubicBezTo>
                <a:close/>
                <a:moveTo>
                  <a:pt x="25" y="28"/>
                </a:moveTo>
                <a:cubicBezTo>
                  <a:pt x="25" y="28"/>
                  <a:pt x="26" y="28"/>
                  <a:pt x="26" y="28"/>
                </a:cubicBezTo>
                <a:cubicBezTo>
                  <a:pt x="26" y="27"/>
                  <a:pt x="27" y="27"/>
                  <a:pt x="27" y="26"/>
                </a:cubicBezTo>
                <a:cubicBezTo>
                  <a:pt x="27" y="7"/>
                  <a:pt x="27" y="7"/>
                  <a:pt x="27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5" y="1"/>
                  <a:pt x="5" y="2"/>
                </a:cubicBezTo>
                <a:cubicBezTo>
                  <a:pt x="5" y="5"/>
                  <a:pt x="5" y="5"/>
                  <a:pt x="5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6"/>
                  <a:pt x="0" y="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2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1" y="33"/>
                  <a:pt x="21" y="33"/>
                </a:cubicBezTo>
                <a:cubicBezTo>
                  <a:pt x="21" y="32"/>
                  <a:pt x="22" y="32"/>
                  <a:pt x="22" y="31"/>
                </a:cubicBezTo>
                <a:cubicBezTo>
                  <a:pt x="22" y="28"/>
                  <a:pt x="22" y="28"/>
                  <a:pt x="22" y="28"/>
                </a:cubicBezTo>
                <a:cubicBezTo>
                  <a:pt x="25" y="28"/>
                  <a:pt x="25" y="28"/>
                  <a:pt x="25" y="28"/>
                </a:cubicBezTo>
                <a:close/>
                <a:moveTo>
                  <a:pt x="18" y="5"/>
                </a:moveTo>
                <a:cubicBezTo>
                  <a:pt x="18" y="2"/>
                  <a:pt x="18" y="2"/>
                  <a:pt x="1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7" y="2"/>
                  <a:pt x="7" y="3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5"/>
                  <a:pt x="24" y="25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0" y="8"/>
                  <a:pt x="18" y="7"/>
                  <a:pt x="18" y="5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69" name="Google Shape;1569;p46"/>
          <p:cNvSpPr/>
          <p:nvPr/>
        </p:nvSpPr>
        <p:spPr>
          <a:xfrm>
            <a:off x="16203159" y="6222019"/>
            <a:ext cx="535758" cy="611777"/>
          </a:xfrm>
          <a:custGeom>
            <a:rect b="b" l="l" r="r" t="t"/>
            <a:pathLst>
              <a:path extrusionOk="0" h="32" w="28"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6"/>
                  <a:pt x="22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4" y="6"/>
                  <a:pt x="24" y="6"/>
                  <a:pt x="24" y="5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3" y="0"/>
                </a:cubicBezTo>
                <a:close/>
                <a:moveTo>
                  <a:pt x="13" y="24"/>
                </a:moveTo>
                <a:cubicBezTo>
                  <a:pt x="12" y="24"/>
                  <a:pt x="11" y="24"/>
                  <a:pt x="10" y="24"/>
                </a:cubicBezTo>
                <a:cubicBezTo>
                  <a:pt x="10" y="25"/>
                  <a:pt x="10" y="26"/>
                  <a:pt x="10" y="27"/>
                </a:cubicBezTo>
                <a:cubicBezTo>
                  <a:pt x="11" y="27"/>
                  <a:pt x="12" y="27"/>
                  <a:pt x="13" y="27"/>
                </a:cubicBezTo>
                <a:cubicBezTo>
                  <a:pt x="13" y="26"/>
                  <a:pt x="13" y="25"/>
                  <a:pt x="13" y="24"/>
                </a:cubicBezTo>
                <a:close/>
                <a:moveTo>
                  <a:pt x="18" y="24"/>
                </a:moveTo>
                <a:cubicBezTo>
                  <a:pt x="17" y="24"/>
                  <a:pt x="16" y="24"/>
                  <a:pt x="15" y="24"/>
                </a:cubicBezTo>
                <a:cubicBezTo>
                  <a:pt x="15" y="25"/>
                  <a:pt x="15" y="26"/>
                  <a:pt x="15" y="27"/>
                </a:cubicBezTo>
                <a:cubicBezTo>
                  <a:pt x="16" y="27"/>
                  <a:pt x="17" y="27"/>
                  <a:pt x="18" y="27"/>
                </a:cubicBezTo>
                <a:cubicBezTo>
                  <a:pt x="18" y="26"/>
                  <a:pt x="18" y="25"/>
                  <a:pt x="18" y="24"/>
                </a:cubicBezTo>
                <a:close/>
                <a:moveTo>
                  <a:pt x="8" y="24"/>
                </a:moveTo>
                <a:cubicBezTo>
                  <a:pt x="4" y="24"/>
                  <a:pt x="4" y="24"/>
                  <a:pt x="4" y="24"/>
                </a:cubicBezTo>
                <a:cubicBezTo>
                  <a:pt x="4" y="27"/>
                  <a:pt x="4" y="27"/>
                  <a:pt x="4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4"/>
                  <a:pt x="8" y="24"/>
                  <a:pt x="8" y="24"/>
                </a:cubicBezTo>
                <a:close/>
                <a:moveTo>
                  <a:pt x="24" y="19"/>
                </a:moveTo>
                <a:cubicBezTo>
                  <a:pt x="21" y="19"/>
                  <a:pt x="21" y="19"/>
                  <a:pt x="21" y="19"/>
                </a:cubicBezTo>
                <a:cubicBezTo>
                  <a:pt x="21" y="22"/>
                  <a:pt x="21" y="22"/>
                  <a:pt x="21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19"/>
                  <a:pt x="24" y="19"/>
                  <a:pt x="24" y="19"/>
                </a:cubicBezTo>
                <a:close/>
                <a:moveTo>
                  <a:pt x="13" y="19"/>
                </a:moveTo>
                <a:cubicBezTo>
                  <a:pt x="12" y="19"/>
                  <a:pt x="11" y="19"/>
                  <a:pt x="10" y="19"/>
                </a:cubicBezTo>
                <a:cubicBezTo>
                  <a:pt x="10" y="20"/>
                  <a:pt x="10" y="21"/>
                  <a:pt x="10" y="22"/>
                </a:cubicBezTo>
                <a:cubicBezTo>
                  <a:pt x="11" y="22"/>
                  <a:pt x="12" y="22"/>
                  <a:pt x="13" y="22"/>
                </a:cubicBezTo>
                <a:cubicBezTo>
                  <a:pt x="13" y="21"/>
                  <a:pt x="13" y="20"/>
                  <a:pt x="13" y="19"/>
                </a:cubicBezTo>
                <a:close/>
                <a:moveTo>
                  <a:pt x="18" y="19"/>
                </a:moveTo>
                <a:cubicBezTo>
                  <a:pt x="17" y="19"/>
                  <a:pt x="16" y="19"/>
                  <a:pt x="15" y="19"/>
                </a:cubicBezTo>
                <a:cubicBezTo>
                  <a:pt x="15" y="20"/>
                  <a:pt x="15" y="21"/>
                  <a:pt x="15" y="22"/>
                </a:cubicBezTo>
                <a:cubicBezTo>
                  <a:pt x="16" y="22"/>
                  <a:pt x="17" y="22"/>
                  <a:pt x="18" y="22"/>
                </a:cubicBezTo>
                <a:cubicBezTo>
                  <a:pt x="18" y="21"/>
                  <a:pt x="18" y="20"/>
                  <a:pt x="18" y="19"/>
                </a:cubicBezTo>
                <a:close/>
                <a:moveTo>
                  <a:pt x="8" y="19"/>
                </a:moveTo>
                <a:cubicBezTo>
                  <a:pt x="4" y="19"/>
                  <a:pt x="4" y="19"/>
                  <a:pt x="4" y="19"/>
                </a:cubicBezTo>
                <a:cubicBezTo>
                  <a:pt x="4" y="22"/>
                  <a:pt x="4" y="22"/>
                  <a:pt x="4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9"/>
                  <a:pt x="8" y="19"/>
                  <a:pt x="8" y="19"/>
                </a:cubicBezTo>
                <a:close/>
                <a:moveTo>
                  <a:pt x="24" y="14"/>
                </a:moveTo>
                <a:cubicBezTo>
                  <a:pt x="21" y="14"/>
                  <a:pt x="21" y="14"/>
                  <a:pt x="21" y="14"/>
                </a:cubicBezTo>
                <a:cubicBezTo>
                  <a:pt x="21" y="17"/>
                  <a:pt x="21" y="17"/>
                  <a:pt x="21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4"/>
                  <a:pt x="24" y="14"/>
                  <a:pt x="24" y="14"/>
                </a:cubicBezTo>
                <a:close/>
                <a:moveTo>
                  <a:pt x="13" y="14"/>
                </a:moveTo>
                <a:cubicBezTo>
                  <a:pt x="12" y="14"/>
                  <a:pt x="11" y="14"/>
                  <a:pt x="10" y="14"/>
                </a:cubicBezTo>
                <a:cubicBezTo>
                  <a:pt x="10" y="15"/>
                  <a:pt x="10" y="16"/>
                  <a:pt x="10" y="17"/>
                </a:cubicBezTo>
                <a:cubicBezTo>
                  <a:pt x="11" y="17"/>
                  <a:pt x="12" y="17"/>
                  <a:pt x="13" y="17"/>
                </a:cubicBezTo>
                <a:cubicBezTo>
                  <a:pt x="13" y="16"/>
                  <a:pt x="13" y="15"/>
                  <a:pt x="13" y="14"/>
                </a:cubicBezTo>
                <a:close/>
                <a:moveTo>
                  <a:pt x="18" y="14"/>
                </a:moveTo>
                <a:cubicBezTo>
                  <a:pt x="17" y="14"/>
                  <a:pt x="16" y="14"/>
                  <a:pt x="15" y="14"/>
                </a:cubicBezTo>
                <a:cubicBezTo>
                  <a:pt x="15" y="15"/>
                  <a:pt x="15" y="16"/>
                  <a:pt x="15" y="17"/>
                </a:cubicBezTo>
                <a:cubicBezTo>
                  <a:pt x="16" y="17"/>
                  <a:pt x="17" y="17"/>
                  <a:pt x="18" y="17"/>
                </a:cubicBezTo>
                <a:cubicBezTo>
                  <a:pt x="18" y="16"/>
                  <a:pt x="18" y="15"/>
                  <a:pt x="18" y="14"/>
                </a:cubicBezTo>
                <a:close/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1"/>
                </a:cubicBezTo>
                <a:cubicBezTo>
                  <a:pt x="4" y="5"/>
                  <a:pt x="4" y="5"/>
                  <a:pt x="4" y="5"/>
                </a:cubicBezTo>
                <a:cubicBezTo>
                  <a:pt x="4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6" y="6"/>
                  <a:pt x="6" y="6"/>
                  <a:pt x="6" y="5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5" y="0"/>
                </a:cubicBezTo>
                <a:close/>
                <a:moveTo>
                  <a:pt x="26" y="12"/>
                </a:move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2"/>
                  <a:pt x="2" y="12"/>
                  <a:pt x="3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lose/>
                <a:moveTo>
                  <a:pt x="26" y="30"/>
                </a:moveTo>
                <a:cubicBezTo>
                  <a:pt x="26" y="30"/>
                  <a:pt x="26" y="30"/>
                  <a:pt x="26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6" y="30"/>
                  <a:pt x="26" y="30"/>
                  <a:pt x="26" y="30"/>
                </a:cubicBezTo>
                <a:close/>
                <a:moveTo>
                  <a:pt x="26" y="31"/>
                </a:moveTo>
                <a:cubicBezTo>
                  <a:pt x="26" y="31"/>
                  <a:pt x="26" y="31"/>
                  <a:pt x="26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6" y="31"/>
                  <a:pt x="26" y="31"/>
                  <a:pt x="26" y="31"/>
                </a:cubicBezTo>
                <a:close/>
                <a:moveTo>
                  <a:pt x="26" y="3"/>
                </a:moveTo>
                <a:cubicBezTo>
                  <a:pt x="27" y="3"/>
                  <a:pt x="28" y="4"/>
                  <a:pt x="28" y="5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1"/>
                  <a:pt x="27" y="32"/>
                  <a:pt x="26" y="32"/>
                </a:cubicBezTo>
                <a:cubicBezTo>
                  <a:pt x="18" y="32"/>
                  <a:pt x="10" y="32"/>
                  <a:pt x="3" y="32"/>
                </a:cubicBezTo>
                <a:cubicBezTo>
                  <a:pt x="1" y="32"/>
                  <a:pt x="0" y="31"/>
                  <a:pt x="0" y="30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3"/>
                  <a:pt x="3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"/>
                  <a:pt x="4" y="5"/>
                  <a:pt x="4" y="6"/>
                </a:cubicBezTo>
                <a:cubicBezTo>
                  <a:pt x="4" y="6"/>
                  <a:pt x="4" y="7"/>
                  <a:pt x="5" y="7"/>
                </a:cubicBezTo>
                <a:cubicBezTo>
                  <a:pt x="5" y="7"/>
                  <a:pt x="6" y="7"/>
                  <a:pt x="6" y="7"/>
                </a:cubicBezTo>
                <a:cubicBezTo>
                  <a:pt x="6" y="7"/>
                  <a:pt x="7" y="6"/>
                  <a:pt x="7" y="6"/>
                </a:cubicBezTo>
                <a:cubicBezTo>
                  <a:pt x="7" y="5"/>
                  <a:pt x="7" y="4"/>
                  <a:pt x="7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4"/>
                  <a:pt x="21" y="5"/>
                  <a:pt x="21" y="6"/>
                </a:cubicBezTo>
                <a:cubicBezTo>
                  <a:pt x="21" y="6"/>
                  <a:pt x="22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5" y="6"/>
                  <a:pt x="25" y="6"/>
                </a:cubicBezTo>
                <a:cubicBezTo>
                  <a:pt x="25" y="5"/>
                  <a:pt x="25" y="4"/>
                  <a:pt x="25" y="3"/>
                </a:cubicBezTo>
                <a:lnTo>
                  <a:pt x="26" y="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0" name="Google Shape;1570;p46"/>
          <p:cNvSpPr/>
          <p:nvPr/>
        </p:nvSpPr>
        <p:spPr>
          <a:xfrm>
            <a:off x="14994087" y="6164101"/>
            <a:ext cx="593677" cy="727618"/>
          </a:xfrm>
          <a:custGeom>
            <a:rect b="b" l="l" r="r" t="t"/>
            <a:pathLst>
              <a:path extrusionOk="0" h="38" w="31">
                <a:moveTo>
                  <a:pt x="2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3"/>
                  <a:pt x="10" y="32"/>
                  <a:pt x="10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5"/>
                  <a:pt x="4" y="5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2"/>
                  <a:pt x="8" y="2"/>
                  <a:pt x="8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2"/>
                  <a:pt x="0" y="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4"/>
                  <a:pt x="2" y="34"/>
                </a:cubicBezTo>
                <a:close/>
                <a:moveTo>
                  <a:pt x="22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6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1" y="29"/>
                  <a:pt x="21" y="29"/>
                  <a:pt x="21" y="2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8"/>
                  <a:pt x="22" y="28"/>
                  <a:pt x="22" y="28"/>
                </a:cubicBezTo>
                <a:close/>
                <a:moveTo>
                  <a:pt x="26" y="24"/>
                </a:moveTo>
                <a:cubicBezTo>
                  <a:pt x="26" y="23"/>
                  <a:pt x="25" y="23"/>
                  <a:pt x="24" y="22"/>
                </a:cubicBezTo>
                <a:cubicBezTo>
                  <a:pt x="23" y="22"/>
                  <a:pt x="22" y="22"/>
                  <a:pt x="21" y="22"/>
                </a:cubicBezTo>
                <a:cubicBezTo>
                  <a:pt x="20" y="22"/>
                  <a:pt x="20" y="22"/>
                  <a:pt x="19" y="22"/>
                </a:cubicBezTo>
                <a:cubicBezTo>
                  <a:pt x="18" y="23"/>
                  <a:pt x="17" y="23"/>
                  <a:pt x="16" y="24"/>
                </a:cubicBezTo>
                <a:cubicBezTo>
                  <a:pt x="16" y="25"/>
                  <a:pt x="15" y="25"/>
                  <a:pt x="15" y="26"/>
                </a:cubicBezTo>
                <a:cubicBezTo>
                  <a:pt x="15" y="27"/>
                  <a:pt x="14" y="28"/>
                  <a:pt x="14" y="29"/>
                </a:cubicBezTo>
                <a:cubicBezTo>
                  <a:pt x="14" y="30"/>
                  <a:pt x="15" y="31"/>
                  <a:pt x="15" y="32"/>
                </a:cubicBezTo>
                <a:cubicBezTo>
                  <a:pt x="15" y="33"/>
                  <a:pt x="16" y="33"/>
                  <a:pt x="16" y="34"/>
                </a:cubicBezTo>
                <a:cubicBezTo>
                  <a:pt x="17" y="35"/>
                  <a:pt x="18" y="35"/>
                  <a:pt x="19" y="35"/>
                </a:cubicBezTo>
                <a:cubicBezTo>
                  <a:pt x="20" y="36"/>
                  <a:pt x="20" y="36"/>
                  <a:pt x="21" y="36"/>
                </a:cubicBezTo>
                <a:cubicBezTo>
                  <a:pt x="22" y="36"/>
                  <a:pt x="23" y="36"/>
                  <a:pt x="24" y="35"/>
                </a:cubicBezTo>
                <a:cubicBezTo>
                  <a:pt x="25" y="35"/>
                  <a:pt x="26" y="35"/>
                  <a:pt x="26" y="34"/>
                </a:cubicBezTo>
                <a:cubicBezTo>
                  <a:pt x="27" y="33"/>
                  <a:pt x="28" y="33"/>
                  <a:pt x="28" y="32"/>
                </a:cubicBezTo>
                <a:cubicBezTo>
                  <a:pt x="28" y="31"/>
                  <a:pt x="28" y="30"/>
                  <a:pt x="28" y="29"/>
                </a:cubicBezTo>
                <a:cubicBezTo>
                  <a:pt x="28" y="28"/>
                  <a:pt x="28" y="27"/>
                  <a:pt x="28" y="26"/>
                </a:cubicBezTo>
                <a:cubicBezTo>
                  <a:pt x="28" y="25"/>
                  <a:pt x="27" y="25"/>
                  <a:pt x="26" y="24"/>
                </a:cubicBezTo>
                <a:close/>
                <a:moveTo>
                  <a:pt x="15" y="22"/>
                </a:moveTo>
                <a:cubicBezTo>
                  <a:pt x="13" y="24"/>
                  <a:pt x="12" y="26"/>
                  <a:pt x="12" y="29"/>
                </a:cubicBezTo>
                <a:cubicBezTo>
                  <a:pt x="12" y="32"/>
                  <a:pt x="13" y="34"/>
                  <a:pt x="15" y="35"/>
                </a:cubicBezTo>
                <a:cubicBezTo>
                  <a:pt x="17" y="37"/>
                  <a:pt x="19" y="38"/>
                  <a:pt x="21" y="38"/>
                </a:cubicBezTo>
                <a:cubicBezTo>
                  <a:pt x="24" y="38"/>
                  <a:pt x="26" y="37"/>
                  <a:pt x="28" y="35"/>
                </a:cubicBezTo>
                <a:cubicBezTo>
                  <a:pt x="30" y="34"/>
                  <a:pt x="31" y="32"/>
                  <a:pt x="31" y="29"/>
                </a:cubicBezTo>
                <a:cubicBezTo>
                  <a:pt x="31" y="26"/>
                  <a:pt x="30" y="24"/>
                  <a:pt x="28" y="22"/>
                </a:cubicBezTo>
                <a:cubicBezTo>
                  <a:pt x="26" y="21"/>
                  <a:pt x="24" y="20"/>
                  <a:pt x="21" y="20"/>
                </a:cubicBezTo>
                <a:cubicBezTo>
                  <a:pt x="19" y="20"/>
                  <a:pt x="17" y="21"/>
                  <a:pt x="15" y="22"/>
                </a:cubicBezTo>
                <a:close/>
                <a:moveTo>
                  <a:pt x="17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7" y="29"/>
                </a:cubicBezTo>
                <a:close/>
                <a:moveTo>
                  <a:pt x="25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7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5" y="29"/>
                  <a:pt x="25" y="29"/>
                </a:cubicBezTo>
                <a:close/>
                <a:moveTo>
                  <a:pt x="21" y="33"/>
                </a:move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33"/>
                  <a:pt x="22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lose/>
                <a:moveTo>
                  <a:pt x="22" y="25"/>
                </a:moveTo>
                <a:cubicBezTo>
                  <a:pt x="22" y="23"/>
                  <a:pt x="22" y="23"/>
                  <a:pt x="22" y="23"/>
                </a:cubicBezTo>
                <a:cubicBezTo>
                  <a:pt x="22" y="23"/>
                  <a:pt x="22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2" y="25"/>
                  <a:pt x="22" y="25"/>
                  <a:pt x="22" y="25"/>
                </a:cubicBezTo>
                <a:close/>
                <a:moveTo>
                  <a:pt x="17" y="0"/>
                </a:moveTo>
                <a:cubicBezTo>
                  <a:pt x="17" y="0"/>
                  <a:pt x="17" y="0"/>
                  <a:pt x="18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9" y="7"/>
                  <a:pt x="9" y="6"/>
                </a:cubicBezTo>
                <a:cubicBezTo>
                  <a:pt x="9" y="6"/>
                  <a:pt x="8" y="6"/>
                  <a:pt x="8" y="6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9" y="1"/>
                  <a:pt x="9" y="1"/>
                </a:cubicBezTo>
                <a:cubicBezTo>
                  <a:pt x="9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lose/>
                <a:moveTo>
                  <a:pt x="11" y="2"/>
                </a:move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5"/>
                  <a:pt x="9" y="4"/>
                  <a:pt x="9" y="4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1" y="2"/>
                </a:cubicBezTo>
                <a:close/>
                <a:moveTo>
                  <a:pt x="26" y="18"/>
                </a:moveTo>
                <a:cubicBezTo>
                  <a:pt x="26" y="3"/>
                  <a:pt x="26" y="3"/>
                  <a:pt x="26" y="3"/>
                </a:cubicBezTo>
                <a:cubicBezTo>
                  <a:pt x="26" y="2"/>
                  <a:pt x="25" y="2"/>
                  <a:pt x="24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19" y="5"/>
                  <a:pt x="19" y="5"/>
                  <a:pt x="19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18"/>
                  <a:pt x="23" y="18"/>
                  <a:pt x="23" y="18"/>
                </a:cubicBezTo>
                <a:cubicBezTo>
                  <a:pt x="24" y="18"/>
                  <a:pt x="25" y="18"/>
                  <a:pt x="26" y="18"/>
                </a:cubicBezTo>
                <a:close/>
                <a:moveTo>
                  <a:pt x="7" y="24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0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4"/>
                  <a:pt x="7" y="24"/>
                </a:cubicBezTo>
                <a:close/>
                <a:moveTo>
                  <a:pt x="12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3" y="21"/>
                  <a:pt x="13" y="21"/>
                  <a:pt x="12" y="22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6" y="21"/>
                </a:cubicBezTo>
                <a:close/>
                <a:moveTo>
                  <a:pt x="7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8"/>
                </a:cubicBezTo>
                <a:cubicBezTo>
                  <a:pt x="20" y="18"/>
                  <a:pt x="19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6" y="18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7" y="17"/>
                </a:cubicBezTo>
                <a:close/>
                <a:moveTo>
                  <a:pt x="7" y="13"/>
                </a:move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4"/>
                  <a:pt x="20" y="14"/>
                  <a:pt x="20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4"/>
                  <a:pt x="6" y="14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3"/>
                  <a:pt x="7" y="13"/>
                </a:cubicBezTo>
                <a:close/>
                <a:moveTo>
                  <a:pt x="7" y="9"/>
                </a:move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9"/>
                  <a:pt x="6" y="9"/>
                  <a:pt x="7" y="9"/>
                </a:cubicBezTo>
                <a:close/>
                <a:moveTo>
                  <a:pt x="10" y="5"/>
                </a:move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0" y="3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1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5"/>
                  <a:pt x="16" y="5"/>
                  <a:pt x="16" y="5"/>
                </a:cubicBezTo>
                <a:lnTo>
                  <a:pt x="10" y="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1" name="Google Shape;1571;p46"/>
          <p:cNvSpPr/>
          <p:nvPr/>
        </p:nvSpPr>
        <p:spPr>
          <a:xfrm>
            <a:off x="16181440" y="4973126"/>
            <a:ext cx="615397" cy="691416"/>
          </a:xfrm>
          <a:custGeom>
            <a:rect b="b" l="l" r="r" t="t"/>
            <a:pathLst>
              <a:path extrusionOk="0" h="36" w="32">
                <a:moveTo>
                  <a:pt x="30" y="2"/>
                </a:moveTo>
                <a:cubicBezTo>
                  <a:pt x="32" y="4"/>
                  <a:pt x="32" y="7"/>
                  <a:pt x="30" y="9"/>
                </a:cubicBezTo>
                <a:cubicBezTo>
                  <a:pt x="30" y="9"/>
                  <a:pt x="30" y="10"/>
                  <a:pt x="30" y="10"/>
                </a:cubicBezTo>
                <a:cubicBezTo>
                  <a:pt x="28" y="7"/>
                  <a:pt x="25" y="5"/>
                  <a:pt x="22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1"/>
                  <a:pt x="27" y="0"/>
                  <a:pt x="30" y="2"/>
                </a:cubicBezTo>
                <a:close/>
                <a:moveTo>
                  <a:pt x="16" y="29"/>
                </a:moveTo>
                <a:cubicBezTo>
                  <a:pt x="22" y="29"/>
                  <a:pt x="27" y="24"/>
                  <a:pt x="27" y="18"/>
                </a:cubicBezTo>
                <a:cubicBezTo>
                  <a:pt x="27" y="12"/>
                  <a:pt x="22" y="7"/>
                  <a:pt x="16" y="7"/>
                </a:cubicBezTo>
                <a:cubicBezTo>
                  <a:pt x="10" y="7"/>
                  <a:pt x="5" y="12"/>
                  <a:pt x="5" y="18"/>
                </a:cubicBezTo>
                <a:cubicBezTo>
                  <a:pt x="5" y="24"/>
                  <a:pt x="10" y="29"/>
                  <a:pt x="16" y="29"/>
                </a:cubicBezTo>
                <a:close/>
                <a:moveTo>
                  <a:pt x="3" y="2"/>
                </a:moveTo>
                <a:cubicBezTo>
                  <a:pt x="5" y="0"/>
                  <a:pt x="9" y="1"/>
                  <a:pt x="10" y="3"/>
                </a:cubicBezTo>
                <a:cubicBezTo>
                  <a:pt x="10" y="3"/>
                  <a:pt x="11" y="3"/>
                  <a:pt x="11" y="3"/>
                </a:cubicBezTo>
                <a:cubicBezTo>
                  <a:pt x="7" y="5"/>
                  <a:pt x="5" y="7"/>
                  <a:pt x="3" y="10"/>
                </a:cubicBezTo>
                <a:cubicBezTo>
                  <a:pt x="3" y="10"/>
                  <a:pt x="2" y="9"/>
                  <a:pt x="2" y="9"/>
                </a:cubicBezTo>
                <a:cubicBezTo>
                  <a:pt x="0" y="7"/>
                  <a:pt x="1" y="4"/>
                  <a:pt x="3" y="2"/>
                </a:cubicBezTo>
                <a:close/>
                <a:moveTo>
                  <a:pt x="16" y="16"/>
                </a:moveTo>
                <a:cubicBezTo>
                  <a:pt x="16" y="16"/>
                  <a:pt x="16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19"/>
                  <a:pt x="16" y="19"/>
                  <a:pt x="16" y="19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15" y="20"/>
                  <a:pt x="14" y="20"/>
                </a:cubicBezTo>
                <a:cubicBezTo>
                  <a:pt x="14" y="20"/>
                  <a:pt x="14" y="20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8"/>
                  <a:pt x="15" y="18"/>
                  <a:pt x="15" y="18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1" y="13"/>
                  <a:pt x="11" y="13"/>
                </a:cubicBezTo>
                <a:cubicBezTo>
                  <a:pt x="11" y="13"/>
                  <a:pt x="11" y="13"/>
                  <a:pt x="11" y="14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6"/>
                  <a:pt x="16" y="16"/>
                  <a:pt x="16" y="16"/>
                </a:cubicBezTo>
                <a:close/>
                <a:moveTo>
                  <a:pt x="22" y="32"/>
                </a:moveTo>
                <a:cubicBezTo>
                  <a:pt x="23" y="32"/>
                  <a:pt x="24" y="34"/>
                  <a:pt x="25" y="34"/>
                </a:cubicBezTo>
                <a:cubicBezTo>
                  <a:pt x="27" y="36"/>
                  <a:pt x="28" y="34"/>
                  <a:pt x="28" y="34"/>
                </a:cubicBezTo>
                <a:cubicBezTo>
                  <a:pt x="29" y="33"/>
                  <a:pt x="29" y="32"/>
                  <a:pt x="28" y="31"/>
                </a:cubicBezTo>
                <a:cubicBezTo>
                  <a:pt x="26" y="29"/>
                  <a:pt x="26" y="29"/>
                  <a:pt x="26" y="29"/>
                </a:cubicBezTo>
                <a:cubicBezTo>
                  <a:pt x="29" y="26"/>
                  <a:pt x="31" y="23"/>
                  <a:pt x="31" y="18"/>
                </a:cubicBezTo>
                <a:cubicBezTo>
                  <a:pt x="31" y="11"/>
                  <a:pt x="26" y="5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7" y="5"/>
                  <a:pt x="2" y="11"/>
                  <a:pt x="2" y="18"/>
                </a:cubicBezTo>
                <a:cubicBezTo>
                  <a:pt x="2" y="23"/>
                  <a:pt x="4" y="26"/>
                  <a:pt x="7" y="29"/>
                </a:cubicBezTo>
                <a:cubicBezTo>
                  <a:pt x="5" y="31"/>
                  <a:pt x="5" y="31"/>
                  <a:pt x="5" y="31"/>
                </a:cubicBezTo>
                <a:cubicBezTo>
                  <a:pt x="4" y="32"/>
                  <a:pt x="4" y="34"/>
                  <a:pt x="5" y="34"/>
                </a:cubicBezTo>
                <a:cubicBezTo>
                  <a:pt x="5" y="35"/>
                  <a:pt x="7" y="35"/>
                  <a:pt x="8" y="34"/>
                </a:cubicBezTo>
                <a:cubicBezTo>
                  <a:pt x="8" y="34"/>
                  <a:pt x="10" y="32"/>
                  <a:pt x="10" y="32"/>
                </a:cubicBezTo>
                <a:cubicBezTo>
                  <a:pt x="12" y="32"/>
                  <a:pt x="14" y="33"/>
                  <a:pt x="16" y="33"/>
                </a:cubicBezTo>
                <a:cubicBezTo>
                  <a:pt x="19" y="33"/>
                  <a:pt x="21" y="32"/>
                  <a:pt x="22" y="3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2" name="Google Shape;1572;p46"/>
          <p:cNvSpPr/>
          <p:nvPr/>
        </p:nvSpPr>
        <p:spPr>
          <a:xfrm>
            <a:off x="17546172" y="5031044"/>
            <a:ext cx="383718" cy="557477"/>
          </a:xfrm>
          <a:custGeom>
            <a:rect b="b" l="l" r="r" t="t"/>
            <a:pathLst>
              <a:path extrusionOk="0" h="29" w="20">
                <a:moveTo>
                  <a:pt x="5" y="24"/>
                </a:move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0"/>
                  <a:pt x="13" y="17"/>
                  <a:pt x="10" y="17"/>
                </a:cubicBezTo>
                <a:cubicBezTo>
                  <a:pt x="7" y="17"/>
                  <a:pt x="5" y="20"/>
                  <a:pt x="5" y="23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lose/>
                <a:moveTo>
                  <a:pt x="18" y="5"/>
                </a:moveTo>
                <a:cubicBezTo>
                  <a:pt x="19" y="5"/>
                  <a:pt x="20" y="4"/>
                  <a:pt x="20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5"/>
                  <a:pt x="2" y="5"/>
                </a:cubicBezTo>
                <a:cubicBezTo>
                  <a:pt x="18" y="5"/>
                  <a:pt x="18" y="5"/>
                  <a:pt x="18" y="5"/>
                </a:cubicBezTo>
                <a:close/>
                <a:moveTo>
                  <a:pt x="16" y="6"/>
                </a:moveTo>
                <a:cubicBezTo>
                  <a:pt x="18" y="6"/>
                  <a:pt x="18" y="6"/>
                  <a:pt x="18" y="6"/>
                </a:cubicBezTo>
                <a:cubicBezTo>
                  <a:pt x="17" y="9"/>
                  <a:pt x="16" y="13"/>
                  <a:pt x="13" y="15"/>
                </a:cubicBezTo>
                <a:cubicBezTo>
                  <a:pt x="16" y="17"/>
                  <a:pt x="17" y="20"/>
                  <a:pt x="18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1"/>
                  <a:pt x="14" y="17"/>
                  <a:pt x="11" y="16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4" y="13"/>
                  <a:pt x="16" y="9"/>
                  <a:pt x="16" y="6"/>
                </a:cubicBezTo>
                <a:close/>
                <a:moveTo>
                  <a:pt x="2" y="25"/>
                </a:moveTo>
                <a:cubicBezTo>
                  <a:pt x="1" y="25"/>
                  <a:pt x="0" y="26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1" y="29"/>
                  <a:pt x="2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9" y="29"/>
                  <a:pt x="20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6"/>
                  <a:pt x="19" y="25"/>
                  <a:pt x="18" y="25"/>
                </a:cubicBezTo>
                <a:cubicBezTo>
                  <a:pt x="2" y="25"/>
                  <a:pt x="2" y="25"/>
                  <a:pt x="2" y="25"/>
                </a:cubicBezTo>
                <a:close/>
                <a:moveTo>
                  <a:pt x="4" y="24"/>
                </a:moveTo>
                <a:cubicBezTo>
                  <a:pt x="2" y="24"/>
                  <a:pt x="2" y="24"/>
                  <a:pt x="2" y="24"/>
                </a:cubicBezTo>
                <a:cubicBezTo>
                  <a:pt x="2" y="20"/>
                  <a:pt x="4" y="17"/>
                  <a:pt x="7" y="15"/>
                </a:cubicBezTo>
                <a:cubicBezTo>
                  <a:pt x="4" y="13"/>
                  <a:pt x="2" y="9"/>
                  <a:pt x="2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9"/>
                  <a:pt x="6" y="13"/>
                  <a:pt x="9" y="14"/>
                </a:cubicBezTo>
                <a:cubicBezTo>
                  <a:pt x="10" y="14"/>
                  <a:pt x="10" y="15"/>
                  <a:pt x="10" y="15"/>
                </a:cubicBezTo>
                <a:cubicBezTo>
                  <a:pt x="10" y="15"/>
                  <a:pt x="9" y="15"/>
                  <a:pt x="9" y="16"/>
                </a:cubicBezTo>
                <a:cubicBezTo>
                  <a:pt x="6" y="17"/>
                  <a:pt x="4" y="21"/>
                  <a:pt x="4" y="2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3" name="Google Shape;1573;p46"/>
          <p:cNvSpPr/>
          <p:nvPr/>
        </p:nvSpPr>
        <p:spPr>
          <a:xfrm>
            <a:off x="14972366" y="5067244"/>
            <a:ext cx="557477" cy="557477"/>
          </a:xfrm>
          <a:custGeom>
            <a:rect b="b" l="l" r="r" t="t"/>
            <a:pathLst>
              <a:path extrusionOk="0" h="29" w="29">
                <a:moveTo>
                  <a:pt x="23" y="7"/>
                </a:moveTo>
                <a:cubicBezTo>
                  <a:pt x="22" y="6"/>
                  <a:pt x="20" y="5"/>
                  <a:pt x="19" y="4"/>
                </a:cubicBezTo>
                <a:cubicBezTo>
                  <a:pt x="18" y="4"/>
                  <a:pt x="16" y="4"/>
                  <a:pt x="15" y="4"/>
                </a:cubicBezTo>
                <a:cubicBezTo>
                  <a:pt x="13" y="4"/>
                  <a:pt x="12" y="4"/>
                  <a:pt x="10" y="4"/>
                </a:cubicBezTo>
                <a:cubicBezTo>
                  <a:pt x="9" y="5"/>
                  <a:pt x="8" y="6"/>
                  <a:pt x="7" y="7"/>
                </a:cubicBezTo>
                <a:cubicBezTo>
                  <a:pt x="6" y="8"/>
                  <a:pt x="5" y="9"/>
                  <a:pt x="4" y="10"/>
                </a:cubicBezTo>
                <a:cubicBezTo>
                  <a:pt x="4" y="12"/>
                  <a:pt x="4" y="13"/>
                  <a:pt x="4" y="15"/>
                </a:cubicBezTo>
                <a:cubicBezTo>
                  <a:pt x="4" y="16"/>
                  <a:pt x="4" y="18"/>
                  <a:pt x="4" y="19"/>
                </a:cubicBezTo>
                <a:cubicBezTo>
                  <a:pt x="5" y="20"/>
                  <a:pt x="6" y="21"/>
                  <a:pt x="7" y="22"/>
                </a:cubicBezTo>
                <a:cubicBezTo>
                  <a:pt x="8" y="23"/>
                  <a:pt x="9" y="24"/>
                  <a:pt x="10" y="25"/>
                </a:cubicBezTo>
                <a:cubicBezTo>
                  <a:pt x="12" y="25"/>
                  <a:pt x="13" y="26"/>
                  <a:pt x="15" y="26"/>
                </a:cubicBezTo>
                <a:cubicBezTo>
                  <a:pt x="16" y="26"/>
                  <a:pt x="18" y="25"/>
                  <a:pt x="19" y="25"/>
                </a:cubicBezTo>
                <a:cubicBezTo>
                  <a:pt x="20" y="24"/>
                  <a:pt x="22" y="23"/>
                  <a:pt x="23" y="22"/>
                </a:cubicBezTo>
                <a:cubicBezTo>
                  <a:pt x="24" y="21"/>
                  <a:pt x="24" y="20"/>
                  <a:pt x="25" y="19"/>
                </a:cubicBezTo>
                <a:cubicBezTo>
                  <a:pt x="25" y="18"/>
                  <a:pt x="26" y="16"/>
                  <a:pt x="26" y="15"/>
                </a:cubicBezTo>
                <a:cubicBezTo>
                  <a:pt x="26" y="13"/>
                  <a:pt x="25" y="12"/>
                  <a:pt x="25" y="10"/>
                </a:cubicBezTo>
                <a:cubicBezTo>
                  <a:pt x="24" y="9"/>
                  <a:pt x="24" y="8"/>
                  <a:pt x="23" y="7"/>
                </a:cubicBezTo>
                <a:close/>
                <a:moveTo>
                  <a:pt x="4" y="4"/>
                </a:moveTo>
                <a:cubicBezTo>
                  <a:pt x="7" y="2"/>
                  <a:pt x="11" y="0"/>
                  <a:pt x="15" y="0"/>
                </a:cubicBezTo>
                <a:cubicBezTo>
                  <a:pt x="19" y="0"/>
                  <a:pt x="22" y="2"/>
                  <a:pt x="25" y="4"/>
                </a:cubicBezTo>
                <a:cubicBezTo>
                  <a:pt x="28" y="7"/>
                  <a:pt x="29" y="11"/>
                  <a:pt x="29" y="15"/>
                </a:cubicBezTo>
                <a:cubicBezTo>
                  <a:pt x="29" y="19"/>
                  <a:pt x="28" y="22"/>
                  <a:pt x="25" y="25"/>
                </a:cubicBezTo>
                <a:cubicBezTo>
                  <a:pt x="22" y="28"/>
                  <a:pt x="19" y="29"/>
                  <a:pt x="15" y="29"/>
                </a:cubicBezTo>
                <a:cubicBezTo>
                  <a:pt x="11" y="29"/>
                  <a:pt x="7" y="28"/>
                  <a:pt x="4" y="25"/>
                </a:cubicBezTo>
                <a:cubicBezTo>
                  <a:pt x="2" y="22"/>
                  <a:pt x="0" y="19"/>
                  <a:pt x="0" y="15"/>
                </a:cubicBezTo>
                <a:cubicBezTo>
                  <a:pt x="0" y="11"/>
                  <a:pt x="2" y="7"/>
                  <a:pt x="4" y="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4" name="Google Shape;1574;p46"/>
          <p:cNvSpPr/>
          <p:nvPr/>
        </p:nvSpPr>
        <p:spPr>
          <a:xfrm>
            <a:off x="15222146" y="5222905"/>
            <a:ext cx="173760" cy="152040"/>
          </a:xfrm>
          <a:custGeom>
            <a:rect b="b" l="l" r="r" t="t"/>
            <a:pathLst>
              <a:path extrusionOk="0" h="8" w="9">
                <a:moveTo>
                  <a:pt x="8" y="0"/>
                </a:moveTo>
                <a:cubicBezTo>
                  <a:pt x="9" y="0"/>
                  <a:pt x="9" y="1"/>
                  <a:pt x="8" y="1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7"/>
                  <a:pt x="0" y="7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5" name="Google Shape;1575;p46"/>
          <p:cNvSpPr/>
          <p:nvPr/>
        </p:nvSpPr>
        <p:spPr>
          <a:xfrm>
            <a:off x="15222145" y="5012947"/>
            <a:ext cx="76021" cy="54302"/>
          </a:xfrm>
          <a:custGeom>
            <a:rect b="b" l="l" r="r" t="t"/>
            <a:pathLst>
              <a:path extrusionOk="0" h="3" w="4">
                <a:moveTo>
                  <a:pt x="0" y="3"/>
                </a:moveTo>
                <a:cubicBezTo>
                  <a:pt x="1" y="3"/>
                  <a:pt x="3" y="3"/>
                  <a:pt x="4" y="3"/>
                </a:cubicBezTo>
                <a:cubicBezTo>
                  <a:pt x="4" y="0"/>
                  <a:pt x="4" y="0"/>
                  <a:pt x="4" y="0"/>
                </a:cubicBezTo>
                <a:cubicBezTo>
                  <a:pt x="0" y="0"/>
                  <a:pt x="0" y="0"/>
                  <a:pt x="0" y="0"/>
                </a:cubicBezTo>
                <a:lnTo>
                  <a:pt x="0" y="3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6" name="Google Shape;1576;p46"/>
          <p:cNvSpPr/>
          <p:nvPr/>
        </p:nvSpPr>
        <p:spPr>
          <a:xfrm>
            <a:off x="15164226" y="4991226"/>
            <a:ext cx="191860" cy="3982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7" name="Google Shape;1577;p46"/>
          <p:cNvSpPr/>
          <p:nvPr/>
        </p:nvSpPr>
        <p:spPr>
          <a:xfrm>
            <a:off x="15435725" y="5107065"/>
            <a:ext cx="94121" cy="76021"/>
          </a:xfrm>
          <a:custGeom>
            <a:rect b="b" l="l" r="r" t="t"/>
            <a:pathLst>
              <a:path extrusionOk="0" h="4" w="5">
                <a:moveTo>
                  <a:pt x="0" y="1"/>
                </a:moveTo>
                <a:cubicBezTo>
                  <a:pt x="2" y="2"/>
                  <a:pt x="2" y="3"/>
                  <a:pt x="3" y="4"/>
                </a:cubicBezTo>
                <a:cubicBezTo>
                  <a:pt x="5" y="2"/>
                  <a:pt x="5" y="2"/>
                  <a:pt x="5" y="2"/>
                </a:cubicBezTo>
                <a:cubicBezTo>
                  <a:pt x="2" y="0"/>
                  <a:pt x="2" y="0"/>
                  <a:pt x="2" y="0"/>
                </a:cubicBezTo>
                <a:lnTo>
                  <a:pt x="0" y="1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8" name="Google Shape;1578;p46"/>
          <p:cNvSpPr/>
          <p:nvPr/>
        </p:nvSpPr>
        <p:spPr>
          <a:xfrm>
            <a:off x="15048385" y="5146884"/>
            <a:ext cx="405439" cy="401819"/>
          </a:xfrm>
          <a:custGeom>
            <a:rect b="b" l="l" r="r" t="t"/>
            <a:pathLst>
              <a:path extrusionOk="0" h="21" w="21">
                <a:moveTo>
                  <a:pt x="4" y="10"/>
                </a:moveTo>
                <a:cubicBezTo>
                  <a:pt x="4" y="10"/>
                  <a:pt x="5" y="10"/>
                  <a:pt x="5" y="11"/>
                </a:cubicBezTo>
                <a:cubicBezTo>
                  <a:pt x="5" y="11"/>
                  <a:pt x="4" y="11"/>
                  <a:pt x="4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4" y="10"/>
                  <a:pt x="4" y="10"/>
                  <a:pt x="4" y="10"/>
                </a:cubicBezTo>
                <a:close/>
                <a:moveTo>
                  <a:pt x="17" y="11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17" y="11"/>
                  <a:pt x="17" y="11"/>
                  <a:pt x="17" y="11"/>
                </a:cubicBezTo>
                <a:close/>
                <a:moveTo>
                  <a:pt x="10" y="17"/>
                </a:moveTo>
                <a:cubicBezTo>
                  <a:pt x="10" y="17"/>
                  <a:pt x="10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17"/>
                  <a:pt x="10" y="17"/>
                  <a:pt x="10" y="17"/>
                </a:cubicBezTo>
                <a:close/>
                <a:moveTo>
                  <a:pt x="11" y="4"/>
                </a:moveTo>
                <a:cubicBezTo>
                  <a:pt x="11" y="4"/>
                  <a:pt x="11" y="5"/>
                  <a:pt x="11" y="5"/>
                </a:cubicBezTo>
                <a:cubicBezTo>
                  <a:pt x="10" y="5"/>
                  <a:pt x="10" y="4"/>
                  <a:pt x="10" y="4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0"/>
                  <a:pt x="10" y="0"/>
                  <a:pt x="11" y="0"/>
                </a:cubicBezTo>
                <a:cubicBezTo>
                  <a:pt x="11" y="0"/>
                  <a:pt x="11" y="0"/>
                  <a:pt x="11" y="1"/>
                </a:cubicBezTo>
                <a:lnTo>
                  <a:pt x="11" y="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9" name="Google Shape;1579;p46"/>
          <p:cNvSpPr/>
          <p:nvPr/>
        </p:nvSpPr>
        <p:spPr>
          <a:xfrm>
            <a:off x="13745194" y="5031044"/>
            <a:ext cx="557477" cy="557477"/>
          </a:xfrm>
          <a:custGeom>
            <a:rect b="b" l="l" r="r" t="t"/>
            <a:pathLst>
              <a:path extrusionOk="0" h="29" w="29">
                <a:moveTo>
                  <a:pt x="14" y="13"/>
                </a:moveTo>
                <a:cubicBezTo>
                  <a:pt x="14" y="13"/>
                  <a:pt x="14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1" y="7"/>
                  <a:pt x="21" y="7"/>
                </a:cubicBezTo>
                <a:cubicBezTo>
                  <a:pt x="21" y="7"/>
                  <a:pt x="21" y="8"/>
                  <a:pt x="21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8"/>
                  <a:pt x="21" y="9"/>
                </a:cubicBezTo>
                <a:cubicBezTo>
                  <a:pt x="15" y="15"/>
                  <a:pt x="15" y="15"/>
                  <a:pt x="15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6"/>
                  <a:pt x="16" y="16"/>
                </a:cubicBezTo>
                <a:cubicBezTo>
                  <a:pt x="16" y="16"/>
                  <a:pt x="16" y="17"/>
                  <a:pt x="16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6"/>
                  <a:pt x="14" y="16"/>
                  <a:pt x="14" y="16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2" y="17"/>
                  <a:pt x="12" y="17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3"/>
                  <a:pt x="14" y="13"/>
                  <a:pt x="14" y="13"/>
                </a:cubicBezTo>
                <a:close/>
                <a:moveTo>
                  <a:pt x="22" y="7"/>
                </a:moveTo>
                <a:cubicBezTo>
                  <a:pt x="21" y="6"/>
                  <a:pt x="20" y="5"/>
                  <a:pt x="18" y="5"/>
                </a:cubicBezTo>
                <a:cubicBezTo>
                  <a:pt x="17" y="4"/>
                  <a:pt x="16" y="4"/>
                  <a:pt x="14" y="4"/>
                </a:cubicBezTo>
                <a:cubicBezTo>
                  <a:pt x="13" y="4"/>
                  <a:pt x="11" y="4"/>
                  <a:pt x="10" y="5"/>
                </a:cubicBezTo>
                <a:cubicBezTo>
                  <a:pt x="8" y="5"/>
                  <a:pt x="7" y="6"/>
                  <a:pt x="6" y="7"/>
                </a:cubicBezTo>
                <a:cubicBezTo>
                  <a:pt x="5" y="8"/>
                  <a:pt x="4" y="9"/>
                  <a:pt x="4" y="11"/>
                </a:cubicBezTo>
                <a:cubicBezTo>
                  <a:pt x="3" y="12"/>
                  <a:pt x="3" y="13"/>
                  <a:pt x="3" y="15"/>
                </a:cubicBezTo>
                <a:cubicBezTo>
                  <a:pt x="3" y="16"/>
                  <a:pt x="3" y="18"/>
                  <a:pt x="4" y="19"/>
                </a:cubicBezTo>
                <a:cubicBezTo>
                  <a:pt x="4" y="20"/>
                  <a:pt x="5" y="22"/>
                  <a:pt x="6" y="23"/>
                </a:cubicBezTo>
                <a:cubicBezTo>
                  <a:pt x="7" y="24"/>
                  <a:pt x="8" y="24"/>
                  <a:pt x="10" y="25"/>
                </a:cubicBezTo>
                <a:cubicBezTo>
                  <a:pt x="11" y="26"/>
                  <a:pt x="13" y="26"/>
                  <a:pt x="14" y="26"/>
                </a:cubicBezTo>
                <a:cubicBezTo>
                  <a:pt x="16" y="26"/>
                  <a:pt x="17" y="26"/>
                  <a:pt x="18" y="25"/>
                </a:cubicBezTo>
                <a:cubicBezTo>
                  <a:pt x="20" y="24"/>
                  <a:pt x="21" y="24"/>
                  <a:pt x="22" y="23"/>
                </a:cubicBezTo>
                <a:cubicBezTo>
                  <a:pt x="23" y="22"/>
                  <a:pt x="24" y="20"/>
                  <a:pt x="24" y="19"/>
                </a:cubicBezTo>
                <a:cubicBezTo>
                  <a:pt x="25" y="18"/>
                  <a:pt x="25" y="16"/>
                  <a:pt x="25" y="15"/>
                </a:cubicBezTo>
                <a:cubicBezTo>
                  <a:pt x="25" y="13"/>
                  <a:pt x="25" y="12"/>
                  <a:pt x="24" y="11"/>
                </a:cubicBezTo>
                <a:cubicBezTo>
                  <a:pt x="24" y="9"/>
                  <a:pt x="23" y="8"/>
                  <a:pt x="22" y="7"/>
                </a:cubicBezTo>
                <a:close/>
                <a:moveTo>
                  <a:pt x="4" y="5"/>
                </a:moveTo>
                <a:cubicBezTo>
                  <a:pt x="1" y="7"/>
                  <a:pt x="0" y="11"/>
                  <a:pt x="0" y="15"/>
                </a:cubicBezTo>
                <a:cubicBezTo>
                  <a:pt x="0" y="19"/>
                  <a:pt x="1" y="22"/>
                  <a:pt x="4" y="25"/>
                </a:cubicBezTo>
                <a:cubicBezTo>
                  <a:pt x="6" y="28"/>
                  <a:pt x="10" y="29"/>
                  <a:pt x="14" y="29"/>
                </a:cubicBezTo>
                <a:cubicBezTo>
                  <a:pt x="18" y="29"/>
                  <a:pt x="22" y="28"/>
                  <a:pt x="24" y="25"/>
                </a:cubicBezTo>
                <a:cubicBezTo>
                  <a:pt x="27" y="22"/>
                  <a:pt x="29" y="19"/>
                  <a:pt x="29" y="15"/>
                </a:cubicBezTo>
                <a:cubicBezTo>
                  <a:pt x="29" y="11"/>
                  <a:pt x="27" y="7"/>
                  <a:pt x="24" y="5"/>
                </a:cubicBezTo>
                <a:cubicBezTo>
                  <a:pt x="22" y="2"/>
                  <a:pt x="18" y="0"/>
                  <a:pt x="14" y="0"/>
                </a:cubicBezTo>
                <a:cubicBezTo>
                  <a:pt x="10" y="0"/>
                  <a:pt x="6" y="2"/>
                  <a:pt x="4" y="5"/>
                </a:cubicBezTo>
                <a:close/>
                <a:moveTo>
                  <a:pt x="8" y="14"/>
                </a:moveTo>
                <a:cubicBezTo>
                  <a:pt x="5" y="14"/>
                  <a:pt x="5" y="14"/>
                  <a:pt x="5" y="14"/>
                </a:cubicBezTo>
                <a:cubicBezTo>
                  <a:pt x="4" y="14"/>
                  <a:pt x="4" y="14"/>
                  <a:pt x="4" y="15"/>
                </a:cubicBezTo>
                <a:cubicBezTo>
                  <a:pt x="4" y="15"/>
                  <a:pt x="4" y="15"/>
                  <a:pt x="5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4"/>
                  <a:pt x="8" y="14"/>
                  <a:pt x="8" y="14"/>
                </a:cubicBezTo>
                <a:close/>
                <a:moveTo>
                  <a:pt x="20" y="15"/>
                </a:move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5"/>
                </a:cubicBezTo>
                <a:cubicBezTo>
                  <a:pt x="20" y="15"/>
                  <a:pt x="20" y="15"/>
                  <a:pt x="20" y="15"/>
                </a:cubicBezTo>
                <a:close/>
                <a:moveTo>
                  <a:pt x="13" y="21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5"/>
                  <a:pt x="14" y="25"/>
                </a:cubicBezTo>
                <a:cubicBezTo>
                  <a:pt x="14" y="25"/>
                  <a:pt x="15" y="25"/>
                  <a:pt x="15" y="24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4" y="21"/>
                  <a:pt x="14" y="21"/>
                </a:cubicBezTo>
                <a:cubicBezTo>
                  <a:pt x="14" y="21"/>
                  <a:pt x="13" y="21"/>
                  <a:pt x="13" y="21"/>
                </a:cubicBezTo>
                <a:close/>
                <a:moveTo>
                  <a:pt x="15" y="8"/>
                </a:move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9"/>
                  <a:pt x="14" y="9"/>
                  <a:pt x="14" y="9"/>
                </a:cubicBezTo>
                <a:cubicBezTo>
                  <a:pt x="14" y="9"/>
                  <a:pt x="15" y="9"/>
                  <a:pt x="15" y="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0" name="Google Shape;1580;p46"/>
          <p:cNvSpPr/>
          <p:nvPr/>
        </p:nvSpPr>
        <p:spPr>
          <a:xfrm>
            <a:off x="16297280" y="5125163"/>
            <a:ext cx="401819" cy="405439"/>
          </a:xfrm>
          <a:custGeom>
            <a:rect b="b" l="l" r="r" t="t"/>
            <a:pathLst>
              <a:path extrusionOk="0" h="21" w="21">
                <a:moveTo>
                  <a:pt x="4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4" y="10"/>
                  <a:pt x="4" y="10"/>
                  <a:pt x="4" y="10"/>
                </a:cubicBezTo>
                <a:close/>
                <a:moveTo>
                  <a:pt x="17" y="11"/>
                </a:moveTo>
                <a:cubicBezTo>
                  <a:pt x="17" y="11"/>
                  <a:pt x="16" y="11"/>
                  <a:pt x="16" y="10"/>
                </a:cubicBezTo>
                <a:cubicBezTo>
                  <a:pt x="16" y="10"/>
                  <a:pt x="17" y="10"/>
                  <a:pt x="17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17" y="11"/>
                  <a:pt x="17" y="11"/>
                  <a:pt x="17" y="11"/>
                </a:cubicBezTo>
                <a:close/>
                <a:moveTo>
                  <a:pt x="10" y="17"/>
                </a:moveTo>
                <a:cubicBezTo>
                  <a:pt x="10" y="17"/>
                  <a:pt x="10" y="16"/>
                  <a:pt x="10" y="16"/>
                </a:cubicBezTo>
                <a:cubicBezTo>
                  <a:pt x="11" y="16"/>
                  <a:pt x="11" y="17"/>
                  <a:pt x="11" y="17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1"/>
                  <a:pt x="11" y="21"/>
                  <a:pt x="10" y="21"/>
                </a:cubicBezTo>
                <a:cubicBezTo>
                  <a:pt x="10" y="21"/>
                  <a:pt x="10" y="21"/>
                  <a:pt x="10" y="20"/>
                </a:cubicBezTo>
                <a:cubicBezTo>
                  <a:pt x="10" y="17"/>
                  <a:pt x="10" y="17"/>
                  <a:pt x="10" y="17"/>
                </a:cubicBezTo>
                <a:close/>
                <a:moveTo>
                  <a:pt x="11" y="4"/>
                </a:moveTo>
                <a:cubicBezTo>
                  <a:pt x="11" y="4"/>
                  <a:pt x="11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1" name="Google Shape;1581;p46"/>
          <p:cNvSpPr/>
          <p:nvPr/>
        </p:nvSpPr>
        <p:spPr>
          <a:xfrm>
            <a:off x="19946216" y="4973126"/>
            <a:ext cx="535758" cy="633497"/>
          </a:xfrm>
          <a:custGeom>
            <a:rect b="b" l="l" r="r" t="t"/>
            <a:pathLst>
              <a:path extrusionOk="0" h="33" w="28">
                <a:moveTo>
                  <a:pt x="14" y="24"/>
                </a:moveTo>
                <a:cubicBezTo>
                  <a:pt x="14" y="26"/>
                  <a:pt x="14" y="26"/>
                  <a:pt x="14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3"/>
                  <a:pt x="7" y="22"/>
                  <a:pt x="7" y="22"/>
                </a:cubicBezTo>
                <a:cubicBezTo>
                  <a:pt x="7" y="22"/>
                  <a:pt x="8" y="21"/>
                  <a:pt x="10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0"/>
                  <a:pt x="12" y="20"/>
                  <a:pt x="12" y="19"/>
                </a:cubicBezTo>
                <a:cubicBezTo>
                  <a:pt x="12" y="19"/>
                  <a:pt x="12" y="18"/>
                  <a:pt x="11" y="18"/>
                </a:cubicBezTo>
                <a:cubicBezTo>
                  <a:pt x="11" y="18"/>
                  <a:pt x="11" y="18"/>
                  <a:pt x="10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8"/>
                  <a:pt x="8" y="19"/>
                  <a:pt x="8" y="19"/>
                </a:cubicBezTo>
                <a:cubicBezTo>
                  <a:pt x="8" y="20"/>
                  <a:pt x="8" y="20"/>
                  <a:pt x="8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8"/>
                  <a:pt x="7" y="17"/>
                  <a:pt x="7" y="17"/>
                </a:cubicBezTo>
                <a:cubicBezTo>
                  <a:pt x="8" y="17"/>
                  <a:pt x="9" y="16"/>
                  <a:pt x="10" y="16"/>
                </a:cubicBezTo>
                <a:cubicBezTo>
                  <a:pt x="11" y="16"/>
                  <a:pt x="12" y="17"/>
                  <a:pt x="13" y="17"/>
                </a:cubicBezTo>
                <a:cubicBezTo>
                  <a:pt x="13" y="17"/>
                  <a:pt x="14" y="18"/>
                  <a:pt x="14" y="19"/>
                </a:cubicBezTo>
                <a:cubicBezTo>
                  <a:pt x="14" y="20"/>
                  <a:pt x="13" y="21"/>
                  <a:pt x="13" y="22"/>
                </a:cubicBezTo>
                <a:cubicBezTo>
                  <a:pt x="13" y="22"/>
                  <a:pt x="12" y="22"/>
                  <a:pt x="10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8" y="23"/>
                  <a:pt x="8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14" y="24"/>
                  <a:pt x="14" y="24"/>
                  <a:pt x="14" y="24"/>
                </a:cubicBezTo>
                <a:close/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1"/>
                  <a:pt x="22" y="1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4" y="6"/>
                  <a:pt x="24" y="6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0"/>
                  <a:pt x="23" y="0"/>
                </a:cubicBezTo>
                <a:close/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1"/>
                  <a:pt x="4" y="1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6" y="7"/>
                  <a:pt x="6" y="6"/>
                  <a:pt x="6" y="6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0"/>
                  <a:pt x="5" y="0"/>
                </a:cubicBezTo>
                <a:close/>
                <a:moveTo>
                  <a:pt x="26" y="13"/>
                </a:moveTo>
                <a:cubicBezTo>
                  <a:pt x="26" y="12"/>
                  <a:pt x="26" y="12"/>
                  <a:pt x="26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2"/>
                  <a:pt x="2" y="13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9"/>
                  <a:pt x="2" y="30"/>
                  <a:pt x="3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29"/>
                  <a:pt x="26" y="29"/>
                </a:cubicBezTo>
                <a:cubicBezTo>
                  <a:pt x="26" y="13"/>
                  <a:pt x="26" y="13"/>
                  <a:pt x="26" y="13"/>
                </a:cubicBezTo>
                <a:close/>
                <a:moveTo>
                  <a:pt x="26" y="31"/>
                </a:moveTo>
                <a:cubicBezTo>
                  <a:pt x="26" y="31"/>
                  <a:pt x="26" y="31"/>
                  <a:pt x="26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6" y="31"/>
                  <a:pt x="26" y="31"/>
                  <a:pt x="26" y="31"/>
                </a:cubicBezTo>
                <a:close/>
                <a:moveTo>
                  <a:pt x="26" y="32"/>
                </a:moveTo>
                <a:cubicBezTo>
                  <a:pt x="26" y="32"/>
                  <a:pt x="26" y="32"/>
                  <a:pt x="26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26" y="32"/>
                  <a:pt x="26" y="32"/>
                  <a:pt x="26" y="32"/>
                </a:cubicBezTo>
                <a:close/>
                <a:moveTo>
                  <a:pt x="26" y="3"/>
                </a:moveTo>
                <a:cubicBezTo>
                  <a:pt x="25" y="3"/>
                  <a:pt x="25" y="3"/>
                  <a:pt x="25" y="3"/>
                </a:cubicBezTo>
                <a:cubicBezTo>
                  <a:pt x="25" y="4"/>
                  <a:pt x="25" y="5"/>
                  <a:pt x="25" y="6"/>
                </a:cubicBezTo>
                <a:cubicBezTo>
                  <a:pt x="25" y="7"/>
                  <a:pt x="24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7"/>
                  <a:pt x="21" y="7"/>
                  <a:pt x="21" y="6"/>
                </a:cubicBezTo>
                <a:cubicBezTo>
                  <a:pt x="21" y="5"/>
                  <a:pt x="21" y="4"/>
                  <a:pt x="21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4"/>
                  <a:pt x="7" y="5"/>
                  <a:pt x="7" y="6"/>
                </a:cubicBezTo>
                <a:cubicBezTo>
                  <a:pt x="7" y="7"/>
                  <a:pt x="6" y="7"/>
                  <a:pt x="6" y="7"/>
                </a:cubicBezTo>
                <a:cubicBezTo>
                  <a:pt x="6" y="7"/>
                  <a:pt x="5" y="7"/>
                  <a:pt x="5" y="7"/>
                </a:cubicBezTo>
                <a:cubicBezTo>
                  <a:pt x="4" y="7"/>
                  <a:pt x="4" y="7"/>
                  <a:pt x="4" y="6"/>
                </a:cubicBezTo>
                <a:cubicBezTo>
                  <a:pt x="4" y="5"/>
                  <a:pt x="4" y="4"/>
                  <a:pt x="4" y="3"/>
                </a:cubicBezTo>
                <a:cubicBezTo>
                  <a:pt x="3" y="3"/>
                  <a:pt x="3" y="3"/>
                  <a:pt x="3" y="3"/>
                </a:cubicBezTo>
                <a:cubicBezTo>
                  <a:pt x="1" y="3"/>
                  <a:pt x="0" y="4"/>
                  <a:pt x="0" y="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1" y="33"/>
                  <a:pt x="3" y="33"/>
                </a:cubicBezTo>
                <a:cubicBezTo>
                  <a:pt x="10" y="33"/>
                  <a:pt x="18" y="33"/>
                  <a:pt x="26" y="33"/>
                </a:cubicBezTo>
                <a:cubicBezTo>
                  <a:pt x="27" y="33"/>
                  <a:pt x="28" y="32"/>
                  <a:pt x="28" y="31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4"/>
                  <a:pt x="27" y="3"/>
                  <a:pt x="26" y="3"/>
                </a:cubicBezTo>
                <a:close/>
                <a:moveTo>
                  <a:pt x="11" y="6"/>
                </a:move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0"/>
                  <a:pt x="10" y="10"/>
                  <a:pt x="10" y="10"/>
                </a:cubicBezTo>
                <a:cubicBezTo>
                  <a:pt x="10" y="10"/>
                  <a:pt x="9" y="10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8"/>
                  <a:pt x="9" y="8"/>
                  <a:pt x="9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8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1" y="9"/>
                  <a:pt x="11" y="8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lose/>
                <a:moveTo>
                  <a:pt x="14" y="7"/>
                </a:moveTo>
                <a:cubicBezTo>
                  <a:pt x="14" y="10"/>
                  <a:pt x="14" y="10"/>
                  <a:pt x="14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9"/>
                  <a:pt x="12" y="9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7"/>
                  <a:pt x="14" y="7"/>
                  <a:pt x="14" y="7"/>
                </a:cubicBezTo>
                <a:close/>
                <a:moveTo>
                  <a:pt x="15" y="7"/>
                </a:moveTo>
                <a:cubicBezTo>
                  <a:pt x="15" y="7"/>
                  <a:pt x="15" y="7"/>
                  <a:pt x="15" y="7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7"/>
                  <a:pt x="15" y="7"/>
                  <a:pt x="16" y="7"/>
                </a:cubicBezTo>
                <a:cubicBezTo>
                  <a:pt x="16" y="7"/>
                  <a:pt x="17" y="7"/>
                  <a:pt x="17" y="8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7"/>
                  <a:pt x="15" y="7"/>
                  <a:pt x="15" y="7"/>
                </a:cubicBezTo>
                <a:close/>
                <a:moveTo>
                  <a:pt x="19" y="9"/>
                </a:move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10"/>
                  <a:pt x="18" y="10"/>
                </a:cubicBezTo>
                <a:cubicBezTo>
                  <a:pt x="18" y="10"/>
                  <a:pt x="18" y="10"/>
                  <a:pt x="17" y="9"/>
                </a:cubicBezTo>
                <a:cubicBezTo>
                  <a:pt x="17" y="9"/>
                  <a:pt x="17" y="9"/>
                  <a:pt x="17" y="8"/>
                </a:cubicBezTo>
                <a:cubicBezTo>
                  <a:pt x="17" y="8"/>
                  <a:pt x="17" y="8"/>
                  <a:pt x="17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lose/>
                <a:moveTo>
                  <a:pt x="19" y="8"/>
                </a:move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21" y="21"/>
                </a:moveTo>
                <a:cubicBezTo>
                  <a:pt x="21" y="21"/>
                  <a:pt x="21" y="21"/>
                  <a:pt x="21" y="21"/>
                </a:cubicBezTo>
                <a:cubicBezTo>
                  <a:pt x="22" y="21"/>
                  <a:pt x="22" y="22"/>
                  <a:pt x="22" y="23"/>
                </a:cubicBezTo>
                <a:cubicBezTo>
                  <a:pt x="22" y="24"/>
                  <a:pt x="22" y="25"/>
                  <a:pt x="22" y="25"/>
                </a:cubicBezTo>
                <a:cubicBezTo>
                  <a:pt x="21" y="26"/>
                  <a:pt x="20" y="26"/>
                  <a:pt x="19" y="26"/>
                </a:cubicBezTo>
                <a:cubicBezTo>
                  <a:pt x="17" y="26"/>
                  <a:pt x="16" y="26"/>
                  <a:pt x="16" y="25"/>
                </a:cubicBezTo>
                <a:cubicBezTo>
                  <a:pt x="15" y="25"/>
                  <a:pt x="15" y="24"/>
                  <a:pt x="15" y="23"/>
                </a:cubicBezTo>
                <a:cubicBezTo>
                  <a:pt x="15" y="22"/>
                  <a:pt x="16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1"/>
                  <a:pt x="16" y="21"/>
                  <a:pt x="16" y="20"/>
                </a:cubicBezTo>
                <a:cubicBezTo>
                  <a:pt x="15" y="20"/>
                  <a:pt x="15" y="20"/>
                  <a:pt x="15" y="19"/>
                </a:cubicBezTo>
                <a:cubicBezTo>
                  <a:pt x="15" y="18"/>
                  <a:pt x="15" y="17"/>
                  <a:pt x="16" y="17"/>
                </a:cubicBezTo>
                <a:cubicBezTo>
                  <a:pt x="16" y="17"/>
                  <a:pt x="17" y="16"/>
                  <a:pt x="19" y="16"/>
                </a:cubicBezTo>
                <a:cubicBezTo>
                  <a:pt x="20" y="16"/>
                  <a:pt x="21" y="17"/>
                  <a:pt x="21" y="17"/>
                </a:cubicBezTo>
                <a:cubicBezTo>
                  <a:pt x="22" y="17"/>
                  <a:pt x="22" y="18"/>
                  <a:pt x="22" y="19"/>
                </a:cubicBezTo>
                <a:cubicBezTo>
                  <a:pt x="22" y="20"/>
                  <a:pt x="22" y="21"/>
                  <a:pt x="21" y="21"/>
                </a:cubicBezTo>
                <a:close/>
                <a:moveTo>
                  <a:pt x="19" y="18"/>
                </a:moveTo>
                <a:cubicBezTo>
                  <a:pt x="19" y="18"/>
                  <a:pt x="20" y="18"/>
                  <a:pt x="20" y="18"/>
                </a:cubicBezTo>
                <a:cubicBezTo>
                  <a:pt x="20" y="18"/>
                  <a:pt x="20" y="18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19" y="20"/>
                </a:cubicBezTo>
                <a:cubicBezTo>
                  <a:pt x="18" y="20"/>
                  <a:pt x="17" y="20"/>
                  <a:pt x="17" y="20"/>
                </a:cubicBezTo>
                <a:cubicBezTo>
                  <a:pt x="17" y="20"/>
                  <a:pt x="17" y="20"/>
                  <a:pt x="17" y="19"/>
                </a:cubicBezTo>
                <a:cubicBezTo>
                  <a:pt x="17" y="19"/>
                  <a:pt x="17" y="18"/>
                  <a:pt x="17" y="18"/>
                </a:cubicBezTo>
                <a:cubicBezTo>
                  <a:pt x="17" y="18"/>
                  <a:pt x="18" y="18"/>
                  <a:pt x="19" y="18"/>
                </a:cubicBezTo>
                <a:close/>
                <a:moveTo>
                  <a:pt x="19" y="22"/>
                </a:move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1" y="22"/>
                  <a:pt x="21" y="23"/>
                </a:cubicBezTo>
                <a:cubicBezTo>
                  <a:pt x="21" y="24"/>
                  <a:pt x="20" y="24"/>
                  <a:pt x="20" y="24"/>
                </a:cubicBezTo>
                <a:cubicBezTo>
                  <a:pt x="20" y="24"/>
                  <a:pt x="20" y="24"/>
                  <a:pt x="19" y="24"/>
                </a:cubicBezTo>
                <a:cubicBezTo>
                  <a:pt x="18" y="24"/>
                  <a:pt x="17" y="24"/>
                  <a:pt x="17" y="24"/>
                </a:cubicBezTo>
                <a:cubicBezTo>
                  <a:pt x="17" y="24"/>
                  <a:pt x="17" y="24"/>
                  <a:pt x="17" y="23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2"/>
                  <a:pt x="18" y="22"/>
                  <a:pt x="19" y="2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2" name="Google Shape;1582;p46"/>
          <p:cNvSpPr/>
          <p:nvPr/>
        </p:nvSpPr>
        <p:spPr>
          <a:xfrm>
            <a:off x="21191489" y="4991227"/>
            <a:ext cx="655218" cy="673316"/>
          </a:xfrm>
          <a:custGeom>
            <a:rect b="b" l="l" r="r" t="t"/>
            <a:pathLst>
              <a:path extrusionOk="0" h="35" w="34">
                <a:moveTo>
                  <a:pt x="24" y="24"/>
                </a:move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4" y="24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4" y="25"/>
                  <a:pt x="24" y="25"/>
                  <a:pt x="24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1"/>
                  <a:pt x="21" y="31"/>
                  <a:pt x="21" y="32"/>
                </a:cubicBezTo>
                <a:cubicBezTo>
                  <a:pt x="21" y="32"/>
                  <a:pt x="21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6"/>
                  <a:pt x="22" y="26"/>
                  <a:pt x="22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1"/>
                  <a:pt x="19" y="21"/>
                  <a:pt x="19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4" y="24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18"/>
                </a:cubicBezTo>
                <a:cubicBezTo>
                  <a:pt x="14" y="18"/>
                  <a:pt x="14" y="18"/>
                  <a:pt x="14" y="17"/>
                </a:cubicBezTo>
                <a:cubicBezTo>
                  <a:pt x="14" y="16"/>
                  <a:pt x="14" y="16"/>
                  <a:pt x="14" y="15"/>
                </a:cubicBezTo>
                <a:cubicBezTo>
                  <a:pt x="15" y="15"/>
                  <a:pt x="16" y="15"/>
                  <a:pt x="17" y="15"/>
                </a:cubicBezTo>
                <a:cubicBezTo>
                  <a:pt x="17" y="15"/>
                  <a:pt x="18" y="15"/>
                  <a:pt x="18" y="15"/>
                </a:cubicBezTo>
                <a:cubicBezTo>
                  <a:pt x="17" y="15"/>
                  <a:pt x="17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5" y="16"/>
                  <a:pt x="15" y="17"/>
                  <a:pt x="15" y="17"/>
                </a:cubicBezTo>
                <a:cubicBezTo>
                  <a:pt x="15" y="18"/>
                  <a:pt x="14" y="18"/>
                  <a:pt x="14" y="19"/>
                </a:cubicBezTo>
                <a:close/>
                <a:moveTo>
                  <a:pt x="24" y="11"/>
                </a:moveTo>
                <a:cubicBezTo>
                  <a:pt x="24" y="14"/>
                  <a:pt x="24" y="14"/>
                  <a:pt x="24" y="14"/>
                </a:cubicBezTo>
                <a:cubicBezTo>
                  <a:pt x="25" y="14"/>
                  <a:pt x="25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5" y="2"/>
                  <a:pt x="23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6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6"/>
                  <a:pt x="19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5"/>
                  <a:pt x="7" y="5"/>
                  <a:pt x="7" y="5"/>
                </a:cubicBezTo>
                <a:cubicBezTo>
                  <a:pt x="7" y="6"/>
                  <a:pt x="6" y="6"/>
                  <a:pt x="5" y="6"/>
                </a:cubicBezTo>
                <a:cubicBezTo>
                  <a:pt x="5" y="6"/>
                  <a:pt x="5" y="6"/>
                  <a:pt x="5" y="6"/>
                </a:cubicBezTo>
                <a:cubicBezTo>
                  <a:pt x="4" y="6"/>
                  <a:pt x="3" y="6"/>
                  <a:pt x="3" y="5"/>
                </a:cubicBezTo>
                <a:cubicBezTo>
                  <a:pt x="3" y="2"/>
                  <a:pt x="3" y="2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1" y="2"/>
                  <a:pt x="0" y="3"/>
                  <a:pt x="0" y="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9"/>
                  <a:pt x="1" y="30"/>
                  <a:pt x="2" y="30"/>
                </a:cubicBezTo>
                <a:cubicBezTo>
                  <a:pt x="6" y="30"/>
                  <a:pt x="10" y="30"/>
                  <a:pt x="14" y="30"/>
                </a:cubicBezTo>
                <a:cubicBezTo>
                  <a:pt x="13" y="30"/>
                  <a:pt x="13" y="30"/>
                  <a:pt x="13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9"/>
                  <a:pt x="13" y="29"/>
                  <a:pt x="13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8"/>
                  <a:pt x="1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1" y="11"/>
                  <a:pt x="2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4" y="11"/>
                  <a:pt x="24" y="11"/>
                </a:cubicBezTo>
                <a:close/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1" y="0"/>
                  <a:pt x="21" y="0"/>
                  <a:pt x="21" y="1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19" y="5"/>
                  <a:pt x="19" y="5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20" y="0"/>
                  <a:pt x="20" y="0"/>
                </a:cubicBezTo>
                <a:close/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6" y="0"/>
                  <a:pt x="6" y="1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4" y="5"/>
                  <a:pt x="4" y="5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5" y="0"/>
                  <a:pt x="5" y="0"/>
                </a:cubicBezTo>
                <a:close/>
                <a:moveTo>
                  <a:pt x="12" y="22"/>
                </a:move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1"/>
                  <a:pt x="6" y="20"/>
                  <a:pt x="6" y="20"/>
                </a:cubicBezTo>
                <a:cubicBezTo>
                  <a:pt x="6" y="20"/>
                  <a:pt x="7" y="19"/>
                  <a:pt x="8" y="19"/>
                </a:cubicBezTo>
                <a:cubicBezTo>
                  <a:pt x="9" y="19"/>
                  <a:pt x="10" y="19"/>
                  <a:pt x="10" y="19"/>
                </a:cubicBezTo>
                <a:cubicBezTo>
                  <a:pt x="10" y="19"/>
                  <a:pt x="10" y="18"/>
                  <a:pt x="10" y="18"/>
                </a:cubicBezTo>
                <a:cubicBezTo>
                  <a:pt x="10" y="17"/>
                  <a:pt x="10" y="17"/>
                  <a:pt x="10" y="16"/>
                </a:cubicBezTo>
                <a:cubicBezTo>
                  <a:pt x="10" y="16"/>
                  <a:pt x="9" y="16"/>
                  <a:pt x="9" y="16"/>
                </a:cubicBezTo>
                <a:cubicBezTo>
                  <a:pt x="8" y="16"/>
                  <a:pt x="8" y="16"/>
                  <a:pt x="7" y="16"/>
                </a:cubicBezTo>
                <a:cubicBezTo>
                  <a:pt x="7" y="17"/>
                  <a:pt x="7" y="17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6"/>
                  <a:pt x="6" y="16"/>
                  <a:pt x="6" y="15"/>
                </a:cubicBezTo>
                <a:cubicBezTo>
                  <a:pt x="7" y="15"/>
                  <a:pt x="7" y="15"/>
                  <a:pt x="9" y="15"/>
                </a:cubicBezTo>
                <a:cubicBezTo>
                  <a:pt x="10" y="15"/>
                  <a:pt x="11" y="15"/>
                  <a:pt x="11" y="15"/>
                </a:cubicBezTo>
                <a:cubicBezTo>
                  <a:pt x="12" y="16"/>
                  <a:pt x="12" y="16"/>
                  <a:pt x="12" y="18"/>
                </a:cubicBezTo>
                <a:cubicBezTo>
                  <a:pt x="12" y="19"/>
                  <a:pt x="12" y="19"/>
                  <a:pt x="11" y="20"/>
                </a:cubicBezTo>
                <a:cubicBezTo>
                  <a:pt x="11" y="20"/>
                  <a:pt x="10" y="20"/>
                  <a:pt x="9" y="20"/>
                </a:cubicBezTo>
                <a:cubicBezTo>
                  <a:pt x="8" y="21"/>
                  <a:pt x="7" y="21"/>
                  <a:pt x="7" y="21"/>
                </a:cubicBezTo>
                <a:cubicBezTo>
                  <a:pt x="7" y="21"/>
                  <a:pt x="7" y="21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7" y="8"/>
                </a:move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5" y="8"/>
                  <a:pt x="15" y="7"/>
                </a:cubicBezTo>
                <a:cubicBezTo>
                  <a:pt x="15" y="7"/>
                  <a:pt x="16" y="6"/>
                  <a:pt x="16" y="6"/>
                </a:cubicBezTo>
                <a:cubicBezTo>
                  <a:pt x="16" y="6"/>
                  <a:pt x="16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lose/>
                <a:moveTo>
                  <a:pt x="10" y="5"/>
                </a:moveTo>
                <a:cubicBezTo>
                  <a:pt x="10" y="7"/>
                  <a:pt x="10" y="7"/>
                  <a:pt x="10" y="7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9" y="8"/>
                  <a:pt x="9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8"/>
                </a:cubicBezTo>
                <a:cubicBezTo>
                  <a:pt x="8" y="8"/>
                  <a:pt x="8" y="8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7"/>
                </a:cubicBezTo>
                <a:cubicBezTo>
                  <a:pt x="9" y="5"/>
                  <a:pt x="9" y="5"/>
                  <a:pt x="9" y="5"/>
                </a:cubicBezTo>
                <a:cubicBezTo>
                  <a:pt x="10" y="5"/>
                  <a:pt x="10" y="5"/>
                  <a:pt x="10" y="5"/>
                </a:cubicBezTo>
                <a:close/>
                <a:moveTo>
                  <a:pt x="12" y="6"/>
                </a:move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1" y="8"/>
                  <a:pt x="11" y="8"/>
                </a:cubicBezTo>
                <a:cubicBezTo>
                  <a:pt x="11" y="8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2" y="8"/>
                  <a:pt x="12" y="8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6"/>
                  <a:pt x="12" y="6"/>
                  <a:pt x="12" y="6"/>
                </a:cubicBezTo>
                <a:close/>
                <a:moveTo>
                  <a:pt x="13" y="6"/>
                </a:move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5" y="6"/>
                  <a:pt x="15" y="6"/>
                  <a:pt x="15" y="7"/>
                </a:cubicBez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6"/>
                  <a:pt x="14" y="6"/>
                </a:cubicBezTo>
                <a:cubicBezTo>
                  <a:pt x="14" y="6"/>
                  <a:pt x="13" y="7"/>
                  <a:pt x="13" y="7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6"/>
                  <a:pt x="13" y="6"/>
                  <a:pt x="13" y="6"/>
                </a:cubicBezTo>
                <a:close/>
                <a:moveTo>
                  <a:pt x="17" y="7"/>
                </a:move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6"/>
                  <a:pt x="16" y="6"/>
                  <a:pt x="17" y="6"/>
                </a:cubicBezTo>
                <a:cubicBezTo>
                  <a:pt x="17" y="6"/>
                  <a:pt x="17" y="6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lose/>
                <a:moveTo>
                  <a:pt x="29" y="19"/>
                </a:moveTo>
                <a:cubicBezTo>
                  <a:pt x="28" y="18"/>
                  <a:pt x="27" y="18"/>
                  <a:pt x="27" y="17"/>
                </a:cubicBezTo>
                <a:cubicBezTo>
                  <a:pt x="26" y="17"/>
                  <a:pt x="25" y="17"/>
                  <a:pt x="23" y="17"/>
                </a:cubicBezTo>
                <a:cubicBezTo>
                  <a:pt x="22" y="17"/>
                  <a:pt x="21" y="17"/>
                  <a:pt x="20" y="17"/>
                </a:cubicBezTo>
                <a:cubicBezTo>
                  <a:pt x="19" y="18"/>
                  <a:pt x="19" y="18"/>
                  <a:pt x="18" y="19"/>
                </a:cubicBezTo>
                <a:cubicBezTo>
                  <a:pt x="17" y="20"/>
                  <a:pt x="17" y="21"/>
                  <a:pt x="16" y="22"/>
                </a:cubicBezTo>
                <a:cubicBezTo>
                  <a:pt x="16" y="23"/>
                  <a:pt x="16" y="24"/>
                  <a:pt x="16" y="25"/>
                </a:cubicBezTo>
                <a:cubicBezTo>
                  <a:pt x="16" y="26"/>
                  <a:pt x="16" y="27"/>
                  <a:pt x="16" y="28"/>
                </a:cubicBezTo>
                <a:cubicBezTo>
                  <a:pt x="17" y="29"/>
                  <a:pt x="17" y="30"/>
                  <a:pt x="18" y="30"/>
                </a:cubicBezTo>
                <a:cubicBezTo>
                  <a:pt x="19" y="31"/>
                  <a:pt x="19" y="32"/>
                  <a:pt x="20" y="32"/>
                </a:cubicBezTo>
                <a:cubicBezTo>
                  <a:pt x="21" y="33"/>
                  <a:pt x="22" y="33"/>
                  <a:pt x="23" y="33"/>
                </a:cubicBezTo>
                <a:cubicBezTo>
                  <a:pt x="25" y="33"/>
                  <a:pt x="26" y="33"/>
                  <a:pt x="27" y="32"/>
                </a:cubicBezTo>
                <a:cubicBezTo>
                  <a:pt x="27" y="32"/>
                  <a:pt x="28" y="31"/>
                  <a:pt x="29" y="30"/>
                </a:cubicBezTo>
                <a:cubicBezTo>
                  <a:pt x="30" y="30"/>
                  <a:pt x="30" y="29"/>
                  <a:pt x="31" y="28"/>
                </a:cubicBezTo>
                <a:cubicBezTo>
                  <a:pt x="31" y="27"/>
                  <a:pt x="31" y="26"/>
                  <a:pt x="31" y="25"/>
                </a:cubicBezTo>
                <a:cubicBezTo>
                  <a:pt x="31" y="24"/>
                  <a:pt x="31" y="23"/>
                  <a:pt x="31" y="22"/>
                </a:cubicBezTo>
                <a:cubicBezTo>
                  <a:pt x="30" y="21"/>
                  <a:pt x="30" y="20"/>
                  <a:pt x="29" y="19"/>
                </a:cubicBezTo>
                <a:close/>
                <a:moveTo>
                  <a:pt x="16" y="17"/>
                </a:moveTo>
                <a:cubicBezTo>
                  <a:pt x="14" y="19"/>
                  <a:pt x="13" y="22"/>
                  <a:pt x="13" y="25"/>
                </a:cubicBezTo>
                <a:cubicBezTo>
                  <a:pt x="13" y="28"/>
                  <a:pt x="14" y="30"/>
                  <a:pt x="16" y="32"/>
                </a:cubicBezTo>
                <a:cubicBezTo>
                  <a:pt x="18" y="34"/>
                  <a:pt x="21" y="35"/>
                  <a:pt x="23" y="35"/>
                </a:cubicBezTo>
                <a:cubicBezTo>
                  <a:pt x="26" y="35"/>
                  <a:pt x="29" y="34"/>
                  <a:pt x="31" y="32"/>
                </a:cubicBezTo>
                <a:cubicBezTo>
                  <a:pt x="33" y="30"/>
                  <a:pt x="34" y="28"/>
                  <a:pt x="34" y="25"/>
                </a:cubicBezTo>
                <a:cubicBezTo>
                  <a:pt x="34" y="22"/>
                  <a:pt x="33" y="19"/>
                  <a:pt x="31" y="17"/>
                </a:cubicBezTo>
                <a:cubicBezTo>
                  <a:pt x="29" y="16"/>
                  <a:pt x="26" y="14"/>
                  <a:pt x="23" y="14"/>
                </a:cubicBezTo>
                <a:cubicBezTo>
                  <a:pt x="21" y="14"/>
                  <a:pt x="18" y="16"/>
                  <a:pt x="16" y="17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3" name="Google Shape;1583;p46"/>
          <p:cNvSpPr/>
          <p:nvPr/>
        </p:nvSpPr>
        <p:spPr>
          <a:xfrm>
            <a:off x="18715425" y="5088965"/>
            <a:ext cx="517658" cy="401819"/>
          </a:xfrm>
          <a:custGeom>
            <a:rect b="b" l="l" r="r" t="t"/>
            <a:pathLst>
              <a:path extrusionOk="0" h="21" w="27">
                <a:moveTo>
                  <a:pt x="25" y="16"/>
                </a:move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7"/>
                  <a:pt x="2" y="17"/>
                  <a:pt x="2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6"/>
                </a:cubicBezTo>
                <a:close/>
                <a:moveTo>
                  <a:pt x="14" y="8"/>
                </a:move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9" y="14"/>
                </a:moveTo>
                <a:cubicBezTo>
                  <a:pt x="8" y="13"/>
                  <a:pt x="8" y="13"/>
                  <a:pt x="8" y="13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3"/>
                  <a:pt x="9" y="13"/>
                  <a:pt x="9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4"/>
                  <a:pt x="11" y="14"/>
                  <a:pt x="11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8" y="7"/>
                </a:moveTo>
                <a:cubicBezTo>
                  <a:pt x="9" y="6"/>
                  <a:pt x="9" y="6"/>
                  <a:pt x="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9"/>
                  <a:pt x="9" y="9"/>
                  <a:pt x="9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9"/>
                  <a:pt x="8" y="9"/>
                  <a:pt x="8" y="9"/>
                </a:cubicBezTo>
                <a:cubicBezTo>
                  <a:pt x="8" y="7"/>
                  <a:pt x="8" y="7"/>
                  <a:pt x="8" y="7"/>
                </a:cubicBezTo>
                <a:close/>
                <a:moveTo>
                  <a:pt x="4" y="14"/>
                </a:moveTo>
                <a:cubicBezTo>
                  <a:pt x="3" y="13"/>
                  <a:pt x="3" y="13"/>
                  <a:pt x="3" y="13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0"/>
                  <a:pt x="6" y="10"/>
                  <a:pt x="6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3"/>
                  <a:pt x="7" y="13"/>
                  <a:pt x="7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4" y="14"/>
                  <a:pt x="4" y="14"/>
                  <a:pt x="4" y="14"/>
                </a:cubicBezTo>
                <a:close/>
                <a:moveTo>
                  <a:pt x="3" y="7"/>
                </a:moveTo>
                <a:cubicBezTo>
                  <a:pt x="4" y="6"/>
                  <a:pt x="4" y="6"/>
                  <a:pt x="4" y="6"/>
                </a:cubicBezTo>
                <a:cubicBezTo>
                  <a:pt x="6" y="6"/>
                  <a:pt x="6" y="6"/>
                  <a:pt x="6" y="6"/>
                </a:cubicBezTo>
                <a:cubicBezTo>
                  <a:pt x="7" y="7"/>
                  <a:pt x="7" y="7"/>
                  <a:pt x="7" y="7"/>
                </a:cubicBezTo>
                <a:cubicBezTo>
                  <a:pt x="7" y="9"/>
                  <a:pt x="7" y="9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9"/>
                  <a:pt x="6" y="9"/>
                  <a:pt x="6" y="9"/>
                </a:cubicBezTo>
                <a:cubicBezTo>
                  <a:pt x="6" y="7"/>
                  <a:pt x="6" y="7"/>
                  <a:pt x="6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9"/>
                  <a:pt x="4" y="9"/>
                  <a:pt x="4" y="9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9"/>
                  <a:pt x="3" y="9"/>
                  <a:pt x="3" y="9"/>
                </a:cubicBezTo>
                <a:cubicBezTo>
                  <a:pt x="3" y="7"/>
                  <a:pt x="3" y="7"/>
                  <a:pt x="3" y="7"/>
                </a:cubicBezTo>
                <a:close/>
                <a:moveTo>
                  <a:pt x="21" y="14"/>
                </a:moveTo>
                <a:cubicBezTo>
                  <a:pt x="20" y="13"/>
                  <a:pt x="20" y="13"/>
                  <a:pt x="20" y="13"/>
                </a:cubicBezTo>
                <a:cubicBezTo>
                  <a:pt x="20" y="10"/>
                  <a:pt x="20" y="10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3"/>
                  <a:pt x="21" y="13"/>
                  <a:pt x="21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4"/>
                  <a:pt x="23" y="14"/>
                  <a:pt x="23" y="14"/>
                </a:cubicBezTo>
                <a:cubicBezTo>
                  <a:pt x="21" y="14"/>
                  <a:pt x="21" y="14"/>
                  <a:pt x="21" y="14"/>
                </a:cubicBezTo>
                <a:close/>
                <a:moveTo>
                  <a:pt x="20" y="7"/>
                </a:moveTo>
                <a:cubicBezTo>
                  <a:pt x="21" y="6"/>
                  <a:pt x="21" y="6"/>
                  <a:pt x="21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7"/>
                  <a:pt x="23" y="7"/>
                  <a:pt x="23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16" y="14"/>
                </a:moveTo>
                <a:cubicBezTo>
                  <a:pt x="15" y="13"/>
                  <a:pt x="15" y="13"/>
                  <a:pt x="15" y="13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3"/>
                  <a:pt x="16" y="13"/>
                  <a:pt x="16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4"/>
                  <a:pt x="18" y="14"/>
                  <a:pt x="18" y="14"/>
                </a:cubicBezTo>
                <a:cubicBezTo>
                  <a:pt x="16" y="14"/>
                  <a:pt x="16" y="14"/>
                  <a:pt x="16" y="14"/>
                </a:cubicBezTo>
                <a:close/>
                <a:moveTo>
                  <a:pt x="15" y="7"/>
                </a:moveTo>
                <a:cubicBezTo>
                  <a:pt x="16" y="6"/>
                  <a:pt x="16" y="6"/>
                  <a:pt x="16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"/>
                  <a:pt x="16" y="9"/>
                  <a:pt x="16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7"/>
                  <a:pt x="15" y="7"/>
                  <a:pt x="15" y="7"/>
                </a:cubicBezTo>
                <a:close/>
                <a:moveTo>
                  <a:pt x="14" y="11"/>
                </a:move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4" y="11"/>
                  <a:pt x="14" y="11"/>
                  <a:pt x="14" y="11"/>
                </a:cubicBezTo>
                <a:close/>
                <a:moveTo>
                  <a:pt x="25" y="21"/>
                </a:moveTo>
                <a:cubicBezTo>
                  <a:pt x="23" y="21"/>
                  <a:pt x="5" y="21"/>
                  <a:pt x="2" y="21"/>
                </a:cubicBezTo>
                <a:cubicBezTo>
                  <a:pt x="1" y="21"/>
                  <a:pt x="0" y="20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" y="0"/>
                  <a:pt x="17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0"/>
                  <a:pt x="26" y="21"/>
                  <a:pt x="25" y="21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4" name="Google Shape;1584;p46"/>
          <p:cNvSpPr/>
          <p:nvPr/>
        </p:nvSpPr>
        <p:spPr>
          <a:xfrm>
            <a:off x="19081041" y="5490783"/>
            <a:ext cx="115839" cy="39821"/>
          </a:xfrm>
          <a:custGeom>
            <a:rect b="b" l="l" r="r" t="t"/>
            <a:pathLst>
              <a:path extrusionOk="0" h="2" w="6">
                <a:moveTo>
                  <a:pt x="5" y="2"/>
                </a:move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2"/>
                </a:cubicBezTo>
                <a:cubicBezTo>
                  <a:pt x="5" y="2"/>
                  <a:pt x="5" y="2"/>
                  <a:pt x="5" y="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5" name="Google Shape;1585;p46"/>
          <p:cNvSpPr/>
          <p:nvPr/>
        </p:nvSpPr>
        <p:spPr>
          <a:xfrm>
            <a:off x="18755244" y="5490783"/>
            <a:ext cx="115839" cy="39821"/>
          </a:xfrm>
          <a:custGeom>
            <a:rect b="b" l="l" r="r" t="t"/>
            <a:pathLst>
              <a:path extrusionOk="0" h="2" w="6">
                <a:moveTo>
                  <a:pt x="5" y="2"/>
                </a:move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2"/>
                </a:cubicBezTo>
                <a:cubicBezTo>
                  <a:pt x="6" y="2"/>
                  <a:pt x="5" y="2"/>
                  <a:pt x="5" y="2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6" name="Google Shape;1586;p46"/>
          <p:cNvSpPr/>
          <p:nvPr/>
        </p:nvSpPr>
        <p:spPr>
          <a:xfrm>
            <a:off x="19099143" y="5049147"/>
            <a:ext cx="97741" cy="1810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7" name="Google Shape;1587;p46"/>
          <p:cNvSpPr/>
          <p:nvPr/>
        </p:nvSpPr>
        <p:spPr>
          <a:xfrm>
            <a:off x="2534126" y="6200299"/>
            <a:ext cx="673316" cy="709516"/>
          </a:xfrm>
          <a:custGeom>
            <a:rect b="b" l="l" r="r" t="t"/>
            <a:pathLst>
              <a:path extrusionOk="0" h="37" w="35">
                <a:moveTo>
                  <a:pt x="27" y="30"/>
                </a:moveTo>
                <a:cubicBezTo>
                  <a:pt x="25" y="31"/>
                  <a:pt x="22" y="32"/>
                  <a:pt x="19" y="32"/>
                </a:cubicBezTo>
                <a:cubicBezTo>
                  <a:pt x="20" y="31"/>
                  <a:pt x="20" y="29"/>
                  <a:pt x="20" y="28"/>
                </a:cubicBezTo>
                <a:cubicBezTo>
                  <a:pt x="20" y="26"/>
                  <a:pt x="20" y="25"/>
                  <a:pt x="20" y="24"/>
                </a:cubicBezTo>
                <a:cubicBezTo>
                  <a:pt x="21" y="24"/>
                  <a:pt x="21" y="23"/>
                  <a:pt x="22" y="23"/>
                </a:cubicBezTo>
                <a:cubicBezTo>
                  <a:pt x="25" y="21"/>
                  <a:pt x="26" y="16"/>
                  <a:pt x="24" y="13"/>
                </a:cubicBezTo>
                <a:cubicBezTo>
                  <a:pt x="22" y="11"/>
                  <a:pt x="18" y="10"/>
                  <a:pt x="15" y="11"/>
                </a:cubicBezTo>
                <a:cubicBezTo>
                  <a:pt x="15" y="11"/>
                  <a:pt x="15" y="11"/>
                  <a:pt x="15" y="12"/>
                </a:cubicBezTo>
                <a:cubicBezTo>
                  <a:pt x="14" y="12"/>
                  <a:pt x="15" y="12"/>
                  <a:pt x="15" y="12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4"/>
                  <a:pt x="9" y="4"/>
                  <a:pt x="9" y="4"/>
                </a:cubicBezTo>
                <a:cubicBezTo>
                  <a:pt x="9" y="5"/>
                  <a:pt x="9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0"/>
                  <a:pt x="26" y="2"/>
                  <a:pt x="30" y="9"/>
                </a:cubicBezTo>
                <a:cubicBezTo>
                  <a:pt x="35" y="15"/>
                  <a:pt x="34" y="25"/>
                  <a:pt x="27" y="30"/>
                </a:cubicBezTo>
                <a:close/>
                <a:moveTo>
                  <a:pt x="9" y="27"/>
                </a:moveTo>
                <a:cubicBezTo>
                  <a:pt x="9" y="27"/>
                  <a:pt x="9" y="27"/>
                  <a:pt x="9" y="27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6"/>
                  <a:pt x="5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4" y="24"/>
                  <a:pt x="14" y="24"/>
                </a:cubicBezTo>
                <a:cubicBezTo>
                  <a:pt x="14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7"/>
                </a:cubicBezTo>
                <a:close/>
                <a:moveTo>
                  <a:pt x="14" y="23"/>
                </a:moveTo>
                <a:cubicBezTo>
                  <a:pt x="13" y="22"/>
                  <a:pt x="12" y="22"/>
                  <a:pt x="12" y="21"/>
                </a:cubicBezTo>
                <a:cubicBezTo>
                  <a:pt x="11" y="21"/>
                  <a:pt x="10" y="21"/>
                  <a:pt x="9" y="21"/>
                </a:cubicBezTo>
                <a:cubicBezTo>
                  <a:pt x="8" y="21"/>
                  <a:pt x="7" y="21"/>
                  <a:pt x="6" y="21"/>
                </a:cubicBezTo>
                <a:cubicBezTo>
                  <a:pt x="5" y="22"/>
                  <a:pt x="5" y="22"/>
                  <a:pt x="4" y="23"/>
                </a:cubicBezTo>
                <a:cubicBezTo>
                  <a:pt x="3" y="23"/>
                  <a:pt x="3" y="24"/>
                  <a:pt x="2" y="25"/>
                </a:cubicBezTo>
                <a:cubicBezTo>
                  <a:pt x="2" y="26"/>
                  <a:pt x="2" y="27"/>
                  <a:pt x="2" y="28"/>
                </a:cubicBezTo>
                <a:cubicBezTo>
                  <a:pt x="2" y="29"/>
                  <a:pt x="2" y="30"/>
                  <a:pt x="2" y="30"/>
                </a:cubicBezTo>
                <a:cubicBezTo>
                  <a:pt x="3" y="31"/>
                  <a:pt x="3" y="32"/>
                  <a:pt x="4" y="33"/>
                </a:cubicBezTo>
                <a:cubicBezTo>
                  <a:pt x="5" y="33"/>
                  <a:pt x="5" y="34"/>
                  <a:pt x="6" y="34"/>
                </a:cubicBezTo>
                <a:cubicBezTo>
                  <a:pt x="7" y="35"/>
                  <a:pt x="8" y="35"/>
                  <a:pt x="9" y="35"/>
                </a:cubicBezTo>
                <a:cubicBezTo>
                  <a:pt x="10" y="35"/>
                  <a:pt x="11" y="35"/>
                  <a:pt x="12" y="34"/>
                </a:cubicBezTo>
                <a:cubicBezTo>
                  <a:pt x="12" y="34"/>
                  <a:pt x="13" y="33"/>
                  <a:pt x="14" y="33"/>
                </a:cubicBezTo>
                <a:cubicBezTo>
                  <a:pt x="14" y="32"/>
                  <a:pt x="15" y="31"/>
                  <a:pt x="15" y="30"/>
                </a:cubicBezTo>
                <a:cubicBezTo>
                  <a:pt x="16" y="30"/>
                  <a:pt x="16" y="29"/>
                  <a:pt x="16" y="28"/>
                </a:cubicBezTo>
                <a:cubicBezTo>
                  <a:pt x="16" y="27"/>
                  <a:pt x="16" y="26"/>
                  <a:pt x="15" y="25"/>
                </a:cubicBezTo>
                <a:cubicBezTo>
                  <a:pt x="15" y="24"/>
                  <a:pt x="14" y="23"/>
                  <a:pt x="14" y="23"/>
                </a:cubicBezTo>
                <a:close/>
                <a:moveTo>
                  <a:pt x="2" y="21"/>
                </a:moveTo>
                <a:cubicBezTo>
                  <a:pt x="1" y="23"/>
                  <a:pt x="0" y="25"/>
                  <a:pt x="0" y="28"/>
                </a:cubicBezTo>
                <a:cubicBezTo>
                  <a:pt x="0" y="30"/>
                  <a:pt x="1" y="33"/>
                  <a:pt x="2" y="34"/>
                </a:cubicBezTo>
                <a:cubicBezTo>
                  <a:pt x="4" y="36"/>
                  <a:pt x="6" y="37"/>
                  <a:pt x="9" y="37"/>
                </a:cubicBezTo>
                <a:cubicBezTo>
                  <a:pt x="11" y="37"/>
                  <a:pt x="14" y="36"/>
                  <a:pt x="15" y="34"/>
                </a:cubicBezTo>
                <a:cubicBezTo>
                  <a:pt x="17" y="33"/>
                  <a:pt x="18" y="30"/>
                  <a:pt x="18" y="28"/>
                </a:cubicBezTo>
                <a:cubicBezTo>
                  <a:pt x="18" y="25"/>
                  <a:pt x="17" y="23"/>
                  <a:pt x="15" y="21"/>
                </a:cubicBezTo>
                <a:cubicBezTo>
                  <a:pt x="14" y="20"/>
                  <a:pt x="11" y="19"/>
                  <a:pt x="9" y="19"/>
                </a:cubicBezTo>
                <a:cubicBezTo>
                  <a:pt x="6" y="19"/>
                  <a:pt x="4" y="20"/>
                  <a:pt x="2" y="21"/>
                </a:cubicBezTo>
                <a:close/>
                <a:moveTo>
                  <a:pt x="5" y="27"/>
                </a:move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2" y="28"/>
                  <a:pt x="2" y="28"/>
                </a:cubicBezTo>
                <a:cubicBezTo>
                  <a:pt x="2" y="28"/>
                  <a:pt x="3" y="28"/>
                  <a:pt x="3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7"/>
                  <a:pt x="5" y="27"/>
                </a:cubicBezTo>
                <a:close/>
                <a:moveTo>
                  <a:pt x="13" y="28"/>
                </a:move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2" y="28"/>
                  <a:pt x="12" y="28"/>
                </a:cubicBezTo>
                <a:cubicBezTo>
                  <a:pt x="12" y="28"/>
                  <a:pt x="13" y="28"/>
                  <a:pt x="13" y="28"/>
                </a:cubicBezTo>
                <a:close/>
                <a:moveTo>
                  <a:pt x="8" y="32"/>
                </a:move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31"/>
                  <a:pt x="8" y="32"/>
                  <a:pt x="8" y="32"/>
                </a:cubicBezTo>
                <a:close/>
                <a:moveTo>
                  <a:pt x="9" y="24"/>
                </a:move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1"/>
                  <a:pt x="9" y="21"/>
                </a:cubicBezTo>
                <a:cubicBezTo>
                  <a:pt x="9" y="21"/>
                  <a:pt x="8" y="22"/>
                  <a:pt x="8" y="2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121900" lIns="243800" spcFirstLastPara="1" rIns="2438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2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11514582" y="5229460"/>
            <a:ext cx="10729200" cy="27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13705750" y="3696500"/>
            <a:ext cx="102561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lang="en-US"/>
              <a:t>Adapter At Program</a:t>
            </a: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13705755" y="5914520"/>
            <a:ext cx="92889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</a:t>
            </a:r>
            <a:endParaRPr/>
          </a:p>
        </p:txBody>
      </p:sp>
      <p:pic>
        <p:nvPicPr>
          <p:cNvPr descr="A close up of a logo&#10;&#10;Description automatically generated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50" y="3540116"/>
            <a:ext cx="4073125" cy="36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4050" y="3540125"/>
            <a:ext cx="3761233" cy="36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5677" y="6923150"/>
            <a:ext cx="7296650" cy="26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7825" y="3696500"/>
            <a:ext cx="3384150" cy="33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825" y="8404379"/>
            <a:ext cx="38576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50425" y="6429329"/>
            <a:ext cx="6953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04025" y="8256742"/>
            <a:ext cx="42862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78725" y="6429329"/>
            <a:ext cx="6953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6350" y="2833425"/>
            <a:ext cx="13002551" cy="69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-4473" y="3921682"/>
            <a:ext cx="21847200" cy="27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12852386" y="5055869"/>
            <a:ext cx="469473" cy="469473"/>
          </a:xfrm>
          <a:custGeom>
            <a:rect b="b" l="l" r="r" t="t"/>
            <a:pathLst>
              <a:path extrusionOk="0" h="469473" w="469473">
                <a:moveTo>
                  <a:pt x="234737" y="0"/>
                </a:moveTo>
                <a:cubicBezTo>
                  <a:pt x="364532" y="0"/>
                  <a:pt x="469474" y="104941"/>
                  <a:pt x="469474" y="234737"/>
                </a:cubicBezTo>
                <a:cubicBezTo>
                  <a:pt x="469474" y="364533"/>
                  <a:pt x="364532" y="469474"/>
                  <a:pt x="234737" y="469474"/>
                </a:cubicBezTo>
                <a:cubicBezTo>
                  <a:pt x="104941" y="469474"/>
                  <a:pt x="0" y="364533"/>
                  <a:pt x="0" y="234737"/>
                </a:cubicBezTo>
                <a:cubicBezTo>
                  <a:pt x="0" y="104941"/>
                  <a:pt x="104941" y="0"/>
                  <a:pt x="234737" y="0"/>
                </a:cubicBezTo>
                <a:lnTo>
                  <a:pt x="234737" y="0"/>
                </a:lnTo>
                <a:close/>
              </a:path>
            </a:pathLst>
          </a:custGeom>
          <a:solidFill>
            <a:srgbClr val="2A9D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rPr lang="en-US" sz="1800">
                <a:solidFill>
                  <a:srgbClr val="272E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\</a:t>
            </a:r>
            <a:endParaRPr b="0" i="0" sz="1800" u="none" cap="none" strike="noStrike">
              <a:solidFill>
                <a:srgbClr val="272E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12852386" y="5055878"/>
            <a:ext cx="469473" cy="469473"/>
          </a:xfrm>
          <a:custGeom>
            <a:rect b="b" l="l" r="r" t="t"/>
            <a:pathLst>
              <a:path extrusionOk="0" h="469473" w="469473">
                <a:moveTo>
                  <a:pt x="234737" y="0"/>
                </a:moveTo>
                <a:cubicBezTo>
                  <a:pt x="364532" y="0"/>
                  <a:pt x="469474" y="104941"/>
                  <a:pt x="469474" y="234737"/>
                </a:cubicBezTo>
                <a:cubicBezTo>
                  <a:pt x="469474" y="364533"/>
                  <a:pt x="364532" y="469474"/>
                  <a:pt x="234737" y="469474"/>
                </a:cubicBezTo>
                <a:cubicBezTo>
                  <a:pt x="104941" y="469474"/>
                  <a:pt x="0" y="364533"/>
                  <a:pt x="0" y="234737"/>
                </a:cubicBezTo>
                <a:cubicBezTo>
                  <a:pt x="0" y="104941"/>
                  <a:pt x="104941" y="0"/>
                  <a:pt x="234737" y="0"/>
                </a:cubicBezTo>
                <a:lnTo>
                  <a:pt x="234737" y="0"/>
                </a:lnTo>
                <a:close/>
              </a:path>
            </a:pathLst>
          </a:custGeom>
          <a:solidFill>
            <a:srgbClr val="E9C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b="0" i="0" sz="1800" u="none" cap="none" strike="noStrike">
              <a:solidFill>
                <a:srgbClr val="272E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13666875" y="4817023"/>
            <a:ext cx="98643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Interface Duck</a:t>
            </a: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12625635" y="2394298"/>
            <a:ext cx="813690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lang="en-US"/>
              <a:t>Code Demo</a:t>
            </a:r>
            <a:endParaRPr/>
          </a:p>
        </p:txBody>
      </p:sp>
      <p:pic>
        <p:nvPicPr>
          <p:cNvPr descr="A close up of a logo&#10;&#10;Description automatically generated"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6875" y="6206325"/>
            <a:ext cx="8677775" cy="53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3666875" y="4747598"/>
            <a:ext cx="98643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Object MalldardDuck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66875" y="6206296"/>
            <a:ext cx="8677775" cy="5651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13666875" y="4747585"/>
            <a:ext cx="98643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Interface Turkey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66875" y="6168195"/>
            <a:ext cx="8677775" cy="56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13666875" y="4817035"/>
            <a:ext cx="98643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Object WildTurkey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66875" y="6085270"/>
            <a:ext cx="8677774" cy="604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818119" y="1401452"/>
            <a:ext cx="10623196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PROBLEM</a:t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0" y="2889063"/>
            <a:ext cx="5784875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3265860" y="8360724"/>
            <a:ext cx="4782078" cy="607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A3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Consectetur ad:</a:t>
            </a:r>
            <a:r>
              <a:rPr b="1" i="0" lang="en-US" sz="3000" u="none" cap="none" strike="noStrike">
                <a:solidFill>
                  <a:srgbClr val="3A3A3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0" i="0" lang="en-US" sz="2400" u="none" cap="none" strike="noStrike">
                <a:solidFill>
                  <a:srgbClr val="3A3A3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june-oct (TBD)</a:t>
            </a:r>
            <a:endParaRPr b="0" i="0" sz="2800" u="none" cap="none" strike="noStrike">
              <a:solidFill>
                <a:srgbClr val="3A3A3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3265860" y="9543463"/>
            <a:ext cx="5697394" cy="572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A3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Consectetur ad: </a:t>
            </a:r>
            <a:r>
              <a:rPr b="0" i="0" lang="en-US" sz="2400" u="none" cap="none" strike="noStrike">
                <a:solidFill>
                  <a:srgbClr val="3A3A3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$60,000 USD GROSS</a:t>
            </a:r>
            <a:endParaRPr b="0" i="0" sz="2800" u="none" cap="none" strike="noStrike">
              <a:solidFill>
                <a:srgbClr val="3A3A3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3265860" y="10718582"/>
            <a:ext cx="8999596" cy="1021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A3A3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Cras consectetur: </a:t>
            </a:r>
            <a:r>
              <a:rPr lang="en-US" sz="2400">
                <a:solidFill>
                  <a:srgbClr val="4C4C4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consectetur ad ipiscing elit. Cras consectetur orci id nisi malesuada. </a:t>
            </a:r>
            <a:endParaRPr sz="2800">
              <a:solidFill>
                <a:srgbClr val="4C4C4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842275" y="4190889"/>
            <a:ext cx="1365034" cy="7955280"/>
          </a:xfrm>
          <a:prstGeom prst="roundRect">
            <a:avLst>
              <a:gd fmla="val 50000" name="adj"/>
            </a:avLst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806" y="7706978"/>
            <a:ext cx="868680" cy="8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90" y="9271477"/>
            <a:ext cx="868680" cy="8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9137" y="10887158"/>
            <a:ext cx="868680" cy="8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9502" y="6134995"/>
            <a:ext cx="868680" cy="8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6762" y="4578447"/>
            <a:ext cx="868680" cy="86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265860" y="4118927"/>
            <a:ext cx="7738696" cy="377148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  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>
            <a:off x="13685897" y="1525070"/>
            <a:ext cx="10154063" cy="102302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14368770" y="2194500"/>
            <a:ext cx="8856610" cy="50117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3" name="Google Shape;173;p26"/>
          <p:cNvSpPr/>
          <p:nvPr/>
        </p:nvSpPr>
        <p:spPr>
          <a:xfrm>
            <a:off x="4480" y="2501659"/>
            <a:ext cx="5784875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74" name="Google Shape;174;p26"/>
          <p:cNvGrpSpPr/>
          <p:nvPr/>
        </p:nvGrpSpPr>
        <p:grpSpPr>
          <a:xfrm>
            <a:off x="1506268" y="4238312"/>
            <a:ext cx="9476263" cy="8506066"/>
            <a:chOff x="1506268" y="4238312"/>
            <a:chExt cx="9476263" cy="8506066"/>
          </a:xfrm>
        </p:grpSpPr>
        <p:cxnSp>
          <p:nvCxnSpPr>
            <p:cNvPr id="175" name="Google Shape;175;p26"/>
            <p:cNvCxnSpPr/>
            <p:nvPr/>
          </p:nvCxnSpPr>
          <p:spPr>
            <a:xfrm flipH="1">
              <a:off x="6259656" y="4678913"/>
              <a:ext cx="1" cy="2432180"/>
            </a:xfrm>
            <a:prstGeom prst="straightConnector1">
              <a:avLst/>
            </a:prstGeom>
            <a:noFill/>
            <a:ln cap="flat" cmpd="sng" w="28575">
              <a:solidFill>
                <a:srgbClr val="272E3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26"/>
            <p:cNvCxnSpPr/>
            <p:nvPr/>
          </p:nvCxnSpPr>
          <p:spPr>
            <a:xfrm flipH="1">
              <a:off x="6259656" y="9637363"/>
              <a:ext cx="1" cy="2432180"/>
            </a:xfrm>
            <a:prstGeom prst="straightConnector1">
              <a:avLst/>
            </a:prstGeom>
            <a:noFill/>
            <a:ln cap="flat" cmpd="sng" w="28575">
              <a:solidFill>
                <a:srgbClr val="272E3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26"/>
            <p:cNvCxnSpPr/>
            <p:nvPr/>
          </p:nvCxnSpPr>
          <p:spPr>
            <a:xfrm rot="10800000">
              <a:off x="1752427" y="8476713"/>
              <a:ext cx="3540504" cy="0"/>
            </a:xfrm>
            <a:prstGeom prst="straightConnector1">
              <a:avLst/>
            </a:prstGeom>
            <a:noFill/>
            <a:ln cap="flat" cmpd="sng" w="28575">
              <a:solidFill>
                <a:srgbClr val="272E3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26"/>
            <p:cNvCxnSpPr/>
            <p:nvPr/>
          </p:nvCxnSpPr>
          <p:spPr>
            <a:xfrm rot="10800000">
              <a:off x="7442027" y="8476713"/>
              <a:ext cx="3540504" cy="0"/>
            </a:xfrm>
            <a:prstGeom prst="straightConnector1">
              <a:avLst/>
            </a:prstGeom>
            <a:noFill/>
            <a:ln cap="flat" cmpd="sng" w="28575">
              <a:solidFill>
                <a:srgbClr val="272E3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Rocket" id="179" name="Google Shape;179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7818" y="4319122"/>
              <a:ext cx="1411893" cy="14118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0" name="Google Shape;180;p26"/>
            <p:cNvGrpSpPr/>
            <p:nvPr/>
          </p:nvGrpSpPr>
          <p:grpSpPr>
            <a:xfrm>
              <a:off x="2901737" y="9062831"/>
              <a:ext cx="1120940" cy="1121407"/>
              <a:chOff x="9753600" y="4725352"/>
              <a:chExt cx="4570094" cy="4571999"/>
            </a:xfrm>
          </p:grpSpPr>
          <p:sp>
            <p:nvSpPr>
              <p:cNvPr id="181" name="Google Shape;181;p26"/>
              <p:cNvSpPr/>
              <p:nvPr/>
            </p:nvSpPr>
            <p:spPr>
              <a:xfrm>
                <a:off x="9753600" y="4725352"/>
                <a:ext cx="4570094" cy="4571999"/>
              </a:xfrm>
              <a:custGeom>
                <a:rect b="b" l="l" r="r" t="t"/>
                <a:pathLst>
                  <a:path extrusionOk="0" h="4571999" w="4570094">
                    <a:moveTo>
                      <a:pt x="0" y="2437448"/>
                    </a:moveTo>
                    <a:cubicBezTo>
                      <a:pt x="302895" y="2437448"/>
                      <a:pt x="605790" y="2437448"/>
                      <a:pt x="913448" y="2437448"/>
                    </a:cubicBezTo>
                    <a:cubicBezTo>
                      <a:pt x="913448" y="1624013"/>
                      <a:pt x="913448" y="813435"/>
                      <a:pt x="913448" y="0"/>
                    </a:cubicBezTo>
                    <a:cubicBezTo>
                      <a:pt x="2134553" y="0"/>
                      <a:pt x="3350895" y="0"/>
                      <a:pt x="4570095" y="0"/>
                    </a:cubicBezTo>
                    <a:cubicBezTo>
                      <a:pt x="4570095" y="1217295"/>
                      <a:pt x="4570095" y="2432685"/>
                      <a:pt x="4570095" y="3653790"/>
                    </a:cubicBezTo>
                    <a:cubicBezTo>
                      <a:pt x="3758565" y="3653790"/>
                      <a:pt x="2948940" y="3653790"/>
                      <a:pt x="2139315" y="3653790"/>
                    </a:cubicBezTo>
                    <a:cubicBezTo>
                      <a:pt x="2135505" y="3663315"/>
                      <a:pt x="2132648" y="3667125"/>
                      <a:pt x="2132648" y="3671888"/>
                    </a:cubicBezTo>
                    <a:cubicBezTo>
                      <a:pt x="2132648" y="3971925"/>
                      <a:pt x="2133600" y="4271963"/>
                      <a:pt x="2133600" y="4572000"/>
                    </a:cubicBezTo>
                    <a:cubicBezTo>
                      <a:pt x="1422083" y="4572000"/>
                      <a:pt x="711518" y="4572000"/>
                      <a:pt x="0" y="4572000"/>
                    </a:cubicBezTo>
                    <a:cubicBezTo>
                      <a:pt x="0" y="3859530"/>
                      <a:pt x="0" y="3148965"/>
                      <a:pt x="0" y="2437448"/>
                    </a:cubicBezTo>
                    <a:close/>
                    <a:moveTo>
                      <a:pt x="1223010" y="304800"/>
                    </a:moveTo>
                    <a:cubicBezTo>
                      <a:pt x="1223010" y="1018223"/>
                      <a:pt x="1223010" y="1726883"/>
                      <a:pt x="1223010" y="2440305"/>
                    </a:cubicBezTo>
                    <a:cubicBezTo>
                      <a:pt x="1526858" y="2440305"/>
                      <a:pt x="1827848" y="2440305"/>
                      <a:pt x="2133600" y="2440305"/>
                    </a:cubicBezTo>
                    <a:cubicBezTo>
                      <a:pt x="2133600" y="2746058"/>
                      <a:pt x="2133600" y="3046095"/>
                      <a:pt x="2133600" y="3347085"/>
                    </a:cubicBezTo>
                    <a:cubicBezTo>
                      <a:pt x="2847975" y="3347085"/>
                      <a:pt x="3556635" y="3347085"/>
                      <a:pt x="4264343" y="3347085"/>
                    </a:cubicBezTo>
                    <a:cubicBezTo>
                      <a:pt x="4264343" y="2331720"/>
                      <a:pt x="4264343" y="1319213"/>
                      <a:pt x="4264343" y="304800"/>
                    </a:cubicBezTo>
                    <a:cubicBezTo>
                      <a:pt x="3249930" y="304800"/>
                      <a:pt x="2237423" y="304800"/>
                      <a:pt x="1223010" y="304800"/>
                    </a:cubicBezTo>
                    <a:close/>
                    <a:moveTo>
                      <a:pt x="914400" y="2745105"/>
                    </a:moveTo>
                    <a:cubicBezTo>
                      <a:pt x="707708" y="2745105"/>
                      <a:pt x="507683" y="2745105"/>
                      <a:pt x="306705" y="2745105"/>
                    </a:cubicBezTo>
                    <a:cubicBezTo>
                      <a:pt x="306705" y="3251835"/>
                      <a:pt x="306705" y="3755708"/>
                      <a:pt x="306705" y="4261485"/>
                    </a:cubicBezTo>
                    <a:cubicBezTo>
                      <a:pt x="813435" y="4261485"/>
                      <a:pt x="1317308" y="4261485"/>
                      <a:pt x="1822133" y="4261485"/>
                    </a:cubicBezTo>
                    <a:cubicBezTo>
                      <a:pt x="1822133" y="4058603"/>
                      <a:pt x="1822133" y="3858578"/>
                      <a:pt x="1822133" y="3652838"/>
                    </a:cubicBezTo>
                    <a:cubicBezTo>
                      <a:pt x="1517333" y="3652838"/>
                      <a:pt x="1217295" y="3652838"/>
                      <a:pt x="913448" y="3652838"/>
                    </a:cubicBezTo>
                    <a:cubicBezTo>
                      <a:pt x="914400" y="3348038"/>
                      <a:pt x="914400" y="3048953"/>
                      <a:pt x="914400" y="2745105"/>
                    </a:cubicBezTo>
                    <a:close/>
                    <a:moveTo>
                      <a:pt x="1824038" y="3348038"/>
                    </a:moveTo>
                    <a:cubicBezTo>
                      <a:pt x="1824038" y="3143250"/>
                      <a:pt x="1824038" y="2945130"/>
                      <a:pt x="1824038" y="2744153"/>
                    </a:cubicBezTo>
                    <a:cubicBezTo>
                      <a:pt x="1622108" y="2744153"/>
                      <a:pt x="1423035" y="2744153"/>
                      <a:pt x="1223010" y="2744153"/>
                    </a:cubicBezTo>
                    <a:cubicBezTo>
                      <a:pt x="1223010" y="2947035"/>
                      <a:pt x="1223010" y="3147060"/>
                      <a:pt x="1223010" y="3348038"/>
                    </a:cubicBezTo>
                    <a:cubicBezTo>
                      <a:pt x="1423988" y="3348038"/>
                      <a:pt x="1622108" y="3348038"/>
                      <a:pt x="1824038" y="33480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12091987" y="5334952"/>
                <a:ext cx="1620202" cy="1629727"/>
              </a:xfrm>
              <a:custGeom>
                <a:rect b="b" l="l" r="r" t="t"/>
                <a:pathLst>
                  <a:path extrusionOk="0" h="1629727" w="1620202">
                    <a:moveTo>
                      <a:pt x="1620203" y="1214438"/>
                    </a:moveTo>
                    <a:cubicBezTo>
                      <a:pt x="1520190" y="1214438"/>
                      <a:pt x="1423035" y="1214438"/>
                      <a:pt x="1320165" y="1214438"/>
                    </a:cubicBezTo>
                    <a:cubicBezTo>
                      <a:pt x="1320165" y="985838"/>
                      <a:pt x="1320165" y="758190"/>
                      <a:pt x="1320165" y="531495"/>
                    </a:cubicBezTo>
                    <a:cubicBezTo>
                      <a:pt x="951547" y="900113"/>
                      <a:pt x="584835" y="1266825"/>
                      <a:pt x="221932" y="1629728"/>
                    </a:cubicBezTo>
                    <a:cubicBezTo>
                      <a:pt x="142875" y="1550670"/>
                      <a:pt x="73342" y="1480185"/>
                      <a:pt x="0" y="1406843"/>
                    </a:cubicBezTo>
                    <a:cubicBezTo>
                      <a:pt x="360997" y="1046798"/>
                      <a:pt x="726757" y="680085"/>
                      <a:pt x="1102995" y="303848"/>
                    </a:cubicBezTo>
                    <a:cubicBezTo>
                      <a:pt x="862965" y="303848"/>
                      <a:pt x="637222" y="303848"/>
                      <a:pt x="407670" y="303848"/>
                    </a:cubicBezTo>
                    <a:cubicBezTo>
                      <a:pt x="407670" y="200025"/>
                      <a:pt x="407670" y="100965"/>
                      <a:pt x="407670" y="0"/>
                    </a:cubicBezTo>
                    <a:cubicBezTo>
                      <a:pt x="811530" y="0"/>
                      <a:pt x="1214438" y="0"/>
                      <a:pt x="1620203" y="0"/>
                    </a:cubicBezTo>
                    <a:cubicBezTo>
                      <a:pt x="1620203" y="404813"/>
                      <a:pt x="1620203" y="807720"/>
                      <a:pt x="1620203" y="1214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descr="Beaker" id="183" name="Google Shape;183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67439" y="4238312"/>
              <a:ext cx="1360892" cy="13608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" name="Google Shape;184;p26"/>
            <p:cNvGrpSpPr/>
            <p:nvPr/>
          </p:nvGrpSpPr>
          <p:grpSpPr>
            <a:xfrm>
              <a:off x="8360710" y="9016094"/>
              <a:ext cx="1326422" cy="903844"/>
              <a:chOff x="7085399" y="229409"/>
              <a:chExt cx="682530" cy="465086"/>
            </a:xfrm>
          </p:grpSpPr>
          <p:sp>
            <p:nvSpPr>
              <p:cNvPr id="185" name="Google Shape;185;p26"/>
              <p:cNvSpPr/>
              <p:nvPr/>
            </p:nvSpPr>
            <p:spPr>
              <a:xfrm>
                <a:off x="7245461" y="567653"/>
                <a:ext cx="190264" cy="126842"/>
              </a:xfrm>
              <a:custGeom>
                <a:rect b="b" l="l" r="r" t="t"/>
                <a:pathLst>
                  <a:path extrusionOk="0" h="38" w="57">
                    <a:moveTo>
                      <a:pt x="29" y="0"/>
                    </a:moveTo>
                    <a:cubicBezTo>
                      <a:pt x="13" y="0"/>
                      <a:pt x="0" y="8"/>
                      <a:pt x="0" y="19"/>
                    </a:cubicBezTo>
                    <a:cubicBezTo>
                      <a:pt x="0" y="29"/>
                      <a:pt x="13" y="38"/>
                      <a:pt x="29" y="38"/>
                    </a:cubicBezTo>
                    <a:cubicBezTo>
                      <a:pt x="45" y="38"/>
                      <a:pt x="57" y="29"/>
                      <a:pt x="57" y="19"/>
                    </a:cubicBezTo>
                    <a:cubicBezTo>
                      <a:pt x="57" y="8"/>
                      <a:pt x="45" y="0"/>
                      <a:pt x="29" y="0"/>
                    </a:cubicBezTo>
                    <a:close/>
                    <a:moveTo>
                      <a:pt x="29" y="31"/>
                    </a:moveTo>
                    <a:cubicBezTo>
                      <a:pt x="18" y="31"/>
                      <a:pt x="10" y="26"/>
                      <a:pt x="10" y="19"/>
                    </a:cubicBezTo>
                    <a:cubicBezTo>
                      <a:pt x="10" y="12"/>
                      <a:pt x="18" y="7"/>
                      <a:pt x="29" y="7"/>
                    </a:cubicBezTo>
                    <a:cubicBezTo>
                      <a:pt x="39" y="7"/>
                      <a:pt x="47" y="12"/>
                      <a:pt x="47" y="19"/>
                    </a:cubicBezTo>
                    <a:cubicBezTo>
                      <a:pt x="47" y="26"/>
                      <a:pt x="39" y="31"/>
                      <a:pt x="29" y="3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7496125" y="271689"/>
                <a:ext cx="132882" cy="356365"/>
              </a:xfrm>
              <a:custGeom>
                <a:rect b="b" l="l" r="r" t="t"/>
                <a:pathLst>
                  <a:path extrusionOk="0" h="118" w="44">
                    <a:moveTo>
                      <a:pt x="7" y="0"/>
                    </a:moveTo>
                    <a:lnTo>
                      <a:pt x="0" y="5"/>
                    </a:lnTo>
                    <a:lnTo>
                      <a:pt x="33" y="118"/>
                    </a:lnTo>
                    <a:lnTo>
                      <a:pt x="44" y="11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7085399" y="522354"/>
                <a:ext cx="63422" cy="135903"/>
              </a:xfrm>
              <a:custGeom>
                <a:rect b="b" l="l" r="r" t="t"/>
                <a:pathLst>
                  <a:path extrusionOk="0" h="45" w="21">
                    <a:moveTo>
                      <a:pt x="12" y="4"/>
                    </a:moveTo>
                    <a:lnTo>
                      <a:pt x="0" y="0"/>
                    </a:lnTo>
                    <a:lnTo>
                      <a:pt x="14" y="45"/>
                    </a:lnTo>
                    <a:lnTo>
                      <a:pt x="21" y="35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7136739" y="295850"/>
                <a:ext cx="446966" cy="332205"/>
              </a:xfrm>
              <a:custGeom>
                <a:rect b="b" l="l" r="r" t="t"/>
                <a:pathLst>
                  <a:path extrusionOk="0" h="99" w="134">
                    <a:moveTo>
                      <a:pt x="104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4" y="78"/>
                      <a:pt x="6" y="85"/>
                    </a:cubicBezTo>
                    <a:cubicBezTo>
                      <a:pt x="8" y="92"/>
                      <a:pt x="8" y="99"/>
                      <a:pt x="8" y="99"/>
                    </a:cubicBezTo>
                    <a:cubicBezTo>
                      <a:pt x="134" y="99"/>
                      <a:pt x="134" y="99"/>
                      <a:pt x="134" y="99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7577665" y="229409"/>
                <a:ext cx="108722" cy="99662"/>
              </a:xfrm>
              <a:custGeom>
                <a:rect b="b" l="l" r="r" t="t"/>
                <a:pathLst>
                  <a:path extrusionOk="0" h="33" w="36">
                    <a:moveTo>
                      <a:pt x="31" y="0"/>
                    </a:moveTo>
                    <a:lnTo>
                      <a:pt x="0" y="29"/>
                    </a:lnTo>
                    <a:lnTo>
                      <a:pt x="7" y="33"/>
                    </a:lnTo>
                    <a:lnTo>
                      <a:pt x="36" y="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7644106" y="528394"/>
                <a:ext cx="123823" cy="54361"/>
              </a:xfrm>
              <a:custGeom>
                <a:rect b="b" l="l" r="r" t="t"/>
                <a:pathLst>
                  <a:path extrusionOk="0" h="18" w="41">
                    <a:moveTo>
                      <a:pt x="0" y="0"/>
                    </a:moveTo>
                    <a:lnTo>
                      <a:pt x="1" y="7"/>
                    </a:lnTo>
                    <a:lnTo>
                      <a:pt x="37" y="18"/>
                    </a:lnTo>
                    <a:lnTo>
                      <a:pt x="41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7616927" y="368331"/>
                <a:ext cx="144962" cy="81542"/>
              </a:xfrm>
              <a:custGeom>
                <a:rect b="b" l="l" r="r" t="t"/>
                <a:pathLst>
                  <a:path extrusionOk="0" h="27" w="48">
                    <a:moveTo>
                      <a:pt x="45" y="0"/>
                    </a:moveTo>
                    <a:lnTo>
                      <a:pt x="0" y="22"/>
                    </a:lnTo>
                    <a:lnTo>
                      <a:pt x="4" y="27"/>
                    </a:lnTo>
                    <a:lnTo>
                      <a:pt x="48" y="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 Light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2" name="Google Shape;192;p26"/>
            <p:cNvSpPr txBox="1"/>
            <p:nvPr/>
          </p:nvSpPr>
          <p:spPr>
            <a:xfrm>
              <a:off x="1506268" y="5832038"/>
              <a:ext cx="3871520" cy="2255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0" spcFirstLastPara="1" rIns="0" wrap="square" tIns="72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272E3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 </a:t>
              </a:r>
              <a:endParaRPr/>
            </a:p>
            <a:p>
              <a:pPr indent="0" lvl="0" marL="0" marR="0" rtl="0" algn="ctr">
                <a:lnSpc>
                  <a:spcPct val="13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 </a:t>
              </a:r>
              <a:r>
                <a:rPr lang="en-US" sz="2000">
                  <a:solidFill>
                    <a:srgbClr val="3A3A3A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dummy text of the printing and typesetting </a:t>
              </a:r>
              <a:endParaRPr/>
            </a:p>
            <a:p>
              <a:pPr indent="0" lvl="0" marL="0" marR="0" rtl="0" algn="ctr">
                <a:lnSpc>
                  <a:spcPct val="13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3" name="Google Shape;193;p26"/>
            <p:cNvSpPr txBox="1"/>
            <p:nvPr/>
          </p:nvSpPr>
          <p:spPr>
            <a:xfrm>
              <a:off x="7004034" y="5832038"/>
              <a:ext cx="3871520" cy="2255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0" spcFirstLastPara="1" rIns="0" wrap="square" tIns="72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272E3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 </a:t>
              </a:r>
              <a:endParaRPr/>
            </a:p>
            <a:p>
              <a:pPr indent="0" lvl="0" marL="0" marR="0" rtl="0" algn="ctr">
                <a:lnSpc>
                  <a:spcPct val="13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 </a:t>
              </a:r>
              <a:r>
                <a:rPr lang="en-US" sz="2000">
                  <a:solidFill>
                    <a:srgbClr val="3A3A3A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dummy text of the printing and typesetting </a:t>
              </a:r>
              <a:endParaRPr/>
            </a:p>
            <a:p>
              <a:pPr indent="0" lvl="0" marL="0" marR="0" rtl="0" algn="ctr">
                <a:lnSpc>
                  <a:spcPct val="13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4" name="Google Shape;194;p26"/>
            <p:cNvSpPr txBox="1"/>
            <p:nvPr/>
          </p:nvSpPr>
          <p:spPr>
            <a:xfrm>
              <a:off x="1506268" y="10488570"/>
              <a:ext cx="3871520" cy="2255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0" spcFirstLastPara="1" rIns="0" wrap="square" tIns="72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272E3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 </a:t>
              </a:r>
              <a:endParaRPr/>
            </a:p>
            <a:p>
              <a:pPr indent="0" lvl="0" marL="0" marR="0" rtl="0" algn="ctr">
                <a:lnSpc>
                  <a:spcPct val="13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 </a:t>
              </a:r>
              <a:r>
                <a:rPr lang="en-US" sz="2000">
                  <a:solidFill>
                    <a:srgbClr val="3A3A3A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dummy text of the printing and typesetting </a:t>
              </a:r>
              <a:endParaRPr/>
            </a:p>
            <a:p>
              <a:pPr indent="0" lvl="0" marL="0" marR="0" rtl="0" algn="ctr">
                <a:lnSpc>
                  <a:spcPct val="13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95" name="Google Shape;195;p26"/>
            <p:cNvSpPr txBox="1"/>
            <p:nvPr/>
          </p:nvSpPr>
          <p:spPr>
            <a:xfrm>
              <a:off x="7004034" y="10485535"/>
              <a:ext cx="3871520" cy="2255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0" spcFirstLastPara="1" rIns="0" wrap="square" tIns="72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272E3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 </a:t>
              </a:r>
              <a:endParaRPr/>
            </a:p>
            <a:p>
              <a:pPr indent="0" lvl="0" marL="0" marR="0" rtl="0" algn="ctr">
                <a:lnSpc>
                  <a:spcPct val="13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 </a:t>
              </a:r>
              <a:r>
                <a:rPr lang="en-US" sz="2000">
                  <a:solidFill>
                    <a:srgbClr val="3A3A3A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dummy text of the printing and typesetting </a:t>
              </a:r>
              <a:endParaRPr/>
            </a:p>
            <a:p>
              <a:pPr indent="0" lvl="0" marL="0" marR="0" rtl="0" algn="ctr">
                <a:lnSpc>
                  <a:spcPct val="13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96" name="Google Shape;196;p26"/>
          <p:cNvSpPr txBox="1"/>
          <p:nvPr>
            <p:ph type="title"/>
          </p:nvPr>
        </p:nvSpPr>
        <p:spPr>
          <a:xfrm>
            <a:off x="1248371" y="1026146"/>
            <a:ext cx="8136904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lang="en-US"/>
              <a:t>Relevance</a:t>
            </a:r>
            <a:endParaRPr/>
          </a:p>
        </p:txBody>
      </p:sp>
      <p:pic>
        <p:nvPicPr>
          <p:cNvPr descr="A close up of a logo&#10;&#10;Description automatically generated" id="197" name="Google Shape;19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>
            <a:off x="2544515" y="3440828"/>
            <a:ext cx="21842661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16802099" y="1026146"/>
            <a:ext cx="5899447" cy="98979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7435313" y="2538314"/>
            <a:ext cx="3816424" cy="66053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05" name="Google Shape;205;p27"/>
          <p:cNvGrpSpPr/>
          <p:nvPr/>
        </p:nvGrpSpPr>
        <p:grpSpPr>
          <a:xfrm>
            <a:off x="2839736" y="4406551"/>
            <a:ext cx="447068" cy="380947"/>
            <a:chOff x="14722901" y="8920533"/>
            <a:chExt cx="348873" cy="297275"/>
          </a:xfrm>
        </p:grpSpPr>
        <p:sp>
          <p:nvSpPr>
            <p:cNvPr id="206" name="Google Shape;206;p27"/>
            <p:cNvSpPr/>
            <p:nvPr/>
          </p:nvSpPr>
          <p:spPr>
            <a:xfrm>
              <a:off x="14722901" y="8959441"/>
              <a:ext cx="258370" cy="258367"/>
            </a:xfrm>
            <a:prstGeom prst="rect">
              <a:avLst/>
            </a:prstGeom>
            <a:noFill/>
            <a:ln cap="flat" cmpd="sng" w="9525">
              <a:solidFill>
                <a:srgbClr val="252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4746445" y="8920533"/>
              <a:ext cx="325329" cy="267156"/>
            </a:xfrm>
            <a:custGeom>
              <a:rect b="b" l="l" r="r" t="t"/>
              <a:pathLst>
                <a:path extrusionOk="0" h="187" w="229">
                  <a:moveTo>
                    <a:pt x="31" y="83"/>
                  </a:moveTo>
                  <a:cubicBezTo>
                    <a:pt x="73" y="125"/>
                    <a:pt x="73" y="125"/>
                    <a:pt x="73" y="125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73" y="187"/>
                    <a:pt x="73" y="187"/>
                    <a:pt x="73" y="187"/>
                  </a:cubicBezTo>
                  <a:cubicBezTo>
                    <a:pt x="64" y="178"/>
                    <a:pt x="53" y="168"/>
                    <a:pt x="41" y="155"/>
                  </a:cubicBezTo>
                  <a:cubicBezTo>
                    <a:pt x="29" y="143"/>
                    <a:pt x="16" y="130"/>
                    <a:pt x="0" y="114"/>
                  </a:cubicBezTo>
                  <a:lnTo>
                    <a:pt x="31" y="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08" name="Google Shape;208;p27"/>
          <p:cNvSpPr txBox="1"/>
          <p:nvPr/>
        </p:nvSpPr>
        <p:spPr>
          <a:xfrm>
            <a:off x="3804042" y="4129857"/>
            <a:ext cx="10720305" cy="2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 Ipsum has been the Lorem Ipsum has been typesetting</a:t>
            </a:r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2839736" y="6671080"/>
            <a:ext cx="447068" cy="380947"/>
            <a:chOff x="14722901" y="8920533"/>
            <a:chExt cx="348873" cy="297275"/>
          </a:xfrm>
        </p:grpSpPr>
        <p:sp>
          <p:nvSpPr>
            <p:cNvPr id="210" name="Google Shape;210;p27"/>
            <p:cNvSpPr/>
            <p:nvPr/>
          </p:nvSpPr>
          <p:spPr>
            <a:xfrm>
              <a:off x="14722901" y="8959441"/>
              <a:ext cx="258370" cy="258367"/>
            </a:xfrm>
            <a:prstGeom prst="rect">
              <a:avLst/>
            </a:prstGeom>
            <a:noFill/>
            <a:ln cap="flat" cmpd="sng" w="9525">
              <a:solidFill>
                <a:srgbClr val="252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4746445" y="8920533"/>
              <a:ext cx="325329" cy="267156"/>
            </a:xfrm>
            <a:custGeom>
              <a:rect b="b" l="l" r="r" t="t"/>
              <a:pathLst>
                <a:path extrusionOk="0" h="187" w="229">
                  <a:moveTo>
                    <a:pt x="31" y="83"/>
                  </a:moveTo>
                  <a:cubicBezTo>
                    <a:pt x="73" y="125"/>
                    <a:pt x="73" y="125"/>
                    <a:pt x="73" y="125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73" y="187"/>
                    <a:pt x="73" y="187"/>
                    <a:pt x="73" y="187"/>
                  </a:cubicBezTo>
                  <a:cubicBezTo>
                    <a:pt x="64" y="178"/>
                    <a:pt x="53" y="168"/>
                    <a:pt x="41" y="155"/>
                  </a:cubicBezTo>
                  <a:cubicBezTo>
                    <a:pt x="29" y="143"/>
                    <a:pt x="16" y="130"/>
                    <a:pt x="0" y="114"/>
                  </a:cubicBezTo>
                  <a:lnTo>
                    <a:pt x="31" y="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12" name="Google Shape;212;p27"/>
          <p:cNvSpPr txBox="1"/>
          <p:nvPr/>
        </p:nvSpPr>
        <p:spPr>
          <a:xfrm>
            <a:off x="3804042" y="6394386"/>
            <a:ext cx="10720305" cy="2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 Ipsum has been the Lorem Ipsum has been typesetting</a:t>
            </a:r>
            <a:endParaRPr/>
          </a:p>
        </p:txBody>
      </p:sp>
      <p:grpSp>
        <p:nvGrpSpPr>
          <p:cNvPr id="213" name="Google Shape;213;p27"/>
          <p:cNvGrpSpPr/>
          <p:nvPr/>
        </p:nvGrpSpPr>
        <p:grpSpPr>
          <a:xfrm>
            <a:off x="2839736" y="8936576"/>
            <a:ext cx="447068" cy="380947"/>
            <a:chOff x="14722901" y="8920533"/>
            <a:chExt cx="348873" cy="297275"/>
          </a:xfrm>
        </p:grpSpPr>
        <p:sp>
          <p:nvSpPr>
            <p:cNvPr id="214" name="Google Shape;214;p27"/>
            <p:cNvSpPr/>
            <p:nvPr/>
          </p:nvSpPr>
          <p:spPr>
            <a:xfrm>
              <a:off x="14722901" y="8959441"/>
              <a:ext cx="258370" cy="258367"/>
            </a:xfrm>
            <a:prstGeom prst="rect">
              <a:avLst/>
            </a:prstGeom>
            <a:noFill/>
            <a:ln cap="flat" cmpd="sng" w="9525">
              <a:solidFill>
                <a:srgbClr val="252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4746445" y="8920533"/>
              <a:ext cx="325329" cy="267156"/>
            </a:xfrm>
            <a:custGeom>
              <a:rect b="b" l="l" r="r" t="t"/>
              <a:pathLst>
                <a:path extrusionOk="0" h="187" w="229">
                  <a:moveTo>
                    <a:pt x="31" y="83"/>
                  </a:moveTo>
                  <a:cubicBezTo>
                    <a:pt x="73" y="125"/>
                    <a:pt x="73" y="125"/>
                    <a:pt x="73" y="125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73" y="187"/>
                    <a:pt x="73" y="187"/>
                    <a:pt x="73" y="187"/>
                  </a:cubicBezTo>
                  <a:cubicBezTo>
                    <a:pt x="64" y="178"/>
                    <a:pt x="53" y="168"/>
                    <a:pt x="41" y="155"/>
                  </a:cubicBezTo>
                  <a:cubicBezTo>
                    <a:pt x="29" y="143"/>
                    <a:pt x="16" y="130"/>
                    <a:pt x="0" y="114"/>
                  </a:cubicBezTo>
                  <a:lnTo>
                    <a:pt x="31" y="83"/>
                  </a:lnTo>
                  <a:close/>
                </a:path>
              </a:pathLst>
            </a:custGeom>
            <a:solidFill>
              <a:srgbClr val="F4A2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16" name="Google Shape;216;p27"/>
          <p:cNvSpPr txBox="1"/>
          <p:nvPr/>
        </p:nvSpPr>
        <p:spPr>
          <a:xfrm>
            <a:off x="3804042" y="8659882"/>
            <a:ext cx="10720305" cy="2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 Ipsum has been the Lorem Ipsum has been typesetting</a:t>
            </a:r>
            <a:endParaRPr/>
          </a:p>
        </p:txBody>
      </p:sp>
      <p:grpSp>
        <p:nvGrpSpPr>
          <p:cNvPr id="217" name="Google Shape;217;p27"/>
          <p:cNvGrpSpPr/>
          <p:nvPr/>
        </p:nvGrpSpPr>
        <p:grpSpPr>
          <a:xfrm>
            <a:off x="2839736" y="11201105"/>
            <a:ext cx="447068" cy="380947"/>
            <a:chOff x="14722901" y="8920533"/>
            <a:chExt cx="348873" cy="297275"/>
          </a:xfrm>
        </p:grpSpPr>
        <p:sp>
          <p:nvSpPr>
            <p:cNvPr id="218" name="Google Shape;218;p27"/>
            <p:cNvSpPr/>
            <p:nvPr/>
          </p:nvSpPr>
          <p:spPr>
            <a:xfrm>
              <a:off x="14722901" y="8959441"/>
              <a:ext cx="258370" cy="258367"/>
            </a:xfrm>
            <a:prstGeom prst="rect">
              <a:avLst/>
            </a:prstGeom>
            <a:noFill/>
            <a:ln cap="flat" cmpd="sng" w="9525">
              <a:solidFill>
                <a:srgbClr val="252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4746445" y="8920533"/>
              <a:ext cx="325329" cy="267156"/>
            </a:xfrm>
            <a:custGeom>
              <a:rect b="b" l="l" r="r" t="t"/>
              <a:pathLst>
                <a:path extrusionOk="0" h="187" w="229">
                  <a:moveTo>
                    <a:pt x="31" y="83"/>
                  </a:moveTo>
                  <a:cubicBezTo>
                    <a:pt x="73" y="125"/>
                    <a:pt x="73" y="125"/>
                    <a:pt x="73" y="125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73" y="187"/>
                    <a:pt x="73" y="187"/>
                    <a:pt x="73" y="187"/>
                  </a:cubicBezTo>
                  <a:cubicBezTo>
                    <a:pt x="64" y="178"/>
                    <a:pt x="53" y="168"/>
                    <a:pt x="41" y="155"/>
                  </a:cubicBezTo>
                  <a:cubicBezTo>
                    <a:pt x="29" y="143"/>
                    <a:pt x="16" y="130"/>
                    <a:pt x="0" y="114"/>
                  </a:cubicBezTo>
                  <a:lnTo>
                    <a:pt x="31" y="83"/>
                  </a:lnTo>
                  <a:close/>
                </a:path>
              </a:pathLst>
            </a:custGeom>
            <a:solidFill>
              <a:srgbClr val="E76F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220" name="Google Shape;220;p27"/>
          <p:cNvSpPr txBox="1"/>
          <p:nvPr/>
        </p:nvSpPr>
        <p:spPr>
          <a:xfrm>
            <a:off x="3804042" y="10924411"/>
            <a:ext cx="10720305" cy="2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is simply dummy text of the printing and typesetting industry. Lorem Ipsum has been the Lorem Ipsum has been typesetting</a:t>
            </a:r>
            <a:endParaRPr/>
          </a:p>
        </p:txBody>
      </p:sp>
      <p:sp>
        <p:nvSpPr>
          <p:cNvPr id="221" name="Google Shape;221;p27"/>
          <p:cNvSpPr/>
          <p:nvPr>
            <p:ph idx="2" type="pic"/>
          </p:nvPr>
        </p:nvSpPr>
        <p:spPr>
          <a:xfrm>
            <a:off x="17435313" y="2470809"/>
            <a:ext cx="3816424" cy="667285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2832547" y="2078793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PRODUCT PART 2</a:t>
            </a:r>
            <a:endParaRPr/>
          </a:p>
        </p:txBody>
      </p:sp>
      <p:pic>
        <p:nvPicPr>
          <p:cNvPr descr="A close up of a logo&#10;&#10;Description automatically generated" id="223" name="Google Shape;22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>
            <p:ph idx="2" type="pic"/>
          </p:nvPr>
        </p:nvSpPr>
        <p:spPr>
          <a:xfrm>
            <a:off x="0" y="3474418"/>
            <a:ext cx="22346716" cy="770485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28"/>
          <p:cNvSpPr/>
          <p:nvPr/>
        </p:nvSpPr>
        <p:spPr>
          <a:xfrm>
            <a:off x="8521179" y="0"/>
            <a:ext cx="8640960" cy="5490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9081462" y="1818234"/>
            <a:ext cx="1380744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9081462" y="2450584"/>
            <a:ext cx="8080677" cy="2652006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r>
              <a:rPr lang="en-US" sz="3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simply dummy text of the printing and typesetting industry. Lorem Ipsum has been the Lorem Ipsum has been typesetting</a:t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9081461" y="791947"/>
            <a:ext cx="80806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DIVIDER</a:t>
            </a:r>
            <a:endParaRPr/>
          </a:p>
        </p:txBody>
      </p:sp>
      <p:pic>
        <p:nvPicPr>
          <p:cNvPr descr="A close up of a logo&#10;&#10;Description automatically generated" id="233" name="Google Shape;2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4480" y="2501659"/>
            <a:ext cx="972385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2123171" y="5393770"/>
            <a:ext cx="2377715" cy="2159695"/>
          </a:xfrm>
          <a:prstGeom prst="rect">
            <a:avLst/>
          </a:prstGeom>
          <a:solidFill>
            <a:srgbClr val="F6E6C2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6198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rgbClr val="2A9D8F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0">
              <a:solidFill>
                <a:srgbClr val="2A9D8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9359960" y="5393770"/>
            <a:ext cx="2377715" cy="2159695"/>
          </a:xfrm>
          <a:prstGeom prst="rect">
            <a:avLst/>
          </a:prstGeom>
          <a:solidFill>
            <a:srgbClr val="F6E6C2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62109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rgbClr val="2A9D8F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14000">
              <a:solidFill>
                <a:srgbClr val="2A9D8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16598274" y="5393770"/>
            <a:ext cx="2377715" cy="2159695"/>
          </a:xfrm>
          <a:prstGeom prst="rect">
            <a:avLst/>
          </a:prstGeom>
          <a:solidFill>
            <a:srgbClr val="F6E6C2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6198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rgbClr val="2A9D8F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14000">
              <a:solidFill>
                <a:srgbClr val="2A9D8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125902" y="8170054"/>
            <a:ext cx="5854774" cy="3962301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 consectetuer adipiscing elit. Maecenas  porttitor congue massa. Fusce posuere,  magna sed pulvinar ultricies, purus  lectus malesuada libero, sit amet  commodo magna eros quis urna.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9359960" y="8170053"/>
            <a:ext cx="5854774" cy="3962301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 consectetuer adipiscing elit. Maecenas  porttitor congue massa. Fusce posuere,  magna sed pulvinar ultricies, purus  lectus malesuada libero, sit amet  commodo magna eros quis urna.</a:t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16730091" y="8170054"/>
            <a:ext cx="5854774" cy="3962301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 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dolor sit amet,  consectetuer adipiscing elit. Maecenas  porttitor congue massa. Fusce posuere,  magna sed pulvinar ultricies, purus  lectus malesuada libero, sit amet  commodo magna eros quis urna.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867399" y="2939517"/>
            <a:ext cx="23516490" cy="1218408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0" spcFirstLastPara="1" rIns="432050" wrap="square" tIns="72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Lorem ipsum </a:t>
            </a:r>
            <a:r>
              <a:rPr lang="en-US"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dolor sit amet,  consectetuer adipiscing elit. Maecenas  porttitor congue massa. Fusce posuere,  magna sed pulvinar ultricies, purus  lectus malesuada libero, sit amet  commodo magna eros quis urna.</a:t>
            </a:r>
            <a:endParaRPr/>
          </a:p>
        </p:txBody>
      </p:sp>
      <p:sp>
        <p:nvSpPr>
          <p:cNvPr id="246" name="Google Shape;246;p29"/>
          <p:cNvSpPr txBox="1"/>
          <p:nvPr>
            <p:ph type="title"/>
          </p:nvPr>
        </p:nvSpPr>
        <p:spPr>
          <a:xfrm>
            <a:off x="827621" y="1014047"/>
            <a:ext cx="1648983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pen Sans"/>
              <a:buNone/>
            </a:pPr>
            <a:r>
              <a:rPr b="1" lang="en-US" sz="7200">
                <a:latin typeface="Open Sans"/>
                <a:ea typeface="Open Sans"/>
                <a:cs typeface="Open Sans"/>
                <a:sym typeface="Open Sans"/>
              </a:rPr>
              <a:t>BUSINESS MODEL</a:t>
            </a:r>
            <a:endParaRPr/>
          </a:p>
        </p:txBody>
      </p:sp>
      <p:pic>
        <p:nvPicPr>
          <p:cNvPr descr="A close up of a logo&#10;&#10;Description automatically generated"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5584" y="378075"/>
            <a:ext cx="626176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aningful Template">
  <a:themeElements>
    <a:clrScheme name="Meaningful Template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8D248D"/>
      </a:accent6>
      <a:hlink>
        <a:srgbClr val="2A9D8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