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403" r:id="rId3"/>
    <p:sldId id="256" r:id="rId4"/>
    <p:sldId id="257" r:id="rId5"/>
    <p:sldId id="258" r:id="rId6"/>
    <p:sldId id="264" r:id="rId7"/>
    <p:sldId id="265" r:id="rId8"/>
    <p:sldId id="266" r:id="rId9"/>
    <p:sldId id="267" r:id="rId10"/>
    <p:sldId id="268" r:id="rId11"/>
    <p:sldId id="269" r:id="rId12"/>
    <p:sldId id="270" r:id="rId13"/>
    <p:sldId id="263" r:id="rId14"/>
    <p:sldId id="259" r:id="rId15"/>
    <p:sldId id="262" r:id="rId16"/>
    <p:sldId id="313" r:id="rId17"/>
    <p:sldId id="404" r:id="rId18"/>
    <p:sldId id="405" r:id="rId19"/>
    <p:sldId id="333" r:id="rId20"/>
    <p:sldId id="406" r:id="rId21"/>
    <p:sldId id="407" r:id="rId22"/>
    <p:sldId id="408" r:id="rId23"/>
    <p:sldId id="409" r:id="rId24"/>
    <p:sldId id="410" r:id="rId25"/>
    <p:sldId id="411" r:id="rId26"/>
    <p:sldId id="412" r:id="rId27"/>
    <p:sldId id="413" r:id="rId28"/>
    <p:sldId id="417" r:id="rId29"/>
    <p:sldId id="418" r:id="rId30"/>
    <p:sldId id="416" r:id="rId31"/>
    <p:sldId id="414" r:id="rId32"/>
    <p:sldId id="415"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00"/>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showGuides="1">
      <p:cViewPr varScale="1">
        <p:scale>
          <a:sx n="84" d="100"/>
          <a:sy n="84" d="100"/>
        </p:scale>
        <p:origin x="110"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ệt Đức Lê" userId="db055cb8b8dba8f5" providerId="LiveId" clId="{99A747CA-5B51-4995-86B2-712A3F016279}"/>
    <pc:docChg chg="undo custSel modSld">
      <pc:chgData name="Việt Đức Lê" userId="db055cb8b8dba8f5" providerId="LiveId" clId="{99A747CA-5B51-4995-86B2-712A3F016279}" dt="2022-07-31T14:21:47.592" v="278"/>
      <pc:docMkLst>
        <pc:docMk/>
      </pc:docMkLst>
      <pc:sldChg chg="addSp delSp modSp mod delAnim modAnim">
        <pc:chgData name="Việt Đức Lê" userId="db055cb8b8dba8f5" providerId="LiveId" clId="{99A747CA-5B51-4995-86B2-712A3F016279}" dt="2022-07-31T05:56:27.978" v="140"/>
        <pc:sldMkLst>
          <pc:docMk/>
          <pc:sldMk cId="1008387468" sldId="256"/>
        </pc:sldMkLst>
        <pc:spChg chg="del">
          <ac:chgData name="Việt Đức Lê" userId="db055cb8b8dba8f5" providerId="LiveId" clId="{99A747CA-5B51-4995-86B2-712A3F016279}" dt="2022-07-31T05:49:01.728" v="56" actId="478"/>
          <ac:spMkLst>
            <pc:docMk/>
            <pc:sldMk cId="1008387468" sldId="256"/>
            <ac:spMk id="25" creationId="{16ECF242-491E-420C-818E-8529BD06D4F4}"/>
          </ac:spMkLst>
        </pc:spChg>
        <pc:spChg chg="del">
          <ac:chgData name="Việt Đức Lê" userId="db055cb8b8dba8f5" providerId="LiveId" clId="{99A747CA-5B51-4995-86B2-712A3F016279}" dt="2022-07-31T05:49:06.829" v="57" actId="478"/>
          <ac:spMkLst>
            <pc:docMk/>
            <pc:sldMk cId="1008387468" sldId="256"/>
            <ac:spMk id="26" creationId="{6CD5DA22-98CD-477D-8DD6-3F98879968EE}"/>
          </ac:spMkLst>
        </pc:spChg>
        <pc:spChg chg="del">
          <ac:chgData name="Việt Đức Lê" userId="db055cb8b8dba8f5" providerId="LiveId" clId="{99A747CA-5B51-4995-86B2-712A3F016279}" dt="2022-07-31T05:49:06.829" v="57" actId="478"/>
          <ac:spMkLst>
            <pc:docMk/>
            <pc:sldMk cId="1008387468" sldId="256"/>
            <ac:spMk id="27" creationId="{71F07F30-E3AB-4BF8-AF32-E3816ADB4724}"/>
          </ac:spMkLst>
        </pc:spChg>
        <pc:spChg chg="del">
          <ac:chgData name="Việt Đức Lê" userId="db055cb8b8dba8f5" providerId="LiveId" clId="{99A747CA-5B51-4995-86B2-712A3F016279}" dt="2022-07-31T05:49:01.051" v="55" actId="478"/>
          <ac:spMkLst>
            <pc:docMk/>
            <pc:sldMk cId="1008387468" sldId="256"/>
            <ac:spMk id="28" creationId="{2153C979-5FF4-4DEA-A2B0-E17949B99B10}"/>
          </ac:spMkLst>
        </pc:spChg>
        <pc:spChg chg="del">
          <ac:chgData name="Việt Đức Lê" userId="db055cb8b8dba8f5" providerId="LiveId" clId="{99A747CA-5B51-4995-86B2-712A3F016279}" dt="2022-07-31T05:49:06.829" v="57" actId="478"/>
          <ac:spMkLst>
            <pc:docMk/>
            <pc:sldMk cId="1008387468" sldId="256"/>
            <ac:spMk id="29" creationId="{BE8B5BFD-83DC-4D28-88C0-BA34147508F8}"/>
          </ac:spMkLst>
        </pc:spChg>
        <pc:spChg chg="del">
          <ac:chgData name="Việt Đức Lê" userId="db055cb8b8dba8f5" providerId="LiveId" clId="{99A747CA-5B51-4995-86B2-712A3F016279}" dt="2022-07-31T05:49:06.829" v="57" actId="478"/>
          <ac:spMkLst>
            <pc:docMk/>
            <pc:sldMk cId="1008387468" sldId="256"/>
            <ac:spMk id="31" creationId="{FB4AA02C-C24E-4448-87B7-AA40C1F428BD}"/>
          </ac:spMkLst>
        </pc:spChg>
        <pc:spChg chg="del mod">
          <ac:chgData name="Việt Đức Lê" userId="db055cb8b8dba8f5" providerId="LiveId" clId="{99A747CA-5B51-4995-86B2-712A3F016279}" dt="2022-07-31T05:48:59.751" v="54" actId="478"/>
          <ac:spMkLst>
            <pc:docMk/>
            <pc:sldMk cId="1008387468" sldId="256"/>
            <ac:spMk id="33" creationId="{26CA8181-CD8B-4BF5-8323-3718F7D1EF96}"/>
          </ac:spMkLst>
        </pc:spChg>
        <pc:spChg chg="del">
          <ac:chgData name="Việt Đức Lê" userId="db055cb8b8dba8f5" providerId="LiveId" clId="{99A747CA-5B51-4995-86B2-712A3F016279}" dt="2022-07-31T05:49:06.829" v="57" actId="478"/>
          <ac:spMkLst>
            <pc:docMk/>
            <pc:sldMk cId="1008387468" sldId="256"/>
            <ac:spMk id="41" creationId="{19D5A70F-1D2F-4FF8-9BE6-35455DC7ABF3}"/>
          </ac:spMkLst>
        </pc:spChg>
        <pc:spChg chg="del">
          <ac:chgData name="Việt Đức Lê" userId="db055cb8b8dba8f5" providerId="LiveId" clId="{99A747CA-5B51-4995-86B2-712A3F016279}" dt="2022-07-31T05:49:06.829" v="57" actId="478"/>
          <ac:spMkLst>
            <pc:docMk/>
            <pc:sldMk cId="1008387468" sldId="256"/>
            <ac:spMk id="43" creationId="{ED46C0DB-752F-4AD9-8F37-46F2AD7485E9}"/>
          </ac:spMkLst>
        </pc:spChg>
        <pc:spChg chg="mod">
          <ac:chgData name="Việt Đức Lê" userId="db055cb8b8dba8f5" providerId="LiveId" clId="{99A747CA-5B51-4995-86B2-712A3F016279}" dt="2022-07-31T05:28:55.743" v="51" actId="20577"/>
          <ac:spMkLst>
            <pc:docMk/>
            <pc:sldMk cId="1008387468" sldId="256"/>
            <ac:spMk id="44" creationId="{87D49B91-3BFC-492D-8614-A7D727F7E16F}"/>
          </ac:spMkLst>
        </pc:spChg>
        <pc:picChg chg="add mod">
          <ac:chgData name="Việt Đức Lê" userId="db055cb8b8dba8f5" providerId="LiveId" clId="{99A747CA-5B51-4995-86B2-712A3F016279}" dt="2022-07-31T05:55:43.399" v="121" actId="1076"/>
          <ac:picMkLst>
            <pc:docMk/>
            <pc:sldMk cId="1008387468" sldId="256"/>
            <ac:picMk id="3" creationId="{03357402-7ADD-89A4-D026-57F94249936D}"/>
          </ac:picMkLst>
        </pc:picChg>
        <pc:picChg chg="add mod">
          <ac:chgData name="Việt Đức Lê" userId="db055cb8b8dba8f5" providerId="LiveId" clId="{99A747CA-5B51-4995-86B2-712A3F016279}" dt="2022-07-31T05:54:16.663" v="109" actId="14100"/>
          <ac:picMkLst>
            <pc:docMk/>
            <pc:sldMk cId="1008387468" sldId="256"/>
            <ac:picMk id="5" creationId="{7622E625-6849-4A04-B461-F5983C1F310D}"/>
          </ac:picMkLst>
        </pc:picChg>
        <pc:picChg chg="add mod">
          <ac:chgData name="Việt Đức Lê" userId="db055cb8b8dba8f5" providerId="LiveId" clId="{99A747CA-5B51-4995-86B2-712A3F016279}" dt="2022-07-31T05:55:44.775" v="122" actId="1076"/>
          <ac:picMkLst>
            <pc:docMk/>
            <pc:sldMk cId="1008387468" sldId="256"/>
            <ac:picMk id="7" creationId="{E3DEECDE-DD26-3A93-EF0E-B703BDA91522}"/>
          </ac:picMkLst>
        </pc:picChg>
        <pc:picChg chg="add mod">
          <ac:chgData name="Việt Đức Lê" userId="db055cb8b8dba8f5" providerId="LiveId" clId="{99A747CA-5B51-4995-86B2-712A3F016279}" dt="2022-07-31T05:55:34.475" v="120" actId="1076"/>
          <ac:picMkLst>
            <pc:docMk/>
            <pc:sldMk cId="1008387468" sldId="256"/>
            <ac:picMk id="9" creationId="{0886E5ED-0F09-01A5-1490-12FCD9D4939E}"/>
          </ac:picMkLst>
        </pc:picChg>
        <pc:picChg chg="del">
          <ac:chgData name="Việt Đức Lê" userId="db055cb8b8dba8f5" providerId="LiveId" clId="{99A747CA-5B51-4995-86B2-712A3F016279}" dt="2022-07-31T05:48:53.176" v="52" actId="478"/>
          <ac:picMkLst>
            <pc:docMk/>
            <pc:sldMk cId="1008387468" sldId="256"/>
            <ac:picMk id="20" creationId="{6F811890-D238-46F4-B81E-4C5F20417D06}"/>
          </ac:picMkLst>
        </pc:picChg>
      </pc:sldChg>
      <pc:sldChg chg="addSp delSp modSp mod delAnim modAnim">
        <pc:chgData name="Việt Đức Lê" userId="db055cb8b8dba8f5" providerId="LiveId" clId="{99A747CA-5B51-4995-86B2-712A3F016279}" dt="2022-07-31T14:21:47.592" v="278"/>
        <pc:sldMkLst>
          <pc:docMk/>
          <pc:sldMk cId="250350046" sldId="257"/>
        </pc:sldMkLst>
        <pc:spChg chg="del mod">
          <ac:chgData name="Việt Đức Lê" userId="db055cb8b8dba8f5" providerId="LiveId" clId="{99A747CA-5B51-4995-86B2-712A3F016279}" dt="2022-07-31T05:56:53.528" v="142" actId="478"/>
          <ac:spMkLst>
            <pc:docMk/>
            <pc:sldMk cId="250350046" sldId="257"/>
            <ac:spMk id="2" creationId="{9E33DE92-5EBA-4E6A-B311-1D168068A320}"/>
          </ac:spMkLst>
        </pc:spChg>
        <pc:spChg chg="add mod">
          <ac:chgData name="Việt Đức Lê" userId="db055cb8b8dba8f5" providerId="LiveId" clId="{99A747CA-5B51-4995-86B2-712A3F016279}" dt="2022-07-31T06:07:02.849" v="170" actId="255"/>
          <ac:spMkLst>
            <pc:docMk/>
            <pc:sldMk cId="250350046" sldId="257"/>
            <ac:spMk id="12" creationId="{B17EBC34-D3EB-DD91-A1BA-285EE11C0E24}"/>
          </ac:spMkLst>
        </pc:spChg>
        <pc:spChg chg="del mod">
          <ac:chgData name="Việt Đức Lê" userId="db055cb8b8dba8f5" providerId="LiveId" clId="{99A747CA-5B51-4995-86B2-712A3F016279}" dt="2022-07-31T05:57:09.502" v="156"/>
          <ac:spMkLst>
            <pc:docMk/>
            <pc:sldMk cId="250350046" sldId="257"/>
            <ac:spMk id="28" creationId="{2153C979-5FF4-4DEA-A2B0-E17949B99B10}"/>
          </ac:spMkLst>
        </pc:spChg>
        <pc:spChg chg="mod">
          <ac:chgData name="Việt Đức Lê" userId="db055cb8b8dba8f5" providerId="LiveId" clId="{99A747CA-5B51-4995-86B2-712A3F016279}" dt="2022-07-31T05:57:05.312" v="152" actId="1076"/>
          <ac:spMkLst>
            <pc:docMk/>
            <pc:sldMk cId="250350046" sldId="257"/>
            <ac:spMk id="33" creationId="{26CA8181-CD8B-4BF5-8323-3718F7D1EF96}"/>
          </ac:spMkLst>
        </pc:spChg>
        <pc:picChg chg="add mod">
          <ac:chgData name="Việt Đức Lê" userId="db055cb8b8dba8f5" providerId="LiveId" clId="{99A747CA-5B51-4995-86B2-712A3F016279}" dt="2022-07-31T06:07:26.637" v="172" actId="14100"/>
          <ac:picMkLst>
            <pc:docMk/>
            <pc:sldMk cId="250350046" sldId="257"/>
            <ac:picMk id="4" creationId="{9610CD40-723E-7F78-4A33-7EA353C0F3F2}"/>
          </ac:picMkLst>
        </pc:picChg>
        <pc:picChg chg="del">
          <ac:chgData name="Việt Đức Lê" userId="db055cb8b8dba8f5" providerId="LiveId" clId="{99A747CA-5B51-4995-86B2-712A3F016279}" dt="2022-07-31T05:57:11.330" v="157" actId="478"/>
          <ac:picMkLst>
            <pc:docMk/>
            <pc:sldMk cId="250350046" sldId="257"/>
            <ac:picMk id="16" creationId="{AEE5CFED-623E-4436-A588-03C67E70A5AA}"/>
          </ac:picMkLst>
        </pc:picChg>
      </pc:sldChg>
      <pc:sldChg chg="addSp delSp modSp mod delAnim">
        <pc:chgData name="Việt Đức Lê" userId="db055cb8b8dba8f5" providerId="LiveId" clId="{99A747CA-5B51-4995-86B2-712A3F016279}" dt="2022-07-31T14:21:16.408" v="274" actId="1076"/>
        <pc:sldMkLst>
          <pc:docMk/>
          <pc:sldMk cId="1934680522" sldId="258"/>
        </pc:sldMkLst>
        <pc:spChg chg="del">
          <ac:chgData name="Việt Đức Lê" userId="db055cb8b8dba8f5" providerId="LiveId" clId="{99A747CA-5B51-4995-86B2-712A3F016279}" dt="2022-07-31T06:28:22.527" v="173" actId="478"/>
          <ac:spMkLst>
            <pc:docMk/>
            <pc:sldMk cId="1934680522" sldId="258"/>
            <ac:spMk id="9" creationId="{E6D348CF-6352-44BF-8600-E7E98A74FF6A}"/>
          </ac:spMkLst>
        </pc:spChg>
        <pc:spChg chg="del">
          <ac:chgData name="Việt Đức Lê" userId="db055cb8b8dba8f5" providerId="LiveId" clId="{99A747CA-5B51-4995-86B2-712A3F016279}" dt="2022-07-31T06:28:25.669" v="176" actId="478"/>
          <ac:spMkLst>
            <pc:docMk/>
            <pc:sldMk cId="1934680522" sldId="258"/>
            <ac:spMk id="25" creationId="{16ECF242-491E-420C-818E-8529BD06D4F4}"/>
          </ac:spMkLst>
        </pc:spChg>
        <pc:spChg chg="del">
          <ac:chgData name="Việt Đức Lê" userId="db055cb8b8dba8f5" providerId="LiveId" clId="{99A747CA-5B51-4995-86B2-712A3F016279}" dt="2022-07-31T06:28:24.894" v="175" actId="478"/>
          <ac:spMkLst>
            <pc:docMk/>
            <pc:sldMk cId="1934680522" sldId="258"/>
            <ac:spMk id="28" creationId="{2153C979-5FF4-4DEA-A2B0-E17949B99B10}"/>
          </ac:spMkLst>
        </pc:spChg>
        <pc:spChg chg="del">
          <ac:chgData name="Việt Đức Lê" userId="db055cb8b8dba8f5" providerId="LiveId" clId="{99A747CA-5B51-4995-86B2-712A3F016279}" dt="2022-07-31T06:28:23.814" v="174" actId="478"/>
          <ac:spMkLst>
            <pc:docMk/>
            <pc:sldMk cId="1934680522" sldId="258"/>
            <ac:spMk id="33" creationId="{26CA8181-CD8B-4BF5-8323-3718F7D1EF96}"/>
          </ac:spMkLst>
        </pc:spChg>
        <pc:spChg chg="del">
          <ac:chgData name="Việt Đức Lê" userId="db055cb8b8dba8f5" providerId="LiveId" clId="{99A747CA-5B51-4995-86B2-712A3F016279}" dt="2022-07-31T06:28:27.480" v="178" actId="478"/>
          <ac:spMkLst>
            <pc:docMk/>
            <pc:sldMk cId="1934680522" sldId="258"/>
            <ac:spMk id="39" creationId="{845CAF49-917B-4E84-8C79-3B882182091E}"/>
          </ac:spMkLst>
        </pc:spChg>
        <pc:picChg chg="add mod">
          <ac:chgData name="Việt Đức Lê" userId="db055cb8b8dba8f5" providerId="LiveId" clId="{99A747CA-5B51-4995-86B2-712A3F016279}" dt="2022-07-31T14:21:16.408" v="274" actId="1076"/>
          <ac:picMkLst>
            <pc:docMk/>
            <pc:sldMk cId="1934680522" sldId="258"/>
            <ac:picMk id="3" creationId="{163CCE77-3C42-8A92-33BF-AE686589A1CE}"/>
          </ac:picMkLst>
        </pc:picChg>
        <pc:picChg chg="del">
          <ac:chgData name="Việt Đức Lê" userId="db055cb8b8dba8f5" providerId="LiveId" clId="{99A747CA-5B51-4995-86B2-712A3F016279}" dt="2022-07-31T06:28:26.417" v="177" actId="478"/>
          <ac:picMkLst>
            <pc:docMk/>
            <pc:sldMk cId="1934680522" sldId="258"/>
            <ac:picMk id="37" creationId="{7EBEA0E6-2292-498C-8C6E-8A7810BAF8E7}"/>
          </ac:picMkLst>
        </pc:picChg>
      </pc:sldChg>
      <pc:sldChg chg="modSp mod">
        <pc:chgData name="Việt Đức Lê" userId="db055cb8b8dba8f5" providerId="LiveId" clId="{99A747CA-5B51-4995-86B2-712A3F016279}" dt="2022-07-31T05:28:30.580" v="16" actId="1076"/>
        <pc:sldMkLst>
          <pc:docMk/>
          <pc:sldMk cId="2382456569" sldId="261"/>
        </pc:sldMkLst>
        <pc:spChg chg="mod">
          <ac:chgData name="Việt Đức Lê" userId="db055cb8b8dba8f5" providerId="LiveId" clId="{99A747CA-5B51-4995-86B2-712A3F016279}" dt="2022-07-31T05:28:30.580" v="16" actId="1076"/>
          <ac:spMkLst>
            <pc:docMk/>
            <pc:sldMk cId="2382456569" sldId="261"/>
            <ac:spMk id="21" creationId="{5EA3929B-326C-4424-BC17-A31485A6201D}"/>
          </ac:spMkLst>
        </pc:spChg>
        <pc:spChg chg="mod">
          <ac:chgData name="Việt Đức Lê" userId="db055cb8b8dba8f5" providerId="LiveId" clId="{99A747CA-5B51-4995-86B2-712A3F016279}" dt="2022-07-31T05:27:45.668" v="1" actId="1076"/>
          <ac:spMkLst>
            <pc:docMk/>
            <pc:sldMk cId="2382456569" sldId="261"/>
            <ac:spMk id="23" creationId="{30DA4405-7528-4B0F-B691-BD8311F4EF37}"/>
          </ac:spMkLst>
        </pc:spChg>
      </pc:sldChg>
      <pc:sldChg chg="addSp delSp modSp mod modAnim">
        <pc:chgData name="Việt Đức Lê" userId="db055cb8b8dba8f5" providerId="LiveId" clId="{99A747CA-5B51-4995-86B2-712A3F016279}" dt="2022-07-31T06:31:39.439" v="261" actId="1076"/>
        <pc:sldMkLst>
          <pc:docMk/>
          <pc:sldMk cId="290779344" sldId="264"/>
        </pc:sldMkLst>
        <pc:spChg chg="add mod">
          <ac:chgData name="Việt Đức Lê" userId="db055cb8b8dba8f5" providerId="LiveId" clId="{99A747CA-5B51-4995-86B2-712A3F016279}" dt="2022-07-31T06:31:26.818" v="257" actId="1076"/>
          <ac:spMkLst>
            <pc:docMk/>
            <pc:sldMk cId="290779344" sldId="264"/>
            <ac:spMk id="8" creationId="{0A42D1FA-6965-A161-80F4-8660C1EB18B4}"/>
          </ac:spMkLst>
        </pc:spChg>
        <pc:spChg chg="add mod">
          <ac:chgData name="Việt Đức Lê" userId="db055cb8b8dba8f5" providerId="LiveId" clId="{99A747CA-5B51-4995-86B2-712A3F016279}" dt="2022-07-31T06:31:23.683" v="256" actId="1076"/>
          <ac:spMkLst>
            <pc:docMk/>
            <pc:sldMk cId="290779344" sldId="264"/>
            <ac:spMk id="10" creationId="{B1CBA205-2755-09CF-70B3-DA06FD48FCA8}"/>
          </ac:spMkLst>
        </pc:spChg>
        <pc:spChg chg="add mod">
          <ac:chgData name="Việt Đức Lê" userId="db055cb8b8dba8f5" providerId="LiveId" clId="{99A747CA-5B51-4995-86B2-712A3F016279}" dt="2022-07-31T06:31:21.776" v="255" actId="1076"/>
          <ac:spMkLst>
            <pc:docMk/>
            <pc:sldMk cId="290779344" sldId="264"/>
            <ac:spMk id="11" creationId="{1D4DAE62-BF4C-42F5-22BB-769ED3340AD4}"/>
          </ac:spMkLst>
        </pc:spChg>
        <pc:picChg chg="add mod">
          <ac:chgData name="Việt Đức Lê" userId="db055cb8b8dba8f5" providerId="LiveId" clId="{99A747CA-5B51-4995-86B2-712A3F016279}" dt="2022-07-31T06:31:39.439" v="261" actId="1076"/>
          <ac:picMkLst>
            <pc:docMk/>
            <pc:sldMk cId="290779344" sldId="264"/>
            <ac:picMk id="5" creationId="{74B8F80D-D50D-80E4-AFBA-84EB66364155}"/>
          </ac:picMkLst>
        </pc:picChg>
        <pc:picChg chg="del">
          <ac:chgData name="Việt Đức Lê" userId="db055cb8b8dba8f5" providerId="LiveId" clId="{99A747CA-5B51-4995-86B2-712A3F016279}" dt="2022-07-31T06:30:23.003" v="187" actId="478"/>
          <ac:picMkLst>
            <pc:docMk/>
            <pc:sldMk cId="290779344" sldId="264"/>
            <ac:picMk id="1026" creationId="{0F94ACD1-CD52-470C-A16E-EACB12B165DD}"/>
          </ac:picMkLst>
        </pc:picChg>
      </pc:sldChg>
      <pc:sldChg chg="delSp modSp mod delAnim modAnim">
        <pc:chgData name="Việt Đức Lê" userId="db055cb8b8dba8f5" providerId="LiveId" clId="{99A747CA-5B51-4995-86B2-712A3F016279}" dt="2022-07-31T09:18:04.416" v="271"/>
        <pc:sldMkLst>
          <pc:docMk/>
          <pc:sldMk cId="2718594182" sldId="265"/>
        </pc:sldMkLst>
        <pc:spChg chg="del">
          <ac:chgData name="Việt Đức Lê" userId="db055cb8b8dba8f5" providerId="LiveId" clId="{99A747CA-5B51-4995-86B2-712A3F016279}" dt="2022-07-31T09:17:54.827" v="267" actId="478"/>
          <ac:spMkLst>
            <pc:docMk/>
            <pc:sldMk cId="2718594182" sldId="265"/>
            <ac:spMk id="6" creationId="{BD80953F-F5EE-4848-BECC-0C1950577B91}"/>
          </ac:spMkLst>
        </pc:spChg>
        <pc:spChg chg="del mod">
          <ac:chgData name="Việt Đức Lê" userId="db055cb8b8dba8f5" providerId="LiveId" clId="{99A747CA-5B51-4995-86B2-712A3F016279}" dt="2022-07-31T09:17:53.937" v="266" actId="478"/>
          <ac:spMkLst>
            <pc:docMk/>
            <pc:sldMk cId="2718594182" sldId="265"/>
            <ac:spMk id="7" creationId="{099FF422-9C47-4EA5-98C0-25928685909E}"/>
          </ac:spMkLst>
        </pc:spChg>
        <pc:spChg chg="del mod">
          <ac:chgData name="Việt Đức Lê" userId="db055cb8b8dba8f5" providerId="LiveId" clId="{99A747CA-5B51-4995-86B2-712A3F016279}" dt="2022-07-31T09:17:52.786" v="265" actId="478"/>
          <ac:spMkLst>
            <pc:docMk/>
            <pc:sldMk cId="2718594182" sldId="265"/>
            <ac:spMk id="10" creationId="{A3C75797-B7FC-416A-A83F-7E65CC7B12E0}"/>
          </ac:spMkLst>
        </pc:spChg>
        <pc:spChg chg="del">
          <ac:chgData name="Việt Đức Lê" userId="db055cb8b8dba8f5" providerId="LiveId" clId="{99A747CA-5B51-4995-86B2-712A3F016279}" dt="2022-07-31T09:17:56.814" v="268" actId="478"/>
          <ac:spMkLst>
            <pc:docMk/>
            <pc:sldMk cId="2718594182" sldId="265"/>
            <ac:spMk id="12" creationId="{97EE9345-6870-4A0C-A934-90335F7D6DF8}"/>
          </ac:spMkLst>
        </pc:spChg>
        <pc:picChg chg="del">
          <ac:chgData name="Việt Đức Lê" userId="db055cb8b8dba8f5" providerId="LiveId" clId="{99A747CA-5B51-4995-86B2-712A3F016279}" dt="2022-07-31T09:17:50.681" v="262" actId="478"/>
          <ac:picMkLst>
            <pc:docMk/>
            <pc:sldMk cId="2718594182" sldId="265"/>
            <ac:picMk id="1026" creationId="{0F94ACD1-CD52-470C-A16E-EACB12B165DD}"/>
          </ac:picMkLst>
        </pc:picChg>
      </pc:sldChg>
    </pc:docChg>
  </pc:docChgLst>
  <pc:docChgLst>
    <pc:chgData name="Tín Phạm Huỳnh" userId="e01cef85b2538258" providerId="LiveId" clId="{E98B590F-3A88-409E-824C-41A5DCCD2CC3}"/>
    <pc:docChg chg="undo custSel addSld delSld modSld sldOrd">
      <pc:chgData name="Tín Phạm Huỳnh" userId="e01cef85b2538258" providerId="LiveId" clId="{E98B590F-3A88-409E-824C-41A5DCCD2CC3}" dt="2022-08-04T01:15:51.200" v="1501"/>
      <pc:docMkLst>
        <pc:docMk/>
      </pc:docMkLst>
      <pc:sldChg chg="ord">
        <pc:chgData name="Tín Phạm Huỳnh" userId="e01cef85b2538258" providerId="LiveId" clId="{E98B590F-3A88-409E-824C-41A5DCCD2CC3}" dt="2022-08-03T16:57:17.028" v="4"/>
        <pc:sldMkLst>
          <pc:docMk/>
          <pc:sldMk cId="1719606437" sldId="260"/>
        </pc:sldMkLst>
      </pc:sldChg>
      <pc:sldChg chg="add">
        <pc:chgData name="Tín Phạm Huỳnh" userId="e01cef85b2538258" providerId="LiveId" clId="{E98B590F-3A88-409E-824C-41A5DCCD2CC3}" dt="2022-08-03T16:39:03.785" v="1"/>
        <pc:sldMkLst>
          <pc:docMk/>
          <pc:sldMk cId="2435897298" sldId="313"/>
        </pc:sldMkLst>
      </pc:sldChg>
      <pc:sldChg chg="addSp delSp modSp add mod delAnim modAnim">
        <pc:chgData name="Tín Phạm Huỳnh" userId="e01cef85b2538258" providerId="LiveId" clId="{E98B590F-3A88-409E-824C-41A5DCCD2CC3}" dt="2022-08-03T17:06:18.990" v="24"/>
        <pc:sldMkLst>
          <pc:docMk/>
          <pc:sldMk cId="83006929" sldId="333"/>
        </pc:sldMkLst>
        <pc:spChg chg="mod">
          <ac:chgData name="Tín Phạm Huỳnh" userId="e01cef85b2538258" providerId="LiveId" clId="{E98B590F-3A88-409E-824C-41A5DCCD2CC3}" dt="2022-08-03T17:03:20.596" v="18" actId="1076"/>
          <ac:spMkLst>
            <pc:docMk/>
            <pc:sldMk cId="83006929" sldId="333"/>
            <ac:spMk id="2" creationId="{4E23BBE4-DA7C-41FB-82C8-D6B735063C5A}"/>
          </ac:spMkLst>
        </pc:spChg>
        <pc:grpChg chg="del">
          <ac:chgData name="Tín Phạm Huỳnh" userId="e01cef85b2538258" providerId="LiveId" clId="{E98B590F-3A88-409E-824C-41A5DCCD2CC3}" dt="2022-08-03T17:00:35.875" v="7" actId="478"/>
          <ac:grpSpMkLst>
            <pc:docMk/>
            <pc:sldMk cId="83006929" sldId="333"/>
            <ac:grpSpMk id="14" creationId="{4723E86C-356A-44D8-BC15-A8BEF79C2EEA}"/>
          </ac:grpSpMkLst>
        </pc:grpChg>
        <pc:picChg chg="add mod">
          <ac:chgData name="Tín Phạm Huỳnh" userId="e01cef85b2538258" providerId="LiveId" clId="{E98B590F-3A88-409E-824C-41A5DCCD2CC3}" dt="2022-08-03T17:02:11.572" v="11" actId="14100"/>
          <ac:picMkLst>
            <pc:docMk/>
            <pc:sldMk cId="83006929" sldId="333"/>
            <ac:picMk id="5" creationId="{A7E6FB9C-8B5A-E3F0-39D9-1D1DC79163B7}"/>
          </ac:picMkLst>
        </pc:picChg>
        <pc:picChg chg="add mod">
          <ac:chgData name="Tín Phạm Huỳnh" userId="e01cef85b2538258" providerId="LiveId" clId="{E98B590F-3A88-409E-824C-41A5DCCD2CC3}" dt="2022-08-03T17:02:53.299" v="14" actId="14100"/>
          <ac:picMkLst>
            <pc:docMk/>
            <pc:sldMk cId="83006929" sldId="333"/>
            <ac:picMk id="7" creationId="{5FAAC527-5DC4-ECB8-AD0A-8E4B7A4A043D}"/>
          </ac:picMkLst>
        </pc:picChg>
      </pc:sldChg>
      <pc:sldChg chg="add">
        <pc:chgData name="Tín Phạm Huỳnh" userId="e01cef85b2538258" providerId="LiveId" clId="{E98B590F-3A88-409E-824C-41A5DCCD2CC3}" dt="2022-08-03T16:34:15.816" v="0"/>
        <pc:sldMkLst>
          <pc:docMk/>
          <pc:sldMk cId="3903104214" sldId="403"/>
        </pc:sldMkLst>
      </pc:sldChg>
      <pc:sldChg chg="add del">
        <pc:chgData name="Tín Phạm Huỳnh" userId="e01cef85b2538258" providerId="LiveId" clId="{E98B590F-3A88-409E-824C-41A5DCCD2CC3}" dt="2022-08-03T17:00:11.949" v="6" actId="2696"/>
        <pc:sldMkLst>
          <pc:docMk/>
          <pc:sldMk cId="1052376803" sldId="404"/>
        </pc:sldMkLst>
      </pc:sldChg>
      <pc:sldChg chg="addSp delSp modSp add mod ord modAnim">
        <pc:chgData name="Tín Phạm Huỳnh" userId="e01cef85b2538258" providerId="LiveId" clId="{E98B590F-3A88-409E-824C-41A5DCCD2CC3}" dt="2022-08-03T17:17:33.923" v="68"/>
        <pc:sldMkLst>
          <pc:docMk/>
          <pc:sldMk cId="1975297415" sldId="404"/>
        </pc:sldMkLst>
        <pc:spChg chg="mod">
          <ac:chgData name="Tín Phạm Huỳnh" userId="e01cef85b2538258" providerId="LiveId" clId="{E98B590F-3A88-409E-824C-41A5DCCD2CC3}" dt="2022-08-03T17:16:23.636" v="63" actId="20577"/>
          <ac:spMkLst>
            <pc:docMk/>
            <pc:sldMk cId="1975297415" sldId="404"/>
            <ac:spMk id="22" creationId="{C7F25ACD-6DBB-4AB6-BD13-9EA68DA65FC3}"/>
          </ac:spMkLst>
        </pc:spChg>
        <pc:spChg chg="mod">
          <ac:chgData name="Tín Phạm Huỳnh" userId="e01cef85b2538258" providerId="LiveId" clId="{E98B590F-3A88-409E-824C-41A5DCCD2CC3}" dt="2022-08-03T17:07:02.993" v="29" actId="20577"/>
          <ac:spMkLst>
            <pc:docMk/>
            <pc:sldMk cId="1975297415" sldId="404"/>
            <ac:spMk id="28" creationId="{2153C979-5FF4-4DEA-A2B0-E17949B99B10}"/>
          </ac:spMkLst>
        </pc:spChg>
        <pc:spChg chg="del mod">
          <ac:chgData name="Tín Phạm Huỳnh" userId="e01cef85b2538258" providerId="LiveId" clId="{E98B590F-3A88-409E-824C-41A5DCCD2CC3}" dt="2022-08-03T17:11:18.426" v="61" actId="478"/>
          <ac:spMkLst>
            <pc:docMk/>
            <pc:sldMk cId="1975297415" sldId="404"/>
            <ac:spMk id="30" creationId="{D9430766-CC8D-48BC-B143-4CDECA5FEB6D}"/>
          </ac:spMkLst>
        </pc:spChg>
        <pc:spChg chg="mod">
          <ac:chgData name="Tín Phạm Huỳnh" userId="e01cef85b2538258" providerId="LiveId" clId="{E98B590F-3A88-409E-824C-41A5DCCD2CC3}" dt="2022-08-03T17:08:55.988" v="59" actId="20577"/>
          <ac:spMkLst>
            <pc:docMk/>
            <pc:sldMk cId="1975297415" sldId="404"/>
            <ac:spMk id="33" creationId="{26CA8181-CD8B-4BF5-8323-3718F7D1EF96}"/>
          </ac:spMkLst>
        </pc:spChg>
        <pc:picChg chg="add mod">
          <ac:chgData name="Tín Phạm Huỳnh" userId="e01cef85b2538258" providerId="LiveId" clId="{E98B590F-3A88-409E-824C-41A5DCCD2CC3}" dt="2022-08-03T17:16:39.991" v="64"/>
          <ac:picMkLst>
            <pc:docMk/>
            <pc:sldMk cId="1975297415" sldId="404"/>
            <ac:picMk id="3" creationId="{3FB7037C-A8CB-B4C6-E237-42B6B92E3EAB}"/>
          </ac:picMkLst>
        </pc:picChg>
        <pc:picChg chg="add mod">
          <ac:chgData name="Tín Phạm Huỳnh" userId="e01cef85b2538258" providerId="LiveId" clId="{E98B590F-3A88-409E-824C-41A5DCCD2CC3}" dt="2022-08-03T17:17:22.639" v="67" actId="14100"/>
          <ac:picMkLst>
            <pc:docMk/>
            <pc:sldMk cId="1975297415" sldId="404"/>
            <ac:picMk id="6" creationId="{7BBA2BA8-7834-E3FD-337F-21293BFD0304}"/>
          </ac:picMkLst>
        </pc:picChg>
        <pc:picChg chg="del">
          <ac:chgData name="Tín Phạm Huỳnh" userId="e01cef85b2538258" providerId="LiveId" clId="{E98B590F-3A88-409E-824C-41A5DCCD2CC3}" dt="2022-08-03T17:11:19.146" v="62" actId="478"/>
          <ac:picMkLst>
            <pc:docMk/>
            <pc:sldMk cId="1975297415" sldId="404"/>
            <ac:picMk id="2050" creationId="{6F93C7BC-1489-440E-81CC-DB320B6EE7DD}"/>
          </ac:picMkLst>
        </pc:picChg>
      </pc:sldChg>
      <pc:sldChg chg="add del">
        <pc:chgData name="Tín Phạm Huỳnh" userId="e01cef85b2538258" providerId="LiveId" clId="{E98B590F-3A88-409E-824C-41A5DCCD2CC3}" dt="2022-08-03T17:29:50.213" v="70" actId="2696"/>
        <pc:sldMkLst>
          <pc:docMk/>
          <pc:sldMk cId="246516591" sldId="405"/>
        </pc:sldMkLst>
      </pc:sldChg>
      <pc:sldChg chg="addSp delSp modSp add mod delAnim modAnim">
        <pc:chgData name="Tín Phạm Huỳnh" userId="e01cef85b2538258" providerId="LiveId" clId="{E98B590F-3A88-409E-824C-41A5DCCD2CC3}" dt="2022-08-03T18:36:02.024" v="621"/>
        <pc:sldMkLst>
          <pc:docMk/>
          <pc:sldMk cId="3710944145" sldId="405"/>
        </pc:sldMkLst>
        <pc:spChg chg="mod">
          <ac:chgData name="Tín Phạm Huỳnh" userId="e01cef85b2538258" providerId="LiveId" clId="{E98B590F-3A88-409E-824C-41A5DCCD2CC3}" dt="2022-08-03T17:30:01.535" v="73" actId="20577"/>
          <ac:spMkLst>
            <pc:docMk/>
            <pc:sldMk cId="3710944145" sldId="405"/>
            <ac:spMk id="28" creationId="{2153C979-5FF4-4DEA-A2B0-E17949B99B10}"/>
          </ac:spMkLst>
        </pc:spChg>
        <pc:spChg chg="mod">
          <ac:chgData name="Tín Phạm Huỳnh" userId="e01cef85b2538258" providerId="LiveId" clId="{E98B590F-3A88-409E-824C-41A5DCCD2CC3}" dt="2022-08-03T17:30:32.806" v="168" actId="14100"/>
          <ac:spMkLst>
            <pc:docMk/>
            <pc:sldMk cId="3710944145" sldId="405"/>
            <ac:spMk id="33" creationId="{26CA8181-CD8B-4BF5-8323-3718F7D1EF96}"/>
          </ac:spMkLst>
        </pc:spChg>
        <pc:picChg chg="del">
          <ac:chgData name="Tín Phạm Huỳnh" userId="e01cef85b2538258" providerId="LiveId" clId="{E98B590F-3A88-409E-824C-41A5DCCD2CC3}" dt="2022-08-03T17:30:34.384" v="169" actId="478"/>
          <ac:picMkLst>
            <pc:docMk/>
            <pc:sldMk cId="3710944145" sldId="405"/>
            <ac:picMk id="3" creationId="{3FB7037C-A8CB-B4C6-E237-42B6B92E3EAB}"/>
          </ac:picMkLst>
        </pc:picChg>
        <pc:picChg chg="del">
          <ac:chgData name="Tín Phạm Huỳnh" userId="e01cef85b2538258" providerId="LiveId" clId="{E98B590F-3A88-409E-824C-41A5DCCD2CC3}" dt="2022-08-03T17:30:36.445" v="170" actId="478"/>
          <ac:picMkLst>
            <pc:docMk/>
            <pc:sldMk cId="3710944145" sldId="405"/>
            <ac:picMk id="6" creationId="{7BBA2BA8-7834-E3FD-337F-21293BFD0304}"/>
          </ac:picMkLst>
        </pc:picChg>
        <pc:picChg chg="add mod">
          <ac:chgData name="Tín Phạm Huỳnh" userId="e01cef85b2538258" providerId="LiveId" clId="{E98B590F-3A88-409E-824C-41A5DCCD2CC3}" dt="2022-08-03T18:35:57.933" v="620"/>
          <ac:picMkLst>
            <pc:docMk/>
            <pc:sldMk cId="3710944145" sldId="405"/>
            <ac:picMk id="10" creationId="{A93AFE1A-ED61-10CB-7735-034E6758F195}"/>
          </ac:picMkLst>
        </pc:picChg>
      </pc:sldChg>
      <pc:sldChg chg="addSp delSp modSp add mod delAnim modAnim">
        <pc:chgData name="Tín Phạm Huỳnh" userId="e01cef85b2538258" providerId="LiveId" clId="{E98B590F-3A88-409E-824C-41A5DCCD2CC3}" dt="2022-08-03T17:52:27.393" v="305" actId="21"/>
        <pc:sldMkLst>
          <pc:docMk/>
          <pc:sldMk cId="3485928698" sldId="406"/>
        </pc:sldMkLst>
        <pc:spChg chg="mod">
          <ac:chgData name="Tín Phạm Huỳnh" userId="e01cef85b2538258" providerId="LiveId" clId="{E98B590F-3A88-409E-824C-41A5DCCD2CC3}" dt="2022-08-03T17:37:37.534" v="180" actId="20577"/>
          <ac:spMkLst>
            <pc:docMk/>
            <pc:sldMk cId="3485928698" sldId="406"/>
            <ac:spMk id="2" creationId="{4E23BBE4-DA7C-41FB-82C8-D6B735063C5A}"/>
          </ac:spMkLst>
        </pc:spChg>
        <pc:spChg chg="mod">
          <ac:chgData name="Tín Phạm Huỳnh" userId="e01cef85b2538258" providerId="LiveId" clId="{E98B590F-3A88-409E-824C-41A5DCCD2CC3}" dt="2022-08-03T17:45:06.166" v="221" actId="20577"/>
          <ac:spMkLst>
            <pc:docMk/>
            <pc:sldMk cId="3485928698" sldId="406"/>
            <ac:spMk id="26" creationId="{8C172E24-C44D-48B6-8976-7C505A7E8CF4}"/>
          </ac:spMkLst>
        </pc:spChg>
        <pc:spChg chg="mod">
          <ac:chgData name="Tín Phạm Huỳnh" userId="e01cef85b2538258" providerId="LiveId" clId="{E98B590F-3A88-409E-824C-41A5DCCD2CC3}" dt="2022-08-03T17:37:32.491" v="173" actId="20577"/>
          <ac:spMkLst>
            <pc:docMk/>
            <pc:sldMk cId="3485928698" sldId="406"/>
            <ac:spMk id="30" creationId="{1DD52101-E3A3-4F79-89B5-A4066A490503}"/>
          </ac:spMkLst>
        </pc:spChg>
        <pc:picChg chg="add del mod">
          <ac:chgData name="Tín Phạm Huỳnh" userId="e01cef85b2538258" providerId="LiveId" clId="{E98B590F-3A88-409E-824C-41A5DCCD2CC3}" dt="2022-08-03T17:52:27.393" v="305" actId="21"/>
          <ac:picMkLst>
            <pc:docMk/>
            <pc:sldMk cId="3485928698" sldId="406"/>
            <ac:picMk id="5" creationId="{01155315-FD42-1688-8E3E-6F55D50414F7}"/>
          </ac:picMkLst>
        </pc:picChg>
        <pc:picChg chg="del">
          <ac:chgData name="Tín Phạm Huỳnh" userId="e01cef85b2538258" providerId="LiveId" clId="{E98B590F-3A88-409E-824C-41A5DCCD2CC3}" dt="2022-08-03T17:40:34.328" v="181" actId="478"/>
          <ac:picMkLst>
            <pc:docMk/>
            <pc:sldMk cId="3485928698" sldId="406"/>
            <ac:picMk id="5" creationId="{A7E6FB9C-8B5A-E3F0-39D9-1D1DC79163B7}"/>
          </ac:picMkLst>
        </pc:picChg>
        <pc:picChg chg="add mod">
          <ac:chgData name="Tín Phạm Huỳnh" userId="e01cef85b2538258" providerId="LiveId" clId="{E98B590F-3A88-409E-824C-41A5DCCD2CC3}" dt="2022-08-03T17:47:44.974" v="247" actId="1076"/>
          <ac:picMkLst>
            <pc:docMk/>
            <pc:sldMk cId="3485928698" sldId="406"/>
            <ac:picMk id="6" creationId="{C3A108E5-1C17-51E1-0810-1A04FA105E95}"/>
          </ac:picMkLst>
        </pc:picChg>
        <pc:picChg chg="del">
          <ac:chgData name="Tín Phạm Huỳnh" userId="e01cef85b2538258" providerId="LiveId" clId="{E98B590F-3A88-409E-824C-41A5DCCD2CC3}" dt="2022-08-03T17:40:45.904" v="185" actId="478"/>
          <ac:picMkLst>
            <pc:docMk/>
            <pc:sldMk cId="3485928698" sldId="406"/>
            <ac:picMk id="7" creationId="{5FAAC527-5DC4-ECB8-AD0A-8E4B7A4A043D}"/>
          </ac:picMkLst>
        </pc:picChg>
      </pc:sldChg>
      <pc:sldChg chg="addSp delSp modSp add mod modAnim">
        <pc:chgData name="Tín Phạm Huỳnh" userId="e01cef85b2538258" providerId="LiveId" clId="{E98B590F-3A88-409E-824C-41A5DCCD2CC3}" dt="2022-08-03T17:52:31.614" v="307" actId="1076"/>
        <pc:sldMkLst>
          <pc:docMk/>
          <pc:sldMk cId="188510240" sldId="407"/>
        </pc:sldMkLst>
        <pc:spChg chg="mod">
          <ac:chgData name="Tín Phạm Huỳnh" userId="e01cef85b2538258" providerId="LiveId" clId="{E98B590F-3A88-409E-824C-41A5DCCD2CC3}" dt="2022-08-03T17:46:06.375" v="240" actId="255"/>
          <ac:spMkLst>
            <pc:docMk/>
            <pc:sldMk cId="188510240" sldId="407"/>
            <ac:spMk id="26" creationId="{8C172E24-C44D-48B6-8976-7C505A7E8CF4}"/>
          </ac:spMkLst>
        </pc:spChg>
        <pc:picChg chg="add mod">
          <ac:chgData name="Tín Phạm Huỳnh" userId="e01cef85b2538258" providerId="LiveId" clId="{E98B590F-3A88-409E-824C-41A5DCCD2CC3}" dt="2022-08-03T17:47:30.454" v="244" actId="14100"/>
          <ac:picMkLst>
            <pc:docMk/>
            <pc:sldMk cId="188510240" sldId="407"/>
            <ac:picMk id="5" creationId="{796C6770-8522-CBC2-2229-B607246B9CF7}"/>
          </ac:picMkLst>
        </pc:picChg>
        <pc:picChg chg="del">
          <ac:chgData name="Tín Phạm Huỳnh" userId="e01cef85b2538258" providerId="LiveId" clId="{E98B590F-3A88-409E-824C-41A5DCCD2CC3}" dt="2022-08-03T17:46:09.180" v="241" actId="478"/>
          <ac:picMkLst>
            <pc:docMk/>
            <pc:sldMk cId="188510240" sldId="407"/>
            <ac:picMk id="6" creationId="{C3A108E5-1C17-51E1-0810-1A04FA105E95}"/>
          </ac:picMkLst>
        </pc:picChg>
        <pc:picChg chg="add mod">
          <ac:chgData name="Tín Phạm Huỳnh" userId="e01cef85b2538258" providerId="LiveId" clId="{E98B590F-3A88-409E-824C-41A5DCCD2CC3}" dt="2022-08-03T17:47:53.462" v="251" actId="14100"/>
          <ac:picMkLst>
            <pc:docMk/>
            <pc:sldMk cId="188510240" sldId="407"/>
            <ac:picMk id="10" creationId="{3C1B8555-041D-F608-9853-AAD4D5CADFD1}"/>
          </ac:picMkLst>
        </pc:picChg>
        <pc:picChg chg="add mod">
          <ac:chgData name="Tín Phạm Huỳnh" userId="e01cef85b2538258" providerId="LiveId" clId="{E98B590F-3A88-409E-824C-41A5DCCD2CC3}" dt="2022-08-03T17:52:31.614" v="307" actId="1076"/>
          <ac:picMkLst>
            <pc:docMk/>
            <pc:sldMk cId="188510240" sldId="407"/>
            <ac:picMk id="11" creationId="{085E0A3D-DDA3-D49E-53DD-5724FBCFBA63}"/>
          </ac:picMkLst>
        </pc:picChg>
      </pc:sldChg>
      <pc:sldChg chg="addSp delSp modSp add mod delAnim modAnim">
        <pc:chgData name="Tín Phạm Huỳnh" userId="e01cef85b2538258" providerId="LiveId" clId="{E98B590F-3A88-409E-824C-41A5DCCD2CC3}" dt="2022-08-03T17:55:42.855" v="318"/>
        <pc:sldMkLst>
          <pc:docMk/>
          <pc:sldMk cId="725235872" sldId="408"/>
        </pc:sldMkLst>
        <pc:spChg chg="mod">
          <ac:chgData name="Tín Phạm Huỳnh" userId="e01cef85b2538258" providerId="LiveId" clId="{E98B590F-3A88-409E-824C-41A5DCCD2CC3}" dt="2022-08-03T17:49:29.142" v="285" actId="255"/>
          <ac:spMkLst>
            <pc:docMk/>
            <pc:sldMk cId="725235872" sldId="408"/>
            <ac:spMk id="26" creationId="{8C172E24-C44D-48B6-8976-7C505A7E8CF4}"/>
          </ac:spMkLst>
        </pc:spChg>
        <pc:picChg chg="del mod">
          <ac:chgData name="Tín Phạm Huỳnh" userId="e01cef85b2538258" providerId="LiveId" clId="{E98B590F-3A88-409E-824C-41A5DCCD2CC3}" dt="2022-08-03T17:53:14.040" v="308" actId="478"/>
          <ac:picMkLst>
            <pc:docMk/>
            <pc:sldMk cId="725235872" sldId="408"/>
            <ac:picMk id="5" creationId="{796C6770-8522-CBC2-2229-B607246B9CF7}"/>
          </ac:picMkLst>
        </pc:picChg>
        <pc:picChg chg="add mod">
          <ac:chgData name="Tín Phạm Huỳnh" userId="e01cef85b2538258" providerId="LiveId" clId="{E98B590F-3A88-409E-824C-41A5DCCD2CC3}" dt="2022-08-03T17:50:15.501" v="291" actId="14100"/>
          <ac:picMkLst>
            <pc:docMk/>
            <pc:sldMk cId="725235872" sldId="408"/>
            <ac:picMk id="6" creationId="{CA086A99-552D-C0B8-701E-D45563360DF7}"/>
          </ac:picMkLst>
        </pc:picChg>
        <pc:picChg chg="add mod">
          <ac:chgData name="Tín Phạm Huỳnh" userId="e01cef85b2538258" providerId="LiveId" clId="{E98B590F-3A88-409E-824C-41A5DCCD2CC3}" dt="2022-08-03T17:55:00.718" v="312" actId="14100"/>
          <ac:picMkLst>
            <pc:docMk/>
            <pc:sldMk cId="725235872" sldId="408"/>
            <ac:picMk id="8" creationId="{4187B35C-A76C-05EF-72F4-A0B4A13B2854}"/>
          </ac:picMkLst>
        </pc:picChg>
        <pc:picChg chg="del">
          <ac:chgData name="Tín Phạm Huỳnh" userId="e01cef85b2538258" providerId="LiveId" clId="{E98B590F-3A88-409E-824C-41A5DCCD2CC3}" dt="2022-08-03T17:50:06.712" v="286" actId="478"/>
          <ac:picMkLst>
            <pc:docMk/>
            <pc:sldMk cId="725235872" sldId="408"/>
            <ac:picMk id="10" creationId="{3C1B8555-041D-F608-9853-AAD4D5CADFD1}"/>
          </ac:picMkLst>
        </pc:picChg>
        <pc:picChg chg="add mod">
          <ac:chgData name="Tín Phạm Huỳnh" userId="e01cef85b2538258" providerId="LiveId" clId="{E98B590F-3A88-409E-824C-41A5DCCD2CC3}" dt="2022-08-03T17:55:35.710" v="316" actId="14100"/>
          <ac:picMkLst>
            <pc:docMk/>
            <pc:sldMk cId="725235872" sldId="408"/>
            <ac:picMk id="11" creationId="{397FB7FD-15CF-462F-E030-D8CEBFBBD389}"/>
          </ac:picMkLst>
        </pc:picChg>
      </pc:sldChg>
      <pc:sldChg chg="addSp delSp modSp add mod delAnim modAnim">
        <pc:chgData name="Tín Phạm Huỳnh" userId="e01cef85b2538258" providerId="LiveId" clId="{E98B590F-3A88-409E-824C-41A5DCCD2CC3}" dt="2022-08-03T18:01:13.519" v="379"/>
        <pc:sldMkLst>
          <pc:docMk/>
          <pc:sldMk cId="3969432713" sldId="409"/>
        </pc:sldMkLst>
        <pc:spChg chg="mod">
          <ac:chgData name="Tín Phạm Huỳnh" userId="e01cef85b2538258" providerId="LiveId" clId="{E98B590F-3A88-409E-824C-41A5DCCD2CC3}" dt="2022-08-03T17:57:51.474" v="360" actId="255"/>
          <ac:spMkLst>
            <pc:docMk/>
            <pc:sldMk cId="3969432713" sldId="409"/>
            <ac:spMk id="26" creationId="{8C172E24-C44D-48B6-8976-7C505A7E8CF4}"/>
          </ac:spMkLst>
        </pc:spChg>
        <pc:picChg chg="add mod">
          <ac:chgData name="Tín Phạm Huỳnh" userId="e01cef85b2538258" providerId="LiveId" clId="{E98B590F-3A88-409E-824C-41A5DCCD2CC3}" dt="2022-08-03T17:59:57.134" v="366" actId="14100"/>
          <ac:picMkLst>
            <pc:docMk/>
            <pc:sldMk cId="3969432713" sldId="409"/>
            <ac:picMk id="5" creationId="{8BE0E6CB-AB7D-2395-8F30-2417D85EF1DA}"/>
          </ac:picMkLst>
        </pc:picChg>
        <pc:picChg chg="del">
          <ac:chgData name="Tín Phạm Huỳnh" userId="e01cef85b2538258" providerId="LiveId" clId="{E98B590F-3A88-409E-824C-41A5DCCD2CC3}" dt="2022-08-03T17:58:01.720" v="361" actId="478"/>
          <ac:picMkLst>
            <pc:docMk/>
            <pc:sldMk cId="3969432713" sldId="409"/>
            <ac:picMk id="6" creationId="{CA086A99-552D-C0B8-701E-D45563360DF7}"/>
          </ac:picMkLst>
        </pc:picChg>
        <pc:picChg chg="del">
          <ac:chgData name="Tín Phạm Huỳnh" userId="e01cef85b2538258" providerId="LiveId" clId="{E98B590F-3A88-409E-824C-41A5DCCD2CC3}" dt="2022-08-03T17:58:02.860" v="362" actId="478"/>
          <ac:picMkLst>
            <pc:docMk/>
            <pc:sldMk cId="3969432713" sldId="409"/>
            <ac:picMk id="8" creationId="{4187B35C-A76C-05EF-72F4-A0B4A13B2854}"/>
          </ac:picMkLst>
        </pc:picChg>
        <pc:picChg chg="add mod">
          <ac:chgData name="Tín Phạm Huỳnh" userId="e01cef85b2538258" providerId="LiveId" clId="{E98B590F-3A88-409E-824C-41A5DCCD2CC3}" dt="2022-08-03T18:00:34.958" v="371" actId="14100"/>
          <ac:picMkLst>
            <pc:docMk/>
            <pc:sldMk cId="3969432713" sldId="409"/>
            <ac:picMk id="9" creationId="{626EB87E-B4AC-0C77-2495-FC64D26EB474}"/>
          </ac:picMkLst>
        </pc:picChg>
        <pc:picChg chg="del">
          <ac:chgData name="Tín Phạm Huỳnh" userId="e01cef85b2538258" providerId="LiveId" clId="{E98B590F-3A88-409E-824C-41A5DCCD2CC3}" dt="2022-08-03T17:58:03.562" v="363" actId="478"/>
          <ac:picMkLst>
            <pc:docMk/>
            <pc:sldMk cId="3969432713" sldId="409"/>
            <ac:picMk id="11" creationId="{397FB7FD-15CF-462F-E030-D8CEBFBBD389}"/>
          </ac:picMkLst>
        </pc:picChg>
        <pc:picChg chg="add mod">
          <ac:chgData name="Tín Phạm Huỳnh" userId="e01cef85b2538258" providerId="LiveId" clId="{E98B590F-3A88-409E-824C-41A5DCCD2CC3}" dt="2022-08-03T18:01:01.646" v="375" actId="14100"/>
          <ac:picMkLst>
            <pc:docMk/>
            <pc:sldMk cId="3969432713" sldId="409"/>
            <ac:picMk id="12" creationId="{905B030E-BB9F-CB7F-7E17-2DF3AAB6F637}"/>
          </ac:picMkLst>
        </pc:picChg>
      </pc:sldChg>
      <pc:sldChg chg="addSp delSp modSp add mod delAnim modAnim">
        <pc:chgData name="Tín Phạm Huỳnh" userId="e01cef85b2538258" providerId="LiveId" clId="{E98B590F-3A88-409E-824C-41A5DCCD2CC3}" dt="2022-08-03T18:07:57.675" v="421"/>
        <pc:sldMkLst>
          <pc:docMk/>
          <pc:sldMk cId="284731361" sldId="410"/>
        </pc:sldMkLst>
        <pc:spChg chg="mod">
          <ac:chgData name="Tín Phạm Huỳnh" userId="e01cef85b2538258" providerId="LiveId" clId="{E98B590F-3A88-409E-824C-41A5DCCD2CC3}" dt="2022-08-03T18:03:37.698" v="402" actId="255"/>
          <ac:spMkLst>
            <pc:docMk/>
            <pc:sldMk cId="284731361" sldId="410"/>
            <ac:spMk id="26" creationId="{8C172E24-C44D-48B6-8976-7C505A7E8CF4}"/>
          </ac:spMkLst>
        </pc:spChg>
        <pc:picChg chg="del">
          <ac:chgData name="Tín Phạm Huỳnh" userId="e01cef85b2538258" providerId="LiveId" clId="{E98B590F-3A88-409E-824C-41A5DCCD2CC3}" dt="2022-08-03T18:03:57.386" v="403" actId="478"/>
          <ac:picMkLst>
            <pc:docMk/>
            <pc:sldMk cId="284731361" sldId="410"/>
            <ac:picMk id="5" creationId="{8BE0E6CB-AB7D-2395-8F30-2417D85EF1DA}"/>
          </ac:picMkLst>
        </pc:picChg>
        <pc:picChg chg="add mod">
          <ac:chgData name="Tín Phạm Huỳnh" userId="e01cef85b2538258" providerId="LiveId" clId="{E98B590F-3A88-409E-824C-41A5DCCD2CC3}" dt="2022-08-03T18:04:06.277" v="408" actId="14100"/>
          <ac:picMkLst>
            <pc:docMk/>
            <pc:sldMk cId="284731361" sldId="410"/>
            <ac:picMk id="6" creationId="{769129E9-AD9C-CD26-2BA3-995D11254586}"/>
          </ac:picMkLst>
        </pc:picChg>
        <pc:picChg chg="add mod">
          <ac:chgData name="Tín Phạm Huỳnh" userId="e01cef85b2538258" providerId="LiveId" clId="{E98B590F-3A88-409E-824C-41A5DCCD2CC3}" dt="2022-08-03T18:07:22.886" v="412" actId="14100"/>
          <ac:picMkLst>
            <pc:docMk/>
            <pc:sldMk cId="284731361" sldId="410"/>
            <ac:picMk id="8" creationId="{72E1A4CB-BB02-54D1-F6F0-0E3CA845C722}"/>
          </ac:picMkLst>
        </pc:picChg>
        <pc:picChg chg="del">
          <ac:chgData name="Tín Phạm Huỳnh" userId="e01cef85b2538258" providerId="LiveId" clId="{E98B590F-3A88-409E-824C-41A5DCCD2CC3}" dt="2022-08-03T18:03:59.216" v="404" actId="478"/>
          <ac:picMkLst>
            <pc:docMk/>
            <pc:sldMk cId="284731361" sldId="410"/>
            <ac:picMk id="9" creationId="{626EB87E-B4AC-0C77-2495-FC64D26EB474}"/>
          </ac:picMkLst>
        </pc:picChg>
        <pc:picChg chg="add mod">
          <ac:chgData name="Tín Phạm Huỳnh" userId="e01cef85b2538258" providerId="LiveId" clId="{E98B590F-3A88-409E-824C-41A5DCCD2CC3}" dt="2022-08-03T18:07:46.246" v="417" actId="14100"/>
          <ac:picMkLst>
            <pc:docMk/>
            <pc:sldMk cId="284731361" sldId="410"/>
            <ac:picMk id="11" creationId="{6F94C4FD-4314-5554-57FE-3EB252526496}"/>
          </ac:picMkLst>
        </pc:picChg>
        <pc:picChg chg="del">
          <ac:chgData name="Tín Phạm Huỳnh" userId="e01cef85b2538258" providerId="LiveId" clId="{E98B590F-3A88-409E-824C-41A5DCCD2CC3}" dt="2022-08-03T18:04:01.247" v="405" actId="478"/>
          <ac:picMkLst>
            <pc:docMk/>
            <pc:sldMk cId="284731361" sldId="410"/>
            <ac:picMk id="12" creationId="{905B030E-BB9F-CB7F-7E17-2DF3AAB6F637}"/>
          </ac:picMkLst>
        </pc:picChg>
      </pc:sldChg>
      <pc:sldChg chg="addSp delSp modSp add mod delAnim modAnim">
        <pc:chgData name="Tín Phạm Huỳnh" userId="e01cef85b2538258" providerId="LiveId" clId="{E98B590F-3A88-409E-824C-41A5DCCD2CC3}" dt="2022-08-03T18:24:00.064" v="469"/>
        <pc:sldMkLst>
          <pc:docMk/>
          <pc:sldMk cId="374284137" sldId="411"/>
        </pc:sldMkLst>
        <pc:spChg chg="mod">
          <ac:chgData name="Tín Phạm Huỳnh" userId="e01cef85b2538258" providerId="LiveId" clId="{E98B590F-3A88-409E-824C-41A5DCCD2CC3}" dt="2022-08-03T18:21:29.003" v="454" actId="255"/>
          <ac:spMkLst>
            <pc:docMk/>
            <pc:sldMk cId="374284137" sldId="411"/>
            <ac:spMk id="26" creationId="{8C172E24-C44D-48B6-8976-7C505A7E8CF4}"/>
          </ac:spMkLst>
        </pc:spChg>
        <pc:picChg chg="add mod">
          <ac:chgData name="Tín Phạm Huỳnh" userId="e01cef85b2538258" providerId="LiveId" clId="{E98B590F-3A88-409E-824C-41A5DCCD2CC3}" dt="2022-08-03T18:22:17.878" v="460" actId="14100"/>
          <ac:picMkLst>
            <pc:docMk/>
            <pc:sldMk cId="374284137" sldId="411"/>
            <ac:picMk id="5" creationId="{D9C6C364-E3B5-790D-B059-90BD452AC845}"/>
          </ac:picMkLst>
        </pc:picChg>
        <pc:picChg chg="del">
          <ac:chgData name="Tín Phạm Huỳnh" userId="e01cef85b2538258" providerId="LiveId" clId="{E98B590F-3A88-409E-824C-41A5DCCD2CC3}" dt="2022-08-03T18:21:32.073" v="455" actId="478"/>
          <ac:picMkLst>
            <pc:docMk/>
            <pc:sldMk cId="374284137" sldId="411"/>
            <ac:picMk id="6" creationId="{769129E9-AD9C-CD26-2BA3-995D11254586}"/>
          </ac:picMkLst>
        </pc:picChg>
        <pc:picChg chg="del">
          <ac:chgData name="Tín Phạm Huỳnh" userId="e01cef85b2538258" providerId="LiveId" clId="{E98B590F-3A88-409E-824C-41A5DCCD2CC3}" dt="2022-08-03T18:21:34.102" v="456" actId="478"/>
          <ac:picMkLst>
            <pc:docMk/>
            <pc:sldMk cId="374284137" sldId="411"/>
            <ac:picMk id="8" creationId="{72E1A4CB-BB02-54D1-F6F0-0E3CA845C722}"/>
          </ac:picMkLst>
        </pc:picChg>
        <pc:picChg chg="add mod">
          <ac:chgData name="Tín Phạm Huỳnh" userId="e01cef85b2538258" providerId="LiveId" clId="{E98B590F-3A88-409E-824C-41A5DCCD2CC3}" dt="2022-08-03T18:22:40.374" v="463" actId="14100"/>
          <ac:picMkLst>
            <pc:docMk/>
            <pc:sldMk cId="374284137" sldId="411"/>
            <ac:picMk id="9" creationId="{D7F5DA19-487E-1ECF-D1A3-0B7F44BE7303}"/>
          </ac:picMkLst>
        </pc:picChg>
        <pc:picChg chg="del">
          <ac:chgData name="Tín Phạm Huỳnh" userId="e01cef85b2538258" providerId="LiveId" clId="{E98B590F-3A88-409E-824C-41A5DCCD2CC3}" dt="2022-08-03T18:21:36.198" v="457" actId="478"/>
          <ac:picMkLst>
            <pc:docMk/>
            <pc:sldMk cId="374284137" sldId="411"/>
            <ac:picMk id="11" creationId="{6F94C4FD-4314-5554-57FE-3EB252526496}"/>
          </ac:picMkLst>
        </pc:picChg>
        <pc:picChg chg="add mod">
          <ac:chgData name="Tín Phạm Huỳnh" userId="e01cef85b2538258" providerId="LiveId" clId="{E98B590F-3A88-409E-824C-41A5DCCD2CC3}" dt="2022-08-03T18:23:10.934" v="466" actId="14100"/>
          <ac:picMkLst>
            <pc:docMk/>
            <pc:sldMk cId="374284137" sldId="411"/>
            <ac:picMk id="12" creationId="{B19363E1-173A-3536-C9A4-6953B3D6F0F9}"/>
          </ac:picMkLst>
        </pc:picChg>
      </pc:sldChg>
      <pc:sldChg chg="addSp delSp modSp add mod delAnim modAnim">
        <pc:chgData name="Tín Phạm Huỳnh" userId="e01cef85b2538258" providerId="LiveId" clId="{E98B590F-3A88-409E-824C-41A5DCCD2CC3}" dt="2022-08-04T00:29:37.861" v="702" actId="20577"/>
        <pc:sldMkLst>
          <pc:docMk/>
          <pc:sldMk cId="3028660116" sldId="412"/>
        </pc:sldMkLst>
        <pc:spChg chg="mod">
          <ac:chgData name="Tín Phạm Huỳnh" userId="e01cef85b2538258" providerId="LiveId" clId="{E98B590F-3A88-409E-824C-41A5DCCD2CC3}" dt="2022-08-04T00:29:37.861" v="702" actId="20577"/>
          <ac:spMkLst>
            <pc:docMk/>
            <pc:sldMk cId="3028660116" sldId="412"/>
            <ac:spMk id="26" creationId="{8C172E24-C44D-48B6-8976-7C505A7E8CF4}"/>
          </ac:spMkLst>
        </pc:spChg>
        <pc:picChg chg="del">
          <ac:chgData name="Tín Phạm Huỳnh" userId="e01cef85b2538258" providerId="LiveId" clId="{E98B590F-3A88-409E-824C-41A5DCCD2CC3}" dt="2022-08-03T18:26:13.512" v="512" actId="478"/>
          <ac:picMkLst>
            <pc:docMk/>
            <pc:sldMk cId="3028660116" sldId="412"/>
            <ac:picMk id="5" creationId="{D9C6C364-E3B5-790D-B059-90BD452AC845}"/>
          </ac:picMkLst>
        </pc:picChg>
        <pc:picChg chg="add mod">
          <ac:chgData name="Tín Phạm Huỳnh" userId="e01cef85b2538258" providerId="LiveId" clId="{E98B590F-3A88-409E-824C-41A5DCCD2CC3}" dt="2022-08-03T18:27:00.422" v="517" actId="14100"/>
          <ac:picMkLst>
            <pc:docMk/>
            <pc:sldMk cId="3028660116" sldId="412"/>
            <ac:picMk id="6" creationId="{8E4CFBBD-55DF-8635-BC8A-549F19EF81CD}"/>
          </ac:picMkLst>
        </pc:picChg>
        <pc:picChg chg="add mod">
          <ac:chgData name="Tín Phạm Huỳnh" userId="e01cef85b2538258" providerId="LiveId" clId="{E98B590F-3A88-409E-824C-41A5DCCD2CC3}" dt="2022-08-03T18:27:23.822" v="520" actId="14100"/>
          <ac:picMkLst>
            <pc:docMk/>
            <pc:sldMk cId="3028660116" sldId="412"/>
            <ac:picMk id="8" creationId="{25479EE4-841D-1AC0-A700-730A5EBAB324}"/>
          </ac:picMkLst>
        </pc:picChg>
        <pc:picChg chg="del">
          <ac:chgData name="Tín Phạm Huỳnh" userId="e01cef85b2538258" providerId="LiveId" clId="{E98B590F-3A88-409E-824C-41A5DCCD2CC3}" dt="2022-08-03T18:26:15.638" v="513" actId="478"/>
          <ac:picMkLst>
            <pc:docMk/>
            <pc:sldMk cId="3028660116" sldId="412"/>
            <ac:picMk id="9" creationId="{D7F5DA19-487E-1ECF-D1A3-0B7F44BE7303}"/>
          </ac:picMkLst>
        </pc:picChg>
        <pc:picChg chg="add mod">
          <ac:chgData name="Tín Phạm Huỳnh" userId="e01cef85b2538258" providerId="LiveId" clId="{E98B590F-3A88-409E-824C-41A5DCCD2CC3}" dt="2022-08-03T18:27:43.997" v="523" actId="14100"/>
          <ac:picMkLst>
            <pc:docMk/>
            <pc:sldMk cId="3028660116" sldId="412"/>
            <ac:picMk id="11" creationId="{8827CEE9-AAB3-103D-36F3-F6629BC7D520}"/>
          </ac:picMkLst>
        </pc:picChg>
        <pc:picChg chg="del">
          <ac:chgData name="Tín Phạm Huỳnh" userId="e01cef85b2538258" providerId="LiveId" clId="{E98B590F-3A88-409E-824C-41A5DCCD2CC3}" dt="2022-08-03T18:26:16.520" v="514" actId="478"/>
          <ac:picMkLst>
            <pc:docMk/>
            <pc:sldMk cId="3028660116" sldId="412"/>
            <ac:picMk id="12" creationId="{B19363E1-173A-3536-C9A4-6953B3D6F0F9}"/>
          </ac:picMkLst>
        </pc:picChg>
      </pc:sldChg>
      <pc:sldChg chg="addSp delSp modSp add mod delAnim modAnim">
        <pc:chgData name="Tín Phạm Huỳnh" userId="e01cef85b2538258" providerId="LiveId" clId="{E98B590F-3A88-409E-824C-41A5DCCD2CC3}" dt="2022-08-04T01:15:51.200" v="1501"/>
        <pc:sldMkLst>
          <pc:docMk/>
          <pc:sldMk cId="4129778890" sldId="413"/>
        </pc:sldMkLst>
        <pc:spChg chg="mod">
          <ac:chgData name="Tín Phạm Huỳnh" userId="e01cef85b2538258" providerId="LiveId" clId="{E98B590F-3A88-409E-824C-41A5DCCD2CC3}" dt="2022-08-03T18:33:48.827" v="606" actId="255"/>
          <ac:spMkLst>
            <pc:docMk/>
            <pc:sldMk cId="4129778890" sldId="413"/>
            <ac:spMk id="26" creationId="{8C172E24-C44D-48B6-8976-7C505A7E8CF4}"/>
          </ac:spMkLst>
        </pc:spChg>
        <pc:picChg chg="add mod">
          <ac:chgData name="Tín Phạm Huỳnh" userId="e01cef85b2538258" providerId="LiveId" clId="{E98B590F-3A88-409E-824C-41A5DCCD2CC3}" dt="2022-08-03T18:34:13.238" v="612" actId="14100"/>
          <ac:picMkLst>
            <pc:docMk/>
            <pc:sldMk cId="4129778890" sldId="413"/>
            <ac:picMk id="5" creationId="{5E4F8235-6164-108A-86A2-7DCD2300C5CD}"/>
          </ac:picMkLst>
        </pc:picChg>
        <pc:picChg chg="del">
          <ac:chgData name="Tín Phạm Huỳnh" userId="e01cef85b2538258" providerId="LiveId" clId="{E98B590F-3A88-409E-824C-41A5DCCD2CC3}" dt="2022-08-03T18:33:50.899" v="607" actId="478"/>
          <ac:picMkLst>
            <pc:docMk/>
            <pc:sldMk cId="4129778890" sldId="413"/>
            <ac:picMk id="6" creationId="{8E4CFBBD-55DF-8635-BC8A-549F19EF81CD}"/>
          </ac:picMkLst>
        </pc:picChg>
        <pc:picChg chg="del">
          <ac:chgData name="Tín Phạm Huỳnh" userId="e01cef85b2538258" providerId="LiveId" clId="{E98B590F-3A88-409E-824C-41A5DCCD2CC3}" dt="2022-08-03T18:33:52.499" v="608" actId="478"/>
          <ac:picMkLst>
            <pc:docMk/>
            <pc:sldMk cId="4129778890" sldId="413"/>
            <ac:picMk id="8" creationId="{25479EE4-841D-1AC0-A700-730A5EBAB324}"/>
          </ac:picMkLst>
        </pc:picChg>
        <pc:picChg chg="add mod">
          <ac:chgData name="Tín Phạm Huỳnh" userId="e01cef85b2538258" providerId="LiveId" clId="{E98B590F-3A88-409E-824C-41A5DCCD2CC3}" dt="2022-08-03T18:34:31.550" v="616" actId="14100"/>
          <ac:picMkLst>
            <pc:docMk/>
            <pc:sldMk cId="4129778890" sldId="413"/>
            <ac:picMk id="9" creationId="{29CD00E3-ECA5-0C6A-2ED5-C3FCB30C2C86}"/>
          </ac:picMkLst>
        </pc:picChg>
        <pc:picChg chg="del">
          <ac:chgData name="Tín Phạm Huỳnh" userId="e01cef85b2538258" providerId="LiveId" clId="{E98B590F-3A88-409E-824C-41A5DCCD2CC3}" dt="2022-08-03T18:33:54.102" v="609" actId="478"/>
          <ac:picMkLst>
            <pc:docMk/>
            <pc:sldMk cId="4129778890" sldId="413"/>
            <ac:picMk id="11" creationId="{8827CEE9-AAB3-103D-36F3-F6629BC7D520}"/>
          </ac:picMkLst>
        </pc:picChg>
        <pc:picChg chg="add mod">
          <ac:chgData name="Tín Phạm Huỳnh" userId="e01cef85b2538258" providerId="LiveId" clId="{E98B590F-3A88-409E-824C-41A5DCCD2CC3}" dt="2022-08-03T18:34:52.511" v="619" actId="14100"/>
          <ac:picMkLst>
            <pc:docMk/>
            <pc:sldMk cId="4129778890" sldId="413"/>
            <ac:picMk id="12" creationId="{6E37A798-380B-1A8B-1631-D16B04E37033}"/>
          </ac:picMkLst>
        </pc:picChg>
      </pc:sldChg>
      <pc:sldChg chg="addSp delSp modSp add mod modAnim">
        <pc:chgData name="Tín Phạm Huỳnh" userId="e01cef85b2538258" providerId="LiveId" clId="{E98B590F-3A88-409E-824C-41A5DCCD2CC3}" dt="2022-08-04T00:47:35.773" v="1052"/>
        <pc:sldMkLst>
          <pc:docMk/>
          <pc:sldMk cId="3335449874" sldId="414"/>
        </pc:sldMkLst>
        <pc:spChg chg="mod">
          <ac:chgData name="Tín Phạm Huỳnh" userId="e01cef85b2538258" providerId="LiveId" clId="{E98B590F-3A88-409E-824C-41A5DCCD2CC3}" dt="2022-08-04T00:33:45.860" v="751" actId="20577"/>
          <ac:spMkLst>
            <pc:docMk/>
            <pc:sldMk cId="3335449874" sldId="414"/>
            <ac:spMk id="2" creationId="{4E23BBE4-DA7C-41FB-82C8-D6B735063C5A}"/>
          </ac:spMkLst>
        </pc:spChg>
        <pc:spChg chg="mod">
          <ac:chgData name="Tín Phạm Huỳnh" userId="e01cef85b2538258" providerId="LiveId" clId="{E98B590F-3A88-409E-824C-41A5DCCD2CC3}" dt="2022-08-04T00:35:06.902" v="892" actId="20577"/>
          <ac:spMkLst>
            <pc:docMk/>
            <pc:sldMk cId="3335449874" sldId="414"/>
            <ac:spMk id="26" creationId="{8C172E24-C44D-48B6-8976-7C505A7E8CF4}"/>
          </ac:spMkLst>
        </pc:spChg>
        <pc:spChg chg="mod">
          <ac:chgData name="Tín Phạm Huỳnh" userId="e01cef85b2538258" providerId="LiveId" clId="{E98B590F-3A88-409E-824C-41A5DCCD2CC3}" dt="2022-08-04T00:33:24.231" v="705" actId="20577"/>
          <ac:spMkLst>
            <pc:docMk/>
            <pc:sldMk cId="3335449874" sldId="414"/>
            <ac:spMk id="30" creationId="{1DD52101-E3A3-4F79-89B5-A4066A490503}"/>
          </ac:spMkLst>
        </pc:spChg>
        <pc:picChg chg="del">
          <ac:chgData name="Tín Phạm Huỳnh" userId="e01cef85b2538258" providerId="LiveId" clId="{E98B590F-3A88-409E-824C-41A5DCCD2CC3}" dt="2022-08-04T00:34:15.132" v="752" actId="478"/>
          <ac:picMkLst>
            <pc:docMk/>
            <pc:sldMk cId="3335449874" sldId="414"/>
            <ac:picMk id="5" creationId="{5E4F8235-6164-108A-86A2-7DCD2300C5CD}"/>
          </ac:picMkLst>
        </pc:picChg>
        <pc:picChg chg="del">
          <ac:chgData name="Tín Phạm Huỳnh" userId="e01cef85b2538258" providerId="LiveId" clId="{E98B590F-3A88-409E-824C-41A5DCCD2CC3}" dt="2022-08-04T00:34:15.132" v="752" actId="478"/>
          <ac:picMkLst>
            <pc:docMk/>
            <pc:sldMk cId="3335449874" sldId="414"/>
            <ac:picMk id="9" creationId="{29CD00E3-ECA5-0C6A-2ED5-C3FCB30C2C86}"/>
          </ac:picMkLst>
        </pc:picChg>
        <pc:picChg chg="add mod">
          <ac:chgData name="Tín Phạm Huỳnh" userId="e01cef85b2538258" providerId="LiveId" clId="{E98B590F-3A88-409E-824C-41A5DCCD2CC3}" dt="2022-08-04T00:34:25.763" v="757" actId="14100"/>
          <ac:picMkLst>
            <pc:docMk/>
            <pc:sldMk cId="3335449874" sldId="414"/>
            <ac:picMk id="10" creationId="{D0F1320B-A325-399F-9FAE-4CEE10AF51A8}"/>
          </ac:picMkLst>
        </pc:picChg>
        <pc:picChg chg="del">
          <ac:chgData name="Tín Phạm Huỳnh" userId="e01cef85b2538258" providerId="LiveId" clId="{E98B590F-3A88-409E-824C-41A5DCCD2CC3}" dt="2022-08-04T00:34:15.132" v="752" actId="478"/>
          <ac:picMkLst>
            <pc:docMk/>
            <pc:sldMk cId="3335449874" sldId="414"/>
            <ac:picMk id="12" creationId="{6E37A798-380B-1A8B-1631-D16B04E37033}"/>
          </ac:picMkLst>
        </pc:picChg>
      </pc:sldChg>
      <pc:sldChg chg="addSp delSp modSp add mod modAnim">
        <pc:chgData name="Tín Phạm Huỳnh" userId="e01cef85b2538258" providerId="LiveId" clId="{E98B590F-3A88-409E-824C-41A5DCCD2CC3}" dt="2022-08-04T00:41:28.995" v="947"/>
        <pc:sldMkLst>
          <pc:docMk/>
          <pc:sldMk cId="2217512489" sldId="415"/>
        </pc:sldMkLst>
        <pc:spChg chg="mod">
          <ac:chgData name="Tín Phạm Huỳnh" userId="e01cef85b2538258" providerId="LiveId" clId="{E98B590F-3A88-409E-824C-41A5DCCD2CC3}" dt="2022-08-04T00:37:53.478" v="945" actId="20577"/>
          <ac:spMkLst>
            <pc:docMk/>
            <pc:sldMk cId="2217512489" sldId="415"/>
            <ac:spMk id="26" creationId="{8C172E24-C44D-48B6-8976-7C505A7E8CF4}"/>
          </ac:spMkLst>
        </pc:spChg>
        <pc:picChg chg="add mod">
          <ac:chgData name="Tín Phạm Huỳnh" userId="e01cef85b2538258" providerId="LiveId" clId="{E98B590F-3A88-409E-824C-41A5DCCD2CC3}" dt="2022-08-04T00:37:34.466" v="900" actId="14100"/>
          <ac:picMkLst>
            <pc:docMk/>
            <pc:sldMk cId="2217512489" sldId="415"/>
            <ac:picMk id="8" creationId="{B576F348-A8B6-1669-D475-A2CE75C65003}"/>
          </ac:picMkLst>
        </pc:picChg>
        <pc:picChg chg="add mod">
          <ac:chgData name="Tín Phạm Huỳnh" userId="e01cef85b2538258" providerId="LiveId" clId="{E98B590F-3A88-409E-824C-41A5DCCD2CC3}" dt="2022-08-04T00:37:31.508" v="899" actId="1076"/>
          <ac:picMkLst>
            <pc:docMk/>
            <pc:sldMk cId="2217512489" sldId="415"/>
            <ac:picMk id="9" creationId="{06D261CA-46B9-7F11-FD57-C69792575269}"/>
          </ac:picMkLst>
        </pc:picChg>
        <pc:picChg chg="del">
          <ac:chgData name="Tín Phạm Huỳnh" userId="e01cef85b2538258" providerId="LiveId" clId="{E98B590F-3A88-409E-824C-41A5DCCD2CC3}" dt="2022-08-04T00:36:51.715" v="894" actId="478"/>
          <ac:picMkLst>
            <pc:docMk/>
            <pc:sldMk cId="2217512489" sldId="415"/>
            <ac:picMk id="10" creationId="{D0F1320B-A325-399F-9FAE-4CEE10AF51A8}"/>
          </ac:picMkLst>
        </pc:picChg>
      </pc:sldChg>
      <pc:sldChg chg="addSp delSp modSp add mod ord delAnim modAnim">
        <pc:chgData name="Tín Phạm Huỳnh" userId="e01cef85b2538258" providerId="LiveId" clId="{E98B590F-3A88-409E-824C-41A5DCCD2CC3}" dt="2022-08-04T00:45:47.683" v="1051" actId="14100"/>
        <pc:sldMkLst>
          <pc:docMk/>
          <pc:sldMk cId="3310613780" sldId="416"/>
        </pc:sldMkLst>
        <pc:spChg chg="mod">
          <ac:chgData name="Tín Phạm Huỳnh" userId="e01cef85b2538258" providerId="LiveId" clId="{E98B590F-3A88-409E-824C-41A5DCCD2CC3}" dt="2022-08-04T00:43:36.488" v="1007" actId="20577"/>
          <ac:spMkLst>
            <pc:docMk/>
            <pc:sldMk cId="3310613780" sldId="416"/>
            <ac:spMk id="2" creationId="{4E23BBE4-DA7C-41FB-82C8-D6B735063C5A}"/>
          </ac:spMkLst>
        </pc:spChg>
        <pc:spChg chg="mod">
          <ac:chgData name="Tín Phạm Huỳnh" userId="e01cef85b2538258" providerId="LiveId" clId="{E98B590F-3A88-409E-824C-41A5DCCD2CC3}" dt="2022-08-04T00:44:02.599" v="1040" actId="20577"/>
          <ac:spMkLst>
            <pc:docMk/>
            <pc:sldMk cId="3310613780" sldId="416"/>
            <ac:spMk id="26" creationId="{8C172E24-C44D-48B6-8976-7C505A7E8CF4}"/>
          </ac:spMkLst>
        </pc:spChg>
        <pc:picChg chg="add mod">
          <ac:chgData name="Tín Phạm Huỳnh" userId="e01cef85b2538258" providerId="LiveId" clId="{E98B590F-3A88-409E-824C-41A5DCCD2CC3}" dt="2022-08-04T00:44:39.044" v="1045" actId="14100"/>
          <ac:picMkLst>
            <pc:docMk/>
            <pc:sldMk cId="3310613780" sldId="416"/>
            <ac:picMk id="5" creationId="{7D2FC6AD-E1FC-9050-6D1F-261AF435A16E}"/>
          </ac:picMkLst>
        </pc:picChg>
        <pc:picChg chg="add mod">
          <ac:chgData name="Tín Phạm Huỳnh" userId="e01cef85b2538258" providerId="LiveId" clId="{E98B590F-3A88-409E-824C-41A5DCCD2CC3}" dt="2022-08-04T00:45:17.329" v="1048" actId="14100"/>
          <ac:picMkLst>
            <pc:docMk/>
            <pc:sldMk cId="3310613780" sldId="416"/>
            <ac:picMk id="7" creationId="{42B980AF-A3BD-E378-32DF-2F7C4379E9D8}"/>
          </ac:picMkLst>
        </pc:picChg>
        <pc:picChg chg="del">
          <ac:chgData name="Tín Phạm Huỳnh" userId="e01cef85b2538258" providerId="LiveId" clId="{E98B590F-3A88-409E-824C-41A5DCCD2CC3}" dt="2022-08-04T00:44:29.632" v="1041" actId="478"/>
          <ac:picMkLst>
            <pc:docMk/>
            <pc:sldMk cId="3310613780" sldId="416"/>
            <ac:picMk id="8" creationId="{B576F348-A8B6-1669-D475-A2CE75C65003}"/>
          </ac:picMkLst>
        </pc:picChg>
        <pc:picChg chg="del">
          <ac:chgData name="Tín Phạm Huỳnh" userId="e01cef85b2538258" providerId="LiveId" clId="{E98B590F-3A88-409E-824C-41A5DCCD2CC3}" dt="2022-08-04T00:44:32.037" v="1042" actId="478"/>
          <ac:picMkLst>
            <pc:docMk/>
            <pc:sldMk cId="3310613780" sldId="416"/>
            <ac:picMk id="9" creationId="{06D261CA-46B9-7F11-FD57-C69792575269}"/>
          </ac:picMkLst>
        </pc:picChg>
        <pc:picChg chg="add mod">
          <ac:chgData name="Tín Phạm Huỳnh" userId="e01cef85b2538258" providerId="LiveId" clId="{E98B590F-3A88-409E-824C-41A5DCCD2CC3}" dt="2022-08-04T00:45:47.683" v="1051" actId="14100"/>
          <ac:picMkLst>
            <pc:docMk/>
            <pc:sldMk cId="3310613780" sldId="416"/>
            <ac:picMk id="11" creationId="{E78F2D3F-028F-DC52-D0DF-79EA7A914131}"/>
          </ac:picMkLst>
        </pc:picChg>
      </pc:sldChg>
      <pc:sldChg chg="addSp delSp modSp add mod modAnim">
        <pc:chgData name="Tín Phạm Huỳnh" userId="e01cef85b2538258" providerId="LiveId" clId="{E98B590F-3A88-409E-824C-41A5DCCD2CC3}" dt="2022-08-04T01:00:21.990" v="1341"/>
        <pc:sldMkLst>
          <pc:docMk/>
          <pc:sldMk cId="2351206193" sldId="417"/>
        </pc:sldMkLst>
        <pc:spChg chg="mod">
          <ac:chgData name="Tín Phạm Huỳnh" userId="e01cef85b2538258" providerId="LiveId" clId="{E98B590F-3A88-409E-824C-41A5DCCD2CC3}" dt="2022-08-04T00:52:27.654" v="1102" actId="20577"/>
          <ac:spMkLst>
            <pc:docMk/>
            <pc:sldMk cId="2351206193" sldId="417"/>
            <ac:spMk id="2" creationId="{4E23BBE4-DA7C-41FB-82C8-D6B735063C5A}"/>
          </ac:spMkLst>
        </pc:spChg>
        <pc:spChg chg="mod">
          <ac:chgData name="Tín Phạm Huỳnh" userId="e01cef85b2538258" providerId="LiveId" clId="{E98B590F-3A88-409E-824C-41A5DCCD2CC3}" dt="2022-08-04T01:00:09.431" v="1339" actId="20577"/>
          <ac:spMkLst>
            <pc:docMk/>
            <pc:sldMk cId="2351206193" sldId="417"/>
            <ac:spMk id="26" creationId="{8C172E24-C44D-48B6-8976-7C505A7E8CF4}"/>
          </ac:spMkLst>
        </pc:spChg>
        <pc:spChg chg="mod">
          <ac:chgData name="Tín Phạm Huỳnh" userId="e01cef85b2538258" providerId="LiveId" clId="{E98B590F-3A88-409E-824C-41A5DCCD2CC3}" dt="2022-08-04T00:52:11.204" v="1055" actId="20577"/>
          <ac:spMkLst>
            <pc:docMk/>
            <pc:sldMk cId="2351206193" sldId="417"/>
            <ac:spMk id="30" creationId="{1DD52101-E3A3-4F79-89B5-A4066A490503}"/>
          </ac:spMkLst>
        </pc:spChg>
        <pc:picChg chg="del">
          <ac:chgData name="Tín Phạm Huỳnh" userId="e01cef85b2538258" providerId="LiveId" clId="{E98B590F-3A88-409E-824C-41A5DCCD2CC3}" dt="2022-08-04T00:53:26.996" v="1334" actId="478"/>
          <ac:picMkLst>
            <pc:docMk/>
            <pc:sldMk cId="2351206193" sldId="417"/>
            <ac:picMk id="5" creationId="{5E4F8235-6164-108A-86A2-7DCD2300C5CD}"/>
          </ac:picMkLst>
        </pc:picChg>
        <pc:picChg chg="add mod">
          <ac:chgData name="Tín Phạm Huỳnh" userId="e01cef85b2538258" providerId="LiveId" clId="{E98B590F-3A88-409E-824C-41A5DCCD2CC3}" dt="2022-08-04T01:00:14.537" v="1340" actId="1076"/>
          <ac:picMkLst>
            <pc:docMk/>
            <pc:sldMk cId="2351206193" sldId="417"/>
            <ac:picMk id="5" creationId="{A8F006C0-03B7-D1E9-F0DC-42EED3C257EB}"/>
          </ac:picMkLst>
        </pc:picChg>
        <pc:picChg chg="del">
          <ac:chgData name="Tín Phạm Huỳnh" userId="e01cef85b2538258" providerId="LiveId" clId="{E98B590F-3A88-409E-824C-41A5DCCD2CC3}" dt="2022-08-04T00:53:28.543" v="1335" actId="478"/>
          <ac:picMkLst>
            <pc:docMk/>
            <pc:sldMk cId="2351206193" sldId="417"/>
            <ac:picMk id="9" creationId="{29CD00E3-ECA5-0C6A-2ED5-C3FCB30C2C86}"/>
          </ac:picMkLst>
        </pc:picChg>
        <pc:picChg chg="del">
          <ac:chgData name="Tín Phạm Huỳnh" userId="e01cef85b2538258" providerId="LiveId" clId="{E98B590F-3A88-409E-824C-41A5DCCD2CC3}" dt="2022-08-04T00:53:30.282" v="1336" actId="478"/>
          <ac:picMkLst>
            <pc:docMk/>
            <pc:sldMk cId="2351206193" sldId="417"/>
            <ac:picMk id="12" creationId="{6E37A798-380B-1A8B-1631-D16B04E37033}"/>
          </ac:picMkLst>
        </pc:picChg>
      </pc:sldChg>
      <pc:sldChg chg="addSp delSp modSp add mod ord modAnim">
        <pc:chgData name="Tín Phạm Huỳnh" userId="e01cef85b2538258" providerId="LiveId" clId="{E98B590F-3A88-409E-824C-41A5DCCD2CC3}" dt="2022-08-04T01:13:33.006" v="1497"/>
        <pc:sldMkLst>
          <pc:docMk/>
          <pc:sldMk cId="434117757" sldId="418"/>
        </pc:sldMkLst>
        <pc:spChg chg="mod">
          <ac:chgData name="Tín Phạm Huỳnh" userId="e01cef85b2538258" providerId="LiveId" clId="{E98B590F-3A88-409E-824C-41A5DCCD2CC3}" dt="2022-08-04T01:01:04.815" v="1382" actId="20577"/>
          <ac:spMkLst>
            <pc:docMk/>
            <pc:sldMk cId="434117757" sldId="418"/>
            <ac:spMk id="2" creationId="{4E23BBE4-DA7C-41FB-82C8-D6B735063C5A}"/>
          </ac:spMkLst>
        </pc:spChg>
        <pc:spChg chg="mod">
          <ac:chgData name="Tín Phạm Huỳnh" userId="e01cef85b2538258" providerId="LiveId" clId="{E98B590F-3A88-409E-824C-41A5DCCD2CC3}" dt="2022-08-04T01:01:31.839" v="1451" actId="20577"/>
          <ac:spMkLst>
            <pc:docMk/>
            <pc:sldMk cId="434117757" sldId="418"/>
            <ac:spMk id="26" creationId="{8C172E24-C44D-48B6-8976-7C505A7E8CF4}"/>
          </ac:spMkLst>
        </pc:spChg>
        <pc:spChg chg="mod">
          <ac:chgData name="Tín Phạm Huỳnh" userId="e01cef85b2538258" providerId="LiveId" clId="{E98B590F-3A88-409E-824C-41A5DCCD2CC3}" dt="2022-08-04T01:00:52.330" v="1346" actId="20577"/>
          <ac:spMkLst>
            <pc:docMk/>
            <pc:sldMk cId="434117757" sldId="418"/>
            <ac:spMk id="30" creationId="{1DD52101-E3A3-4F79-89B5-A4066A490503}"/>
          </ac:spMkLst>
        </pc:spChg>
        <pc:picChg chg="del">
          <ac:chgData name="Tín Phạm Huỳnh" userId="e01cef85b2538258" providerId="LiveId" clId="{E98B590F-3A88-409E-824C-41A5DCCD2CC3}" dt="2022-08-04T01:02:23.652" v="1452" actId="478"/>
          <ac:picMkLst>
            <pc:docMk/>
            <pc:sldMk cId="434117757" sldId="418"/>
            <ac:picMk id="5" creationId="{5E4F8235-6164-108A-86A2-7DCD2300C5CD}"/>
          </ac:picMkLst>
        </pc:picChg>
        <pc:picChg chg="add mod">
          <ac:chgData name="Tín Phạm Huỳnh" userId="e01cef85b2538258" providerId="LiveId" clId="{E98B590F-3A88-409E-824C-41A5DCCD2CC3}" dt="2022-08-04T01:02:35.931" v="1457" actId="14100"/>
          <ac:picMkLst>
            <pc:docMk/>
            <pc:sldMk cId="434117757" sldId="418"/>
            <ac:picMk id="6" creationId="{5D2F1B6A-BB4C-99DB-8616-E5449E01257A}"/>
          </ac:picMkLst>
        </pc:picChg>
        <pc:picChg chg="add mod">
          <ac:chgData name="Tín Phạm Huỳnh" userId="e01cef85b2538258" providerId="LiveId" clId="{E98B590F-3A88-409E-824C-41A5DCCD2CC3}" dt="2022-08-04T01:08:14.844" v="1479" actId="1076"/>
          <ac:picMkLst>
            <pc:docMk/>
            <pc:sldMk cId="434117757" sldId="418"/>
            <ac:picMk id="8" creationId="{095BD16E-8DD0-35B3-7F7D-BE6A84988B30}"/>
          </ac:picMkLst>
        </pc:picChg>
        <pc:picChg chg="del">
          <ac:chgData name="Tín Phạm Huỳnh" userId="e01cef85b2538258" providerId="LiveId" clId="{E98B590F-3A88-409E-824C-41A5DCCD2CC3}" dt="2022-08-04T01:02:25.197" v="1453" actId="478"/>
          <ac:picMkLst>
            <pc:docMk/>
            <pc:sldMk cId="434117757" sldId="418"/>
            <ac:picMk id="9" creationId="{29CD00E3-ECA5-0C6A-2ED5-C3FCB30C2C86}"/>
          </ac:picMkLst>
        </pc:picChg>
        <pc:picChg chg="add mod">
          <ac:chgData name="Tín Phạm Huỳnh" userId="e01cef85b2538258" providerId="LiveId" clId="{E98B590F-3A88-409E-824C-41A5DCCD2CC3}" dt="2022-08-04T01:10:56.076" v="1491" actId="1076"/>
          <ac:picMkLst>
            <pc:docMk/>
            <pc:sldMk cId="434117757" sldId="418"/>
            <ac:picMk id="11" creationId="{C2FC8D08-2F83-22D1-086F-A2072F58D97F}"/>
          </ac:picMkLst>
        </pc:picChg>
        <pc:picChg chg="del">
          <ac:chgData name="Tín Phạm Huỳnh" userId="e01cef85b2538258" providerId="LiveId" clId="{E98B590F-3A88-409E-824C-41A5DCCD2CC3}" dt="2022-08-04T01:02:27.147" v="1454" actId="478"/>
          <ac:picMkLst>
            <pc:docMk/>
            <pc:sldMk cId="434117757" sldId="418"/>
            <ac:picMk id="12" creationId="{6E37A798-380B-1A8B-1631-D16B04E37033}"/>
          </ac:picMkLst>
        </pc:picChg>
      </pc:sldChg>
    </pc:docChg>
  </pc:docChgLst>
  <pc:docChgLst>
    <pc:chgData name="Việt Đức" userId="db055cb8b8dba8f5" providerId="LiveId" clId="{4D1572F9-8D50-44C0-A67E-D432D88B2930}"/>
    <pc:docChg chg="undo custSel addSld modSld sldOrd">
      <pc:chgData name="Việt Đức" userId="db055cb8b8dba8f5" providerId="LiveId" clId="{4D1572F9-8D50-44C0-A67E-D432D88B2930}" dt="2021-07-08T13:36:17.246" v="608"/>
      <pc:docMkLst>
        <pc:docMk/>
      </pc:docMkLst>
      <pc:sldChg chg="modAnim">
        <pc:chgData name="Việt Đức" userId="db055cb8b8dba8f5" providerId="LiveId" clId="{4D1572F9-8D50-44C0-A67E-D432D88B2930}" dt="2021-07-06T13:55:10.314" v="3"/>
        <pc:sldMkLst>
          <pc:docMk/>
          <pc:sldMk cId="250350046" sldId="257"/>
        </pc:sldMkLst>
      </pc:sldChg>
      <pc:sldChg chg="addSp delSp modSp mod ord delAnim modAnim">
        <pc:chgData name="Việt Đức" userId="db055cb8b8dba8f5" providerId="LiveId" clId="{4D1572F9-8D50-44C0-A67E-D432D88B2930}" dt="2021-07-08T13:22:09.300" v="416" actId="20578"/>
        <pc:sldMkLst>
          <pc:docMk/>
          <pc:sldMk cId="1934680522" sldId="258"/>
        </pc:sldMkLst>
        <pc:spChg chg="del">
          <ac:chgData name="Việt Đức" userId="db055cb8b8dba8f5" providerId="LiveId" clId="{4D1572F9-8D50-44C0-A67E-D432D88B2930}" dt="2021-07-08T12:30:31.379" v="54" actId="478"/>
          <ac:spMkLst>
            <pc:docMk/>
            <pc:sldMk cId="1934680522" sldId="258"/>
            <ac:spMk id="36" creationId="{C5CB7D01-58FA-47D3-8355-A31434CFB40E}"/>
          </ac:spMkLst>
        </pc:spChg>
        <pc:spChg chg="del">
          <ac:chgData name="Việt Đức" userId="db055cb8b8dba8f5" providerId="LiveId" clId="{4D1572F9-8D50-44C0-A67E-D432D88B2930}" dt="2021-07-08T12:30:31.379" v="54" actId="478"/>
          <ac:spMkLst>
            <pc:docMk/>
            <pc:sldMk cId="1934680522" sldId="258"/>
            <ac:spMk id="38" creationId="{59E32CC9-8BCF-4B3B-8A46-5C0755D383C5}"/>
          </ac:spMkLst>
        </pc:spChg>
        <pc:spChg chg="mod">
          <ac:chgData name="Việt Đức" userId="db055cb8b8dba8f5" providerId="LiveId" clId="{4D1572F9-8D50-44C0-A67E-D432D88B2930}" dt="2021-07-08T12:30:41.616" v="59" actId="1076"/>
          <ac:spMkLst>
            <pc:docMk/>
            <pc:sldMk cId="1934680522" sldId="258"/>
            <ac:spMk id="39" creationId="{845CAF49-917B-4E84-8C79-3B882182091E}"/>
          </ac:spMkLst>
        </pc:spChg>
        <pc:spChg chg="del mod">
          <ac:chgData name="Việt Đức" userId="db055cb8b8dba8f5" providerId="LiveId" clId="{4D1572F9-8D50-44C0-A67E-D432D88B2930}" dt="2021-07-08T12:30:34.524" v="57" actId="478"/>
          <ac:spMkLst>
            <pc:docMk/>
            <pc:sldMk cId="1934680522" sldId="258"/>
            <ac:spMk id="49" creationId="{8069D84D-0EBE-4510-A857-D821E82963DA}"/>
          </ac:spMkLst>
        </pc:spChg>
        <pc:spChg chg="del">
          <ac:chgData name="Việt Đức" userId="db055cb8b8dba8f5" providerId="LiveId" clId="{4D1572F9-8D50-44C0-A67E-D432D88B2930}" dt="2021-07-08T12:30:31.379" v="54" actId="478"/>
          <ac:spMkLst>
            <pc:docMk/>
            <pc:sldMk cId="1934680522" sldId="258"/>
            <ac:spMk id="50" creationId="{8DBFC102-2D52-4760-939E-FFC56C9D6807}"/>
          </ac:spMkLst>
        </pc:spChg>
        <pc:spChg chg="del">
          <ac:chgData name="Việt Đức" userId="db055cb8b8dba8f5" providerId="LiveId" clId="{4D1572F9-8D50-44C0-A67E-D432D88B2930}" dt="2021-07-08T12:30:33.590" v="56" actId="478"/>
          <ac:spMkLst>
            <pc:docMk/>
            <pc:sldMk cId="1934680522" sldId="258"/>
            <ac:spMk id="51" creationId="{43C25163-F2B1-40E9-8B13-47A233072F74}"/>
          </ac:spMkLst>
        </pc:spChg>
        <pc:spChg chg="del mod">
          <ac:chgData name="Việt Đức" userId="db055cb8b8dba8f5" providerId="LiveId" clId="{4D1572F9-8D50-44C0-A67E-D432D88B2930}" dt="2021-07-08T12:30:31.379" v="54" actId="478"/>
          <ac:spMkLst>
            <pc:docMk/>
            <pc:sldMk cId="1934680522" sldId="258"/>
            <ac:spMk id="52" creationId="{299780C0-E1D4-4490-83CE-96B0817C6D95}"/>
          </ac:spMkLst>
        </pc:spChg>
        <pc:spChg chg="del">
          <ac:chgData name="Việt Đức" userId="db055cb8b8dba8f5" providerId="LiveId" clId="{4D1572F9-8D50-44C0-A67E-D432D88B2930}" dt="2021-07-08T12:30:31.379" v="54" actId="478"/>
          <ac:spMkLst>
            <pc:docMk/>
            <pc:sldMk cId="1934680522" sldId="258"/>
            <ac:spMk id="53" creationId="{85924FF5-DAB0-40B6-B552-651FCF50F6F1}"/>
          </ac:spMkLst>
        </pc:spChg>
        <pc:picChg chg="add del mod">
          <ac:chgData name="Việt Đức" userId="db055cb8b8dba8f5" providerId="LiveId" clId="{4D1572F9-8D50-44C0-A67E-D432D88B2930}" dt="2021-07-08T12:39:48.574" v="90"/>
          <ac:picMkLst>
            <pc:docMk/>
            <pc:sldMk cId="1934680522" sldId="258"/>
            <ac:picMk id="20" creationId="{21D267BC-F658-43DA-A643-83B8EDBF05F4}"/>
          </ac:picMkLst>
        </pc:picChg>
        <pc:picChg chg="mod">
          <ac:chgData name="Việt Đức" userId="db055cb8b8dba8f5" providerId="LiveId" clId="{4D1572F9-8D50-44C0-A67E-D432D88B2930}" dt="2021-07-08T12:30:39.136" v="58" actId="1076"/>
          <ac:picMkLst>
            <pc:docMk/>
            <pc:sldMk cId="1934680522" sldId="258"/>
            <ac:picMk id="37" creationId="{7EBEA0E6-2292-498C-8C6E-8A7810BAF8E7}"/>
          </ac:picMkLst>
        </pc:picChg>
        <pc:picChg chg="add del mod">
          <ac:chgData name="Việt Đức" userId="db055cb8b8dba8f5" providerId="LiveId" clId="{4D1572F9-8D50-44C0-A67E-D432D88B2930}" dt="2021-07-08T12:39:52.026" v="93" actId="478"/>
          <ac:picMkLst>
            <pc:docMk/>
            <pc:sldMk cId="1934680522" sldId="258"/>
            <ac:picMk id="1026" creationId="{0F94ACD1-CD52-470C-A16E-EACB12B165DD}"/>
          </ac:picMkLst>
        </pc:picChg>
      </pc:sldChg>
      <pc:sldChg chg="delSp modSp mod delAnim modAnim">
        <pc:chgData name="Việt Đức" userId="db055cb8b8dba8f5" providerId="LiveId" clId="{4D1572F9-8D50-44C0-A67E-D432D88B2930}" dt="2021-07-08T12:24:34.264" v="29" actId="14100"/>
        <pc:sldMkLst>
          <pc:docMk/>
          <pc:sldMk cId="3099839783" sldId="259"/>
        </pc:sldMkLst>
        <pc:spChg chg="mod">
          <ac:chgData name="Việt Đức" userId="db055cb8b8dba8f5" providerId="LiveId" clId="{4D1572F9-8D50-44C0-A67E-D432D88B2930}" dt="2021-07-08T12:24:18.209" v="22" actId="1076"/>
          <ac:spMkLst>
            <pc:docMk/>
            <pc:sldMk cId="3099839783" sldId="259"/>
            <ac:spMk id="6" creationId="{945E6216-FBC0-4F48-951C-C033AEAE919D}"/>
          </ac:spMkLst>
        </pc:spChg>
        <pc:spChg chg="mod">
          <ac:chgData name="Việt Đức" userId="db055cb8b8dba8f5" providerId="LiveId" clId="{4D1572F9-8D50-44C0-A67E-D432D88B2930}" dt="2021-07-08T12:24:28.960" v="26" actId="1076"/>
          <ac:spMkLst>
            <pc:docMk/>
            <pc:sldMk cId="3099839783" sldId="259"/>
            <ac:spMk id="15" creationId="{B4B32207-B3F0-445D-A4D6-E3EA5AC27D4B}"/>
          </ac:spMkLst>
        </pc:spChg>
        <pc:spChg chg="mod">
          <ac:chgData name="Việt Đức" userId="db055cb8b8dba8f5" providerId="LiveId" clId="{4D1572F9-8D50-44C0-A67E-D432D88B2930}" dt="2021-07-08T12:24:06.601" v="20" actId="1076"/>
          <ac:spMkLst>
            <pc:docMk/>
            <pc:sldMk cId="3099839783" sldId="259"/>
            <ac:spMk id="18" creationId="{814A7EE9-9410-4BEA-8428-63EFE51BED74}"/>
          </ac:spMkLst>
        </pc:spChg>
        <pc:spChg chg="del mod">
          <ac:chgData name="Việt Đức" userId="db055cb8b8dba8f5" providerId="LiveId" clId="{4D1572F9-8D50-44C0-A67E-D432D88B2930}" dt="2021-07-08T12:23:49.892" v="14" actId="478"/>
          <ac:spMkLst>
            <pc:docMk/>
            <pc:sldMk cId="3099839783" sldId="259"/>
            <ac:spMk id="22" creationId="{C7F25ACD-6DBB-4AB6-BD13-9EA68DA65FC3}"/>
          </ac:spMkLst>
        </pc:spChg>
        <pc:spChg chg="del">
          <ac:chgData name="Việt Đức" userId="db055cb8b8dba8f5" providerId="LiveId" clId="{4D1572F9-8D50-44C0-A67E-D432D88B2930}" dt="2021-07-08T12:24:22.937" v="24" actId="478"/>
          <ac:spMkLst>
            <pc:docMk/>
            <pc:sldMk cId="3099839783" sldId="259"/>
            <ac:spMk id="30" creationId="{D9430766-CC8D-48BC-B143-4CDECA5FEB6D}"/>
          </ac:spMkLst>
        </pc:spChg>
        <pc:picChg chg="mod">
          <ac:chgData name="Việt Đức" userId="db055cb8b8dba8f5" providerId="LiveId" clId="{4D1572F9-8D50-44C0-A67E-D432D88B2930}" dt="2021-07-08T12:24:34.264" v="29" actId="14100"/>
          <ac:picMkLst>
            <pc:docMk/>
            <pc:sldMk cId="3099839783" sldId="259"/>
            <ac:picMk id="1026" creationId="{2C57D660-9F9E-4329-BB73-E55EC197397A}"/>
          </ac:picMkLst>
        </pc:picChg>
        <pc:picChg chg="del">
          <ac:chgData name="Việt Đức" userId="db055cb8b8dba8f5" providerId="LiveId" clId="{4D1572F9-8D50-44C0-A67E-D432D88B2930}" dt="2021-07-08T12:24:21.546" v="23" actId="478"/>
          <ac:picMkLst>
            <pc:docMk/>
            <pc:sldMk cId="3099839783" sldId="259"/>
            <ac:picMk id="2050" creationId="{6F93C7BC-1489-440E-81CC-DB320B6EE7DD}"/>
          </ac:picMkLst>
        </pc:picChg>
      </pc:sldChg>
      <pc:sldChg chg="delSp modSp add mod delAnim modAnim">
        <pc:chgData name="Việt Đức" userId="db055cb8b8dba8f5" providerId="LiveId" clId="{4D1572F9-8D50-44C0-A67E-D432D88B2930}" dt="2021-07-08T13:36:17.246" v="608"/>
        <pc:sldMkLst>
          <pc:docMk/>
          <pc:sldMk cId="1959815187" sldId="262"/>
        </pc:sldMkLst>
        <pc:spChg chg="del">
          <ac:chgData name="Việt Đức" userId="db055cb8b8dba8f5" providerId="LiveId" clId="{4D1572F9-8D50-44C0-A67E-D432D88B2930}" dt="2021-07-08T12:25:15.414" v="32" actId="478"/>
          <ac:spMkLst>
            <pc:docMk/>
            <pc:sldMk cId="1959815187" sldId="262"/>
            <ac:spMk id="6" creationId="{945E6216-FBC0-4F48-951C-C033AEAE919D}"/>
          </ac:spMkLst>
        </pc:spChg>
        <pc:spChg chg="del">
          <ac:chgData name="Việt Đức" userId="db055cb8b8dba8f5" providerId="LiveId" clId="{4D1572F9-8D50-44C0-A67E-D432D88B2930}" dt="2021-07-08T12:25:33.945" v="37" actId="478"/>
          <ac:spMkLst>
            <pc:docMk/>
            <pc:sldMk cId="1959815187" sldId="262"/>
            <ac:spMk id="15" creationId="{B4B32207-B3F0-445D-A4D6-E3EA5AC27D4B}"/>
          </ac:spMkLst>
        </pc:spChg>
        <pc:spChg chg="del mod">
          <ac:chgData name="Việt Đức" userId="db055cb8b8dba8f5" providerId="LiveId" clId="{4D1572F9-8D50-44C0-A67E-D432D88B2930}" dt="2021-07-08T12:25:14.299" v="31" actId="478"/>
          <ac:spMkLst>
            <pc:docMk/>
            <pc:sldMk cId="1959815187" sldId="262"/>
            <ac:spMk id="18" creationId="{814A7EE9-9410-4BEA-8428-63EFE51BED74}"/>
          </ac:spMkLst>
        </pc:spChg>
        <pc:spChg chg="mod">
          <ac:chgData name="Việt Đức" userId="db055cb8b8dba8f5" providerId="LiveId" clId="{4D1572F9-8D50-44C0-A67E-D432D88B2930}" dt="2021-07-08T12:25:29.604" v="35" actId="1076"/>
          <ac:spMkLst>
            <pc:docMk/>
            <pc:sldMk cId="1959815187" sldId="262"/>
            <ac:spMk id="22" creationId="{C7F25ACD-6DBB-4AB6-BD13-9EA68DA65FC3}"/>
          </ac:spMkLst>
        </pc:spChg>
        <pc:spChg chg="mod">
          <ac:chgData name="Việt Đức" userId="db055cb8b8dba8f5" providerId="LiveId" clId="{4D1572F9-8D50-44C0-A67E-D432D88B2930}" dt="2021-07-08T12:25:48.096" v="44" actId="1076"/>
          <ac:spMkLst>
            <pc:docMk/>
            <pc:sldMk cId="1959815187" sldId="262"/>
            <ac:spMk id="30" creationId="{D9430766-CC8D-48BC-B143-4CDECA5FEB6D}"/>
          </ac:spMkLst>
        </pc:spChg>
        <pc:picChg chg="del">
          <ac:chgData name="Việt Đức" userId="db055cb8b8dba8f5" providerId="LiveId" clId="{4D1572F9-8D50-44C0-A67E-D432D88B2930}" dt="2021-07-08T12:25:32.646" v="36" actId="478"/>
          <ac:picMkLst>
            <pc:docMk/>
            <pc:sldMk cId="1959815187" sldId="262"/>
            <ac:picMk id="1026" creationId="{2C57D660-9F9E-4329-BB73-E55EC197397A}"/>
          </ac:picMkLst>
        </pc:picChg>
        <pc:picChg chg="mod">
          <ac:chgData name="Việt Đức" userId="db055cb8b8dba8f5" providerId="LiveId" clId="{4D1572F9-8D50-44C0-A67E-D432D88B2930}" dt="2021-07-08T12:25:42.864" v="42" actId="1076"/>
          <ac:picMkLst>
            <pc:docMk/>
            <pc:sldMk cId="1959815187" sldId="262"/>
            <ac:picMk id="2050" creationId="{6F93C7BC-1489-440E-81CC-DB320B6EE7DD}"/>
          </ac:picMkLst>
        </pc:picChg>
      </pc:sldChg>
      <pc:sldChg chg="delSp modSp add mod delAnim modAnim">
        <pc:chgData name="Việt Đức" userId="db055cb8b8dba8f5" providerId="LiveId" clId="{4D1572F9-8D50-44C0-A67E-D432D88B2930}" dt="2021-07-08T13:35:34.441" v="605"/>
        <pc:sldMkLst>
          <pc:docMk/>
          <pc:sldMk cId="2849298205" sldId="263"/>
        </pc:sldMkLst>
        <pc:spChg chg="mod">
          <ac:chgData name="Việt Đức" userId="db055cb8b8dba8f5" providerId="LiveId" clId="{4D1572F9-8D50-44C0-A67E-D432D88B2930}" dt="2021-07-08T13:11:12.053" v="307" actId="1076"/>
          <ac:spMkLst>
            <pc:docMk/>
            <pc:sldMk cId="2849298205" sldId="263"/>
            <ac:spMk id="4" creationId="{222E47B5-ED9B-4D3A-B7E3-36CD3FDD1C34}"/>
          </ac:spMkLst>
        </pc:spChg>
        <pc:spChg chg="del">
          <ac:chgData name="Việt Đức" userId="db055cb8b8dba8f5" providerId="LiveId" clId="{4D1572F9-8D50-44C0-A67E-D432D88B2930}" dt="2021-07-08T13:06:19.631" v="302" actId="478"/>
          <ac:spMkLst>
            <pc:docMk/>
            <pc:sldMk cId="2849298205" sldId="263"/>
            <ac:spMk id="9" creationId="{E6D348CF-6352-44BF-8600-E7E98A74FF6A}"/>
          </ac:spMkLst>
        </pc:spChg>
        <pc:spChg chg="mod">
          <ac:chgData name="Việt Đức" userId="db055cb8b8dba8f5" providerId="LiveId" clId="{4D1572F9-8D50-44C0-A67E-D432D88B2930}" dt="2021-07-08T13:11:12.053" v="307" actId="1076"/>
          <ac:spMkLst>
            <pc:docMk/>
            <pc:sldMk cId="2849298205" sldId="263"/>
            <ac:spMk id="23" creationId="{2AA6BDBE-3D79-4586-B48B-F12631E332D2}"/>
          </ac:spMkLst>
        </pc:spChg>
        <pc:spChg chg="mod">
          <ac:chgData name="Việt Đức" userId="db055cb8b8dba8f5" providerId="LiveId" clId="{4D1572F9-8D50-44C0-A67E-D432D88B2930}" dt="2021-07-08T13:11:12.053" v="307" actId="1076"/>
          <ac:spMkLst>
            <pc:docMk/>
            <pc:sldMk cId="2849298205" sldId="263"/>
            <ac:spMk id="24" creationId="{EF450B14-AC6B-4F2B-AC80-FFC93AB86365}"/>
          </ac:spMkLst>
        </pc:spChg>
        <pc:spChg chg="del">
          <ac:chgData name="Việt Đức" userId="db055cb8b8dba8f5" providerId="LiveId" clId="{4D1572F9-8D50-44C0-A67E-D432D88B2930}" dt="2021-07-08T13:06:27.516" v="305" actId="478"/>
          <ac:spMkLst>
            <pc:docMk/>
            <pc:sldMk cId="2849298205" sldId="263"/>
            <ac:spMk id="25" creationId="{16ECF242-491E-420C-818E-8529BD06D4F4}"/>
          </ac:spMkLst>
        </pc:spChg>
        <pc:spChg chg="del">
          <ac:chgData name="Việt Đức" userId="db055cb8b8dba8f5" providerId="LiveId" clId="{4D1572F9-8D50-44C0-A67E-D432D88B2930}" dt="2021-07-08T13:06:25.978" v="304" actId="478"/>
          <ac:spMkLst>
            <pc:docMk/>
            <pc:sldMk cId="2849298205" sldId="263"/>
            <ac:spMk id="28" creationId="{2153C979-5FF4-4DEA-A2B0-E17949B99B10}"/>
          </ac:spMkLst>
        </pc:spChg>
        <pc:spChg chg="mod">
          <ac:chgData name="Việt Đức" userId="db055cb8b8dba8f5" providerId="LiveId" clId="{4D1572F9-8D50-44C0-A67E-D432D88B2930}" dt="2021-07-08T13:11:12.053" v="307" actId="1076"/>
          <ac:spMkLst>
            <pc:docMk/>
            <pc:sldMk cId="2849298205" sldId="263"/>
            <ac:spMk id="31" creationId="{FB4AA02C-C24E-4448-87B7-AA40C1F428BD}"/>
          </ac:spMkLst>
        </pc:spChg>
        <pc:spChg chg="del">
          <ac:chgData name="Việt Đức" userId="db055cb8b8dba8f5" providerId="LiveId" clId="{4D1572F9-8D50-44C0-A67E-D432D88B2930}" dt="2021-07-08T13:06:23.699" v="303" actId="478"/>
          <ac:spMkLst>
            <pc:docMk/>
            <pc:sldMk cId="2849298205" sldId="263"/>
            <ac:spMk id="33" creationId="{26CA8181-CD8B-4BF5-8323-3718F7D1EF96}"/>
          </ac:spMkLst>
        </pc:spChg>
        <pc:spChg chg="mod">
          <ac:chgData name="Việt Đức" userId="db055cb8b8dba8f5" providerId="LiveId" clId="{4D1572F9-8D50-44C0-A67E-D432D88B2930}" dt="2021-07-08T13:11:16.899" v="308" actId="1076"/>
          <ac:spMkLst>
            <pc:docMk/>
            <pc:sldMk cId="2849298205" sldId="263"/>
            <ac:spMk id="36" creationId="{C5CB7D01-58FA-47D3-8355-A31434CFB40E}"/>
          </ac:spMkLst>
        </pc:spChg>
        <pc:spChg chg="mod">
          <ac:chgData name="Việt Đức" userId="db055cb8b8dba8f5" providerId="LiveId" clId="{4D1572F9-8D50-44C0-A67E-D432D88B2930}" dt="2021-07-08T13:11:22.514" v="310" actId="1076"/>
          <ac:spMkLst>
            <pc:docMk/>
            <pc:sldMk cId="2849298205" sldId="263"/>
            <ac:spMk id="38" creationId="{59E32CC9-8BCF-4B3B-8A46-5C0755D383C5}"/>
          </ac:spMkLst>
        </pc:spChg>
        <pc:spChg chg="mod">
          <ac:chgData name="Việt Đức" userId="db055cb8b8dba8f5" providerId="LiveId" clId="{4D1572F9-8D50-44C0-A67E-D432D88B2930}" dt="2021-07-08T13:11:12.053" v="307" actId="1076"/>
          <ac:spMkLst>
            <pc:docMk/>
            <pc:sldMk cId="2849298205" sldId="263"/>
            <ac:spMk id="39" creationId="{845CAF49-917B-4E84-8C79-3B882182091E}"/>
          </ac:spMkLst>
        </pc:spChg>
        <pc:spChg chg="mod">
          <ac:chgData name="Việt Đức" userId="db055cb8b8dba8f5" providerId="LiveId" clId="{4D1572F9-8D50-44C0-A67E-D432D88B2930}" dt="2021-07-08T13:11:26.033" v="311" actId="1076"/>
          <ac:spMkLst>
            <pc:docMk/>
            <pc:sldMk cId="2849298205" sldId="263"/>
            <ac:spMk id="49" creationId="{8069D84D-0EBE-4510-A857-D821E82963DA}"/>
          </ac:spMkLst>
        </pc:spChg>
        <pc:spChg chg="mod">
          <ac:chgData name="Việt Đức" userId="db055cb8b8dba8f5" providerId="LiveId" clId="{4D1572F9-8D50-44C0-A67E-D432D88B2930}" dt="2021-07-08T13:11:29.609" v="312" actId="1076"/>
          <ac:spMkLst>
            <pc:docMk/>
            <pc:sldMk cId="2849298205" sldId="263"/>
            <ac:spMk id="50" creationId="{8DBFC102-2D52-4760-939E-FFC56C9D6807}"/>
          </ac:spMkLst>
        </pc:spChg>
        <pc:spChg chg="mod">
          <ac:chgData name="Việt Đức" userId="db055cb8b8dba8f5" providerId="LiveId" clId="{4D1572F9-8D50-44C0-A67E-D432D88B2930}" dt="2021-07-08T13:11:34.225" v="313" actId="1076"/>
          <ac:spMkLst>
            <pc:docMk/>
            <pc:sldMk cId="2849298205" sldId="263"/>
            <ac:spMk id="51" creationId="{43C25163-F2B1-40E9-8B13-47A233072F74}"/>
          </ac:spMkLst>
        </pc:spChg>
        <pc:spChg chg="mod">
          <ac:chgData name="Việt Đức" userId="db055cb8b8dba8f5" providerId="LiveId" clId="{4D1572F9-8D50-44C0-A67E-D432D88B2930}" dt="2021-07-08T13:11:54.434" v="317" actId="1076"/>
          <ac:spMkLst>
            <pc:docMk/>
            <pc:sldMk cId="2849298205" sldId="263"/>
            <ac:spMk id="52" creationId="{299780C0-E1D4-4490-83CE-96B0817C6D95}"/>
          </ac:spMkLst>
        </pc:spChg>
        <pc:spChg chg="mod">
          <ac:chgData name="Việt Đức" userId="db055cb8b8dba8f5" providerId="LiveId" clId="{4D1572F9-8D50-44C0-A67E-D432D88B2930}" dt="2021-07-08T13:11:50.434" v="316" actId="1076"/>
          <ac:spMkLst>
            <pc:docMk/>
            <pc:sldMk cId="2849298205" sldId="263"/>
            <ac:spMk id="53" creationId="{85924FF5-DAB0-40B6-B552-651FCF50F6F1}"/>
          </ac:spMkLst>
        </pc:spChg>
        <pc:picChg chg="mod">
          <ac:chgData name="Việt Đức" userId="db055cb8b8dba8f5" providerId="LiveId" clId="{4D1572F9-8D50-44C0-A67E-D432D88B2930}" dt="2021-07-08T13:11:12.053" v="307" actId="1076"/>
          <ac:picMkLst>
            <pc:docMk/>
            <pc:sldMk cId="2849298205" sldId="263"/>
            <ac:picMk id="37" creationId="{7EBEA0E6-2292-498C-8C6E-8A7810BAF8E7}"/>
          </ac:picMkLst>
        </pc:picChg>
      </pc:sldChg>
      <pc:sldChg chg="delSp modSp add mod delAnim modAnim">
        <pc:chgData name="Việt Đức" userId="db055cb8b8dba8f5" providerId="LiveId" clId="{4D1572F9-8D50-44C0-A67E-D432D88B2930}" dt="2021-07-08T12:41:38.161" v="105" actId="12789"/>
        <pc:sldMkLst>
          <pc:docMk/>
          <pc:sldMk cId="290779344" sldId="264"/>
        </pc:sldMkLst>
        <pc:spChg chg="del">
          <ac:chgData name="Việt Đức" userId="db055cb8b8dba8f5" providerId="LiveId" clId="{4D1572F9-8D50-44C0-A67E-D432D88B2930}" dt="2021-07-08T12:36:03.909" v="73" actId="478"/>
          <ac:spMkLst>
            <pc:docMk/>
            <pc:sldMk cId="290779344" sldId="264"/>
            <ac:spMk id="9" creationId="{E6D348CF-6352-44BF-8600-E7E98A74FF6A}"/>
          </ac:spMkLst>
        </pc:spChg>
        <pc:spChg chg="del">
          <ac:chgData name="Việt Đức" userId="db055cb8b8dba8f5" providerId="LiveId" clId="{4D1572F9-8D50-44C0-A67E-D432D88B2930}" dt="2021-07-08T12:36:07.236" v="76" actId="478"/>
          <ac:spMkLst>
            <pc:docMk/>
            <pc:sldMk cId="290779344" sldId="264"/>
            <ac:spMk id="25" creationId="{16ECF242-491E-420C-818E-8529BD06D4F4}"/>
          </ac:spMkLst>
        </pc:spChg>
        <pc:spChg chg="del">
          <ac:chgData name="Việt Đức" userId="db055cb8b8dba8f5" providerId="LiveId" clId="{4D1572F9-8D50-44C0-A67E-D432D88B2930}" dt="2021-07-08T12:36:06.139" v="75" actId="478"/>
          <ac:spMkLst>
            <pc:docMk/>
            <pc:sldMk cId="290779344" sldId="264"/>
            <ac:spMk id="28" creationId="{2153C979-5FF4-4DEA-A2B0-E17949B99B10}"/>
          </ac:spMkLst>
        </pc:spChg>
        <pc:spChg chg="del">
          <ac:chgData name="Việt Đức" userId="db055cb8b8dba8f5" providerId="LiveId" clId="{4D1572F9-8D50-44C0-A67E-D432D88B2930}" dt="2021-07-08T12:36:05.033" v="74" actId="478"/>
          <ac:spMkLst>
            <pc:docMk/>
            <pc:sldMk cId="290779344" sldId="264"/>
            <ac:spMk id="33" creationId="{26CA8181-CD8B-4BF5-8323-3718F7D1EF96}"/>
          </ac:spMkLst>
        </pc:spChg>
        <pc:spChg chg="del">
          <ac:chgData name="Việt Đức" userId="db055cb8b8dba8f5" providerId="LiveId" clId="{4D1572F9-8D50-44C0-A67E-D432D88B2930}" dt="2021-07-08T12:36:09.794" v="78" actId="478"/>
          <ac:spMkLst>
            <pc:docMk/>
            <pc:sldMk cId="290779344" sldId="264"/>
            <ac:spMk id="39" creationId="{845CAF49-917B-4E84-8C79-3B882182091E}"/>
          </ac:spMkLst>
        </pc:spChg>
        <pc:picChg chg="del">
          <ac:chgData name="Việt Đức" userId="db055cb8b8dba8f5" providerId="LiveId" clId="{4D1572F9-8D50-44C0-A67E-D432D88B2930}" dt="2021-07-08T12:36:08.642" v="77" actId="478"/>
          <ac:picMkLst>
            <pc:docMk/>
            <pc:sldMk cId="290779344" sldId="264"/>
            <ac:picMk id="37" creationId="{7EBEA0E6-2292-498C-8C6E-8A7810BAF8E7}"/>
          </ac:picMkLst>
        </pc:picChg>
        <pc:picChg chg="mod">
          <ac:chgData name="Việt Đức" userId="db055cb8b8dba8f5" providerId="LiveId" clId="{4D1572F9-8D50-44C0-A67E-D432D88B2930}" dt="2021-07-08T12:41:38.161" v="105" actId="12789"/>
          <ac:picMkLst>
            <pc:docMk/>
            <pc:sldMk cId="290779344" sldId="264"/>
            <ac:picMk id="1026" creationId="{0F94ACD1-CD52-470C-A16E-EACB12B165DD}"/>
          </ac:picMkLst>
        </pc:picChg>
      </pc:sldChg>
      <pc:sldChg chg="addSp delSp modSp add mod modAnim">
        <pc:chgData name="Việt Đức" userId="db055cb8b8dba8f5" providerId="LiveId" clId="{4D1572F9-8D50-44C0-A67E-D432D88B2930}" dt="2021-07-08T12:58:00.293" v="241" actId="1076"/>
        <pc:sldMkLst>
          <pc:docMk/>
          <pc:sldMk cId="2718594182" sldId="265"/>
        </pc:sldMkLst>
        <pc:spChg chg="add del mod">
          <ac:chgData name="Việt Đức" userId="db055cb8b8dba8f5" providerId="LiveId" clId="{4D1572F9-8D50-44C0-A67E-D432D88B2930}" dt="2021-07-08T12:47:25.593" v="155"/>
          <ac:spMkLst>
            <pc:docMk/>
            <pc:sldMk cId="2718594182" sldId="265"/>
            <ac:spMk id="2" creationId="{AA7E3B81-CF7D-45FF-8C72-6CEF2C6C4B39}"/>
          </ac:spMkLst>
        </pc:spChg>
        <pc:spChg chg="add del mod">
          <ac:chgData name="Việt Đức" userId="db055cb8b8dba8f5" providerId="LiveId" clId="{4D1572F9-8D50-44C0-A67E-D432D88B2930}" dt="2021-07-08T12:47:25.593" v="155"/>
          <ac:spMkLst>
            <pc:docMk/>
            <pc:sldMk cId="2718594182" sldId="265"/>
            <ac:spMk id="3" creationId="{0365F8FA-A8C3-4C72-8B4C-D5436BE6B058}"/>
          </ac:spMkLst>
        </pc:spChg>
        <pc:spChg chg="add mod">
          <ac:chgData name="Việt Đức" userId="db055cb8b8dba8f5" providerId="LiveId" clId="{4D1572F9-8D50-44C0-A67E-D432D88B2930}" dt="2021-07-08T12:43:27.278" v="119" actId="1076"/>
          <ac:spMkLst>
            <pc:docMk/>
            <pc:sldMk cId="2718594182" sldId="265"/>
            <ac:spMk id="5" creationId="{81C7609F-82F2-400C-8F3D-F25F9A4A7D08}"/>
          </ac:spMkLst>
        </pc:spChg>
        <pc:spChg chg="add mod">
          <ac:chgData name="Việt Đức" userId="db055cb8b8dba8f5" providerId="LiveId" clId="{4D1572F9-8D50-44C0-A67E-D432D88B2930}" dt="2021-07-08T12:56:11.478" v="225" actId="1076"/>
          <ac:spMkLst>
            <pc:docMk/>
            <pc:sldMk cId="2718594182" sldId="265"/>
            <ac:spMk id="6" creationId="{BD80953F-F5EE-4848-BECC-0C1950577B91}"/>
          </ac:spMkLst>
        </pc:spChg>
        <pc:spChg chg="add mod">
          <ac:chgData name="Việt Đức" userId="db055cb8b8dba8f5" providerId="LiveId" clId="{4D1572F9-8D50-44C0-A67E-D432D88B2930}" dt="2021-07-08T12:58:00.293" v="241" actId="1076"/>
          <ac:spMkLst>
            <pc:docMk/>
            <pc:sldMk cId="2718594182" sldId="265"/>
            <ac:spMk id="7" creationId="{099FF422-9C47-4EA5-98C0-25928685909E}"/>
          </ac:spMkLst>
        </pc:spChg>
        <pc:spChg chg="add del mod">
          <ac:chgData name="Việt Đức" userId="db055cb8b8dba8f5" providerId="LiveId" clId="{4D1572F9-8D50-44C0-A67E-D432D88B2930}" dt="2021-07-08T12:52:36.440" v="199"/>
          <ac:spMkLst>
            <pc:docMk/>
            <pc:sldMk cId="2718594182" sldId="265"/>
            <ac:spMk id="8" creationId="{5EBEBE22-B40B-42E0-8A65-17DF27210870}"/>
          </ac:spMkLst>
        </pc:spChg>
        <pc:spChg chg="add mod">
          <ac:chgData name="Việt Đức" userId="db055cb8b8dba8f5" providerId="LiveId" clId="{4D1572F9-8D50-44C0-A67E-D432D88B2930}" dt="2021-07-08T12:56:08.902" v="224" actId="1076"/>
          <ac:spMkLst>
            <pc:docMk/>
            <pc:sldMk cId="2718594182" sldId="265"/>
            <ac:spMk id="9" creationId="{4E4E89ED-64D6-48EB-BD7F-645CC48D09F3}"/>
          </ac:spMkLst>
        </pc:spChg>
        <pc:spChg chg="add mod">
          <ac:chgData name="Việt Đức" userId="db055cb8b8dba8f5" providerId="LiveId" clId="{4D1572F9-8D50-44C0-A67E-D432D88B2930}" dt="2021-07-08T12:57:56.469" v="240" actId="1076"/>
          <ac:spMkLst>
            <pc:docMk/>
            <pc:sldMk cId="2718594182" sldId="265"/>
            <ac:spMk id="10" creationId="{A3C75797-B7FC-416A-A83F-7E65CC7B12E0}"/>
          </ac:spMkLst>
        </pc:spChg>
        <pc:spChg chg="mod">
          <ac:chgData name="Việt Đức" userId="db055cb8b8dba8f5" providerId="LiveId" clId="{4D1572F9-8D50-44C0-A67E-D432D88B2930}" dt="2021-07-08T12:47:25.593" v="155"/>
          <ac:spMkLst>
            <pc:docMk/>
            <pc:sldMk cId="2718594182" sldId="265"/>
            <ac:spMk id="12" creationId="{97EE9345-6870-4A0C-A934-90335F7D6DF8}"/>
          </ac:spMkLst>
        </pc:spChg>
        <pc:spChg chg="del mod">
          <ac:chgData name="Việt Đức" userId="db055cb8b8dba8f5" providerId="LiveId" clId="{4D1572F9-8D50-44C0-A67E-D432D88B2930}" dt="2021-07-08T12:44:16.563" v="125" actId="478"/>
          <ac:spMkLst>
            <pc:docMk/>
            <pc:sldMk cId="2718594182" sldId="265"/>
            <ac:spMk id="31" creationId="{FB4AA02C-C24E-4448-87B7-AA40C1F428BD}"/>
          </ac:spMkLst>
        </pc:spChg>
        <pc:picChg chg="mod">
          <ac:chgData name="Việt Đức" userId="db055cb8b8dba8f5" providerId="LiveId" clId="{4D1572F9-8D50-44C0-A67E-D432D88B2930}" dt="2021-07-08T12:41:29.775" v="103" actId="14100"/>
          <ac:picMkLst>
            <pc:docMk/>
            <pc:sldMk cId="2718594182" sldId="265"/>
            <ac:picMk id="1026" creationId="{0F94ACD1-CD52-470C-A16E-EACB12B165DD}"/>
          </ac:picMkLst>
        </pc:picChg>
      </pc:sldChg>
      <pc:sldChg chg="addSp delSp modSp add mod delAnim modAnim">
        <pc:chgData name="Việt Đức" userId="db055cb8b8dba8f5" providerId="LiveId" clId="{4D1572F9-8D50-44C0-A67E-D432D88B2930}" dt="2021-07-08T13:34:27.017" v="602"/>
        <pc:sldMkLst>
          <pc:docMk/>
          <pc:sldMk cId="3436958036" sldId="266"/>
        </pc:sldMkLst>
        <pc:spChg chg="add del">
          <ac:chgData name="Việt Đức" userId="db055cb8b8dba8f5" providerId="LiveId" clId="{4D1572F9-8D50-44C0-A67E-D432D88B2930}" dt="2021-07-08T12:59:57.136" v="252"/>
          <ac:spMkLst>
            <pc:docMk/>
            <pc:sldMk cId="3436958036" sldId="266"/>
            <ac:spMk id="2" creationId="{E6FE94DC-D7EB-4392-8AD1-DC555EF496F6}"/>
          </ac:spMkLst>
        </pc:spChg>
        <pc:spChg chg="del">
          <ac:chgData name="Việt Đức" userId="db055cb8b8dba8f5" providerId="LiveId" clId="{4D1572F9-8D50-44C0-A67E-D432D88B2930}" dt="2021-07-08T12:59:50.857" v="250" actId="478"/>
          <ac:spMkLst>
            <pc:docMk/>
            <pc:sldMk cId="3436958036" sldId="266"/>
            <ac:spMk id="5" creationId="{81C7609F-82F2-400C-8F3D-F25F9A4A7D08}"/>
          </ac:spMkLst>
        </pc:spChg>
        <pc:spChg chg="del">
          <ac:chgData name="Việt Đức" userId="db055cb8b8dba8f5" providerId="LiveId" clId="{4D1572F9-8D50-44C0-A67E-D432D88B2930}" dt="2021-07-08T12:59:49.768" v="249" actId="478"/>
          <ac:spMkLst>
            <pc:docMk/>
            <pc:sldMk cId="3436958036" sldId="266"/>
            <ac:spMk id="6" creationId="{BD80953F-F5EE-4848-BECC-0C1950577B91}"/>
          </ac:spMkLst>
        </pc:spChg>
        <pc:spChg chg="del mod">
          <ac:chgData name="Việt Đức" userId="db055cb8b8dba8f5" providerId="LiveId" clId="{4D1572F9-8D50-44C0-A67E-D432D88B2930}" dt="2021-07-08T12:59:48.815" v="248" actId="478"/>
          <ac:spMkLst>
            <pc:docMk/>
            <pc:sldMk cId="3436958036" sldId="266"/>
            <ac:spMk id="7" creationId="{099FF422-9C47-4EA5-98C0-25928685909E}"/>
          </ac:spMkLst>
        </pc:spChg>
        <pc:spChg chg="del">
          <ac:chgData name="Việt Đức" userId="db055cb8b8dba8f5" providerId="LiveId" clId="{4D1572F9-8D50-44C0-A67E-D432D88B2930}" dt="2021-07-08T12:59:46.306" v="246" actId="478"/>
          <ac:spMkLst>
            <pc:docMk/>
            <pc:sldMk cId="3436958036" sldId="266"/>
            <ac:spMk id="9" creationId="{4E4E89ED-64D6-48EB-BD7F-645CC48D09F3}"/>
          </ac:spMkLst>
        </pc:spChg>
        <pc:spChg chg="del mod">
          <ac:chgData name="Việt Đức" userId="db055cb8b8dba8f5" providerId="LiveId" clId="{4D1572F9-8D50-44C0-A67E-D432D88B2930}" dt="2021-07-08T12:59:45" v="245" actId="478"/>
          <ac:spMkLst>
            <pc:docMk/>
            <pc:sldMk cId="3436958036" sldId="266"/>
            <ac:spMk id="10" creationId="{A3C75797-B7FC-416A-A83F-7E65CC7B12E0}"/>
          </ac:spMkLst>
        </pc:spChg>
        <pc:spChg chg="del">
          <ac:chgData name="Việt Đức" userId="db055cb8b8dba8f5" providerId="LiveId" clId="{4D1572F9-8D50-44C0-A67E-D432D88B2930}" dt="2021-07-08T12:59:47.637" v="247" actId="478"/>
          <ac:spMkLst>
            <pc:docMk/>
            <pc:sldMk cId="3436958036" sldId="266"/>
            <ac:spMk id="12" creationId="{97EE9345-6870-4A0C-A934-90335F7D6DF8}"/>
          </ac:spMkLst>
        </pc:spChg>
        <pc:spChg chg="add mod">
          <ac:chgData name="Việt Đức" userId="db055cb8b8dba8f5" providerId="LiveId" clId="{4D1572F9-8D50-44C0-A67E-D432D88B2930}" dt="2021-07-08T13:01:02.655" v="269" actId="20577"/>
          <ac:spMkLst>
            <pc:docMk/>
            <pc:sldMk cId="3436958036" sldId="266"/>
            <ac:spMk id="15" creationId="{A2DC8D78-A24E-4B35-BFB7-7C3DB2DFA5C9}"/>
          </ac:spMkLst>
        </pc:spChg>
        <pc:spChg chg="add mod">
          <ac:chgData name="Việt Đức" userId="db055cb8b8dba8f5" providerId="LiveId" clId="{4D1572F9-8D50-44C0-A67E-D432D88B2930}" dt="2021-07-08T13:00:34.430" v="257" actId="1076"/>
          <ac:spMkLst>
            <pc:docMk/>
            <pc:sldMk cId="3436958036" sldId="266"/>
            <ac:spMk id="17" creationId="{37F909FD-0C63-4274-A3AF-396848CE5111}"/>
          </ac:spMkLst>
        </pc:spChg>
        <pc:spChg chg="add mod">
          <ac:chgData name="Việt Đức" userId="db055cb8b8dba8f5" providerId="LiveId" clId="{4D1572F9-8D50-44C0-A67E-D432D88B2930}" dt="2021-07-08T13:05:38.197" v="297" actId="1076"/>
          <ac:spMkLst>
            <pc:docMk/>
            <pc:sldMk cId="3436958036" sldId="266"/>
            <ac:spMk id="19" creationId="{C5215970-BDF1-4433-A479-250CEC660105}"/>
          </ac:spMkLst>
        </pc:spChg>
        <pc:spChg chg="add mod">
          <ac:chgData name="Việt Đức" userId="db055cb8b8dba8f5" providerId="LiveId" clId="{4D1572F9-8D50-44C0-A67E-D432D88B2930}" dt="2021-07-08T13:05:40.829" v="298" actId="1076"/>
          <ac:spMkLst>
            <pc:docMk/>
            <pc:sldMk cId="3436958036" sldId="266"/>
            <ac:spMk id="21" creationId="{E41859DD-5436-4721-98F2-48187E5466D5}"/>
          </ac:spMkLst>
        </pc:spChg>
        <pc:spChg chg="add mod">
          <ac:chgData name="Việt Đức" userId="db055cb8b8dba8f5" providerId="LiveId" clId="{4D1572F9-8D50-44C0-A67E-D432D88B2930}" dt="2021-07-08T13:05:43.725" v="299" actId="1076"/>
          <ac:spMkLst>
            <pc:docMk/>
            <pc:sldMk cId="3436958036" sldId="266"/>
            <ac:spMk id="25" creationId="{73B51D00-8802-4FC9-8396-AE80EBABF557}"/>
          </ac:spMkLst>
        </pc:spChg>
        <pc:spChg chg="add mod">
          <ac:chgData name="Việt Đức" userId="db055cb8b8dba8f5" providerId="LiveId" clId="{4D1572F9-8D50-44C0-A67E-D432D88B2930}" dt="2021-07-08T13:06:04.621" v="301" actId="1076"/>
          <ac:spMkLst>
            <pc:docMk/>
            <pc:sldMk cId="3436958036" sldId="266"/>
            <ac:spMk id="26" creationId="{41627CF6-A712-4E3E-9694-2D568E0294ED}"/>
          </ac:spMkLst>
        </pc:spChg>
        <pc:picChg chg="del">
          <ac:chgData name="Việt Đức" userId="db055cb8b8dba8f5" providerId="LiveId" clId="{4D1572F9-8D50-44C0-A67E-D432D88B2930}" dt="2021-07-08T13:00:16.810" v="253" actId="478"/>
          <ac:picMkLst>
            <pc:docMk/>
            <pc:sldMk cId="3436958036" sldId="266"/>
            <ac:picMk id="1026" creationId="{0F94ACD1-CD52-470C-A16E-EACB12B165DD}"/>
          </ac:picMkLst>
        </pc:picChg>
        <pc:picChg chg="add del">
          <ac:chgData name="Việt Đức" userId="db055cb8b8dba8f5" providerId="LiveId" clId="{4D1572F9-8D50-44C0-A67E-D432D88B2930}" dt="2021-07-08T12:59:57.136" v="252"/>
          <ac:picMkLst>
            <pc:docMk/>
            <pc:sldMk cId="3436958036" sldId="266"/>
            <ac:picMk id="2050" creationId="{F6C84E2E-DFC9-4883-8BF3-301534BEAC6C}"/>
          </ac:picMkLst>
        </pc:picChg>
        <pc:picChg chg="add mod">
          <ac:chgData name="Việt Đức" userId="db055cb8b8dba8f5" providerId="LiveId" clId="{4D1572F9-8D50-44C0-A67E-D432D88B2930}" dt="2021-07-08T13:03:17.012" v="280" actId="1076"/>
          <ac:picMkLst>
            <pc:docMk/>
            <pc:sldMk cId="3436958036" sldId="266"/>
            <ac:picMk id="2052" creationId="{81B5A8C8-69EF-42D3-AE78-DC71DDE81078}"/>
          </ac:picMkLst>
        </pc:picChg>
      </pc:sldChg>
      <pc:sldChg chg="addSp delSp modSp add mod delAnim">
        <pc:chgData name="Việt Đức" userId="db055cb8b8dba8f5" providerId="LiveId" clId="{4D1572F9-8D50-44C0-A67E-D432D88B2930}" dt="2021-07-08T13:21:44.285" v="413"/>
        <pc:sldMkLst>
          <pc:docMk/>
          <pc:sldMk cId="1097306939" sldId="267"/>
        </pc:sldMkLst>
        <pc:spChg chg="add del mod">
          <ac:chgData name="Việt Đức" userId="db055cb8b8dba8f5" providerId="LiveId" clId="{4D1572F9-8D50-44C0-A67E-D432D88B2930}" dt="2021-07-08T13:19:31.842" v="398" actId="478"/>
          <ac:spMkLst>
            <pc:docMk/>
            <pc:sldMk cId="1097306939" sldId="267"/>
            <ac:spMk id="2" creationId="{F6F8C73E-8CB1-469A-A91E-43334CF58A9B}"/>
          </ac:spMkLst>
        </pc:spChg>
        <pc:spChg chg="add del mod ord">
          <ac:chgData name="Việt Đức" userId="db055cb8b8dba8f5" providerId="LiveId" clId="{4D1572F9-8D50-44C0-A67E-D432D88B2930}" dt="2021-07-08T13:21:44.285" v="413"/>
          <ac:spMkLst>
            <pc:docMk/>
            <pc:sldMk cId="1097306939" sldId="267"/>
            <ac:spMk id="3" creationId="{E430CD44-EDC8-48CE-8F29-045782845249}"/>
          </ac:spMkLst>
        </pc:spChg>
        <pc:spChg chg="del">
          <ac:chgData name="Việt Đức" userId="db055cb8b8dba8f5" providerId="LiveId" clId="{4D1572F9-8D50-44C0-A67E-D432D88B2930}" dt="2021-07-08T13:12:11.457" v="321" actId="478"/>
          <ac:spMkLst>
            <pc:docMk/>
            <pc:sldMk cId="1097306939" sldId="267"/>
            <ac:spMk id="15" creationId="{A2DC8D78-A24E-4B35-BFB7-7C3DB2DFA5C9}"/>
          </ac:spMkLst>
        </pc:spChg>
        <pc:spChg chg="del mod">
          <ac:chgData name="Việt Đức" userId="db055cb8b8dba8f5" providerId="LiveId" clId="{4D1572F9-8D50-44C0-A67E-D432D88B2930}" dt="2021-07-08T13:12:16.551" v="326" actId="478"/>
          <ac:spMkLst>
            <pc:docMk/>
            <pc:sldMk cId="1097306939" sldId="267"/>
            <ac:spMk id="17" creationId="{37F909FD-0C63-4274-A3AF-396848CE5111}"/>
          </ac:spMkLst>
        </pc:spChg>
        <pc:spChg chg="del">
          <ac:chgData name="Việt Đức" userId="db055cb8b8dba8f5" providerId="LiveId" clId="{4D1572F9-8D50-44C0-A67E-D432D88B2930}" dt="2021-07-08T13:12:10.916" v="320" actId="478"/>
          <ac:spMkLst>
            <pc:docMk/>
            <pc:sldMk cId="1097306939" sldId="267"/>
            <ac:spMk id="19" creationId="{C5215970-BDF1-4433-A479-250CEC660105}"/>
          </ac:spMkLst>
        </pc:spChg>
        <pc:spChg chg="del mod">
          <ac:chgData name="Việt Đức" userId="db055cb8b8dba8f5" providerId="LiveId" clId="{4D1572F9-8D50-44C0-A67E-D432D88B2930}" dt="2021-07-08T13:12:14.267" v="324" actId="478"/>
          <ac:spMkLst>
            <pc:docMk/>
            <pc:sldMk cId="1097306939" sldId="267"/>
            <ac:spMk id="21" creationId="{E41859DD-5436-4721-98F2-48187E5466D5}"/>
          </ac:spMkLst>
        </pc:spChg>
        <pc:spChg chg="del">
          <ac:chgData name="Việt Đức" userId="db055cb8b8dba8f5" providerId="LiveId" clId="{4D1572F9-8D50-44C0-A67E-D432D88B2930}" dt="2021-07-08T13:12:10.200" v="319" actId="478"/>
          <ac:spMkLst>
            <pc:docMk/>
            <pc:sldMk cId="1097306939" sldId="267"/>
            <ac:spMk id="25" creationId="{73B51D00-8802-4FC9-8396-AE80EBABF557}"/>
          </ac:spMkLst>
        </pc:spChg>
        <pc:spChg chg="del">
          <ac:chgData name="Việt Đức" userId="db055cb8b8dba8f5" providerId="LiveId" clId="{4D1572F9-8D50-44C0-A67E-D432D88B2930}" dt="2021-07-08T13:12:12.855" v="322" actId="478"/>
          <ac:spMkLst>
            <pc:docMk/>
            <pc:sldMk cId="1097306939" sldId="267"/>
            <ac:spMk id="26" creationId="{41627CF6-A712-4E3E-9694-2D568E0294ED}"/>
          </ac:spMkLst>
        </pc:spChg>
        <pc:picChg chg="mod">
          <ac:chgData name="Việt Đức" userId="db055cb8b8dba8f5" providerId="LiveId" clId="{4D1572F9-8D50-44C0-A67E-D432D88B2930}" dt="2021-07-08T13:21:44.285" v="413"/>
          <ac:picMkLst>
            <pc:docMk/>
            <pc:sldMk cId="1097306939" sldId="267"/>
            <ac:picMk id="16" creationId="{142EB3AE-88AA-42D9-BBA2-11CC64D1B3FE}"/>
          </ac:picMkLst>
        </pc:picChg>
        <pc:picChg chg="add del mod">
          <ac:chgData name="Việt Đức" userId="db055cb8b8dba8f5" providerId="LiveId" clId="{4D1572F9-8D50-44C0-A67E-D432D88B2930}" dt="2021-07-08T13:21:44.285" v="413"/>
          <ac:picMkLst>
            <pc:docMk/>
            <pc:sldMk cId="1097306939" sldId="267"/>
            <ac:picMk id="1026" creationId="{434C6199-5A09-4BFE-8592-E90D253791BD}"/>
          </ac:picMkLst>
        </pc:picChg>
        <pc:picChg chg="del">
          <ac:chgData name="Việt Đức" userId="db055cb8b8dba8f5" providerId="LiveId" clId="{4D1572F9-8D50-44C0-A67E-D432D88B2930}" dt="2021-07-08T13:12:18.880" v="327" actId="478"/>
          <ac:picMkLst>
            <pc:docMk/>
            <pc:sldMk cId="1097306939" sldId="267"/>
            <ac:picMk id="2052" creationId="{81B5A8C8-69EF-42D3-AE78-DC71DDE81078}"/>
          </ac:picMkLst>
        </pc:picChg>
      </pc:sldChg>
      <pc:sldChg chg="addSp delSp modSp add mod modAnim">
        <pc:chgData name="Việt Đức" userId="db055cb8b8dba8f5" providerId="LiveId" clId="{4D1572F9-8D50-44C0-A67E-D432D88B2930}" dt="2021-07-08T13:32:41.676" v="588"/>
        <pc:sldMkLst>
          <pc:docMk/>
          <pc:sldMk cId="396985233" sldId="268"/>
        </pc:sldMkLst>
        <pc:spChg chg="del mod">
          <ac:chgData name="Việt Đức" userId="db055cb8b8dba8f5" providerId="LiveId" clId="{4D1572F9-8D50-44C0-A67E-D432D88B2930}" dt="2021-07-08T13:22:16.964" v="419" actId="478"/>
          <ac:spMkLst>
            <pc:docMk/>
            <pc:sldMk cId="396985233" sldId="268"/>
            <ac:spMk id="3" creationId="{E430CD44-EDC8-48CE-8F29-045782845249}"/>
          </ac:spMkLst>
        </pc:spChg>
        <pc:spChg chg="add mod">
          <ac:chgData name="Việt Đức" userId="db055cb8b8dba8f5" providerId="LiveId" clId="{4D1572F9-8D50-44C0-A67E-D432D88B2930}" dt="2021-07-08T13:24:15.579" v="466" actId="14100"/>
          <ac:spMkLst>
            <pc:docMk/>
            <pc:sldMk cId="396985233" sldId="268"/>
            <ac:spMk id="7" creationId="{8B361041-8474-449C-B6A3-1FD4AAEC37D5}"/>
          </ac:spMkLst>
        </pc:spChg>
        <pc:spChg chg="add mod">
          <ac:chgData name="Việt Đức" userId="db055cb8b8dba8f5" providerId="LiveId" clId="{4D1572F9-8D50-44C0-A67E-D432D88B2930}" dt="2021-07-08T13:22:29.938" v="422" actId="1076"/>
          <ac:spMkLst>
            <pc:docMk/>
            <pc:sldMk cId="396985233" sldId="268"/>
            <ac:spMk id="8" creationId="{74DFB67B-4594-4C97-89FE-7AFD438302C6}"/>
          </ac:spMkLst>
        </pc:spChg>
        <pc:spChg chg="add mod">
          <ac:chgData name="Việt Đức" userId="db055cb8b8dba8f5" providerId="LiveId" clId="{4D1572F9-8D50-44C0-A67E-D432D88B2930}" dt="2021-07-08T13:23:17.851" v="439" actId="20577"/>
          <ac:spMkLst>
            <pc:docMk/>
            <pc:sldMk cId="396985233" sldId="268"/>
            <ac:spMk id="10" creationId="{765DF211-BF2B-4028-AC6C-EB4F99B118E8}"/>
          </ac:spMkLst>
        </pc:spChg>
        <pc:spChg chg="add mod">
          <ac:chgData name="Việt Đức" userId="db055cb8b8dba8f5" providerId="LiveId" clId="{4D1572F9-8D50-44C0-A67E-D432D88B2930}" dt="2021-07-08T13:23:29.427" v="441" actId="1076"/>
          <ac:spMkLst>
            <pc:docMk/>
            <pc:sldMk cId="396985233" sldId="268"/>
            <ac:spMk id="12" creationId="{06B2CD73-BCB4-492C-9EE5-EAD2E75BB7A2}"/>
          </ac:spMkLst>
        </pc:spChg>
        <pc:picChg chg="mod">
          <ac:chgData name="Việt Đức" userId="db055cb8b8dba8f5" providerId="LiveId" clId="{4D1572F9-8D50-44C0-A67E-D432D88B2930}" dt="2021-07-08T13:22:19.314" v="420" actId="1076"/>
          <ac:picMkLst>
            <pc:docMk/>
            <pc:sldMk cId="396985233" sldId="268"/>
            <ac:picMk id="1026" creationId="{434C6199-5A09-4BFE-8592-E90D253791BD}"/>
          </ac:picMkLst>
        </pc:picChg>
        <pc:picChg chg="add mod">
          <ac:chgData name="Việt Đức" userId="db055cb8b8dba8f5" providerId="LiveId" clId="{4D1572F9-8D50-44C0-A67E-D432D88B2930}" dt="2021-07-08T13:24:08.906" v="464" actId="1076"/>
          <ac:picMkLst>
            <pc:docMk/>
            <pc:sldMk cId="396985233" sldId="268"/>
            <ac:picMk id="2050" creationId="{AD99D591-6614-4FE2-A78B-803C8E138583}"/>
          </ac:picMkLst>
        </pc:picChg>
      </pc:sldChg>
      <pc:sldChg chg="addSp delSp modSp add mod modAnim">
        <pc:chgData name="Việt Đức" userId="db055cb8b8dba8f5" providerId="LiveId" clId="{4D1572F9-8D50-44C0-A67E-D432D88B2930}" dt="2021-07-08T13:33:00.520" v="592"/>
        <pc:sldMkLst>
          <pc:docMk/>
          <pc:sldMk cId="1486144761" sldId="269"/>
        </pc:sldMkLst>
        <pc:spChg chg="del">
          <ac:chgData name="Việt Đức" userId="db055cb8b8dba8f5" providerId="LiveId" clId="{4D1572F9-8D50-44C0-A67E-D432D88B2930}" dt="2021-07-08T13:25:27.576" v="561" actId="478"/>
          <ac:spMkLst>
            <pc:docMk/>
            <pc:sldMk cId="1486144761" sldId="269"/>
            <ac:spMk id="7" creationId="{8B361041-8474-449C-B6A3-1FD4AAEC37D5}"/>
          </ac:spMkLst>
        </pc:spChg>
        <pc:spChg chg="mod">
          <ac:chgData name="Việt Đức" userId="db055cb8b8dba8f5" providerId="LiveId" clId="{4D1572F9-8D50-44C0-A67E-D432D88B2930}" dt="2021-07-08T13:25:21.522" v="558" actId="20577"/>
          <ac:spMkLst>
            <pc:docMk/>
            <pc:sldMk cId="1486144761" sldId="269"/>
            <ac:spMk id="8" creationId="{74DFB67B-4594-4C97-89FE-7AFD438302C6}"/>
          </ac:spMkLst>
        </pc:spChg>
        <pc:spChg chg="del">
          <ac:chgData name="Việt Đức" userId="db055cb8b8dba8f5" providerId="LiveId" clId="{4D1572F9-8D50-44C0-A67E-D432D88B2930}" dt="2021-07-08T13:25:24.877" v="559" actId="478"/>
          <ac:spMkLst>
            <pc:docMk/>
            <pc:sldMk cId="1486144761" sldId="269"/>
            <ac:spMk id="10" creationId="{765DF211-BF2B-4028-AC6C-EB4F99B118E8}"/>
          </ac:spMkLst>
        </pc:spChg>
        <pc:spChg chg="del">
          <ac:chgData name="Việt Đức" userId="db055cb8b8dba8f5" providerId="LiveId" clId="{4D1572F9-8D50-44C0-A67E-D432D88B2930}" dt="2021-07-08T13:25:26.305" v="560" actId="478"/>
          <ac:spMkLst>
            <pc:docMk/>
            <pc:sldMk cId="1486144761" sldId="269"/>
            <ac:spMk id="12" creationId="{06B2CD73-BCB4-492C-9EE5-EAD2E75BB7A2}"/>
          </ac:spMkLst>
        </pc:spChg>
        <pc:picChg chg="del">
          <ac:chgData name="Việt Đức" userId="db055cb8b8dba8f5" providerId="LiveId" clId="{4D1572F9-8D50-44C0-A67E-D432D88B2930}" dt="2021-07-08T13:25:32.738" v="564" actId="478"/>
          <ac:picMkLst>
            <pc:docMk/>
            <pc:sldMk cId="1486144761" sldId="269"/>
            <ac:picMk id="1026" creationId="{434C6199-5A09-4BFE-8592-E90D253791BD}"/>
          </ac:picMkLst>
        </pc:picChg>
        <pc:picChg chg="del">
          <ac:chgData name="Việt Đức" userId="db055cb8b8dba8f5" providerId="LiveId" clId="{4D1572F9-8D50-44C0-A67E-D432D88B2930}" dt="2021-07-08T13:25:28.588" v="562" actId="478"/>
          <ac:picMkLst>
            <pc:docMk/>
            <pc:sldMk cId="1486144761" sldId="269"/>
            <ac:picMk id="2050" creationId="{AD99D591-6614-4FE2-A78B-803C8E138583}"/>
          </ac:picMkLst>
        </pc:picChg>
        <pc:picChg chg="add mod">
          <ac:chgData name="Việt Đức" userId="db055cb8b8dba8f5" providerId="LiveId" clId="{4D1572F9-8D50-44C0-A67E-D432D88B2930}" dt="2021-07-08T13:25:36.338" v="565" actId="1076"/>
          <ac:picMkLst>
            <pc:docMk/>
            <pc:sldMk cId="1486144761" sldId="269"/>
            <ac:picMk id="3074" creationId="{690FF390-2FD6-458D-A1F9-6992F779475A}"/>
          </ac:picMkLst>
        </pc:picChg>
      </pc:sldChg>
      <pc:sldChg chg="addSp delSp modSp add mod modAnim">
        <pc:chgData name="Việt Đức" userId="db055cb8b8dba8f5" providerId="LiveId" clId="{4D1572F9-8D50-44C0-A67E-D432D88B2930}" dt="2021-07-08T13:33:33.130" v="600"/>
        <pc:sldMkLst>
          <pc:docMk/>
          <pc:sldMk cId="3157687173" sldId="270"/>
        </pc:sldMkLst>
        <pc:spChg chg="del">
          <ac:chgData name="Việt Đức" userId="db055cb8b8dba8f5" providerId="LiveId" clId="{4D1572F9-8D50-44C0-A67E-D432D88B2930}" dt="2021-07-08T13:26:06.225" v="568" actId="478"/>
          <ac:spMkLst>
            <pc:docMk/>
            <pc:sldMk cId="3157687173" sldId="270"/>
            <ac:spMk id="8" creationId="{74DFB67B-4594-4C97-89FE-7AFD438302C6}"/>
          </ac:spMkLst>
        </pc:spChg>
        <pc:spChg chg="add mod">
          <ac:chgData name="Việt Đức" userId="db055cb8b8dba8f5" providerId="LiveId" clId="{4D1572F9-8D50-44C0-A67E-D432D88B2930}" dt="2021-07-08T13:26:09.874" v="569" actId="1076"/>
          <ac:spMkLst>
            <pc:docMk/>
            <pc:sldMk cId="3157687173" sldId="270"/>
            <ac:spMk id="9" creationId="{C38289B7-DC4B-4542-890A-E34304B53B12}"/>
          </ac:spMkLst>
        </pc:spChg>
        <pc:spChg chg="add mod">
          <ac:chgData name="Việt Đức" userId="db055cb8b8dba8f5" providerId="LiveId" clId="{4D1572F9-8D50-44C0-A67E-D432D88B2930}" dt="2021-07-08T13:31:18.650" v="575" actId="1076"/>
          <ac:spMkLst>
            <pc:docMk/>
            <pc:sldMk cId="3157687173" sldId="270"/>
            <ac:spMk id="10" creationId="{667A163A-1832-4280-AE89-9BFE6C58411F}"/>
          </ac:spMkLst>
        </pc:spChg>
        <pc:spChg chg="add mod">
          <ac:chgData name="Việt Đức" userId="db055cb8b8dba8f5" providerId="LiveId" clId="{4D1572F9-8D50-44C0-A67E-D432D88B2930}" dt="2021-07-08T13:31:37.563" v="577" actId="1076"/>
          <ac:spMkLst>
            <pc:docMk/>
            <pc:sldMk cId="3157687173" sldId="270"/>
            <ac:spMk id="12" creationId="{47C26489-3AC9-4ECE-B198-9EE2F3425524}"/>
          </ac:spMkLst>
        </pc:spChg>
        <pc:spChg chg="add mod">
          <ac:chgData name="Việt Đức" userId="db055cb8b8dba8f5" providerId="LiveId" clId="{4D1572F9-8D50-44C0-A67E-D432D88B2930}" dt="2021-07-08T13:32:01.058" v="579" actId="1076"/>
          <ac:spMkLst>
            <pc:docMk/>
            <pc:sldMk cId="3157687173" sldId="270"/>
            <ac:spMk id="14" creationId="{62EA9EB2-58EC-4FD2-9D9F-FAD0DE1B3C8C}"/>
          </ac:spMkLst>
        </pc:spChg>
        <pc:picChg chg="add mod">
          <ac:chgData name="Việt Đức" userId="db055cb8b8dba8f5" providerId="LiveId" clId="{4D1572F9-8D50-44C0-A67E-D432D88B2930}" dt="2021-07-08T13:32:11.411" v="580"/>
          <ac:picMkLst>
            <pc:docMk/>
            <pc:sldMk cId="3157687173" sldId="270"/>
            <ac:picMk id="15" creationId="{A6962B3B-0B70-4231-88F7-39C53EB3E4F3}"/>
          </ac:picMkLst>
        </pc:picChg>
        <pc:picChg chg="del">
          <ac:chgData name="Việt Đức" userId="db055cb8b8dba8f5" providerId="LiveId" clId="{4D1572F9-8D50-44C0-A67E-D432D88B2930}" dt="2021-07-08T13:26:13.170" v="570" actId="478"/>
          <ac:picMkLst>
            <pc:docMk/>
            <pc:sldMk cId="3157687173" sldId="270"/>
            <ac:picMk id="3074" creationId="{690FF390-2FD6-458D-A1F9-6992F77947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556-915B-4030-83C9-992123F52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D652D-AE95-4459-A998-99253D98F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ACB5F-F148-4E2F-9D19-616573490A18}"/>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B3D07532-D120-4491-A355-C1CAFBBD5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A4BB3-BDBF-47CB-AD75-E8E12E65B927}"/>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27198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0E7E-F420-452C-B006-22AF24D8C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8BED5-E4FF-4B53-9DE8-E15EA3438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C34AD-3C4B-4497-822D-270DD8A1C002}"/>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2DD0F73B-F74B-4648-ACB2-B490BEC4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AE5EE-3866-4056-9DA1-2168491D9EC3}"/>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78756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34314-CD37-4446-83B3-0086740083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0D458-38C7-4E4F-8D81-5762472A3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1ADA6-917E-402B-82E1-EC7EE8732DBA}"/>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D8123606-59EB-4092-8C97-33B043A6D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2C21-501B-42F0-9627-FD643EE87ABE}"/>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436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85FD531-5BCF-4D59-9E43-09ABDD00863A}"/>
              </a:ext>
            </a:extLst>
          </p:cNvPr>
          <p:cNvSpPr>
            <a:spLocks noGrp="1"/>
          </p:cNvSpPr>
          <p:nvPr>
            <p:ph type="pic" sz="quarter" idx="10"/>
          </p:nvPr>
        </p:nvSpPr>
        <p:spPr>
          <a:xfrm>
            <a:off x="0" y="0"/>
            <a:ext cx="12192000" cy="6858000"/>
          </a:xfrm>
          <a:solidFill>
            <a:schemeClr val="bg1">
              <a:lumMod val="85000"/>
            </a:schemeClr>
          </a:solidFill>
        </p:spPr>
        <p:txBody>
          <a:bodyPr/>
          <a:lstStyle/>
          <a:p>
            <a:endParaRPr lang="en-US"/>
          </a:p>
        </p:txBody>
      </p:sp>
    </p:spTree>
    <p:custDataLst>
      <p:tags r:id="rId1"/>
    </p:custDataLst>
    <p:extLst>
      <p:ext uri="{BB962C8B-B14F-4D97-AF65-F5344CB8AC3E}">
        <p14:creationId xmlns:p14="http://schemas.microsoft.com/office/powerpoint/2010/main" val="129329757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Layout 1 P">
    <p:spTree>
      <p:nvGrpSpPr>
        <p:cNvPr id="1" name=""/>
        <p:cNvGrpSpPr/>
        <p:nvPr/>
      </p:nvGrpSpPr>
      <p:grpSpPr>
        <a:xfrm>
          <a:off x="0" y="0"/>
          <a:ext cx="0" cy="0"/>
          <a:chOff x="0" y="0"/>
          <a:chExt cx="0" cy="0"/>
        </a:xfrm>
      </p:grpSpPr>
      <p:sp>
        <p:nvSpPr>
          <p:cNvPr id="58" name="Shape 58"/>
          <p:cNvSpPr txBox="1">
            <a:spLocks noGrp="1"/>
          </p:cNvSpPr>
          <p:nvPr>
            <p:ph type="title"/>
          </p:nvPr>
        </p:nvSpPr>
        <p:spPr>
          <a:prstGeom prst="rect">
            <a:avLst/>
          </a:prstGeom>
        </p:spPr>
        <p:txBody>
          <a:bodyPr/>
          <a:lstStyle/>
          <a:p>
            <a:r>
              <a:rPr dirty="0"/>
              <a:t>Title Text</a:t>
            </a:r>
          </a:p>
        </p:txBody>
      </p:sp>
      <p:sp>
        <p:nvSpPr>
          <p:cNvPr id="34" name="Rectangle 25">
            <a:extLst>
              <a:ext uri="{FF2B5EF4-FFF2-40B4-BE49-F238E27FC236}">
                <a16:creationId xmlns:a16="http://schemas.microsoft.com/office/drawing/2014/main" id="{3554ABC4-4283-4C71-88B6-08C59017A999}"/>
              </a:ext>
            </a:extLst>
          </p:cNvPr>
          <p:cNvSpPr/>
          <p:nvPr userDrawn="1"/>
        </p:nvSpPr>
        <p:spPr>
          <a:xfrm flipH="1">
            <a:off x="11781952" y="1"/>
            <a:ext cx="260825" cy="273843"/>
          </a:xfrm>
          <a:prstGeom prst="rect">
            <a:avLst/>
          </a:prstGeom>
          <a:solidFill>
            <a:schemeClr val="accent2"/>
          </a:solidFill>
          <a:ln w="12700">
            <a:miter lim="400000"/>
          </a:ln>
        </p:spPr>
        <p:txBody>
          <a:bodyPr lIns="45719" rIns="45719" anchor="ctr"/>
          <a:lstStyle/>
          <a:p>
            <a:pPr algn="ctr">
              <a:defRPr>
                <a:solidFill>
                  <a:srgbClr val="FFFFFF"/>
                </a:solidFill>
              </a:defRPr>
            </a:pPr>
            <a:endParaRPr sz="3600"/>
          </a:p>
        </p:txBody>
      </p:sp>
      <p:sp>
        <p:nvSpPr>
          <p:cNvPr id="35" name="Shape 5">
            <a:extLst>
              <a:ext uri="{FF2B5EF4-FFF2-40B4-BE49-F238E27FC236}">
                <a16:creationId xmlns:a16="http://schemas.microsoft.com/office/drawing/2014/main" id="{3874A617-43EC-428F-B57B-CAC8C7A218C5}"/>
              </a:ext>
            </a:extLst>
          </p:cNvPr>
          <p:cNvSpPr txBox="1">
            <a:spLocks noGrp="1"/>
          </p:cNvSpPr>
          <p:nvPr>
            <p:ph type="sldNum" sz="quarter" idx="2"/>
          </p:nvPr>
        </p:nvSpPr>
        <p:spPr>
          <a:xfrm>
            <a:off x="11837022" y="59978"/>
            <a:ext cx="150683" cy="153888"/>
          </a:xfrm>
          <a:prstGeom prst="rect">
            <a:avLst/>
          </a:prstGeom>
          <a:ln w="12700">
            <a:miter lim="400000"/>
          </a:ln>
        </p:spPr>
        <p:txBody>
          <a:bodyPr wrap="none" lIns="0" tIns="0" rIns="0" bIns="0" anchor="ctr">
            <a:spAutoFit/>
          </a:bodyPr>
          <a:lstStyle>
            <a:lvl1pPr algn="ctr">
              <a:defRPr sz="1000">
                <a:solidFill>
                  <a:srgbClr val="FFFFFF"/>
                </a:solidFill>
              </a:defRPr>
            </a:lvl1pPr>
          </a:lstStyle>
          <a:p>
            <a:fld id="{86CB4B4D-7CA3-9044-876B-883B54F8677D}" type="slidenum">
              <a:t>‹#›</a:t>
            </a:fld>
            <a:endParaRPr/>
          </a:p>
        </p:txBody>
      </p:sp>
      <p:sp>
        <p:nvSpPr>
          <p:cNvPr id="2" name="TextBox 1">
            <a:extLst>
              <a:ext uri="{FF2B5EF4-FFF2-40B4-BE49-F238E27FC236}">
                <a16:creationId xmlns:a16="http://schemas.microsoft.com/office/drawing/2014/main" id="{8EFBD598-1407-4D3F-BF6C-8DA68724CBEA}"/>
              </a:ext>
            </a:extLst>
          </p:cNvPr>
          <p:cNvSpPr txBox="1"/>
          <p:nvPr userDrawn="1"/>
        </p:nvSpPr>
        <p:spPr>
          <a:xfrm>
            <a:off x="312887" y="6440421"/>
            <a:ext cx="119062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350" b="0"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Free</a:t>
            </a:r>
            <a:r>
              <a:rPr kumimoji="0" lang="en-US" sz="1500" b="1"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S</a:t>
            </a:r>
            <a:r>
              <a:rPr kumimoji="0" lang="en-US" sz="1350" b="0"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lides</a:t>
            </a:r>
          </a:p>
        </p:txBody>
      </p:sp>
    </p:spTree>
    <p:custDataLst>
      <p:tags r:id="rId1"/>
    </p:custDataLst>
    <p:extLst>
      <p:ext uri="{BB962C8B-B14F-4D97-AF65-F5344CB8AC3E}">
        <p14:creationId xmlns:p14="http://schemas.microsoft.com/office/powerpoint/2010/main" val="40457474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2B41-6ECB-4176-A63C-F2DFF6014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94336-032E-43CD-B5ED-C4B52610D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2ABAC-875F-4B2D-9E4D-739B7B25A238}"/>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90062DC9-E0A8-427F-9FC0-6D3BB9A0E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40C63-9389-4369-B16D-813A79045D3A}"/>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187541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F173-9323-43AE-B918-DAC0B2EAF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FB192-420E-4FF6-A8CB-0ED243FDD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54CCF-2CD3-489E-B515-F500BAEA5DB3}"/>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1C972E74-1D67-4AC0-ACC9-E606316C1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0D7D-48FF-44F3-84FC-AE55926347C5}"/>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8958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04F-1B69-4E37-A041-EE75459F6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A58D7-7F11-40A7-BADE-851026E36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F5CFF-1AFB-46D6-8CAE-3E2ACB824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F43A59-511B-45EE-9EF3-81D72FAA393D}"/>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94568595-AF74-41F0-9E58-A4480DAAF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19259-C91B-4FE0-B41D-BA259D09DFD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4112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8A2F-CCE3-479E-8929-F74DF9268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FB813-FD1E-4F33-AFE0-D4435998A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B09F-1852-42DA-9E33-61178FF12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B379B-6841-498C-9D6A-BD357A14A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98350-55EF-4327-8C51-5B2C06472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58C47-45D8-4832-840F-AA3702628704}"/>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8" name="Footer Placeholder 7">
            <a:extLst>
              <a:ext uri="{FF2B5EF4-FFF2-40B4-BE49-F238E27FC236}">
                <a16:creationId xmlns:a16="http://schemas.microsoft.com/office/drawing/2014/main" id="{CC0DE0F3-5F45-4859-B9CD-E45C21D0E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1F55B-FA7C-4D69-ADEC-57272A71B4C6}"/>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97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445B-A94B-462F-AA54-612E699EB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B7A44-DDB8-4C8C-BC55-B56B34F1E923}"/>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4" name="Footer Placeholder 3">
            <a:extLst>
              <a:ext uri="{FF2B5EF4-FFF2-40B4-BE49-F238E27FC236}">
                <a16:creationId xmlns:a16="http://schemas.microsoft.com/office/drawing/2014/main" id="{B3B72D92-9225-4C4A-A184-A3CAA6C81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85798-8D2C-4DD4-BEDC-F199FB0C9F9C}"/>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3662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A5B73-30DE-4CBD-89EA-B1FAA8F1BE6C}"/>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3" name="Footer Placeholder 2">
            <a:extLst>
              <a:ext uri="{FF2B5EF4-FFF2-40B4-BE49-F238E27FC236}">
                <a16:creationId xmlns:a16="http://schemas.microsoft.com/office/drawing/2014/main" id="{9E5FF4E6-3045-44F4-B812-C0AB69E0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3CD27-00B9-43C2-90FB-378940516124}"/>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2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BCF8-B13D-42AC-9AFE-D2F6554D6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1783D-E5F9-45D8-88ED-A32AEADDC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E0952-A48E-417D-8D4C-127F4CD0D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71B26-B663-4D17-814F-3C0357602A26}"/>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C62F20B6-F8E3-4CA4-BE6A-FE7A06AF0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77EB9-89EE-4EEC-8657-6C927D51BFA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73462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AA66-C8FF-4D26-B972-E6183BF63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9BE04-72D2-4112-BD0F-5A0396C50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E3EA8-41E8-41C5-90FA-26C42275E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209DC-E8D5-4CB4-98F7-22F2195F94D5}"/>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C961A6D0-28BD-4531-AEE7-CAC253743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5C83-295F-46F2-911C-F12E6013B0A1}"/>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0125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7433F-E9EF-427D-A16E-6E3661C32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5331B-B2A7-4D6B-9AEC-60DC8EF02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19FAF-6178-461D-8773-7D5D7AA00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03CD57F4-C9E5-442D-B0CB-F856768E1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D568A-4279-4BB6-AC0C-8EF542DF0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300FC-E8A8-4CF6-A51A-BBC8493FC794}" type="slidenum">
              <a:rPr lang="en-US" smtClean="0"/>
              <a:t>‹#›</a:t>
            </a:fld>
            <a:endParaRPr lang="en-US"/>
          </a:p>
        </p:txBody>
      </p:sp>
    </p:spTree>
    <p:extLst>
      <p:ext uri="{BB962C8B-B14F-4D97-AF65-F5344CB8AC3E}">
        <p14:creationId xmlns:p14="http://schemas.microsoft.com/office/powerpoint/2010/main" val="418846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hyperlink" Target="https://unsplash.com/?utm_source=unsplash&amp;utm_medium=referral&amp;utm_content=creditCopyText" TargetMode="External"/><Relationship Id="rId4" Type="http://schemas.openxmlformats.org/officeDocument/2006/relationships/hyperlink" Target="https://unsplash.com/photos/dcL8ESbsGis?utm_source=unsplash&amp;utm_medium=referral&amp;utm_content=creditShareLin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10.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15.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tags" Target="../tags/tag16.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90D4D6-B760-4B96-93ED-5C7ECC370B6C}"/>
              </a:ext>
            </a:extLst>
          </p:cNvPr>
          <p:cNvSpPr/>
          <p:nvPr/>
        </p:nvSpPr>
        <p:spPr>
          <a:xfrm>
            <a:off x="0" y="0"/>
            <a:ext cx="12192000" cy="6858000"/>
          </a:xfrm>
          <a:prstGeom prst="rect">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0DA4405-7528-4B0F-B691-BD8311F4EF37}"/>
              </a:ext>
            </a:extLst>
          </p:cNvPr>
          <p:cNvSpPr/>
          <p:nvPr/>
        </p:nvSpPr>
        <p:spPr>
          <a:xfrm>
            <a:off x="9024582" y="2863850"/>
            <a:ext cx="5448300" cy="113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830CFE-85D8-49EF-835B-53315E566034}"/>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EA3929B-326C-4424-BC17-A31485A6201D}"/>
              </a:ext>
            </a:extLst>
          </p:cNvPr>
          <p:cNvSpPr/>
          <p:nvPr/>
        </p:nvSpPr>
        <p:spPr>
          <a:xfrm>
            <a:off x="0" y="0"/>
            <a:ext cx="12192000" cy="6858000"/>
          </a:xfrm>
          <a:custGeom>
            <a:avLst/>
            <a:gdLst/>
            <a:ahLst/>
            <a:cxnLst/>
            <a:rect l="l" t="t" r="r" b="b"/>
            <a:pathLst>
              <a:path w="12192000" h="6858000">
                <a:moveTo>
                  <a:pt x="4432391" y="3666690"/>
                </a:moveTo>
                <a:lnTo>
                  <a:pt x="4455278" y="3666690"/>
                </a:lnTo>
                <a:cubicBezTo>
                  <a:pt x="4459637" y="3666690"/>
                  <a:pt x="4463423" y="3667666"/>
                  <a:pt x="4466635" y="3669616"/>
                </a:cubicBezTo>
                <a:cubicBezTo>
                  <a:pt x="4469848" y="3671566"/>
                  <a:pt x="4472285" y="3674377"/>
                  <a:pt x="4473949" y="3678048"/>
                </a:cubicBezTo>
                <a:cubicBezTo>
                  <a:pt x="4475612" y="3681719"/>
                  <a:pt x="4476444" y="3686193"/>
                  <a:pt x="4476444" y="3691470"/>
                </a:cubicBezTo>
                <a:lnTo>
                  <a:pt x="4476444" y="3724510"/>
                </a:lnTo>
                <a:cubicBezTo>
                  <a:pt x="4476444" y="3730476"/>
                  <a:pt x="4474694" y="3735065"/>
                  <a:pt x="4471195" y="3738277"/>
                </a:cubicBezTo>
                <a:cubicBezTo>
                  <a:pt x="4467696" y="3741489"/>
                  <a:pt x="4462792" y="3743095"/>
                  <a:pt x="4456482" y="3743095"/>
                </a:cubicBezTo>
                <a:lnTo>
                  <a:pt x="4432391" y="3743095"/>
                </a:lnTo>
                <a:close/>
                <a:moveTo>
                  <a:pt x="6789935" y="3597169"/>
                </a:moveTo>
                <a:lnTo>
                  <a:pt x="6809168" y="3696633"/>
                </a:lnTo>
                <a:lnTo>
                  <a:pt x="6770796" y="3696633"/>
                </a:lnTo>
                <a:close/>
                <a:moveTo>
                  <a:pt x="4608710" y="3597169"/>
                </a:moveTo>
                <a:lnTo>
                  <a:pt x="4627943" y="3696633"/>
                </a:lnTo>
                <a:lnTo>
                  <a:pt x="4589572" y="3696633"/>
                </a:lnTo>
                <a:close/>
                <a:moveTo>
                  <a:pt x="5870149" y="3564301"/>
                </a:moveTo>
                <a:lnTo>
                  <a:pt x="5895790" y="3564301"/>
                </a:lnTo>
                <a:cubicBezTo>
                  <a:pt x="5900493" y="3564301"/>
                  <a:pt x="5904566" y="3565219"/>
                  <a:pt x="5908008" y="3567055"/>
                </a:cubicBezTo>
                <a:cubicBezTo>
                  <a:pt x="5911449" y="3568890"/>
                  <a:pt x="5914060" y="3571615"/>
                  <a:pt x="5915837" y="3575229"/>
                </a:cubicBezTo>
                <a:cubicBezTo>
                  <a:pt x="5917615" y="3578842"/>
                  <a:pt x="5918505" y="3583116"/>
                  <a:pt x="5918505" y="3588049"/>
                </a:cubicBezTo>
                <a:lnTo>
                  <a:pt x="5918505" y="3614722"/>
                </a:lnTo>
                <a:cubicBezTo>
                  <a:pt x="5918505" y="3619425"/>
                  <a:pt x="5917615" y="3623412"/>
                  <a:pt x="5915837" y="3626681"/>
                </a:cubicBezTo>
                <a:cubicBezTo>
                  <a:pt x="5914060" y="3629951"/>
                  <a:pt x="5911449" y="3632475"/>
                  <a:pt x="5908008" y="3634253"/>
                </a:cubicBezTo>
                <a:cubicBezTo>
                  <a:pt x="5904566" y="3636031"/>
                  <a:pt x="5900493" y="3636920"/>
                  <a:pt x="5895790" y="3636920"/>
                </a:cubicBezTo>
                <a:lnTo>
                  <a:pt x="5870149" y="3636920"/>
                </a:lnTo>
                <a:close/>
                <a:moveTo>
                  <a:pt x="4432391" y="3563957"/>
                </a:moveTo>
                <a:lnTo>
                  <a:pt x="4455106" y="3563957"/>
                </a:lnTo>
                <a:cubicBezTo>
                  <a:pt x="4460842" y="3563957"/>
                  <a:pt x="4465373" y="3565563"/>
                  <a:pt x="4468700" y="3568776"/>
                </a:cubicBezTo>
                <a:cubicBezTo>
                  <a:pt x="4472027" y="3571988"/>
                  <a:pt x="4473690" y="3576519"/>
                  <a:pt x="4473690" y="3582370"/>
                </a:cubicBezTo>
                <a:lnTo>
                  <a:pt x="4473690" y="3608527"/>
                </a:lnTo>
                <a:cubicBezTo>
                  <a:pt x="4473690" y="3615869"/>
                  <a:pt x="4472027" y="3621519"/>
                  <a:pt x="4468700" y="3625477"/>
                </a:cubicBezTo>
                <a:cubicBezTo>
                  <a:pt x="4465373" y="3629435"/>
                  <a:pt x="4460727" y="3631414"/>
                  <a:pt x="4454761" y="3631414"/>
                </a:cubicBezTo>
                <a:lnTo>
                  <a:pt x="4432391" y="3631414"/>
                </a:lnTo>
                <a:close/>
                <a:moveTo>
                  <a:pt x="7343762" y="3563097"/>
                </a:moveTo>
                <a:cubicBezTo>
                  <a:pt x="7349039" y="3563097"/>
                  <a:pt x="7353571" y="3564101"/>
                  <a:pt x="7357356" y="3566108"/>
                </a:cubicBezTo>
                <a:cubicBezTo>
                  <a:pt x="7361142" y="3568116"/>
                  <a:pt x="7364010" y="3571041"/>
                  <a:pt x="7365961" y="3574884"/>
                </a:cubicBezTo>
                <a:cubicBezTo>
                  <a:pt x="7367911" y="3578728"/>
                  <a:pt x="7368886" y="3583345"/>
                  <a:pt x="7368886" y="3588737"/>
                </a:cubicBezTo>
                <a:lnTo>
                  <a:pt x="7368886" y="3718143"/>
                </a:lnTo>
                <a:cubicBezTo>
                  <a:pt x="7368886" y="3723650"/>
                  <a:pt x="7367911" y="3728325"/>
                  <a:pt x="7365961" y="3732168"/>
                </a:cubicBezTo>
                <a:cubicBezTo>
                  <a:pt x="7364010" y="3736011"/>
                  <a:pt x="7361142" y="3738936"/>
                  <a:pt x="7357356" y="3740944"/>
                </a:cubicBezTo>
                <a:cubicBezTo>
                  <a:pt x="7353571" y="3742952"/>
                  <a:pt x="7349039" y="3743956"/>
                  <a:pt x="7343762" y="3743956"/>
                </a:cubicBezTo>
                <a:cubicBezTo>
                  <a:pt x="7338485" y="3743956"/>
                  <a:pt x="7333982" y="3742952"/>
                  <a:pt x="7330253" y="3740944"/>
                </a:cubicBezTo>
                <a:cubicBezTo>
                  <a:pt x="7326525" y="3738936"/>
                  <a:pt x="7323685" y="3736011"/>
                  <a:pt x="7321735" y="3732168"/>
                </a:cubicBezTo>
                <a:cubicBezTo>
                  <a:pt x="7319785" y="3728325"/>
                  <a:pt x="7318810" y="3723650"/>
                  <a:pt x="7318810" y="3718143"/>
                </a:cubicBezTo>
                <a:lnTo>
                  <a:pt x="7318810" y="3588737"/>
                </a:lnTo>
                <a:cubicBezTo>
                  <a:pt x="7318810" y="3583345"/>
                  <a:pt x="7319785" y="3578728"/>
                  <a:pt x="7321735" y="3574884"/>
                </a:cubicBezTo>
                <a:cubicBezTo>
                  <a:pt x="7323685" y="3571041"/>
                  <a:pt x="7326525" y="3568116"/>
                  <a:pt x="7330253" y="3566108"/>
                </a:cubicBezTo>
                <a:cubicBezTo>
                  <a:pt x="7333982" y="3564101"/>
                  <a:pt x="7338485" y="3563097"/>
                  <a:pt x="7343762" y="3563097"/>
                </a:cubicBezTo>
                <a:close/>
                <a:moveTo>
                  <a:pt x="7692996" y="3528508"/>
                </a:moveTo>
                <a:lnTo>
                  <a:pt x="7692996" y="3592523"/>
                </a:lnTo>
                <a:lnTo>
                  <a:pt x="7729650" y="3592523"/>
                </a:lnTo>
                <a:lnTo>
                  <a:pt x="7729650" y="3562925"/>
                </a:lnTo>
                <a:lnTo>
                  <a:pt x="7766819" y="3562925"/>
                </a:lnTo>
                <a:lnTo>
                  <a:pt x="7716916" y="3778716"/>
                </a:lnTo>
                <a:lnTo>
                  <a:pt x="7754946" y="3778716"/>
                </a:lnTo>
                <a:lnTo>
                  <a:pt x="7805194" y="3558967"/>
                </a:lnTo>
                <a:lnTo>
                  <a:pt x="7805194" y="3528508"/>
                </a:lnTo>
                <a:close/>
                <a:moveTo>
                  <a:pt x="7442705" y="3528508"/>
                </a:moveTo>
                <a:lnTo>
                  <a:pt x="7442705" y="3778716"/>
                </a:lnTo>
                <a:lnTo>
                  <a:pt x="7477637" y="3778716"/>
                </a:lnTo>
                <a:lnTo>
                  <a:pt x="7477637" y="3622515"/>
                </a:lnTo>
                <a:lnTo>
                  <a:pt x="7513603" y="3736040"/>
                </a:lnTo>
                <a:lnTo>
                  <a:pt x="7534769" y="3736040"/>
                </a:lnTo>
                <a:lnTo>
                  <a:pt x="7571594" y="3616597"/>
                </a:lnTo>
                <a:lnTo>
                  <a:pt x="7571594" y="3778716"/>
                </a:lnTo>
                <a:lnTo>
                  <a:pt x="7605667" y="3778716"/>
                </a:lnTo>
                <a:lnTo>
                  <a:pt x="7605667" y="3528508"/>
                </a:lnTo>
                <a:lnTo>
                  <a:pt x="7571250" y="3528508"/>
                </a:lnTo>
                <a:lnTo>
                  <a:pt x="7524100" y="3674950"/>
                </a:lnTo>
                <a:lnTo>
                  <a:pt x="7478154" y="3528508"/>
                </a:lnTo>
                <a:close/>
                <a:moveTo>
                  <a:pt x="7128380" y="3528508"/>
                </a:moveTo>
                <a:lnTo>
                  <a:pt x="7128380" y="3778716"/>
                </a:lnTo>
                <a:lnTo>
                  <a:pt x="7166066" y="3778716"/>
                </a:lnTo>
                <a:lnTo>
                  <a:pt x="7166066" y="3673230"/>
                </a:lnTo>
                <a:lnTo>
                  <a:pt x="7207882" y="3673230"/>
                </a:lnTo>
                <a:lnTo>
                  <a:pt x="7207882" y="3778716"/>
                </a:lnTo>
                <a:lnTo>
                  <a:pt x="7245568" y="3778716"/>
                </a:lnTo>
                <a:lnTo>
                  <a:pt x="7245568" y="3528508"/>
                </a:lnTo>
                <a:lnTo>
                  <a:pt x="7207882" y="3528508"/>
                </a:lnTo>
                <a:lnTo>
                  <a:pt x="7207882" y="3637609"/>
                </a:lnTo>
                <a:lnTo>
                  <a:pt x="7166066" y="3637609"/>
                </a:lnTo>
                <a:lnTo>
                  <a:pt x="7166066" y="3528508"/>
                </a:lnTo>
                <a:close/>
                <a:moveTo>
                  <a:pt x="6966455" y="3528508"/>
                </a:moveTo>
                <a:lnTo>
                  <a:pt x="6966455" y="3778544"/>
                </a:lnTo>
                <a:lnTo>
                  <a:pt x="7001559" y="3778544"/>
                </a:lnTo>
                <a:lnTo>
                  <a:pt x="7001559" y="3620535"/>
                </a:lnTo>
                <a:lnTo>
                  <a:pt x="7059723" y="3778544"/>
                </a:lnTo>
                <a:lnTo>
                  <a:pt x="7091214" y="3778544"/>
                </a:lnTo>
                <a:lnTo>
                  <a:pt x="7091214" y="3528508"/>
                </a:lnTo>
                <a:lnTo>
                  <a:pt x="7056110" y="3528508"/>
                </a:lnTo>
                <a:lnTo>
                  <a:pt x="7056110" y="3693764"/>
                </a:lnTo>
                <a:lnTo>
                  <a:pt x="6997429" y="3528508"/>
                </a:lnTo>
                <a:close/>
                <a:moveTo>
                  <a:pt x="6774964" y="3528508"/>
                </a:moveTo>
                <a:lnTo>
                  <a:pt x="6716284" y="3778716"/>
                </a:lnTo>
                <a:lnTo>
                  <a:pt x="6755002" y="3778716"/>
                </a:lnTo>
                <a:lnTo>
                  <a:pt x="6764008" y="3731910"/>
                </a:lnTo>
                <a:lnTo>
                  <a:pt x="6815989" y="3731910"/>
                </a:lnTo>
                <a:lnTo>
                  <a:pt x="6825040" y="3778716"/>
                </a:lnTo>
                <a:lnTo>
                  <a:pt x="6863758" y="3778716"/>
                </a:lnTo>
                <a:lnTo>
                  <a:pt x="6804906" y="3528508"/>
                </a:lnTo>
                <a:close/>
                <a:moveTo>
                  <a:pt x="6583217" y="3528508"/>
                </a:moveTo>
                <a:lnTo>
                  <a:pt x="6583217" y="3720208"/>
                </a:lnTo>
                <a:cubicBezTo>
                  <a:pt x="6583217" y="3733172"/>
                  <a:pt x="6585483" y="3744214"/>
                  <a:pt x="6590015" y="3753334"/>
                </a:cubicBezTo>
                <a:cubicBezTo>
                  <a:pt x="6594546" y="3762454"/>
                  <a:pt x="6601171" y="3769395"/>
                  <a:pt x="6609890" y="3774156"/>
                </a:cubicBezTo>
                <a:cubicBezTo>
                  <a:pt x="6618609" y="3778917"/>
                  <a:pt x="6629106" y="3781297"/>
                  <a:pt x="6641381" y="3781297"/>
                </a:cubicBezTo>
                <a:cubicBezTo>
                  <a:pt x="6653771" y="3781297"/>
                  <a:pt x="6664354" y="3778917"/>
                  <a:pt x="6673131" y="3774156"/>
                </a:cubicBezTo>
                <a:cubicBezTo>
                  <a:pt x="6681907" y="3769395"/>
                  <a:pt x="6688589" y="3762454"/>
                  <a:pt x="6693178" y="3753334"/>
                </a:cubicBezTo>
                <a:cubicBezTo>
                  <a:pt x="6697767" y="3744214"/>
                  <a:pt x="6700062" y="3733172"/>
                  <a:pt x="6700062" y="3720208"/>
                </a:cubicBezTo>
                <a:lnTo>
                  <a:pt x="6700062" y="3528508"/>
                </a:lnTo>
                <a:lnTo>
                  <a:pt x="6662203" y="3528508"/>
                </a:lnTo>
                <a:lnTo>
                  <a:pt x="6662203" y="3721585"/>
                </a:lnTo>
                <a:cubicBezTo>
                  <a:pt x="6662203" y="3728698"/>
                  <a:pt x="6660396" y="3734204"/>
                  <a:pt x="6656783" y="3738105"/>
                </a:cubicBezTo>
                <a:cubicBezTo>
                  <a:pt x="6653169" y="3742005"/>
                  <a:pt x="6648035" y="3743956"/>
                  <a:pt x="6641381" y="3743956"/>
                </a:cubicBezTo>
                <a:cubicBezTo>
                  <a:pt x="6634842" y="3743956"/>
                  <a:pt x="6629794" y="3742005"/>
                  <a:pt x="6626238" y="3738105"/>
                </a:cubicBezTo>
                <a:cubicBezTo>
                  <a:pt x="6622682" y="3734204"/>
                  <a:pt x="6620904" y="3728698"/>
                  <a:pt x="6620904" y="3721585"/>
                </a:cubicBezTo>
                <a:lnTo>
                  <a:pt x="6620904" y="3528508"/>
                </a:lnTo>
                <a:close/>
                <a:moveTo>
                  <a:pt x="6223504" y="3528508"/>
                </a:moveTo>
                <a:lnTo>
                  <a:pt x="6223504" y="3778716"/>
                </a:lnTo>
                <a:lnTo>
                  <a:pt x="6261190" y="3778716"/>
                </a:lnTo>
                <a:lnTo>
                  <a:pt x="6261190" y="3673230"/>
                </a:lnTo>
                <a:lnTo>
                  <a:pt x="6303006" y="3673230"/>
                </a:lnTo>
                <a:lnTo>
                  <a:pt x="6303006" y="3778716"/>
                </a:lnTo>
                <a:lnTo>
                  <a:pt x="6340692" y="3778716"/>
                </a:lnTo>
                <a:lnTo>
                  <a:pt x="6340692" y="3528508"/>
                </a:lnTo>
                <a:lnTo>
                  <a:pt x="6303006" y="3528508"/>
                </a:lnTo>
                <a:lnTo>
                  <a:pt x="6303006" y="3637609"/>
                </a:lnTo>
                <a:lnTo>
                  <a:pt x="6261190" y="3637609"/>
                </a:lnTo>
                <a:lnTo>
                  <a:pt x="6261190" y="3528508"/>
                </a:lnTo>
                <a:close/>
                <a:moveTo>
                  <a:pt x="6061580" y="3528508"/>
                </a:moveTo>
                <a:lnTo>
                  <a:pt x="6061580" y="3778544"/>
                </a:lnTo>
                <a:lnTo>
                  <a:pt x="6096684" y="3778544"/>
                </a:lnTo>
                <a:lnTo>
                  <a:pt x="6096684" y="3620535"/>
                </a:lnTo>
                <a:lnTo>
                  <a:pt x="6154848" y="3778544"/>
                </a:lnTo>
                <a:lnTo>
                  <a:pt x="6186339" y="3778544"/>
                </a:lnTo>
                <a:lnTo>
                  <a:pt x="6186339" y="3528508"/>
                </a:lnTo>
                <a:lnTo>
                  <a:pt x="6151235" y="3528508"/>
                </a:lnTo>
                <a:lnTo>
                  <a:pt x="6151235" y="3693764"/>
                </a:lnTo>
                <a:lnTo>
                  <a:pt x="6092554" y="3528508"/>
                </a:lnTo>
                <a:close/>
                <a:moveTo>
                  <a:pt x="5993012" y="3528508"/>
                </a:moveTo>
                <a:lnTo>
                  <a:pt x="5993012" y="3778716"/>
                </a:lnTo>
                <a:lnTo>
                  <a:pt x="6030698" y="3778716"/>
                </a:lnTo>
                <a:lnTo>
                  <a:pt x="6030698" y="3528508"/>
                </a:lnTo>
                <a:close/>
                <a:moveTo>
                  <a:pt x="5691946" y="3528508"/>
                </a:moveTo>
                <a:lnTo>
                  <a:pt x="5691946" y="3564473"/>
                </a:lnTo>
                <a:lnTo>
                  <a:pt x="5734795" y="3564473"/>
                </a:lnTo>
                <a:lnTo>
                  <a:pt x="5734795" y="3778716"/>
                </a:lnTo>
                <a:lnTo>
                  <a:pt x="5772481" y="3778716"/>
                </a:lnTo>
                <a:lnTo>
                  <a:pt x="5772481" y="3564473"/>
                </a:lnTo>
                <a:lnTo>
                  <a:pt x="5815330" y="3564473"/>
                </a:lnTo>
                <a:lnTo>
                  <a:pt x="5815330" y="3528508"/>
                </a:lnTo>
                <a:close/>
                <a:moveTo>
                  <a:pt x="5501446" y="3528508"/>
                </a:moveTo>
                <a:lnTo>
                  <a:pt x="5501446" y="3564473"/>
                </a:lnTo>
                <a:lnTo>
                  <a:pt x="5544295" y="3564473"/>
                </a:lnTo>
                <a:lnTo>
                  <a:pt x="5544295" y="3778716"/>
                </a:lnTo>
                <a:lnTo>
                  <a:pt x="5581981" y="3778716"/>
                </a:lnTo>
                <a:lnTo>
                  <a:pt x="5581981" y="3564473"/>
                </a:lnTo>
                <a:lnTo>
                  <a:pt x="5624830" y="3564473"/>
                </a:lnTo>
                <a:lnTo>
                  <a:pt x="5624830" y="3528508"/>
                </a:lnTo>
                <a:close/>
                <a:moveTo>
                  <a:pt x="5385305" y="3528508"/>
                </a:moveTo>
                <a:lnTo>
                  <a:pt x="5385305" y="3778716"/>
                </a:lnTo>
                <a:lnTo>
                  <a:pt x="5403202" y="3778716"/>
                </a:lnTo>
                <a:lnTo>
                  <a:pt x="5422991" y="3778716"/>
                </a:lnTo>
                <a:lnTo>
                  <a:pt x="5494577" y="3778716"/>
                </a:lnTo>
                <a:lnTo>
                  <a:pt x="5494577" y="3742407"/>
                </a:lnTo>
                <a:lnTo>
                  <a:pt x="5422991" y="3742407"/>
                </a:lnTo>
                <a:lnTo>
                  <a:pt x="5422991" y="3672541"/>
                </a:lnTo>
                <a:lnTo>
                  <a:pt x="5485973" y="3672541"/>
                </a:lnTo>
                <a:lnTo>
                  <a:pt x="5485973" y="3636232"/>
                </a:lnTo>
                <a:lnTo>
                  <a:pt x="5422991" y="3636232"/>
                </a:lnTo>
                <a:lnTo>
                  <a:pt x="5422991" y="3564818"/>
                </a:lnTo>
                <a:lnTo>
                  <a:pt x="5494577" y="3564818"/>
                </a:lnTo>
                <a:lnTo>
                  <a:pt x="5494577" y="3528508"/>
                </a:lnTo>
                <a:lnTo>
                  <a:pt x="5422991" y="3528508"/>
                </a:lnTo>
                <a:lnTo>
                  <a:pt x="5403202" y="3528508"/>
                </a:lnTo>
                <a:close/>
                <a:moveTo>
                  <a:pt x="5240830" y="3528508"/>
                </a:moveTo>
                <a:lnTo>
                  <a:pt x="5289185" y="3678392"/>
                </a:lnTo>
                <a:lnTo>
                  <a:pt x="5289185" y="3778716"/>
                </a:lnTo>
                <a:lnTo>
                  <a:pt x="5326872" y="3778716"/>
                </a:lnTo>
                <a:lnTo>
                  <a:pt x="5326872" y="3678392"/>
                </a:lnTo>
                <a:lnTo>
                  <a:pt x="5373505" y="3528508"/>
                </a:lnTo>
                <a:lnTo>
                  <a:pt x="5334615" y="3528508"/>
                </a:lnTo>
                <a:lnTo>
                  <a:pt x="5307770" y="3634167"/>
                </a:lnTo>
                <a:lnTo>
                  <a:pt x="5279548" y="3528508"/>
                </a:lnTo>
                <a:close/>
                <a:moveTo>
                  <a:pt x="5116367" y="3528508"/>
                </a:moveTo>
                <a:lnTo>
                  <a:pt x="5116367" y="3720208"/>
                </a:lnTo>
                <a:cubicBezTo>
                  <a:pt x="5116367" y="3733172"/>
                  <a:pt x="5118633" y="3744214"/>
                  <a:pt x="5123165" y="3753334"/>
                </a:cubicBezTo>
                <a:cubicBezTo>
                  <a:pt x="5127696" y="3762454"/>
                  <a:pt x="5134321" y="3769395"/>
                  <a:pt x="5143040" y="3774156"/>
                </a:cubicBezTo>
                <a:cubicBezTo>
                  <a:pt x="5151759" y="3778917"/>
                  <a:pt x="5162256" y="3781297"/>
                  <a:pt x="5174531" y="3781297"/>
                </a:cubicBezTo>
                <a:cubicBezTo>
                  <a:pt x="5186921" y="3781297"/>
                  <a:pt x="5197504" y="3778917"/>
                  <a:pt x="5206280" y="3774156"/>
                </a:cubicBezTo>
                <a:cubicBezTo>
                  <a:pt x="5215057" y="3769395"/>
                  <a:pt x="5221739" y="3762454"/>
                  <a:pt x="5226328" y="3753334"/>
                </a:cubicBezTo>
                <a:cubicBezTo>
                  <a:pt x="5230918" y="3744214"/>
                  <a:pt x="5233212" y="3733172"/>
                  <a:pt x="5233212" y="3720208"/>
                </a:cubicBezTo>
                <a:lnTo>
                  <a:pt x="5233212" y="3528508"/>
                </a:lnTo>
                <a:lnTo>
                  <a:pt x="5195353" y="3528508"/>
                </a:lnTo>
                <a:lnTo>
                  <a:pt x="5195353" y="3721585"/>
                </a:lnTo>
                <a:cubicBezTo>
                  <a:pt x="5195353" y="3728698"/>
                  <a:pt x="5193546" y="3734204"/>
                  <a:pt x="5189933" y="3738105"/>
                </a:cubicBezTo>
                <a:cubicBezTo>
                  <a:pt x="5186319" y="3742005"/>
                  <a:pt x="5181185" y="3743956"/>
                  <a:pt x="5174531" y="3743956"/>
                </a:cubicBezTo>
                <a:cubicBezTo>
                  <a:pt x="5167992" y="3743956"/>
                  <a:pt x="5162944" y="3742005"/>
                  <a:pt x="5159388" y="3738105"/>
                </a:cubicBezTo>
                <a:cubicBezTo>
                  <a:pt x="5155832" y="3734204"/>
                  <a:pt x="5154054" y="3728698"/>
                  <a:pt x="5154054" y="3721585"/>
                </a:cubicBezTo>
                <a:lnTo>
                  <a:pt x="5154054" y="3528508"/>
                </a:lnTo>
                <a:close/>
                <a:moveTo>
                  <a:pt x="4966205" y="3528508"/>
                </a:moveTo>
                <a:lnTo>
                  <a:pt x="4966205" y="3778716"/>
                </a:lnTo>
                <a:lnTo>
                  <a:pt x="5003891" y="3778716"/>
                </a:lnTo>
                <a:lnTo>
                  <a:pt x="5003891" y="3673230"/>
                </a:lnTo>
                <a:lnTo>
                  <a:pt x="5045707" y="3673230"/>
                </a:lnTo>
                <a:lnTo>
                  <a:pt x="5045707" y="3778716"/>
                </a:lnTo>
                <a:lnTo>
                  <a:pt x="5083393" y="3778716"/>
                </a:lnTo>
                <a:lnTo>
                  <a:pt x="5083393" y="3528508"/>
                </a:lnTo>
                <a:lnTo>
                  <a:pt x="5045707" y="3528508"/>
                </a:lnTo>
                <a:lnTo>
                  <a:pt x="5045707" y="3637609"/>
                </a:lnTo>
                <a:lnTo>
                  <a:pt x="5003891" y="3637609"/>
                </a:lnTo>
                <a:lnTo>
                  <a:pt x="5003891" y="3528508"/>
                </a:lnTo>
                <a:close/>
                <a:moveTo>
                  <a:pt x="4825171" y="3528508"/>
                </a:moveTo>
                <a:lnTo>
                  <a:pt x="4825171" y="3564473"/>
                </a:lnTo>
                <a:lnTo>
                  <a:pt x="4868021" y="3564473"/>
                </a:lnTo>
                <a:lnTo>
                  <a:pt x="4868021" y="3778716"/>
                </a:lnTo>
                <a:lnTo>
                  <a:pt x="4905706" y="3778716"/>
                </a:lnTo>
                <a:lnTo>
                  <a:pt x="4905706" y="3564473"/>
                </a:lnTo>
                <a:lnTo>
                  <a:pt x="4948555" y="3564473"/>
                </a:lnTo>
                <a:lnTo>
                  <a:pt x="4948555" y="3528508"/>
                </a:lnTo>
                <a:close/>
                <a:moveTo>
                  <a:pt x="4697612" y="3528508"/>
                </a:moveTo>
                <a:lnTo>
                  <a:pt x="4697612" y="3778716"/>
                </a:lnTo>
                <a:lnTo>
                  <a:pt x="4735298" y="3778716"/>
                </a:lnTo>
                <a:lnTo>
                  <a:pt x="4735298" y="3528508"/>
                </a:lnTo>
                <a:close/>
                <a:moveTo>
                  <a:pt x="4593739" y="3528508"/>
                </a:moveTo>
                <a:lnTo>
                  <a:pt x="4535059" y="3778716"/>
                </a:lnTo>
                <a:lnTo>
                  <a:pt x="4573777" y="3778716"/>
                </a:lnTo>
                <a:lnTo>
                  <a:pt x="4582784" y="3731910"/>
                </a:lnTo>
                <a:lnTo>
                  <a:pt x="4634764" y="3731910"/>
                </a:lnTo>
                <a:lnTo>
                  <a:pt x="4643815" y="3778716"/>
                </a:lnTo>
                <a:lnTo>
                  <a:pt x="4682534" y="3778716"/>
                </a:lnTo>
                <a:lnTo>
                  <a:pt x="4623682" y="3528508"/>
                </a:lnTo>
                <a:close/>
                <a:moveTo>
                  <a:pt x="4394705" y="3528508"/>
                </a:moveTo>
                <a:lnTo>
                  <a:pt x="4394705" y="3778716"/>
                </a:lnTo>
                <a:lnTo>
                  <a:pt x="4417247" y="3778716"/>
                </a:lnTo>
                <a:lnTo>
                  <a:pt x="4432391" y="3778716"/>
                </a:lnTo>
                <a:lnTo>
                  <a:pt x="4461128" y="3778716"/>
                </a:lnTo>
                <a:cubicBezTo>
                  <a:pt x="4472372" y="3778716"/>
                  <a:pt x="4481979" y="3776680"/>
                  <a:pt x="4489952" y="3772607"/>
                </a:cubicBezTo>
                <a:cubicBezTo>
                  <a:pt x="4497925" y="3768535"/>
                  <a:pt x="4503978" y="3762655"/>
                  <a:pt x="4508107" y="3754969"/>
                </a:cubicBezTo>
                <a:cubicBezTo>
                  <a:pt x="4512237" y="3747282"/>
                  <a:pt x="4514302" y="3737933"/>
                  <a:pt x="4514302" y="3726919"/>
                </a:cubicBezTo>
                <a:lnTo>
                  <a:pt x="4514302" y="3693363"/>
                </a:lnTo>
                <a:cubicBezTo>
                  <a:pt x="4514302" y="3685103"/>
                  <a:pt x="4512810" y="3677847"/>
                  <a:pt x="4509828" y="3671595"/>
                </a:cubicBezTo>
                <a:cubicBezTo>
                  <a:pt x="4506845" y="3665342"/>
                  <a:pt x="4502572" y="3660266"/>
                  <a:pt x="4497008" y="3656366"/>
                </a:cubicBezTo>
                <a:cubicBezTo>
                  <a:pt x="4491444" y="3652465"/>
                  <a:pt x="4484704" y="3649941"/>
                  <a:pt x="4476788" y="3648794"/>
                </a:cubicBezTo>
                <a:cubicBezTo>
                  <a:pt x="4484015" y="3647417"/>
                  <a:pt x="4490182" y="3644836"/>
                  <a:pt x="4495287" y="3641050"/>
                </a:cubicBezTo>
                <a:cubicBezTo>
                  <a:pt x="4500393" y="3637264"/>
                  <a:pt x="4504292" y="3632389"/>
                  <a:pt x="4506988" y="3626423"/>
                </a:cubicBezTo>
                <a:cubicBezTo>
                  <a:pt x="4509684" y="3620458"/>
                  <a:pt x="4511032" y="3613632"/>
                  <a:pt x="4511032" y="3605945"/>
                </a:cubicBezTo>
                <a:lnTo>
                  <a:pt x="4511032" y="3579273"/>
                </a:lnTo>
                <a:cubicBezTo>
                  <a:pt x="4511032" y="3568603"/>
                  <a:pt x="4508910" y="3559454"/>
                  <a:pt x="4504666" y="3551825"/>
                </a:cubicBezTo>
                <a:cubicBezTo>
                  <a:pt x="4500421" y="3544196"/>
                  <a:pt x="4494254" y="3538403"/>
                  <a:pt x="4486166" y="3534445"/>
                </a:cubicBezTo>
                <a:cubicBezTo>
                  <a:pt x="4478079" y="3530487"/>
                  <a:pt x="4468357" y="3528508"/>
                  <a:pt x="4456998" y="3528508"/>
                </a:cubicBezTo>
                <a:lnTo>
                  <a:pt x="4432391" y="3528508"/>
                </a:lnTo>
                <a:lnTo>
                  <a:pt x="4417247" y="3528508"/>
                </a:lnTo>
                <a:close/>
                <a:moveTo>
                  <a:pt x="5832980" y="3528336"/>
                </a:moveTo>
                <a:lnTo>
                  <a:pt x="5832980" y="3778716"/>
                </a:lnTo>
                <a:lnTo>
                  <a:pt x="5870149" y="3778716"/>
                </a:lnTo>
                <a:lnTo>
                  <a:pt x="5870149" y="3672885"/>
                </a:lnTo>
                <a:lnTo>
                  <a:pt x="5891402" y="3672885"/>
                </a:lnTo>
                <a:lnTo>
                  <a:pt x="5923151" y="3778716"/>
                </a:lnTo>
                <a:lnTo>
                  <a:pt x="5963934" y="3778716"/>
                </a:lnTo>
                <a:lnTo>
                  <a:pt x="5926941" y="3666142"/>
                </a:lnTo>
                <a:lnTo>
                  <a:pt x="5927367" y="3666002"/>
                </a:lnTo>
                <a:cubicBezTo>
                  <a:pt x="5936946" y="3661413"/>
                  <a:pt x="5944260" y="3654731"/>
                  <a:pt x="5949307" y="3645955"/>
                </a:cubicBezTo>
                <a:cubicBezTo>
                  <a:pt x="5954355" y="3637178"/>
                  <a:pt x="5956879" y="3626653"/>
                  <a:pt x="5956879" y="3614377"/>
                </a:cubicBezTo>
                <a:lnTo>
                  <a:pt x="5956879" y="3585123"/>
                </a:lnTo>
                <a:cubicBezTo>
                  <a:pt x="5956879" y="3573192"/>
                  <a:pt x="5954355" y="3562953"/>
                  <a:pt x="5949307" y="3554407"/>
                </a:cubicBezTo>
                <a:cubicBezTo>
                  <a:pt x="5944260" y="3545860"/>
                  <a:pt x="5936975" y="3539378"/>
                  <a:pt x="5927453" y="3534961"/>
                </a:cubicBezTo>
                <a:cubicBezTo>
                  <a:pt x="5917931" y="3530544"/>
                  <a:pt x="5906459" y="3528336"/>
                  <a:pt x="5893036" y="3528336"/>
                </a:cubicBezTo>
                <a:lnTo>
                  <a:pt x="5870149" y="3528336"/>
                </a:lnTo>
                <a:lnTo>
                  <a:pt x="5850188" y="3528336"/>
                </a:lnTo>
                <a:close/>
                <a:moveTo>
                  <a:pt x="7343762" y="3525927"/>
                </a:moveTo>
                <a:cubicBezTo>
                  <a:pt x="7330569" y="3525927"/>
                  <a:pt x="7319240" y="3528279"/>
                  <a:pt x="7309776" y="3532982"/>
                </a:cubicBezTo>
                <a:cubicBezTo>
                  <a:pt x="7300311" y="3537686"/>
                  <a:pt x="7293112" y="3544598"/>
                  <a:pt x="7288179" y="3553718"/>
                </a:cubicBezTo>
                <a:cubicBezTo>
                  <a:pt x="7283246" y="3562839"/>
                  <a:pt x="7280780" y="3573823"/>
                  <a:pt x="7280780" y="3586672"/>
                </a:cubicBezTo>
                <a:lnTo>
                  <a:pt x="7280780" y="3720380"/>
                </a:lnTo>
                <a:cubicBezTo>
                  <a:pt x="7280780" y="3733229"/>
                  <a:pt x="7283246" y="3744185"/>
                  <a:pt x="7288179" y="3753248"/>
                </a:cubicBezTo>
                <a:cubicBezTo>
                  <a:pt x="7293112" y="3762311"/>
                  <a:pt x="7300311" y="3769252"/>
                  <a:pt x="7309776" y="3774070"/>
                </a:cubicBezTo>
                <a:cubicBezTo>
                  <a:pt x="7319240" y="3778888"/>
                  <a:pt x="7330569" y="3781297"/>
                  <a:pt x="7343762" y="3781297"/>
                </a:cubicBezTo>
                <a:cubicBezTo>
                  <a:pt x="7357069" y="3781297"/>
                  <a:pt x="7368427" y="3778888"/>
                  <a:pt x="7377834" y="3774070"/>
                </a:cubicBezTo>
                <a:cubicBezTo>
                  <a:pt x="7387241" y="3769252"/>
                  <a:pt x="7394440" y="3762311"/>
                  <a:pt x="7399431" y="3753248"/>
                </a:cubicBezTo>
                <a:cubicBezTo>
                  <a:pt x="7404421" y="3744185"/>
                  <a:pt x="7406916" y="3733229"/>
                  <a:pt x="7406916" y="3720380"/>
                </a:cubicBezTo>
                <a:lnTo>
                  <a:pt x="7406916" y="3586672"/>
                </a:lnTo>
                <a:cubicBezTo>
                  <a:pt x="7406916" y="3573823"/>
                  <a:pt x="7404421" y="3562839"/>
                  <a:pt x="7399431" y="3553718"/>
                </a:cubicBezTo>
                <a:cubicBezTo>
                  <a:pt x="7394440" y="3544598"/>
                  <a:pt x="7387241" y="3537686"/>
                  <a:pt x="7377834" y="3532982"/>
                </a:cubicBezTo>
                <a:cubicBezTo>
                  <a:pt x="7368427" y="3528279"/>
                  <a:pt x="7357069" y="3525927"/>
                  <a:pt x="7343762" y="3525927"/>
                </a:cubicBezTo>
                <a:close/>
                <a:moveTo>
                  <a:pt x="6501604" y="3525927"/>
                </a:moveTo>
                <a:cubicBezTo>
                  <a:pt x="6489214" y="3525927"/>
                  <a:pt x="6478602" y="3528422"/>
                  <a:pt x="6469769" y="3533413"/>
                </a:cubicBezTo>
                <a:cubicBezTo>
                  <a:pt x="6460935" y="3538403"/>
                  <a:pt x="6454195" y="3545688"/>
                  <a:pt x="6449549" y="3555267"/>
                </a:cubicBezTo>
                <a:cubicBezTo>
                  <a:pt x="6444903" y="3564846"/>
                  <a:pt x="6442580" y="3576347"/>
                  <a:pt x="6442580" y="3589770"/>
                </a:cubicBezTo>
                <a:lnTo>
                  <a:pt x="6442580" y="3717455"/>
                </a:lnTo>
                <a:cubicBezTo>
                  <a:pt x="6442580" y="3730877"/>
                  <a:pt x="6444903" y="3742349"/>
                  <a:pt x="6449549" y="3751871"/>
                </a:cubicBezTo>
                <a:cubicBezTo>
                  <a:pt x="6454195" y="3761393"/>
                  <a:pt x="6460935" y="3768678"/>
                  <a:pt x="6469769" y="3773726"/>
                </a:cubicBezTo>
                <a:cubicBezTo>
                  <a:pt x="6478602" y="3778774"/>
                  <a:pt x="6489214" y="3781297"/>
                  <a:pt x="6501604" y="3781297"/>
                </a:cubicBezTo>
                <a:cubicBezTo>
                  <a:pt x="6514108" y="3781297"/>
                  <a:pt x="6524777" y="3778774"/>
                  <a:pt x="6533611" y="3773726"/>
                </a:cubicBezTo>
                <a:cubicBezTo>
                  <a:pt x="6542445" y="3768678"/>
                  <a:pt x="6549185" y="3761364"/>
                  <a:pt x="6553831" y="3751785"/>
                </a:cubicBezTo>
                <a:cubicBezTo>
                  <a:pt x="6558477" y="3742206"/>
                  <a:pt x="6560800" y="3730705"/>
                  <a:pt x="6560800" y="3717283"/>
                </a:cubicBezTo>
                <a:lnTo>
                  <a:pt x="6560800" y="3701967"/>
                </a:lnTo>
                <a:lnTo>
                  <a:pt x="6522598" y="3701967"/>
                </a:lnTo>
                <a:lnTo>
                  <a:pt x="6522598" y="3717283"/>
                </a:lnTo>
                <a:cubicBezTo>
                  <a:pt x="6522598" y="3722904"/>
                  <a:pt x="6521795" y="3727665"/>
                  <a:pt x="6520189" y="3731566"/>
                </a:cubicBezTo>
                <a:cubicBezTo>
                  <a:pt x="6518582" y="3735466"/>
                  <a:pt x="6516202" y="3738449"/>
                  <a:pt x="6513047" y="3740514"/>
                </a:cubicBezTo>
                <a:cubicBezTo>
                  <a:pt x="6509892" y="3742579"/>
                  <a:pt x="6506078" y="3743611"/>
                  <a:pt x="6501604" y="3743611"/>
                </a:cubicBezTo>
                <a:cubicBezTo>
                  <a:pt x="6497244" y="3743611"/>
                  <a:pt x="6493516" y="3742579"/>
                  <a:pt x="6490418" y="3740514"/>
                </a:cubicBezTo>
                <a:cubicBezTo>
                  <a:pt x="6487321" y="3738449"/>
                  <a:pt x="6484940" y="3735466"/>
                  <a:pt x="6483277" y="3731566"/>
                </a:cubicBezTo>
                <a:cubicBezTo>
                  <a:pt x="6481614" y="3727665"/>
                  <a:pt x="6480782" y="3722961"/>
                  <a:pt x="6480782" y="3717455"/>
                </a:cubicBezTo>
                <a:lnTo>
                  <a:pt x="6480782" y="3589770"/>
                </a:lnTo>
                <a:cubicBezTo>
                  <a:pt x="6480782" y="3584263"/>
                  <a:pt x="6481614" y="3579531"/>
                  <a:pt x="6483277" y="3575573"/>
                </a:cubicBezTo>
                <a:cubicBezTo>
                  <a:pt x="6484940" y="3571615"/>
                  <a:pt x="6487321" y="3568603"/>
                  <a:pt x="6490418" y="3566538"/>
                </a:cubicBezTo>
                <a:cubicBezTo>
                  <a:pt x="6493516" y="3564473"/>
                  <a:pt x="6497244" y="3563441"/>
                  <a:pt x="6501604" y="3563441"/>
                </a:cubicBezTo>
                <a:cubicBezTo>
                  <a:pt x="6506078" y="3563441"/>
                  <a:pt x="6509892" y="3564473"/>
                  <a:pt x="6513047" y="3566538"/>
                </a:cubicBezTo>
                <a:cubicBezTo>
                  <a:pt x="6516202" y="3568603"/>
                  <a:pt x="6518582" y="3571615"/>
                  <a:pt x="6520189" y="3575573"/>
                </a:cubicBezTo>
                <a:cubicBezTo>
                  <a:pt x="6521795" y="3579531"/>
                  <a:pt x="6522598" y="3584263"/>
                  <a:pt x="6522598" y="3589770"/>
                </a:cubicBezTo>
                <a:lnTo>
                  <a:pt x="6522598" y="3605257"/>
                </a:lnTo>
                <a:lnTo>
                  <a:pt x="6560800" y="3605257"/>
                </a:lnTo>
                <a:lnTo>
                  <a:pt x="6560800" y="3589770"/>
                </a:lnTo>
                <a:cubicBezTo>
                  <a:pt x="6560800" y="3576347"/>
                  <a:pt x="6558477" y="3564846"/>
                  <a:pt x="6553831" y="3555267"/>
                </a:cubicBezTo>
                <a:cubicBezTo>
                  <a:pt x="6549185" y="3545688"/>
                  <a:pt x="6542445" y="3538403"/>
                  <a:pt x="6533611" y="3533413"/>
                </a:cubicBezTo>
                <a:cubicBezTo>
                  <a:pt x="6524777" y="3528422"/>
                  <a:pt x="6514108" y="3525927"/>
                  <a:pt x="6501604" y="3525927"/>
                </a:cubicBezTo>
                <a:close/>
                <a:moveTo>
                  <a:pt x="6641209" y="3451759"/>
                </a:moveTo>
                <a:cubicBezTo>
                  <a:pt x="6633064" y="3451759"/>
                  <a:pt x="6626181" y="3452562"/>
                  <a:pt x="6620559" y="3454169"/>
                </a:cubicBezTo>
                <a:lnTo>
                  <a:pt x="6622624" y="3480153"/>
                </a:lnTo>
                <a:cubicBezTo>
                  <a:pt x="6626754" y="3479120"/>
                  <a:pt x="6630712" y="3478604"/>
                  <a:pt x="6634498" y="3478604"/>
                </a:cubicBezTo>
                <a:cubicBezTo>
                  <a:pt x="6637825" y="3478604"/>
                  <a:pt x="6640291" y="3479235"/>
                  <a:pt x="6641898" y="3480497"/>
                </a:cubicBezTo>
                <a:cubicBezTo>
                  <a:pt x="6643504" y="3481759"/>
                  <a:pt x="6644307" y="3483537"/>
                  <a:pt x="6644307" y="3485832"/>
                </a:cubicBezTo>
                <a:cubicBezTo>
                  <a:pt x="6644307" y="3488356"/>
                  <a:pt x="6642959" y="3490277"/>
                  <a:pt x="6640263" y="3491596"/>
                </a:cubicBezTo>
                <a:cubicBezTo>
                  <a:pt x="6637567" y="3492916"/>
                  <a:pt x="6633523" y="3493575"/>
                  <a:pt x="6628131" y="3493575"/>
                </a:cubicBezTo>
                <a:lnTo>
                  <a:pt x="6625206" y="3493575"/>
                </a:lnTo>
                <a:lnTo>
                  <a:pt x="6625206" y="3511472"/>
                </a:lnTo>
                <a:lnTo>
                  <a:pt x="6657901" y="3511472"/>
                </a:lnTo>
                <a:lnTo>
                  <a:pt x="6657901" y="3502652"/>
                </a:lnTo>
                <a:lnTo>
                  <a:pt x="6658676" y="3502567"/>
                </a:lnTo>
                <a:cubicBezTo>
                  <a:pt x="6662576" y="3501563"/>
                  <a:pt x="6665817" y="3500057"/>
                  <a:pt x="6668398" y="3498050"/>
                </a:cubicBezTo>
                <a:cubicBezTo>
                  <a:pt x="6673561" y="3494034"/>
                  <a:pt x="6676142" y="3487954"/>
                  <a:pt x="6676142" y="3479809"/>
                </a:cubicBezTo>
                <a:cubicBezTo>
                  <a:pt x="6676142" y="3470402"/>
                  <a:pt x="6673245" y="3463375"/>
                  <a:pt x="6667452" y="3458729"/>
                </a:cubicBezTo>
                <a:cubicBezTo>
                  <a:pt x="6661658" y="3454082"/>
                  <a:pt x="6652911" y="3451759"/>
                  <a:pt x="6641209" y="3451759"/>
                </a:cubicBezTo>
                <a:close/>
                <a:moveTo>
                  <a:pt x="5440371" y="3446769"/>
                </a:moveTo>
                <a:lnTo>
                  <a:pt x="5388402" y="3490306"/>
                </a:lnTo>
                <a:lnTo>
                  <a:pt x="5411461" y="3511816"/>
                </a:lnTo>
                <a:lnTo>
                  <a:pt x="5440371" y="3486692"/>
                </a:lnTo>
                <a:lnTo>
                  <a:pt x="5469281" y="3511816"/>
                </a:lnTo>
                <a:lnTo>
                  <a:pt x="5492168" y="3490306"/>
                </a:lnTo>
                <a:close/>
                <a:moveTo>
                  <a:pt x="7365788" y="3445909"/>
                </a:moveTo>
                <a:lnTo>
                  <a:pt x="7323112" y="3490478"/>
                </a:lnTo>
                <a:lnTo>
                  <a:pt x="7346859" y="3513021"/>
                </a:lnTo>
                <a:lnTo>
                  <a:pt x="7393666" y="3472753"/>
                </a:lnTo>
                <a:close/>
                <a:moveTo>
                  <a:pt x="5988882" y="3445909"/>
                </a:moveTo>
                <a:lnTo>
                  <a:pt x="5961004" y="3472925"/>
                </a:lnTo>
                <a:lnTo>
                  <a:pt x="6007639" y="3513021"/>
                </a:lnTo>
                <a:lnTo>
                  <a:pt x="6031214" y="3490478"/>
                </a:lnTo>
                <a:close/>
                <a:moveTo>
                  <a:pt x="4585823" y="3445909"/>
                </a:moveTo>
                <a:lnTo>
                  <a:pt x="4557946" y="3472925"/>
                </a:lnTo>
                <a:lnTo>
                  <a:pt x="4604580" y="3513021"/>
                </a:lnTo>
                <a:lnTo>
                  <a:pt x="4628155" y="3490478"/>
                </a:lnTo>
                <a:close/>
                <a:moveTo>
                  <a:pt x="5503526" y="3397725"/>
                </a:moveTo>
                <a:lnTo>
                  <a:pt x="5460850" y="3442295"/>
                </a:lnTo>
                <a:lnTo>
                  <a:pt x="5484596" y="3464838"/>
                </a:lnTo>
                <a:lnTo>
                  <a:pt x="5531403" y="3424571"/>
                </a:lnTo>
                <a:close/>
                <a:moveTo>
                  <a:pt x="6504478" y="3387949"/>
                </a:moveTo>
                <a:lnTo>
                  <a:pt x="6504478" y="3425635"/>
                </a:lnTo>
                <a:lnTo>
                  <a:pt x="6542164" y="3425635"/>
                </a:lnTo>
                <a:lnTo>
                  <a:pt x="6542164" y="3387949"/>
                </a:lnTo>
                <a:close/>
                <a:moveTo>
                  <a:pt x="6346916" y="3238066"/>
                </a:moveTo>
                <a:lnTo>
                  <a:pt x="6369803" y="3238066"/>
                </a:lnTo>
                <a:cubicBezTo>
                  <a:pt x="6374162" y="3238066"/>
                  <a:pt x="6377948" y="3239041"/>
                  <a:pt x="6381160" y="3240991"/>
                </a:cubicBezTo>
                <a:cubicBezTo>
                  <a:pt x="6384372" y="3242941"/>
                  <a:pt x="6386810" y="3245752"/>
                  <a:pt x="6388474" y="3249423"/>
                </a:cubicBezTo>
                <a:cubicBezTo>
                  <a:pt x="6390137" y="3253094"/>
                  <a:pt x="6390969" y="3257568"/>
                  <a:pt x="6390969" y="3262845"/>
                </a:cubicBezTo>
                <a:lnTo>
                  <a:pt x="6390969" y="3295885"/>
                </a:lnTo>
                <a:cubicBezTo>
                  <a:pt x="6390969" y="3301851"/>
                  <a:pt x="6389219" y="3306440"/>
                  <a:pt x="6385720" y="3309652"/>
                </a:cubicBezTo>
                <a:cubicBezTo>
                  <a:pt x="6382221" y="3312864"/>
                  <a:pt x="6377317" y="3314470"/>
                  <a:pt x="6371007" y="3314470"/>
                </a:cubicBezTo>
                <a:lnTo>
                  <a:pt x="6346916" y="3314470"/>
                </a:lnTo>
                <a:close/>
                <a:moveTo>
                  <a:pt x="7056635" y="3168544"/>
                </a:moveTo>
                <a:lnTo>
                  <a:pt x="7075868" y="3268008"/>
                </a:lnTo>
                <a:lnTo>
                  <a:pt x="7037497" y="3268008"/>
                </a:lnTo>
                <a:close/>
                <a:moveTo>
                  <a:pt x="6523235" y="3168544"/>
                </a:moveTo>
                <a:lnTo>
                  <a:pt x="6542468" y="3268008"/>
                </a:lnTo>
                <a:lnTo>
                  <a:pt x="6504096" y="3268008"/>
                </a:lnTo>
                <a:close/>
                <a:moveTo>
                  <a:pt x="5989835" y="3168544"/>
                </a:moveTo>
                <a:lnTo>
                  <a:pt x="6009068" y="3268008"/>
                </a:lnTo>
                <a:lnTo>
                  <a:pt x="5970697" y="3268008"/>
                </a:lnTo>
                <a:close/>
                <a:moveTo>
                  <a:pt x="5608835" y="3168544"/>
                </a:moveTo>
                <a:lnTo>
                  <a:pt x="5628068" y="3268008"/>
                </a:lnTo>
                <a:lnTo>
                  <a:pt x="5589696" y="3268008"/>
                </a:lnTo>
                <a:close/>
                <a:moveTo>
                  <a:pt x="5123060" y="3168544"/>
                </a:moveTo>
                <a:lnTo>
                  <a:pt x="5142293" y="3268008"/>
                </a:lnTo>
                <a:lnTo>
                  <a:pt x="5103921" y="3268008"/>
                </a:lnTo>
                <a:close/>
                <a:moveTo>
                  <a:pt x="4456310" y="3168544"/>
                </a:moveTo>
                <a:lnTo>
                  <a:pt x="4475543" y="3268008"/>
                </a:lnTo>
                <a:lnTo>
                  <a:pt x="4437172" y="3268008"/>
                </a:lnTo>
                <a:close/>
                <a:moveTo>
                  <a:pt x="8223341" y="3135849"/>
                </a:moveTo>
                <a:lnTo>
                  <a:pt x="8248981" y="3135849"/>
                </a:lnTo>
                <a:cubicBezTo>
                  <a:pt x="8254832" y="3135849"/>
                  <a:pt x="8259334" y="3137598"/>
                  <a:pt x="8262490" y="3141097"/>
                </a:cubicBezTo>
                <a:cubicBezTo>
                  <a:pt x="8265644" y="3144596"/>
                  <a:pt x="8267222" y="3149558"/>
                  <a:pt x="8267222" y="3155982"/>
                </a:cubicBezTo>
                <a:lnTo>
                  <a:pt x="8267222" y="3293820"/>
                </a:lnTo>
                <a:cubicBezTo>
                  <a:pt x="8267222" y="3300245"/>
                  <a:pt x="8265644" y="3305235"/>
                  <a:pt x="8262490" y="3308791"/>
                </a:cubicBezTo>
                <a:cubicBezTo>
                  <a:pt x="8259334" y="3312348"/>
                  <a:pt x="8254832" y="3314126"/>
                  <a:pt x="8248981" y="3314126"/>
                </a:cubicBezTo>
                <a:lnTo>
                  <a:pt x="8223341" y="3314126"/>
                </a:lnTo>
                <a:close/>
                <a:moveTo>
                  <a:pt x="6884101" y="3135849"/>
                </a:moveTo>
                <a:lnTo>
                  <a:pt x="6909742" y="3135849"/>
                </a:lnTo>
                <a:cubicBezTo>
                  <a:pt x="6915593" y="3135849"/>
                  <a:pt x="6920095" y="3137598"/>
                  <a:pt x="6923250" y="3141097"/>
                </a:cubicBezTo>
                <a:cubicBezTo>
                  <a:pt x="6926405" y="3144596"/>
                  <a:pt x="6927982" y="3149558"/>
                  <a:pt x="6927982" y="3155982"/>
                </a:cubicBezTo>
                <a:lnTo>
                  <a:pt x="6927982" y="3293820"/>
                </a:lnTo>
                <a:cubicBezTo>
                  <a:pt x="6927982" y="3300245"/>
                  <a:pt x="6926405" y="3305235"/>
                  <a:pt x="6923250" y="3308791"/>
                </a:cubicBezTo>
                <a:cubicBezTo>
                  <a:pt x="6920095" y="3312348"/>
                  <a:pt x="6915593" y="3314126"/>
                  <a:pt x="6909742" y="3314126"/>
                </a:cubicBezTo>
                <a:lnTo>
                  <a:pt x="6884101" y="3314126"/>
                </a:lnTo>
                <a:lnTo>
                  <a:pt x="6884101" y="3242196"/>
                </a:lnTo>
                <a:lnTo>
                  <a:pt x="6910774" y="3242196"/>
                </a:lnTo>
                <a:lnTo>
                  <a:pt x="6910774" y="3207607"/>
                </a:lnTo>
                <a:lnTo>
                  <a:pt x="6884101" y="3207607"/>
                </a:lnTo>
                <a:close/>
                <a:moveTo>
                  <a:pt x="6346916" y="3135332"/>
                </a:moveTo>
                <a:lnTo>
                  <a:pt x="6369631" y="3135332"/>
                </a:lnTo>
                <a:cubicBezTo>
                  <a:pt x="6375367" y="3135332"/>
                  <a:pt x="6379898" y="3136938"/>
                  <a:pt x="6383225" y="3140151"/>
                </a:cubicBezTo>
                <a:cubicBezTo>
                  <a:pt x="6386552" y="3143363"/>
                  <a:pt x="6388215" y="3147894"/>
                  <a:pt x="6388215" y="3153745"/>
                </a:cubicBezTo>
                <a:lnTo>
                  <a:pt x="6388215" y="3179902"/>
                </a:lnTo>
                <a:cubicBezTo>
                  <a:pt x="6388215" y="3187244"/>
                  <a:pt x="6386552" y="3192894"/>
                  <a:pt x="6383225" y="3196852"/>
                </a:cubicBezTo>
                <a:cubicBezTo>
                  <a:pt x="6379898" y="3200810"/>
                  <a:pt x="6375252" y="3202788"/>
                  <a:pt x="6369286" y="3202788"/>
                </a:cubicBezTo>
                <a:lnTo>
                  <a:pt x="6346916" y="3202788"/>
                </a:lnTo>
                <a:close/>
                <a:moveTo>
                  <a:pt x="8401036" y="3134472"/>
                </a:moveTo>
                <a:cubicBezTo>
                  <a:pt x="8406314" y="3134472"/>
                  <a:pt x="8410846" y="3135476"/>
                  <a:pt x="8414631" y="3137483"/>
                </a:cubicBezTo>
                <a:cubicBezTo>
                  <a:pt x="8418417" y="3139491"/>
                  <a:pt x="8421285" y="3142416"/>
                  <a:pt x="8423236" y="3146259"/>
                </a:cubicBezTo>
                <a:cubicBezTo>
                  <a:pt x="8425186" y="3150103"/>
                  <a:pt x="8426160" y="3154720"/>
                  <a:pt x="8426160" y="3160112"/>
                </a:cubicBezTo>
                <a:lnTo>
                  <a:pt x="8426160" y="3289518"/>
                </a:lnTo>
                <a:cubicBezTo>
                  <a:pt x="8426160" y="3295025"/>
                  <a:pt x="8425186" y="3299700"/>
                  <a:pt x="8423236" y="3303543"/>
                </a:cubicBezTo>
                <a:cubicBezTo>
                  <a:pt x="8421285" y="3307386"/>
                  <a:pt x="8418417" y="3310311"/>
                  <a:pt x="8414631" y="3312319"/>
                </a:cubicBezTo>
                <a:cubicBezTo>
                  <a:pt x="8410846" y="3314327"/>
                  <a:pt x="8406314" y="3315330"/>
                  <a:pt x="8401036" y="3315330"/>
                </a:cubicBezTo>
                <a:cubicBezTo>
                  <a:pt x="8395760" y="3315330"/>
                  <a:pt x="8391256" y="3314327"/>
                  <a:pt x="8387528" y="3312319"/>
                </a:cubicBezTo>
                <a:cubicBezTo>
                  <a:pt x="8383800" y="3310311"/>
                  <a:pt x="8380961" y="3307386"/>
                  <a:pt x="8379010" y="3303543"/>
                </a:cubicBezTo>
                <a:cubicBezTo>
                  <a:pt x="8377060" y="3299700"/>
                  <a:pt x="8376085" y="3295025"/>
                  <a:pt x="8376085" y="3289518"/>
                </a:cubicBezTo>
                <a:lnTo>
                  <a:pt x="8376085" y="3160112"/>
                </a:lnTo>
                <a:cubicBezTo>
                  <a:pt x="8376085" y="3154720"/>
                  <a:pt x="8377060" y="3150103"/>
                  <a:pt x="8379010" y="3146259"/>
                </a:cubicBezTo>
                <a:cubicBezTo>
                  <a:pt x="8380961" y="3142416"/>
                  <a:pt x="8383800" y="3139491"/>
                  <a:pt x="8387528" y="3137483"/>
                </a:cubicBezTo>
                <a:cubicBezTo>
                  <a:pt x="8391256" y="3135476"/>
                  <a:pt x="8395760" y="3134472"/>
                  <a:pt x="8401036" y="3134472"/>
                </a:cubicBezTo>
                <a:close/>
                <a:moveTo>
                  <a:pt x="8020037" y="3134472"/>
                </a:moveTo>
                <a:cubicBezTo>
                  <a:pt x="8025314" y="3134472"/>
                  <a:pt x="8029846" y="3135476"/>
                  <a:pt x="8033631" y="3137483"/>
                </a:cubicBezTo>
                <a:cubicBezTo>
                  <a:pt x="8037417" y="3139491"/>
                  <a:pt x="8040285" y="3142416"/>
                  <a:pt x="8042236" y="3146259"/>
                </a:cubicBezTo>
                <a:cubicBezTo>
                  <a:pt x="8044185" y="3150103"/>
                  <a:pt x="8045161" y="3154720"/>
                  <a:pt x="8045161" y="3160112"/>
                </a:cubicBezTo>
                <a:lnTo>
                  <a:pt x="8045161" y="3289518"/>
                </a:lnTo>
                <a:cubicBezTo>
                  <a:pt x="8045161" y="3295025"/>
                  <a:pt x="8044185" y="3299700"/>
                  <a:pt x="8042236" y="3303543"/>
                </a:cubicBezTo>
                <a:cubicBezTo>
                  <a:pt x="8040285" y="3307386"/>
                  <a:pt x="8037417" y="3310311"/>
                  <a:pt x="8033631" y="3312319"/>
                </a:cubicBezTo>
                <a:cubicBezTo>
                  <a:pt x="8029846" y="3314327"/>
                  <a:pt x="8025314" y="3315330"/>
                  <a:pt x="8020037" y="3315330"/>
                </a:cubicBezTo>
                <a:cubicBezTo>
                  <a:pt x="8014759" y="3315330"/>
                  <a:pt x="8010257" y="3314327"/>
                  <a:pt x="8006528" y="3312319"/>
                </a:cubicBezTo>
                <a:cubicBezTo>
                  <a:pt x="8002800" y="3310311"/>
                  <a:pt x="7999960" y="3307386"/>
                  <a:pt x="7998010" y="3303543"/>
                </a:cubicBezTo>
                <a:cubicBezTo>
                  <a:pt x="7996060" y="3299700"/>
                  <a:pt x="7995085" y="3295025"/>
                  <a:pt x="7995085" y="3289518"/>
                </a:cubicBezTo>
                <a:lnTo>
                  <a:pt x="7995085" y="3160112"/>
                </a:lnTo>
                <a:cubicBezTo>
                  <a:pt x="7995085" y="3154720"/>
                  <a:pt x="7996060" y="3150103"/>
                  <a:pt x="7998010" y="3146259"/>
                </a:cubicBezTo>
                <a:cubicBezTo>
                  <a:pt x="7999960" y="3142416"/>
                  <a:pt x="8002800" y="3139491"/>
                  <a:pt x="8006528" y="3137483"/>
                </a:cubicBezTo>
                <a:cubicBezTo>
                  <a:pt x="8010257" y="3135476"/>
                  <a:pt x="8014759" y="3134472"/>
                  <a:pt x="8020037" y="3134472"/>
                </a:cubicBezTo>
                <a:close/>
                <a:moveTo>
                  <a:pt x="4610087" y="3134472"/>
                </a:moveTo>
                <a:cubicBezTo>
                  <a:pt x="4615364" y="3134472"/>
                  <a:pt x="4619896" y="3135476"/>
                  <a:pt x="4623682" y="3137483"/>
                </a:cubicBezTo>
                <a:cubicBezTo>
                  <a:pt x="4627467" y="3139491"/>
                  <a:pt x="4630335" y="3142416"/>
                  <a:pt x="4632285" y="3146259"/>
                </a:cubicBezTo>
                <a:cubicBezTo>
                  <a:pt x="4634236" y="3150103"/>
                  <a:pt x="4635211" y="3154720"/>
                  <a:pt x="4635211" y="3160112"/>
                </a:cubicBezTo>
                <a:lnTo>
                  <a:pt x="4635211" y="3289518"/>
                </a:lnTo>
                <a:cubicBezTo>
                  <a:pt x="4635211" y="3295025"/>
                  <a:pt x="4634236" y="3299700"/>
                  <a:pt x="4632285" y="3303543"/>
                </a:cubicBezTo>
                <a:cubicBezTo>
                  <a:pt x="4630335" y="3307386"/>
                  <a:pt x="4627467" y="3310311"/>
                  <a:pt x="4623682" y="3312319"/>
                </a:cubicBezTo>
                <a:cubicBezTo>
                  <a:pt x="4619896" y="3314327"/>
                  <a:pt x="4615364" y="3315330"/>
                  <a:pt x="4610087" y="3315330"/>
                </a:cubicBezTo>
                <a:cubicBezTo>
                  <a:pt x="4604810" y="3315330"/>
                  <a:pt x="4600307" y="3314327"/>
                  <a:pt x="4596579" y="3312319"/>
                </a:cubicBezTo>
                <a:cubicBezTo>
                  <a:pt x="4592850" y="3310311"/>
                  <a:pt x="4590010" y="3307386"/>
                  <a:pt x="4588060" y="3303543"/>
                </a:cubicBezTo>
                <a:cubicBezTo>
                  <a:pt x="4586110" y="3299700"/>
                  <a:pt x="4585135" y="3295025"/>
                  <a:pt x="4585135" y="3289518"/>
                </a:cubicBezTo>
                <a:lnTo>
                  <a:pt x="4585135" y="3160112"/>
                </a:lnTo>
                <a:cubicBezTo>
                  <a:pt x="4585135" y="3154720"/>
                  <a:pt x="4586110" y="3150103"/>
                  <a:pt x="4588060" y="3146259"/>
                </a:cubicBezTo>
                <a:cubicBezTo>
                  <a:pt x="4590010" y="3142416"/>
                  <a:pt x="4592850" y="3139491"/>
                  <a:pt x="4596579" y="3137483"/>
                </a:cubicBezTo>
                <a:cubicBezTo>
                  <a:pt x="4600307" y="3135476"/>
                  <a:pt x="4604810" y="3134472"/>
                  <a:pt x="4610087" y="3134472"/>
                </a:cubicBezTo>
                <a:close/>
                <a:moveTo>
                  <a:pt x="8498086" y="3099883"/>
                </a:moveTo>
                <a:lnTo>
                  <a:pt x="8498086" y="3350091"/>
                </a:lnTo>
                <a:lnTo>
                  <a:pt x="8535772" y="3350091"/>
                </a:lnTo>
                <a:lnTo>
                  <a:pt x="8535772" y="3099883"/>
                </a:lnTo>
                <a:close/>
                <a:moveTo>
                  <a:pt x="8185655" y="3099883"/>
                </a:moveTo>
                <a:lnTo>
                  <a:pt x="8185655" y="3350091"/>
                </a:lnTo>
                <a:lnTo>
                  <a:pt x="8210262" y="3350091"/>
                </a:lnTo>
                <a:lnTo>
                  <a:pt x="8223341" y="3350091"/>
                </a:lnTo>
                <a:lnTo>
                  <a:pt x="8250530" y="3350091"/>
                </a:lnTo>
                <a:cubicBezTo>
                  <a:pt x="8262002" y="3350091"/>
                  <a:pt x="8271839" y="3347969"/>
                  <a:pt x="8280042" y="3343724"/>
                </a:cubicBezTo>
                <a:cubicBezTo>
                  <a:pt x="8288244" y="3339479"/>
                  <a:pt x="8294497" y="3333284"/>
                  <a:pt x="8298799" y="3325139"/>
                </a:cubicBezTo>
                <a:cubicBezTo>
                  <a:pt x="8303101" y="3316994"/>
                  <a:pt x="8305252" y="3307243"/>
                  <a:pt x="8305252" y="3295885"/>
                </a:cubicBezTo>
                <a:lnTo>
                  <a:pt x="8305252" y="3154089"/>
                </a:lnTo>
                <a:cubicBezTo>
                  <a:pt x="8305252" y="3142617"/>
                  <a:pt x="8303101" y="3132837"/>
                  <a:pt x="8298799" y="3124749"/>
                </a:cubicBezTo>
                <a:cubicBezTo>
                  <a:pt x="8294497" y="3116661"/>
                  <a:pt x="8288273" y="3110495"/>
                  <a:pt x="8280128" y="3106250"/>
                </a:cubicBezTo>
                <a:cubicBezTo>
                  <a:pt x="8271983" y="3102006"/>
                  <a:pt x="8262174" y="3099883"/>
                  <a:pt x="8250702" y="3099883"/>
                </a:cubicBezTo>
                <a:lnTo>
                  <a:pt x="8223341" y="3099883"/>
                </a:lnTo>
                <a:lnTo>
                  <a:pt x="8210262" y="3099883"/>
                </a:lnTo>
                <a:close/>
                <a:moveTo>
                  <a:pt x="7823705" y="3099883"/>
                </a:moveTo>
                <a:lnTo>
                  <a:pt x="7823705" y="3350091"/>
                </a:lnTo>
                <a:lnTo>
                  <a:pt x="7841601" y="3350091"/>
                </a:lnTo>
                <a:lnTo>
                  <a:pt x="7861391" y="3350091"/>
                </a:lnTo>
                <a:lnTo>
                  <a:pt x="7932977" y="3350091"/>
                </a:lnTo>
                <a:lnTo>
                  <a:pt x="7932977" y="3313782"/>
                </a:lnTo>
                <a:lnTo>
                  <a:pt x="7861391" y="3313782"/>
                </a:lnTo>
                <a:lnTo>
                  <a:pt x="7861391" y="3243916"/>
                </a:lnTo>
                <a:lnTo>
                  <a:pt x="7924373" y="3243916"/>
                </a:lnTo>
                <a:lnTo>
                  <a:pt x="7924373" y="3207607"/>
                </a:lnTo>
                <a:lnTo>
                  <a:pt x="7861391" y="3207607"/>
                </a:lnTo>
                <a:lnTo>
                  <a:pt x="7861391" y="3136193"/>
                </a:lnTo>
                <a:lnTo>
                  <a:pt x="7932977" y="3136193"/>
                </a:lnTo>
                <a:lnTo>
                  <a:pt x="7932977" y="3099883"/>
                </a:lnTo>
                <a:lnTo>
                  <a:pt x="7861391" y="3099883"/>
                </a:lnTo>
                <a:lnTo>
                  <a:pt x="7841601" y="3099883"/>
                </a:lnTo>
                <a:close/>
                <a:moveTo>
                  <a:pt x="7671304" y="3099883"/>
                </a:moveTo>
                <a:lnTo>
                  <a:pt x="7671304" y="3350091"/>
                </a:lnTo>
                <a:lnTo>
                  <a:pt x="7708990" y="3350091"/>
                </a:lnTo>
                <a:lnTo>
                  <a:pt x="7708990" y="3244605"/>
                </a:lnTo>
                <a:lnTo>
                  <a:pt x="7750807" y="3244605"/>
                </a:lnTo>
                <a:lnTo>
                  <a:pt x="7750807" y="3350091"/>
                </a:lnTo>
                <a:lnTo>
                  <a:pt x="7788493" y="3350091"/>
                </a:lnTo>
                <a:lnTo>
                  <a:pt x="7788493" y="3099883"/>
                </a:lnTo>
                <a:lnTo>
                  <a:pt x="7750807" y="3099883"/>
                </a:lnTo>
                <a:lnTo>
                  <a:pt x="7750807" y="3208983"/>
                </a:lnTo>
                <a:lnTo>
                  <a:pt x="7708990" y="3208983"/>
                </a:lnTo>
                <a:lnTo>
                  <a:pt x="7708990" y="3099883"/>
                </a:lnTo>
                <a:close/>
                <a:moveTo>
                  <a:pt x="7530271" y="3099883"/>
                </a:moveTo>
                <a:lnTo>
                  <a:pt x="7530271" y="3135849"/>
                </a:lnTo>
                <a:lnTo>
                  <a:pt x="7573120" y="3135849"/>
                </a:lnTo>
                <a:lnTo>
                  <a:pt x="7573120" y="3350091"/>
                </a:lnTo>
                <a:lnTo>
                  <a:pt x="7610806" y="3350091"/>
                </a:lnTo>
                <a:lnTo>
                  <a:pt x="7610806" y="3135849"/>
                </a:lnTo>
                <a:lnTo>
                  <a:pt x="7653655" y="3135849"/>
                </a:lnTo>
                <a:lnTo>
                  <a:pt x="7653655" y="3099883"/>
                </a:lnTo>
                <a:close/>
                <a:moveTo>
                  <a:pt x="7147430" y="3099883"/>
                </a:moveTo>
                <a:lnTo>
                  <a:pt x="7147430" y="3349919"/>
                </a:lnTo>
                <a:lnTo>
                  <a:pt x="7182535" y="3349919"/>
                </a:lnTo>
                <a:lnTo>
                  <a:pt x="7182535" y="3191910"/>
                </a:lnTo>
                <a:lnTo>
                  <a:pt x="7240698" y="3349919"/>
                </a:lnTo>
                <a:lnTo>
                  <a:pt x="7272190" y="3349919"/>
                </a:lnTo>
                <a:lnTo>
                  <a:pt x="7272190" y="3099883"/>
                </a:lnTo>
                <a:lnTo>
                  <a:pt x="7237085" y="3099883"/>
                </a:lnTo>
                <a:lnTo>
                  <a:pt x="7237085" y="3265139"/>
                </a:lnTo>
                <a:lnTo>
                  <a:pt x="7178405" y="3099883"/>
                </a:lnTo>
                <a:close/>
                <a:moveTo>
                  <a:pt x="7041664" y="3099883"/>
                </a:moveTo>
                <a:lnTo>
                  <a:pt x="6982984" y="3350091"/>
                </a:lnTo>
                <a:lnTo>
                  <a:pt x="7021702" y="3350091"/>
                </a:lnTo>
                <a:lnTo>
                  <a:pt x="7030709" y="3303285"/>
                </a:lnTo>
                <a:lnTo>
                  <a:pt x="7082689" y="3303285"/>
                </a:lnTo>
                <a:lnTo>
                  <a:pt x="7091740" y="3350091"/>
                </a:lnTo>
                <a:lnTo>
                  <a:pt x="7130459" y="3350091"/>
                </a:lnTo>
                <a:lnTo>
                  <a:pt x="7071606" y="3099883"/>
                </a:lnTo>
                <a:close/>
                <a:moveTo>
                  <a:pt x="6846415" y="3099883"/>
                </a:moveTo>
                <a:lnTo>
                  <a:pt x="6846415" y="3207607"/>
                </a:lnTo>
                <a:lnTo>
                  <a:pt x="6828003" y="3207607"/>
                </a:lnTo>
                <a:lnTo>
                  <a:pt x="6828003" y="3242196"/>
                </a:lnTo>
                <a:lnTo>
                  <a:pt x="6846415" y="3242196"/>
                </a:lnTo>
                <a:lnTo>
                  <a:pt x="6846415" y="3350091"/>
                </a:lnTo>
                <a:lnTo>
                  <a:pt x="6871023" y="3350091"/>
                </a:lnTo>
                <a:lnTo>
                  <a:pt x="6884101" y="3350091"/>
                </a:lnTo>
                <a:lnTo>
                  <a:pt x="6911290" y="3350091"/>
                </a:lnTo>
                <a:cubicBezTo>
                  <a:pt x="6922762" y="3350091"/>
                  <a:pt x="6932600" y="3347969"/>
                  <a:pt x="6940803" y="3343724"/>
                </a:cubicBezTo>
                <a:cubicBezTo>
                  <a:pt x="6949005" y="3339479"/>
                  <a:pt x="6955258" y="3333284"/>
                  <a:pt x="6959560" y="3325139"/>
                </a:cubicBezTo>
                <a:cubicBezTo>
                  <a:pt x="6963862" y="3316994"/>
                  <a:pt x="6966013" y="3307243"/>
                  <a:pt x="6966013" y="3295885"/>
                </a:cubicBezTo>
                <a:lnTo>
                  <a:pt x="6966013" y="3154089"/>
                </a:lnTo>
                <a:cubicBezTo>
                  <a:pt x="6966013" y="3142617"/>
                  <a:pt x="6963862" y="3132837"/>
                  <a:pt x="6959560" y="3124749"/>
                </a:cubicBezTo>
                <a:cubicBezTo>
                  <a:pt x="6955258" y="3116661"/>
                  <a:pt x="6949034" y="3110495"/>
                  <a:pt x="6940889" y="3106250"/>
                </a:cubicBezTo>
                <a:cubicBezTo>
                  <a:pt x="6932743" y="3102006"/>
                  <a:pt x="6922935" y="3099883"/>
                  <a:pt x="6911463" y="3099883"/>
                </a:cubicBezTo>
                <a:lnTo>
                  <a:pt x="6884101" y="3099883"/>
                </a:lnTo>
                <a:lnTo>
                  <a:pt x="6871023" y="3099883"/>
                </a:lnTo>
                <a:close/>
                <a:moveTo>
                  <a:pt x="6614029" y="3099883"/>
                </a:moveTo>
                <a:lnTo>
                  <a:pt x="6614029" y="3349919"/>
                </a:lnTo>
                <a:lnTo>
                  <a:pt x="6649134" y="3349919"/>
                </a:lnTo>
                <a:lnTo>
                  <a:pt x="6649134" y="3191910"/>
                </a:lnTo>
                <a:lnTo>
                  <a:pt x="6707298" y="3349919"/>
                </a:lnTo>
                <a:lnTo>
                  <a:pt x="6738789" y="3349919"/>
                </a:lnTo>
                <a:lnTo>
                  <a:pt x="6738789" y="3099883"/>
                </a:lnTo>
                <a:lnTo>
                  <a:pt x="6703684" y="3099883"/>
                </a:lnTo>
                <a:lnTo>
                  <a:pt x="6703684" y="3265139"/>
                </a:lnTo>
                <a:lnTo>
                  <a:pt x="6645004" y="3099883"/>
                </a:lnTo>
                <a:close/>
                <a:moveTo>
                  <a:pt x="6508264" y="3099883"/>
                </a:moveTo>
                <a:lnTo>
                  <a:pt x="6449584" y="3350091"/>
                </a:lnTo>
                <a:lnTo>
                  <a:pt x="6488302" y="3350091"/>
                </a:lnTo>
                <a:lnTo>
                  <a:pt x="6497309" y="3303285"/>
                </a:lnTo>
                <a:lnTo>
                  <a:pt x="6549289" y="3303285"/>
                </a:lnTo>
                <a:lnTo>
                  <a:pt x="6558340" y="3350091"/>
                </a:lnTo>
                <a:lnTo>
                  <a:pt x="6597058" y="3350091"/>
                </a:lnTo>
                <a:lnTo>
                  <a:pt x="6538206" y="3099883"/>
                </a:lnTo>
                <a:close/>
                <a:moveTo>
                  <a:pt x="6309230" y="3099883"/>
                </a:moveTo>
                <a:lnTo>
                  <a:pt x="6309230" y="3350091"/>
                </a:lnTo>
                <a:lnTo>
                  <a:pt x="6331772" y="3350091"/>
                </a:lnTo>
                <a:lnTo>
                  <a:pt x="6346916" y="3350091"/>
                </a:lnTo>
                <a:lnTo>
                  <a:pt x="6375653" y="3350091"/>
                </a:lnTo>
                <a:cubicBezTo>
                  <a:pt x="6386896" y="3350091"/>
                  <a:pt x="6396504" y="3348055"/>
                  <a:pt x="6404477" y="3343982"/>
                </a:cubicBezTo>
                <a:cubicBezTo>
                  <a:pt x="6412450" y="3339910"/>
                  <a:pt x="6418502" y="3334030"/>
                  <a:pt x="6422632" y="3326344"/>
                </a:cubicBezTo>
                <a:cubicBezTo>
                  <a:pt x="6426762" y="3318658"/>
                  <a:pt x="6428827" y="3309308"/>
                  <a:pt x="6428827" y="3298295"/>
                </a:cubicBezTo>
                <a:lnTo>
                  <a:pt x="6428827" y="3264738"/>
                </a:lnTo>
                <a:cubicBezTo>
                  <a:pt x="6428827" y="3256478"/>
                  <a:pt x="6427335" y="3249222"/>
                  <a:pt x="6424353" y="3242970"/>
                </a:cubicBezTo>
                <a:cubicBezTo>
                  <a:pt x="6421370" y="3236717"/>
                  <a:pt x="6417097" y="3231641"/>
                  <a:pt x="6411533" y="3227741"/>
                </a:cubicBezTo>
                <a:cubicBezTo>
                  <a:pt x="6405969" y="3223840"/>
                  <a:pt x="6399229" y="3221316"/>
                  <a:pt x="6391313" y="3220169"/>
                </a:cubicBezTo>
                <a:cubicBezTo>
                  <a:pt x="6398540" y="3218792"/>
                  <a:pt x="6404707" y="3216211"/>
                  <a:pt x="6409812" y="3212425"/>
                </a:cubicBezTo>
                <a:cubicBezTo>
                  <a:pt x="6414917" y="3208639"/>
                  <a:pt x="6418817" y="3203764"/>
                  <a:pt x="6421513" y="3197798"/>
                </a:cubicBezTo>
                <a:cubicBezTo>
                  <a:pt x="6424209" y="3191833"/>
                  <a:pt x="6425557" y="3185007"/>
                  <a:pt x="6425557" y="3177320"/>
                </a:cubicBezTo>
                <a:lnTo>
                  <a:pt x="6425557" y="3150647"/>
                </a:lnTo>
                <a:cubicBezTo>
                  <a:pt x="6425557" y="3139979"/>
                  <a:pt x="6423435" y="3130829"/>
                  <a:pt x="6419190" y="3123200"/>
                </a:cubicBezTo>
                <a:cubicBezTo>
                  <a:pt x="6414945" y="3115571"/>
                  <a:pt x="6408779" y="3109778"/>
                  <a:pt x="6400691" y="3105820"/>
                </a:cubicBezTo>
                <a:cubicBezTo>
                  <a:pt x="6392604" y="3101862"/>
                  <a:pt x="6382881" y="3099883"/>
                  <a:pt x="6371523" y="3099883"/>
                </a:cubicBezTo>
                <a:lnTo>
                  <a:pt x="6346916" y="3099883"/>
                </a:lnTo>
                <a:lnTo>
                  <a:pt x="6331772" y="3099883"/>
                </a:lnTo>
                <a:close/>
                <a:moveTo>
                  <a:pt x="5974864" y="3099883"/>
                </a:moveTo>
                <a:lnTo>
                  <a:pt x="5916184" y="3350091"/>
                </a:lnTo>
                <a:lnTo>
                  <a:pt x="5954903" y="3350091"/>
                </a:lnTo>
                <a:lnTo>
                  <a:pt x="5963909" y="3303285"/>
                </a:lnTo>
                <a:lnTo>
                  <a:pt x="6015889" y="3303285"/>
                </a:lnTo>
                <a:lnTo>
                  <a:pt x="6024940" y="3350091"/>
                </a:lnTo>
                <a:lnTo>
                  <a:pt x="6063658" y="3350091"/>
                </a:lnTo>
                <a:lnTo>
                  <a:pt x="6004807" y="3099883"/>
                </a:lnTo>
                <a:close/>
                <a:moveTo>
                  <a:pt x="5593864" y="3099883"/>
                </a:moveTo>
                <a:lnTo>
                  <a:pt x="5535184" y="3350091"/>
                </a:lnTo>
                <a:lnTo>
                  <a:pt x="5573902" y="3350091"/>
                </a:lnTo>
                <a:lnTo>
                  <a:pt x="5582909" y="3303285"/>
                </a:lnTo>
                <a:lnTo>
                  <a:pt x="5634889" y="3303285"/>
                </a:lnTo>
                <a:lnTo>
                  <a:pt x="5643940" y="3350091"/>
                </a:lnTo>
                <a:lnTo>
                  <a:pt x="5682658" y="3350091"/>
                </a:lnTo>
                <a:lnTo>
                  <a:pt x="5623807" y="3099883"/>
                </a:lnTo>
                <a:close/>
                <a:moveTo>
                  <a:pt x="5398392" y="3099883"/>
                </a:moveTo>
                <a:lnTo>
                  <a:pt x="5446576" y="3350091"/>
                </a:lnTo>
                <a:lnTo>
                  <a:pt x="5486670" y="3350091"/>
                </a:lnTo>
                <a:lnTo>
                  <a:pt x="5534854" y="3099883"/>
                </a:lnTo>
                <a:lnTo>
                  <a:pt x="5495103" y="3099883"/>
                </a:lnTo>
                <a:lnTo>
                  <a:pt x="5466537" y="3282291"/>
                </a:lnTo>
                <a:lnTo>
                  <a:pt x="5437971" y="3099883"/>
                </a:lnTo>
                <a:close/>
                <a:moveTo>
                  <a:pt x="5193205" y="3099883"/>
                </a:moveTo>
                <a:lnTo>
                  <a:pt x="5241560" y="3249767"/>
                </a:lnTo>
                <a:lnTo>
                  <a:pt x="5241560" y="3350091"/>
                </a:lnTo>
                <a:lnTo>
                  <a:pt x="5279247" y="3350091"/>
                </a:lnTo>
                <a:lnTo>
                  <a:pt x="5279247" y="3249767"/>
                </a:lnTo>
                <a:lnTo>
                  <a:pt x="5325880" y="3099883"/>
                </a:lnTo>
                <a:lnTo>
                  <a:pt x="5286989" y="3099883"/>
                </a:lnTo>
                <a:lnTo>
                  <a:pt x="5260145" y="3205542"/>
                </a:lnTo>
                <a:lnTo>
                  <a:pt x="5231923" y="3099883"/>
                </a:lnTo>
                <a:close/>
                <a:moveTo>
                  <a:pt x="5108089" y="3099883"/>
                </a:moveTo>
                <a:lnTo>
                  <a:pt x="5049410" y="3350091"/>
                </a:lnTo>
                <a:lnTo>
                  <a:pt x="5088127" y="3350091"/>
                </a:lnTo>
                <a:lnTo>
                  <a:pt x="5097134" y="3303285"/>
                </a:lnTo>
                <a:lnTo>
                  <a:pt x="5149114" y="3303285"/>
                </a:lnTo>
                <a:lnTo>
                  <a:pt x="5158165" y="3350091"/>
                </a:lnTo>
                <a:lnTo>
                  <a:pt x="5196883" y="3350091"/>
                </a:lnTo>
                <a:lnTo>
                  <a:pt x="5138031" y="3099883"/>
                </a:lnTo>
                <a:close/>
                <a:moveTo>
                  <a:pt x="4909054" y="3099883"/>
                </a:moveTo>
                <a:lnTo>
                  <a:pt x="4909054" y="3350091"/>
                </a:lnTo>
                <a:lnTo>
                  <a:pt x="4946741" y="3350091"/>
                </a:lnTo>
                <a:lnTo>
                  <a:pt x="4946741" y="3244605"/>
                </a:lnTo>
                <a:lnTo>
                  <a:pt x="4988557" y="3244605"/>
                </a:lnTo>
                <a:lnTo>
                  <a:pt x="4988557" y="3350091"/>
                </a:lnTo>
                <a:lnTo>
                  <a:pt x="5026243" y="3350091"/>
                </a:lnTo>
                <a:lnTo>
                  <a:pt x="5026243" y="3099883"/>
                </a:lnTo>
                <a:lnTo>
                  <a:pt x="4988557" y="3099883"/>
                </a:lnTo>
                <a:lnTo>
                  <a:pt x="4988557" y="3208983"/>
                </a:lnTo>
                <a:lnTo>
                  <a:pt x="4946741" y="3208983"/>
                </a:lnTo>
                <a:lnTo>
                  <a:pt x="4946741" y="3099883"/>
                </a:lnTo>
                <a:close/>
                <a:moveTo>
                  <a:pt x="4768021" y="3099883"/>
                </a:moveTo>
                <a:lnTo>
                  <a:pt x="4768021" y="3135849"/>
                </a:lnTo>
                <a:lnTo>
                  <a:pt x="4810870" y="3135849"/>
                </a:lnTo>
                <a:lnTo>
                  <a:pt x="4810870" y="3350091"/>
                </a:lnTo>
                <a:lnTo>
                  <a:pt x="4848556" y="3350091"/>
                </a:lnTo>
                <a:lnTo>
                  <a:pt x="4848556" y="3135849"/>
                </a:lnTo>
                <a:lnTo>
                  <a:pt x="4891405" y="3135849"/>
                </a:lnTo>
                <a:lnTo>
                  <a:pt x="4891405" y="3099883"/>
                </a:lnTo>
                <a:close/>
                <a:moveTo>
                  <a:pt x="4441339" y="3099883"/>
                </a:moveTo>
                <a:lnTo>
                  <a:pt x="4382659" y="3350091"/>
                </a:lnTo>
                <a:lnTo>
                  <a:pt x="4421377" y="3350091"/>
                </a:lnTo>
                <a:lnTo>
                  <a:pt x="4430384" y="3303285"/>
                </a:lnTo>
                <a:lnTo>
                  <a:pt x="4482364" y="3303285"/>
                </a:lnTo>
                <a:lnTo>
                  <a:pt x="4491415" y="3350091"/>
                </a:lnTo>
                <a:lnTo>
                  <a:pt x="4530134" y="3350091"/>
                </a:lnTo>
                <a:lnTo>
                  <a:pt x="4471281" y="3099883"/>
                </a:lnTo>
                <a:close/>
                <a:moveTo>
                  <a:pt x="4242305" y="3099883"/>
                </a:moveTo>
                <a:lnTo>
                  <a:pt x="4242305" y="3350091"/>
                </a:lnTo>
                <a:lnTo>
                  <a:pt x="4279991" y="3350091"/>
                </a:lnTo>
                <a:lnTo>
                  <a:pt x="4279991" y="3244605"/>
                </a:lnTo>
                <a:lnTo>
                  <a:pt x="4321807" y="3244605"/>
                </a:lnTo>
                <a:lnTo>
                  <a:pt x="4321807" y="3350091"/>
                </a:lnTo>
                <a:lnTo>
                  <a:pt x="4359493" y="3350091"/>
                </a:lnTo>
                <a:lnTo>
                  <a:pt x="4359493" y="3099883"/>
                </a:lnTo>
                <a:lnTo>
                  <a:pt x="4321807" y="3099883"/>
                </a:lnTo>
                <a:lnTo>
                  <a:pt x="4321807" y="3208983"/>
                </a:lnTo>
                <a:lnTo>
                  <a:pt x="4279991" y="3208983"/>
                </a:lnTo>
                <a:lnTo>
                  <a:pt x="4279991" y="3099883"/>
                </a:lnTo>
                <a:close/>
                <a:moveTo>
                  <a:pt x="3861305" y="3099883"/>
                </a:moveTo>
                <a:lnTo>
                  <a:pt x="3861305" y="3349919"/>
                </a:lnTo>
                <a:lnTo>
                  <a:pt x="3896410" y="3349919"/>
                </a:lnTo>
                <a:lnTo>
                  <a:pt x="3896410" y="3191910"/>
                </a:lnTo>
                <a:lnTo>
                  <a:pt x="3954573" y="3349919"/>
                </a:lnTo>
                <a:lnTo>
                  <a:pt x="3986065" y="3349919"/>
                </a:lnTo>
                <a:lnTo>
                  <a:pt x="3986065" y="3099883"/>
                </a:lnTo>
                <a:lnTo>
                  <a:pt x="3950960" y="3099883"/>
                </a:lnTo>
                <a:lnTo>
                  <a:pt x="3950960" y="3265139"/>
                </a:lnTo>
                <a:lnTo>
                  <a:pt x="3892280" y="3099883"/>
                </a:lnTo>
                <a:close/>
                <a:moveTo>
                  <a:pt x="3792737" y="3099883"/>
                </a:moveTo>
                <a:lnTo>
                  <a:pt x="3792737" y="3350091"/>
                </a:lnTo>
                <a:lnTo>
                  <a:pt x="3830423" y="3350091"/>
                </a:lnTo>
                <a:lnTo>
                  <a:pt x="3830423" y="3099883"/>
                </a:lnTo>
                <a:close/>
                <a:moveTo>
                  <a:pt x="3646137" y="3099883"/>
                </a:moveTo>
                <a:lnTo>
                  <a:pt x="3696610" y="3224600"/>
                </a:lnTo>
                <a:lnTo>
                  <a:pt x="3644071" y="3350091"/>
                </a:lnTo>
                <a:lnTo>
                  <a:pt x="3684855" y="3350091"/>
                </a:lnTo>
                <a:lnTo>
                  <a:pt x="3713577" y="3266619"/>
                </a:lnTo>
                <a:lnTo>
                  <a:pt x="3743191" y="3350091"/>
                </a:lnTo>
                <a:lnTo>
                  <a:pt x="3783975" y="3350091"/>
                </a:lnTo>
                <a:lnTo>
                  <a:pt x="3730135" y="3221680"/>
                </a:lnTo>
                <a:lnTo>
                  <a:pt x="3780189" y="3099883"/>
                </a:lnTo>
                <a:lnTo>
                  <a:pt x="3739405" y="3099883"/>
                </a:lnTo>
                <a:lnTo>
                  <a:pt x="3713196" y="3179280"/>
                </a:lnTo>
                <a:lnTo>
                  <a:pt x="3686920" y="3099883"/>
                </a:lnTo>
                <a:close/>
                <a:moveTo>
                  <a:pt x="8401036" y="3097302"/>
                </a:moveTo>
                <a:cubicBezTo>
                  <a:pt x="8387844" y="3097302"/>
                  <a:pt x="8376515" y="3099654"/>
                  <a:pt x="8367051" y="3104357"/>
                </a:cubicBezTo>
                <a:cubicBezTo>
                  <a:pt x="8357586" y="3109061"/>
                  <a:pt x="8350387" y="3115973"/>
                  <a:pt x="8345454" y="3125093"/>
                </a:cubicBezTo>
                <a:cubicBezTo>
                  <a:pt x="8340521" y="3134214"/>
                  <a:pt x="8338055" y="3145198"/>
                  <a:pt x="8338055" y="3158047"/>
                </a:cubicBezTo>
                <a:lnTo>
                  <a:pt x="8338055" y="3291755"/>
                </a:lnTo>
                <a:cubicBezTo>
                  <a:pt x="8338055" y="3304604"/>
                  <a:pt x="8340521" y="3315560"/>
                  <a:pt x="8345454" y="3324623"/>
                </a:cubicBezTo>
                <a:cubicBezTo>
                  <a:pt x="8350387" y="3333686"/>
                  <a:pt x="8357586" y="3340627"/>
                  <a:pt x="8367051" y="3345445"/>
                </a:cubicBezTo>
                <a:cubicBezTo>
                  <a:pt x="8376515" y="3350263"/>
                  <a:pt x="8387844" y="3352672"/>
                  <a:pt x="8401036" y="3352672"/>
                </a:cubicBezTo>
                <a:cubicBezTo>
                  <a:pt x="8414344" y="3352672"/>
                  <a:pt x="8425702" y="3350263"/>
                  <a:pt x="8435109" y="3345445"/>
                </a:cubicBezTo>
                <a:cubicBezTo>
                  <a:pt x="8444516" y="3340627"/>
                  <a:pt x="8451715" y="3333686"/>
                  <a:pt x="8456706" y="3324623"/>
                </a:cubicBezTo>
                <a:cubicBezTo>
                  <a:pt x="8461696" y="3315560"/>
                  <a:pt x="8464191" y="3304604"/>
                  <a:pt x="8464191" y="3291755"/>
                </a:cubicBezTo>
                <a:lnTo>
                  <a:pt x="8464191" y="3158047"/>
                </a:lnTo>
                <a:cubicBezTo>
                  <a:pt x="8464191" y="3145198"/>
                  <a:pt x="8461696" y="3134214"/>
                  <a:pt x="8456706" y="3125093"/>
                </a:cubicBezTo>
                <a:cubicBezTo>
                  <a:pt x="8451715" y="3115973"/>
                  <a:pt x="8444516" y="3109061"/>
                  <a:pt x="8435109" y="3104357"/>
                </a:cubicBezTo>
                <a:cubicBezTo>
                  <a:pt x="8425702" y="3099654"/>
                  <a:pt x="8414344" y="3097302"/>
                  <a:pt x="8401036" y="3097302"/>
                </a:cubicBezTo>
                <a:close/>
                <a:moveTo>
                  <a:pt x="8020037" y="3097302"/>
                </a:moveTo>
                <a:cubicBezTo>
                  <a:pt x="8006843" y="3097302"/>
                  <a:pt x="7995515" y="3099654"/>
                  <a:pt x="7986051" y="3104357"/>
                </a:cubicBezTo>
                <a:cubicBezTo>
                  <a:pt x="7976586" y="3109061"/>
                  <a:pt x="7969387" y="3115973"/>
                  <a:pt x="7964454" y="3125093"/>
                </a:cubicBezTo>
                <a:cubicBezTo>
                  <a:pt x="7959521" y="3134214"/>
                  <a:pt x="7957055" y="3145198"/>
                  <a:pt x="7957055" y="3158047"/>
                </a:cubicBezTo>
                <a:lnTo>
                  <a:pt x="7957055" y="3291755"/>
                </a:lnTo>
                <a:cubicBezTo>
                  <a:pt x="7957055" y="3304604"/>
                  <a:pt x="7959521" y="3315560"/>
                  <a:pt x="7964454" y="3324623"/>
                </a:cubicBezTo>
                <a:cubicBezTo>
                  <a:pt x="7969387" y="3333686"/>
                  <a:pt x="7976586" y="3340627"/>
                  <a:pt x="7986051" y="3345445"/>
                </a:cubicBezTo>
                <a:cubicBezTo>
                  <a:pt x="7995515" y="3350263"/>
                  <a:pt x="8006843" y="3352672"/>
                  <a:pt x="8020037" y="3352672"/>
                </a:cubicBezTo>
                <a:cubicBezTo>
                  <a:pt x="8033344" y="3352672"/>
                  <a:pt x="8044702" y="3350263"/>
                  <a:pt x="8054109" y="3345445"/>
                </a:cubicBezTo>
                <a:cubicBezTo>
                  <a:pt x="8063516" y="3340627"/>
                  <a:pt x="8070715" y="3333686"/>
                  <a:pt x="8075706" y="3324623"/>
                </a:cubicBezTo>
                <a:cubicBezTo>
                  <a:pt x="8080696" y="3315560"/>
                  <a:pt x="8083191" y="3304604"/>
                  <a:pt x="8083191" y="3291755"/>
                </a:cubicBezTo>
                <a:lnTo>
                  <a:pt x="8083191" y="3158047"/>
                </a:lnTo>
                <a:cubicBezTo>
                  <a:pt x="8083191" y="3145198"/>
                  <a:pt x="8080696" y="3134214"/>
                  <a:pt x="8075706" y="3125093"/>
                </a:cubicBezTo>
                <a:cubicBezTo>
                  <a:pt x="8070715" y="3115973"/>
                  <a:pt x="8063516" y="3109061"/>
                  <a:pt x="8054109" y="3104357"/>
                </a:cubicBezTo>
                <a:cubicBezTo>
                  <a:pt x="8044702" y="3099654"/>
                  <a:pt x="8033344" y="3097302"/>
                  <a:pt x="8020037" y="3097302"/>
                </a:cubicBezTo>
                <a:close/>
                <a:moveTo>
                  <a:pt x="7370272" y="3097302"/>
                </a:moveTo>
                <a:cubicBezTo>
                  <a:pt x="7357538" y="3097302"/>
                  <a:pt x="7346582" y="3099826"/>
                  <a:pt x="7337404" y="3104874"/>
                </a:cubicBezTo>
                <a:cubicBezTo>
                  <a:pt x="7328226" y="3109921"/>
                  <a:pt x="7321257" y="3117263"/>
                  <a:pt x="7316496" y="3126900"/>
                </a:cubicBezTo>
                <a:cubicBezTo>
                  <a:pt x="7311735" y="3136537"/>
                  <a:pt x="7309355" y="3148124"/>
                  <a:pt x="7309355" y="3161661"/>
                </a:cubicBezTo>
                <a:lnTo>
                  <a:pt x="7309355" y="3291755"/>
                </a:lnTo>
                <a:cubicBezTo>
                  <a:pt x="7309355" y="3304489"/>
                  <a:pt x="7311793" y="3315417"/>
                  <a:pt x="7316668" y="3324537"/>
                </a:cubicBezTo>
                <a:cubicBezTo>
                  <a:pt x="7321544" y="3333657"/>
                  <a:pt x="7328628" y="3340627"/>
                  <a:pt x="7337920" y="3345445"/>
                </a:cubicBezTo>
                <a:cubicBezTo>
                  <a:pt x="7347213" y="3350263"/>
                  <a:pt x="7358341" y="3352672"/>
                  <a:pt x="7371304" y="3352672"/>
                </a:cubicBezTo>
                <a:cubicBezTo>
                  <a:pt x="7384153" y="3352672"/>
                  <a:pt x="7395138" y="3350149"/>
                  <a:pt x="7404258" y="3345101"/>
                </a:cubicBezTo>
                <a:cubicBezTo>
                  <a:pt x="7413379" y="3340053"/>
                  <a:pt x="7420348" y="3332797"/>
                  <a:pt x="7425166" y="3323333"/>
                </a:cubicBezTo>
                <a:cubicBezTo>
                  <a:pt x="7429985" y="3313868"/>
                  <a:pt x="7432394" y="3302482"/>
                  <a:pt x="7432394" y="3289174"/>
                </a:cubicBezTo>
                <a:lnTo>
                  <a:pt x="7432394" y="3215178"/>
                </a:lnTo>
                <a:lnTo>
                  <a:pt x="7370444" y="3215178"/>
                </a:lnTo>
                <a:lnTo>
                  <a:pt x="7370444" y="3251144"/>
                </a:lnTo>
                <a:lnTo>
                  <a:pt x="7395052" y="3251144"/>
                </a:lnTo>
                <a:lnTo>
                  <a:pt x="7395052" y="3289518"/>
                </a:lnTo>
                <a:cubicBezTo>
                  <a:pt x="7395052" y="3294910"/>
                  <a:pt x="7394105" y="3299528"/>
                  <a:pt x="7392212" y="3303371"/>
                </a:cubicBezTo>
                <a:cubicBezTo>
                  <a:pt x="7390320" y="3307214"/>
                  <a:pt x="7387595" y="3310111"/>
                  <a:pt x="7384038" y="3312061"/>
                </a:cubicBezTo>
                <a:cubicBezTo>
                  <a:pt x="7380482" y="3314011"/>
                  <a:pt x="7376238" y="3314986"/>
                  <a:pt x="7371304" y="3314986"/>
                </a:cubicBezTo>
                <a:cubicBezTo>
                  <a:pt x="7366371" y="3314986"/>
                  <a:pt x="7362098" y="3314069"/>
                  <a:pt x="7358484" y="3312233"/>
                </a:cubicBezTo>
                <a:cubicBezTo>
                  <a:pt x="7354871" y="3310397"/>
                  <a:pt x="7352117" y="3307730"/>
                  <a:pt x="7350224" y="3304231"/>
                </a:cubicBezTo>
                <a:cubicBezTo>
                  <a:pt x="7348331" y="3300732"/>
                  <a:pt x="7347385" y="3296573"/>
                  <a:pt x="7347385" y="3291755"/>
                </a:cubicBezTo>
                <a:lnTo>
                  <a:pt x="7347385" y="3161661"/>
                </a:lnTo>
                <a:cubicBezTo>
                  <a:pt x="7347385" y="3156039"/>
                  <a:pt x="7348274" y="3151221"/>
                  <a:pt x="7350052" y="3147206"/>
                </a:cubicBezTo>
                <a:cubicBezTo>
                  <a:pt x="7351830" y="3143191"/>
                  <a:pt x="7354469" y="3140122"/>
                  <a:pt x="7357968" y="3137999"/>
                </a:cubicBezTo>
                <a:cubicBezTo>
                  <a:pt x="7361467" y="3135877"/>
                  <a:pt x="7365568" y="3134816"/>
                  <a:pt x="7370272" y="3134816"/>
                </a:cubicBezTo>
                <a:cubicBezTo>
                  <a:pt x="7374631" y="3134816"/>
                  <a:pt x="7378360" y="3135791"/>
                  <a:pt x="7381457" y="3137742"/>
                </a:cubicBezTo>
                <a:cubicBezTo>
                  <a:pt x="7384555" y="3139692"/>
                  <a:pt x="7386907" y="3142531"/>
                  <a:pt x="7388513" y="3146259"/>
                </a:cubicBezTo>
                <a:cubicBezTo>
                  <a:pt x="7390119" y="3149988"/>
                  <a:pt x="7390922" y="3154491"/>
                  <a:pt x="7390922" y="3159768"/>
                </a:cubicBezTo>
                <a:lnTo>
                  <a:pt x="7390922" y="3175599"/>
                </a:lnTo>
                <a:lnTo>
                  <a:pt x="7430329" y="3175599"/>
                </a:lnTo>
                <a:lnTo>
                  <a:pt x="7430329" y="3159768"/>
                </a:lnTo>
                <a:cubicBezTo>
                  <a:pt x="7430329" y="3146690"/>
                  <a:pt x="7427948" y="3135447"/>
                  <a:pt x="7423187" y="3126040"/>
                </a:cubicBezTo>
                <a:cubicBezTo>
                  <a:pt x="7418426" y="3116633"/>
                  <a:pt x="7411572" y="3109491"/>
                  <a:pt x="7402623" y="3104616"/>
                </a:cubicBezTo>
                <a:cubicBezTo>
                  <a:pt x="7393675" y="3099740"/>
                  <a:pt x="7382891" y="3097302"/>
                  <a:pt x="7370272" y="3097302"/>
                </a:cubicBezTo>
                <a:close/>
                <a:moveTo>
                  <a:pt x="6139654" y="3097302"/>
                </a:moveTo>
                <a:cubicBezTo>
                  <a:pt x="6127264" y="3097302"/>
                  <a:pt x="6116652" y="3099797"/>
                  <a:pt x="6107819" y="3104788"/>
                </a:cubicBezTo>
                <a:cubicBezTo>
                  <a:pt x="6098985" y="3109778"/>
                  <a:pt x="6092245" y="3117063"/>
                  <a:pt x="6087599" y="3126642"/>
                </a:cubicBezTo>
                <a:cubicBezTo>
                  <a:pt x="6082953" y="3136221"/>
                  <a:pt x="6080630" y="3147722"/>
                  <a:pt x="6080630" y="3161145"/>
                </a:cubicBezTo>
                <a:lnTo>
                  <a:pt x="6080630" y="3288830"/>
                </a:lnTo>
                <a:cubicBezTo>
                  <a:pt x="6080630" y="3302252"/>
                  <a:pt x="6082953" y="3313725"/>
                  <a:pt x="6087599" y="3323246"/>
                </a:cubicBezTo>
                <a:cubicBezTo>
                  <a:pt x="6092245" y="3332768"/>
                  <a:pt x="6098985" y="3340053"/>
                  <a:pt x="6107819" y="3345101"/>
                </a:cubicBezTo>
                <a:cubicBezTo>
                  <a:pt x="6116652" y="3350149"/>
                  <a:pt x="6127264" y="3352672"/>
                  <a:pt x="6139654" y="3352672"/>
                </a:cubicBezTo>
                <a:cubicBezTo>
                  <a:pt x="6152159" y="3352672"/>
                  <a:pt x="6162828" y="3350149"/>
                  <a:pt x="6171661" y="3345101"/>
                </a:cubicBezTo>
                <a:cubicBezTo>
                  <a:pt x="6180495" y="3340053"/>
                  <a:pt x="6187235" y="3332740"/>
                  <a:pt x="6191881" y="3323160"/>
                </a:cubicBezTo>
                <a:cubicBezTo>
                  <a:pt x="6196527" y="3313581"/>
                  <a:pt x="6198850" y="3302080"/>
                  <a:pt x="6198850" y="3288658"/>
                </a:cubicBezTo>
                <a:lnTo>
                  <a:pt x="6198850" y="3273342"/>
                </a:lnTo>
                <a:lnTo>
                  <a:pt x="6160648" y="3273342"/>
                </a:lnTo>
                <a:lnTo>
                  <a:pt x="6160648" y="3288658"/>
                </a:lnTo>
                <a:cubicBezTo>
                  <a:pt x="6160648" y="3294279"/>
                  <a:pt x="6159845" y="3299040"/>
                  <a:pt x="6158239" y="3302941"/>
                </a:cubicBezTo>
                <a:cubicBezTo>
                  <a:pt x="6156633" y="3306841"/>
                  <a:pt x="6154252" y="3309824"/>
                  <a:pt x="6151097" y="3311889"/>
                </a:cubicBezTo>
                <a:cubicBezTo>
                  <a:pt x="6147943" y="3313954"/>
                  <a:pt x="6144128" y="3314986"/>
                  <a:pt x="6139654" y="3314986"/>
                </a:cubicBezTo>
                <a:cubicBezTo>
                  <a:pt x="6135295" y="3314986"/>
                  <a:pt x="6131566" y="3313954"/>
                  <a:pt x="6128468" y="3311889"/>
                </a:cubicBezTo>
                <a:cubicBezTo>
                  <a:pt x="6125371" y="3309824"/>
                  <a:pt x="6122991" y="3306841"/>
                  <a:pt x="6121327" y="3302941"/>
                </a:cubicBezTo>
                <a:cubicBezTo>
                  <a:pt x="6119664" y="3299040"/>
                  <a:pt x="6118832" y="3294337"/>
                  <a:pt x="6118832" y="3288830"/>
                </a:cubicBezTo>
                <a:lnTo>
                  <a:pt x="6118832" y="3161145"/>
                </a:lnTo>
                <a:cubicBezTo>
                  <a:pt x="6118832" y="3155638"/>
                  <a:pt x="6119664" y="3150906"/>
                  <a:pt x="6121327" y="3146948"/>
                </a:cubicBezTo>
                <a:cubicBezTo>
                  <a:pt x="6122991" y="3142990"/>
                  <a:pt x="6125371" y="3139979"/>
                  <a:pt x="6128468" y="3137914"/>
                </a:cubicBezTo>
                <a:cubicBezTo>
                  <a:pt x="6131566" y="3135849"/>
                  <a:pt x="6135295" y="3134816"/>
                  <a:pt x="6139654" y="3134816"/>
                </a:cubicBezTo>
                <a:cubicBezTo>
                  <a:pt x="6144128" y="3134816"/>
                  <a:pt x="6147943" y="3135849"/>
                  <a:pt x="6151097" y="3137914"/>
                </a:cubicBezTo>
                <a:cubicBezTo>
                  <a:pt x="6154252" y="3139979"/>
                  <a:pt x="6156633" y="3142990"/>
                  <a:pt x="6158239" y="3146948"/>
                </a:cubicBezTo>
                <a:cubicBezTo>
                  <a:pt x="6159845" y="3150906"/>
                  <a:pt x="6160648" y="3155638"/>
                  <a:pt x="6160648" y="3161145"/>
                </a:cubicBezTo>
                <a:lnTo>
                  <a:pt x="6160648" y="3176632"/>
                </a:lnTo>
                <a:lnTo>
                  <a:pt x="6198850" y="3176632"/>
                </a:lnTo>
                <a:lnTo>
                  <a:pt x="6198850" y="3161145"/>
                </a:lnTo>
                <a:cubicBezTo>
                  <a:pt x="6198850" y="3147722"/>
                  <a:pt x="6196527" y="3136221"/>
                  <a:pt x="6191881" y="3126642"/>
                </a:cubicBezTo>
                <a:cubicBezTo>
                  <a:pt x="6187235" y="3117063"/>
                  <a:pt x="6180495" y="3109778"/>
                  <a:pt x="6171661" y="3104788"/>
                </a:cubicBezTo>
                <a:cubicBezTo>
                  <a:pt x="6162828" y="3099797"/>
                  <a:pt x="6152159" y="3097302"/>
                  <a:pt x="6139654" y="3097302"/>
                </a:cubicBezTo>
                <a:close/>
                <a:moveTo>
                  <a:pt x="5844379" y="3097302"/>
                </a:moveTo>
                <a:cubicBezTo>
                  <a:pt x="5831989" y="3097302"/>
                  <a:pt x="5821377" y="3099797"/>
                  <a:pt x="5812544" y="3104788"/>
                </a:cubicBezTo>
                <a:cubicBezTo>
                  <a:pt x="5803710" y="3109778"/>
                  <a:pt x="5796970" y="3117063"/>
                  <a:pt x="5792324" y="3126642"/>
                </a:cubicBezTo>
                <a:cubicBezTo>
                  <a:pt x="5787678" y="3136221"/>
                  <a:pt x="5785355" y="3147722"/>
                  <a:pt x="5785355" y="3161145"/>
                </a:cubicBezTo>
                <a:lnTo>
                  <a:pt x="5785355" y="3288830"/>
                </a:lnTo>
                <a:cubicBezTo>
                  <a:pt x="5785355" y="3302252"/>
                  <a:pt x="5787678" y="3313725"/>
                  <a:pt x="5792324" y="3323246"/>
                </a:cubicBezTo>
                <a:cubicBezTo>
                  <a:pt x="5796970" y="3332768"/>
                  <a:pt x="5803710" y="3340053"/>
                  <a:pt x="5812544" y="3345101"/>
                </a:cubicBezTo>
                <a:cubicBezTo>
                  <a:pt x="5821377" y="3350149"/>
                  <a:pt x="5831989" y="3352672"/>
                  <a:pt x="5844379" y="3352672"/>
                </a:cubicBezTo>
                <a:cubicBezTo>
                  <a:pt x="5856884" y="3352672"/>
                  <a:pt x="5867553" y="3350149"/>
                  <a:pt x="5876386" y="3345101"/>
                </a:cubicBezTo>
                <a:cubicBezTo>
                  <a:pt x="5885220" y="3340053"/>
                  <a:pt x="5891960" y="3332740"/>
                  <a:pt x="5896606" y="3323160"/>
                </a:cubicBezTo>
                <a:cubicBezTo>
                  <a:pt x="5901253" y="3313581"/>
                  <a:pt x="5903575" y="3302080"/>
                  <a:pt x="5903575" y="3288658"/>
                </a:cubicBezTo>
                <a:lnTo>
                  <a:pt x="5903575" y="3273342"/>
                </a:lnTo>
                <a:lnTo>
                  <a:pt x="5865374" y="3273342"/>
                </a:lnTo>
                <a:lnTo>
                  <a:pt x="5865374" y="3288658"/>
                </a:lnTo>
                <a:cubicBezTo>
                  <a:pt x="5865374" y="3294279"/>
                  <a:pt x="5864571" y="3299040"/>
                  <a:pt x="5862965" y="3302941"/>
                </a:cubicBezTo>
                <a:cubicBezTo>
                  <a:pt x="5861357" y="3306841"/>
                  <a:pt x="5858977" y="3309824"/>
                  <a:pt x="5855823" y="3311889"/>
                </a:cubicBezTo>
                <a:cubicBezTo>
                  <a:pt x="5852668" y="3313954"/>
                  <a:pt x="5848853" y="3314986"/>
                  <a:pt x="5844379" y="3314986"/>
                </a:cubicBezTo>
                <a:cubicBezTo>
                  <a:pt x="5840020" y="3314986"/>
                  <a:pt x="5836291" y="3313954"/>
                  <a:pt x="5833193" y="3311889"/>
                </a:cubicBezTo>
                <a:cubicBezTo>
                  <a:pt x="5830096" y="3309824"/>
                  <a:pt x="5827716" y="3306841"/>
                  <a:pt x="5826053" y="3302941"/>
                </a:cubicBezTo>
                <a:cubicBezTo>
                  <a:pt x="5824389" y="3299040"/>
                  <a:pt x="5823557" y="3294337"/>
                  <a:pt x="5823557" y="3288830"/>
                </a:cubicBezTo>
                <a:lnTo>
                  <a:pt x="5823557" y="3161145"/>
                </a:lnTo>
                <a:cubicBezTo>
                  <a:pt x="5823557" y="3155638"/>
                  <a:pt x="5824389" y="3150906"/>
                  <a:pt x="5826053" y="3146948"/>
                </a:cubicBezTo>
                <a:cubicBezTo>
                  <a:pt x="5827716" y="3142990"/>
                  <a:pt x="5830096" y="3139979"/>
                  <a:pt x="5833193" y="3137914"/>
                </a:cubicBezTo>
                <a:cubicBezTo>
                  <a:pt x="5836291" y="3135849"/>
                  <a:pt x="5840020" y="3134816"/>
                  <a:pt x="5844379" y="3134816"/>
                </a:cubicBezTo>
                <a:cubicBezTo>
                  <a:pt x="5848853" y="3134816"/>
                  <a:pt x="5852668" y="3135849"/>
                  <a:pt x="5855823" y="3137914"/>
                </a:cubicBezTo>
                <a:cubicBezTo>
                  <a:pt x="5858977" y="3139979"/>
                  <a:pt x="5861357" y="3142990"/>
                  <a:pt x="5862965" y="3146948"/>
                </a:cubicBezTo>
                <a:cubicBezTo>
                  <a:pt x="5864571" y="3150906"/>
                  <a:pt x="5865374" y="3155638"/>
                  <a:pt x="5865374" y="3161145"/>
                </a:cubicBezTo>
                <a:lnTo>
                  <a:pt x="5865374" y="3176632"/>
                </a:lnTo>
                <a:lnTo>
                  <a:pt x="5903575" y="3176632"/>
                </a:lnTo>
                <a:lnTo>
                  <a:pt x="5903575" y="3161145"/>
                </a:lnTo>
                <a:cubicBezTo>
                  <a:pt x="5903575" y="3147722"/>
                  <a:pt x="5901253" y="3136221"/>
                  <a:pt x="5896606" y="3126642"/>
                </a:cubicBezTo>
                <a:cubicBezTo>
                  <a:pt x="5891960" y="3117063"/>
                  <a:pt x="5885220" y="3109778"/>
                  <a:pt x="5876386" y="3104788"/>
                </a:cubicBezTo>
                <a:cubicBezTo>
                  <a:pt x="5867553" y="3099797"/>
                  <a:pt x="5856884" y="3097302"/>
                  <a:pt x="5844379" y="3097302"/>
                </a:cubicBezTo>
                <a:close/>
                <a:moveTo>
                  <a:pt x="4610087" y="3097302"/>
                </a:moveTo>
                <a:cubicBezTo>
                  <a:pt x="4596894" y="3097302"/>
                  <a:pt x="4585565" y="3099654"/>
                  <a:pt x="4576101" y="3104357"/>
                </a:cubicBezTo>
                <a:cubicBezTo>
                  <a:pt x="4566636" y="3109061"/>
                  <a:pt x="4559437" y="3115973"/>
                  <a:pt x="4554504" y="3125093"/>
                </a:cubicBezTo>
                <a:cubicBezTo>
                  <a:pt x="4549571" y="3134214"/>
                  <a:pt x="4547105" y="3145198"/>
                  <a:pt x="4547105" y="3158047"/>
                </a:cubicBezTo>
                <a:lnTo>
                  <a:pt x="4547105" y="3291755"/>
                </a:lnTo>
                <a:cubicBezTo>
                  <a:pt x="4547105" y="3304604"/>
                  <a:pt x="4549571" y="3315560"/>
                  <a:pt x="4554504" y="3324623"/>
                </a:cubicBezTo>
                <a:cubicBezTo>
                  <a:pt x="4559437" y="3333686"/>
                  <a:pt x="4566636" y="3340627"/>
                  <a:pt x="4576101" y="3345445"/>
                </a:cubicBezTo>
                <a:cubicBezTo>
                  <a:pt x="4585565" y="3350263"/>
                  <a:pt x="4596894" y="3352672"/>
                  <a:pt x="4610087" y="3352672"/>
                </a:cubicBezTo>
                <a:cubicBezTo>
                  <a:pt x="4623394" y="3352672"/>
                  <a:pt x="4634752" y="3350263"/>
                  <a:pt x="4644159" y="3345445"/>
                </a:cubicBezTo>
                <a:cubicBezTo>
                  <a:pt x="4653566" y="3340627"/>
                  <a:pt x="4660765" y="3333686"/>
                  <a:pt x="4665756" y="3324623"/>
                </a:cubicBezTo>
                <a:cubicBezTo>
                  <a:pt x="4670746" y="3315560"/>
                  <a:pt x="4673241" y="3304604"/>
                  <a:pt x="4673241" y="3291755"/>
                </a:cubicBezTo>
                <a:lnTo>
                  <a:pt x="4673241" y="3158047"/>
                </a:lnTo>
                <a:cubicBezTo>
                  <a:pt x="4673241" y="3145198"/>
                  <a:pt x="4670746" y="3134214"/>
                  <a:pt x="4665756" y="3125093"/>
                </a:cubicBezTo>
                <a:cubicBezTo>
                  <a:pt x="4660765" y="3115973"/>
                  <a:pt x="4653566" y="3109061"/>
                  <a:pt x="4644159" y="3104357"/>
                </a:cubicBezTo>
                <a:cubicBezTo>
                  <a:pt x="4634752" y="3099654"/>
                  <a:pt x="4623394" y="3097302"/>
                  <a:pt x="4610087" y="3097302"/>
                </a:cubicBezTo>
                <a:close/>
                <a:moveTo>
                  <a:pt x="4158454" y="3097302"/>
                </a:moveTo>
                <a:cubicBezTo>
                  <a:pt x="4146064" y="3097302"/>
                  <a:pt x="4135452" y="3099797"/>
                  <a:pt x="4126619" y="3104788"/>
                </a:cubicBezTo>
                <a:cubicBezTo>
                  <a:pt x="4117785" y="3109778"/>
                  <a:pt x="4111045" y="3117063"/>
                  <a:pt x="4106399" y="3126642"/>
                </a:cubicBezTo>
                <a:cubicBezTo>
                  <a:pt x="4101753" y="3136221"/>
                  <a:pt x="4099430" y="3147722"/>
                  <a:pt x="4099430" y="3161145"/>
                </a:cubicBezTo>
                <a:lnTo>
                  <a:pt x="4099430" y="3288830"/>
                </a:lnTo>
                <a:cubicBezTo>
                  <a:pt x="4099430" y="3302252"/>
                  <a:pt x="4101753" y="3313725"/>
                  <a:pt x="4106399" y="3323246"/>
                </a:cubicBezTo>
                <a:cubicBezTo>
                  <a:pt x="4111045" y="3332768"/>
                  <a:pt x="4117785" y="3340053"/>
                  <a:pt x="4126619" y="3345101"/>
                </a:cubicBezTo>
                <a:cubicBezTo>
                  <a:pt x="4135452" y="3350149"/>
                  <a:pt x="4146064" y="3352672"/>
                  <a:pt x="4158454" y="3352672"/>
                </a:cubicBezTo>
                <a:cubicBezTo>
                  <a:pt x="4170959" y="3352672"/>
                  <a:pt x="4181628" y="3350149"/>
                  <a:pt x="4190461" y="3345101"/>
                </a:cubicBezTo>
                <a:cubicBezTo>
                  <a:pt x="4199295" y="3340053"/>
                  <a:pt x="4206035" y="3332740"/>
                  <a:pt x="4210681" y="3323160"/>
                </a:cubicBezTo>
                <a:cubicBezTo>
                  <a:pt x="4215327" y="3313581"/>
                  <a:pt x="4217651" y="3302080"/>
                  <a:pt x="4217651" y="3288658"/>
                </a:cubicBezTo>
                <a:lnTo>
                  <a:pt x="4217651" y="3273342"/>
                </a:lnTo>
                <a:lnTo>
                  <a:pt x="4179448" y="3273342"/>
                </a:lnTo>
                <a:lnTo>
                  <a:pt x="4179448" y="3288658"/>
                </a:lnTo>
                <a:cubicBezTo>
                  <a:pt x="4179448" y="3294279"/>
                  <a:pt x="4178645" y="3299040"/>
                  <a:pt x="4177039" y="3302941"/>
                </a:cubicBezTo>
                <a:cubicBezTo>
                  <a:pt x="4175433" y="3306841"/>
                  <a:pt x="4173052" y="3309824"/>
                  <a:pt x="4169897" y="3311889"/>
                </a:cubicBezTo>
                <a:cubicBezTo>
                  <a:pt x="4166743" y="3313954"/>
                  <a:pt x="4162928" y="3314986"/>
                  <a:pt x="4158454" y="3314986"/>
                </a:cubicBezTo>
                <a:cubicBezTo>
                  <a:pt x="4154094" y="3314986"/>
                  <a:pt x="4150366" y="3313954"/>
                  <a:pt x="4147269" y="3311889"/>
                </a:cubicBezTo>
                <a:cubicBezTo>
                  <a:pt x="4144171" y="3309824"/>
                  <a:pt x="4141791" y="3306841"/>
                  <a:pt x="4140127" y="3302941"/>
                </a:cubicBezTo>
                <a:cubicBezTo>
                  <a:pt x="4138464" y="3299040"/>
                  <a:pt x="4137632" y="3294337"/>
                  <a:pt x="4137632" y="3288830"/>
                </a:cubicBezTo>
                <a:lnTo>
                  <a:pt x="4137632" y="3161145"/>
                </a:lnTo>
                <a:cubicBezTo>
                  <a:pt x="4137632" y="3155638"/>
                  <a:pt x="4138464" y="3150906"/>
                  <a:pt x="4140127" y="3146948"/>
                </a:cubicBezTo>
                <a:cubicBezTo>
                  <a:pt x="4141791" y="3142990"/>
                  <a:pt x="4144171" y="3139979"/>
                  <a:pt x="4147269" y="3137914"/>
                </a:cubicBezTo>
                <a:cubicBezTo>
                  <a:pt x="4150366" y="3135849"/>
                  <a:pt x="4154094" y="3134816"/>
                  <a:pt x="4158454" y="3134816"/>
                </a:cubicBezTo>
                <a:cubicBezTo>
                  <a:pt x="4162928" y="3134816"/>
                  <a:pt x="4166743" y="3135849"/>
                  <a:pt x="4169897" y="3137914"/>
                </a:cubicBezTo>
                <a:cubicBezTo>
                  <a:pt x="4173052" y="3139979"/>
                  <a:pt x="4175433" y="3142990"/>
                  <a:pt x="4177039" y="3146948"/>
                </a:cubicBezTo>
                <a:cubicBezTo>
                  <a:pt x="4178645" y="3150906"/>
                  <a:pt x="4179448" y="3155638"/>
                  <a:pt x="4179448" y="3161145"/>
                </a:cubicBezTo>
                <a:lnTo>
                  <a:pt x="4179448" y="3176632"/>
                </a:lnTo>
                <a:lnTo>
                  <a:pt x="4217651" y="3176632"/>
                </a:lnTo>
                <a:lnTo>
                  <a:pt x="4217651" y="3161145"/>
                </a:lnTo>
                <a:cubicBezTo>
                  <a:pt x="4217651" y="3147722"/>
                  <a:pt x="4215327" y="3136221"/>
                  <a:pt x="4210681" y="3126642"/>
                </a:cubicBezTo>
                <a:cubicBezTo>
                  <a:pt x="4206035" y="3117063"/>
                  <a:pt x="4199295" y="3109778"/>
                  <a:pt x="4190461" y="3104788"/>
                </a:cubicBezTo>
                <a:cubicBezTo>
                  <a:pt x="4181628" y="3099797"/>
                  <a:pt x="4170959" y="3097302"/>
                  <a:pt x="4158454" y="3097302"/>
                </a:cubicBezTo>
                <a:close/>
                <a:moveTo>
                  <a:pt x="8421686" y="3030534"/>
                </a:moveTo>
                <a:lnTo>
                  <a:pt x="8421686" y="3036041"/>
                </a:lnTo>
                <a:cubicBezTo>
                  <a:pt x="8421686" y="3038794"/>
                  <a:pt x="8421112" y="3040916"/>
                  <a:pt x="8419966" y="3042408"/>
                </a:cubicBezTo>
                <a:cubicBezTo>
                  <a:pt x="8418818" y="3043899"/>
                  <a:pt x="8417155" y="3044645"/>
                  <a:pt x="8414976" y="3044645"/>
                </a:cubicBezTo>
                <a:cubicBezTo>
                  <a:pt x="8412910" y="3044645"/>
                  <a:pt x="8410932" y="3044243"/>
                  <a:pt x="8409038" y="3043440"/>
                </a:cubicBezTo>
                <a:cubicBezTo>
                  <a:pt x="8407146" y="3042637"/>
                  <a:pt x="8404880" y="3041432"/>
                  <a:pt x="8402241" y="3039827"/>
                </a:cubicBezTo>
                <a:cubicBezTo>
                  <a:pt x="8402012" y="3039597"/>
                  <a:pt x="8401754" y="3039454"/>
                  <a:pt x="8401467" y="3039396"/>
                </a:cubicBezTo>
                <a:cubicBezTo>
                  <a:pt x="8401180" y="3039339"/>
                  <a:pt x="8400922" y="3039195"/>
                  <a:pt x="8400692" y="3038966"/>
                </a:cubicBezTo>
                <a:lnTo>
                  <a:pt x="8400520" y="3038966"/>
                </a:lnTo>
                <a:cubicBezTo>
                  <a:pt x="8397308" y="3037016"/>
                  <a:pt x="8394211" y="3035496"/>
                  <a:pt x="8391228" y="3034406"/>
                </a:cubicBezTo>
                <a:cubicBezTo>
                  <a:pt x="8388245" y="3033316"/>
                  <a:pt x="8384861" y="3032771"/>
                  <a:pt x="8381075" y="3032771"/>
                </a:cubicBezTo>
                <a:cubicBezTo>
                  <a:pt x="8372127" y="3032771"/>
                  <a:pt x="8365301" y="3035897"/>
                  <a:pt x="8360597" y="3042149"/>
                </a:cubicBezTo>
                <a:cubicBezTo>
                  <a:pt x="8355894" y="3048402"/>
                  <a:pt x="8353542" y="3057493"/>
                  <a:pt x="8353542" y="3069425"/>
                </a:cubicBezTo>
                <a:lnTo>
                  <a:pt x="8353542" y="3081298"/>
                </a:lnTo>
                <a:lnTo>
                  <a:pt x="8383829" y="3081298"/>
                </a:lnTo>
                <a:lnTo>
                  <a:pt x="8383829" y="3075447"/>
                </a:lnTo>
                <a:cubicBezTo>
                  <a:pt x="8383829" y="3072924"/>
                  <a:pt x="8384287" y="3071031"/>
                  <a:pt x="8385205" y="3069769"/>
                </a:cubicBezTo>
                <a:cubicBezTo>
                  <a:pt x="8386123" y="3068507"/>
                  <a:pt x="8387672" y="3067876"/>
                  <a:pt x="8389852" y="3067876"/>
                </a:cubicBezTo>
                <a:cubicBezTo>
                  <a:pt x="8392260" y="3067876"/>
                  <a:pt x="8394526" y="3068335"/>
                  <a:pt x="8396648" y="3069252"/>
                </a:cubicBezTo>
                <a:cubicBezTo>
                  <a:pt x="8398771" y="3070170"/>
                  <a:pt x="8401208" y="3071490"/>
                  <a:pt x="8403962" y="3073210"/>
                </a:cubicBezTo>
                <a:cubicBezTo>
                  <a:pt x="8404076" y="3073440"/>
                  <a:pt x="8404248" y="3073612"/>
                  <a:pt x="8404478" y="3073727"/>
                </a:cubicBezTo>
                <a:cubicBezTo>
                  <a:pt x="8404708" y="3073841"/>
                  <a:pt x="8404937" y="3073956"/>
                  <a:pt x="8405166" y="3074071"/>
                </a:cubicBezTo>
                <a:lnTo>
                  <a:pt x="8405511" y="3074243"/>
                </a:lnTo>
                <a:cubicBezTo>
                  <a:pt x="8407690" y="3075620"/>
                  <a:pt x="8409756" y="3076767"/>
                  <a:pt x="8411706" y="3077685"/>
                </a:cubicBezTo>
                <a:cubicBezTo>
                  <a:pt x="8413656" y="3078603"/>
                  <a:pt x="8415750" y="3079319"/>
                  <a:pt x="8417987" y="3079836"/>
                </a:cubicBezTo>
                <a:cubicBezTo>
                  <a:pt x="8420224" y="3080352"/>
                  <a:pt x="8422547" y="3080610"/>
                  <a:pt x="8424956" y="3080610"/>
                </a:cubicBezTo>
                <a:cubicBezTo>
                  <a:pt x="8433790" y="3080610"/>
                  <a:pt x="8440530" y="3077369"/>
                  <a:pt x="8445176" y="3070887"/>
                </a:cubicBezTo>
                <a:cubicBezTo>
                  <a:pt x="8449822" y="3064405"/>
                  <a:pt x="8452145" y="3055027"/>
                  <a:pt x="8452145" y="3042752"/>
                </a:cubicBezTo>
                <a:lnTo>
                  <a:pt x="8452145" y="3030534"/>
                </a:lnTo>
                <a:close/>
                <a:moveTo>
                  <a:pt x="5122888" y="3018144"/>
                </a:moveTo>
                <a:lnTo>
                  <a:pt x="5070919" y="3061681"/>
                </a:lnTo>
                <a:lnTo>
                  <a:pt x="5093978" y="3083191"/>
                </a:lnTo>
                <a:lnTo>
                  <a:pt x="5122888" y="3058067"/>
                </a:lnTo>
                <a:lnTo>
                  <a:pt x="5151798" y="3083191"/>
                </a:lnTo>
                <a:lnTo>
                  <a:pt x="5174685" y="3061681"/>
                </a:lnTo>
                <a:close/>
                <a:moveTo>
                  <a:pt x="6011862" y="3017284"/>
                </a:moveTo>
                <a:lnTo>
                  <a:pt x="5969185" y="3061853"/>
                </a:lnTo>
                <a:lnTo>
                  <a:pt x="5992934" y="3084396"/>
                </a:lnTo>
                <a:lnTo>
                  <a:pt x="6039740" y="3044128"/>
                </a:lnTo>
                <a:close/>
                <a:moveTo>
                  <a:pt x="5585948" y="3017284"/>
                </a:moveTo>
                <a:lnTo>
                  <a:pt x="5558071" y="3044300"/>
                </a:lnTo>
                <a:lnTo>
                  <a:pt x="5604705" y="3084396"/>
                </a:lnTo>
                <a:lnTo>
                  <a:pt x="5628280" y="3061853"/>
                </a:lnTo>
                <a:close/>
                <a:moveTo>
                  <a:pt x="4433423" y="3017284"/>
                </a:moveTo>
                <a:lnTo>
                  <a:pt x="4405546" y="3044300"/>
                </a:lnTo>
                <a:lnTo>
                  <a:pt x="4452180" y="3084396"/>
                </a:lnTo>
                <a:lnTo>
                  <a:pt x="4475755" y="3061853"/>
                </a:lnTo>
                <a:close/>
                <a:moveTo>
                  <a:pt x="5145431" y="2969100"/>
                </a:moveTo>
                <a:lnTo>
                  <a:pt x="5117553" y="2996117"/>
                </a:lnTo>
                <a:lnTo>
                  <a:pt x="5164188" y="3036213"/>
                </a:lnTo>
                <a:lnTo>
                  <a:pt x="5187763" y="3013670"/>
                </a:lnTo>
                <a:close/>
                <a:moveTo>
                  <a:pt x="0" y="0"/>
                </a:moveTo>
                <a:lnTo>
                  <a:pt x="12192000" y="0"/>
                </a:lnTo>
                <a:lnTo>
                  <a:pt x="12192000" y="6858000"/>
                </a:lnTo>
                <a:lnTo>
                  <a:pt x="0" y="6858000"/>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540E006-EEAC-45A1-8661-DD3E0AF968DF}"/>
              </a:ext>
            </a:extLst>
          </p:cNvPr>
          <p:cNvSpPr/>
          <p:nvPr/>
        </p:nvSpPr>
        <p:spPr>
          <a:xfrm>
            <a:off x="8890000" y="2705100"/>
            <a:ext cx="134582"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4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35" presetClass="path" presetSubtype="0" accel="50000" decel="50000" fill="hold" grpId="1" nodeType="withEffect">
                                  <p:stCondLst>
                                    <p:cond delay="500"/>
                                  </p:stCondLst>
                                  <p:childTnLst>
                                    <p:animMotion origin="layout" path="M 4.58333E-6 0 L -0.4586 0 " pathEditMode="relative" rAng="0" ptsTypes="AA">
                                      <p:cBhvr>
                                        <p:cTn id="9" dur="2000" fill="hold"/>
                                        <p:tgtEl>
                                          <p:spTgt spid="22"/>
                                        </p:tgtEl>
                                        <p:attrNameLst>
                                          <p:attrName>ppt_x</p:attrName>
                                          <p:attrName>ppt_y</p:attrName>
                                        </p:attrNameLst>
                                      </p:cBhvr>
                                      <p:rCtr x="-22930" y="0"/>
                                    </p:animMotion>
                                  </p:childTnLst>
                                </p:cTn>
                              </p:par>
                              <p:par>
                                <p:cTn id="10" presetID="35" presetClass="path" presetSubtype="0" accel="50000" decel="50000" fill="hold" grpId="0" nodeType="withEffect">
                                  <p:stCondLst>
                                    <p:cond delay="500"/>
                                  </p:stCondLst>
                                  <p:childTnLst>
                                    <p:animMotion origin="layout" path="M -0.00117 0 L -0.44687 0 " pathEditMode="relative" rAng="0" ptsTypes="AA">
                                      <p:cBhvr>
                                        <p:cTn id="11" dur="2000" fill="hold"/>
                                        <p:tgtEl>
                                          <p:spTgt spid="23"/>
                                        </p:tgtEl>
                                        <p:attrNameLst>
                                          <p:attrName>ppt_x</p:attrName>
                                          <p:attrName>ppt_y</p:attrName>
                                        </p:attrNameLst>
                                      </p:cBhvr>
                                      <p:rCtr x="-22292" y="0"/>
                                    </p:animMotion>
                                  </p:childTnLst>
                                </p:cTn>
                              </p:par>
                              <p:par>
                                <p:cTn id="12" presetID="63" presetClass="path" presetSubtype="0" accel="50000" decel="50000" fill="hold" grpId="2" nodeType="withEffect">
                                  <p:stCondLst>
                                    <p:cond delay="2500"/>
                                  </p:stCondLst>
                                  <p:childTnLst>
                                    <p:animMotion origin="layout" path="M -0.4586 0 L 3.33333E-6 0 " pathEditMode="relative" rAng="0" ptsTypes="AA">
                                      <p:cBhvr>
                                        <p:cTn id="13" dur="2000" fill="hold"/>
                                        <p:tgtEl>
                                          <p:spTgt spid="22"/>
                                        </p:tgtEl>
                                        <p:attrNameLst>
                                          <p:attrName>ppt_x</p:attrName>
                                          <p:attrName>ppt_y</p:attrName>
                                        </p:attrNameLst>
                                      </p:cBhvr>
                                      <p:rCtr x="22656" y="0"/>
                                    </p:animMotion>
                                  </p:childTnLst>
                                </p:cTn>
                              </p:par>
                              <p:par>
                                <p:cTn id="14" presetID="63" presetClass="path" presetSubtype="0" accel="50000" decel="50000" fill="hold" grpId="1" nodeType="withEffect">
                                  <p:stCondLst>
                                    <p:cond delay="2500"/>
                                  </p:stCondLst>
                                  <p:childTnLst>
                                    <p:animMotion origin="layout" path="M -0.44687 0 L 2.5E-6 0 " pathEditMode="relative" rAng="0" ptsTypes="AA">
                                      <p:cBhvr>
                                        <p:cTn id="15" dur="2000" fill="hold"/>
                                        <p:tgtEl>
                                          <p:spTgt spid="23"/>
                                        </p:tgtEl>
                                        <p:attrNameLst>
                                          <p:attrName>ppt_x</p:attrName>
                                          <p:attrName>ppt_y</p:attrName>
                                        </p:attrNameLst>
                                      </p:cBhvr>
                                      <p:rCtr x="22201" y="0"/>
                                    </p:animMotion>
                                  </p:childTnLst>
                                </p:cTn>
                              </p:par>
                            </p:childTnLst>
                          </p:cTn>
                        </p:par>
                        <p:par>
                          <p:cTn id="16" fill="hold">
                            <p:stCondLst>
                              <p:cond delay="4500"/>
                            </p:stCondLst>
                            <p:childTnLst>
                              <p:par>
                                <p:cTn id="17" presetID="22" presetClass="exit" presetSubtype="4" fill="hold" grpId="3" nodeType="afterEffect">
                                  <p:stCondLst>
                                    <p:cond delay="0"/>
                                  </p:stCondLst>
                                  <p:childTnLst>
                                    <p:animEffect transition="out" filter="wipe(down)">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2" grpId="0" animBg="1"/>
      <p:bldP spid="22" grpId="1" animBg="1"/>
      <p:bldP spid="22" grpId="2" animBg="1"/>
      <p:bldP spid="22" grpId="3"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là</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gì</a:t>
            </a:r>
            <a:endParaRPr lang="en-US" dirty="0"/>
          </a:p>
        </p:txBody>
      </p:sp>
      <p:sp>
        <p:nvSpPr>
          <p:cNvPr id="10" name="TextBox 9">
            <a:extLst>
              <a:ext uri="{FF2B5EF4-FFF2-40B4-BE49-F238E27FC236}">
                <a16:creationId xmlns:a16="http://schemas.microsoft.com/office/drawing/2014/main" id="{765DF211-BF2B-4028-AC6C-EB4F99B118E8}"/>
              </a:ext>
            </a:extLst>
          </p:cNvPr>
          <p:cNvSpPr txBox="1"/>
          <p:nvPr/>
        </p:nvSpPr>
        <p:spPr>
          <a:xfrm>
            <a:off x="139890" y="587275"/>
            <a:ext cx="6448566" cy="1754326"/>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hay còn gọi là tụ điện phân </a:t>
            </a:r>
            <a:r>
              <a:rPr lang="en-US" dirty="0">
                <a:solidFill>
                  <a:srgbClr val="444444"/>
                </a:solidFill>
                <a:latin typeface="Arial" panose="020B0604020202020204" pitchFamily="34" charset="0"/>
              </a:rPr>
              <a:t>(</a:t>
            </a:r>
            <a:r>
              <a:rPr lang="vi-VN" b="0" i="0" dirty="0">
                <a:solidFill>
                  <a:srgbClr val="444444"/>
                </a:solidFill>
                <a:effectLst/>
                <a:latin typeface="Arial" panose="020B0604020202020204" pitchFamily="34" charset="0"/>
              </a:rPr>
              <a:t>electrolytic capacitor) là một tụ điện phân cực có anode hay bản cực dương được làm bằng kim loại tạo thành một lớp oxit cách điện. Lớp oxit này hoạt động như điện môi của tụ điện. Chất điện phân rắn, lỏng hoặc gel bao phủ bề mặt của lớp oxit này, đóng vai trò là (cathode) hay bản cực âm của tụ điện</a:t>
            </a:r>
            <a:endParaRPr lang="en-US" dirty="0"/>
          </a:p>
        </p:txBody>
      </p:sp>
      <p:sp>
        <p:nvSpPr>
          <p:cNvPr id="12" name="TextBox 11">
            <a:extLst>
              <a:ext uri="{FF2B5EF4-FFF2-40B4-BE49-F238E27FC236}">
                <a16:creationId xmlns:a16="http://schemas.microsoft.com/office/drawing/2014/main" id="{06B2CD73-BCB4-492C-9EE5-EAD2E75BB7A2}"/>
              </a:ext>
            </a:extLst>
          </p:cNvPr>
          <p:cNvSpPr txBox="1"/>
          <p:nvPr/>
        </p:nvSpPr>
        <p:spPr>
          <a:xfrm>
            <a:off x="139890" y="2478647"/>
            <a:ext cx="6448566" cy="369332"/>
          </a:xfrm>
          <a:prstGeom prst="rect">
            <a:avLst/>
          </a:prstGeom>
          <a:noFill/>
        </p:spPr>
        <p:txBody>
          <a:bodyPr wrap="square">
            <a:spAutoFit/>
          </a:bodyPr>
          <a:lstStyle/>
          <a:p>
            <a:r>
              <a:rPr lang="en-US" b="0" i="0" dirty="0" err="1">
                <a:solidFill>
                  <a:srgbClr val="444444"/>
                </a:solidFill>
                <a:effectLst/>
                <a:latin typeface="Arial" panose="020B0604020202020204" pitchFamily="34" charset="0"/>
              </a:rPr>
              <a:t>Có</a:t>
            </a:r>
            <a:r>
              <a:rPr lang="en-US" b="0" i="0" dirty="0">
                <a:solidFill>
                  <a:srgbClr val="444444"/>
                </a:solidFill>
                <a:effectLst/>
                <a:latin typeface="Arial" panose="020B0604020202020204" pitchFamily="34" charset="0"/>
              </a:rPr>
              <a:t> 3 </a:t>
            </a:r>
            <a:r>
              <a:rPr lang="en-US" b="0" i="0" dirty="0" err="1">
                <a:solidFill>
                  <a:srgbClr val="444444"/>
                </a:solidFill>
                <a:effectLst/>
                <a:latin typeface="Arial" panose="020B0604020202020204" pitchFamily="34" charset="0"/>
              </a:rPr>
              <a:t>nhóm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nhôm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tantali </a:t>
            </a:r>
            <a:r>
              <a:rPr lang="en-US" b="0" i="0" dirty="0" err="1">
                <a:solidFill>
                  <a:srgbClr val="444444"/>
                </a:solidFill>
                <a:effectLst/>
                <a:latin typeface="Arial" panose="020B0604020202020204" pitchFamily="34" charset="0"/>
              </a:rPr>
              <a:t>và</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niobi</a:t>
            </a:r>
            <a:r>
              <a:rPr lang="en-US" b="0" i="0" dirty="0">
                <a:solidFill>
                  <a:srgbClr val="444444"/>
                </a:solidFill>
                <a:effectLst/>
                <a:latin typeface="Arial" panose="020B0604020202020204" pitchFamily="34" charset="0"/>
              </a:rPr>
              <a:t>.</a:t>
            </a:r>
            <a:endParaRPr lang="en-US" dirty="0"/>
          </a:p>
        </p:txBody>
      </p:sp>
      <p:sp>
        <p:nvSpPr>
          <p:cNvPr id="7" name="TextBox 6">
            <a:extLst>
              <a:ext uri="{FF2B5EF4-FFF2-40B4-BE49-F238E27FC236}">
                <a16:creationId xmlns:a16="http://schemas.microsoft.com/office/drawing/2014/main" id="{8B361041-8474-449C-B6A3-1FD4AAEC37D5}"/>
              </a:ext>
            </a:extLst>
          </p:cNvPr>
          <p:cNvSpPr txBox="1"/>
          <p:nvPr/>
        </p:nvSpPr>
        <p:spPr>
          <a:xfrm>
            <a:off x="139890" y="3008909"/>
            <a:ext cx="1211238" cy="646331"/>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Kí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AD99D591-6614-4FE2-A78B-803C8E138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7" y="3816170"/>
            <a:ext cx="40195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barn(inVertical)">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dirty="0" err="1">
                <a:solidFill>
                  <a:srgbClr val="444444"/>
                </a:solidFill>
                <a:latin typeface="Arial" panose="020B0604020202020204" pitchFamily="34" charset="0"/>
              </a:rPr>
              <a:t>Cấu</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tạo</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và</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tính</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chất</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pic>
        <p:nvPicPr>
          <p:cNvPr id="3074" name="Picture 2">
            <a:extLst>
              <a:ext uri="{FF2B5EF4-FFF2-40B4-BE49-F238E27FC236}">
                <a16:creationId xmlns:a16="http://schemas.microsoft.com/office/drawing/2014/main" id="{690FF390-2FD6-458D-A1F9-6992F7794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83" y="1349138"/>
            <a:ext cx="4762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4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down)">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38289B7-DC4B-4542-890A-E34304B53B12}"/>
              </a:ext>
            </a:extLst>
          </p:cNvPr>
          <p:cNvSpPr txBox="1"/>
          <p:nvPr/>
        </p:nvSpPr>
        <p:spPr>
          <a:xfrm>
            <a:off x="112594" y="144455"/>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Ứng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dụng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sp>
        <p:nvSpPr>
          <p:cNvPr id="10" name="TextBox 9">
            <a:extLst>
              <a:ext uri="{FF2B5EF4-FFF2-40B4-BE49-F238E27FC236}">
                <a16:creationId xmlns:a16="http://schemas.microsoft.com/office/drawing/2014/main" id="{667A163A-1832-4280-AE89-9BFE6C58411F}"/>
              </a:ext>
            </a:extLst>
          </p:cNvPr>
          <p:cNvSpPr txBox="1"/>
          <p:nvPr/>
        </p:nvSpPr>
        <p:spPr>
          <a:xfrm>
            <a:off x="112594" y="513787"/>
            <a:ext cx="6448566" cy="646331"/>
          </a:xfrm>
          <a:prstGeom prst="rect">
            <a:avLst/>
          </a:prstGeom>
          <a:noFill/>
        </p:spPr>
        <p:txBody>
          <a:bodyPr wrap="square">
            <a:spAutoFit/>
          </a:bodyPr>
          <a:lstStyle/>
          <a:p>
            <a:r>
              <a:rPr lang="en-US" dirty="0">
                <a:solidFill>
                  <a:srgbClr val="444444"/>
                </a:solidFill>
                <a:latin typeface="Arial" panose="020B0604020202020204" pitchFamily="34" charset="0"/>
              </a:rPr>
              <a:t>T</a:t>
            </a:r>
            <a:r>
              <a:rPr lang="vi-VN" b="0" i="0" dirty="0">
                <a:solidFill>
                  <a:srgbClr val="444444"/>
                </a:solidFill>
                <a:effectLst/>
                <a:latin typeface="Arial" panose="020B0604020202020204" pitchFamily="34" charset="0"/>
              </a:rPr>
              <a:t>ụ hóa thường được sử dụng như thiết bị lọc trong các nguồn cung cấp năng lượng để giảm nhiễu điện áp</a:t>
            </a:r>
            <a:endParaRPr lang="en-US" dirty="0"/>
          </a:p>
        </p:txBody>
      </p:sp>
      <p:sp>
        <p:nvSpPr>
          <p:cNvPr id="12" name="TextBox 11">
            <a:extLst>
              <a:ext uri="{FF2B5EF4-FFF2-40B4-BE49-F238E27FC236}">
                <a16:creationId xmlns:a16="http://schemas.microsoft.com/office/drawing/2014/main" id="{47C26489-3AC9-4ECE-B198-9EE2F3425524}"/>
              </a:ext>
            </a:extLst>
          </p:cNvPr>
          <p:cNvSpPr txBox="1"/>
          <p:nvPr/>
        </p:nvSpPr>
        <p:spPr>
          <a:xfrm>
            <a:off x="112594" y="114262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sp>
        <p:nvSpPr>
          <p:cNvPr id="14" name="TextBox 13">
            <a:extLst>
              <a:ext uri="{FF2B5EF4-FFF2-40B4-BE49-F238E27FC236}">
                <a16:creationId xmlns:a16="http://schemas.microsoft.com/office/drawing/2014/main" id="{62EA9EB2-58EC-4FD2-9D9F-FAD0DE1B3C8C}"/>
              </a:ext>
            </a:extLst>
          </p:cNvPr>
          <p:cNvSpPr txBox="1"/>
          <p:nvPr/>
        </p:nvSpPr>
        <p:spPr>
          <a:xfrm>
            <a:off x="112594" y="206595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pic>
        <p:nvPicPr>
          <p:cNvPr id="15" name="Picture 2">
            <a:extLst>
              <a:ext uri="{FF2B5EF4-FFF2-40B4-BE49-F238E27FC236}">
                <a16:creationId xmlns:a16="http://schemas.microsoft.com/office/drawing/2014/main" id="{A6962B3B-0B70-4231-88F7-39C53EB3E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7" name="Picture 36">
            <a:extLst>
              <a:ext uri="{FF2B5EF4-FFF2-40B4-BE49-F238E27FC236}">
                <a16:creationId xmlns:a16="http://schemas.microsoft.com/office/drawing/2014/main" id="{7EBEA0E6-2292-498C-8C6E-8A7810BAF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11044"/>
            <a:ext cx="4756150" cy="2206245"/>
          </a:xfrm>
          <a:prstGeom prst="rect">
            <a:avLst/>
          </a:prstGeom>
          <a:noFill/>
          <a:ln>
            <a:noFill/>
          </a:ln>
        </p:spPr>
      </p:pic>
      <p:sp>
        <p:nvSpPr>
          <p:cNvPr id="39" name="TextBox 38">
            <a:extLst>
              <a:ext uri="{FF2B5EF4-FFF2-40B4-BE49-F238E27FC236}">
                <a16:creationId xmlns:a16="http://schemas.microsoft.com/office/drawing/2014/main" id="{845CAF49-917B-4E84-8C79-3B882182091E}"/>
              </a:ext>
            </a:extLst>
          </p:cNvPr>
          <p:cNvSpPr txBox="1"/>
          <p:nvPr/>
        </p:nvSpPr>
        <p:spPr>
          <a:xfrm>
            <a:off x="7354171" y="2639017"/>
            <a:ext cx="2501900" cy="332783"/>
          </a:xfrm>
          <a:prstGeom prst="rect">
            <a:avLst/>
          </a:prstGeom>
          <a:noFill/>
        </p:spPr>
        <p:txBody>
          <a:bodyPr wrap="square">
            <a:spAutoFit/>
          </a:bodyPr>
          <a:lstStyle/>
          <a:p>
            <a:pPr>
              <a:lnSpc>
                <a:spcPts val="1950"/>
              </a:lnSpc>
              <a:spcAft>
                <a:spcPts val="1875"/>
              </a:spcAft>
            </a:pPr>
            <a:r>
              <a:rPr lang="en-US" sz="1600" b="1" dirty="0" err="1">
                <a:solidFill>
                  <a:srgbClr val="2C2F34"/>
                </a:solidFill>
                <a:effectLst/>
                <a:latin typeface="Times New Roman" panose="02020603050405020304" pitchFamily="18" charset="0"/>
                <a:ea typeface="Times New Roman" panose="02020603050405020304" pitchFamily="18" charset="0"/>
              </a:rPr>
              <a:t>Mạch</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lọc</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nguồn</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cơ</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bản</a:t>
            </a:r>
            <a:endParaRPr lang="en-US" sz="1600" b="1" dirty="0">
              <a:effectLst/>
              <a:latin typeface="Times New Roman" panose="02020603050405020304" pitchFamily="18" charset="0"/>
              <a:ea typeface="Times New Roman" panose="02020603050405020304" pitchFamily="18" charset="0"/>
            </a:endParaRPr>
          </a:p>
        </p:txBody>
      </p:sp>
      <p:sp>
        <p:nvSpPr>
          <p:cNvPr id="36" name="TextBox 35">
            <a:extLst>
              <a:ext uri="{FF2B5EF4-FFF2-40B4-BE49-F238E27FC236}">
                <a16:creationId xmlns:a16="http://schemas.microsoft.com/office/drawing/2014/main" id="{C5CB7D01-58FA-47D3-8355-A31434CFB40E}"/>
              </a:ext>
            </a:extLst>
          </p:cNvPr>
          <p:cNvSpPr txBox="1"/>
          <p:nvPr/>
        </p:nvSpPr>
        <p:spPr>
          <a:xfrm>
            <a:off x="231990" y="303267"/>
            <a:ext cx="552283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MỘT SỐ CÁCH TĂNG CHẤT LƯỢNG CỦA MẠCH</a:t>
            </a:r>
          </a:p>
        </p:txBody>
      </p:sp>
      <p:sp>
        <p:nvSpPr>
          <p:cNvPr id="38" name="TextBox 37">
            <a:extLst>
              <a:ext uri="{FF2B5EF4-FFF2-40B4-BE49-F238E27FC236}">
                <a16:creationId xmlns:a16="http://schemas.microsoft.com/office/drawing/2014/main" id="{59E32CC9-8BCF-4B3B-8A46-5C0755D383C5}"/>
              </a:ext>
            </a:extLst>
          </p:cNvPr>
          <p:cNvSpPr txBox="1"/>
          <p:nvPr/>
        </p:nvSpPr>
        <p:spPr>
          <a:xfrm>
            <a:off x="231990" y="760556"/>
            <a:ext cx="2803588"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8069D84D-0EBE-4510-A857-D821E82963DA}"/>
              </a:ext>
            </a:extLst>
          </p:cNvPr>
          <p:cNvSpPr txBox="1"/>
          <p:nvPr/>
        </p:nvSpPr>
        <p:spPr>
          <a:xfrm>
            <a:off x="231990" y="1161666"/>
            <a:ext cx="34858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8DBFC102-2D52-4760-939E-FFC56C9D6807}"/>
              </a:ext>
            </a:extLst>
          </p:cNvPr>
          <p:cNvSpPr txBox="1"/>
          <p:nvPr/>
        </p:nvSpPr>
        <p:spPr>
          <a:xfrm>
            <a:off x="210958" y="1643174"/>
            <a:ext cx="28456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43C25163-F2B1-40E9-8B13-47A233072F74}"/>
              </a:ext>
            </a:extLst>
          </p:cNvPr>
          <p:cNvSpPr txBox="1"/>
          <p:nvPr/>
        </p:nvSpPr>
        <p:spPr>
          <a:xfrm>
            <a:off x="210958" y="2161441"/>
            <a:ext cx="409644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99780C0-E1D4-4490-83CE-96B0817C6D95}"/>
              </a:ext>
            </a:extLst>
          </p:cNvPr>
          <p:cNvSpPr txBox="1"/>
          <p:nvPr/>
        </p:nvSpPr>
        <p:spPr>
          <a:xfrm>
            <a:off x="193282" y="2758229"/>
            <a:ext cx="316311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5924FF5-DAB0-40B6-B552-651FCF50F6F1}"/>
              </a:ext>
            </a:extLst>
          </p:cNvPr>
          <p:cNvSpPr txBox="1"/>
          <p:nvPr/>
        </p:nvSpPr>
        <p:spPr>
          <a:xfrm>
            <a:off x="193282" y="3394467"/>
            <a:ext cx="28001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1000"/>
                                        <p:tgtEl>
                                          <p:spTgt spid="52"/>
                                        </p:tgtEl>
                                      </p:cBhvr>
                                    </p:animEffect>
                                    <p:anim calcmode="lin" valueType="num">
                                      <p:cBhvr>
                                        <p:cTn id="51" dur="1000" fill="hold"/>
                                        <p:tgtEl>
                                          <p:spTgt spid="52"/>
                                        </p:tgtEl>
                                        <p:attrNameLst>
                                          <p:attrName>ppt_x</p:attrName>
                                        </p:attrNameLst>
                                      </p:cBhvr>
                                      <p:tavLst>
                                        <p:tav tm="0">
                                          <p:val>
                                            <p:strVal val="#ppt_x"/>
                                          </p:val>
                                        </p:tav>
                                        <p:tav tm="100000">
                                          <p:val>
                                            <p:strVal val="#ppt_x"/>
                                          </p:val>
                                        </p:tav>
                                      </p:tavLst>
                                    </p:anim>
                                    <p:anim calcmode="lin" valueType="num">
                                      <p:cBhvr>
                                        <p:cTn id="5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6" grpId="0"/>
      <p:bldP spid="38" grpId="0"/>
      <p:bldP spid="49"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1026" name="Picture 2">
            <a:extLst>
              <a:ext uri="{FF2B5EF4-FFF2-40B4-BE49-F238E27FC236}">
                <a16:creationId xmlns:a16="http://schemas.microsoft.com/office/drawing/2014/main" id="{2C57D660-9F9E-4329-BB73-E55EC19739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87402" y="1310186"/>
            <a:ext cx="5090615" cy="242733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4B32207-B3F0-445D-A4D6-E3EA5AC27D4B}"/>
              </a:ext>
            </a:extLst>
          </p:cNvPr>
          <p:cNvSpPr txBox="1"/>
          <p:nvPr/>
        </p:nvSpPr>
        <p:spPr>
          <a:xfrm>
            <a:off x="7364503" y="3737515"/>
            <a:ext cx="3821788" cy="584775"/>
          </a:xfrm>
          <a:prstGeom prst="rect">
            <a:avLst/>
          </a:prstGeom>
          <a:noFill/>
        </p:spPr>
        <p:txBody>
          <a:bodyPr wrap="square">
            <a:spAutoFit/>
          </a:bodyPr>
          <a:lstStyle/>
          <a:p>
            <a:pPr algn="ctr"/>
            <a:r>
              <a:rPr lang="vi-VN" sz="1600" b="1" i="0" dirty="0">
                <a:effectLst/>
                <a:latin typeface="+mj-lt"/>
                <a:cs typeface="Adobe Hebrew" panose="02040503050201020203" pitchFamily="18" charset="-79"/>
              </a:rPr>
              <a:t>Sơ đồ minh hoạ trường hợp mạch nguồn có tụ lọc và không có tụ lọc.</a:t>
            </a:r>
            <a:endParaRPr lang="en-US" sz="1600" b="1" dirty="0">
              <a:latin typeface="+mj-lt"/>
              <a:cs typeface="Adobe Hebrew" panose="02040503050201020203" pitchFamily="18" charset="-79"/>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814A7EE9-9410-4BEA-8428-63EFE51BED74}"/>
              </a:ext>
            </a:extLst>
          </p:cNvPr>
          <p:cNvSpPr txBox="1"/>
          <p:nvPr/>
        </p:nvSpPr>
        <p:spPr>
          <a:xfrm>
            <a:off x="700909" y="481182"/>
            <a:ext cx="4080679" cy="2739211"/>
          </a:xfrm>
          <a:prstGeom prst="rect">
            <a:avLst/>
          </a:prstGeom>
          <a:noFill/>
        </p:spPr>
        <p:txBody>
          <a:bodyPr wrap="square" rtlCol="0">
            <a:spAutoFit/>
          </a:bodyPr>
          <a:lstStyle/>
          <a:p>
            <a:pPr algn="l"/>
            <a:r>
              <a:rPr lang="vi-VN" dirty="0">
                <a:latin typeface="+mj-lt"/>
              </a:rPr>
              <a:t>Từ nguồn điện lưới qua biến áp và chạy qua mạch diode chỉnh lưu là điện áp một chiều nhấp nhô, nếu không có tụ lọc thì điện áp nhấp nhô này chưa thể dùng được vào các mạch điện tử , do đó trong các mạch nguồn, ta phải lắp thêm các tụ lọc có trị số từ vài trăm µF đến vài ngàn  µF vào sau cầu Diode chỉnh lưu.</a:t>
            </a:r>
          </a:p>
          <a:p>
            <a:br>
              <a:rPr lang="vi-VN" sz="1400" dirty="0"/>
            </a:br>
            <a:endParaRPr lang="en-US" sz="1400" dirty="0">
              <a:effectLst/>
              <a:latin typeface="Adobe Hebrew" panose="02040503050201020203" pitchFamily="18" charset="-79"/>
              <a:ea typeface="Calibri" panose="020F0502020204030204" pitchFamily="34" charset="0"/>
              <a:cs typeface="Adobe Hebrew" panose="02040503050201020203" pitchFamily="18" charset="-79"/>
            </a:endParaRPr>
          </a:p>
        </p:txBody>
      </p:sp>
      <p:sp>
        <p:nvSpPr>
          <p:cNvPr id="6" name="TextBox 5">
            <a:extLst>
              <a:ext uri="{FF2B5EF4-FFF2-40B4-BE49-F238E27FC236}">
                <a16:creationId xmlns:a16="http://schemas.microsoft.com/office/drawing/2014/main" id="{945E6216-FBC0-4F48-951C-C033AEAE919D}"/>
              </a:ext>
            </a:extLst>
          </p:cNvPr>
          <p:cNvSpPr txBox="1"/>
          <p:nvPr/>
        </p:nvSpPr>
        <p:spPr>
          <a:xfrm>
            <a:off x="709685" y="3119318"/>
            <a:ext cx="4678527" cy="3139321"/>
          </a:xfrm>
          <a:prstGeom prst="rect">
            <a:avLst/>
          </a:prstGeom>
          <a:noFill/>
        </p:spPr>
        <p:txBody>
          <a:bodyPr wrap="square" rtlCol="0">
            <a:spAutoFit/>
          </a:bodyPr>
          <a:lstStyle/>
          <a:p>
            <a:pPr algn="l"/>
            <a:r>
              <a:rPr lang="vi-VN" b="0" i="1" dirty="0">
                <a:effectLst/>
                <a:latin typeface="+mj-lt"/>
              </a:rPr>
              <a:t>Dạng điện áp DC của mạch chỉnh lưu trong hai trường hợp có tụ và không có tụ</a:t>
            </a:r>
            <a:endParaRPr lang="vi-VN" b="0" i="0" dirty="0">
              <a:effectLst/>
              <a:latin typeface="+mj-lt"/>
            </a:endParaRPr>
          </a:p>
          <a:p>
            <a:pPr algn="l">
              <a:buFont typeface="Arial" panose="020B0604020202020204" pitchFamily="34" charset="0"/>
              <a:buChar char="•"/>
            </a:pPr>
            <a:r>
              <a:rPr lang="vi-VN" b="0" i="0" dirty="0">
                <a:effectLst/>
                <a:latin typeface="+mj-lt"/>
              </a:rPr>
              <a:t>Khi công tắc K mở, mạch chỉnh lưu không có tụ lọc tham gia , vì vậy điện áp thu được có dạng nhấp nhô.</a:t>
            </a:r>
          </a:p>
          <a:p>
            <a:pPr algn="l">
              <a:buFont typeface="Arial" panose="020B0604020202020204" pitchFamily="34" charset="0"/>
              <a:buChar char="•"/>
            </a:pPr>
            <a:r>
              <a:rPr lang="vi-VN" b="0" i="0" dirty="0">
                <a:effectLst/>
                <a:latin typeface="+mj-lt"/>
              </a:rPr>
              <a:t>Khi công tắc K đóng, mạch chỉnh lưu có tụ C1 tham gia lọc nguồn , kết quả là điện áp đầu ra được lọc tương đối phẳng, nếu tụ C1 có điện dung càng lớn thì điện áp ở đầu ra càng bằng phẳng, tụ C1 trong các bộ nguồn thường có trị số khoảng vài ngàn µF .</a:t>
            </a:r>
          </a:p>
        </p:txBody>
      </p:sp>
    </p:spTree>
    <p:extLst>
      <p:ext uri="{BB962C8B-B14F-4D97-AF65-F5344CB8AC3E}">
        <p14:creationId xmlns:p14="http://schemas.microsoft.com/office/powerpoint/2010/main" val="30998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42" presetClass="entr" presetSubtype="0" fill="hold" grpId="0" nodeType="withEffect">
                                  <p:stCondLst>
                                    <p:cond delay="75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circle(in)">
                                      <p:cBhvr>
                                        <p:cTn id="31" dur="20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33" grpId="0"/>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2050" name="Picture 2">
            <a:extLst>
              <a:ext uri="{FF2B5EF4-FFF2-40B4-BE49-F238E27FC236}">
                <a16:creationId xmlns:a16="http://schemas.microsoft.com/office/drawing/2014/main" id="{6F93C7BC-1489-440E-81CC-DB320B6EE7DD}"/>
              </a:ext>
            </a:extLst>
          </p:cNvPr>
          <p:cNvPicPr>
            <a:picLocks noChangeAspect="1" noChangeArrowheads="1"/>
          </p:cNvPicPr>
          <p:nvPr/>
        </p:nvPicPr>
        <p:blipFill>
          <a:blip r:embed="rId2">
            <a:clrChange>
              <a:clrFrom>
                <a:srgbClr val="E7B7C7"/>
              </a:clrFrom>
              <a:clrTo>
                <a:srgbClr val="E7B7C7">
                  <a:alpha val="0"/>
                </a:srgbClr>
              </a:clrTo>
            </a:clrChange>
            <a:extLst>
              <a:ext uri="{28A0092B-C50C-407E-A947-70E740481C1C}">
                <a14:useLocalDpi xmlns:a14="http://schemas.microsoft.com/office/drawing/2010/main" val="0"/>
              </a:ext>
            </a:extLst>
          </a:blip>
          <a:srcRect/>
          <a:stretch>
            <a:fillRect/>
          </a:stretch>
        </p:blipFill>
        <p:spPr bwMode="auto">
          <a:xfrm>
            <a:off x="6330950" y="979393"/>
            <a:ext cx="4928453" cy="19924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1754326"/>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Điện dụng của tụ lọc càng lớn thì điện áp đầu ra càng bằng phẳng.</a:t>
            </a:r>
          </a:p>
          <a:p>
            <a:pPr algn="l">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Trong các mạch chỉnh lưu, nếu có tụ lọc mà không có tải hoặc tải tiêu thụ một công xuất không đáng kể so với công xuất của biến áp thì điện áp DC thu được là  DC = 1,4.AC</a:t>
            </a:r>
          </a:p>
        </p:txBody>
      </p:sp>
      <p:sp>
        <p:nvSpPr>
          <p:cNvPr id="30" name="TextBox 29">
            <a:extLst>
              <a:ext uri="{FF2B5EF4-FFF2-40B4-BE49-F238E27FC236}">
                <a16:creationId xmlns:a16="http://schemas.microsoft.com/office/drawing/2014/main" id="{D9430766-CC8D-48BC-B143-4CDECA5FEB6D}"/>
              </a:ext>
            </a:extLst>
          </p:cNvPr>
          <p:cNvSpPr txBox="1"/>
          <p:nvPr/>
        </p:nvSpPr>
        <p:spPr>
          <a:xfrm>
            <a:off x="6824540" y="3136612"/>
            <a:ext cx="4268818" cy="584775"/>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Minh </a:t>
            </a:r>
            <a:r>
              <a:rPr lang="en-US" sz="1600" b="1" dirty="0" err="1">
                <a:latin typeface="Times New Roman" panose="02020603050405020304" pitchFamily="18" charset="0"/>
                <a:cs typeface="Times New Roman" panose="02020603050405020304" pitchFamily="18" charset="0"/>
              </a:rPr>
              <a:t>hoạ</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tụ</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lớn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thì</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áp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đầu</a:t>
            </a:r>
            <a:r>
              <a:rPr lang="en-US" sz="1600" b="1" dirty="0">
                <a:latin typeface="Times New Roman" panose="02020603050405020304" pitchFamily="18" charset="0"/>
                <a:cs typeface="Times New Roman" panose="02020603050405020304" pitchFamily="18" charset="0"/>
              </a:rPr>
              <a:t> ra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bằng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phẳng</a:t>
            </a:r>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981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09A0C7E-A08C-4058-A828-46C1E15B65F0}"/>
              </a:ext>
            </a:extLst>
          </p:cNvPr>
          <p:cNvSpPr>
            <a:spLocks noGrp="1"/>
          </p:cNvSpPr>
          <p:nvPr>
            <p:ph type="title"/>
          </p:nvPr>
        </p:nvSpPr>
        <p:spPr/>
        <p:txBody>
          <a:bodyPr>
            <a:normAutofit/>
          </a:bodyPr>
          <a:lstStyle/>
          <a:p>
            <a:r>
              <a:rPr lang="en-US" dirty="0" err="1"/>
              <a:t>Khái</a:t>
            </a:r>
            <a:r>
              <a:rPr lang="en-US" dirty="0"/>
              <a:t> </a:t>
            </a:r>
            <a:r>
              <a:rPr lang="en-US" dirty="0" err="1"/>
              <a:t>niệm</a:t>
            </a:r>
            <a:r>
              <a:rPr lang="en-US" dirty="0"/>
              <a:t> </a:t>
            </a:r>
            <a:r>
              <a:rPr lang="en-US" dirty="0" err="1"/>
              <a:t>và</a:t>
            </a:r>
            <a:r>
              <a:rPr lang="en-US" dirty="0"/>
              <a:t> </a:t>
            </a:r>
            <a:r>
              <a:rPr lang="en-US" dirty="0" err="1"/>
              <a:t>vòng</a:t>
            </a:r>
            <a:r>
              <a:rPr lang="en-US" dirty="0"/>
              <a:t> </a:t>
            </a:r>
            <a:r>
              <a:rPr lang="en-US" dirty="0" err="1"/>
              <a:t>đời</a:t>
            </a:r>
            <a:r>
              <a:rPr lang="en-US" dirty="0"/>
              <a:t> Thread</a:t>
            </a:r>
          </a:p>
        </p:txBody>
      </p:sp>
      <p:sp>
        <p:nvSpPr>
          <p:cNvPr id="4" name="Slide Number Placeholder 3">
            <a:extLst>
              <a:ext uri="{FF2B5EF4-FFF2-40B4-BE49-F238E27FC236}">
                <a16:creationId xmlns:a16="http://schemas.microsoft.com/office/drawing/2014/main" id="{E4539585-C21A-4A35-9B95-50C1BEF962E0}"/>
              </a:ext>
            </a:extLst>
          </p:cNvPr>
          <p:cNvSpPr>
            <a:spLocks noGrp="1"/>
          </p:cNvSpPr>
          <p:nvPr>
            <p:ph type="sldNum" sz="quarter" idx="2"/>
          </p:nvPr>
        </p:nvSpPr>
        <p:spPr>
          <a:xfrm>
            <a:off x="5924122" y="-8483"/>
            <a:ext cx="64120" cy="153888"/>
          </a:xfrm>
        </p:spPr>
        <p:txBody>
          <a:bodyPr/>
          <a:lstStyle/>
          <a:p>
            <a:pPr hangingPunct="0">
              <a:defRPr/>
            </a:pPr>
            <a:fld id="{86CB4B4D-7CA3-9044-876B-883B54F8677D}" type="slidenum">
              <a:rPr lang="en-US" kern="0">
                <a:latin typeface="Source Sans Pro"/>
                <a:ea typeface="Source Sans Pro"/>
                <a:sym typeface="Source Sans Pro"/>
              </a:rPr>
              <a:pPr hangingPunct="0">
                <a:defRPr/>
              </a:pPr>
              <a:t>16</a:t>
            </a:fld>
            <a:endParaRPr lang="en-US" kern="0">
              <a:latin typeface="Source Sans Pro"/>
              <a:ea typeface="Source Sans Pro"/>
              <a:sym typeface="Source Sans Pro"/>
            </a:endParaRPr>
          </a:p>
        </p:txBody>
      </p:sp>
      <p:sp>
        <p:nvSpPr>
          <p:cNvPr id="4373" name="Shape 4057">
            <a:extLst>
              <a:ext uri="{FF2B5EF4-FFF2-40B4-BE49-F238E27FC236}">
                <a16:creationId xmlns:a16="http://schemas.microsoft.com/office/drawing/2014/main" id="{55A7AD2E-27B8-4B38-84FE-987317C7B64A}"/>
              </a:ext>
            </a:extLst>
          </p:cNvPr>
          <p:cNvSpPr/>
          <p:nvPr/>
        </p:nvSpPr>
        <p:spPr>
          <a:xfrm>
            <a:off x="1316657" y="1403998"/>
            <a:ext cx="4474543" cy="3767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New</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new </a:t>
            </a:r>
            <a:r>
              <a:rPr lang="en-US" sz="900" dirty="0" err="1"/>
              <a:t>nếu</a:t>
            </a:r>
            <a:r>
              <a:rPr lang="en-US" sz="900" dirty="0"/>
              <a:t> ta </a:t>
            </a:r>
            <a:r>
              <a:rPr lang="en-US" sz="900" dirty="0" err="1"/>
              <a:t>tạo</a:t>
            </a:r>
            <a:r>
              <a:rPr lang="en-US" sz="900" dirty="0"/>
              <a:t> </a:t>
            </a:r>
            <a:r>
              <a:rPr lang="en-US" sz="900" dirty="0" err="1"/>
              <a:t>một</a:t>
            </a:r>
            <a:r>
              <a:rPr lang="en-US" sz="900" dirty="0"/>
              <a:t> </a:t>
            </a:r>
            <a:r>
              <a:rPr lang="en-US" sz="900" dirty="0" err="1"/>
              <a:t>thể</a:t>
            </a:r>
            <a:r>
              <a:rPr lang="en-US" sz="900" dirty="0"/>
              <a:t> </a:t>
            </a:r>
            <a:r>
              <a:rPr lang="en-US" sz="900" dirty="0" err="1"/>
              <a:t>hiện</a:t>
            </a:r>
            <a:r>
              <a:rPr lang="en-US" sz="900" dirty="0"/>
              <a:t> </a:t>
            </a:r>
            <a:r>
              <a:rPr lang="en-US" sz="900" dirty="0" err="1"/>
              <a:t>của</a:t>
            </a:r>
            <a:r>
              <a:rPr lang="en-US" sz="900" dirty="0"/>
              <a:t> </a:t>
            </a:r>
            <a:r>
              <a:rPr lang="en-US" sz="900" dirty="0" err="1"/>
              <a:t>lớp</a:t>
            </a:r>
            <a:r>
              <a:rPr lang="en-US" sz="900" dirty="0"/>
              <a:t> Thread </a:t>
            </a:r>
            <a:r>
              <a:rPr lang="en-US" sz="900" dirty="0" err="1"/>
              <a:t>nhưng</a:t>
            </a:r>
            <a:r>
              <a:rPr lang="en-US" sz="900" dirty="0"/>
              <a:t> </a:t>
            </a:r>
            <a:r>
              <a:rPr lang="en-US" sz="900" dirty="0" err="1"/>
              <a:t>trước</a:t>
            </a:r>
            <a:r>
              <a:rPr lang="en-US" sz="900" dirty="0"/>
              <a:t> </a:t>
            </a:r>
            <a:r>
              <a:rPr lang="en-US" sz="900" dirty="0" err="1"/>
              <a:t>khi</a:t>
            </a:r>
            <a:r>
              <a:rPr lang="en-US" sz="900" dirty="0"/>
              <a:t> </a:t>
            </a:r>
            <a:r>
              <a:rPr lang="en-US" sz="900" dirty="0" err="1"/>
              <a:t>gọi</a:t>
            </a:r>
            <a:r>
              <a:rPr lang="en-US" sz="900" dirty="0"/>
              <a:t> </a:t>
            </a:r>
            <a:r>
              <a:rPr lang="en-US" sz="900" dirty="0" err="1"/>
              <a:t>phương</a:t>
            </a:r>
            <a:r>
              <a:rPr lang="en-US" sz="900" dirty="0"/>
              <a:t> </a:t>
            </a:r>
            <a:r>
              <a:rPr lang="en-US" sz="900" dirty="0" err="1"/>
              <a:t>thức</a:t>
            </a:r>
            <a:r>
              <a:rPr lang="en-US" sz="900" dirty="0"/>
              <a:t> start().</a:t>
            </a:r>
          </a:p>
        </p:txBody>
      </p:sp>
      <p:sp>
        <p:nvSpPr>
          <p:cNvPr id="4406" name="Shape 4057">
            <a:extLst>
              <a:ext uri="{FF2B5EF4-FFF2-40B4-BE49-F238E27FC236}">
                <a16:creationId xmlns:a16="http://schemas.microsoft.com/office/drawing/2014/main" id="{791601F4-F787-4A84-A2AC-67A84E5F31E4}"/>
              </a:ext>
            </a:extLst>
          </p:cNvPr>
          <p:cNvSpPr/>
          <p:nvPr/>
        </p:nvSpPr>
        <p:spPr>
          <a:xfrm>
            <a:off x="1316657" y="2176414"/>
            <a:ext cx="4695523" cy="47827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1200" b="1" dirty="0">
                <a:latin typeface="Source Sans Pro" panose="020B0503030403020204" pitchFamily="34" charset="0"/>
                <a:ea typeface="Source Sans Pro" panose="020B0503030403020204" pitchFamily="34" charset="0"/>
                <a:cs typeface="Roboto Light"/>
                <a:sym typeface="Roboto Light"/>
              </a:rPr>
              <a:t>Runnable</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1100"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runnable </a:t>
            </a:r>
            <a:r>
              <a:rPr lang="en-US" sz="900" dirty="0" err="1"/>
              <a:t>sau</a:t>
            </a:r>
            <a:r>
              <a:rPr lang="en-US" sz="900" dirty="0"/>
              <a:t> </a:t>
            </a:r>
            <a:r>
              <a:rPr lang="en-US" sz="900" dirty="0" err="1"/>
              <a:t>khi</a:t>
            </a:r>
            <a:r>
              <a:rPr lang="en-US" sz="900" dirty="0"/>
              <a:t> </a:t>
            </a:r>
            <a:r>
              <a:rPr lang="en-US" sz="900" dirty="0" err="1"/>
              <a:t>gọi</a:t>
            </a:r>
            <a:r>
              <a:rPr lang="en-US" sz="900" dirty="0"/>
              <a:t> </a:t>
            </a:r>
            <a:r>
              <a:rPr lang="en-US" sz="900" dirty="0" err="1"/>
              <a:t>phương</a:t>
            </a:r>
            <a:r>
              <a:rPr lang="en-US" sz="900" dirty="0"/>
              <a:t> </a:t>
            </a:r>
            <a:r>
              <a:rPr lang="en-US" sz="900" dirty="0" err="1"/>
              <a:t>thức</a:t>
            </a:r>
            <a:r>
              <a:rPr lang="en-US" sz="900" dirty="0"/>
              <a:t> start(), </a:t>
            </a:r>
            <a:r>
              <a:rPr lang="en-US" sz="900" dirty="0" err="1"/>
              <a:t>nhưng</a:t>
            </a:r>
            <a:r>
              <a:rPr lang="en-US" sz="900" dirty="0"/>
              <a:t> </a:t>
            </a:r>
            <a:r>
              <a:rPr lang="en-US" sz="900" dirty="0" err="1"/>
              <a:t>trình</a:t>
            </a:r>
            <a:r>
              <a:rPr lang="en-US" sz="900" dirty="0"/>
              <a:t> </a:t>
            </a:r>
            <a:r>
              <a:rPr lang="en-US" sz="900" dirty="0" err="1"/>
              <a:t>lên</a:t>
            </a:r>
            <a:r>
              <a:rPr lang="en-US" sz="900" dirty="0"/>
              <a:t> </a:t>
            </a:r>
            <a:r>
              <a:rPr lang="en-US" sz="900" dirty="0" err="1"/>
              <a:t>lịch</a:t>
            </a:r>
            <a:r>
              <a:rPr lang="en-US" sz="900" dirty="0"/>
              <a:t> (scheduler) </a:t>
            </a:r>
            <a:r>
              <a:rPr lang="en-US" sz="900" dirty="0" err="1"/>
              <a:t>của</a:t>
            </a:r>
            <a:r>
              <a:rPr lang="en-US" sz="900" dirty="0"/>
              <a:t> thread </a:t>
            </a:r>
            <a:r>
              <a:rPr lang="en-US" sz="900" dirty="0" err="1"/>
              <a:t>đã</a:t>
            </a:r>
            <a:r>
              <a:rPr lang="en-US" sz="900" dirty="0"/>
              <a:t> </a:t>
            </a:r>
            <a:r>
              <a:rPr lang="en-US" sz="900" dirty="0" err="1"/>
              <a:t>không</a:t>
            </a:r>
            <a:r>
              <a:rPr lang="en-US" sz="900" dirty="0"/>
              <a:t> </a:t>
            </a:r>
            <a:r>
              <a:rPr lang="en-US" sz="900" dirty="0" err="1"/>
              <a:t>chọn</a:t>
            </a:r>
            <a:r>
              <a:rPr lang="en-US" sz="900" dirty="0"/>
              <a:t> </a:t>
            </a:r>
            <a:r>
              <a:rPr lang="en-US" sz="900" dirty="0" err="1"/>
              <a:t>nó</a:t>
            </a:r>
            <a:r>
              <a:rPr lang="en-US" sz="900" dirty="0"/>
              <a:t> </a:t>
            </a:r>
            <a:r>
              <a:rPr lang="en-US" sz="900" dirty="0" err="1"/>
              <a:t>là</a:t>
            </a:r>
            <a:r>
              <a:rPr lang="en-US" sz="900" dirty="0"/>
              <a:t> thread </a:t>
            </a:r>
            <a:r>
              <a:rPr lang="en-US" sz="900" dirty="0" err="1"/>
              <a:t>đang</a:t>
            </a:r>
            <a:r>
              <a:rPr lang="en-US" sz="900" dirty="0"/>
              <a:t> </a:t>
            </a:r>
            <a:r>
              <a:rPr lang="en-US" sz="900" dirty="0" err="1"/>
              <a:t>chạy</a:t>
            </a:r>
            <a:r>
              <a:rPr lang="en-US" sz="900" dirty="0"/>
              <a:t>.</a:t>
            </a:r>
          </a:p>
          <a:p>
            <a:pPr defTabSz="825500">
              <a:lnSpc>
                <a:spcPct val="120000"/>
              </a:lnSpc>
              <a:defRPr sz="1800"/>
            </a:pPr>
            <a:endParaRPr lang="en-US" sz="900" dirty="0"/>
          </a:p>
        </p:txBody>
      </p:sp>
      <p:sp>
        <p:nvSpPr>
          <p:cNvPr id="4331" name="Shape 4057">
            <a:extLst>
              <a:ext uri="{FF2B5EF4-FFF2-40B4-BE49-F238E27FC236}">
                <a16:creationId xmlns:a16="http://schemas.microsoft.com/office/drawing/2014/main" id="{D1FC115C-700B-4919-8675-12076015C72C}"/>
              </a:ext>
            </a:extLst>
          </p:cNvPr>
          <p:cNvSpPr/>
          <p:nvPr/>
        </p:nvSpPr>
        <p:spPr>
          <a:xfrm>
            <a:off x="1316657" y="3050396"/>
            <a:ext cx="469552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1200" b="1" dirty="0">
                <a:solidFill>
                  <a:schemeClr val="tx1">
                    <a:lumMod val="95000"/>
                    <a:lumOff val="5000"/>
                  </a:schemeClr>
                </a:solidFill>
                <a:latin typeface="Source Sans Pro" panose="020B0503030403020204" pitchFamily="34" charset="0"/>
                <a:ea typeface="Source Sans Pro" panose="020B0503030403020204" pitchFamily="34" charset="0"/>
                <a:cs typeface="Roboto Light"/>
                <a:sym typeface="Roboto Light"/>
              </a:rPr>
              <a:t>Non-Runnable(Blocked)</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err="1"/>
              <a:t>Đây</a:t>
            </a:r>
            <a:r>
              <a:rPr lang="en-US" sz="900" dirty="0"/>
              <a:t> </a:t>
            </a:r>
            <a:r>
              <a:rPr lang="en-US" sz="900" dirty="0" err="1"/>
              <a:t>là</a:t>
            </a:r>
            <a:r>
              <a:rPr lang="en-US" sz="900" dirty="0"/>
              <a:t> </a:t>
            </a:r>
            <a:r>
              <a:rPr lang="en-US" sz="900" dirty="0" err="1"/>
              <a:t>trạng</a:t>
            </a:r>
            <a:r>
              <a:rPr lang="en-US" sz="900" dirty="0"/>
              <a:t> </a:t>
            </a:r>
            <a:r>
              <a:rPr lang="en-US" sz="900" dirty="0" err="1"/>
              <a:t>thái</a:t>
            </a:r>
            <a:r>
              <a:rPr lang="en-US" sz="900" dirty="0"/>
              <a:t> </a:t>
            </a:r>
            <a:r>
              <a:rPr lang="en-US" sz="900" dirty="0" err="1"/>
              <a:t>khi</a:t>
            </a:r>
            <a:r>
              <a:rPr lang="en-US" sz="900" dirty="0"/>
              <a:t> thread </a:t>
            </a:r>
            <a:r>
              <a:rPr lang="en-US" sz="900" dirty="0" err="1"/>
              <a:t>vẫn</a:t>
            </a:r>
            <a:r>
              <a:rPr lang="en-US" sz="900" dirty="0"/>
              <a:t> </a:t>
            </a:r>
            <a:r>
              <a:rPr lang="en-US" sz="900" dirty="0" err="1"/>
              <a:t>còn</a:t>
            </a:r>
            <a:r>
              <a:rPr lang="en-US" sz="900" dirty="0"/>
              <a:t> </a:t>
            </a:r>
            <a:r>
              <a:rPr lang="en-US" sz="900" dirty="0" err="1"/>
              <a:t>sống</a:t>
            </a:r>
            <a:r>
              <a:rPr lang="en-US" sz="900" dirty="0"/>
              <a:t>, </a:t>
            </a:r>
            <a:r>
              <a:rPr lang="en-US" sz="900" dirty="0" err="1"/>
              <a:t>nhưng</a:t>
            </a:r>
            <a:r>
              <a:rPr lang="en-US" sz="900" dirty="0"/>
              <a:t> </a:t>
            </a:r>
            <a:r>
              <a:rPr lang="en-US" sz="900" dirty="0" err="1"/>
              <a:t>hiện</a:t>
            </a:r>
            <a:r>
              <a:rPr lang="en-US" sz="900" dirty="0"/>
              <a:t> </a:t>
            </a:r>
            <a:r>
              <a:rPr lang="en-US" sz="900" dirty="0" err="1"/>
              <a:t>tại</a:t>
            </a:r>
            <a:r>
              <a:rPr lang="en-US" sz="900" dirty="0"/>
              <a:t> </a:t>
            </a:r>
            <a:r>
              <a:rPr lang="en-US" sz="900" dirty="0" err="1"/>
              <a:t>không</a:t>
            </a:r>
            <a:r>
              <a:rPr lang="en-US" sz="900" dirty="0"/>
              <a:t> </a:t>
            </a:r>
            <a:r>
              <a:rPr lang="en-US" sz="900" dirty="0" err="1"/>
              <a:t>được</a:t>
            </a:r>
            <a:r>
              <a:rPr lang="en-US" sz="900" dirty="0"/>
              <a:t> </a:t>
            </a:r>
            <a:r>
              <a:rPr lang="en-US" sz="900" dirty="0" err="1"/>
              <a:t>chọn</a:t>
            </a:r>
            <a:r>
              <a:rPr lang="en-US" sz="900" dirty="0"/>
              <a:t> </a:t>
            </a:r>
            <a:r>
              <a:rPr lang="en-US" sz="900" dirty="0" err="1"/>
              <a:t>để</a:t>
            </a:r>
            <a:r>
              <a:rPr lang="en-US" sz="900" dirty="0"/>
              <a:t> </a:t>
            </a:r>
            <a:r>
              <a:rPr lang="en-US" sz="900" dirty="0" err="1"/>
              <a:t>chạy</a:t>
            </a:r>
            <a:r>
              <a:rPr lang="en-US" sz="900" dirty="0"/>
              <a:t>.</a:t>
            </a:r>
          </a:p>
          <a:p>
            <a:endParaRPr lang="en-US" sz="900" dirty="0"/>
          </a:p>
        </p:txBody>
      </p:sp>
      <p:sp>
        <p:nvSpPr>
          <p:cNvPr id="4334" name="Shape 4057">
            <a:extLst>
              <a:ext uri="{FF2B5EF4-FFF2-40B4-BE49-F238E27FC236}">
                <a16:creationId xmlns:a16="http://schemas.microsoft.com/office/drawing/2014/main" id="{ED2E8218-F555-4B4F-B9C3-DEF9BB5758D2}"/>
              </a:ext>
            </a:extLst>
          </p:cNvPr>
          <p:cNvSpPr/>
          <p:nvPr/>
        </p:nvSpPr>
        <p:spPr>
          <a:xfrm>
            <a:off x="1316657" y="3931477"/>
            <a:ext cx="4695523" cy="5769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Terminated</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err="1"/>
              <a:t>Một</a:t>
            </a:r>
            <a:r>
              <a:rPr lang="en-US" sz="900" dirty="0"/>
              <a:t> thread ở </a:t>
            </a:r>
            <a:r>
              <a:rPr lang="en-US" sz="900" dirty="0" err="1"/>
              <a:t>trong</a:t>
            </a:r>
            <a:r>
              <a:rPr lang="en-US" sz="900" dirty="0"/>
              <a:t> </a:t>
            </a:r>
            <a:r>
              <a:rPr lang="en-US" sz="900" dirty="0" err="1"/>
              <a:t>trạng</a:t>
            </a:r>
            <a:r>
              <a:rPr lang="en-US" sz="900" dirty="0"/>
              <a:t> </a:t>
            </a:r>
            <a:r>
              <a:rPr lang="en-US" sz="900" dirty="0" err="1"/>
              <a:t>thái</a:t>
            </a:r>
            <a:r>
              <a:rPr lang="en-US" sz="900" dirty="0"/>
              <a:t> terminated </a:t>
            </a:r>
            <a:r>
              <a:rPr lang="en-US" sz="900" dirty="0" err="1"/>
              <a:t>hoặc</a:t>
            </a:r>
            <a:r>
              <a:rPr lang="en-US" sz="900" dirty="0"/>
              <a:t> dead </a:t>
            </a:r>
            <a:r>
              <a:rPr lang="en-US" sz="900" dirty="0" err="1"/>
              <a:t>khi</a:t>
            </a:r>
            <a:r>
              <a:rPr lang="en-US" sz="900" dirty="0"/>
              <a:t> </a:t>
            </a:r>
            <a:r>
              <a:rPr lang="en-US" sz="900" dirty="0" err="1"/>
              <a:t>phương</a:t>
            </a:r>
            <a:r>
              <a:rPr lang="en-US" sz="900" dirty="0"/>
              <a:t> </a:t>
            </a:r>
            <a:r>
              <a:rPr lang="en-US" sz="900" dirty="0" err="1"/>
              <a:t>thức</a:t>
            </a:r>
            <a:r>
              <a:rPr lang="en-US" sz="900" dirty="0"/>
              <a:t> run() </a:t>
            </a:r>
            <a:r>
              <a:rPr lang="en-US" sz="900" dirty="0" err="1"/>
              <a:t>của</a:t>
            </a:r>
            <a:r>
              <a:rPr lang="en-US" sz="900" dirty="0"/>
              <a:t> </a:t>
            </a:r>
            <a:r>
              <a:rPr lang="en-US" sz="900" dirty="0" err="1"/>
              <a:t>nó</a:t>
            </a:r>
            <a:r>
              <a:rPr lang="en-US" sz="900" dirty="0"/>
              <a:t> </a:t>
            </a:r>
            <a:r>
              <a:rPr lang="en-US" sz="900" dirty="0" err="1"/>
              <a:t>bị</a:t>
            </a:r>
            <a:r>
              <a:rPr lang="en-US" sz="900" dirty="0"/>
              <a:t> </a:t>
            </a:r>
            <a:r>
              <a:rPr lang="en-US" sz="900" dirty="0" err="1"/>
              <a:t>thoát</a:t>
            </a:r>
            <a:r>
              <a:rPr lang="en-US" sz="900" dirty="0"/>
              <a:t>.</a:t>
            </a:r>
          </a:p>
          <a:p>
            <a:pPr defTabSz="825500">
              <a:lnSpc>
                <a:spcPct val="120000"/>
              </a:lnSpc>
              <a:defRPr sz="1800"/>
            </a:pPr>
            <a:endParaRPr lang="en-US" sz="1100" kern="0" dirty="0">
              <a:solidFill>
                <a:srgbClr val="FFFFFF">
                  <a:lumMod val="85000"/>
                </a:srgbClr>
              </a:solidFill>
              <a:latin typeface="Source Sans Pro" panose="020B0503030403020204" pitchFamily="34" charset="0"/>
              <a:ea typeface="Source Sans Pro" panose="020B0503030403020204" pitchFamily="34" charset="0"/>
              <a:cs typeface="Roboto Light"/>
              <a:sym typeface="Roboto Light"/>
            </a:endParaRPr>
          </a:p>
        </p:txBody>
      </p:sp>
      <p:sp>
        <p:nvSpPr>
          <p:cNvPr id="4337" name="Shape 4057">
            <a:extLst>
              <a:ext uri="{FF2B5EF4-FFF2-40B4-BE49-F238E27FC236}">
                <a16:creationId xmlns:a16="http://schemas.microsoft.com/office/drawing/2014/main" id="{6657F08C-7072-B7B1-8AF0-E4C5E00588F5}"/>
              </a:ext>
            </a:extLst>
          </p:cNvPr>
          <p:cNvSpPr/>
          <p:nvPr/>
        </p:nvSpPr>
        <p:spPr>
          <a:xfrm>
            <a:off x="1316657" y="4927782"/>
            <a:ext cx="4695523" cy="3767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Running</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1100"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running </a:t>
            </a:r>
            <a:r>
              <a:rPr lang="en-US" sz="900" dirty="0" err="1"/>
              <a:t>nếu</a:t>
            </a:r>
            <a:r>
              <a:rPr lang="en-US" sz="900" dirty="0"/>
              <a:t> </a:t>
            </a:r>
            <a:r>
              <a:rPr lang="en-US" sz="900" dirty="0" err="1"/>
              <a:t>trình</a:t>
            </a:r>
            <a:r>
              <a:rPr lang="en-US" sz="900" dirty="0"/>
              <a:t> </a:t>
            </a:r>
            <a:r>
              <a:rPr lang="en-US" sz="900" dirty="0" err="1"/>
              <a:t>lên</a:t>
            </a:r>
            <a:r>
              <a:rPr lang="en-US" sz="900" dirty="0"/>
              <a:t> </a:t>
            </a:r>
            <a:r>
              <a:rPr lang="en-US" sz="900" dirty="0" err="1"/>
              <a:t>lịch</a:t>
            </a:r>
            <a:r>
              <a:rPr lang="en-US" sz="900" dirty="0"/>
              <a:t> </a:t>
            </a:r>
            <a:r>
              <a:rPr lang="en-US" sz="900" dirty="0" err="1"/>
              <a:t>của</a:t>
            </a:r>
            <a:r>
              <a:rPr lang="en-US" sz="900" dirty="0"/>
              <a:t> thread </a:t>
            </a:r>
            <a:r>
              <a:rPr lang="en-US" sz="900" dirty="0" err="1"/>
              <a:t>đã</a:t>
            </a:r>
            <a:r>
              <a:rPr lang="en-US" sz="900" dirty="0"/>
              <a:t> </a:t>
            </a:r>
            <a:r>
              <a:rPr lang="en-US" sz="900" dirty="0" err="1"/>
              <a:t>chọn</a:t>
            </a:r>
            <a:r>
              <a:rPr lang="en-US" sz="900" dirty="0"/>
              <a:t> </a:t>
            </a:r>
            <a:r>
              <a:rPr lang="en-US" sz="900" dirty="0" err="1"/>
              <a:t>nó</a:t>
            </a:r>
            <a:r>
              <a:rPr lang="en-US" sz="900" dirty="0"/>
              <a:t>.</a:t>
            </a:r>
          </a:p>
          <a:p>
            <a:pPr defTabSz="825500">
              <a:lnSpc>
                <a:spcPct val="120000"/>
              </a:lnSpc>
              <a:defRPr sz="1800"/>
            </a:pPr>
            <a:endParaRPr lang="en-US" sz="900" dirty="0"/>
          </a:p>
        </p:txBody>
      </p:sp>
      <p:pic>
        <p:nvPicPr>
          <p:cNvPr id="4338" name="Picture 4337">
            <a:extLst>
              <a:ext uri="{FF2B5EF4-FFF2-40B4-BE49-F238E27FC236}">
                <a16:creationId xmlns:a16="http://schemas.microsoft.com/office/drawing/2014/main" id="{1FFAA01E-7965-526C-2A13-1D266CE3D339}"/>
              </a:ext>
            </a:extLst>
          </p:cNvPr>
          <p:cNvPicPr>
            <a:picLocks noChangeAspect="1"/>
          </p:cNvPicPr>
          <p:nvPr/>
        </p:nvPicPr>
        <p:blipFill>
          <a:blip r:embed="rId3"/>
          <a:stretch>
            <a:fillRect/>
          </a:stretch>
        </p:blipFill>
        <p:spPr>
          <a:xfrm>
            <a:off x="7499773" y="1707748"/>
            <a:ext cx="3625427" cy="2968573"/>
          </a:xfrm>
          <a:prstGeom prst="rect">
            <a:avLst/>
          </a:prstGeom>
        </p:spPr>
      </p:pic>
    </p:spTree>
    <p:custDataLst>
      <p:tags r:id="rId1"/>
    </p:custDataLst>
    <p:extLst>
      <p:ext uri="{BB962C8B-B14F-4D97-AF65-F5344CB8AC3E}">
        <p14:creationId xmlns:p14="http://schemas.microsoft.com/office/powerpoint/2010/main" val="24358972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73"/>
                                        </p:tgtEl>
                                        <p:attrNameLst>
                                          <p:attrName>style.visibility</p:attrName>
                                        </p:attrNameLst>
                                      </p:cBhvr>
                                      <p:to>
                                        <p:strVal val="visible"/>
                                      </p:to>
                                    </p:set>
                                    <p:animEffect transition="in" filter="fade">
                                      <p:cBhvr>
                                        <p:cTn id="7" dur="500"/>
                                        <p:tgtEl>
                                          <p:spTgt spid="43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06"/>
                                        </p:tgtEl>
                                        <p:attrNameLst>
                                          <p:attrName>style.visibility</p:attrName>
                                        </p:attrNameLst>
                                      </p:cBhvr>
                                      <p:to>
                                        <p:strVal val="visible"/>
                                      </p:to>
                                    </p:set>
                                    <p:animEffect transition="in" filter="fade">
                                      <p:cBhvr>
                                        <p:cTn id="11" dur="500"/>
                                        <p:tgtEl>
                                          <p:spTgt spid="440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31"/>
                                        </p:tgtEl>
                                        <p:attrNameLst>
                                          <p:attrName>style.visibility</p:attrName>
                                        </p:attrNameLst>
                                      </p:cBhvr>
                                      <p:to>
                                        <p:strVal val="visible"/>
                                      </p:to>
                                    </p:set>
                                    <p:animEffect transition="in" filter="fade">
                                      <p:cBhvr>
                                        <p:cTn id="15" dur="500"/>
                                        <p:tgtEl>
                                          <p:spTgt spid="433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34"/>
                                        </p:tgtEl>
                                        <p:attrNameLst>
                                          <p:attrName>style.visibility</p:attrName>
                                        </p:attrNameLst>
                                      </p:cBhvr>
                                      <p:to>
                                        <p:strVal val="visible"/>
                                      </p:to>
                                    </p:set>
                                    <p:animEffect transition="in" filter="fade">
                                      <p:cBhvr>
                                        <p:cTn id="19" dur="500"/>
                                        <p:tgtEl>
                                          <p:spTgt spid="43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37"/>
                                        </p:tgtEl>
                                        <p:attrNameLst>
                                          <p:attrName>style.visibility</p:attrName>
                                        </p:attrNameLst>
                                      </p:cBhvr>
                                      <p:to>
                                        <p:strVal val="visible"/>
                                      </p:to>
                                    </p:set>
                                    <p:animEffect transition="in" filter="fade">
                                      <p:cBhvr>
                                        <p:cTn id="23" dur="500"/>
                                        <p:tgtEl>
                                          <p:spTgt spid="4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3" grpId="0" animBg="1"/>
      <p:bldP spid="4406" grpId="0" animBg="1"/>
      <p:bldP spid="4331" grpId="0" animBg="1"/>
      <p:bldP spid="4334" grpId="0" animBg="1"/>
      <p:bldP spid="4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04</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a:latin typeface="Times New Roman" panose="02020603050405020304" pitchFamily="18" charset="0"/>
                <a:ea typeface="Adobe Heiti Std R" panose="020B0400000000000000" pitchFamily="34" charset="-128"/>
                <a:cs typeface="Times New Roman" panose="02020603050405020304" pitchFamily="18" charset="0"/>
              </a:rPr>
              <a:t>Thread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là</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gì</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369332"/>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3FB7037C-A8CB-B4C6-E237-42B6B92E3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889000"/>
            <a:ext cx="8255000" cy="5080000"/>
          </a:xfrm>
          <a:prstGeom prst="rect">
            <a:avLst/>
          </a:prstGeom>
        </p:spPr>
      </p:pic>
      <p:pic>
        <p:nvPicPr>
          <p:cNvPr id="6" name="Picture 5">
            <a:extLst>
              <a:ext uri="{FF2B5EF4-FFF2-40B4-BE49-F238E27FC236}">
                <a16:creationId xmlns:a16="http://schemas.microsoft.com/office/drawing/2014/main" id="{7BBA2BA8-7834-E3FD-337F-21293BFD0304}"/>
              </a:ext>
            </a:extLst>
          </p:cNvPr>
          <p:cNvPicPr>
            <a:picLocks noChangeAspect="1"/>
          </p:cNvPicPr>
          <p:nvPr/>
        </p:nvPicPr>
        <p:blipFill>
          <a:blip r:embed="rId3"/>
          <a:stretch>
            <a:fillRect/>
          </a:stretch>
        </p:blipFill>
        <p:spPr>
          <a:xfrm>
            <a:off x="1968500" y="966578"/>
            <a:ext cx="1771780" cy="861948"/>
          </a:xfrm>
          <a:prstGeom prst="rect">
            <a:avLst/>
          </a:prstGeom>
        </p:spPr>
      </p:pic>
    </p:spTree>
    <p:extLst>
      <p:ext uri="{BB962C8B-B14F-4D97-AF65-F5344CB8AC3E}">
        <p14:creationId xmlns:p14="http://schemas.microsoft.com/office/powerpoint/2010/main" val="197529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05</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4" y="150830"/>
            <a:ext cx="3762303"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Vậy</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khi</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không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sử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dụng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Thread?</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369332"/>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A93AFE1A-ED61-10CB-7735-034E6758F195}"/>
              </a:ext>
            </a:extLst>
          </p:cNvPr>
          <p:cNvPicPr>
            <a:picLocks noChangeAspect="1"/>
          </p:cNvPicPr>
          <p:nvPr/>
        </p:nvPicPr>
        <p:blipFill>
          <a:blip r:embed="rId2"/>
          <a:stretch>
            <a:fillRect/>
          </a:stretch>
        </p:blipFill>
        <p:spPr>
          <a:xfrm>
            <a:off x="2032076" y="1261394"/>
            <a:ext cx="7683348" cy="3584252"/>
          </a:xfrm>
          <a:prstGeom prst="rect">
            <a:avLst/>
          </a:prstGeom>
        </p:spPr>
      </p:pic>
    </p:spTree>
    <p:extLst>
      <p:ext uri="{BB962C8B-B14F-4D97-AF65-F5344CB8AC3E}">
        <p14:creationId xmlns:p14="http://schemas.microsoft.com/office/powerpoint/2010/main" val="371094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Thread</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19</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382706"/>
            <a:chOff x="1274103" y="2064688"/>
            <a:chExt cx="7028128" cy="276541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01</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412438"/>
            </a:xfrm>
            <a:prstGeom prst="rect">
              <a:avLst/>
            </a:prstGeom>
          </p:spPr>
          <p:txBody>
            <a:bodyPr wrap="square">
              <a:spAutoFit/>
            </a:bodyPr>
            <a:lstStyle/>
            <a:p>
              <a:pPr hangingPunct="0">
                <a:lnSpc>
                  <a:spcPct val="120000"/>
                </a:lnSpc>
                <a:defRPr/>
              </a:pPr>
              <a:r>
                <a:rPr lang="en-US" sz="1200" b="1" dirty="0" err="1">
                  <a:solidFill>
                    <a:srgbClr val="F05123"/>
                  </a:solidFill>
                </a:rPr>
                <a:t>Tạo</a:t>
              </a:r>
              <a:r>
                <a:rPr lang="en-US" sz="1200" b="1" kern="0" dirty="0">
                  <a:solidFill>
                    <a:srgbClr val="F05123"/>
                  </a:solidFill>
                  <a:latin typeface="Source Sans Pro"/>
                  <a:ea typeface="Source Sans Pro"/>
                  <a:sym typeface="Source Sans Pro"/>
                </a:rPr>
                <a:t> Thread: </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Để</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tạo</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được</a:t>
              </a:r>
              <a:r>
                <a:rPr lang="en-US" sz="1100" kern="0" dirty="0">
                  <a:solidFill>
                    <a:srgbClr val="000000"/>
                  </a:solidFill>
                  <a:latin typeface="Source Sans Pro"/>
                  <a:ea typeface="Source Sans Pro"/>
                  <a:sym typeface="Source Sans Pro"/>
                </a:rPr>
                <a:t> Thread ta </a:t>
              </a:r>
              <a:r>
                <a:rPr lang="en-US" sz="1100" kern="0" dirty="0" err="1">
                  <a:solidFill>
                    <a:srgbClr val="000000"/>
                  </a:solidFill>
                  <a:latin typeface="Source Sans Pro"/>
                  <a:ea typeface="Source Sans Pro"/>
                  <a:sym typeface="Source Sans Pro"/>
                </a:rPr>
                <a:t>cần</a:t>
              </a:r>
              <a:r>
                <a:rPr lang="en-US" sz="1100" kern="0" dirty="0">
                  <a:solidFill>
                    <a:srgbClr val="000000"/>
                  </a:solidFill>
                  <a:latin typeface="Source Sans Pro"/>
                  <a:ea typeface="Source Sans Pro"/>
                  <a:sym typeface="Source Sans Pro"/>
                </a:rPr>
                <a:t>:</a:t>
              </a:r>
            </a:p>
            <a:p>
              <a:pPr marL="232569" indent="-232569" hangingPunct="0">
                <a:lnSpc>
                  <a:spcPct val="120000"/>
                </a:lnSpc>
                <a:buClr>
                  <a:srgbClr val="F05123"/>
                </a:buClr>
                <a:buSzPct val="110000"/>
                <a:buFont typeface="Arial" panose="020B0604020202020204" pitchFamily="34" charset="0"/>
                <a:buChar char="•"/>
                <a:defRPr/>
              </a:pPr>
              <a:r>
                <a:rPr lang="en-US" sz="1100" dirty="0"/>
                <a:t>Extends Thread</a:t>
              </a:r>
            </a:p>
            <a:p>
              <a:pPr marL="232569" indent="-232569" hangingPunct="0">
                <a:lnSpc>
                  <a:spcPct val="120000"/>
                </a:lnSpc>
                <a:buClr>
                  <a:srgbClr val="F05123"/>
                </a:buClr>
                <a:buSzPct val="110000"/>
                <a:buFont typeface="Arial" panose="020B0604020202020204" pitchFamily="34" charset="0"/>
                <a:buChar char="•"/>
                <a:defRPr/>
              </a:pPr>
              <a:r>
                <a:rPr lang="en-US" sz="1100" kern="0" dirty="0">
                  <a:solidFill>
                    <a:srgbClr val="000000"/>
                  </a:solidFill>
                  <a:latin typeface="Source Sans Pro"/>
                  <a:ea typeface="Source Sans Pro"/>
                  <a:sym typeface="Source Sans Pro"/>
                </a:rPr>
                <a:t>Implements Runnable</a:t>
              </a:r>
            </a:p>
          </p:txBody>
        </p:sp>
      </p:grpSp>
      <p:pic>
        <p:nvPicPr>
          <p:cNvPr id="5" name="Picture 4">
            <a:extLst>
              <a:ext uri="{FF2B5EF4-FFF2-40B4-BE49-F238E27FC236}">
                <a16:creationId xmlns:a16="http://schemas.microsoft.com/office/drawing/2014/main" id="{A7E6FB9C-8B5A-E3F0-39D9-1D1DC79163B7}"/>
              </a:ext>
            </a:extLst>
          </p:cNvPr>
          <p:cNvPicPr>
            <a:picLocks noChangeAspect="1"/>
          </p:cNvPicPr>
          <p:nvPr/>
        </p:nvPicPr>
        <p:blipFill>
          <a:blip r:embed="rId3"/>
          <a:stretch>
            <a:fillRect/>
          </a:stretch>
        </p:blipFill>
        <p:spPr>
          <a:xfrm>
            <a:off x="4151116" y="1755619"/>
            <a:ext cx="6869810" cy="1019665"/>
          </a:xfrm>
          <a:prstGeom prst="rect">
            <a:avLst/>
          </a:prstGeom>
        </p:spPr>
      </p:pic>
      <p:pic>
        <p:nvPicPr>
          <p:cNvPr id="7" name="Picture 6">
            <a:extLst>
              <a:ext uri="{FF2B5EF4-FFF2-40B4-BE49-F238E27FC236}">
                <a16:creationId xmlns:a16="http://schemas.microsoft.com/office/drawing/2014/main" id="{5FAAC527-5DC4-ECB8-AD0A-8E4B7A4A043D}"/>
              </a:ext>
            </a:extLst>
          </p:cNvPr>
          <p:cNvPicPr>
            <a:picLocks noChangeAspect="1"/>
          </p:cNvPicPr>
          <p:nvPr/>
        </p:nvPicPr>
        <p:blipFill>
          <a:blip r:embed="rId4"/>
          <a:stretch>
            <a:fillRect/>
          </a:stretch>
        </p:blipFill>
        <p:spPr>
          <a:xfrm>
            <a:off x="4151116" y="3107272"/>
            <a:ext cx="6869810" cy="975445"/>
          </a:xfrm>
          <a:prstGeom prst="rect">
            <a:avLst/>
          </a:prstGeom>
        </p:spPr>
      </p:pic>
    </p:spTree>
    <p:custDataLst>
      <p:tags r:id="rId1"/>
    </p:custDataLst>
    <p:extLst>
      <p:ext uri="{BB962C8B-B14F-4D97-AF65-F5344CB8AC3E}">
        <p14:creationId xmlns:p14="http://schemas.microsoft.com/office/powerpoint/2010/main" val="830069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808C7495-481E-4410-8FCE-FCCAE420756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4" name="Freeform: Shape 3">
            <a:extLst>
              <a:ext uri="{FF2B5EF4-FFF2-40B4-BE49-F238E27FC236}">
                <a16:creationId xmlns:a16="http://schemas.microsoft.com/office/drawing/2014/main" id="{CDDBFE4C-A70F-4B79-B46A-1C5E1B889641}"/>
              </a:ext>
            </a:extLst>
          </p:cNvPr>
          <p:cNvSpPr/>
          <p:nvPr/>
        </p:nvSpPr>
        <p:spPr>
          <a:xfrm>
            <a:off x="74385" y="0"/>
            <a:ext cx="5522969" cy="6871494"/>
          </a:xfrm>
          <a:custGeom>
            <a:avLst/>
            <a:gdLst>
              <a:gd name="connsiteX0" fmla="*/ 0 w 13415336"/>
              <a:gd name="connsiteY0" fmla="*/ 0 h 13742988"/>
              <a:gd name="connsiteX1" fmla="*/ 10070118 w 13415336"/>
              <a:gd name="connsiteY1" fmla="*/ 0 h 13742988"/>
              <a:gd name="connsiteX2" fmla="*/ 13415336 w 13415336"/>
              <a:gd name="connsiteY2" fmla="*/ 13742988 h 13742988"/>
              <a:gd name="connsiteX3" fmla="*/ 0 w 13415336"/>
              <a:gd name="connsiteY3" fmla="*/ 13742988 h 13742988"/>
            </a:gdLst>
            <a:ahLst/>
            <a:cxnLst>
              <a:cxn ang="0">
                <a:pos x="connsiteX0" y="connsiteY0"/>
              </a:cxn>
              <a:cxn ang="0">
                <a:pos x="connsiteX1" y="connsiteY1"/>
              </a:cxn>
              <a:cxn ang="0">
                <a:pos x="connsiteX2" y="connsiteY2"/>
              </a:cxn>
              <a:cxn ang="0">
                <a:pos x="connsiteX3" y="connsiteY3"/>
              </a:cxn>
            </a:cxnLst>
            <a:rect l="l" t="t" r="r" b="b"/>
            <a:pathLst>
              <a:path w="13415336" h="13742988">
                <a:moveTo>
                  <a:pt x="0" y="0"/>
                </a:moveTo>
                <a:lnTo>
                  <a:pt x="10070118" y="0"/>
                </a:lnTo>
                <a:lnTo>
                  <a:pt x="13415336" y="13742988"/>
                </a:lnTo>
                <a:lnTo>
                  <a:pt x="0" y="13742988"/>
                </a:lnTo>
                <a:close/>
              </a:path>
            </a:pathLst>
          </a:custGeom>
          <a:solidFill>
            <a:srgbClr val="24293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Line 6">
            <a:extLst>
              <a:ext uri="{FF2B5EF4-FFF2-40B4-BE49-F238E27FC236}">
                <a16:creationId xmlns:a16="http://schemas.microsoft.com/office/drawing/2014/main" id="{8F8687CA-98DA-4413-8A90-6EEFF4AE9EC2}"/>
              </a:ext>
            </a:extLst>
          </p:cNvPr>
          <p:cNvSpPr>
            <a:spLocks noChangeShapeType="1"/>
          </p:cNvSpPr>
          <p:nvPr/>
        </p:nvSpPr>
        <p:spPr bwMode="auto">
          <a:xfrm flipH="1" flipV="1">
            <a:off x="4507388" y="793652"/>
            <a:ext cx="1236920" cy="6096000"/>
          </a:xfrm>
          <a:prstGeom prst="line">
            <a:avLst/>
          </a:prstGeom>
          <a:noFill/>
          <a:ln w="152400" cap="flat">
            <a:solidFill>
              <a:srgbClr val="F05123"/>
            </a:solidFill>
            <a:prstDash val="solid"/>
            <a:miter lim="800000"/>
            <a:headEnd/>
            <a:tailEnd/>
          </a:ln>
          <a:extLst>
            <a:ext uri="{909E8E84-426E-40DD-AFC4-6F175D3DCCD1}">
              <a14:hiddenFill xmlns:a14="http://schemas.microsoft.com/office/drawing/2010/main">
                <a:noFill/>
              </a14:hiddenFill>
            </a:ext>
          </a:extLst>
        </p:spPr>
        <p:txBody>
          <a:bodyPr vert="horz" wrap="square" lIns="45720" tIns="22860" rIns="45720" bIns="22860" numCol="1" anchor="t" anchorCtr="0" compatLnSpc="1">
            <a:prstTxWarp prst="textNoShape">
              <a:avLst/>
            </a:prstTxWarp>
          </a:bodyPr>
          <a:lstStyle/>
          <a:p>
            <a:endParaRPr lang="en-US" sz="900"/>
          </a:p>
        </p:txBody>
      </p:sp>
      <p:grpSp>
        <p:nvGrpSpPr>
          <p:cNvPr id="77" name="Group 76">
            <a:extLst>
              <a:ext uri="{FF2B5EF4-FFF2-40B4-BE49-F238E27FC236}">
                <a16:creationId xmlns:a16="http://schemas.microsoft.com/office/drawing/2014/main" id="{B68FB929-1FB4-4B44-B8E3-076D2137181B}"/>
              </a:ext>
            </a:extLst>
          </p:cNvPr>
          <p:cNvGrpSpPr/>
          <p:nvPr/>
        </p:nvGrpSpPr>
        <p:grpSpPr>
          <a:xfrm>
            <a:off x="146934" y="2330825"/>
            <a:ext cx="4695761" cy="1926149"/>
            <a:chOff x="55328" y="8042140"/>
            <a:chExt cx="9391522" cy="2352713"/>
          </a:xfrm>
        </p:grpSpPr>
        <p:sp>
          <p:nvSpPr>
            <p:cNvPr id="3" name="Rectangle 2">
              <a:extLst>
                <a:ext uri="{FF2B5EF4-FFF2-40B4-BE49-F238E27FC236}">
                  <a16:creationId xmlns:a16="http://schemas.microsoft.com/office/drawing/2014/main" id="{499A3DB6-B495-4DF6-9918-DFAEEB1E2B33}"/>
                </a:ext>
              </a:extLst>
            </p:cNvPr>
            <p:cNvSpPr/>
            <p:nvPr/>
          </p:nvSpPr>
          <p:spPr>
            <a:xfrm>
              <a:off x="55330" y="8042140"/>
              <a:ext cx="9391520" cy="733076"/>
            </a:xfrm>
            <a:prstGeom prst="rect">
              <a:avLst/>
            </a:prstGeom>
          </p:spPr>
          <p:txBody>
            <a:bodyPr wrap="square">
              <a:spAutoFit/>
            </a:bodyPr>
            <a:lstStyle/>
            <a:p>
              <a:pPr algn="ctr" defTabSz="410766">
                <a:defRPr/>
              </a:pPr>
              <a:r>
                <a:rPr lang="en-US" sz="3300" b="1" dirty="0">
                  <a:solidFill>
                    <a:schemeClr val="accent6"/>
                  </a:solidFill>
                  <a:latin typeface="Source Sans Pro" panose="020B0503030403020204" pitchFamily="34" charset="0"/>
                  <a:ea typeface="Source Sans Pro" panose="020B0503030403020204" pitchFamily="34" charset="0"/>
                  <a:sym typeface="Helvetica Neue Light"/>
                </a:rPr>
                <a:t>THREAD</a:t>
              </a:r>
            </a:p>
          </p:txBody>
        </p:sp>
        <p:sp>
          <p:nvSpPr>
            <p:cNvPr id="36" name="Rectangle 35">
              <a:extLst>
                <a:ext uri="{FF2B5EF4-FFF2-40B4-BE49-F238E27FC236}">
                  <a16:creationId xmlns:a16="http://schemas.microsoft.com/office/drawing/2014/main" id="{D252EE4A-BF2A-4B84-A321-29CE1F2B448D}"/>
                </a:ext>
              </a:extLst>
            </p:cNvPr>
            <p:cNvSpPr/>
            <p:nvPr/>
          </p:nvSpPr>
          <p:spPr>
            <a:xfrm>
              <a:off x="874826" y="9379824"/>
              <a:ext cx="7771472" cy="1015029"/>
            </a:xfrm>
            <a:prstGeom prst="rect">
              <a:avLst/>
            </a:prstGeom>
          </p:spPr>
          <p:txBody>
            <a:bodyPr wrap="square">
              <a:spAutoFit/>
            </a:bodyPr>
            <a:lstStyle/>
            <a:p>
              <a:pPr algn="ctr"/>
              <a:r>
                <a:rPr lang="en-US" sz="1600" dirty="0">
                  <a:solidFill>
                    <a:schemeClr val="bg1"/>
                  </a:solidFill>
                </a:rPr>
                <a:t>Phạm Huỳnh Tín – 2004110021</a:t>
              </a:r>
            </a:p>
            <a:p>
              <a:pPr algn="ctr"/>
              <a:r>
                <a:rPr lang="en-US" sz="1600" dirty="0">
                  <a:solidFill>
                    <a:schemeClr val="bg1"/>
                  </a:solidFill>
                </a:rPr>
                <a:t>Lê </a:t>
              </a:r>
              <a:r>
                <a:rPr lang="en-US" sz="1600" dirty="0" err="1">
                  <a:solidFill>
                    <a:schemeClr val="bg1"/>
                  </a:solidFill>
                </a:rPr>
                <a:t>Việt</a:t>
              </a:r>
              <a:r>
                <a:rPr lang="en-US" sz="1600" dirty="0">
                  <a:solidFill>
                    <a:schemeClr val="bg1"/>
                  </a:solidFill>
                </a:rPr>
                <a:t> </a:t>
              </a:r>
              <a:r>
                <a:rPr lang="en-US" sz="1600" dirty="0" err="1">
                  <a:solidFill>
                    <a:schemeClr val="bg1"/>
                  </a:solidFill>
                </a:rPr>
                <a:t>Đức</a:t>
              </a:r>
              <a:r>
                <a:rPr lang="en-US" sz="1600" dirty="0">
                  <a:solidFill>
                    <a:schemeClr val="bg1"/>
                  </a:solidFill>
                </a:rPr>
                <a:t> – 2004110028</a:t>
              </a:r>
            </a:p>
            <a:p>
              <a:pPr algn="ctr"/>
              <a:r>
                <a:rPr lang="en-US" sz="1600" dirty="0">
                  <a:solidFill>
                    <a:schemeClr val="bg1"/>
                  </a:solidFill>
                </a:rPr>
                <a:t>Phan </a:t>
              </a:r>
              <a:r>
                <a:rPr lang="en-US" sz="1600" dirty="0" err="1">
                  <a:solidFill>
                    <a:schemeClr val="bg1"/>
                  </a:solidFill>
                </a:rPr>
                <a:t>Huy</a:t>
              </a:r>
              <a:r>
                <a:rPr lang="en-US" sz="1600" dirty="0">
                  <a:solidFill>
                    <a:schemeClr val="bg1"/>
                  </a:solidFill>
                </a:rPr>
                <a:t> </a:t>
              </a:r>
              <a:r>
                <a:rPr lang="en-US" sz="1600" dirty="0" err="1">
                  <a:solidFill>
                    <a:schemeClr val="bg1"/>
                  </a:solidFill>
                </a:rPr>
                <a:t>Ngọ</a:t>
              </a:r>
              <a:r>
                <a:rPr lang="en-US" sz="1600" dirty="0">
                  <a:solidFill>
                    <a:schemeClr val="bg1"/>
                  </a:solidFill>
                </a:rPr>
                <a:t> - 2004110022</a:t>
              </a:r>
            </a:p>
          </p:txBody>
        </p:sp>
        <p:sp>
          <p:nvSpPr>
            <p:cNvPr id="10" name="Rectangle 9">
              <a:extLst>
                <a:ext uri="{FF2B5EF4-FFF2-40B4-BE49-F238E27FC236}">
                  <a16:creationId xmlns:a16="http://schemas.microsoft.com/office/drawing/2014/main" id="{E686D52C-DBDB-4B0A-C342-F1C4D384B60D}"/>
                </a:ext>
              </a:extLst>
            </p:cNvPr>
            <p:cNvSpPr/>
            <p:nvPr/>
          </p:nvSpPr>
          <p:spPr>
            <a:xfrm>
              <a:off x="55328" y="8720449"/>
              <a:ext cx="9391520" cy="620295"/>
            </a:xfrm>
            <a:prstGeom prst="rect">
              <a:avLst/>
            </a:prstGeom>
          </p:spPr>
          <p:txBody>
            <a:bodyPr wrap="square">
              <a:spAutoFit/>
            </a:bodyPr>
            <a:lstStyle/>
            <a:p>
              <a:pPr algn="ctr" defTabSz="410766">
                <a:defRPr/>
              </a:pPr>
              <a:r>
                <a:rPr lang="en-US" sz="2700" b="1" dirty="0" err="1">
                  <a:solidFill>
                    <a:schemeClr val="tx2"/>
                  </a:solidFill>
                  <a:latin typeface="Source Sans Pro" panose="020B0503030403020204" pitchFamily="34" charset="0"/>
                  <a:ea typeface="Source Sans Pro" panose="020B0503030403020204" pitchFamily="34" charset="0"/>
                  <a:sym typeface="Helvetica Neue Light"/>
                </a:rPr>
                <a:t>Nhóm</a:t>
              </a:r>
              <a:r>
                <a:rPr lang="en-US" sz="2700" b="1" dirty="0">
                  <a:solidFill>
                    <a:schemeClr val="tx2"/>
                  </a:solidFill>
                  <a:latin typeface="Source Sans Pro" panose="020B0503030403020204" pitchFamily="34" charset="0"/>
                  <a:ea typeface="Source Sans Pro" panose="020B0503030403020204" pitchFamily="34" charset="0"/>
                  <a:sym typeface="Helvetica Neue Light"/>
                </a:rPr>
                <a:t> 5</a:t>
              </a:r>
            </a:p>
          </p:txBody>
        </p:sp>
      </p:grpSp>
      <p:sp>
        <p:nvSpPr>
          <p:cNvPr id="28" name="TextBox 27">
            <a:extLst>
              <a:ext uri="{FF2B5EF4-FFF2-40B4-BE49-F238E27FC236}">
                <a16:creationId xmlns:a16="http://schemas.microsoft.com/office/drawing/2014/main" id="{3CBE3F4D-F9EC-4821-865F-4BCF4023650D}"/>
              </a:ext>
            </a:extLst>
          </p:cNvPr>
          <p:cNvSpPr txBox="1"/>
          <p:nvPr/>
        </p:nvSpPr>
        <p:spPr>
          <a:xfrm>
            <a:off x="10560472" y="6670557"/>
            <a:ext cx="1557144" cy="169277"/>
          </a:xfrm>
          <a:prstGeom prst="rect">
            <a:avLst/>
          </a:prstGeom>
          <a:noFill/>
        </p:spPr>
        <p:txBody>
          <a:bodyPr wrap="square">
            <a:spAutoFit/>
          </a:bodyPr>
          <a:lstStyle/>
          <a:p>
            <a:pPr algn="r"/>
            <a:r>
              <a:rPr lang="en-US" sz="500">
                <a:solidFill>
                  <a:schemeClr val="bg1"/>
                </a:solidFill>
              </a:rPr>
              <a:t>Photo by </a:t>
            </a:r>
            <a:r>
              <a:rPr lang="en-US" sz="500">
                <a:solidFill>
                  <a:schemeClr val="bg1"/>
                </a:solidFill>
                <a:hlinkClick r:id="rId4">
                  <a:extLst>
                    <a:ext uri="{A12FA001-AC4F-418D-AE19-62706E023703}">
                      <ahyp:hlinkClr xmlns:ahyp="http://schemas.microsoft.com/office/drawing/2018/hyperlinkcolor" val="tx"/>
                    </a:ext>
                  </a:extLst>
                </a:hlinkClick>
              </a:rPr>
              <a:t>Dan Schiumarini </a:t>
            </a:r>
            <a:r>
              <a:rPr lang="en-US" sz="500">
                <a:solidFill>
                  <a:schemeClr val="bg1"/>
                </a:solidFill>
              </a:rPr>
              <a:t>on </a:t>
            </a:r>
            <a:r>
              <a:rPr lang="en-US" sz="500">
                <a:solidFill>
                  <a:schemeClr val="bg1"/>
                </a:solidFill>
                <a:hlinkClick r:id="rId5">
                  <a:extLst>
                    <a:ext uri="{A12FA001-AC4F-418D-AE19-62706E023703}">
                      <ahyp:hlinkClr xmlns:ahyp="http://schemas.microsoft.com/office/drawing/2018/hyperlinkcolor" val="tx"/>
                    </a:ext>
                  </a:extLst>
                </a:hlinkClick>
              </a:rPr>
              <a:t>Unsplash</a:t>
            </a:r>
            <a:r>
              <a:rPr lang="en-US" sz="500">
                <a:solidFill>
                  <a:schemeClr val="bg1"/>
                </a:solidFill>
              </a:rPr>
              <a:t> </a:t>
            </a:r>
            <a:endParaRPr lang="en-US" sz="500" i="1" dirty="0">
              <a:solidFill>
                <a:schemeClr val="bg1"/>
              </a:solidFill>
            </a:endParaRPr>
          </a:p>
        </p:txBody>
      </p:sp>
    </p:spTree>
    <p:custDataLst>
      <p:tags r:id="rId1"/>
    </p:custDataLst>
    <p:extLst>
      <p:ext uri="{BB962C8B-B14F-4D97-AF65-F5344CB8AC3E}">
        <p14:creationId xmlns:p14="http://schemas.microsoft.com/office/powerpoint/2010/main" val="3903104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20</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195860"/>
            <a:chOff x="1274103" y="2064688"/>
            <a:chExt cx="7028128" cy="239172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038746"/>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run(): </a:t>
              </a:r>
              <a:r>
                <a:rPr lang="en-US" sz="1100" kern="0" dirty="0">
                  <a:solidFill>
                    <a:srgbClr val="000000"/>
                  </a:solidFill>
                  <a:latin typeface="Source Sans Pro"/>
                  <a:ea typeface="Source Sans Pro"/>
                  <a:sym typeface="Source Sans Pro"/>
                </a:rPr>
                <a:t> </a:t>
              </a:r>
              <a:r>
                <a:rPr lang="en-US" sz="1200" dirty="0" err="1">
                  <a:solidFill>
                    <a:srgbClr val="333333"/>
                  </a:solidFill>
                  <a:effectLst/>
                  <a:latin typeface="Times New Roman" panose="02020603050405020304" pitchFamily="18" charset="0"/>
                  <a:ea typeface="Times New Roman" panose="02020603050405020304" pitchFamily="18" charset="0"/>
                </a:rPr>
                <a:t>Được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sử</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dụng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để</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thực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hiện</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hành</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động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cho</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một</a:t>
              </a:r>
              <a:r>
                <a:rPr lang="en-US" sz="1200" dirty="0">
                  <a:solidFill>
                    <a:srgbClr val="333333"/>
                  </a:solidFill>
                  <a:effectLst/>
                  <a:latin typeface="Times New Roman" panose="02020603050405020304" pitchFamily="18" charset="0"/>
                  <a:ea typeface="Times New Roman" panose="02020603050405020304" pitchFamily="18" charset="0"/>
                </a:rPr>
                <a:t> thread</a:t>
              </a: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C3A108E5-1C17-51E1-0810-1A04FA105E95}"/>
              </a:ext>
            </a:extLst>
          </p:cNvPr>
          <p:cNvPicPr>
            <a:picLocks noChangeAspect="1"/>
          </p:cNvPicPr>
          <p:nvPr/>
        </p:nvPicPr>
        <p:blipFill>
          <a:blip r:embed="rId3"/>
          <a:stretch>
            <a:fillRect/>
          </a:stretch>
        </p:blipFill>
        <p:spPr>
          <a:xfrm>
            <a:off x="4513567" y="1755619"/>
            <a:ext cx="6869810" cy="1505857"/>
          </a:xfrm>
          <a:prstGeom prst="rect">
            <a:avLst/>
          </a:prstGeom>
        </p:spPr>
      </p:pic>
    </p:spTree>
    <p:custDataLst>
      <p:tags r:id="rId1"/>
    </p:custDataLst>
    <p:extLst>
      <p:ext uri="{BB962C8B-B14F-4D97-AF65-F5344CB8AC3E}">
        <p14:creationId xmlns:p14="http://schemas.microsoft.com/office/powerpoint/2010/main" val="34859286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21</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195860"/>
            <a:chOff x="1274103" y="2064688"/>
            <a:chExt cx="7028128" cy="239172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038746"/>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start(): </a:t>
              </a:r>
              <a:r>
                <a:rPr lang="en-US" sz="1200" kern="0" dirty="0">
                  <a:solidFill>
                    <a:srgbClr val="000000"/>
                  </a:solidFill>
                  <a:latin typeface="Source Sans Pro"/>
                  <a:ea typeface="Source Sans Pro"/>
                  <a:sym typeface="Source Sans Pro"/>
                </a:rPr>
                <a:t> </a:t>
              </a:r>
              <a:r>
                <a:rPr lang="en-US" sz="1200" dirty="0" err="1">
                  <a:solidFill>
                    <a:srgbClr val="333333"/>
                  </a:solidFill>
                  <a:effectLst/>
                  <a:latin typeface="Times New Roman" panose="02020603050405020304" pitchFamily="18" charset="0"/>
                  <a:ea typeface="Times New Roman" panose="02020603050405020304" pitchFamily="18" charset="0"/>
                </a:rPr>
                <a:t>Bắt</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đầu</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thực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hiện</a:t>
              </a:r>
              <a:r>
                <a:rPr lang="en-US" sz="1200" dirty="0">
                  <a:solidFill>
                    <a:srgbClr val="333333"/>
                  </a:solidFill>
                  <a:effectLst/>
                  <a:latin typeface="Times New Roman" panose="02020603050405020304" pitchFamily="18" charset="0"/>
                  <a:ea typeface="Times New Roman" panose="02020603050405020304" pitchFamily="18" charset="0"/>
                </a:rPr>
                <a:t> thread. JVM </a:t>
              </a:r>
              <a:r>
                <a:rPr lang="en-US" sz="1200" dirty="0" err="1">
                  <a:solidFill>
                    <a:srgbClr val="333333"/>
                  </a:solidFill>
                  <a:effectLst/>
                  <a:latin typeface="Times New Roman" panose="02020603050405020304" pitchFamily="18" charset="0"/>
                  <a:ea typeface="Times New Roman" panose="02020603050405020304" pitchFamily="18" charset="0"/>
                </a:rPr>
                <a:t>gọi</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phương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thức</a:t>
              </a:r>
              <a:r>
                <a:rPr lang="en-US" sz="1200" dirty="0">
                  <a:solidFill>
                    <a:srgbClr val="333333"/>
                  </a:solidFill>
                  <a:effectLst/>
                  <a:latin typeface="Times New Roman" panose="02020603050405020304" pitchFamily="18" charset="0"/>
                  <a:ea typeface="Times New Roman" panose="02020603050405020304" pitchFamily="18" charset="0"/>
                </a:rPr>
                <a:t> run() </a:t>
              </a:r>
              <a:r>
                <a:rPr lang="en-US" sz="1200" dirty="0" err="1">
                  <a:solidFill>
                    <a:srgbClr val="333333"/>
                  </a:solidFill>
                  <a:effectLst/>
                  <a:latin typeface="Times New Roman" panose="02020603050405020304" pitchFamily="18" charset="0"/>
                  <a:ea typeface="Times New Roman" panose="02020603050405020304" pitchFamily="18" charset="0"/>
                </a:rPr>
                <a:t>trên</a:t>
              </a:r>
              <a:r>
                <a:rPr lang="en-US" sz="1200" dirty="0">
                  <a:solidFill>
                    <a:srgbClr val="333333"/>
                  </a:solidFill>
                  <a:effectLst/>
                  <a:latin typeface="Times New Roman" panose="02020603050405020304" pitchFamily="18" charset="0"/>
                  <a:ea typeface="Times New Roman" panose="02020603050405020304" pitchFamily="18" charset="0"/>
                </a:rPr>
                <a:t> thread</a:t>
              </a:r>
              <a:endParaRPr lang="en-US" sz="12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796C6770-8522-CBC2-2229-B607246B9CF7}"/>
              </a:ext>
            </a:extLst>
          </p:cNvPr>
          <p:cNvPicPr>
            <a:picLocks noChangeAspect="1"/>
          </p:cNvPicPr>
          <p:nvPr/>
        </p:nvPicPr>
        <p:blipFill>
          <a:blip r:embed="rId3"/>
          <a:stretch>
            <a:fillRect/>
          </a:stretch>
        </p:blipFill>
        <p:spPr>
          <a:xfrm>
            <a:off x="4415585" y="3316568"/>
            <a:ext cx="7000128" cy="853514"/>
          </a:xfrm>
          <a:prstGeom prst="rect">
            <a:avLst/>
          </a:prstGeom>
        </p:spPr>
      </p:pic>
      <p:pic>
        <p:nvPicPr>
          <p:cNvPr id="10" name="Picture 9">
            <a:extLst>
              <a:ext uri="{FF2B5EF4-FFF2-40B4-BE49-F238E27FC236}">
                <a16:creationId xmlns:a16="http://schemas.microsoft.com/office/drawing/2014/main" id="{3C1B8555-041D-F608-9853-AAD4D5CADFD1}"/>
              </a:ext>
            </a:extLst>
          </p:cNvPr>
          <p:cNvPicPr>
            <a:picLocks noChangeAspect="1"/>
          </p:cNvPicPr>
          <p:nvPr/>
        </p:nvPicPr>
        <p:blipFill>
          <a:blip r:embed="rId4"/>
          <a:stretch>
            <a:fillRect/>
          </a:stretch>
        </p:blipFill>
        <p:spPr>
          <a:xfrm>
            <a:off x="4415584" y="1732383"/>
            <a:ext cx="7000127" cy="1116169"/>
          </a:xfrm>
          <a:prstGeom prst="rect">
            <a:avLst/>
          </a:prstGeom>
        </p:spPr>
      </p:pic>
      <p:pic>
        <p:nvPicPr>
          <p:cNvPr id="11" name="Picture 10">
            <a:extLst>
              <a:ext uri="{FF2B5EF4-FFF2-40B4-BE49-F238E27FC236}">
                <a16:creationId xmlns:a16="http://schemas.microsoft.com/office/drawing/2014/main" id="{085E0A3D-DDA3-D49E-53DD-5724FBCFBA63}"/>
              </a:ext>
            </a:extLst>
          </p:cNvPr>
          <p:cNvPicPr>
            <a:picLocks noChangeAspect="1"/>
          </p:cNvPicPr>
          <p:nvPr/>
        </p:nvPicPr>
        <p:blipFill>
          <a:blip r:embed="rId5"/>
          <a:stretch>
            <a:fillRect/>
          </a:stretch>
        </p:blipFill>
        <p:spPr>
          <a:xfrm>
            <a:off x="4415584" y="4638098"/>
            <a:ext cx="6869809" cy="1729890"/>
          </a:xfrm>
          <a:prstGeom prst="rect">
            <a:avLst/>
          </a:prstGeom>
        </p:spPr>
      </p:pic>
    </p:spTree>
    <p:custDataLst>
      <p:tags r:id="rId1"/>
    </p:custDataLst>
    <p:extLst>
      <p:ext uri="{BB962C8B-B14F-4D97-AF65-F5344CB8AC3E}">
        <p14:creationId xmlns:p14="http://schemas.microsoft.com/office/powerpoint/2010/main" val="188510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22</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750692"/>
            <a:chOff x="1274103" y="2064688"/>
            <a:chExt cx="7028128" cy="350138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214841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sleeep</a:t>
              </a:r>
              <a:r>
                <a:rPr lang="en-US" sz="1200" b="1" kern="0" dirty="0">
                  <a:solidFill>
                    <a:srgbClr val="F05123"/>
                  </a:solidFill>
                  <a:latin typeface="Source Sans Pro"/>
                  <a:ea typeface="Source Sans Pro"/>
                  <a:sym typeface="Source Sans Pro"/>
                </a:rPr>
                <a:t>(long </a:t>
              </a:r>
              <a:r>
                <a:rPr lang="en-US" sz="1200" b="1" kern="0" dirty="0" err="1">
                  <a:solidFill>
                    <a:srgbClr val="F05123"/>
                  </a:solidFill>
                  <a:latin typeface="Source Sans Pro"/>
                  <a:ea typeface="Source Sans Pro"/>
                  <a:sym typeface="Source Sans Pro"/>
                </a:rPr>
                <a:t>miliseconds</a:t>
              </a:r>
              <a:r>
                <a:rPr lang="en-US" sz="1200" b="1" kern="0" dirty="0">
                  <a:solidFill>
                    <a:srgbClr val="F05123"/>
                  </a:solidFill>
                  <a:latin typeface="Source Sans Pro"/>
                  <a:ea typeface="Source Sans Pro"/>
                  <a:sym typeface="Source Sans Pro"/>
                </a:rPr>
                <a:t>): </a:t>
              </a:r>
              <a:r>
                <a:rPr lang="en-US" sz="12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Làm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cho</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thread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hiện</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tại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tạm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ngừng</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thực</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cho</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số</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mili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giây</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quy</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định</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CA086A99-552D-C0B8-701E-D45563360DF7}"/>
              </a:ext>
            </a:extLst>
          </p:cNvPr>
          <p:cNvPicPr>
            <a:picLocks noChangeAspect="1"/>
          </p:cNvPicPr>
          <p:nvPr/>
        </p:nvPicPr>
        <p:blipFill>
          <a:blip r:embed="rId3"/>
          <a:stretch>
            <a:fillRect/>
          </a:stretch>
        </p:blipFill>
        <p:spPr>
          <a:xfrm>
            <a:off x="4415584" y="1980008"/>
            <a:ext cx="7000127" cy="1828958"/>
          </a:xfrm>
          <a:prstGeom prst="rect">
            <a:avLst/>
          </a:prstGeom>
        </p:spPr>
      </p:pic>
      <p:pic>
        <p:nvPicPr>
          <p:cNvPr id="8" name="Picture 7">
            <a:extLst>
              <a:ext uri="{FF2B5EF4-FFF2-40B4-BE49-F238E27FC236}">
                <a16:creationId xmlns:a16="http://schemas.microsoft.com/office/drawing/2014/main" id="{4187B35C-A76C-05EF-72F4-A0B4A13B2854}"/>
              </a:ext>
            </a:extLst>
          </p:cNvPr>
          <p:cNvPicPr>
            <a:picLocks noChangeAspect="1"/>
          </p:cNvPicPr>
          <p:nvPr/>
        </p:nvPicPr>
        <p:blipFill>
          <a:blip r:embed="rId4"/>
          <a:stretch>
            <a:fillRect/>
          </a:stretch>
        </p:blipFill>
        <p:spPr>
          <a:xfrm>
            <a:off x="4415583" y="4187932"/>
            <a:ext cx="7000127" cy="632860"/>
          </a:xfrm>
          <a:prstGeom prst="rect">
            <a:avLst/>
          </a:prstGeom>
        </p:spPr>
      </p:pic>
      <p:pic>
        <p:nvPicPr>
          <p:cNvPr id="11" name="Picture 10">
            <a:extLst>
              <a:ext uri="{FF2B5EF4-FFF2-40B4-BE49-F238E27FC236}">
                <a16:creationId xmlns:a16="http://schemas.microsoft.com/office/drawing/2014/main" id="{397FB7FD-15CF-462F-E030-D8CEBFBBD389}"/>
              </a:ext>
            </a:extLst>
          </p:cNvPr>
          <p:cNvPicPr>
            <a:picLocks noChangeAspect="1"/>
          </p:cNvPicPr>
          <p:nvPr/>
        </p:nvPicPr>
        <p:blipFill>
          <a:blip r:embed="rId5"/>
          <a:stretch>
            <a:fillRect/>
          </a:stretch>
        </p:blipFill>
        <p:spPr>
          <a:xfrm>
            <a:off x="4415582" y="5413968"/>
            <a:ext cx="7000127" cy="967824"/>
          </a:xfrm>
          <a:prstGeom prst="rect">
            <a:avLst/>
          </a:prstGeom>
        </p:spPr>
      </p:pic>
    </p:spTree>
    <p:custDataLst>
      <p:tags r:id="rId1"/>
    </p:custDataLst>
    <p:extLst>
      <p:ext uri="{BB962C8B-B14F-4D97-AF65-F5344CB8AC3E}">
        <p14:creationId xmlns:p14="http://schemas.microsoft.com/office/powerpoint/2010/main" val="7252358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23</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750692"/>
            <a:chOff x="1274103" y="2064688"/>
            <a:chExt cx="7028128" cy="350138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214841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currentThread</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Trả</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về</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tham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chiếu</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của</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thread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đang</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được</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hành</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8BE0E6CB-AB7D-2395-8F30-2417D85EF1DA}"/>
              </a:ext>
            </a:extLst>
          </p:cNvPr>
          <p:cNvPicPr>
            <a:picLocks noChangeAspect="1"/>
          </p:cNvPicPr>
          <p:nvPr/>
        </p:nvPicPr>
        <p:blipFill>
          <a:blip r:embed="rId3"/>
          <a:stretch>
            <a:fillRect/>
          </a:stretch>
        </p:blipFill>
        <p:spPr>
          <a:xfrm>
            <a:off x="4493326" y="2245933"/>
            <a:ext cx="6452041" cy="861135"/>
          </a:xfrm>
          <a:prstGeom prst="rect">
            <a:avLst/>
          </a:prstGeom>
        </p:spPr>
      </p:pic>
      <p:pic>
        <p:nvPicPr>
          <p:cNvPr id="9" name="Picture 8">
            <a:extLst>
              <a:ext uri="{FF2B5EF4-FFF2-40B4-BE49-F238E27FC236}">
                <a16:creationId xmlns:a16="http://schemas.microsoft.com/office/drawing/2014/main" id="{626EB87E-B4AC-0C77-2495-FC64D26EB474}"/>
              </a:ext>
            </a:extLst>
          </p:cNvPr>
          <p:cNvPicPr>
            <a:picLocks noChangeAspect="1"/>
          </p:cNvPicPr>
          <p:nvPr/>
        </p:nvPicPr>
        <p:blipFill>
          <a:blip r:embed="rId4"/>
          <a:stretch>
            <a:fillRect/>
          </a:stretch>
        </p:blipFill>
        <p:spPr>
          <a:xfrm>
            <a:off x="4493326" y="3428999"/>
            <a:ext cx="6452040" cy="576073"/>
          </a:xfrm>
          <a:prstGeom prst="rect">
            <a:avLst/>
          </a:prstGeom>
        </p:spPr>
      </p:pic>
      <p:pic>
        <p:nvPicPr>
          <p:cNvPr id="12" name="Picture 11">
            <a:extLst>
              <a:ext uri="{FF2B5EF4-FFF2-40B4-BE49-F238E27FC236}">
                <a16:creationId xmlns:a16="http://schemas.microsoft.com/office/drawing/2014/main" id="{905B030E-BB9F-CB7F-7E17-2DF3AAB6F637}"/>
              </a:ext>
            </a:extLst>
          </p:cNvPr>
          <p:cNvPicPr>
            <a:picLocks noChangeAspect="1"/>
          </p:cNvPicPr>
          <p:nvPr/>
        </p:nvPicPr>
        <p:blipFill>
          <a:blip r:embed="rId5"/>
          <a:stretch>
            <a:fillRect/>
          </a:stretch>
        </p:blipFill>
        <p:spPr>
          <a:xfrm>
            <a:off x="4493327" y="4517884"/>
            <a:ext cx="6452040" cy="447308"/>
          </a:xfrm>
          <a:prstGeom prst="rect">
            <a:avLst/>
          </a:prstGeom>
        </p:spPr>
      </p:pic>
    </p:spTree>
    <p:custDataLst>
      <p:tags r:id="rId1"/>
    </p:custDataLst>
    <p:extLst>
      <p:ext uri="{BB962C8B-B14F-4D97-AF65-F5344CB8AC3E}">
        <p14:creationId xmlns:p14="http://schemas.microsoft.com/office/powerpoint/2010/main" val="39694327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24</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33627"/>
            <a:chOff x="1274103" y="2064688"/>
            <a:chExt cx="7028128" cy="246725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1428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getName</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Trả</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về</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tên</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769129E9-AD9C-CD26-2BA3-995D11254586}"/>
              </a:ext>
            </a:extLst>
          </p:cNvPr>
          <p:cNvPicPr>
            <a:picLocks noChangeAspect="1"/>
          </p:cNvPicPr>
          <p:nvPr/>
        </p:nvPicPr>
        <p:blipFill>
          <a:blip r:embed="rId3"/>
          <a:stretch>
            <a:fillRect/>
          </a:stretch>
        </p:blipFill>
        <p:spPr>
          <a:xfrm>
            <a:off x="3808548" y="2263039"/>
            <a:ext cx="6323003" cy="1165961"/>
          </a:xfrm>
          <a:prstGeom prst="rect">
            <a:avLst/>
          </a:prstGeom>
        </p:spPr>
      </p:pic>
      <p:pic>
        <p:nvPicPr>
          <p:cNvPr id="8" name="Picture 7">
            <a:extLst>
              <a:ext uri="{FF2B5EF4-FFF2-40B4-BE49-F238E27FC236}">
                <a16:creationId xmlns:a16="http://schemas.microsoft.com/office/drawing/2014/main" id="{72E1A4CB-BB02-54D1-F6F0-0E3CA845C722}"/>
              </a:ext>
            </a:extLst>
          </p:cNvPr>
          <p:cNvPicPr>
            <a:picLocks noChangeAspect="1"/>
          </p:cNvPicPr>
          <p:nvPr/>
        </p:nvPicPr>
        <p:blipFill>
          <a:blip r:embed="rId4"/>
          <a:stretch>
            <a:fillRect/>
          </a:stretch>
        </p:blipFill>
        <p:spPr>
          <a:xfrm>
            <a:off x="3808548" y="3681128"/>
            <a:ext cx="6323003" cy="781144"/>
          </a:xfrm>
          <a:prstGeom prst="rect">
            <a:avLst/>
          </a:prstGeom>
        </p:spPr>
      </p:pic>
      <p:pic>
        <p:nvPicPr>
          <p:cNvPr id="11" name="Picture 10">
            <a:extLst>
              <a:ext uri="{FF2B5EF4-FFF2-40B4-BE49-F238E27FC236}">
                <a16:creationId xmlns:a16="http://schemas.microsoft.com/office/drawing/2014/main" id="{6F94C4FD-4314-5554-57FE-3EB252526496}"/>
              </a:ext>
            </a:extLst>
          </p:cNvPr>
          <p:cNvPicPr>
            <a:picLocks noChangeAspect="1"/>
          </p:cNvPicPr>
          <p:nvPr/>
        </p:nvPicPr>
        <p:blipFill>
          <a:blip r:embed="rId5"/>
          <a:stretch>
            <a:fillRect/>
          </a:stretch>
        </p:blipFill>
        <p:spPr>
          <a:xfrm>
            <a:off x="3808547" y="4821480"/>
            <a:ext cx="6323003" cy="557139"/>
          </a:xfrm>
          <a:prstGeom prst="rect">
            <a:avLst/>
          </a:prstGeom>
        </p:spPr>
      </p:pic>
    </p:spTree>
    <p:custDataLst>
      <p:tags r:id="rId1"/>
    </p:custDataLst>
    <p:extLst>
      <p:ext uri="{BB962C8B-B14F-4D97-AF65-F5344CB8AC3E}">
        <p14:creationId xmlns:p14="http://schemas.microsoft.com/office/powerpoint/2010/main" val="284731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25</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67033"/>
            <a:chOff x="1274103" y="2064688"/>
            <a:chExt cx="7028128" cy="2534066"/>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81092"/>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setDeamon</a:t>
              </a:r>
              <a:r>
                <a:rPr lang="en-US" sz="1200" b="1" kern="0" dirty="0">
                  <a:solidFill>
                    <a:srgbClr val="F05123"/>
                  </a:solidFill>
                  <a:latin typeface="Source Sans Pro"/>
                  <a:ea typeface="Source Sans Pro"/>
                  <a:sym typeface="Source Sans Pro"/>
                </a:rPr>
                <a:t>(Boolean b):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Đánh</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dấu</a:t>
              </a:r>
              <a:r>
                <a:rPr lang="en-US" sz="1400" dirty="0">
                  <a:solidFill>
                    <a:srgbClr val="333333"/>
                  </a:solidFill>
                  <a:effectLst/>
                  <a:latin typeface="Times New Roman" panose="02020603050405020304" pitchFamily="18" charset="0"/>
                  <a:ea typeface="Times New Roman" panose="02020603050405020304" pitchFamily="18" charset="0"/>
                </a:rPr>
                <a:t> thread </a:t>
              </a:r>
              <a:r>
                <a:rPr lang="en-US" sz="1400" dirty="0" err="1">
                  <a:solidFill>
                    <a:srgbClr val="333333"/>
                  </a:solidFill>
                  <a:effectLst/>
                  <a:latin typeface="Times New Roman" panose="02020603050405020304" pitchFamily="18" charset="0"/>
                  <a:ea typeface="Times New Roman" panose="02020603050405020304" pitchFamily="18" charset="0"/>
                </a:rPr>
                <a:t>là</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luồng</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hiểm</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hoặc</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luồng</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người</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dùng</a:t>
              </a:r>
              <a:r>
                <a:rPr lang="en-US" sz="1400" dirty="0">
                  <a:solidFill>
                    <a:srgbClr val="333333"/>
                  </a:solidFill>
                  <a:effectLst/>
                  <a:latin typeface="Times New Roman" panose="02020603050405020304" pitchFamily="18" charset="0"/>
                  <a:ea typeface="Times New Roman" panose="02020603050405020304" pitchFamily="18" charset="0"/>
                </a:rPr>
                <a:t>.</a:t>
              </a: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D9C6C364-E3B5-790D-B059-90BD452AC845}"/>
              </a:ext>
            </a:extLst>
          </p:cNvPr>
          <p:cNvPicPr>
            <a:picLocks noChangeAspect="1"/>
          </p:cNvPicPr>
          <p:nvPr/>
        </p:nvPicPr>
        <p:blipFill>
          <a:blip r:embed="rId3"/>
          <a:stretch>
            <a:fillRect/>
          </a:stretch>
        </p:blipFill>
        <p:spPr>
          <a:xfrm>
            <a:off x="4035382" y="2432106"/>
            <a:ext cx="6525937" cy="1386960"/>
          </a:xfrm>
          <a:prstGeom prst="rect">
            <a:avLst/>
          </a:prstGeom>
        </p:spPr>
      </p:pic>
      <p:pic>
        <p:nvPicPr>
          <p:cNvPr id="9" name="Picture 8">
            <a:extLst>
              <a:ext uri="{FF2B5EF4-FFF2-40B4-BE49-F238E27FC236}">
                <a16:creationId xmlns:a16="http://schemas.microsoft.com/office/drawing/2014/main" id="{D7F5DA19-487E-1ECF-D1A3-0B7F44BE7303}"/>
              </a:ext>
            </a:extLst>
          </p:cNvPr>
          <p:cNvPicPr>
            <a:picLocks noChangeAspect="1"/>
          </p:cNvPicPr>
          <p:nvPr/>
        </p:nvPicPr>
        <p:blipFill>
          <a:blip r:embed="rId4"/>
          <a:stretch>
            <a:fillRect/>
          </a:stretch>
        </p:blipFill>
        <p:spPr>
          <a:xfrm>
            <a:off x="4035382" y="4005840"/>
            <a:ext cx="6525937" cy="1219306"/>
          </a:xfrm>
          <a:prstGeom prst="rect">
            <a:avLst/>
          </a:prstGeom>
        </p:spPr>
      </p:pic>
      <p:pic>
        <p:nvPicPr>
          <p:cNvPr id="12" name="Picture 11">
            <a:extLst>
              <a:ext uri="{FF2B5EF4-FFF2-40B4-BE49-F238E27FC236}">
                <a16:creationId xmlns:a16="http://schemas.microsoft.com/office/drawing/2014/main" id="{B19363E1-173A-3536-C9A4-6953B3D6F0F9}"/>
              </a:ext>
            </a:extLst>
          </p:cNvPr>
          <p:cNvPicPr>
            <a:picLocks noChangeAspect="1"/>
          </p:cNvPicPr>
          <p:nvPr/>
        </p:nvPicPr>
        <p:blipFill>
          <a:blip r:embed="rId5"/>
          <a:stretch>
            <a:fillRect/>
          </a:stretch>
        </p:blipFill>
        <p:spPr>
          <a:xfrm>
            <a:off x="4035382" y="5582378"/>
            <a:ext cx="6525937" cy="777307"/>
          </a:xfrm>
          <a:prstGeom prst="rect">
            <a:avLst/>
          </a:prstGeom>
        </p:spPr>
      </p:pic>
    </p:spTree>
    <p:custDataLst>
      <p:tags r:id="rId1"/>
    </p:custDataLst>
    <p:extLst>
      <p:ext uri="{BB962C8B-B14F-4D97-AF65-F5344CB8AC3E}">
        <p14:creationId xmlns:p14="http://schemas.microsoft.com/office/powerpoint/2010/main" val="3742841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26</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525566"/>
            <a:chOff x="1274103" y="2064688"/>
            <a:chExt cx="7028128" cy="305113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698158"/>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setPriority</a:t>
              </a:r>
              <a:r>
                <a:rPr lang="en-US" sz="1200" b="1" kern="0" dirty="0">
                  <a:solidFill>
                    <a:srgbClr val="F05123"/>
                  </a:solidFill>
                  <a:latin typeface="Source Sans Pro"/>
                  <a:ea typeface="Source Sans Pro"/>
                  <a:sym typeface="Source Sans Pro"/>
                </a:rPr>
                <a:t>(int priority) and </a:t>
              </a:r>
              <a:r>
                <a:rPr lang="en-US" sz="1200" b="1" kern="0" dirty="0" err="1">
                  <a:solidFill>
                    <a:srgbClr val="F05123"/>
                  </a:solidFill>
                  <a:latin typeface="Source Sans Pro"/>
                  <a:ea typeface="Source Sans Pro"/>
                  <a:sym typeface="Source Sans Pro"/>
                </a:rPr>
                <a:t>getPriority</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Thay</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đổi</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mức</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độ</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ưu</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tiên</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 </a:t>
              </a:r>
              <a:r>
                <a:rPr lang="en-US" sz="1400" dirty="0" err="1">
                  <a:solidFill>
                    <a:srgbClr val="333333"/>
                  </a:solidFill>
                  <a:effectLst/>
                  <a:latin typeface="Times New Roman" panose="02020603050405020304" pitchFamily="18" charset="0"/>
                  <a:ea typeface="Times New Roman" panose="02020603050405020304" pitchFamily="18" charset="0"/>
                </a:rPr>
                <a:t>và</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lấy</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giá</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độ</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ưu</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tiên</a:t>
              </a:r>
              <a:r>
                <a:rPr lang="en-US" sz="1400" dirty="0">
                  <a:solidFill>
                    <a:srgbClr val="333333"/>
                  </a:solidFill>
                  <a:latin typeface="Times New Roman" panose="02020603050405020304" pitchFamily="18" charset="0"/>
                  <a:ea typeface="Times New Roman" panose="02020603050405020304" pitchFamily="18" charset="0"/>
                </a:rPr>
                <a:t> </a:t>
              </a:r>
              <a:r>
                <a:rPr lang="en-US" sz="1400" dirty="0" err="1">
                  <a:solidFill>
                    <a:srgbClr val="333333"/>
                  </a:solidFill>
                  <a:latin typeface="Times New Roman" panose="02020603050405020304" pitchFamily="18" charset="0"/>
                  <a:ea typeface="Times New Roman" panose="02020603050405020304" pitchFamily="18" charset="0"/>
                </a:rPr>
                <a:t>của</a:t>
              </a:r>
              <a:r>
                <a:rPr lang="en-US" sz="1400" dirty="0">
                  <a:solidFill>
                    <a:srgbClr val="333333"/>
                  </a:solidFill>
                  <a:latin typeface="Times New Roman" panose="02020603050405020304" pitchFamily="18" charset="0"/>
                  <a:ea typeface="Times New Roman" panose="02020603050405020304" pitchFamily="18" charset="0"/>
                </a:rPr>
                <a:t> thread</a:t>
              </a:r>
              <a:r>
                <a:rPr lang="en-US" sz="1400" dirty="0">
                  <a:solidFill>
                    <a:srgbClr val="333333"/>
                  </a:solidFill>
                  <a:effectLst/>
                  <a:latin typeface="Times New Roman" panose="02020603050405020304" pitchFamily="18" charset="0"/>
                  <a:ea typeface="Times New Roman" panose="02020603050405020304" pitchFamily="18" charset="0"/>
                </a:rPr>
                <a:t>.</a:t>
              </a:r>
              <a:endParaRPr lang="en-US" sz="14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8E4CFBBD-55DF-8635-BC8A-549F19EF81CD}"/>
              </a:ext>
            </a:extLst>
          </p:cNvPr>
          <p:cNvPicPr>
            <a:picLocks noChangeAspect="1"/>
          </p:cNvPicPr>
          <p:nvPr/>
        </p:nvPicPr>
        <p:blipFill>
          <a:blip r:embed="rId3"/>
          <a:stretch>
            <a:fillRect/>
          </a:stretch>
        </p:blipFill>
        <p:spPr>
          <a:xfrm>
            <a:off x="3991071" y="2359980"/>
            <a:ext cx="7045737" cy="1089754"/>
          </a:xfrm>
          <a:prstGeom prst="rect">
            <a:avLst/>
          </a:prstGeom>
        </p:spPr>
      </p:pic>
      <p:pic>
        <p:nvPicPr>
          <p:cNvPr id="8" name="Picture 7">
            <a:extLst>
              <a:ext uri="{FF2B5EF4-FFF2-40B4-BE49-F238E27FC236}">
                <a16:creationId xmlns:a16="http://schemas.microsoft.com/office/drawing/2014/main" id="{25479EE4-841D-1AC0-A700-730A5EBAB324}"/>
              </a:ext>
            </a:extLst>
          </p:cNvPr>
          <p:cNvPicPr>
            <a:picLocks noChangeAspect="1"/>
          </p:cNvPicPr>
          <p:nvPr/>
        </p:nvPicPr>
        <p:blipFill>
          <a:blip r:embed="rId4"/>
          <a:stretch>
            <a:fillRect/>
          </a:stretch>
        </p:blipFill>
        <p:spPr>
          <a:xfrm>
            <a:off x="3979832" y="3672794"/>
            <a:ext cx="7056976" cy="1066892"/>
          </a:xfrm>
          <a:prstGeom prst="rect">
            <a:avLst/>
          </a:prstGeom>
        </p:spPr>
      </p:pic>
      <p:pic>
        <p:nvPicPr>
          <p:cNvPr id="11" name="Picture 10">
            <a:extLst>
              <a:ext uri="{FF2B5EF4-FFF2-40B4-BE49-F238E27FC236}">
                <a16:creationId xmlns:a16="http://schemas.microsoft.com/office/drawing/2014/main" id="{8827CEE9-AAB3-103D-36F3-F6629BC7D520}"/>
              </a:ext>
            </a:extLst>
          </p:cNvPr>
          <p:cNvPicPr>
            <a:picLocks noChangeAspect="1"/>
          </p:cNvPicPr>
          <p:nvPr/>
        </p:nvPicPr>
        <p:blipFill>
          <a:blip r:embed="rId5"/>
          <a:stretch>
            <a:fillRect/>
          </a:stretch>
        </p:blipFill>
        <p:spPr>
          <a:xfrm>
            <a:off x="3991071" y="5149169"/>
            <a:ext cx="7045737" cy="952583"/>
          </a:xfrm>
          <a:prstGeom prst="rect">
            <a:avLst/>
          </a:prstGeom>
        </p:spPr>
      </p:pic>
    </p:spTree>
    <p:custDataLst>
      <p:tags r:id="rId1"/>
    </p:custDataLst>
    <p:extLst>
      <p:ext uri="{BB962C8B-B14F-4D97-AF65-F5344CB8AC3E}">
        <p14:creationId xmlns:p14="http://schemas.microsoft.com/office/powerpoint/2010/main" val="30286601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27</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008501"/>
            <a:chOff x="1274103" y="2064688"/>
            <a:chExt cx="7028128" cy="201700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664028"/>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getId</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Trả</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về</a:t>
              </a:r>
              <a:r>
                <a:rPr lang="en-US" sz="1400" dirty="0">
                  <a:solidFill>
                    <a:srgbClr val="333333"/>
                  </a:solidFill>
                  <a:effectLst/>
                  <a:latin typeface="Times New Roman" panose="02020603050405020304" pitchFamily="18" charset="0"/>
                  <a:ea typeface="Times New Roman" panose="02020603050405020304" pitchFamily="18" charset="0"/>
                </a:rPr>
                <a:t> id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a:t>
              </a: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5E4F8235-6164-108A-86A2-7DCD2300C5CD}"/>
              </a:ext>
            </a:extLst>
          </p:cNvPr>
          <p:cNvPicPr>
            <a:picLocks noChangeAspect="1"/>
          </p:cNvPicPr>
          <p:nvPr/>
        </p:nvPicPr>
        <p:blipFill>
          <a:blip r:embed="rId3"/>
          <a:stretch>
            <a:fillRect/>
          </a:stretch>
        </p:blipFill>
        <p:spPr>
          <a:xfrm>
            <a:off x="3413558" y="2341692"/>
            <a:ext cx="7166049" cy="1005927"/>
          </a:xfrm>
          <a:prstGeom prst="rect">
            <a:avLst/>
          </a:prstGeom>
        </p:spPr>
      </p:pic>
      <p:pic>
        <p:nvPicPr>
          <p:cNvPr id="9" name="Picture 8">
            <a:extLst>
              <a:ext uri="{FF2B5EF4-FFF2-40B4-BE49-F238E27FC236}">
                <a16:creationId xmlns:a16="http://schemas.microsoft.com/office/drawing/2014/main" id="{29CD00E3-ECA5-0C6A-2ED5-C3FCB30C2C86}"/>
              </a:ext>
            </a:extLst>
          </p:cNvPr>
          <p:cNvPicPr>
            <a:picLocks noChangeAspect="1"/>
          </p:cNvPicPr>
          <p:nvPr/>
        </p:nvPicPr>
        <p:blipFill>
          <a:blip r:embed="rId4"/>
          <a:stretch>
            <a:fillRect/>
          </a:stretch>
        </p:blipFill>
        <p:spPr>
          <a:xfrm>
            <a:off x="3413558" y="3536900"/>
            <a:ext cx="7166049" cy="769924"/>
          </a:xfrm>
          <a:prstGeom prst="rect">
            <a:avLst/>
          </a:prstGeom>
        </p:spPr>
      </p:pic>
      <p:pic>
        <p:nvPicPr>
          <p:cNvPr id="12" name="Picture 11">
            <a:extLst>
              <a:ext uri="{FF2B5EF4-FFF2-40B4-BE49-F238E27FC236}">
                <a16:creationId xmlns:a16="http://schemas.microsoft.com/office/drawing/2014/main" id="{6E37A798-380B-1A8B-1631-D16B04E37033}"/>
              </a:ext>
            </a:extLst>
          </p:cNvPr>
          <p:cNvPicPr>
            <a:picLocks noChangeAspect="1"/>
          </p:cNvPicPr>
          <p:nvPr/>
        </p:nvPicPr>
        <p:blipFill>
          <a:blip r:embed="rId5"/>
          <a:stretch>
            <a:fillRect/>
          </a:stretch>
        </p:blipFill>
        <p:spPr>
          <a:xfrm>
            <a:off x="3413558" y="4645691"/>
            <a:ext cx="7166049" cy="342930"/>
          </a:xfrm>
          <a:prstGeom prst="rect">
            <a:avLst/>
          </a:prstGeom>
        </p:spPr>
      </p:pic>
    </p:spTree>
    <p:custDataLst>
      <p:tags r:id="rId1"/>
    </p:custDataLst>
    <p:extLst>
      <p:ext uri="{BB962C8B-B14F-4D97-AF65-F5344CB8AC3E}">
        <p14:creationId xmlns:p14="http://schemas.microsoft.com/office/powerpoint/2010/main" val="41297788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err="1"/>
              <a:t>Threadpool</a:t>
            </a:r>
            <a:r>
              <a:rPr lang="en-US" dirty="0"/>
              <a:t> </a:t>
            </a:r>
            <a:r>
              <a:rPr lang="en-US" dirty="0" err="1"/>
              <a:t>trong</a:t>
            </a:r>
            <a:r>
              <a:rPr lang="en-US" dirty="0"/>
              <a:t> Java</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28</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009463"/>
            <a:chOff x="1274103" y="2064688"/>
            <a:chExt cx="7028128" cy="2018926"/>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03</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665952"/>
            </a:xfrm>
            <a:prstGeom prst="rect">
              <a:avLst/>
            </a:prstGeom>
          </p:spPr>
          <p:txBody>
            <a:bodyPr wrap="square">
              <a:spAutoFit/>
            </a:bodyPr>
            <a:lstStyle/>
            <a:p>
              <a:pPr hangingPunct="0">
                <a:lnSpc>
                  <a:spcPct val="120000"/>
                </a:lnSpc>
                <a:defRPr/>
              </a:pP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A8F006C0-03B7-D1E9-F0DC-42EED3C25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301" y="770964"/>
            <a:ext cx="9136386" cy="6858000"/>
          </a:xfrm>
          <a:prstGeom prst="rect">
            <a:avLst/>
          </a:prstGeom>
        </p:spPr>
      </p:pic>
    </p:spTree>
    <p:custDataLst>
      <p:tags r:id="rId1"/>
    </p:custDataLst>
    <p:extLst>
      <p:ext uri="{BB962C8B-B14F-4D97-AF65-F5344CB8AC3E}">
        <p14:creationId xmlns:p14="http://schemas.microsoft.com/office/powerpoint/2010/main" val="23512061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err="1"/>
              <a:t>Threadpool</a:t>
            </a:r>
            <a:r>
              <a:rPr lang="en-US" dirty="0"/>
              <a:t> </a:t>
            </a:r>
            <a:r>
              <a:rPr lang="en-US" dirty="0" err="1"/>
              <a:t>trong</a:t>
            </a:r>
            <a:r>
              <a:rPr lang="en-US" dirty="0"/>
              <a:t> Java</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29</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008501"/>
            <a:chOff x="1274103" y="2064688"/>
            <a:chExt cx="7028128" cy="201700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03</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664028"/>
            </a:xfrm>
            <a:prstGeom prst="rect">
              <a:avLst/>
            </a:prstGeom>
          </p:spPr>
          <p:txBody>
            <a:bodyPr wrap="square">
              <a:spAutoFit/>
            </a:bodyPr>
            <a:lstStyle/>
            <a:p>
              <a:pPr hangingPunct="0">
                <a:lnSpc>
                  <a:spcPct val="120000"/>
                </a:lnSpc>
                <a:defRPr/>
              </a:pPr>
              <a:r>
                <a:rPr lang="en-US" sz="1200" b="1" kern="0" dirty="0" err="1">
                  <a:solidFill>
                    <a:srgbClr val="F05123"/>
                  </a:solidFill>
                  <a:latin typeface="Source Sans Pro"/>
                  <a:ea typeface="Source Sans Pro"/>
                  <a:sym typeface="Source Sans Pro"/>
                </a:rPr>
                <a:t>Ví</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dụ</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Threadpool</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p>
          </p:txBody>
        </p:sp>
      </p:grpSp>
      <p:pic>
        <p:nvPicPr>
          <p:cNvPr id="6" name="Picture 5">
            <a:extLst>
              <a:ext uri="{FF2B5EF4-FFF2-40B4-BE49-F238E27FC236}">
                <a16:creationId xmlns:a16="http://schemas.microsoft.com/office/drawing/2014/main" id="{5D2F1B6A-BB4C-99DB-8616-E5449E01257A}"/>
              </a:ext>
            </a:extLst>
          </p:cNvPr>
          <p:cNvPicPr>
            <a:picLocks noChangeAspect="1"/>
          </p:cNvPicPr>
          <p:nvPr/>
        </p:nvPicPr>
        <p:blipFill>
          <a:blip r:embed="rId3"/>
          <a:stretch>
            <a:fillRect/>
          </a:stretch>
        </p:blipFill>
        <p:spPr>
          <a:xfrm>
            <a:off x="637052" y="2201341"/>
            <a:ext cx="5010713" cy="3817951"/>
          </a:xfrm>
          <a:prstGeom prst="rect">
            <a:avLst/>
          </a:prstGeom>
        </p:spPr>
      </p:pic>
      <p:pic>
        <p:nvPicPr>
          <p:cNvPr id="8" name="Picture 7">
            <a:extLst>
              <a:ext uri="{FF2B5EF4-FFF2-40B4-BE49-F238E27FC236}">
                <a16:creationId xmlns:a16="http://schemas.microsoft.com/office/drawing/2014/main" id="{095BD16E-8DD0-35B3-7F7D-BE6A84988B30}"/>
              </a:ext>
            </a:extLst>
          </p:cNvPr>
          <p:cNvPicPr>
            <a:picLocks noChangeAspect="1"/>
          </p:cNvPicPr>
          <p:nvPr/>
        </p:nvPicPr>
        <p:blipFill>
          <a:blip r:embed="rId4"/>
          <a:stretch>
            <a:fillRect/>
          </a:stretch>
        </p:blipFill>
        <p:spPr>
          <a:xfrm>
            <a:off x="9395106" y="1200481"/>
            <a:ext cx="8307621" cy="1722269"/>
          </a:xfrm>
          <a:prstGeom prst="rect">
            <a:avLst/>
          </a:prstGeom>
        </p:spPr>
      </p:pic>
      <p:pic>
        <p:nvPicPr>
          <p:cNvPr id="11" name="Picture 10">
            <a:extLst>
              <a:ext uri="{FF2B5EF4-FFF2-40B4-BE49-F238E27FC236}">
                <a16:creationId xmlns:a16="http://schemas.microsoft.com/office/drawing/2014/main" id="{C2FC8D08-2F83-22D1-086F-A2072F58D97F}"/>
              </a:ext>
            </a:extLst>
          </p:cNvPr>
          <p:cNvPicPr>
            <a:picLocks noChangeAspect="1"/>
          </p:cNvPicPr>
          <p:nvPr/>
        </p:nvPicPr>
        <p:blipFill>
          <a:blip r:embed="rId5"/>
          <a:stretch>
            <a:fillRect/>
          </a:stretch>
        </p:blipFill>
        <p:spPr>
          <a:xfrm>
            <a:off x="12909573" y="3573127"/>
            <a:ext cx="7483488" cy="3551228"/>
          </a:xfrm>
          <a:prstGeom prst="rect">
            <a:avLst/>
          </a:prstGeom>
        </p:spPr>
      </p:pic>
    </p:spTree>
    <p:custDataLst>
      <p:tags r:id="rId1"/>
    </p:custDataLst>
    <p:extLst>
      <p:ext uri="{BB962C8B-B14F-4D97-AF65-F5344CB8AC3E}">
        <p14:creationId xmlns:p14="http://schemas.microsoft.com/office/powerpoint/2010/main" val="4341177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2.08333E-6 -2.96296E-6 L -0.51341 0.14676 " pathEditMode="relative" rAng="0" ptsTypes="AA">
                                      <p:cBhvr>
                                        <p:cTn id="23" dur="2000" fill="hold"/>
                                        <p:tgtEl>
                                          <p:spTgt spid="8"/>
                                        </p:tgtEl>
                                        <p:attrNameLst>
                                          <p:attrName>ppt_x</p:attrName>
                                          <p:attrName>ppt_y</p:attrName>
                                        </p:attrNameLst>
                                      </p:cBhvr>
                                      <p:rCtr x="-25677" y="733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4.79167E-6 -1.11111E-6 L -0.5862 -0.19398 " pathEditMode="relative" rAng="0" ptsTypes="AA">
                                      <p:cBhvr>
                                        <p:cTn id="27" dur="2000" fill="hold"/>
                                        <p:tgtEl>
                                          <p:spTgt spid="11"/>
                                        </p:tgtEl>
                                        <p:attrNameLst>
                                          <p:attrName>ppt_x</p:attrName>
                                          <p:attrName>ppt_y</p:attrName>
                                        </p:attrNameLst>
                                      </p:cBhvr>
                                      <p:rCtr x="-29310" y="-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7D49B91-3BFC-492D-8614-A7D727F7E16F}"/>
              </a:ext>
            </a:extLst>
          </p:cNvPr>
          <p:cNvSpPr txBox="1"/>
          <p:nvPr/>
        </p:nvSpPr>
        <p:spPr>
          <a:xfrm>
            <a:off x="3832937" y="274792"/>
            <a:ext cx="4526127" cy="584775"/>
          </a:xfrm>
          <a:prstGeom prst="rect">
            <a:avLst/>
          </a:prstGeom>
          <a:noFill/>
        </p:spPr>
        <p:txBody>
          <a:bodyPr wrap="square" rtlCol="0">
            <a:spAutoFit/>
          </a:bodyPr>
          <a:lstStyle/>
          <a:p>
            <a:pPr algn="ctr"/>
            <a:r>
              <a:rPr lang="en-US" sz="3200" b="1" dirty="0">
                <a:solidFill>
                  <a:schemeClr val="accent2"/>
                </a:solidFill>
                <a:latin typeface="Times New Roman" panose="02020603050405020304" pitchFamily="18" charset="0"/>
                <a:ea typeface="Adobe Heiti Std R" panose="020B0400000000000000" pitchFamily="34" charset="-128"/>
                <a:cs typeface="Times New Roman" panose="02020603050405020304" pitchFamily="18" charset="0"/>
              </a:rPr>
              <a:t>PROCESS</a:t>
            </a:r>
          </a:p>
        </p:txBody>
      </p:sp>
      <p:pic>
        <p:nvPicPr>
          <p:cNvPr id="3" name="Picture 2">
            <a:extLst>
              <a:ext uri="{FF2B5EF4-FFF2-40B4-BE49-F238E27FC236}">
                <a16:creationId xmlns:a16="http://schemas.microsoft.com/office/drawing/2014/main" id="{03357402-7ADD-89A4-D026-57F94249936D}"/>
              </a:ext>
            </a:extLst>
          </p:cNvPr>
          <p:cNvPicPr>
            <a:picLocks noChangeAspect="1"/>
          </p:cNvPicPr>
          <p:nvPr/>
        </p:nvPicPr>
        <p:blipFill>
          <a:blip r:embed="rId2"/>
          <a:stretch>
            <a:fillRect/>
          </a:stretch>
        </p:blipFill>
        <p:spPr>
          <a:xfrm>
            <a:off x="1055724" y="888684"/>
            <a:ext cx="4363441" cy="2511199"/>
          </a:xfrm>
          <a:prstGeom prst="rect">
            <a:avLst/>
          </a:prstGeom>
        </p:spPr>
      </p:pic>
      <p:pic>
        <p:nvPicPr>
          <p:cNvPr id="5" name="Picture 4">
            <a:extLst>
              <a:ext uri="{FF2B5EF4-FFF2-40B4-BE49-F238E27FC236}">
                <a16:creationId xmlns:a16="http://schemas.microsoft.com/office/drawing/2014/main" id="{7622E625-6849-4A04-B461-F5983C1F310D}"/>
              </a:ext>
            </a:extLst>
          </p:cNvPr>
          <p:cNvPicPr>
            <a:picLocks noChangeAspect="1"/>
          </p:cNvPicPr>
          <p:nvPr/>
        </p:nvPicPr>
        <p:blipFill>
          <a:blip r:embed="rId3"/>
          <a:stretch>
            <a:fillRect/>
          </a:stretch>
        </p:blipFill>
        <p:spPr>
          <a:xfrm>
            <a:off x="6499652" y="859567"/>
            <a:ext cx="4056290" cy="2569433"/>
          </a:xfrm>
          <a:prstGeom prst="rect">
            <a:avLst/>
          </a:prstGeom>
        </p:spPr>
      </p:pic>
      <p:pic>
        <p:nvPicPr>
          <p:cNvPr id="7" name="Picture 6">
            <a:extLst>
              <a:ext uri="{FF2B5EF4-FFF2-40B4-BE49-F238E27FC236}">
                <a16:creationId xmlns:a16="http://schemas.microsoft.com/office/drawing/2014/main" id="{E3DEECDE-DD26-3A93-EF0E-B703BDA91522}"/>
              </a:ext>
            </a:extLst>
          </p:cNvPr>
          <p:cNvPicPr>
            <a:picLocks noChangeAspect="1"/>
          </p:cNvPicPr>
          <p:nvPr/>
        </p:nvPicPr>
        <p:blipFill>
          <a:blip r:embed="rId4"/>
          <a:stretch>
            <a:fillRect/>
          </a:stretch>
        </p:blipFill>
        <p:spPr>
          <a:xfrm>
            <a:off x="1055723" y="3631065"/>
            <a:ext cx="4363441" cy="2338251"/>
          </a:xfrm>
          <a:prstGeom prst="rect">
            <a:avLst/>
          </a:prstGeom>
        </p:spPr>
      </p:pic>
      <p:pic>
        <p:nvPicPr>
          <p:cNvPr id="9" name="Picture 8">
            <a:extLst>
              <a:ext uri="{FF2B5EF4-FFF2-40B4-BE49-F238E27FC236}">
                <a16:creationId xmlns:a16="http://schemas.microsoft.com/office/drawing/2014/main" id="{0886E5ED-0F09-01A5-1490-12FCD9D4939E}"/>
              </a:ext>
            </a:extLst>
          </p:cNvPr>
          <p:cNvPicPr>
            <a:picLocks noChangeAspect="1"/>
          </p:cNvPicPr>
          <p:nvPr/>
        </p:nvPicPr>
        <p:blipFill>
          <a:blip r:embed="rId5"/>
          <a:stretch>
            <a:fillRect/>
          </a:stretch>
        </p:blipFill>
        <p:spPr>
          <a:xfrm>
            <a:off x="6499651" y="3511550"/>
            <a:ext cx="4056291" cy="2834659"/>
          </a:xfrm>
          <a:prstGeom prst="rect">
            <a:avLst/>
          </a:prstGeom>
        </p:spPr>
      </p:pic>
    </p:spTree>
    <p:extLst>
      <p:ext uri="{BB962C8B-B14F-4D97-AF65-F5344CB8AC3E}">
        <p14:creationId xmlns:p14="http://schemas.microsoft.com/office/powerpoint/2010/main" val="100838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par>
                                <p:cTn id="19" presetID="6"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Thread Group</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30</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975095"/>
            <a:chOff x="1274103" y="2064688"/>
            <a:chExt cx="7028128" cy="195019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03</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597216"/>
            </a:xfrm>
            <a:prstGeom prst="rect">
              <a:avLst/>
            </a:prstGeom>
          </p:spPr>
          <p:txBody>
            <a:bodyPr wrap="square">
              <a:spAutoFit/>
            </a:bodyPr>
            <a:lstStyle/>
            <a:p>
              <a:pPr hangingPunct="0">
                <a:lnSpc>
                  <a:spcPct val="120000"/>
                </a:lnSpc>
                <a:defRPr/>
              </a:pPr>
              <a:r>
                <a:rPr lang="en-US" sz="1200" b="1" kern="0" dirty="0" err="1">
                  <a:solidFill>
                    <a:srgbClr val="F05123"/>
                  </a:solidFill>
                  <a:latin typeface="Source Sans Pro"/>
                  <a:ea typeface="Source Sans Pro"/>
                  <a:sym typeface="Source Sans Pro"/>
                </a:rPr>
                <a:t>Ví</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dụ</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ThreadGroup</a:t>
              </a:r>
              <a:r>
                <a:rPr lang="en-US" sz="1200" b="1" kern="0" dirty="0">
                  <a:solidFill>
                    <a:srgbClr val="F05123"/>
                  </a:solidFill>
                  <a:latin typeface="Source Sans Pro"/>
                  <a:ea typeface="Source Sans Pro"/>
                  <a:sym typeface="Source Sans Pro"/>
                </a:rPr>
                <a:t>:</a:t>
              </a: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7D2FC6AD-E1FC-9050-6D1F-261AF435A16E}"/>
              </a:ext>
            </a:extLst>
          </p:cNvPr>
          <p:cNvPicPr>
            <a:picLocks noChangeAspect="1"/>
          </p:cNvPicPr>
          <p:nvPr/>
        </p:nvPicPr>
        <p:blipFill>
          <a:blip r:embed="rId3"/>
          <a:stretch>
            <a:fillRect/>
          </a:stretch>
        </p:blipFill>
        <p:spPr>
          <a:xfrm>
            <a:off x="4349434" y="1708831"/>
            <a:ext cx="6551648" cy="1196444"/>
          </a:xfrm>
          <a:prstGeom prst="rect">
            <a:avLst/>
          </a:prstGeom>
        </p:spPr>
      </p:pic>
      <p:pic>
        <p:nvPicPr>
          <p:cNvPr id="7" name="Picture 6">
            <a:extLst>
              <a:ext uri="{FF2B5EF4-FFF2-40B4-BE49-F238E27FC236}">
                <a16:creationId xmlns:a16="http://schemas.microsoft.com/office/drawing/2014/main" id="{42B980AF-A3BD-E378-32DF-2F7C4379E9D8}"/>
              </a:ext>
            </a:extLst>
          </p:cNvPr>
          <p:cNvPicPr>
            <a:picLocks noChangeAspect="1"/>
          </p:cNvPicPr>
          <p:nvPr/>
        </p:nvPicPr>
        <p:blipFill>
          <a:blip r:embed="rId4"/>
          <a:stretch>
            <a:fillRect/>
          </a:stretch>
        </p:blipFill>
        <p:spPr>
          <a:xfrm>
            <a:off x="4349434" y="3171608"/>
            <a:ext cx="6551648" cy="1562235"/>
          </a:xfrm>
          <a:prstGeom prst="rect">
            <a:avLst/>
          </a:prstGeom>
        </p:spPr>
      </p:pic>
      <p:pic>
        <p:nvPicPr>
          <p:cNvPr id="11" name="Picture 10">
            <a:extLst>
              <a:ext uri="{FF2B5EF4-FFF2-40B4-BE49-F238E27FC236}">
                <a16:creationId xmlns:a16="http://schemas.microsoft.com/office/drawing/2014/main" id="{E78F2D3F-028F-DC52-D0DF-79EA7A914131}"/>
              </a:ext>
            </a:extLst>
          </p:cNvPr>
          <p:cNvPicPr>
            <a:picLocks noChangeAspect="1"/>
          </p:cNvPicPr>
          <p:nvPr/>
        </p:nvPicPr>
        <p:blipFill>
          <a:blip r:embed="rId5"/>
          <a:stretch>
            <a:fillRect/>
          </a:stretch>
        </p:blipFill>
        <p:spPr>
          <a:xfrm>
            <a:off x="4349434" y="4989684"/>
            <a:ext cx="6551648" cy="967824"/>
          </a:xfrm>
          <a:prstGeom prst="rect">
            <a:avLst/>
          </a:prstGeom>
        </p:spPr>
      </p:pic>
    </p:spTree>
    <p:custDataLst>
      <p:tags r:id="rId1"/>
    </p:custDataLst>
    <p:extLst>
      <p:ext uri="{BB962C8B-B14F-4D97-AF65-F5344CB8AC3E}">
        <p14:creationId xmlns:p14="http://schemas.microsoft.com/office/powerpoint/2010/main" val="33106137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Deadlock </a:t>
            </a:r>
            <a:r>
              <a:rPr lang="en-US" dirty="0" err="1"/>
              <a:t>trong</a:t>
            </a:r>
            <a:r>
              <a:rPr lang="en-US" dirty="0"/>
              <a:t> Java</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31</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67033"/>
            <a:chOff x="1274103" y="2064688"/>
            <a:chExt cx="7028128" cy="2534066"/>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03</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81092"/>
            </a:xfrm>
            <a:prstGeom prst="rect">
              <a:avLst/>
            </a:prstGeom>
          </p:spPr>
          <p:txBody>
            <a:bodyPr wrap="square">
              <a:spAutoFit/>
            </a:bodyPr>
            <a:lstStyle/>
            <a:p>
              <a:pPr hangingPunct="0">
                <a:lnSpc>
                  <a:spcPct val="120000"/>
                </a:lnSpc>
                <a:defRPr/>
              </a:pPr>
              <a:r>
                <a:rPr lang="en-US" sz="1200" b="1" kern="0" dirty="0" err="1">
                  <a:solidFill>
                    <a:srgbClr val="F05123"/>
                  </a:solidFill>
                  <a:latin typeface="Source Sans Pro"/>
                  <a:ea typeface="Source Sans Pro"/>
                  <a:sym typeface="Source Sans Pro"/>
                </a:rPr>
                <a:t>Dealock</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trong</a:t>
              </a:r>
              <a:r>
                <a:rPr lang="en-US" sz="1200" b="1" kern="0" dirty="0">
                  <a:solidFill>
                    <a:srgbClr val="F05123"/>
                  </a:solidFill>
                  <a:latin typeface="Source Sans Pro"/>
                  <a:ea typeface="Source Sans Pro"/>
                  <a:sym typeface="Source Sans Pro"/>
                </a:rPr>
                <a:t> Java: </a:t>
              </a:r>
              <a:r>
                <a:rPr lang="en-US" sz="1400" kern="0" dirty="0">
                  <a:solidFill>
                    <a:srgbClr val="000000"/>
                  </a:solidFill>
                  <a:latin typeface="Source Sans Pro"/>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Còn</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được</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gọi</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là</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bế</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tắt</a:t>
              </a:r>
              <a:r>
                <a:rPr lang="en-US" sz="1400" kern="0" dirty="0">
                  <a:solidFill>
                    <a:srgbClr val="333333"/>
                  </a:solidFill>
                  <a:latin typeface="Times New Roman" panose="02020603050405020304" pitchFamily="18" charset="0"/>
                  <a:ea typeface="Source Sans Pro"/>
                  <a:sym typeface="Source Sans Pro"/>
                </a:rPr>
                <a:t> </a:t>
              </a:r>
              <a:r>
                <a:rPr lang="en-US" sz="1400" kern="0" dirty="0" err="1">
                  <a:solidFill>
                    <a:srgbClr val="333333"/>
                  </a:solidFill>
                  <a:latin typeface="Times New Roman" panose="02020603050405020304" pitchFamily="18" charset="0"/>
                  <a:ea typeface="Source Sans Pro"/>
                  <a:sym typeface="Source Sans Pro"/>
                </a:rPr>
                <a:t>trong</a:t>
              </a:r>
              <a:r>
                <a:rPr lang="en-US" sz="1400" kern="0" dirty="0">
                  <a:solidFill>
                    <a:srgbClr val="333333"/>
                  </a:solidFill>
                  <a:latin typeface="Times New Roman" panose="02020603050405020304" pitchFamily="18" charset="0"/>
                  <a:ea typeface="Source Sans Pro"/>
                  <a:sym typeface="Source Sans Pro"/>
                </a:rPr>
                <a:t> Java</a:t>
              </a:r>
              <a:r>
                <a:rPr lang="en-US" sz="1400" dirty="0">
                  <a:solidFill>
                    <a:srgbClr val="333333"/>
                  </a:solidFill>
                  <a:effectLst/>
                  <a:latin typeface="Times New Roman" panose="02020603050405020304" pitchFamily="18" charset="0"/>
                  <a:ea typeface="Times New Roman" panose="02020603050405020304" pitchFamily="18" charset="0"/>
                </a:rPr>
                <a:t>.</a:t>
              </a:r>
              <a:endParaRPr lang="en-US" sz="1400" kern="0" dirty="0">
                <a:solidFill>
                  <a:srgbClr val="000000"/>
                </a:solidFill>
                <a:latin typeface="Source Sans Pro"/>
                <a:ea typeface="Source Sans Pro"/>
                <a:sym typeface="Source Sans Pro"/>
              </a:endParaRPr>
            </a:p>
          </p:txBody>
        </p:sp>
      </p:grpSp>
      <p:pic>
        <p:nvPicPr>
          <p:cNvPr id="10" name="Picture 9">
            <a:extLst>
              <a:ext uri="{FF2B5EF4-FFF2-40B4-BE49-F238E27FC236}">
                <a16:creationId xmlns:a16="http://schemas.microsoft.com/office/drawing/2014/main" id="{D0F1320B-A325-399F-9FAE-4CEE10AF51A8}"/>
              </a:ext>
            </a:extLst>
          </p:cNvPr>
          <p:cNvPicPr>
            <a:picLocks noChangeAspect="1"/>
          </p:cNvPicPr>
          <p:nvPr/>
        </p:nvPicPr>
        <p:blipFill>
          <a:blip r:embed="rId3"/>
          <a:stretch>
            <a:fillRect/>
          </a:stretch>
        </p:blipFill>
        <p:spPr>
          <a:xfrm>
            <a:off x="4274820" y="2206102"/>
            <a:ext cx="5559462" cy="2896280"/>
          </a:xfrm>
          <a:prstGeom prst="rect">
            <a:avLst/>
          </a:prstGeom>
        </p:spPr>
      </p:pic>
    </p:spTree>
    <p:custDataLst>
      <p:tags r:id="rId1"/>
    </p:custDataLst>
    <p:extLst>
      <p:ext uri="{BB962C8B-B14F-4D97-AF65-F5344CB8AC3E}">
        <p14:creationId xmlns:p14="http://schemas.microsoft.com/office/powerpoint/2010/main" val="3335449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Deadlock </a:t>
            </a:r>
            <a:r>
              <a:rPr lang="en-US" dirty="0" err="1"/>
              <a:t>trong</a:t>
            </a:r>
            <a:r>
              <a:rPr lang="en-US" dirty="0"/>
              <a:t> Java</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32</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975095"/>
            <a:chOff x="1274103" y="2064688"/>
            <a:chExt cx="7028128" cy="195019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03</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597216"/>
            </a:xfrm>
            <a:prstGeom prst="rect">
              <a:avLst/>
            </a:prstGeom>
          </p:spPr>
          <p:txBody>
            <a:bodyPr wrap="square">
              <a:spAutoFit/>
            </a:bodyPr>
            <a:lstStyle/>
            <a:p>
              <a:pPr hangingPunct="0">
                <a:lnSpc>
                  <a:spcPct val="120000"/>
                </a:lnSpc>
                <a:defRPr/>
              </a:pPr>
              <a:r>
                <a:rPr lang="en-US" sz="1200" b="1" kern="0" dirty="0" err="1">
                  <a:solidFill>
                    <a:srgbClr val="F05123"/>
                  </a:solidFill>
                  <a:latin typeface="Source Sans Pro"/>
                  <a:ea typeface="Source Sans Pro"/>
                  <a:sym typeface="Source Sans Pro"/>
                </a:rPr>
                <a:t>Ví</a:t>
              </a:r>
              <a:r>
                <a:rPr lang="en-US" sz="1200" b="1" kern="0" dirty="0">
                  <a:solidFill>
                    <a:srgbClr val="F05123"/>
                  </a:solidFill>
                  <a:latin typeface="Source Sans Pro"/>
                  <a:ea typeface="Source Sans Pro"/>
                  <a:sym typeface="Source Sans Pro"/>
                </a:rPr>
                <a:t> </a:t>
              </a:r>
              <a:r>
                <a:rPr lang="en-US" sz="1200" b="1" kern="0" dirty="0" err="1">
                  <a:solidFill>
                    <a:srgbClr val="F05123"/>
                  </a:solidFill>
                  <a:latin typeface="Source Sans Pro"/>
                  <a:ea typeface="Source Sans Pro"/>
                  <a:sym typeface="Source Sans Pro"/>
                </a:rPr>
                <a:t>dụ</a:t>
              </a:r>
              <a:r>
                <a:rPr lang="en-US" sz="1200" b="1" kern="0" dirty="0">
                  <a:solidFill>
                    <a:srgbClr val="F05123"/>
                  </a:solidFill>
                  <a:latin typeface="Source Sans Pro"/>
                  <a:ea typeface="Source Sans Pro"/>
                  <a:sym typeface="Source Sans Pro"/>
                </a:rPr>
                <a:t> Deadlock:</a:t>
              </a:r>
              <a:endParaRPr lang="en-US" sz="1400" kern="0" dirty="0">
                <a:solidFill>
                  <a:srgbClr val="000000"/>
                </a:solidFill>
                <a:latin typeface="Source Sans Pro"/>
                <a:ea typeface="Source Sans Pro"/>
                <a:sym typeface="Source Sans Pro"/>
              </a:endParaRPr>
            </a:p>
          </p:txBody>
        </p:sp>
      </p:grpSp>
      <p:pic>
        <p:nvPicPr>
          <p:cNvPr id="8" name="Picture 7">
            <a:extLst>
              <a:ext uri="{FF2B5EF4-FFF2-40B4-BE49-F238E27FC236}">
                <a16:creationId xmlns:a16="http://schemas.microsoft.com/office/drawing/2014/main" id="{B576F348-A8B6-1669-D475-A2CE75C65003}"/>
              </a:ext>
            </a:extLst>
          </p:cNvPr>
          <p:cNvPicPr>
            <a:picLocks noChangeAspect="1"/>
          </p:cNvPicPr>
          <p:nvPr/>
        </p:nvPicPr>
        <p:blipFill>
          <a:blip r:embed="rId3"/>
          <a:stretch>
            <a:fillRect/>
          </a:stretch>
        </p:blipFill>
        <p:spPr>
          <a:xfrm>
            <a:off x="5392271" y="904818"/>
            <a:ext cx="5943600" cy="5065676"/>
          </a:xfrm>
          <a:prstGeom prst="rect">
            <a:avLst/>
          </a:prstGeom>
        </p:spPr>
      </p:pic>
      <p:pic>
        <p:nvPicPr>
          <p:cNvPr id="9" name="Picture 8">
            <a:extLst>
              <a:ext uri="{FF2B5EF4-FFF2-40B4-BE49-F238E27FC236}">
                <a16:creationId xmlns:a16="http://schemas.microsoft.com/office/drawing/2014/main" id="{06D261CA-46B9-7F11-FD57-C69792575269}"/>
              </a:ext>
            </a:extLst>
          </p:cNvPr>
          <p:cNvPicPr>
            <a:picLocks noChangeAspect="1"/>
          </p:cNvPicPr>
          <p:nvPr/>
        </p:nvPicPr>
        <p:blipFill>
          <a:blip r:embed="rId4"/>
          <a:stretch>
            <a:fillRect/>
          </a:stretch>
        </p:blipFill>
        <p:spPr>
          <a:xfrm>
            <a:off x="5392271" y="6159314"/>
            <a:ext cx="5943600" cy="438150"/>
          </a:xfrm>
          <a:prstGeom prst="rect">
            <a:avLst/>
          </a:prstGeom>
        </p:spPr>
      </p:pic>
    </p:spTree>
    <p:custDataLst>
      <p:tags r:id="rId1"/>
    </p:custDataLst>
    <p:extLst>
      <p:ext uri="{BB962C8B-B14F-4D97-AF65-F5344CB8AC3E}">
        <p14:creationId xmlns:p14="http://schemas.microsoft.com/office/powerpoint/2010/main" val="22175124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F022A81-DE86-4891-8735-12E3D4FB92CD}"/>
              </a:ext>
            </a:extLst>
          </p:cNvPr>
          <p:cNvSpPr/>
          <p:nvPr/>
        </p:nvSpPr>
        <p:spPr>
          <a:xfrm rot="10800000">
            <a:off x="8451721" y="0"/>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05C5C8-9C95-47DB-821B-E769C7F730F3}"/>
              </a:ext>
            </a:extLst>
          </p:cNvPr>
          <p:cNvSpPr txBox="1"/>
          <p:nvPr/>
        </p:nvSpPr>
        <p:spPr>
          <a:xfrm>
            <a:off x="2426919" y="2844800"/>
            <a:ext cx="7338163" cy="523220"/>
          </a:xfrm>
          <a:prstGeom prst="rect">
            <a:avLst/>
          </a:prstGeom>
          <a:noFill/>
        </p:spPr>
        <p:txBody>
          <a:bodyPr wrap="none" rtlCol="0">
            <a:spAutoFit/>
          </a:bodyPr>
          <a:lstStyle/>
          <a:p>
            <a:pPr algn="ctr"/>
            <a:r>
              <a:rPr lang="en-US" sz="2800" dirty="0">
                <a:solidFill>
                  <a:srgbClr val="F77F00"/>
                </a:solidFill>
                <a:latin typeface="Times New Roman" panose="02020603050405020304" pitchFamily="18" charset="0"/>
                <a:cs typeface="Times New Roman" panose="02020603050405020304" pitchFamily="18" charset="0"/>
              </a:rPr>
              <a:t>CẢM ƠN THẦY VÀ CÁC BẠN ĐÃ THEO DÕI</a:t>
            </a:r>
          </a:p>
        </p:txBody>
      </p:sp>
    </p:spTree>
    <p:extLst>
      <p:ext uri="{BB962C8B-B14F-4D97-AF65-F5344CB8AC3E}">
        <p14:creationId xmlns:p14="http://schemas.microsoft.com/office/powerpoint/2010/main" val="171960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205001" y="505189"/>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6CA8181-CD8B-4BF5-8323-3718F7D1EF96}"/>
              </a:ext>
            </a:extLst>
          </p:cNvPr>
          <p:cNvSpPr txBox="1"/>
          <p:nvPr/>
        </p:nvSpPr>
        <p:spPr>
          <a:xfrm>
            <a:off x="882857" y="555832"/>
            <a:ext cx="3289110" cy="369332"/>
          </a:xfrm>
          <a:prstGeom prst="rect">
            <a:avLst/>
          </a:prstGeom>
          <a:noFill/>
        </p:spPr>
        <p:txBody>
          <a:bodyPr wrap="square" rtlCol="0">
            <a:spAutoFit/>
          </a:bodyPr>
          <a:lstStyle/>
          <a:p>
            <a:r>
              <a:rPr lang="en-US" b="1" dirty="0">
                <a:latin typeface="Times New Roman" panose="02020603050405020304" pitchFamily="18" charset="0"/>
                <a:ea typeface="Adobe Heiti Std R" panose="020B0400000000000000" pitchFamily="34" charset="-128"/>
                <a:cs typeface="Times New Roman" panose="02020603050405020304" pitchFamily="18" charset="0"/>
              </a:rPr>
              <a:t>Process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là</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gì</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4" name="Picture 3">
            <a:extLst>
              <a:ext uri="{FF2B5EF4-FFF2-40B4-BE49-F238E27FC236}">
                <a16:creationId xmlns:a16="http://schemas.microsoft.com/office/drawing/2014/main" id="{9610CD40-723E-7F78-4A33-7EA353C0F3F2}"/>
              </a:ext>
            </a:extLst>
          </p:cNvPr>
          <p:cNvPicPr>
            <a:picLocks noChangeAspect="1"/>
          </p:cNvPicPr>
          <p:nvPr/>
        </p:nvPicPr>
        <p:blipFill>
          <a:blip r:embed="rId2"/>
          <a:stretch>
            <a:fillRect/>
          </a:stretch>
        </p:blipFill>
        <p:spPr>
          <a:xfrm>
            <a:off x="6001196" y="925163"/>
            <a:ext cx="4989315" cy="4830177"/>
          </a:xfrm>
          <a:prstGeom prst="rect">
            <a:avLst/>
          </a:prstGeom>
        </p:spPr>
      </p:pic>
      <p:sp>
        <p:nvSpPr>
          <p:cNvPr id="12" name="TextBox 11">
            <a:extLst>
              <a:ext uri="{FF2B5EF4-FFF2-40B4-BE49-F238E27FC236}">
                <a16:creationId xmlns:a16="http://schemas.microsoft.com/office/drawing/2014/main" id="{B17EBC34-D3EB-DD91-A1BA-285EE11C0E24}"/>
              </a:ext>
            </a:extLst>
          </p:cNvPr>
          <p:cNvSpPr txBox="1"/>
          <p:nvPr/>
        </p:nvSpPr>
        <p:spPr>
          <a:xfrm>
            <a:off x="501840" y="1211418"/>
            <a:ext cx="6454588" cy="338554"/>
          </a:xfrm>
          <a:prstGeom prst="rect">
            <a:avLst/>
          </a:prstGeom>
          <a:noFill/>
        </p:spPr>
        <p:txBody>
          <a:bodyPr wrap="square">
            <a:spAutoFit/>
          </a:bodyPr>
          <a:lstStyle/>
          <a:p>
            <a:r>
              <a:rPr lang="en-US" sz="1600" b="0" i="0" dirty="0">
                <a:solidFill>
                  <a:srgbClr val="24292F"/>
                </a:solidFill>
                <a:effectLst/>
                <a:latin typeface="Open Sans" panose="020B0606030504020204" pitchFamily="34" charset="0"/>
              </a:rPr>
              <a:t>Process </a:t>
            </a:r>
            <a:r>
              <a:rPr lang="en-US" sz="1600" b="0" i="0" dirty="0" err="1">
                <a:solidFill>
                  <a:srgbClr val="24292F"/>
                </a:solidFill>
                <a:effectLst/>
                <a:latin typeface="Open Sans" panose="020B0606030504020204" pitchFamily="34" charset="0"/>
              </a:rPr>
              <a:t>là</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quá</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trình</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hoạt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động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của</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một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ứng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dụng</a:t>
            </a:r>
            <a:r>
              <a:rPr lang="en-US" sz="1600" b="0" i="0" dirty="0">
                <a:solidFill>
                  <a:srgbClr val="24292F"/>
                </a:solidFill>
                <a:effectLst/>
                <a:latin typeface="Open Sans" panose="020B0606030504020204" pitchFamily="34" charset="0"/>
              </a:rPr>
              <a:t>.</a:t>
            </a:r>
            <a:endParaRPr lang="en-US" sz="1600" dirty="0"/>
          </a:p>
        </p:txBody>
      </p:sp>
    </p:spTree>
    <p:extLst>
      <p:ext uri="{BB962C8B-B14F-4D97-AF65-F5344CB8AC3E}">
        <p14:creationId xmlns:p14="http://schemas.microsoft.com/office/powerpoint/2010/main" val="25035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63CCE77-3C42-8A92-33BF-AE686589A1CE}"/>
              </a:ext>
            </a:extLst>
          </p:cNvPr>
          <p:cNvPicPr>
            <a:picLocks noChangeAspect="1"/>
          </p:cNvPicPr>
          <p:nvPr/>
        </p:nvPicPr>
        <p:blipFill>
          <a:blip r:embed="rId2"/>
          <a:stretch>
            <a:fillRect/>
          </a:stretch>
        </p:blipFill>
        <p:spPr>
          <a:xfrm>
            <a:off x="2032076" y="1261394"/>
            <a:ext cx="7683348" cy="3584252"/>
          </a:xfrm>
          <a:prstGeom prst="rect">
            <a:avLst/>
          </a:prstGeom>
        </p:spPr>
      </p:pic>
    </p:spTree>
    <p:extLst>
      <p:ext uri="{BB962C8B-B14F-4D97-AF65-F5344CB8AC3E}">
        <p14:creationId xmlns:p14="http://schemas.microsoft.com/office/powerpoint/2010/main" val="19346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0A42D1FA-6965-A161-80F4-8660C1EB18B4}"/>
              </a:ext>
            </a:extLst>
          </p:cNvPr>
          <p:cNvSpPr txBox="1"/>
          <p:nvPr/>
        </p:nvSpPr>
        <p:spPr>
          <a:xfrm>
            <a:off x="934873" y="1290037"/>
            <a:ext cx="6454588" cy="3693319"/>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Một Process sẽ bao gồm nhiều thành phần để cho phép nó thực thi các tác vụ (</a:t>
            </a:r>
            <a:r>
              <a:rPr lang="vi-VN" b="1" i="0" dirty="0">
                <a:solidFill>
                  <a:srgbClr val="1B1B1B"/>
                </a:solidFill>
                <a:effectLst/>
                <a:latin typeface="Open Sans" panose="020B0606030504020204" pitchFamily="34" charset="0"/>
              </a:rPr>
              <a:t>Task</a:t>
            </a:r>
            <a:r>
              <a:rPr lang="vi-VN" b="0" i="0" dirty="0">
                <a:solidFill>
                  <a:srgbClr val="1B1B1B"/>
                </a:solidFill>
                <a:effectLst/>
                <a:latin typeface="Open Sans" panose="020B0606030504020204" pitchFamily="34" charset="0"/>
              </a:rPr>
              <a:t>) cụ thể, bao gồm:</a:t>
            </a:r>
          </a:p>
          <a:p>
            <a:pPr algn="l">
              <a:buFont typeface="Arial" panose="020B0604020202020204" pitchFamily="34" charset="0"/>
              <a:buChar char="•"/>
            </a:pPr>
            <a:r>
              <a:rPr lang="vi-VN" b="0" i="0" dirty="0">
                <a:solidFill>
                  <a:srgbClr val="1B1B1B"/>
                </a:solidFill>
                <a:effectLst/>
                <a:latin typeface="Open Sans" panose="020B0606030504020204" pitchFamily="34" charset="0"/>
              </a:rPr>
              <a:t>Stack là nơi để chứa các dữ liệu tạm thời ví dụ như params của method/function, local variables (biến cục bộ), địa chỉ trả về</a:t>
            </a:r>
          </a:p>
          <a:p>
            <a:pPr algn="l">
              <a:buFont typeface="Arial" panose="020B0604020202020204" pitchFamily="34" charset="0"/>
              <a:buChar char="•"/>
            </a:pPr>
            <a:r>
              <a:rPr lang="vi-VN" b="0" i="0" dirty="0">
                <a:solidFill>
                  <a:srgbClr val="1B1B1B"/>
                </a:solidFill>
                <a:effectLst/>
                <a:latin typeface="Open Sans" panose="020B0606030504020204" pitchFamily="34" charset="0"/>
              </a:rPr>
              <a:t>Heap là bộ nhớ được cấp phát động cho </a:t>
            </a:r>
            <a:r>
              <a:rPr lang="vi-VN" b="1" i="0" dirty="0">
                <a:solidFill>
                  <a:srgbClr val="1B1B1B"/>
                </a:solidFill>
                <a:effectLst/>
                <a:latin typeface="Open Sans" panose="020B0606030504020204" pitchFamily="34" charset="0"/>
              </a:rPr>
              <a:t>Process</a:t>
            </a:r>
            <a:r>
              <a:rPr lang="vi-VN" b="0" i="0" dirty="0">
                <a:solidFill>
                  <a:srgbClr val="1B1B1B"/>
                </a:solidFill>
                <a:effectLst/>
                <a:latin typeface="Open Sans" panose="020B0606030504020204" pitchFamily="34" charset="0"/>
              </a:rPr>
              <a:t> trong thời gian chạy (</a:t>
            </a:r>
            <a:r>
              <a:rPr lang="vi-VN" b="1" i="0" dirty="0">
                <a:solidFill>
                  <a:srgbClr val="1B1B1B"/>
                </a:solidFill>
                <a:effectLst/>
                <a:latin typeface="Open Sans" panose="020B0606030504020204" pitchFamily="34" charset="0"/>
              </a:rPr>
              <a:t>runtime</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Text là nơi chứa thông tin các hoạt động hiện tại thể hiện bằng giá trị của bộ đếm chương trình (</a:t>
            </a:r>
            <a:r>
              <a:rPr lang="vi-VN" b="1" i="0" dirty="0">
                <a:solidFill>
                  <a:srgbClr val="1B1B1B"/>
                </a:solidFill>
                <a:effectLst/>
                <a:latin typeface="Open Sans" panose="020B0606030504020204" pitchFamily="34" charset="0"/>
              </a:rPr>
              <a:t>Program Counter</a:t>
            </a:r>
            <a:r>
              <a:rPr lang="vi-VN" b="0" i="0" dirty="0">
                <a:solidFill>
                  <a:srgbClr val="1B1B1B"/>
                </a:solidFill>
                <a:effectLst/>
                <a:latin typeface="Open Sans" panose="020B0606030504020204" pitchFamily="34" charset="0"/>
              </a:rPr>
              <a:t>) và nội dung các thanh ghi của bộ xử lý (</a:t>
            </a:r>
            <a:r>
              <a:rPr lang="vi-VN" b="1" i="0" dirty="0">
                <a:solidFill>
                  <a:srgbClr val="1B1B1B"/>
                </a:solidFill>
                <a:effectLst/>
                <a:latin typeface="Open Sans" panose="020B0606030504020204" pitchFamily="34" charset="0"/>
              </a:rPr>
              <a:t>Processor's Registers</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Data là nơi chứa các biến toàn cục (</a:t>
            </a:r>
            <a:r>
              <a:rPr lang="vi-VN" b="1" i="0" dirty="0">
                <a:solidFill>
                  <a:srgbClr val="1B1B1B"/>
                </a:solidFill>
                <a:effectLst/>
                <a:latin typeface="Open Sans" panose="020B0606030504020204" pitchFamily="34" charset="0"/>
              </a:rPr>
              <a:t>Global variable</a:t>
            </a:r>
            <a:r>
              <a:rPr lang="vi-VN" b="0" i="0" dirty="0">
                <a:solidFill>
                  <a:srgbClr val="1B1B1B"/>
                </a:solidFill>
                <a:effectLst/>
                <a:latin typeface="Open Sans" panose="020B0606030504020204" pitchFamily="34" charset="0"/>
              </a:rPr>
              <a:t>) và biến tĩnh (</a:t>
            </a:r>
            <a:r>
              <a:rPr lang="vi-VN" b="1" i="0" dirty="0">
                <a:solidFill>
                  <a:srgbClr val="1B1B1B"/>
                </a:solidFill>
                <a:effectLst/>
                <a:latin typeface="Open Sans" panose="020B0606030504020204" pitchFamily="34" charset="0"/>
              </a:rPr>
              <a:t>Static variable</a:t>
            </a:r>
            <a:r>
              <a:rPr lang="vi-VN" b="0" i="0" dirty="0">
                <a:solidFill>
                  <a:srgbClr val="1B1B1B"/>
                </a:solidFill>
                <a:effectLst/>
                <a:latin typeface="Open Sans" panose="020B0606030504020204" pitchFamily="34" charset="0"/>
              </a:rPr>
              <a:t>)</a:t>
            </a:r>
          </a:p>
        </p:txBody>
      </p:sp>
      <p:sp>
        <p:nvSpPr>
          <p:cNvPr id="10" name="TextBox 9">
            <a:extLst>
              <a:ext uri="{FF2B5EF4-FFF2-40B4-BE49-F238E27FC236}">
                <a16:creationId xmlns:a16="http://schemas.microsoft.com/office/drawing/2014/main" id="{B1CBA205-2755-09CF-70B3-DA06FD48FCA8}"/>
              </a:ext>
            </a:extLst>
          </p:cNvPr>
          <p:cNvSpPr txBox="1"/>
          <p:nvPr/>
        </p:nvSpPr>
        <p:spPr>
          <a:xfrm>
            <a:off x="934873" y="402609"/>
            <a:ext cx="6454588" cy="369332"/>
          </a:xfrm>
          <a:prstGeom prst="rect">
            <a:avLst/>
          </a:prstGeom>
          <a:noFill/>
        </p:spPr>
        <p:txBody>
          <a:bodyPr wrap="square">
            <a:spAutoFit/>
          </a:bodyPr>
          <a:lstStyle/>
          <a:p>
            <a:pPr algn="l"/>
            <a:r>
              <a:rPr lang="en-US" b="1" i="0" dirty="0" err="1">
                <a:solidFill>
                  <a:srgbClr val="1B1B1B"/>
                </a:solidFill>
                <a:effectLst/>
                <a:latin typeface="Open Sans" panose="020B0606030504020204" pitchFamily="34" charset="0"/>
              </a:rPr>
              <a:t>Thành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phần</a:t>
            </a:r>
            <a:r>
              <a:rPr lang="en-US" b="1" i="0" dirty="0">
                <a:solidFill>
                  <a:srgbClr val="1B1B1B"/>
                </a:solidFill>
                <a:effectLst/>
                <a:latin typeface="Open Sans" panose="020B0606030504020204" pitchFamily="34" charset="0"/>
              </a:rPr>
              <a:t> Process</a:t>
            </a:r>
            <a:endParaRPr lang="vi-VN" b="1" i="0" dirty="0">
              <a:solidFill>
                <a:srgbClr val="1B1B1B"/>
              </a:solidFill>
              <a:effectLst/>
              <a:latin typeface="Open Sans" panose="020B0606030504020204" pitchFamily="34" charset="0"/>
            </a:endParaRPr>
          </a:p>
        </p:txBody>
      </p:sp>
      <p:sp>
        <p:nvSpPr>
          <p:cNvPr id="11" name="Hexagon 10">
            <a:extLst>
              <a:ext uri="{FF2B5EF4-FFF2-40B4-BE49-F238E27FC236}">
                <a16:creationId xmlns:a16="http://schemas.microsoft.com/office/drawing/2014/main" id="{1D4DAE62-BF4C-42F5-22BB-769ED3340AD4}"/>
              </a:ext>
            </a:extLst>
          </p:cNvPr>
          <p:cNvSpPr/>
          <p:nvPr/>
        </p:nvSpPr>
        <p:spPr>
          <a:xfrm rot="16200000">
            <a:off x="382139" y="348181"/>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a:extLst>
              <a:ext uri="{FF2B5EF4-FFF2-40B4-BE49-F238E27FC236}">
                <a16:creationId xmlns:a16="http://schemas.microsoft.com/office/drawing/2014/main" id="{74B8F80D-D50D-80E4-AFBA-84EB66364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92" y="587275"/>
            <a:ext cx="3593535" cy="51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1C7609F-82F2-400C-8F3D-F25F9A4A7D08}"/>
              </a:ext>
            </a:extLst>
          </p:cNvPr>
          <p:cNvSpPr txBox="1"/>
          <p:nvPr/>
        </p:nvSpPr>
        <p:spPr>
          <a:xfrm>
            <a:off x="217571" y="2230165"/>
            <a:ext cx="4993469" cy="646331"/>
          </a:xfrm>
          <a:prstGeom prst="rect">
            <a:avLst/>
          </a:prstGeom>
          <a:noFill/>
        </p:spPr>
        <p:txBody>
          <a:bodyPr wrap="square" rtlCol="0">
            <a:spAutoFit/>
          </a:bodyPr>
          <a:lstStyle/>
          <a:p>
            <a:r>
              <a:rPr lang="en-US" dirty="0">
                <a:solidFill>
                  <a:srgbClr val="404040"/>
                </a:solidFill>
                <a:latin typeface="arial" panose="020B0604020202020204" pitchFamily="34" charset="0"/>
              </a:rPr>
              <a:t>K</a:t>
            </a:r>
            <a:r>
              <a:rPr lang="vi-VN" b="0" i="0" dirty="0">
                <a:solidFill>
                  <a:srgbClr val="404040"/>
                </a:solidFill>
                <a:effectLst/>
                <a:latin typeface="arial" panose="020B0604020202020204" pitchFamily="34" charset="0"/>
              </a:rPr>
              <a:t>ý hiệu của cuộn cảm là L, được đo bằng đơn vị Henry, ký hiệu là H</a:t>
            </a:r>
            <a:endParaRPr lang="en-US" dirty="0"/>
          </a:p>
        </p:txBody>
      </p:sp>
      <p:sp>
        <p:nvSpPr>
          <p:cNvPr id="9" name="TextBox 8">
            <a:extLst>
              <a:ext uri="{FF2B5EF4-FFF2-40B4-BE49-F238E27FC236}">
                <a16:creationId xmlns:a16="http://schemas.microsoft.com/office/drawing/2014/main" id="{4E4E89ED-64D6-48EB-BD7F-645CC48D09F3}"/>
              </a:ext>
            </a:extLst>
          </p:cNvPr>
          <p:cNvSpPr txBox="1"/>
          <p:nvPr/>
        </p:nvSpPr>
        <p:spPr>
          <a:xfrm>
            <a:off x="215545" y="314867"/>
            <a:ext cx="2645589" cy="646331"/>
          </a:xfrm>
          <a:prstGeom prst="rect">
            <a:avLst/>
          </a:prstGeom>
          <a:noFill/>
        </p:spPr>
        <p:txBody>
          <a:bodyPr wrap="square" rtlCol="0">
            <a:spAutoFit/>
          </a:bodyPr>
          <a:lstStyle/>
          <a:p>
            <a:r>
              <a:rPr lang="vi-VN" b="1" i="0" dirty="0">
                <a:solidFill>
                  <a:srgbClr val="404040"/>
                </a:solidFill>
                <a:effectLst/>
                <a:latin typeface="arial" panose="020B0604020202020204" pitchFamily="34" charset="0"/>
              </a:rPr>
              <a:t>Cấu tạo cuộn cảm</a:t>
            </a:r>
          </a:p>
          <a:p>
            <a:endParaRPr lang="en-US" dirty="0"/>
          </a:p>
        </p:txBody>
      </p:sp>
    </p:spTree>
    <p:extLst>
      <p:ext uri="{BB962C8B-B14F-4D97-AF65-F5344CB8AC3E}">
        <p14:creationId xmlns:p14="http://schemas.microsoft.com/office/powerpoint/2010/main" val="2718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A2DC8D78-A24E-4B35-BFB7-7C3DB2DFA5C9}"/>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Các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loại</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p>
        </p:txBody>
      </p:sp>
      <p:sp>
        <p:nvSpPr>
          <p:cNvPr id="17" name="TextBox 16">
            <a:extLst>
              <a:ext uri="{FF2B5EF4-FFF2-40B4-BE49-F238E27FC236}">
                <a16:creationId xmlns:a16="http://schemas.microsoft.com/office/drawing/2014/main" id="{37F909FD-0C63-4274-A3AF-396848CE5111}"/>
              </a:ext>
            </a:extLst>
          </p:cNvPr>
          <p:cNvSpPr txBox="1"/>
          <p:nvPr/>
        </p:nvSpPr>
        <p:spPr>
          <a:xfrm>
            <a:off x="158261" y="587275"/>
            <a:ext cx="6450036" cy="1477328"/>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Dựa vào đặc điểm cấu tạo và ứng dụng mà cuộn cảm được chia thành các loại cuộn cảm chính như:</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cao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trung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âm tần</a:t>
            </a:r>
          </a:p>
        </p:txBody>
      </p:sp>
      <p:sp>
        <p:nvSpPr>
          <p:cNvPr id="19" name="TextBox 18">
            <a:extLst>
              <a:ext uri="{FF2B5EF4-FFF2-40B4-BE49-F238E27FC236}">
                <a16:creationId xmlns:a16="http://schemas.microsoft.com/office/drawing/2014/main" id="{C5215970-BDF1-4433-A479-250CEC660105}"/>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Ứng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endParaRPr lang="en-US" b="1" i="0" dirty="0">
              <a:solidFill>
                <a:srgbClr val="404040"/>
              </a:solidFill>
              <a:effectLst/>
              <a:latin typeface="arial" panose="020B0604020202020204" pitchFamily="34" charset="0"/>
            </a:endParaRPr>
          </a:p>
        </p:txBody>
      </p:sp>
      <p:sp>
        <p:nvSpPr>
          <p:cNvPr id="21" name="TextBox 20">
            <a:extLst>
              <a:ext uri="{FF2B5EF4-FFF2-40B4-BE49-F238E27FC236}">
                <a16:creationId xmlns:a16="http://schemas.microsoft.com/office/drawing/2014/main" id="{E41859DD-5436-4721-98F2-48187E5466D5}"/>
              </a:ext>
            </a:extLst>
          </p:cNvPr>
          <p:cNvSpPr txBox="1"/>
          <p:nvPr/>
        </p:nvSpPr>
        <p:spPr>
          <a:xfrm>
            <a:off x="158261" y="565303"/>
            <a:ext cx="6450036" cy="1477328"/>
          </a:xfrm>
          <a:prstGeom prst="rect">
            <a:avLst/>
          </a:prstGeom>
          <a:noFill/>
        </p:spPr>
        <p:txBody>
          <a:bodyPr wrap="square">
            <a:spAutoFit/>
          </a:bodyPr>
          <a:lstStyle/>
          <a:p>
            <a:r>
              <a:rPr lang="vi-VN" b="0" i="0" dirty="0">
                <a:solidFill>
                  <a:srgbClr val="404040"/>
                </a:solidFill>
                <a:effectLst/>
                <a:latin typeface="arial" panose="020B0604020202020204" pitchFamily="34" charset="0"/>
              </a:rPr>
              <a:t>Cuộn cảm được thiết kế bởi cuộn dây dẫn và lõi sắt. Chính vì thế, khi ở dòng điện một chiều, linh kiện điện tử này có chức năng tương tự của một dây dẫn điện. Còn đối với dòng xoay chiều, cuộn cảm có tác dụng kìm hãm sự biến thiên dòng điện khi có dòng xoay chiều chạy qua.</a:t>
            </a:r>
            <a:endParaRPr lang="en-US" dirty="0"/>
          </a:p>
        </p:txBody>
      </p:sp>
      <p:pic>
        <p:nvPicPr>
          <p:cNvPr id="2052" name="Picture 4" descr="Cuộn cảm là gì? Cấu tạo, đo lường và ứng dụng của cuộn cảm">
            <a:extLst>
              <a:ext uri="{FF2B5EF4-FFF2-40B4-BE49-F238E27FC236}">
                <a16:creationId xmlns:a16="http://schemas.microsoft.com/office/drawing/2014/main" id="{81B5A8C8-69EF-42D3-AE78-DC71DDE810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8297" y="402688"/>
            <a:ext cx="4884852" cy="483752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3B51D00-8802-4FC9-8396-AE80EBABF557}"/>
              </a:ext>
            </a:extLst>
          </p:cNvPr>
          <p:cNvSpPr txBox="1"/>
          <p:nvPr/>
        </p:nvSpPr>
        <p:spPr>
          <a:xfrm>
            <a:off x="158261" y="223308"/>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Tác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trong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mạch</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lọc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nguồn</a:t>
            </a:r>
            <a:endParaRPr lang="en-US" b="1" i="0" dirty="0">
              <a:solidFill>
                <a:srgbClr val="404040"/>
              </a:solidFill>
              <a:effectLst/>
              <a:latin typeface="arial" panose="020B0604020202020204" pitchFamily="34" charset="0"/>
            </a:endParaRPr>
          </a:p>
        </p:txBody>
      </p:sp>
      <p:sp>
        <p:nvSpPr>
          <p:cNvPr id="26" name="TextBox 25">
            <a:extLst>
              <a:ext uri="{FF2B5EF4-FFF2-40B4-BE49-F238E27FC236}">
                <a16:creationId xmlns:a16="http://schemas.microsoft.com/office/drawing/2014/main" id="{41627CF6-A712-4E3E-9694-2D568E0294ED}"/>
              </a:ext>
            </a:extLst>
          </p:cNvPr>
          <p:cNvSpPr txBox="1"/>
          <p:nvPr/>
        </p:nvSpPr>
        <p:spPr>
          <a:xfrm>
            <a:off x="158261" y="609247"/>
            <a:ext cx="6450036" cy="2031325"/>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Được biết, tần số cuộn cảm càng cao thì giá trị cảm kháng càng cao. Nhờ vào nguyên lý này mà người dùng có thể sử dụng linh kiện để lọc nhiễu hiệu quả của mạch nguồn.</a:t>
            </a:r>
          </a:p>
          <a:p>
            <a:pPr algn="just"/>
            <a:r>
              <a:rPr lang="vi-VN" b="0" i="0" dirty="0">
                <a:solidFill>
                  <a:srgbClr val="404040"/>
                </a:solidFill>
                <a:effectLst/>
                <a:latin typeface="arial" panose="020B0604020202020204" pitchFamily="34" charset="0"/>
              </a:rPr>
              <a:t>Đồng thời, công dụng của cuộn cảm còn được thể hiện ở việc đây là chi tiết quan trọng để ghép nối thành mạch cộng hưởng. Người dùng có thể ghép nối tiếp hoặc song song, tùy vào nhu cầu sử dụng.</a:t>
            </a:r>
          </a:p>
        </p:txBody>
      </p:sp>
    </p:spTree>
    <p:extLst>
      <p:ext uri="{BB962C8B-B14F-4D97-AF65-F5344CB8AC3E}">
        <p14:creationId xmlns:p14="http://schemas.microsoft.com/office/powerpoint/2010/main" val="34369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6" presetClass="exit" presetSubtype="21" fill="hold" grpId="1" nodeType="withEffect">
                                  <p:stCondLst>
                                    <p:cond delay="0"/>
                                  </p:stCondLst>
                                  <p:childTnLst>
                                    <p:animEffect transition="out" filter="barn(inVertical)">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P spid="17" grpId="1"/>
      <p:bldP spid="19" grpId="0"/>
      <p:bldP spid="19" grpId="1"/>
      <p:bldP spid="21" grpId="0"/>
      <p:bldP spid="21" grpId="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280" y="1405791"/>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30CD44-EDC8-48CE-8F29-045782845249}"/>
              </a:ext>
            </a:extLst>
          </p:cNvPr>
          <p:cNvSpPr txBox="1"/>
          <p:nvPr/>
        </p:nvSpPr>
        <p:spPr>
          <a:xfrm>
            <a:off x="4365974" y="1405791"/>
            <a:ext cx="3603406" cy="1077218"/>
          </a:xfrm>
          <a:prstGeom prst="rect">
            <a:avLst/>
          </a:prstGeom>
          <a:solidFill>
            <a:schemeClr val="accent3">
              <a:lumMod val="40000"/>
              <a:lumOff val="6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r>
              <a:rPr lang="en-US" sz="3200" dirty="0">
                <a:solidFill>
                  <a:schemeClr val="accent2"/>
                </a:solidFill>
              </a:rPr>
              <a:t>TỤ HÓA LÀ GÌ</a:t>
            </a:r>
          </a:p>
          <a:p>
            <a:pPr algn="ctr"/>
            <a:endParaRPr lang="en-US" sz="3200" dirty="0"/>
          </a:p>
        </p:txBody>
      </p:sp>
    </p:spTree>
    <p:extLst>
      <p:ext uri="{BB962C8B-B14F-4D97-AF65-F5344CB8AC3E}">
        <p14:creationId xmlns:p14="http://schemas.microsoft.com/office/powerpoint/2010/main" val="1097306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1348</Words>
  <Application>Microsoft Office PowerPoint</Application>
  <PresentationFormat>Widescreen</PresentationFormat>
  <Paragraphs>136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Adobe Hebrew</vt:lpstr>
      <vt:lpstr>Arial</vt:lpstr>
      <vt:lpstr>Arial</vt:lpstr>
      <vt:lpstr>Calibri</vt:lpstr>
      <vt:lpstr>Calibri Light</vt:lpstr>
      <vt:lpstr>Impact</vt:lpstr>
      <vt:lpstr>Open Sans</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Khái niệm và vòng đời Thread</vt:lpstr>
      <vt:lpstr>PowerPoint Presentation</vt:lpstr>
      <vt:lpstr>PowerPoint Presentation</vt:lpstr>
      <vt:lpstr>Thread</vt:lpstr>
      <vt:lpstr>Methods</vt:lpstr>
      <vt:lpstr>Methods</vt:lpstr>
      <vt:lpstr>Methods</vt:lpstr>
      <vt:lpstr>Methods</vt:lpstr>
      <vt:lpstr>Methods</vt:lpstr>
      <vt:lpstr>Methods</vt:lpstr>
      <vt:lpstr>Methods</vt:lpstr>
      <vt:lpstr>Methods</vt:lpstr>
      <vt:lpstr>Threadpool trong Java</vt:lpstr>
      <vt:lpstr>Threadpool trong Java</vt:lpstr>
      <vt:lpstr>Thread Group</vt:lpstr>
      <vt:lpstr>Deadlock trong Java</vt:lpstr>
      <vt:lpstr>Deadlock trong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Việt Đức</dc:creator>
  <cp:lastModifiedBy>Tín Phạm Huỳnh</cp:lastModifiedBy>
  <cp:revision>34</cp:revision>
  <dcterms:created xsi:type="dcterms:W3CDTF">2021-07-06T11:23:44Z</dcterms:created>
  <dcterms:modified xsi:type="dcterms:W3CDTF">2022-08-04T01:15:54Z</dcterms:modified>
</cp:coreProperties>
</file>