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29"/>
    <a:srgbClr val="F04242"/>
    <a:srgbClr val="F38989"/>
    <a:srgbClr val="FF3333"/>
    <a:srgbClr val="FF3399"/>
    <a:srgbClr val="F3C43A"/>
    <a:srgbClr val="00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B57EB-294D-46D4-9DAE-B1C3B7F2AD5B}" v="300" dt="2019-03-17T06:14:28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0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施宇庭" userId="5a66a4cb-739d-4da7-820e-447b7ccd87d1" providerId="ADAL" clId="{139B57EB-294D-46D4-9DAE-B1C3B7F2AD5B}"/>
    <pc:docChg chg="custSel addSld delSld modSld">
      <pc:chgData name="施宇庭" userId="5a66a4cb-739d-4da7-820e-447b7ccd87d1" providerId="ADAL" clId="{139B57EB-294D-46D4-9DAE-B1C3B7F2AD5B}" dt="2019-03-17T06:14:33.690" v="251" actId="2696"/>
      <pc:docMkLst>
        <pc:docMk/>
      </pc:docMkLst>
      <pc:sldChg chg="addSp delSp modSp add del mod">
        <pc:chgData name="施宇庭" userId="5a66a4cb-739d-4da7-820e-447b7ccd87d1" providerId="ADAL" clId="{139B57EB-294D-46D4-9DAE-B1C3B7F2AD5B}" dt="2019-03-17T06:14:33.690" v="251" actId="2696"/>
        <pc:sldMkLst>
          <pc:docMk/>
          <pc:sldMk cId="2427020730" sldId="256"/>
        </pc:sldMkLst>
        <pc:spChg chg="del">
          <ac:chgData name="施宇庭" userId="5a66a4cb-739d-4da7-820e-447b7ccd87d1" providerId="ADAL" clId="{139B57EB-294D-46D4-9DAE-B1C3B7F2AD5B}" dt="2019-03-16T11:39:49.552" v="1" actId="478"/>
          <ac:spMkLst>
            <pc:docMk/>
            <pc:sldMk cId="2427020730" sldId="256"/>
            <ac:spMk id="2" creationId="{6DDF1033-2832-4D27-8469-533BDAABABF2}"/>
          </ac:spMkLst>
        </pc:spChg>
        <pc:spChg chg="del">
          <ac:chgData name="施宇庭" userId="5a66a4cb-739d-4da7-820e-447b7ccd87d1" providerId="ADAL" clId="{139B57EB-294D-46D4-9DAE-B1C3B7F2AD5B}" dt="2019-03-16T11:39:49.552" v="1" actId="478"/>
          <ac:spMkLst>
            <pc:docMk/>
            <pc:sldMk cId="2427020730" sldId="256"/>
            <ac:spMk id="3" creationId="{583C9691-8130-4518-A9B3-6D75066932E4}"/>
          </ac:spMkLst>
        </pc:spChg>
        <pc:graphicFrameChg chg="add mod">
          <ac:chgData name="施宇庭" userId="5a66a4cb-739d-4da7-820e-447b7ccd87d1" providerId="ADAL" clId="{139B57EB-294D-46D4-9DAE-B1C3B7F2AD5B}" dt="2019-03-17T06:13:43.575" v="245"/>
          <ac:graphicFrameMkLst>
            <pc:docMk/>
            <pc:sldMk cId="2427020730" sldId="256"/>
            <ac:graphicFrameMk id="6" creationId="{BD1E76C7-78D9-42E5-9C2C-0239F413141D}"/>
          </ac:graphicFrameMkLst>
        </pc:graphicFrameChg>
      </pc:sldChg>
      <pc:sldChg chg="modSp add mod">
        <pc:chgData name="施宇庭" userId="5a66a4cb-739d-4da7-820e-447b7ccd87d1" providerId="ADAL" clId="{139B57EB-294D-46D4-9DAE-B1C3B7F2AD5B}" dt="2019-03-17T06:13:59.424" v="248" actId="14100"/>
        <pc:sldMkLst>
          <pc:docMk/>
          <pc:sldMk cId="721537127" sldId="257"/>
        </pc:sldMkLst>
        <pc:graphicFrameChg chg="mod">
          <ac:chgData name="施宇庭" userId="5a66a4cb-739d-4da7-820e-447b7ccd87d1" providerId="ADAL" clId="{139B57EB-294D-46D4-9DAE-B1C3B7F2AD5B}" dt="2019-03-17T06:13:59.424" v="248" actId="14100"/>
          <ac:graphicFrameMkLst>
            <pc:docMk/>
            <pc:sldMk cId="721537127" sldId="257"/>
            <ac:graphicFrameMk id="6" creationId="{BD1E76C7-78D9-42E5-9C2C-0239F413141D}"/>
          </ac:graphicFrameMkLst>
        </pc:graphicFrameChg>
      </pc:sldChg>
      <pc:sldChg chg="modSp add">
        <pc:chgData name="施宇庭" userId="5a66a4cb-739d-4da7-820e-447b7ccd87d1" providerId="ADAL" clId="{139B57EB-294D-46D4-9DAE-B1C3B7F2AD5B}" dt="2019-03-17T06:14:28.451" v="250"/>
        <pc:sldMkLst>
          <pc:docMk/>
          <pc:sldMk cId="2687618579" sldId="258"/>
        </pc:sldMkLst>
        <pc:graphicFrameChg chg="mod">
          <ac:chgData name="施宇庭" userId="5a66a4cb-739d-4da7-820e-447b7ccd87d1" providerId="ADAL" clId="{139B57EB-294D-46D4-9DAE-B1C3B7F2AD5B}" dt="2019-03-17T06:14:28.451" v="250"/>
          <ac:graphicFrameMkLst>
            <pc:docMk/>
            <pc:sldMk cId="2687618579" sldId="258"/>
            <ac:graphicFrameMk id="6" creationId="{BD1E76C7-78D9-42E5-9C2C-0239F413141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00" b="1" i="0" u="none" strike="noStrike" kern="1200" spc="0" baseline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sz="2800" b="1" dirty="0">
                <a:solidFill>
                  <a:srgbClr val="6BD729"/>
                </a:solidFill>
              </a:rPr>
              <a:t>初賽</a:t>
            </a:r>
            <a:r>
              <a:rPr lang="zh-TW" altLang="en-US" sz="2800" b="1" dirty="0">
                <a:solidFill>
                  <a:srgbClr val="F04242"/>
                </a:solidFill>
              </a:rPr>
              <a:t> </a:t>
            </a:r>
            <a:r>
              <a:rPr lang="zh-TW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評分標準</a:t>
            </a:r>
          </a:p>
        </c:rich>
      </c:tx>
      <c:layout>
        <c:manualLayout>
          <c:xMode val="edge"/>
          <c:yMode val="edge"/>
          <c:x val="0.34160537262374896"/>
          <c:y val="6.4437398401764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00" b="1" i="0" u="none" strike="noStrike" kern="1200" spc="0" baseline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spPr>
            <a:solidFill>
              <a:srgbClr val="0073B9"/>
            </a:solidFill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73B9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21F-4105-8800-6FB358183B58}"/>
              </c:ext>
            </c:extLst>
          </c:dPt>
          <c:dPt>
            <c:idx val="1"/>
            <c:bubble3D val="0"/>
            <c:spPr>
              <a:solidFill>
                <a:srgbClr val="0073B9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1F-4105-8800-6FB358183B58}"/>
              </c:ext>
            </c:extLst>
          </c:dPt>
          <c:dPt>
            <c:idx val="2"/>
            <c:bubble3D val="0"/>
            <c:spPr>
              <a:solidFill>
                <a:srgbClr val="0073B9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21F-4105-8800-6FB358183B58}"/>
              </c:ext>
            </c:extLst>
          </c:dPt>
          <c:dPt>
            <c:idx val="3"/>
            <c:bubble3D val="0"/>
            <c:spPr>
              <a:solidFill>
                <a:srgbClr val="F3C43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1F-4105-8800-6FB358183B58}"/>
              </c:ext>
            </c:extLst>
          </c:dPt>
          <c:dLbls>
            <c:dLbl>
              <c:idx val="0"/>
              <c:layout>
                <c:manualLayout>
                  <c:x val="-0.13759646232911391"/>
                  <c:y val="0.20238264006459086"/>
                </c:manualLayout>
              </c:layout>
              <c:tx>
                <c:rich>
                  <a:bodyPr/>
                  <a:lstStyle/>
                  <a:p>
                    <a:fld id="{C48F54A2-335F-4391-A2B0-FADA4A5659AA}" type="CATEGORYNAME">
                      <a:rPr lang="zh-TW" altLang="en-US" sz="2000" smtClean="0"/>
                      <a:pPr/>
                      <a:t>[類別名稱]</a:t>
                    </a:fld>
                    <a:fld id="{4B58A7EF-1D34-4E16-8A34-2436BDDE0743}" type="PERCENTAGE">
                      <a:rPr lang="en-US" altLang="zh-TW" sz="2000" baseline="0" smtClean="0"/>
                      <a:pPr/>
                      <a:t>[百分比]</a:t>
                    </a:fld>
                    <a:endParaRPr lang="zh-TW" alt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21F-4105-8800-6FB358183B58}"/>
                </c:ext>
              </c:extLst>
            </c:dLbl>
            <c:dLbl>
              <c:idx val="1"/>
              <c:layout>
                <c:manualLayout>
                  <c:x val="-0.17816963924196655"/>
                  <c:y val="-1.9365579040575745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defRPr>
                    </a:pPr>
                    <a:fld id="{AB5BA3DD-5DAA-443D-9F3A-041AD7FAFB88}" type="CATEGORYNAME">
                      <a:rPr lang="zh-TW" altLang="en-US" sz="2000" b="0" smtClean="0"/>
                      <a:pPr>
                        <a:defRPr sz="2000">
                          <a:solidFill>
                            <a:schemeClr val="bg1"/>
                          </a:solidFill>
                        </a:defRPr>
                      </a:pPr>
                      <a:t>[類別名稱]</a:t>
                    </a:fld>
                    <a:fld id="{8E143911-83B9-47DE-9B9C-6188A6D85EFA}" type="PERCENTAGE">
                      <a:rPr lang="en-US" altLang="zh-TW" sz="2000" b="0" baseline="0" smtClean="0"/>
                      <a:pPr>
                        <a:defRPr sz="2000">
                          <a:solidFill>
                            <a:schemeClr val="bg1"/>
                          </a:solidFill>
                        </a:defRPr>
                      </a:pPr>
                      <a:t>[百分比]</a:t>
                    </a:fld>
                    <a:endParaRPr lang="zh-TW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923741473665612"/>
                      <c:h val="0.1834045235548976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21F-4105-8800-6FB358183B58}"/>
                </c:ext>
              </c:extLst>
            </c:dLbl>
            <c:dLbl>
              <c:idx val="2"/>
              <c:layout>
                <c:manualLayout>
                  <c:x val="0.132304290701071"/>
                  <c:y val="-0.1824939226146001"/>
                </c:manualLayout>
              </c:layout>
              <c:tx>
                <c:rich>
                  <a:bodyPr/>
                  <a:lstStyle/>
                  <a:p>
                    <a:fld id="{AA1C081C-C32E-41B4-A906-B78FB38F360E}" type="CATEGORYNAME">
                      <a:rPr lang="zh-TW" altLang="en-US" sz="2000" smtClean="0"/>
                      <a:pPr/>
                      <a:t>[類別名稱]</a:t>
                    </a:fld>
                    <a:fld id="{2E42C700-5487-4C9E-B993-31195DB6776E}" type="PERCENTAGE">
                      <a:rPr lang="en-US" altLang="zh-TW" sz="2000" baseline="0" smtClean="0"/>
                      <a:pPr/>
                      <a:t>[百分比]</a:t>
                    </a:fld>
                    <a:endParaRPr lang="zh-TW" alt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21F-4105-8800-6FB358183B58}"/>
                </c:ext>
              </c:extLst>
            </c:dLbl>
            <c:dLbl>
              <c:idx val="3"/>
              <c:layout>
                <c:manualLayout>
                  <c:x val="0.19845643605160659"/>
                  <c:y val="0.1438916734649455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defRPr>
                    </a:pPr>
                    <a:fld id="{E114E015-81BA-4C08-8D68-817E59655C39}" type="CATEGORYNAME">
                      <a:rPr lang="zh-TW" altLang="en-US" sz="2000" b="1" smtClean="0">
                        <a:solidFill>
                          <a:schemeClr val="tx1"/>
                        </a:solidFill>
                      </a:rPr>
                      <a:pPr>
                        <a:defRPr sz="2000" b="1"/>
                      </a:pPr>
                      <a:t>[類別名稱]</a:t>
                    </a:fld>
                    <a:fld id="{F2CE629C-9B39-49CF-A47C-CE5053C2CE16}" type="PERCENTAGE">
                      <a:rPr lang="en-US" altLang="zh-TW" sz="2000" b="1" baseline="0" smtClean="0">
                        <a:solidFill>
                          <a:schemeClr val="tx1"/>
                        </a:solidFill>
                      </a:rPr>
                      <a:pPr>
                        <a:defRPr sz="2000" b="1"/>
                      </a:pPr>
                      <a:t>[百分比]</a:t>
                    </a:fld>
                    <a:endParaRPr lang="zh-TW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21F-4105-8800-6FB358183B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工作表1!$A$2:$A$5</c:f>
              <c:strCache>
                <c:ptCount val="4"/>
                <c:pt idx="0">
                  <c:v>簡報美學</c:v>
                </c:pt>
                <c:pt idx="1">
                  <c:v>肢體與口語表達</c:v>
                </c:pt>
                <c:pt idx="2">
                  <c:v>簡報內容</c:v>
                </c:pt>
                <c:pt idx="3">
                  <c:v>網路評分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15</c:v>
                </c:pt>
                <c:pt idx="1">
                  <c:v>25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1F-4105-8800-6FB358183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00" b="1" i="0" u="none" strike="noStrike" kern="1200" spc="0" baseline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altLang="en-US" sz="2800" b="1" dirty="0">
                <a:solidFill>
                  <a:srgbClr val="F04242"/>
                </a:solidFill>
              </a:rPr>
              <a:t>決</a:t>
            </a:r>
            <a:r>
              <a:rPr lang="zh-TW" sz="2800" b="1" dirty="0">
                <a:solidFill>
                  <a:srgbClr val="F04242"/>
                </a:solidFill>
              </a:rPr>
              <a:t>賽</a:t>
            </a:r>
            <a:r>
              <a:rPr lang="zh-TW" altLang="en-US" sz="2800" b="1" dirty="0">
                <a:solidFill>
                  <a:srgbClr val="F04242"/>
                </a:solidFill>
              </a:rPr>
              <a:t> </a:t>
            </a:r>
            <a:r>
              <a:rPr lang="zh-TW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評分標準</a:t>
            </a:r>
          </a:p>
        </c:rich>
      </c:tx>
      <c:layout>
        <c:manualLayout>
          <c:xMode val="edge"/>
          <c:yMode val="edge"/>
          <c:x val="0.34160537262374896"/>
          <c:y val="6.4265440949674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00" b="1" i="0" u="none" strike="noStrike" kern="1200" spc="0" baseline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spPr>
            <a:solidFill>
              <a:srgbClr val="0073B9"/>
            </a:solidFill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73B9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21F-4105-8800-6FB358183B58}"/>
              </c:ext>
            </c:extLst>
          </c:dPt>
          <c:dPt>
            <c:idx val="1"/>
            <c:bubble3D val="0"/>
            <c:spPr>
              <a:solidFill>
                <a:srgbClr val="0073B9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1F-4105-8800-6FB358183B58}"/>
              </c:ext>
            </c:extLst>
          </c:dPt>
          <c:dPt>
            <c:idx val="2"/>
            <c:bubble3D val="0"/>
            <c:spPr>
              <a:solidFill>
                <a:srgbClr val="0073B9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21F-4105-8800-6FB358183B58}"/>
              </c:ext>
            </c:extLst>
          </c:dPt>
          <c:dPt>
            <c:idx val="3"/>
            <c:bubble3D val="0"/>
            <c:spPr>
              <a:solidFill>
                <a:srgbClr val="F3C43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1F-4105-8800-6FB358183B58}"/>
              </c:ext>
            </c:extLst>
          </c:dPt>
          <c:dLbls>
            <c:dLbl>
              <c:idx val="0"/>
              <c:layout>
                <c:manualLayout>
                  <c:x val="-0.13759646232911391"/>
                  <c:y val="0.20238264006459086"/>
                </c:manualLayout>
              </c:layout>
              <c:tx>
                <c:rich>
                  <a:bodyPr/>
                  <a:lstStyle/>
                  <a:p>
                    <a:fld id="{C48F54A2-335F-4391-A2B0-FADA4A5659AA}" type="CATEGORYNAME">
                      <a:rPr lang="zh-TW" altLang="en-US" sz="2000" smtClean="0"/>
                      <a:pPr/>
                      <a:t>[類別名稱]</a:t>
                    </a:fld>
                    <a:fld id="{4B58A7EF-1D34-4E16-8A34-2436BDDE0743}" type="PERCENTAGE">
                      <a:rPr lang="en-US" altLang="zh-TW" sz="2000" baseline="0" smtClean="0"/>
                      <a:pPr/>
                      <a:t>[百分比]</a:t>
                    </a:fld>
                    <a:endParaRPr lang="zh-TW" alt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21F-4105-8800-6FB358183B58}"/>
                </c:ext>
              </c:extLst>
            </c:dLbl>
            <c:dLbl>
              <c:idx val="1"/>
              <c:layout>
                <c:manualLayout>
                  <c:x val="-0.18875398249805225"/>
                  <c:y val="-9.4506709997118049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defRPr>
                    </a:pPr>
                    <a:fld id="{AB5BA3DD-5DAA-443D-9F3A-041AD7FAFB88}" type="CATEGORYNAME">
                      <a:rPr lang="zh-TW" altLang="en-US" sz="2000" b="0" smtClean="0"/>
                      <a:pPr>
                        <a:defRPr sz="2000">
                          <a:solidFill>
                            <a:schemeClr val="bg1"/>
                          </a:solidFill>
                        </a:defRPr>
                      </a:pPr>
                      <a:t>[類別名稱]</a:t>
                    </a:fld>
                    <a:fld id="{8E143911-83B9-47DE-9B9C-6188A6D85EFA}" type="PERCENTAGE">
                      <a:rPr lang="en-US" altLang="zh-TW" sz="2000" b="0" baseline="0" smtClean="0"/>
                      <a:pPr>
                        <a:defRPr sz="2000">
                          <a:solidFill>
                            <a:schemeClr val="bg1"/>
                          </a:solidFill>
                        </a:defRPr>
                      </a:pPr>
                      <a:t>[百分比]</a:t>
                    </a:fld>
                    <a:endParaRPr lang="zh-TW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923741473665612"/>
                      <c:h val="0.1834045235548976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21F-4105-8800-6FB358183B58}"/>
                </c:ext>
              </c:extLst>
            </c:dLbl>
            <c:dLbl>
              <c:idx val="2"/>
              <c:layout>
                <c:manualLayout>
                  <c:x val="0.16229326325998047"/>
                  <c:y val="-0.21610969172673736"/>
                </c:manualLayout>
              </c:layout>
              <c:tx>
                <c:rich>
                  <a:bodyPr/>
                  <a:lstStyle/>
                  <a:p>
                    <a:fld id="{AA1C081C-C32E-41B4-A906-B78FB38F360E}" type="CATEGORYNAME">
                      <a:rPr lang="zh-TW" altLang="en-US" sz="2000" smtClean="0"/>
                      <a:pPr/>
                      <a:t>[類別名稱]</a:t>
                    </a:fld>
                    <a:fld id="{2E42C700-5487-4C9E-B993-31195DB6776E}" type="PERCENTAGE">
                      <a:rPr lang="en-US" altLang="zh-TW" sz="2000" baseline="0" smtClean="0"/>
                      <a:pPr/>
                      <a:t>[百分比]</a:t>
                    </a:fld>
                    <a:endParaRPr lang="zh-TW" alt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21F-4105-8800-6FB358183B58}"/>
                </c:ext>
              </c:extLst>
            </c:dLbl>
            <c:dLbl>
              <c:idx val="3"/>
              <c:layout>
                <c:manualLayout>
                  <c:x val="0.19492832163291132"/>
                  <c:y val="0.2111232228912333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defRPr>
                    </a:pPr>
                    <a:fld id="{E114E015-81BA-4C08-8D68-817E59655C39}" type="CATEGORYNAME">
                      <a:rPr lang="zh-TW" altLang="en-US" sz="2000" b="1" smtClean="0">
                        <a:solidFill>
                          <a:schemeClr val="tx1"/>
                        </a:solidFill>
                      </a:rPr>
                      <a:pPr>
                        <a:defRPr sz="2000" b="1"/>
                      </a:pPr>
                      <a:t>[類別名稱]</a:t>
                    </a:fld>
                    <a:fld id="{F2CE629C-9B39-49CF-A47C-CE5053C2CE16}" type="PERCENTAGE">
                      <a:rPr lang="en-US" altLang="zh-TW" sz="2000" b="1" baseline="0" smtClean="0">
                        <a:solidFill>
                          <a:schemeClr val="tx1"/>
                        </a:solidFill>
                      </a:rPr>
                      <a:pPr>
                        <a:defRPr sz="2000" b="1"/>
                      </a:pPr>
                      <a:t>[百分比]</a:t>
                    </a:fld>
                    <a:endParaRPr lang="zh-TW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115344478007832"/>
                      <c:h val="0.1441025033393895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21F-4105-8800-6FB358183B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工作表1!$A$2:$A$5</c:f>
              <c:strCache>
                <c:ptCount val="4"/>
                <c:pt idx="0">
                  <c:v>簡報美學</c:v>
                </c:pt>
                <c:pt idx="1">
                  <c:v>肢體與口語表達</c:v>
                </c:pt>
                <c:pt idx="2">
                  <c:v>簡報內容</c:v>
                </c:pt>
                <c:pt idx="3">
                  <c:v>觀眾現場投票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1F-4105-8800-6FB358183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6D33-D405-4619-91B8-231706C6AB35}" type="datetimeFigureOut">
              <a:rPr lang="zh-TW" altLang="en-US" smtClean="0"/>
              <a:t>2019/03/17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5A80-C3D9-4EE0-B042-635BB17C4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6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6D33-D405-4619-91B8-231706C6AB35}" type="datetimeFigureOut">
              <a:rPr lang="zh-TW" altLang="en-US" smtClean="0"/>
              <a:t>2019/03/17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5A80-C3D9-4EE0-B042-635BB17C4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05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6D33-D405-4619-91B8-231706C6AB35}" type="datetimeFigureOut">
              <a:rPr lang="zh-TW" altLang="en-US" smtClean="0"/>
              <a:t>2019/03/17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5A80-C3D9-4EE0-B042-635BB17C4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51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6D33-D405-4619-91B8-231706C6AB35}" type="datetimeFigureOut">
              <a:rPr lang="zh-TW" altLang="en-US" smtClean="0"/>
              <a:t>2019/03/17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5A80-C3D9-4EE0-B042-635BB17C4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7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6D33-D405-4619-91B8-231706C6AB35}" type="datetimeFigureOut">
              <a:rPr lang="zh-TW" altLang="en-US" smtClean="0"/>
              <a:t>2019/03/17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5A80-C3D9-4EE0-B042-635BB17C4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11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6D33-D405-4619-91B8-231706C6AB35}" type="datetimeFigureOut">
              <a:rPr lang="zh-TW" altLang="en-US" smtClean="0"/>
              <a:t>2019/03/17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5A80-C3D9-4EE0-B042-635BB17C4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11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6D33-D405-4619-91B8-231706C6AB35}" type="datetimeFigureOut">
              <a:rPr lang="zh-TW" altLang="en-US" smtClean="0"/>
              <a:t>2019/03/17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5A80-C3D9-4EE0-B042-635BB17C4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13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6D33-D405-4619-91B8-231706C6AB35}" type="datetimeFigureOut">
              <a:rPr lang="zh-TW" altLang="en-US" smtClean="0"/>
              <a:t>2019/03/17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5A80-C3D9-4EE0-B042-635BB17C4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9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6D33-D405-4619-91B8-231706C6AB35}" type="datetimeFigureOut">
              <a:rPr lang="zh-TW" altLang="en-US" smtClean="0"/>
              <a:t>2019/03/17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5A80-C3D9-4EE0-B042-635BB17C4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03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6D33-D405-4619-91B8-231706C6AB35}" type="datetimeFigureOut">
              <a:rPr lang="zh-TW" altLang="en-US" smtClean="0"/>
              <a:t>2019/03/17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5A80-C3D9-4EE0-B042-635BB17C4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18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6D33-D405-4619-91B8-231706C6AB35}" type="datetimeFigureOut">
              <a:rPr lang="zh-TW" altLang="en-US" smtClean="0"/>
              <a:t>2019/03/17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5A80-C3D9-4EE0-B042-635BB17C4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77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6D33-D405-4619-91B8-231706C6AB35}" type="datetimeFigureOut">
              <a:rPr lang="zh-TW" altLang="en-US" smtClean="0"/>
              <a:t>2019/03/17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5A80-C3D9-4EE0-B042-635BB17C4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19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BD1E76C7-78D9-42E5-9C2C-0239F41314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793308"/>
              </p:ext>
            </p:extLst>
          </p:nvPr>
        </p:nvGraphicFramePr>
        <p:xfrm>
          <a:off x="-1" y="0"/>
          <a:ext cx="7199313" cy="719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761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BD1E76C7-78D9-42E5-9C2C-0239F41314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003511"/>
              </p:ext>
            </p:extLst>
          </p:nvPr>
        </p:nvGraphicFramePr>
        <p:xfrm>
          <a:off x="-1" y="0"/>
          <a:ext cx="7199313" cy="719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153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22</Words>
  <Application>Microsoft Office PowerPoint</Application>
  <PresentationFormat>自訂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施宇庭</dc:creator>
  <cp:lastModifiedBy>施宇庭</cp:lastModifiedBy>
  <cp:revision>1</cp:revision>
  <dcterms:created xsi:type="dcterms:W3CDTF">2019-03-16T11:39:32Z</dcterms:created>
  <dcterms:modified xsi:type="dcterms:W3CDTF">2019-03-17T06:14:35Z</dcterms:modified>
</cp:coreProperties>
</file>