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4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30" r:id="rId2"/>
    <p:sldId id="267" r:id="rId3"/>
    <p:sldId id="260" r:id="rId4"/>
    <p:sldId id="277" r:id="rId5"/>
    <p:sldId id="279" r:id="rId6"/>
    <p:sldId id="327" r:id="rId7"/>
    <p:sldId id="284" r:id="rId8"/>
    <p:sldId id="334" r:id="rId9"/>
    <p:sldId id="335" r:id="rId10"/>
    <p:sldId id="292" r:id="rId11"/>
    <p:sldId id="293" r:id="rId12"/>
    <p:sldId id="294" r:id="rId13"/>
    <p:sldId id="296" r:id="rId14"/>
    <p:sldId id="295" r:id="rId15"/>
    <p:sldId id="268" r:id="rId16"/>
    <p:sldId id="263" r:id="rId17"/>
    <p:sldId id="274" r:id="rId18"/>
    <p:sldId id="302" r:id="rId19"/>
    <p:sldId id="303" r:id="rId20"/>
    <p:sldId id="299" r:id="rId21"/>
    <p:sldId id="297" r:id="rId22"/>
    <p:sldId id="298" r:id="rId23"/>
    <p:sldId id="300" r:id="rId24"/>
    <p:sldId id="272" r:id="rId25"/>
    <p:sldId id="273" r:id="rId26"/>
    <p:sldId id="304" r:id="rId27"/>
    <p:sldId id="301" r:id="rId28"/>
    <p:sldId id="306" r:id="rId29"/>
    <p:sldId id="308" r:id="rId30"/>
    <p:sldId id="309" r:id="rId31"/>
    <p:sldId id="312" r:id="rId32"/>
    <p:sldId id="271" r:id="rId33"/>
    <p:sldId id="313" r:id="rId34"/>
    <p:sldId id="314" r:id="rId35"/>
    <p:sldId id="315" r:id="rId36"/>
    <p:sldId id="318" r:id="rId37"/>
    <p:sldId id="316" r:id="rId38"/>
    <p:sldId id="319" r:id="rId39"/>
    <p:sldId id="317" r:id="rId40"/>
    <p:sldId id="337" r:id="rId41"/>
    <p:sldId id="323" r:id="rId42"/>
    <p:sldId id="324" r:id="rId43"/>
    <p:sldId id="325" r:id="rId44"/>
    <p:sldId id="270" r:id="rId45"/>
    <p:sldId id="262" r:id="rId4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ti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D8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2604" autoAdjust="0"/>
  </p:normalViewPr>
  <p:slideViewPr>
    <p:cSldViewPr>
      <p:cViewPr>
        <p:scale>
          <a:sx n="50" d="100"/>
          <a:sy n="50" d="100"/>
        </p:scale>
        <p:origin x="-1253" y="4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ting\Desktop\&#26032;&#24314;%20Microsoft%20Excel%20&#24037;&#20316;&#34920;%20(9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ting\Desktop\&#26032;&#24314;%20Microsoft%20Excel%20&#24037;&#20316;&#34920;%20(9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ting\Desktop\&#26032;&#24314;%20Microsoft%20Excel%20&#24037;&#20316;&#34920;%20(9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ting\Desktop\&#26032;&#24314;%20Microsoft%20Excel%20&#24037;&#20316;&#34920;%20(9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Sheet1!$A$1:$A$129</c:f>
              <c:numCache>
                <c:formatCode>General</c:formatCode>
                <c:ptCount val="129"/>
                <c:pt idx="0">
                  <c:v>2.3E-2</c:v>
                </c:pt>
                <c:pt idx="1">
                  <c:v>2.2470999999999998E-2</c:v>
                </c:pt>
                <c:pt idx="2">
                  <c:v>2.1954166999999997E-2</c:v>
                </c:pt>
                <c:pt idx="3">
                  <c:v>2.1449221158999995E-2</c:v>
                </c:pt>
                <c:pt idx="4">
                  <c:v>2.0955889072342995E-2</c:v>
                </c:pt>
                <c:pt idx="5">
                  <c:v>2.0473903623679107E-2</c:v>
                </c:pt>
                <c:pt idx="6">
                  <c:v>2.0003003840334488E-2</c:v>
                </c:pt>
                <c:pt idx="7">
                  <c:v>1.9542934752006795E-2</c:v>
                </c:pt>
                <c:pt idx="8">
                  <c:v>1.9093447252710637E-2</c:v>
                </c:pt>
                <c:pt idx="9">
                  <c:v>1.8654297965898292E-2</c:v>
                </c:pt>
                <c:pt idx="10">
                  <c:v>1.822524911268263E-2</c:v>
                </c:pt>
                <c:pt idx="11">
                  <c:v>1.7806068383090928E-2</c:v>
                </c:pt>
                <c:pt idx="12">
                  <c:v>1.7396528810279838E-2</c:v>
                </c:pt>
                <c:pt idx="13">
                  <c:v>1.6996408647643402E-2</c:v>
                </c:pt>
                <c:pt idx="14">
                  <c:v>1.6605491248747602E-2</c:v>
                </c:pt>
                <c:pt idx="15">
                  <c:v>1.6223564950026408E-2</c:v>
                </c:pt>
                <c:pt idx="16">
                  <c:v>1.5850422956175801E-2</c:v>
                </c:pt>
                <c:pt idx="17">
                  <c:v>1.5485863228183757E-2</c:v>
                </c:pt>
                <c:pt idx="18">
                  <c:v>1.5129688373935531E-2</c:v>
                </c:pt>
                <c:pt idx="19">
                  <c:v>1.4781705541335012E-2</c:v>
                </c:pt>
                <c:pt idx="20">
                  <c:v>1.4441726313884308E-2</c:v>
                </c:pt>
                <c:pt idx="21">
                  <c:v>1.4109566608664968E-2</c:v>
                </c:pt>
                <c:pt idx="22">
                  <c:v>1.3785046576665674E-2</c:v>
                </c:pt>
                <c:pt idx="23">
                  <c:v>1.3467990505402363E-2</c:v>
                </c:pt>
                <c:pt idx="24">
                  <c:v>1.3158226723778109E-2</c:v>
                </c:pt>
                <c:pt idx="25">
                  <c:v>1.2855587509131213E-2</c:v>
                </c:pt>
                <c:pt idx="26">
                  <c:v>1.2559908996421195E-2</c:v>
                </c:pt>
                <c:pt idx="27">
                  <c:v>1.2271031089503507E-2</c:v>
                </c:pt>
                <c:pt idx="28">
                  <c:v>1.1988797374444925E-2</c:v>
                </c:pt>
                <c:pt idx="29">
                  <c:v>1.1713055034832692E-2</c:v>
                </c:pt>
                <c:pt idx="30">
                  <c:v>1.1443654769031541E-2</c:v>
                </c:pt>
                <c:pt idx="31">
                  <c:v>1.1180450709343814E-2</c:v>
                </c:pt>
                <c:pt idx="32">
                  <c:v>1.0923300343028906E-2</c:v>
                </c:pt>
                <c:pt idx="33">
                  <c:v>1.0672064435139241E-2</c:v>
                </c:pt>
                <c:pt idx="34">
                  <c:v>1.0426606953131037E-2</c:v>
                </c:pt>
                <c:pt idx="35">
                  <c:v>1.0186794993209023E-2</c:v>
                </c:pt>
                <c:pt idx="36">
                  <c:v>9.9524987083652143E-3</c:v>
                </c:pt>
                <c:pt idx="37">
                  <c:v>9.7235912380728134E-3</c:v>
                </c:pt>
                <c:pt idx="38">
                  <c:v>9.4999486395971385E-3</c:v>
                </c:pt>
                <c:pt idx="39">
                  <c:v>9.2814498208864046E-3</c:v>
                </c:pt>
                <c:pt idx="40">
                  <c:v>9.0679764750060173E-3</c:v>
                </c:pt>
                <c:pt idx="41">
                  <c:v>8.859413016080878E-3</c:v>
                </c:pt>
                <c:pt idx="42">
                  <c:v>8.6556465167110172E-3</c:v>
                </c:pt>
                <c:pt idx="43">
                  <c:v>8.4565666468266638E-3</c:v>
                </c:pt>
                <c:pt idx="44">
                  <c:v>8.2620656139496505E-3</c:v>
                </c:pt>
                <c:pt idx="45">
                  <c:v>8.072038104828809E-3</c:v>
                </c:pt>
                <c:pt idx="46">
                  <c:v>7.8863812284177461E-3</c:v>
                </c:pt>
                <c:pt idx="47">
                  <c:v>7.7049944601641374E-3</c:v>
                </c:pt>
                <c:pt idx="48">
                  <c:v>7.527779587580362E-3</c:v>
                </c:pt>
                <c:pt idx="49">
                  <c:v>7.3546406570660135E-3</c:v>
                </c:pt>
                <c:pt idx="50">
                  <c:v>7.1854839219534948E-3</c:v>
                </c:pt>
                <c:pt idx="51">
                  <c:v>7.0202177917485639E-3</c:v>
                </c:pt>
                <c:pt idx="52">
                  <c:v>6.8587527825383467E-3</c:v>
                </c:pt>
                <c:pt idx="53">
                  <c:v>6.7010014685399645E-3</c:v>
                </c:pt>
                <c:pt idx="54">
                  <c:v>6.5468784347635454E-3</c:v>
                </c:pt>
                <c:pt idx="55">
                  <c:v>6.396300230763984E-3</c:v>
                </c:pt>
                <c:pt idx="56">
                  <c:v>6.2491853254564127E-3</c:v>
                </c:pt>
                <c:pt idx="57">
                  <c:v>6.1054540629709147E-3</c:v>
                </c:pt>
                <c:pt idx="58">
                  <c:v>5.9650286195225832E-3</c:v>
                </c:pt>
                <c:pt idx="59">
                  <c:v>5.827832961273564E-3</c:v>
                </c:pt>
                <c:pt idx="60">
                  <c:v>5.6937928031642717E-3</c:v>
                </c:pt>
                <c:pt idx="61">
                  <c:v>5.5628355686914936E-3</c:v>
                </c:pt>
                <c:pt idx="62">
                  <c:v>5.4348903506115888E-3</c:v>
                </c:pt>
                <c:pt idx="63">
                  <c:v>5.3098878725475222E-3</c:v>
                </c:pt>
                <c:pt idx="64">
                  <c:v>5.1877604514789294E-3</c:v>
                </c:pt>
                <c:pt idx="65">
                  <c:v>5.0684419610949136E-3</c:v>
                </c:pt>
                <c:pt idx="66">
                  <c:v>4.9518677959897303E-3</c:v>
                </c:pt>
                <c:pt idx="67">
                  <c:v>4.837974836681966E-3</c:v>
                </c:pt>
                <c:pt idx="68">
                  <c:v>4.7267014154382808E-3</c:v>
                </c:pt>
                <c:pt idx="69">
                  <c:v>4.6179872828832E-3</c:v>
                </c:pt>
                <c:pt idx="70">
                  <c:v>4.5117735753768861E-3</c:v>
                </c:pt>
                <c:pt idx="71">
                  <c:v>4.4080027831432172E-3</c:v>
                </c:pt>
                <c:pt idx="72">
                  <c:v>4.3066187191309231E-3</c:v>
                </c:pt>
                <c:pt idx="73">
                  <c:v>4.2075664885909119E-3</c:v>
                </c:pt>
                <c:pt idx="74">
                  <c:v>4.1107924593533213E-3</c:v>
                </c:pt>
                <c:pt idx="75">
                  <c:v>4.0162442327881945E-3</c:v>
                </c:pt>
                <c:pt idx="76">
                  <c:v>3.923870615434066E-3</c:v>
                </c:pt>
                <c:pt idx="77">
                  <c:v>3.8336215912790823E-3</c:v>
                </c:pt>
                <c:pt idx="78">
                  <c:v>3.7454482946796632E-3</c:v>
                </c:pt>
                <c:pt idx="79">
                  <c:v>3.6593029839020307E-3</c:v>
                </c:pt>
                <c:pt idx="80">
                  <c:v>3.5751390152722841E-3</c:v>
                </c:pt>
                <c:pt idx="81">
                  <c:v>3.4929108179210214E-3</c:v>
                </c:pt>
                <c:pt idx="82">
                  <c:v>3.4125738691088378E-3</c:v>
                </c:pt>
                <c:pt idx="83">
                  <c:v>3.3340846701193343E-3</c:v>
                </c:pt>
                <c:pt idx="84">
                  <c:v>3.2574007227065896E-3</c:v>
                </c:pt>
                <c:pt idx="85">
                  <c:v>3.1824805060843377E-3</c:v>
                </c:pt>
                <c:pt idx="86">
                  <c:v>3.1092834544443979E-3</c:v>
                </c:pt>
                <c:pt idx="87">
                  <c:v>3.0377699349921766E-3</c:v>
                </c:pt>
                <c:pt idx="88">
                  <c:v>2.9679012264873564E-3</c:v>
                </c:pt>
                <c:pt idx="89">
                  <c:v>2.8996394982781473E-3</c:v>
                </c:pt>
                <c:pt idx="90">
                  <c:v>2.83294778981775E-3</c:v>
                </c:pt>
                <c:pt idx="91">
                  <c:v>2.7677899906519417E-3</c:v>
                </c:pt>
                <c:pt idx="92">
                  <c:v>2.7041308208669468E-3</c:v>
                </c:pt>
                <c:pt idx="93">
                  <c:v>2.6419358119870069E-3</c:v>
                </c:pt>
                <c:pt idx="94">
                  <c:v>2.5811712883113055E-3</c:v>
                </c:pt>
                <c:pt idx="95">
                  <c:v>2.5218043486801454E-3</c:v>
                </c:pt>
                <c:pt idx="96">
                  <c:v>2.4638028486605019E-3</c:v>
                </c:pt>
                <c:pt idx="97">
                  <c:v>2.4071353831413103E-3</c:v>
                </c:pt>
                <c:pt idx="98">
                  <c:v>2.3517712693290603E-3</c:v>
                </c:pt>
                <c:pt idx="99">
                  <c:v>2.2976805301344917E-3</c:v>
                </c:pt>
                <c:pt idx="100">
                  <c:v>2.2448338779413983E-3</c:v>
                </c:pt>
                <c:pt idx="101">
                  <c:v>2.1932026987487459E-3</c:v>
                </c:pt>
                <c:pt idx="102">
                  <c:v>2.1427590366775249E-3</c:v>
                </c:pt>
                <c:pt idx="103">
                  <c:v>2.0934755788339417E-3</c:v>
                </c:pt>
                <c:pt idx="104">
                  <c:v>2.0453256405207612E-3</c:v>
                </c:pt>
                <c:pt idx="105">
                  <c:v>1.9982831507887838E-3</c:v>
                </c:pt>
                <c:pt idx="106">
                  <c:v>1.9523226383206418E-3</c:v>
                </c:pt>
                <c:pt idx="107">
                  <c:v>1.9074192176392671E-3</c:v>
                </c:pt>
                <c:pt idx="108">
                  <c:v>1.8635485756335638E-3</c:v>
                </c:pt>
                <c:pt idx="109">
                  <c:v>1.8206869583939917E-3</c:v>
                </c:pt>
                <c:pt idx="110">
                  <c:v>1.77881115835093E-3</c:v>
                </c:pt>
                <c:pt idx="111">
                  <c:v>1.7378985017088586E-3</c:v>
                </c:pt>
                <c:pt idx="112">
                  <c:v>1.6979268361695548E-3</c:v>
                </c:pt>
                <c:pt idx="113">
                  <c:v>1.6588745189376551E-3</c:v>
                </c:pt>
                <c:pt idx="114">
                  <c:v>1.6207204050020889E-3</c:v>
                </c:pt>
                <c:pt idx="115">
                  <c:v>1.5834438356870408E-3</c:v>
                </c:pt>
                <c:pt idx="116">
                  <c:v>1.5470246274662388E-3</c:v>
                </c:pt>
                <c:pt idx="117">
                  <c:v>1.5114430610345152E-3</c:v>
                </c:pt>
                <c:pt idx="118">
                  <c:v>1.4766798706307214E-3</c:v>
                </c:pt>
                <c:pt idx="119">
                  <c:v>1.4427162336062148E-3</c:v>
                </c:pt>
                <c:pt idx="120">
                  <c:v>1.4095337602332719E-3</c:v>
                </c:pt>
                <c:pt idx="121">
                  <c:v>1.3771144837479066E-3</c:v>
                </c:pt>
                <c:pt idx="122">
                  <c:v>1.3454408506217046E-3</c:v>
                </c:pt>
                <c:pt idx="123">
                  <c:v>1.3144957110574054E-3</c:v>
                </c:pt>
                <c:pt idx="124">
                  <c:v>1.284262309703085E-3</c:v>
                </c:pt>
                <c:pt idx="125">
                  <c:v>1.2547242765799139E-3</c:v>
                </c:pt>
                <c:pt idx="126">
                  <c:v>1.225865618218576E-3</c:v>
                </c:pt>
                <c:pt idx="127">
                  <c:v>1.1976707089995486E-3</c:v>
                </c:pt>
                <c:pt idx="128">
                  <c:v>1.1701242826925588E-3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812928"/>
        <c:axId val="27264128"/>
      </c:barChart>
      <c:catAx>
        <c:axId val="24812928"/>
        <c:scaling>
          <c:orientation val="minMax"/>
        </c:scaling>
        <c:delete val="0"/>
        <c:axPos val="b"/>
        <c:majorTickMark val="out"/>
        <c:minorTickMark val="none"/>
        <c:tickLblPos val="nextTo"/>
        <c:crossAx val="27264128"/>
        <c:crosses val="autoZero"/>
        <c:auto val="1"/>
        <c:lblAlgn val="ctr"/>
        <c:lblOffset val="100"/>
        <c:noMultiLvlLbl val="0"/>
      </c:catAx>
      <c:valAx>
        <c:axId val="2726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812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Sheet2!$A$1:$A$6</c:f>
              <c:strCache>
                <c:ptCount val="6"/>
                <c:pt idx="0">
                  <c:v>classfuzz[stbr]</c:v>
                </c:pt>
                <c:pt idx="1">
                  <c:v>classfuzz[st]</c:v>
                </c:pt>
                <c:pt idx="2">
                  <c:v>classfuzz[tr]</c:v>
                </c:pt>
                <c:pt idx="3">
                  <c:v>uniquefuzz</c:v>
                </c:pt>
                <c:pt idx="4">
                  <c:v>greedyfuzz</c:v>
                </c:pt>
                <c:pt idx="5">
                  <c:v>randfuzz</c:v>
                </c:pt>
              </c:strCache>
            </c:strRef>
          </c:cat>
          <c:val>
            <c:numRef>
              <c:f>Sheet2!$B$1:$B$6</c:f>
              <c:numCache>
                <c:formatCode>General</c:formatCode>
                <c:ptCount val="6"/>
                <c:pt idx="0">
                  <c:v>1539</c:v>
                </c:pt>
                <c:pt idx="1">
                  <c:v>1543</c:v>
                </c:pt>
                <c:pt idx="2">
                  <c:v>1450</c:v>
                </c:pt>
                <c:pt idx="3">
                  <c:v>1436</c:v>
                </c:pt>
                <c:pt idx="4">
                  <c:v>1432</c:v>
                </c:pt>
                <c:pt idx="5">
                  <c:v>29523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Sheet2!$A$1:$A$6</c:f>
              <c:strCache>
                <c:ptCount val="6"/>
                <c:pt idx="0">
                  <c:v>classfuzz[stbr]</c:v>
                </c:pt>
                <c:pt idx="1">
                  <c:v>classfuzz[st]</c:v>
                </c:pt>
                <c:pt idx="2">
                  <c:v>classfuzz[tr]</c:v>
                </c:pt>
                <c:pt idx="3">
                  <c:v>uniquefuzz</c:v>
                </c:pt>
                <c:pt idx="4">
                  <c:v>greedyfuzz</c:v>
                </c:pt>
                <c:pt idx="5">
                  <c:v>randfuzz</c:v>
                </c:pt>
              </c:strCache>
            </c:strRef>
          </c:cat>
          <c:val>
            <c:numRef>
              <c:f>Sheet2!$C$1:$C$6</c:f>
              <c:numCache>
                <c:formatCode>General</c:formatCode>
                <c:ptCount val="6"/>
                <c:pt idx="0">
                  <c:v>898</c:v>
                </c:pt>
                <c:pt idx="1">
                  <c:v>494</c:v>
                </c:pt>
                <c:pt idx="2">
                  <c:v>774</c:v>
                </c:pt>
                <c:pt idx="3">
                  <c:v>628</c:v>
                </c:pt>
                <c:pt idx="4">
                  <c:v>98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401600"/>
        <c:axId val="27407488"/>
      </c:barChart>
      <c:catAx>
        <c:axId val="27401600"/>
        <c:scaling>
          <c:orientation val="minMax"/>
        </c:scaling>
        <c:delete val="0"/>
        <c:axPos val="b"/>
        <c:majorTickMark val="out"/>
        <c:minorTickMark val="none"/>
        <c:tickLblPos val="nextTo"/>
        <c:crossAx val="27407488"/>
        <c:crosses val="autoZero"/>
        <c:auto val="1"/>
        <c:lblAlgn val="ctr"/>
        <c:lblOffset val="100"/>
        <c:noMultiLvlLbl val="0"/>
      </c:catAx>
      <c:valAx>
        <c:axId val="27407488"/>
        <c:scaling>
          <c:orientation val="minMax"/>
          <c:max val="3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401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Sheet2!$A$1:$A$6</c:f>
              <c:strCache>
                <c:ptCount val="6"/>
                <c:pt idx="0">
                  <c:v>classfuzz[stbr]</c:v>
                </c:pt>
                <c:pt idx="1">
                  <c:v>classfuzz[st]</c:v>
                </c:pt>
                <c:pt idx="2">
                  <c:v>classfuzz[tr]</c:v>
                </c:pt>
                <c:pt idx="3">
                  <c:v>uniquefuzz</c:v>
                </c:pt>
                <c:pt idx="4">
                  <c:v>greedyfuzz</c:v>
                </c:pt>
                <c:pt idx="5">
                  <c:v>randfuzz</c:v>
                </c:pt>
              </c:strCache>
            </c:strRef>
          </c:cat>
          <c:val>
            <c:numRef>
              <c:f>Sheet2!$E$1:$E$6</c:f>
              <c:numCache>
                <c:formatCode>0.00%</c:formatCode>
                <c:ptCount val="6"/>
                <c:pt idx="0">
                  <c:v>0.42199999999999999</c:v>
                </c:pt>
                <c:pt idx="1">
                  <c:v>0.23400000000000001</c:v>
                </c:pt>
                <c:pt idx="2">
                  <c:v>0.39300000000000002</c:v>
                </c:pt>
                <c:pt idx="3">
                  <c:v>0.33100000000000002</c:v>
                </c:pt>
                <c:pt idx="4">
                  <c:v>5.0999999999999997E-2</c:v>
                </c:pt>
                <c:pt idx="5">
                  <c:v>0.63700000000000001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443584"/>
        <c:axId val="27445120"/>
      </c:barChart>
      <c:catAx>
        <c:axId val="27443584"/>
        <c:scaling>
          <c:orientation val="minMax"/>
        </c:scaling>
        <c:delete val="0"/>
        <c:axPos val="b"/>
        <c:majorTickMark val="out"/>
        <c:minorTickMark val="none"/>
        <c:tickLblPos val="nextTo"/>
        <c:crossAx val="27445120"/>
        <c:crosses val="autoZero"/>
        <c:auto val="1"/>
        <c:lblAlgn val="ctr"/>
        <c:lblOffset val="100"/>
        <c:noMultiLvlLbl val="0"/>
      </c:catAx>
      <c:valAx>
        <c:axId val="27445120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7443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Sheet2!$A$10:$B$10</c:f>
              <c:numCache>
                <c:formatCode>0.00%</c:formatCode>
                <c:ptCount val="2"/>
                <c:pt idx="0">
                  <c:v>1.7000000000000001E-2</c:v>
                </c:pt>
                <c:pt idx="1">
                  <c:v>0.11899999999999999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481216"/>
        <c:axId val="27482752"/>
      </c:barChart>
      <c:catAx>
        <c:axId val="27481216"/>
        <c:scaling>
          <c:orientation val="minMax"/>
        </c:scaling>
        <c:delete val="0"/>
        <c:axPos val="b"/>
        <c:majorTickMark val="out"/>
        <c:minorTickMark val="none"/>
        <c:tickLblPos val="nextTo"/>
        <c:crossAx val="27482752"/>
        <c:crosses val="autoZero"/>
        <c:auto val="1"/>
        <c:lblAlgn val="ctr"/>
        <c:lblOffset val="100"/>
        <c:noMultiLvlLbl val="0"/>
      </c:catAx>
      <c:valAx>
        <c:axId val="2748275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274812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1E89C-9F3B-42E6-9C04-ED6C2266ABF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E3C7BA3-EA3A-4ABD-8758-239F08576174}">
      <dgm:prSet phldrT="[文本]"/>
      <dgm:spPr/>
      <dgm:t>
        <a:bodyPr/>
        <a:lstStyle/>
        <a:p>
          <a:r>
            <a:rPr lang="en-US" altLang="zh-CN" dirty="0" smtClean="0"/>
            <a:t>class0</a:t>
          </a:r>
          <a:endParaRPr lang="zh-CN" altLang="en-US" dirty="0"/>
        </a:p>
      </dgm:t>
    </dgm:pt>
    <dgm:pt modelId="{A84E3880-3A27-45B3-8C55-FDD24697EDC4}" type="parTrans" cxnId="{81E35CC3-A9F8-493E-813B-F4F490A6379F}">
      <dgm:prSet/>
      <dgm:spPr/>
      <dgm:t>
        <a:bodyPr/>
        <a:lstStyle/>
        <a:p>
          <a:endParaRPr lang="zh-CN" altLang="en-US"/>
        </a:p>
      </dgm:t>
    </dgm:pt>
    <dgm:pt modelId="{93552477-02A6-4492-8A31-D0A9733DC527}" type="sibTrans" cxnId="{81E35CC3-A9F8-493E-813B-F4F490A6379F}">
      <dgm:prSet/>
      <dgm:spPr/>
      <dgm:t>
        <a:bodyPr/>
        <a:lstStyle/>
        <a:p>
          <a:endParaRPr lang="zh-CN" altLang="en-US"/>
        </a:p>
      </dgm:t>
    </dgm:pt>
    <dgm:pt modelId="{42D009BC-B0DC-461D-A03C-8E5181D6807A}">
      <dgm:prSet phldrT="[文本]"/>
      <dgm:spPr/>
      <dgm:t>
        <a:bodyPr/>
        <a:lstStyle/>
        <a:p>
          <a:r>
            <a:rPr lang="en-US" altLang="zh-CN" dirty="0" smtClean="0"/>
            <a:t>class1</a:t>
          </a:r>
          <a:endParaRPr lang="zh-CN" altLang="en-US" dirty="0"/>
        </a:p>
      </dgm:t>
    </dgm:pt>
    <dgm:pt modelId="{017E6CCD-014E-48D4-8F68-8C9C298C9026}" type="parTrans" cxnId="{6CBBD94C-5195-4411-809E-31E43B504826}">
      <dgm:prSet/>
      <dgm:spPr/>
      <dgm:t>
        <a:bodyPr/>
        <a:lstStyle/>
        <a:p>
          <a:endParaRPr lang="zh-CN" altLang="en-US"/>
        </a:p>
      </dgm:t>
    </dgm:pt>
    <dgm:pt modelId="{B0C61DED-FBDE-429A-80EC-4D94C28C2C02}" type="sibTrans" cxnId="{6CBBD94C-5195-4411-809E-31E43B504826}">
      <dgm:prSet/>
      <dgm:spPr/>
      <dgm:t>
        <a:bodyPr/>
        <a:lstStyle/>
        <a:p>
          <a:endParaRPr lang="zh-CN" altLang="en-US"/>
        </a:p>
      </dgm:t>
    </dgm:pt>
    <dgm:pt modelId="{A5C3FD8D-E13A-4A90-A125-55D795A7BA2C}">
      <dgm:prSet phldrT="[文本]"/>
      <dgm:spPr/>
      <dgm:t>
        <a:bodyPr/>
        <a:lstStyle/>
        <a:p>
          <a:r>
            <a:rPr lang="en-US" altLang="zh-CN" dirty="0" smtClean="0"/>
            <a:t>Class2</a:t>
          </a:r>
          <a:endParaRPr lang="zh-CN" altLang="en-US" dirty="0"/>
        </a:p>
      </dgm:t>
    </dgm:pt>
    <dgm:pt modelId="{341861E7-3549-4044-B9A9-C7D6841C2524}" type="parTrans" cxnId="{13611592-A3BB-456F-A9F0-9C6A347FEEA7}">
      <dgm:prSet/>
      <dgm:spPr/>
      <dgm:t>
        <a:bodyPr/>
        <a:lstStyle/>
        <a:p>
          <a:endParaRPr lang="zh-CN" altLang="en-US"/>
        </a:p>
      </dgm:t>
    </dgm:pt>
    <dgm:pt modelId="{C20C99A0-DB31-4267-A330-8736DA34EB9F}" type="sibTrans" cxnId="{13611592-A3BB-456F-A9F0-9C6A347FEEA7}">
      <dgm:prSet/>
      <dgm:spPr/>
      <dgm:t>
        <a:bodyPr/>
        <a:lstStyle/>
        <a:p>
          <a:endParaRPr lang="zh-CN" altLang="en-US"/>
        </a:p>
      </dgm:t>
    </dgm:pt>
    <dgm:pt modelId="{CA944C5B-A188-4828-8DC1-53AEE11C81DC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78184A19-1DED-4713-B4D1-FF4CCA85E477}" type="parTrans" cxnId="{8991313E-AF61-4878-B974-395D2EF623FD}">
      <dgm:prSet/>
      <dgm:spPr/>
      <dgm:t>
        <a:bodyPr/>
        <a:lstStyle/>
        <a:p>
          <a:endParaRPr lang="zh-CN" altLang="en-US"/>
        </a:p>
      </dgm:t>
    </dgm:pt>
    <dgm:pt modelId="{90997282-FC8D-4224-AEBA-8534509EDACA}" type="sibTrans" cxnId="{8991313E-AF61-4878-B974-395D2EF623FD}">
      <dgm:prSet/>
      <dgm:spPr/>
      <dgm:t>
        <a:bodyPr/>
        <a:lstStyle/>
        <a:p>
          <a:endParaRPr lang="zh-CN" altLang="en-US"/>
        </a:p>
      </dgm:t>
    </dgm:pt>
    <dgm:pt modelId="{72DE085A-0BBD-4947-AE45-3EF3D516C93A}" type="pres">
      <dgm:prSet presAssocID="{A911E89C-9F3B-42E6-9C04-ED6C2266ABF6}" presName="Name0" presStyleCnt="0">
        <dgm:presLayoutVars>
          <dgm:dir/>
          <dgm:resizeHandles val="exact"/>
        </dgm:presLayoutVars>
      </dgm:prSet>
      <dgm:spPr/>
    </dgm:pt>
    <dgm:pt modelId="{24C7AB6C-832A-4AA6-B814-93602399E4CB}" type="pres">
      <dgm:prSet presAssocID="{DE3C7BA3-EA3A-4ABD-8758-239F0857617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3E7241-C508-429A-97B3-D54C9D1CAF56}" type="pres">
      <dgm:prSet presAssocID="{93552477-02A6-4492-8A31-D0A9733DC527}" presName="sibTrans" presStyleLbl="sibTrans2D1" presStyleIdx="0" presStyleCnt="3" custFlipVert="1" custFlipHor="0" custScaleX="136069" custScaleY="123948"/>
      <dgm:spPr/>
      <dgm:t>
        <a:bodyPr/>
        <a:lstStyle/>
        <a:p>
          <a:endParaRPr lang="zh-CN" altLang="en-US"/>
        </a:p>
      </dgm:t>
    </dgm:pt>
    <dgm:pt modelId="{B4099574-3F72-4242-AE3C-91527BB3B6B2}" type="pres">
      <dgm:prSet presAssocID="{93552477-02A6-4492-8A31-D0A9733DC527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ADC3AE6-05D2-4E87-A03E-B3EBE21277F1}" type="pres">
      <dgm:prSet presAssocID="{42D009BC-B0DC-461D-A03C-8E5181D680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CF7F1-66D6-4EE6-8A96-37B7A7DD0072}" type="pres">
      <dgm:prSet presAssocID="{B0C61DED-FBDE-429A-80EC-4D94C28C2C0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9A8A8E1-6A87-4528-A6BD-C136DAC774E8}" type="pres">
      <dgm:prSet presAssocID="{B0C61DED-FBDE-429A-80EC-4D94C28C2C0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CECE687-7D2C-4043-AF14-33C634D5BBF1}" type="pres">
      <dgm:prSet presAssocID="{A5C3FD8D-E13A-4A90-A125-55D795A7BA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CB4A7-8A04-41EB-B93D-285F9BACD581}" type="pres">
      <dgm:prSet presAssocID="{C20C99A0-DB31-4267-A330-8736DA34EB9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50C3E072-5765-4F88-B341-FEB53F38095E}" type="pres">
      <dgm:prSet presAssocID="{C20C99A0-DB31-4267-A330-8736DA34EB9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DF6B9C07-D8B2-45F3-AC6F-4283E222AC3C}" type="pres">
      <dgm:prSet presAssocID="{CA944C5B-A188-4828-8DC1-53AEE11C81D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C7D2BC-11F9-4B38-864B-E21067510A23}" type="presOf" srcId="{A5C3FD8D-E13A-4A90-A125-55D795A7BA2C}" destId="{5CECE687-7D2C-4043-AF14-33C634D5BBF1}" srcOrd="0" destOrd="0" presId="urn:microsoft.com/office/officeart/2005/8/layout/process1"/>
    <dgm:cxn modelId="{1455758D-8EA5-4955-ACA9-1B0D3E9D225D}" type="presOf" srcId="{42D009BC-B0DC-461D-A03C-8E5181D6807A}" destId="{3ADC3AE6-05D2-4E87-A03E-B3EBE21277F1}" srcOrd="0" destOrd="0" presId="urn:microsoft.com/office/officeart/2005/8/layout/process1"/>
    <dgm:cxn modelId="{D7D8901D-0A1B-4431-8B17-2D9E45610F24}" type="presOf" srcId="{B0C61DED-FBDE-429A-80EC-4D94C28C2C02}" destId="{69A8A8E1-6A87-4528-A6BD-C136DAC774E8}" srcOrd="1" destOrd="0" presId="urn:microsoft.com/office/officeart/2005/8/layout/process1"/>
    <dgm:cxn modelId="{8991313E-AF61-4878-B974-395D2EF623FD}" srcId="{A911E89C-9F3B-42E6-9C04-ED6C2266ABF6}" destId="{CA944C5B-A188-4828-8DC1-53AEE11C81DC}" srcOrd="3" destOrd="0" parTransId="{78184A19-1DED-4713-B4D1-FF4CCA85E477}" sibTransId="{90997282-FC8D-4224-AEBA-8534509EDACA}"/>
    <dgm:cxn modelId="{75F22E1A-6891-4E95-AD6A-1B54762A7BB5}" type="presOf" srcId="{B0C61DED-FBDE-429A-80EC-4D94C28C2C02}" destId="{1B1CF7F1-66D6-4EE6-8A96-37B7A7DD0072}" srcOrd="0" destOrd="0" presId="urn:microsoft.com/office/officeart/2005/8/layout/process1"/>
    <dgm:cxn modelId="{81E35CC3-A9F8-493E-813B-F4F490A6379F}" srcId="{A911E89C-9F3B-42E6-9C04-ED6C2266ABF6}" destId="{DE3C7BA3-EA3A-4ABD-8758-239F08576174}" srcOrd="0" destOrd="0" parTransId="{A84E3880-3A27-45B3-8C55-FDD24697EDC4}" sibTransId="{93552477-02A6-4492-8A31-D0A9733DC527}"/>
    <dgm:cxn modelId="{8821A7E8-A637-451A-9E15-19F617B3CC66}" type="presOf" srcId="{A911E89C-9F3B-42E6-9C04-ED6C2266ABF6}" destId="{72DE085A-0BBD-4947-AE45-3EF3D516C93A}" srcOrd="0" destOrd="0" presId="urn:microsoft.com/office/officeart/2005/8/layout/process1"/>
    <dgm:cxn modelId="{34360A49-F0AE-4BDC-8790-6E09E2A2F9BF}" type="presOf" srcId="{CA944C5B-A188-4828-8DC1-53AEE11C81DC}" destId="{DF6B9C07-D8B2-45F3-AC6F-4283E222AC3C}" srcOrd="0" destOrd="0" presId="urn:microsoft.com/office/officeart/2005/8/layout/process1"/>
    <dgm:cxn modelId="{D740B159-9FC6-41A7-97DB-C40B7799F38C}" type="presOf" srcId="{C20C99A0-DB31-4267-A330-8736DA34EB9F}" destId="{50C3E072-5765-4F88-B341-FEB53F38095E}" srcOrd="1" destOrd="0" presId="urn:microsoft.com/office/officeart/2005/8/layout/process1"/>
    <dgm:cxn modelId="{729194BE-B325-4F3C-B665-1713B65EFB7D}" type="presOf" srcId="{C20C99A0-DB31-4267-A330-8736DA34EB9F}" destId="{89ECB4A7-8A04-41EB-B93D-285F9BACD581}" srcOrd="0" destOrd="0" presId="urn:microsoft.com/office/officeart/2005/8/layout/process1"/>
    <dgm:cxn modelId="{43E8DFAF-252D-4A20-9BDC-A9B9F64CC258}" type="presOf" srcId="{DE3C7BA3-EA3A-4ABD-8758-239F08576174}" destId="{24C7AB6C-832A-4AA6-B814-93602399E4CB}" srcOrd="0" destOrd="0" presId="urn:microsoft.com/office/officeart/2005/8/layout/process1"/>
    <dgm:cxn modelId="{200BBA14-4915-4A65-856B-C69FC48D3221}" type="presOf" srcId="{93552477-02A6-4492-8A31-D0A9733DC527}" destId="{CE3E7241-C508-429A-97B3-D54C9D1CAF56}" srcOrd="0" destOrd="0" presId="urn:microsoft.com/office/officeart/2005/8/layout/process1"/>
    <dgm:cxn modelId="{13611592-A3BB-456F-A9F0-9C6A347FEEA7}" srcId="{A911E89C-9F3B-42E6-9C04-ED6C2266ABF6}" destId="{A5C3FD8D-E13A-4A90-A125-55D795A7BA2C}" srcOrd="2" destOrd="0" parTransId="{341861E7-3549-4044-B9A9-C7D6841C2524}" sibTransId="{C20C99A0-DB31-4267-A330-8736DA34EB9F}"/>
    <dgm:cxn modelId="{E59BC60E-EC29-4B7B-B11B-2DD1805D4614}" type="presOf" srcId="{93552477-02A6-4492-8A31-D0A9733DC527}" destId="{B4099574-3F72-4242-AE3C-91527BB3B6B2}" srcOrd="1" destOrd="0" presId="urn:microsoft.com/office/officeart/2005/8/layout/process1"/>
    <dgm:cxn modelId="{6CBBD94C-5195-4411-809E-31E43B504826}" srcId="{A911E89C-9F3B-42E6-9C04-ED6C2266ABF6}" destId="{42D009BC-B0DC-461D-A03C-8E5181D6807A}" srcOrd="1" destOrd="0" parTransId="{017E6CCD-014E-48D4-8F68-8C9C298C9026}" sibTransId="{B0C61DED-FBDE-429A-80EC-4D94C28C2C02}"/>
    <dgm:cxn modelId="{D2F0EAD9-6A0D-4C02-803D-FD7893C3F90E}" type="presParOf" srcId="{72DE085A-0BBD-4947-AE45-3EF3D516C93A}" destId="{24C7AB6C-832A-4AA6-B814-93602399E4CB}" srcOrd="0" destOrd="0" presId="urn:microsoft.com/office/officeart/2005/8/layout/process1"/>
    <dgm:cxn modelId="{AE8212DE-1DFF-47C2-BB74-0D0730CDA5C2}" type="presParOf" srcId="{72DE085A-0BBD-4947-AE45-3EF3D516C93A}" destId="{CE3E7241-C508-429A-97B3-D54C9D1CAF56}" srcOrd="1" destOrd="0" presId="urn:microsoft.com/office/officeart/2005/8/layout/process1"/>
    <dgm:cxn modelId="{FBFBA12D-A0E1-4DD1-9891-D806BC074B11}" type="presParOf" srcId="{CE3E7241-C508-429A-97B3-D54C9D1CAF56}" destId="{B4099574-3F72-4242-AE3C-91527BB3B6B2}" srcOrd="0" destOrd="0" presId="urn:microsoft.com/office/officeart/2005/8/layout/process1"/>
    <dgm:cxn modelId="{F49EBE2D-0239-41B8-A5FD-44375237B38E}" type="presParOf" srcId="{72DE085A-0BBD-4947-AE45-3EF3D516C93A}" destId="{3ADC3AE6-05D2-4E87-A03E-B3EBE21277F1}" srcOrd="2" destOrd="0" presId="urn:microsoft.com/office/officeart/2005/8/layout/process1"/>
    <dgm:cxn modelId="{591AFA62-DFB3-4783-9CCA-BA5B5E5513BA}" type="presParOf" srcId="{72DE085A-0BBD-4947-AE45-3EF3D516C93A}" destId="{1B1CF7F1-66D6-4EE6-8A96-37B7A7DD0072}" srcOrd="3" destOrd="0" presId="urn:microsoft.com/office/officeart/2005/8/layout/process1"/>
    <dgm:cxn modelId="{80CB0BDA-3990-415C-9A2C-1E5FFC5F0546}" type="presParOf" srcId="{1B1CF7F1-66D6-4EE6-8A96-37B7A7DD0072}" destId="{69A8A8E1-6A87-4528-A6BD-C136DAC774E8}" srcOrd="0" destOrd="0" presId="urn:microsoft.com/office/officeart/2005/8/layout/process1"/>
    <dgm:cxn modelId="{6C676E84-7D33-44FA-AF2E-3EA7EBA29E2B}" type="presParOf" srcId="{72DE085A-0BBD-4947-AE45-3EF3D516C93A}" destId="{5CECE687-7D2C-4043-AF14-33C634D5BBF1}" srcOrd="4" destOrd="0" presId="urn:microsoft.com/office/officeart/2005/8/layout/process1"/>
    <dgm:cxn modelId="{FA870A4A-DA99-43B5-A5D2-FF845B567367}" type="presParOf" srcId="{72DE085A-0BBD-4947-AE45-3EF3D516C93A}" destId="{89ECB4A7-8A04-41EB-B93D-285F9BACD581}" srcOrd="5" destOrd="0" presId="urn:microsoft.com/office/officeart/2005/8/layout/process1"/>
    <dgm:cxn modelId="{D211F807-22D1-400A-B264-C78798C787F4}" type="presParOf" srcId="{89ECB4A7-8A04-41EB-B93D-285F9BACD581}" destId="{50C3E072-5765-4F88-B341-FEB53F38095E}" srcOrd="0" destOrd="0" presId="urn:microsoft.com/office/officeart/2005/8/layout/process1"/>
    <dgm:cxn modelId="{9386B7AA-CB78-4105-AD55-F93DC0675C96}" type="presParOf" srcId="{72DE085A-0BBD-4947-AE45-3EF3D516C93A}" destId="{DF6B9C07-D8B2-45F3-AC6F-4283E222AC3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F53B0-40E1-4380-9CA7-3BB3878C8688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D05980A-1F1D-462F-A056-D45D8EFE6764}">
      <dgm:prSet phldrT="[文本]"/>
      <dgm:spPr/>
      <dgm:t>
        <a:bodyPr/>
        <a:lstStyle/>
        <a:p>
          <a:r>
            <a:rPr lang="en-US" altLang="zh-CN" dirty="0" smtClean="0"/>
            <a:t>testing</a:t>
          </a:r>
          <a:endParaRPr lang="zh-CN" altLang="en-US" dirty="0"/>
        </a:p>
      </dgm:t>
    </dgm:pt>
    <dgm:pt modelId="{9794321F-1C53-4CC2-9C95-64CB1CA1FAF0}" type="par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BE72C75F-8921-45A9-A3AE-C8D0885D0D1C}" type="sib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336DB348-561C-461E-9063-D7CB6B2C9ABF}">
      <dgm:prSet phldrT="[文本]"/>
      <dgm:spPr/>
      <dgm:t>
        <a:bodyPr/>
        <a:lstStyle/>
        <a:p>
          <a:r>
            <a:rPr lang="en-US" altLang="zh-CN" dirty="0" smtClean="0"/>
            <a:t>selection</a:t>
          </a:r>
          <a:endParaRPr lang="zh-CN" altLang="en-US" dirty="0"/>
        </a:p>
      </dgm:t>
    </dgm:pt>
    <dgm:pt modelId="{EC999030-340D-43EE-813E-538C49028CE8}" type="par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4ABBDE14-B12E-4D3F-988E-43021883DC03}" type="sib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537E96A1-DA8C-4663-8814-68064F1F9281}">
      <dgm:prSet phldrT="[文本]"/>
      <dgm:spPr/>
      <dgm:t>
        <a:bodyPr/>
        <a:lstStyle/>
        <a:p>
          <a:r>
            <a:rPr lang="en-US" altLang="zh-CN" dirty="0" smtClean="0"/>
            <a:t>mutation</a:t>
          </a:r>
          <a:endParaRPr lang="zh-CN" altLang="en-US" dirty="0"/>
        </a:p>
      </dgm:t>
    </dgm:pt>
    <dgm:pt modelId="{07352A44-9F3C-4BE1-B7BE-31EC26421C11}" type="par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7A870166-E88F-4EBD-87A7-C5F393407E60}" type="sib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47A6B721-D7D3-46B6-B13E-ACD27DD8111C}" type="pres">
      <dgm:prSet presAssocID="{714F53B0-40E1-4380-9CA7-3BB3878C86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AB5463-158F-4CB9-BB7B-C41A33D68F07}" type="pres">
      <dgm:prSet presAssocID="{537E96A1-DA8C-4663-8814-68064F1F928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F0C34-9A37-4FFD-94C4-C42CDDCE90EC}" type="pres">
      <dgm:prSet presAssocID="{537E96A1-DA8C-4663-8814-68064F1F9281}" presName="spNode" presStyleCnt="0"/>
      <dgm:spPr/>
    </dgm:pt>
    <dgm:pt modelId="{732D9104-C9AA-4371-A4A3-AA4733E1BB2F}" type="pres">
      <dgm:prSet presAssocID="{7A870166-E88F-4EBD-87A7-C5F393407E60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B03025D9-F514-45C1-AECA-1B0BA7D909AC}" type="pres">
      <dgm:prSet presAssocID="{3D05980A-1F1D-462F-A056-D45D8EFE67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327E7-9BC2-4B7E-A61E-BD12988567CA}" type="pres">
      <dgm:prSet presAssocID="{3D05980A-1F1D-462F-A056-D45D8EFE6764}" presName="spNode" presStyleCnt="0"/>
      <dgm:spPr/>
    </dgm:pt>
    <dgm:pt modelId="{4A3AEDEF-F7F4-4EF9-A39F-2DE2D051FE64}" type="pres">
      <dgm:prSet presAssocID="{BE72C75F-8921-45A9-A3AE-C8D0885D0D1C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B577FFA5-8634-41E9-B093-2C2958F0E4DA}" type="pres">
      <dgm:prSet presAssocID="{336DB348-561C-461E-9063-D7CB6B2C9A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A0A10-7B1F-4A13-B429-B475B74931F7}" type="pres">
      <dgm:prSet presAssocID="{336DB348-561C-461E-9063-D7CB6B2C9ABF}" presName="spNode" presStyleCnt="0"/>
      <dgm:spPr/>
    </dgm:pt>
    <dgm:pt modelId="{A446658C-6947-40D3-A529-2956ECEF941A}" type="pres">
      <dgm:prSet presAssocID="{4ABBDE14-B12E-4D3F-988E-43021883DC03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3ECB62E-80AB-431F-A3BB-1182B3ED747C}" srcId="{714F53B0-40E1-4380-9CA7-3BB3878C8688}" destId="{336DB348-561C-461E-9063-D7CB6B2C9ABF}" srcOrd="2" destOrd="0" parTransId="{EC999030-340D-43EE-813E-538C49028CE8}" sibTransId="{4ABBDE14-B12E-4D3F-988E-43021883DC03}"/>
    <dgm:cxn modelId="{895B6EEC-5960-41E6-AEA8-ACA446B5A79C}" type="presOf" srcId="{336DB348-561C-461E-9063-D7CB6B2C9ABF}" destId="{B577FFA5-8634-41E9-B093-2C2958F0E4DA}" srcOrd="0" destOrd="0" presId="urn:microsoft.com/office/officeart/2005/8/layout/cycle5"/>
    <dgm:cxn modelId="{43CF4CE1-0E69-4A51-9BD7-8725BB66ACCD}" type="presOf" srcId="{714F53B0-40E1-4380-9CA7-3BB3878C8688}" destId="{47A6B721-D7D3-46B6-B13E-ACD27DD8111C}" srcOrd="0" destOrd="0" presId="urn:microsoft.com/office/officeart/2005/8/layout/cycle5"/>
    <dgm:cxn modelId="{9996985A-92DE-457E-BC19-E205737129F3}" type="presOf" srcId="{3D05980A-1F1D-462F-A056-D45D8EFE6764}" destId="{B03025D9-F514-45C1-AECA-1B0BA7D909AC}" srcOrd="0" destOrd="0" presId="urn:microsoft.com/office/officeart/2005/8/layout/cycle5"/>
    <dgm:cxn modelId="{A194F93D-E31B-41EB-A9C8-3CC27EF831FC}" srcId="{714F53B0-40E1-4380-9CA7-3BB3878C8688}" destId="{537E96A1-DA8C-4663-8814-68064F1F9281}" srcOrd="0" destOrd="0" parTransId="{07352A44-9F3C-4BE1-B7BE-31EC26421C11}" sibTransId="{7A870166-E88F-4EBD-87A7-C5F393407E60}"/>
    <dgm:cxn modelId="{44BC284A-3810-4269-A0D9-60F56AD75A22}" type="presOf" srcId="{BE72C75F-8921-45A9-A3AE-C8D0885D0D1C}" destId="{4A3AEDEF-F7F4-4EF9-A39F-2DE2D051FE64}" srcOrd="0" destOrd="0" presId="urn:microsoft.com/office/officeart/2005/8/layout/cycle5"/>
    <dgm:cxn modelId="{6A2BAE9B-A04C-494B-8D9B-58C9ED2B1561}" type="presOf" srcId="{4ABBDE14-B12E-4D3F-988E-43021883DC03}" destId="{A446658C-6947-40D3-A529-2956ECEF941A}" srcOrd="0" destOrd="0" presId="urn:microsoft.com/office/officeart/2005/8/layout/cycle5"/>
    <dgm:cxn modelId="{8E8ED8AF-D73E-4703-9D90-02D59B9B3CDD}" srcId="{714F53B0-40E1-4380-9CA7-3BB3878C8688}" destId="{3D05980A-1F1D-462F-A056-D45D8EFE6764}" srcOrd="1" destOrd="0" parTransId="{9794321F-1C53-4CC2-9C95-64CB1CA1FAF0}" sibTransId="{BE72C75F-8921-45A9-A3AE-C8D0885D0D1C}"/>
    <dgm:cxn modelId="{0590D8EC-F473-487A-A53A-FC751F873C91}" type="presOf" srcId="{537E96A1-DA8C-4663-8814-68064F1F9281}" destId="{A7AB5463-158F-4CB9-BB7B-C41A33D68F07}" srcOrd="0" destOrd="0" presId="urn:microsoft.com/office/officeart/2005/8/layout/cycle5"/>
    <dgm:cxn modelId="{C7F6BE7F-5309-4E9F-8FFD-DADCA80AC1E6}" type="presOf" srcId="{7A870166-E88F-4EBD-87A7-C5F393407E60}" destId="{732D9104-C9AA-4371-A4A3-AA4733E1BB2F}" srcOrd="0" destOrd="0" presId="urn:microsoft.com/office/officeart/2005/8/layout/cycle5"/>
    <dgm:cxn modelId="{7A9FA72C-5D88-40BF-B68A-9672277C1E79}" type="presParOf" srcId="{47A6B721-D7D3-46B6-B13E-ACD27DD8111C}" destId="{A7AB5463-158F-4CB9-BB7B-C41A33D68F07}" srcOrd="0" destOrd="0" presId="urn:microsoft.com/office/officeart/2005/8/layout/cycle5"/>
    <dgm:cxn modelId="{984AA6FC-1E24-4373-AC37-79A76BE1A339}" type="presParOf" srcId="{47A6B721-D7D3-46B6-B13E-ACD27DD8111C}" destId="{160F0C34-9A37-4FFD-94C4-C42CDDCE90EC}" srcOrd="1" destOrd="0" presId="urn:microsoft.com/office/officeart/2005/8/layout/cycle5"/>
    <dgm:cxn modelId="{7BD59857-15EE-4CCB-9F97-2C057710E65E}" type="presParOf" srcId="{47A6B721-D7D3-46B6-B13E-ACD27DD8111C}" destId="{732D9104-C9AA-4371-A4A3-AA4733E1BB2F}" srcOrd="2" destOrd="0" presId="urn:microsoft.com/office/officeart/2005/8/layout/cycle5"/>
    <dgm:cxn modelId="{12DAAA14-3D12-41C5-8928-B07C473A8389}" type="presParOf" srcId="{47A6B721-D7D3-46B6-B13E-ACD27DD8111C}" destId="{B03025D9-F514-45C1-AECA-1B0BA7D909AC}" srcOrd="3" destOrd="0" presId="urn:microsoft.com/office/officeart/2005/8/layout/cycle5"/>
    <dgm:cxn modelId="{F4C2D5AB-A7C4-4D3C-B014-939407049D42}" type="presParOf" srcId="{47A6B721-D7D3-46B6-B13E-ACD27DD8111C}" destId="{641327E7-9BC2-4B7E-A61E-BD12988567CA}" srcOrd="4" destOrd="0" presId="urn:microsoft.com/office/officeart/2005/8/layout/cycle5"/>
    <dgm:cxn modelId="{7ED54ED1-D0A0-4FD3-97E9-A0B93716AD02}" type="presParOf" srcId="{47A6B721-D7D3-46B6-B13E-ACD27DD8111C}" destId="{4A3AEDEF-F7F4-4EF9-A39F-2DE2D051FE64}" srcOrd="5" destOrd="0" presId="urn:microsoft.com/office/officeart/2005/8/layout/cycle5"/>
    <dgm:cxn modelId="{266C5F79-BEF9-4E55-A791-B84816E1A070}" type="presParOf" srcId="{47A6B721-D7D3-46B6-B13E-ACD27DD8111C}" destId="{B577FFA5-8634-41E9-B093-2C2958F0E4DA}" srcOrd="6" destOrd="0" presId="urn:microsoft.com/office/officeart/2005/8/layout/cycle5"/>
    <dgm:cxn modelId="{DFEFF225-6912-4927-979B-2151C189E5A5}" type="presParOf" srcId="{47A6B721-D7D3-46B6-B13E-ACD27DD8111C}" destId="{43DA0A10-7B1F-4A13-B429-B475B74931F7}" srcOrd="7" destOrd="0" presId="urn:microsoft.com/office/officeart/2005/8/layout/cycle5"/>
    <dgm:cxn modelId="{A22F65B2-DA96-4B47-8514-B80DF9DFC3ED}" type="presParOf" srcId="{47A6B721-D7D3-46B6-B13E-ACD27DD8111C}" destId="{A446658C-6947-40D3-A529-2956ECEF941A}" srcOrd="8" destOrd="0" presId="urn:microsoft.com/office/officeart/2005/8/layout/cycle5"/>
  </dgm:cxnLst>
  <dgm:bg>
    <a:solidFill>
      <a:schemeClr val="bg1"/>
    </a:solidFill>
  </dgm:bg>
  <dgm:whole>
    <a:ln w="15875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F53B0-40E1-4380-9CA7-3BB3878C8688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D05980A-1F1D-462F-A056-D45D8EFE6764}">
      <dgm:prSet phldrT="[文本]"/>
      <dgm:spPr/>
      <dgm:t>
        <a:bodyPr/>
        <a:lstStyle/>
        <a:p>
          <a:r>
            <a:rPr lang="en-US" altLang="zh-CN" dirty="0" smtClean="0"/>
            <a:t>testing</a:t>
          </a:r>
          <a:endParaRPr lang="zh-CN" altLang="en-US" dirty="0"/>
        </a:p>
      </dgm:t>
    </dgm:pt>
    <dgm:pt modelId="{9794321F-1C53-4CC2-9C95-64CB1CA1FAF0}" type="par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BE72C75F-8921-45A9-A3AE-C8D0885D0D1C}" type="sib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336DB348-561C-461E-9063-D7CB6B2C9ABF}">
      <dgm:prSet phldrT="[文本]"/>
      <dgm:spPr/>
      <dgm:t>
        <a:bodyPr/>
        <a:lstStyle/>
        <a:p>
          <a:r>
            <a:rPr lang="en-US" altLang="zh-CN" dirty="0" smtClean="0"/>
            <a:t>selection</a:t>
          </a:r>
          <a:endParaRPr lang="zh-CN" altLang="en-US" dirty="0"/>
        </a:p>
      </dgm:t>
    </dgm:pt>
    <dgm:pt modelId="{EC999030-340D-43EE-813E-538C49028CE8}" type="par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4ABBDE14-B12E-4D3F-988E-43021883DC03}" type="sib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537E96A1-DA8C-4663-8814-68064F1F9281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/>
            <a:t>mutation</a:t>
          </a:r>
          <a:endParaRPr lang="zh-CN" altLang="en-US" dirty="0"/>
        </a:p>
      </dgm:t>
    </dgm:pt>
    <dgm:pt modelId="{07352A44-9F3C-4BE1-B7BE-31EC26421C11}" type="par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7A870166-E88F-4EBD-87A7-C5F393407E60}" type="sib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47A6B721-D7D3-46B6-B13E-ACD27DD8111C}" type="pres">
      <dgm:prSet presAssocID="{714F53B0-40E1-4380-9CA7-3BB3878C86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AB5463-158F-4CB9-BB7B-C41A33D68F07}" type="pres">
      <dgm:prSet presAssocID="{537E96A1-DA8C-4663-8814-68064F1F928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F0C34-9A37-4FFD-94C4-C42CDDCE90EC}" type="pres">
      <dgm:prSet presAssocID="{537E96A1-DA8C-4663-8814-68064F1F9281}" presName="spNode" presStyleCnt="0"/>
      <dgm:spPr/>
    </dgm:pt>
    <dgm:pt modelId="{732D9104-C9AA-4371-A4A3-AA4733E1BB2F}" type="pres">
      <dgm:prSet presAssocID="{7A870166-E88F-4EBD-87A7-C5F393407E60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B03025D9-F514-45C1-AECA-1B0BA7D909AC}" type="pres">
      <dgm:prSet presAssocID="{3D05980A-1F1D-462F-A056-D45D8EFE67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327E7-9BC2-4B7E-A61E-BD12988567CA}" type="pres">
      <dgm:prSet presAssocID="{3D05980A-1F1D-462F-A056-D45D8EFE6764}" presName="spNode" presStyleCnt="0"/>
      <dgm:spPr/>
    </dgm:pt>
    <dgm:pt modelId="{4A3AEDEF-F7F4-4EF9-A39F-2DE2D051FE64}" type="pres">
      <dgm:prSet presAssocID="{BE72C75F-8921-45A9-A3AE-C8D0885D0D1C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B577FFA5-8634-41E9-B093-2C2958F0E4DA}" type="pres">
      <dgm:prSet presAssocID="{336DB348-561C-461E-9063-D7CB6B2C9A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A0A10-7B1F-4A13-B429-B475B74931F7}" type="pres">
      <dgm:prSet presAssocID="{336DB348-561C-461E-9063-D7CB6B2C9ABF}" presName="spNode" presStyleCnt="0"/>
      <dgm:spPr/>
    </dgm:pt>
    <dgm:pt modelId="{A446658C-6947-40D3-A529-2956ECEF941A}" type="pres">
      <dgm:prSet presAssocID="{4ABBDE14-B12E-4D3F-988E-43021883DC03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E8ED8AF-D73E-4703-9D90-02D59B9B3CDD}" srcId="{714F53B0-40E1-4380-9CA7-3BB3878C8688}" destId="{3D05980A-1F1D-462F-A056-D45D8EFE6764}" srcOrd="1" destOrd="0" parTransId="{9794321F-1C53-4CC2-9C95-64CB1CA1FAF0}" sibTransId="{BE72C75F-8921-45A9-A3AE-C8D0885D0D1C}"/>
    <dgm:cxn modelId="{E2C0B22B-1A72-422D-BC4B-6F17AE36DC9E}" type="presOf" srcId="{7A870166-E88F-4EBD-87A7-C5F393407E60}" destId="{732D9104-C9AA-4371-A4A3-AA4733E1BB2F}" srcOrd="0" destOrd="0" presId="urn:microsoft.com/office/officeart/2005/8/layout/cycle5"/>
    <dgm:cxn modelId="{E3ECB62E-80AB-431F-A3BB-1182B3ED747C}" srcId="{714F53B0-40E1-4380-9CA7-3BB3878C8688}" destId="{336DB348-561C-461E-9063-D7CB6B2C9ABF}" srcOrd="2" destOrd="0" parTransId="{EC999030-340D-43EE-813E-538C49028CE8}" sibTransId="{4ABBDE14-B12E-4D3F-988E-43021883DC03}"/>
    <dgm:cxn modelId="{70991656-C99E-4A14-90FE-BDC775F25A6E}" type="presOf" srcId="{537E96A1-DA8C-4663-8814-68064F1F9281}" destId="{A7AB5463-158F-4CB9-BB7B-C41A33D68F07}" srcOrd="0" destOrd="0" presId="urn:microsoft.com/office/officeart/2005/8/layout/cycle5"/>
    <dgm:cxn modelId="{DE4DE715-8401-4769-AF2B-55D77A4FF626}" type="presOf" srcId="{336DB348-561C-461E-9063-D7CB6B2C9ABF}" destId="{B577FFA5-8634-41E9-B093-2C2958F0E4DA}" srcOrd="0" destOrd="0" presId="urn:microsoft.com/office/officeart/2005/8/layout/cycle5"/>
    <dgm:cxn modelId="{0087D849-E05C-4E3E-8BB5-31AA77C881BB}" type="presOf" srcId="{BE72C75F-8921-45A9-A3AE-C8D0885D0D1C}" destId="{4A3AEDEF-F7F4-4EF9-A39F-2DE2D051FE64}" srcOrd="0" destOrd="0" presId="urn:microsoft.com/office/officeart/2005/8/layout/cycle5"/>
    <dgm:cxn modelId="{FD11E4AC-21C6-4CA5-BDB8-88F875EDFA44}" type="presOf" srcId="{714F53B0-40E1-4380-9CA7-3BB3878C8688}" destId="{47A6B721-D7D3-46B6-B13E-ACD27DD8111C}" srcOrd="0" destOrd="0" presId="urn:microsoft.com/office/officeart/2005/8/layout/cycle5"/>
    <dgm:cxn modelId="{A194F93D-E31B-41EB-A9C8-3CC27EF831FC}" srcId="{714F53B0-40E1-4380-9CA7-3BB3878C8688}" destId="{537E96A1-DA8C-4663-8814-68064F1F9281}" srcOrd="0" destOrd="0" parTransId="{07352A44-9F3C-4BE1-B7BE-31EC26421C11}" sibTransId="{7A870166-E88F-4EBD-87A7-C5F393407E60}"/>
    <dgm:cxn modelId="{09F1EA3F-3612-4B40-A248-BB7194D9E0C1}" type="presOf" srcId="{3D05980A-1F1D-462F-A056-D45D8EFE6764}" destId="{B03025D9-F514-45C1-AECA-1B0BA7D909AC}" srcOrd="0" destOrd="0" presId="urn:microsoft.com/office/officeart/2005/8/layout/cycle5"/>
    <dgm:cxn modelId="{DF951B9C-9F22-4F45-86A2-F6D55133BFEE}" type="presOf" srcId="{4ABBDE14-B12E-4D3F-988E-43021883DC03}" destId="{A446658C-6947-40D3-A529-2956ECEF941A}" srcOrd="0" destOrd="0" presId="urn:microsoft.com/office/officeart/2005/8/layout/cycle5"/>
    <dgm:cxn modelId="{021E59A3-CFA6-449D-B185-A382DFB0B4FF}" type="presParOf" srcId="{47A6B721-D7D3-46B6-B13E-ACD27DD8111C}" destId="{A7AB5463-158F-4CB9-BB7B-C41A33D68F07}" srcOrd="0" destOrd="0" presId="urn:microsoft.com/office/officeart/2005/8/layout/cycle5"/>
    <dgm:cxn modelId="{5807A660-7EBB-46E0-8CF1-2B21ACF3ADB1}" type="presParOf" srcId="{47A6B721-D7D3-46B6-B13E-ACD27DD8111C}" destId="{160F0C34-9A37-4FFD-94C4-C42CDDCE90EC}" srcOrd="1" destOrd="0" presId="urn:microsoft.com/office/officeart/2005/8/layout/cycle5"/>
    <dgm:cxn modelId="{38B77B5C-4041-4839-9505-8DAE5F9BD6C8}" type="presParOf" srcId="{47A6B721-D7D3-46B6-B13E-ACD27DD8111C}" destId="{732D9104-C9AA-4371-A4A3-AA4733E1BB2F}" srcOrd="2" destOrd="0" presId="urn:microsoft.com/office/officeart/2005/8/layout/cycle5"/>
    <dgm:cxn modelId="{6702A269-FD3A-43F3-BD75-7AB52EDFD36D}" type="presParOf" srcId="{47A6B721-D7D3-46B6-B13E-ACD27DD8111C}" destId="{B03025D9-F514-45C1-AECA-1B0BA7D909AC}" srcOrd="3" destOrd="0" presId="urn:microsoft.com/office/officeart/2005/8/layout/cycle5"/>
    <dgm:cxn modelId="{DFEE7A4A-D110-4885-9B8A-EF5F7C3CCD36}" type="presParOf" srcId="{47A6B721-D7D3-46B6-B13E-ACD27DD8111C}" destId="{641327E7-9BC2-4B7E-A61E-BD12988567CA}" srcOrd="4" destOrd="0" presId="urn:microsoft.com/office/officeart/2005/8/layout/cycle5"/>
    <dgm:cxn modelId="{7911FA53-52DF-43D6-9EB6-EAD2BE677F81}" type="presParOf" srcId="{47A6B721-D7D3-46B6-B13E-ACD27DD8111C}" destId="{4A3AEDEF-F7F4-4EF9-A39F-2DE2D051FE64}" srcOrd="5" destOrd="0" presId="urn:microsoft.com/office/officeart/2005/8/layout/cycle5"/>
    <dgm:cxn modelId="{A7D8FFBD-6DB0-4EF9-90D1-FE9D01450789}" type="presParOf" srcId="{47A6B721-D7D3-46B6-B13E-ACD27DD8111C}" destId="{B577FFA5-8634-41E9-B093-2C2958F0E4DA}" srcOrd="6" destOrd="0" presId="urn:microsoft.com/office/officeart/2005/8/layout/cycle5"/>
    <dgm:cxn modelId="{82B4D85C-BB52-45DD-8DB8-56770B94477A}" type="presParOf" srcId="{47A6B721-D7D3-46B6-B13E-ACD27DD8111C}" destId="{43DA0A10-7B1F-4A13-B429-B475B74931F7}" srcOrd="7" destOrd="0" presId="urn:microsoft.com/office/officeart/2005/8/layout/cycle5"/>
    <dgm:cxn modelId="{F26DC42B-FBC3-4FAE-92B6-5C3EDFF24BCA}" type="presParOf" srcId="{47A6B721-D7D3-46B6-B13E-ACD27DD8111C}" destId="{A446658C-6947-40D3-A529-2956ECEF941A}" srcOrd="8" destOrd="0" presId="urn:microsoft.com/office/officeart/2005/8/layout/cycle5"/>
  </dgm:cxnLst>
  <dgm:bg>
    <a:solidFill>
      <a:schemeClr val="bg1"/>
    </a:solidFill>
  </dgm:bg>
  <dgm:whole>
    <a:ln w="15875"/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4F53B0-40E1-4380-9CA7-3BB3878C8688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D05980A-1F1D-462F-A056-D45D8EFE6764}">
      <dgm:prSet phldrT="[文本]"/>
      <dgm:spPr/>
      <dgm:t>
        <a:bodyPr/>
        <a:lstStyle/>
        <a:p>
          <a:r>
            <a:rPr lang="en-US" altLang="zh-CN" dirty="0" smtClean="0"/>
            <a:t>testing</a:t>
          </a:r>
          <a:endParaRPr lang="zh-CN" altLang="en-US" dirty="0"/>
        </a:p>
      </dgm:t>
    </dgm:pt>
    <dgm:pt modelId="{9794321F-1C53-4CC2-9C95-64CB1CA1FAF0}" type="par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BE72C75F-8921-45A9-A3AE-C8D0885D0D1C}" type="sib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336DB348-561C-461E-9063-D7CB6B2C9ABF}">
      <dgm:prSet phldrT="[文本]"/>
      <dgm:spPr/>
      <dgm:t>
        <a:bodyPr/>
        <a:lstStyle/>
        <a:p>
          <a:r>
            <a:rPr lang="en-US" altLang="zh-CN" dirty="0" smtClean="0"/>
            <a:t>selection</a:t>
          </a:r>
          <a:endParaRPr lang="zh-CN" altLang="en-US" dirty="0"/>
        </a:p>
      </dgm:t>
    </dgm:pt>
    <dgm:pt modelId="{EC999030-340D-43EE-813E-538C49028CE8}" type="par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4ABBDE14-B12E-4D3F-988E-43021883DC03}" type="sib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537E96A1-DA8C-4663-8814-68064F1F9281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/>
            <a:t>mutation</a:t>
          </a:r>
          <a:endParaRPr lang="zh-CN" altLang="en-US" dirty="0"/>
        </a:p>
      </dgm:t>
    </dgm:pt>
    <dgm:pt modelId="{07352A44-9F3C-4BE1-B7BE-31EC26421C11}" type="par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7A870166-E88F-4EBD-87A7-C5F393407E60}" type="sib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47A6B721-D7D3-46B6-B13E-ACD27DD8111C}" type="pres">
      <dgm:prSet presAssocID="{714F53B0-40E1-4380-9CA7-3BB3878C86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AB5463-158F-4CB9-BB7B-C41A33D68F07}" type="pres">
      <dgm:prSet presAssocID="{537E96A1-DA8C-4663-8814-68064F1F928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F0C34-9A37-4FFD-94C4-C42CDDCE90EC}" type="pres">
      <dgm:prSet presAssocID="{537E96A1-DA8C-4663-8814-68064F1F9281}" presName="spNode" presStyleCnt="0"/>
      <dgm:spPr/>
    </dgm:pt>
    <dgm:pt modelId="{732D9104-C9AA-4371-A4A3-AA4733E1BB2F}" type="pres">
      <dgm:prSet presAssocID="{7A870166-E88F-4EBD-87A7-C5F393407E60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B03025D9-F514-45C1-AECA-1B0BA7D909AC}" type="pres">
      <dgm:prSet presAssocID="{3D05980A-1F1D-462F-A056-D45D8EFE67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327E7-9BC2-4B7E-A61E-BD12988567CA}" type="pres">
      <dgm:prSet presAssocID="{3D05980A-1F1D-462F-A056-D45D8EFE6764}" presName="spNode" presStyleCnt="0"/>
      <dgm:spPr/>
    </dgm:pt>
    <dgm:pt modelId="{4A3AEDEF-F7F4-4EF9-A39F-2DE2D051FE64}" type="pres">
      <dgm:prSet presAssocID="{BE72C75F-8921-45A9-A3AE-C8D0885D0D1C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B577FFA5-8634-41E9-B093-2C2958F0E4DA}" type="pres">
      <dgm:prSet presAssocID="{336DB348-561C-461E-9063-D7CB6B2C9A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A0A10-7B1F-4A13-B429-B475B74931F7}" type="pres">
      <dgm:prSet presAssocID="{336DB348-561C-461E-9063-D7CB6B2C9ABF}" presName="spNode" presStyleCnt="0"/>
      <dgm:spPr/>
    </dgm:pt>
    <dgm:pt modelId="{A446658C-6947-40D3-A529-2956ECEF941A}" type="pres">
      <dgm:prSet presAssocID="{4ABBDE14-B12E-4D3F-988E-43021883DC03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EBE8C603-A68B-4E9D-9E9F-6D6E1F7C7BBC}" type="presOf" srcId="{7A870166-E88F-4EBD-87A7-C5F393407E60}" destId="{732D9104-C9AA-4371-A4A3-AA4733E1BB2F}" srcOrd="0" destOrd="0" presId="urn:microsoft.com/office/officeart/2005/8/layout/cycle5"/>
    <dgm:cxn modelId="{8E8ED8AF-D73E-4703-9D90-02D59B9B3CDD}" srcId="{714F53B0-40E1-4380-9CA7-3BB3878C8688}" destId="{3D05980A-1F1D-462F-A056-D45D8EFE6764}" srcOrd="1" destOrd="0" parTransId="{9794321F-1C53-4CC2-9C95-64CB1CA1FAF0}" sibTransId="{BE72C75F-8921-45A9-A3AE-C8D0885D0D1C}"/>
    <dgm:cxn modelId="{E3ECB62E-80AB-431F-A3BB-1182B3ED747C}" srcId="{714F53B0-40E1-4380-9CA7-3BB3878C8688}" destId="{336DB348-561C-461E-9063-D7CB6B2C9ABF}" srcOrd="2" destOrd="0" parTransId="{EC999030-340D-43EE-813E-538C49028CE8}" sibTransId="{4ABBDE14-B12E-4D3F-988E-43021883DC03}"/>
    <dgm:cxn modelId="{3C751EED-A066-416A-A3A3-D4E1AD8DEFEA}" type="presOf" srcId="{3D05980A-1F1D-462F-A056-D45D8EFE6764}" destId="{B03025D9-F514-45C1-AECA-1B0BA7D909AC}" srcOrd="0" destOrd="0" presId="urn:microsoft.com/office/officeart/2005/8/layout/cycle5"/>
    <dgm:cxn modelId="{4C3925EA-3CEB-4FC2-84EE-C95C122031CF}" type="presOf" srcId="{537E96A1-DA8C-4663-8814-68064F1F9281}" destId="{A7AB5463-158F-4CB9-BB7B-C41A33D68F07}" srcOrd="0" destOrd="0" presId="urn:microsoft.com/office/officeart/2005/8/layout/cycle5"/>
    <dgm:cxn modelId="{4B8B4F64-F86C-4D0D-B0BC-9EE3AA23575E}" type="presOf" srcId="{BE72C75F-8921-45A9-A3AE-C8D0885D0D1C}" destId="{4A3AEDEF-F7F4-4EF9-A39F-2DE2D051FE64}" srcOrd="0" destOrd="0" presId="urn:microsoft.com/office/officeart/2005/8/layout/cycle5"/>
    <dgm:cxn modelId="{FF0F7ED6-16E8-46CB-9600-462B6EAEBF87}" type="presOf" srcId="{336DB348-561C-461E-9063-D7CB6B2C9ABF}" destId="{B577FFA5-8634-41E9-B093-2C2958F0E4DA}" srcOrd="0" destOrd="0" presId="urn:microsoft.com/office/officeart/2005/8/layout/cycle5"/>
    <dgm:cxn modelId="{266A10C4-3CF1-4639-B1C3-C76726348147}" type="presOf" srcId="{714F53B0-40E1-4380-9CA7-3BB3878C8688}" destId="{47A6B721-D7D3-46B6-B13E-ACD27DD8111C}" srcOrd="0" destOrd="0" presId="urn:microsoft.com/office/officeart/2005/8/layout/cycle5"/>
    <dgm:cxn modelId="{A194F93D-E31B-41EB-A9C8-3CC27EF831FC}" srcId="{714F53B0-40E1-4380-9CA7-3BB3878C8688}" destId="{537E96A1-DA8C-4663-8814-68064F1F9281}" srcOrd="0" destOrd="0" parTransId="{07352A44-9F3C-4BE1-B7BE-31EC26421C11}" sibTransId="{7A870166-E88F-4EBD-87A7-C5F393407E60}"/>
    <dgm:cxn modelId="{E3AE6D93-38DA-406B-B47E-A0EF43D8E55B}" type="presOf" srcId="{4ABBDE14-B12E-4D3F-988E-43021883DC03}" destId="{A446658C-6947-40D3-A529-2956ECEF941A}" srcOrd="0" destOrd="0" presId="urn:microsoft.com/office/officeart/2005/8/layout/cycle5"/>
    <dgm:cxn modelId="{579EA935-E56E-4672-80FE-E37BC7718256}" type="presParOf" srcId="{47A6B721-D7D3-46B6-B13E-ACD27DD8111C}" destId="{A7AB5463-158F-4CB9-BB7B-C41A33D68F07}" srcOrd="0" destOrd="0" presId="urn:microsoft.com/office/officeart/2005/8/layout/cycle5"/>
    <dgm:cxn modelId="{660E1D63-047A-4B18-BA31-0C26FC0538F0}" type="presParOf" srcId="{47A6B721-D7D3-46B6-B13E-ACD27DD8111C}" destId="{160F0C34-9A37-4FFD-94C4-C42CDDCE90EC}" srcOrd="1" destOrd="0" presId="urn:microsoft.com/office/officeart/2005/8/layout/cycle5"/>
    <dgm:cxn modelId="{2CF7A513-2066-4779-8542-437F3AEDA2B7}" type="presParOf" srcId="{47A6B721-D7D3-46B6-B13E-ACD27DD8111C}" destId="{732D9104-C9AA-4371-A4A3-AA4733E1BB2F}" srcOrd="2" destOrd="0" presId="urn:microsoft.com/office/officeart/2005/8/layout/cycle5"/>
    <dgm:cxn modelId="{4D605E1E-2DFC-48F3-9F4F-890F3C8CE766}" type="presParOf" srcId="{47A6B721-D7D3-46B6-B13E-ACD27DD8111C}" destId="{B03025D9-F514-45C1-AECA-1B0BA7D909AC}" srcOrd="3" destOrd="0" presId="urn:microsoft.com/office/officeart/2005/8/layout/cycle5"/>
    <dgm:cxn modelId="{1B95853B-82F9-4E60-92DE-B72991E87F87}" type="presParOf" srcId="{47A6B721-D7D3-46B6-B13E-ACD27DD8111C}" destId="{641327E7-9BC2-4B7E-A61E-BD12988567CA}" srcOrd="4" destOrd="0" presId="urn:microsoft.com/office/officeart/2005/8/layout/cycle5"/>
    <dgm:cxn modelId="{D4F28609-3611-46C6-9BB7-5947AAB8A3DA}" type="presParOf" srcId="{47A6B721-D7D3-46B6-B13E-ACD27DD8111C}" destId="{4A3AEDEF-F7F4-4EF9-A39F-2DE2D051FE64}" srcOrd="5" destOrd="0" presId="urn:microsoft.com/office/officeart/2005/8/layout/cycle5"/>
    <dgm:cxn modelId="{B3C87ABF-6487-46E3-8BCD-3D4BFA180C75}" type="presParOf" srcId="{47A6B721-D7D3-46B6-B13E-ACD27DD8111C}" destId="{B577FFA5-8634-41E9-B093-2C2958F0E4DA}" srcOrd="6" destOrd="0" presId="urn:microsoft.com/office/officeart/2005/8/layout/cycle5"/>
    <dgm:cxn modelId="{647F2FFB-DD38-4D5D-A98F-6AB6B045FF39}" type="presParOf" srcId="{47A6B721-D7D3-46B6-B13E-ACD27DD8111C}" destId="{43DA0A10-7B1F-4A13-B429-B475B74931F7}" srcOrd="7" destOrd="0" presId="urn:microsoft.com/office/officeart/2005/8/layout/cycle5"/>
    <dgm:cxn modelId="{25422B7C-3C96-462A-BB49-FD8C59CEDCC4}" type="presParOf" srcId="{47A6B721-D7D3-46B6-B13E-ACD27DD8111C}" destId="{A446658C-6947-40D3-A529-2956ECEF941A}" srcOrd="8" destOrd="0" presId="urn:microsoft.com/office/officeart/2005/8/layout/cycle5"/>
  </dgm:cxnLst>
  <dgm:bg>
    <a:solidFill>
      <a:schemeClr val="bg1"/>
    </a:solidFill>
  </dgm:bg>
  <dgm:whole>
    <a:ln w="15875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4C50A9-237A-49A1-AD38-73E12FA5842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E86AA09-4E8A-4C1D-92ED-A2D66FFC78BB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tx1"/>
              </a:solidFill>
            </a:rPr>
            <a:t>Linking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D73AFC70-B25E-4CF8-A898-6FAF64691E9D}" type="parTrans" cxnId="{AD260BD5-3692-4CAA-8746-221C7435739B}">
      <dgm:prSet/>
      <dgm:spPr/>
      <dgm:t>
        <a:bodyPr/>
        <a:lstStyle/>
        <a:p>
          <a:endParaRPr lang="zh-CN" altLang="en-US" sz="2400" b="1">
            <a:solidFill>
              <a:schemeClr val="tx1"/>
            </a:solidFill>
          </a:endParaRPr>
        </a:p>
      </dgm:t>
    </dgm:pt>
    <dgm:pt modelId="{B2B03769-B161-40D1-9ED6-2BA6D774502A}" type="sibTrans" cxnId="{AD260BD5-3692-4CAA-8746-221C7435739B}">
      <dgm:prSet custT="1"/>
      <dgm:spPr/>
      <dgm:t>
        <a:bodyPr/>
        <a:lstStyle/>
        <a:p>
          <a:endParaRPr lang="zh-CN" altLang="en-US" sz="1100" b="1">
            <a:solidFill>
              <a:schemeClr val="tx1"/>
            </a:solidFill>
          </a:endParaRPr>
        </a:p>
      </dgm:t>
    </dgm:pt>
    <dgm:pt modelId="{F07600C2-BE0E-4167-AC14-EB66CC1624BC}">
      <dgm:prSet phldrT="[文本]" custT="1"/>
      <dgm:spPr/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</a:rPr>
            <a:t>Initialization</a:t>
          </a:r>
          <a:endParaRPr lang="zh-CN" altLang="en-US" sz="1200" b="1" dirty="0">
            <a:solidFill>
              <a:schemeClr val="tx1"/>
            </a:solidFill>
          </a:endParaRPr>
        </a:p>
      </dgm:t>
    </dgm:pt>
    <dgm:pt modelId="{A571CFCD-8F9D-414A-8C4E-F009569507C9}" type="parTrans" cxnId="{C595AE39-70CA-460D-817D-066FAB5F6FEB}">
      <dgm:prSet/>
      <dgm:spPr/>
      <dgm:t>
        <a:bodyPr/>
        <a:lstStyle/>
        <a:p>
          <a:endParaRPr lang="zh-CN" altLang="en-US" sz="2400" b="1">
            <a:solidFill>
              <a:schemeClr val="tx1"/>
            </a:solidFill>
          </a:endParaRPr>
        </a:p>
      </dgm:t>
    </dgm:pt>
    <dgm:pt modelId="{81443752-F5B3-412A-BBEA-A5FE63F3890B}" type="sibTrans" cxnId="{C595AE39-70CA-460D-817D-066FAB5F6FEB}">
      <dgm:prSet custT="1"/>
      <dgm:spPr/>
      <dgm:t>
        <a:bodyPr/>
        <a:lstStyle/>
        <a:p>
          <a:endParaRPr lang="zh-CN" altLang="en-US" sz="1100" b="1">
            <a:solidFill>
              <a:schemeClr val="tx1"/>
            </a:solidFill>
          </a:endParaRPr>
        </a:p>
      </dgm:t>
    </dgm:pt>
    <dgm:pt modelId="{F98F7D32-237F-45D0-9137-708E7FF6DBA1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tx1"/>
              </a:solidFill>
            </a:rPr>
            <a:t>Execution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5D58524E-B328-4F2E-999E-0FC96BFB9E74}" type="parTrans" cxnId="{6EAC3D29-AA72-4798-B52A-9D51BCC94167}">
      <dgm:prSet/>
      <dgm:spPr/>
      <dgm:t>
        <a:bodyPr/>
        <a:lstStyle/>
        <a:p>
          <a:endParaRPr lang="zh-CN" altLang="en-US" sz="2400" b="1">
            <a:solidFill>
              <a:schemeClr val="tx1"/>
            </a:solidFill>
          </a:endParaRPr>
        </a:p>
      </dgm:t>
    </dgm:pt>
    <dgm:pt modelId="{A0C6C8FC-CC39-4ACC-903A-824BB47B6FBC}" type="sibTrans" cxnId="{6EAC3D29-AA72-4798-B52A-9D51BCC94167}">
      <dgm:prSet custT="1"/>
      <dgm:spPr/>
      <dgm:t>
        <a:bodyPr/>
        <a:lstStyle/>
        <a:p>
          <a:endParaRPr lang="zh-CN" altLang="en-US" sz="1100" b="1">
            <a:solidFill>
              <a:schemeClr val="tx1"/>
            </a:solidFill>
          </a:endParaRPr>
        </a:p>
      </dgm:t>
    </dgm:pt>
    <dgm:pt modelId="{2D5A2759-6C89-4DE4-B5CF-A39E99F970D4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tx1"/>
              </a:solidFill>
            </a:rPr>
            <a:t>Creation and loading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6C229B9B-87FA-42A0-B5EF-DDC051206AEA}" type="parTrans" cxnId="{C5FBA401-66AC-434E-9517-72F73DBD3E8F}">
      <dgm:prSet/>
      <dgm:spPr/>
      <dgm:t>
        <a:bodyPr/>
        <a:lstStyle/>
        <a:p>
          <a:endParaRPr lang="zh-CN" altLang="en-US" sz="2400" b="1">
            <a:solidFill>
              <a:schemeClr val="tx1"/>
            </a:solidFill>
          </a:endParaRPr>
        </a:p>
      </dgm:t>
    </dgm:pt>
    <dgm:pt modelId="{B3F3379C-BAD8-44EE-B43B-EDED2BAAE007}" type="sibTrans" cxnId="{C5FBA401-66AC-434E-9517-72F73DBD3E8F}">
      <dgm:prSet custT="1"/>
      <dgm:spPr/>
      <dgm:t>
        <a:bodyPr/>
        <a:lstStyle/>
        <a:p>
          <a:endParaRPr lang="zh-CN" altLang="en-US" sz="1100" b="1">
            <a:solidFill>
              <a:schemeClr val="tx1"/>
            </a:solidFill>
          </a:endParaRPr>
        </a:p>
      </dgm:t>
    </dgm:pt>
    <dgm:pt modelId="{099576DD-11CA-4503-BE3F-3797DBE7A554}" type="pres">
      <dgm:prSet presAssocID="{074C50A9-237A-49A1-AD38-73E12FA5842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E43C61-AAF8-4379-A45A-94E03CA8DC9E}" type="pres">
      <dgm:prSet presAssocID="{2D5A2759-6C89-4DE4-B5CF-A39E99F970D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83D3C-406B-49C2-9F2B-01D067B5E57F}" type="pres">
      <dgm:prSet presAssocID="{B3F3379C-BAD8-44EE-B43B-EDED2BAAE007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71EBE82-D62F-4ABF-A7F8-D3E5B57BDC86}" type="pres">
      <dgm:prSet presAssocID="{B3F3379C-BAD8-44EE-B43B-EDED2BAAE00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A0DD2D2-C239-49D5-9CF4-CEBD0AFA114B}" type="pres">
      <dgm:prSet presAssocID="{CE86AA09-4E8A-4C1D-92ED-A2D66FFC78B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B17238-ABD0-45F9-9C36-0E457FFD48F5}" type="pres">
      <dgm:prSet presAssocID="{B2B03769-B161-40D1-9ED6-2BA6D774502A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5A6DCFF-F75F-4440-ABE9-79C067AA41A7}" type="pres">
      <dgm:prSet presAssocID="{B2B03769-B161-40D1-9ED6-2BA6D774502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56397E3-B656-4F68-8C74-12B412E99BE9}" type="pres">
      <dgm:prSet presAssocID="{F07600C2-BE0E-4167-AC14-EB66CC1624B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F510C-F196-4220-B0C1-BA6F1DB0857E}" type="pres">
      <dgm:prSet presAssocID="{81443752-F5B3-412A-BBEA-A5FE63F3890B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4E10CA4-AD88-482D-97C6-2C5133B24121}" type="pres">
      <dgm:prSet presAssocID="{81443752-F5B3-412A-BBEA-A5FE63F3890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92F11920-3D5C-4D0F-81D9-18FBF76BDBCF}" type="pres">
      <dgm:prSet presAssocID="{F98F7D32-237F-45D0-9137-708E7FF6DBA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8EA791-3AAA-4957-AE98-66AF7818F6C1}" type="pres">
      <dgm:prSet presAssocID="{A0C6C8FC-CC39-4ACC-903A-824BB47B6FBC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3F75C849-5B65-4F77-BB04-DEA82F872607}" type="pres">
      <dgm:prSet presAssocID="{A0C6C8FC-CC39-4ACC-903A-824BB47B6FBC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C7679D23-685E-440C-AD39-E0A1B2F1ABCE}" type="presOf" srcId="{81443752-F5B3-412A-BBEA-A5FE63F3890B}" destId="{EC1F510C-F196-4220-B0C1-BA6F1DB0857E}" srcOrd="0" destOrd="0" presId="urn:microsoft.com/office/officeart/2005/8/layout/cycle2"/>
    <dgm:cxn modelId="{C5FBA401-66AC-434E-9517-72F73DBD3E8F}" srcId="{074C50A9-237A-49A1-AD38-73E12FA58426}" destId="{2D5A2759-6C89-4DE4-B5CF-A39E99F970D4}" srcOrd="0" destOrd="0" parTransId="{6C229B9B-87FA-42A0-B5EF-DDC051206AEA}" sibTransId="{B3F3379C-BAD8-44EE-B43B-EDED2BAAE007}"/>
    <dgm:cxn modelId="{BA51F94C-630F-4AB6-8DD3-8EF685C69392}" type="presOf" srcId="{A0C6C8FC-CC39-4ACC-903A-824BB47B6FBC}" destId="{3F75C849-5B65-4F77-BB04-DEA82F872607}" srcOrd="1" destOrd="0" presId="urn:microsoft.com/office/officeart/2005/8/layout/cycle2"/>
    <dgm:cxn modelId="{D1F39B46-5DBC-4AE9-AE9C-4AEDC49CB3E3}" type="presOf" srcId="{F98F7D32-237F-45D0-9137-708E7FF6DBA1}" destId="{92F11920-3D5C-4D0F-81D9-18FBF76BDBCF}" srcOrd="0" destOrd="0" presId="urn:microsoft.com/office/officeart/2005/8/layout/cycle2"/>
    <dgm:cxn modelId="{8F371D55-ECE8-4AD7-8202-47FDD98D7B32}" type="presOf" srcId="{81443752-F5B3-412A-BBEA-A5FE63F3890B}" destId="{04E10CA4-AD88-482D-97C6-2C5133B24121}" srcOrd="1" destOrd="0" presId="urn:microsoft.com/office/officeart/2005/8/layout/cycle2"/>
    <dgm:cxn modelId="{8F4102FF-AEDF-4495-BBED-C19F63AC3A9B}" type="presOf" srcId="{B3F3379C-BAD8-44EE-B43B-EDED2BAAE007}" destId="{471EBE82-D62F-4ABF-A7F8-D3E5B57BDC86}" srcOrd="1" destOrd="0" presId="urn:microsoft.com/office/officeart/2005/8/layout/cycle2"/>
    <dgm:cxn modelId="{3C9563B5-DD4B-4D35-BE87-3149F947B081}" type="presOf" srcId="{B2B03769-B161-40D1-9ED6-2BA6D774502A}" destId="{75A6DCFF-F75F-4440-ABE9-79C067AA41A7}" srcOrd="1" destOrd="0" presId="urn:microsoft.com/office/officeart/2005/8/layout/cycle2"/>
    <dgm:cxn modelId="{78249C17-057E-4C8A-BB35-19CCB7E3040F}" type="presOf" srcId="{CE86AA09-4E8A-4C1D-92ED-A2D66FFC78BB}" destId="{2A0DD2D2-C239-49D5-9CF4-CEBD0AFA114B}" srcOrd="0" destOrd="0" presId="urn:microsoft.com/office/officeart/2005/8/layout/cycle2"/>
    <dgm:cxn modelId="{C595AE39-70CA-460D-817D-066FAB5F6FEB}" srcId="{074C50A9-237A-49A1-AD38-73E12FA58426}" destId="{F07600C2-BE0E-4167-AC14-EB66CC1624BC}" srcOrd="2" destOrd="0" parTransId="{A571CFCD-8F9D-414A-8C4E-F009569507C9}" sibTransId="{81443752-F5B3-412A-BBEA-A5FE63F3890B}"/>
    <dgm:cxn modelId="{16E2F279-0EC9-43C6-AB8D-F52910346EC1}" type="presOf" srcId="{B2B03769-B161-40D1-9ED6-2BA6D774502A}" destId="{91B17238-ABD0-45F9-9C36-0E457FFD48F5}" srcOrd="0" destOrd="0" presId="urn:microsoft.com/office/officeart/2005/8/layout/cycle2"/>
    <dgm:cxn modelId="{C3786EA0-EBCF-487B-9A35-8B40AD77D51C}" type="presOf" srcId="{F07600C2-BE0E-4167-AC14-EB66CC1624BC}" destId="{356397E3-B656-4F68-8C74-12B412E99BE9}" srcOrd="0" destOrd="0" presId="urn:microsoft.com/office/officeart/2005/8/layout/cycle2"/>
    <dgm:cxn modelId="{4F82FFD7-3091-4F01-9D63-62E04E7BDC21}" type="presOf" srcId="{A0C6C8FC-CC39-4ACC-903A-824BB47B6FBC}" destId="{A88EA791-3AAA-4957-AE98-66AF7818F6C1}" srcOrd="0" destOrd="0" presId="urn:microsoft.com/office/officeart/2005/8/layout/cycle2"/>
    <dgm:cxn modelId="{6EAC3D29-AA72-4798-B52A-9D51BCC94167}" srcId="{074C50A9-237A-49A1-AD38-73E12FA58426}" destId="{F98F7D32-237F-45D0-9137-708E7FF6DBA1}" srcOrd="3" destOrd="0" parTransId="{5D58524E-B328-4F2E-999E-0FC96BFB9E74}" sibTransId="{A0C6C8FC-CC39-4ACC-903A-824BB47B6FBC}"/>
    <dgm:cxn modelId="{9B8E2D66-FD41-41C4-8A3A-96C756E95868}" type="presOf" srcId="{2D5A2759-6C89-4DE4-B5CF-A39E99F970D4}" destId="{61E43C61-AAF8-4379-A45A-94E03CA8DC9E}" srcOrd="0" destOrd="0" presId="urn:microsoft.com/office/officeart/2005/8/layout/cycle2"/>
    <dgm:cxn modelId="{9F7212EC-552F-40F5-BC46-A0FD262DA246}" type="presOf" srcId="{074C50A9-237A-49A1-AD38-73E12FA58426}" destId="{099576DD-11CA-4503-BE3F-3797DBE7A554}" srcOrd="0" destOrd="0" presId="urn:microsoft.com/office/officeart/2005/8/layout/cycle2"/>
    <dgm:cxn modelId="{7B1A741C-B3C4-4E80-9CB7-81A49E5321CA}" type="presOf" srcId="{B3F3379C-BAD8-44EE-B43B-EDED2BAAE007}" destId="{E4D83D3C-406B-49C2-9F2B-01D067B5E57F}" srcOrd="0" destOrd="0" presId="urn:microsoft.com/office/officeart/2005/8/layout/cycle2"/>
    <dgm:cxn modelId="{AD260BD5-3692-4CAA-8746-221C7435739B}" srcId="{074C50A9-237A-49A1-AD38-73E12FA58426}" destId="{CE86AA09-4E8A-4C1D-92ED-A2D66FFC78BB}" srcOrd="1" destOrd="0" parTransId="{D73AFC70-B25E-4CF8-A898-6FAF64691E9D}" sibTransId="{B2B03769-B161-40D1-9ED6-2BA6D774502A}"/>
    <dgm:cxn modelId="{587C6878-CB2B-427F-9466-2130529171AC}" type="presParOf" srcId="{099576DD-11CA-4503-BE3F-3797DBE7A554}" destId="{61E43C61-AAF8-4379-A45A-94E03CA8DC9E}" srcOrd="0" destOrd="0" presId="urn:microsoft.com/office/officeart/2005/8/layout/cycle2"/>
    <dgm:cxn modelId="{2AED0336-9106-4320-BE39-D99D57B66AEE}" type="presParOf" srcId="{099576DD-11CA-4503-BE3F-3797DBE7A554}" destId="{E4D83D3C-406B-49C2-9F2B-01D067B5E57F}" srcOrd="1" destOrd="0" presId="urn:microsoft.com/office/officeart/2005/8/layout/cycle2"/>
    <dgm:cxn modelId="{C45A6FEB-D504-4137-B189-90B53F89CC17}" type="presParOf" srcId="{E4D83D3C-406B-49C2-9F2B-01D067B5E57F}" destId="{471EBE82-D62F-4ABF-A7F8-D3E5B57BDC86}" srcOrd="0" destOrd="0" presId="urn:microsoft.com/office/officeart/2005/8/layout/cycle2"/>
    <dgm:cxn modelId="{A3D476CE-D910-4558-A415-E257689B61EA}" type="presParOf" srcId="{099576DD-11CA-4503-BE3F-3797DBE7A554}" destId="{2A0DD2D2-C239-49D5-9CF4-CEBD0AFA114B}" srcOrd="2" destOrd="0" presId="urn:microsoft.com/office/officeart/2005/8/layout/cycle2"/>
    <dgm:cxn modelId="{26F16900-C0AE-451D-BC50-11494214BA54}" type="presParOf" srcId="{099576DD-11CA-4503-BE3F-3797DBE7A554}" destId="{91B17238-ABD0-45F9-9C36-0E457FFD48F5}" srcOrd="3" destOrd="0" presId="urn:microsoft.com/office/officeart/2005/8/layout/cycle2"/>
    <dgm:cxn modelId="{763E7D3E-E446-4CC1-8F35-A9CC1EB83F53}" type="presParOf" srcId="{91B17238-ABD0-45F9-9C36-0E457FFD48F5}" destId="{75A6DCFF-F75F-4440-ABE9-79C067AA41A7}" srcOrd="0" destOrd="0" presId="urn:microsoft.com/office/officeart/2005/8/layout/cycle2"/>
    <dgm:cxn modelId="{057BCAD1-EEF3-4805-9CD6-22437B870887}" type="presParOf" srcId="{099576DD-11CA-4503-BE3F-3797DBE7A554}" destId="{356397E3-B656-4F68-8C74-12B412E99BE9}" srcOrd="4" destOrd="0" presId="urn:microsoft.com/office/officeart/2005/8/layout/cycle2"/>
    <dgm:cxn modelId="{521B2EDC-07C6-4F43-860D-BBBC89804ADE}" type="presParOf" srcId="{099576DD-11CA-4503-BE3F-3797DBE7A554}" destId="{EC1F510C-F196-4220-B0C1-BA6F1DB0857E}" srcOrd="5" destOrd="0" presId="urn:microsoft.com/office/officeart/2005/8/layout/cycle2"/>
    <dgm:cxn modelId="{E86CFCF4-4AE2-4882-8738-1DDF6E213F59}" type="presParOf" srcId="{EC1F510C-F196-4220-B0C1-BA6F1DB0857E}" destId="{04E10CA4-AD88-482D-97C6-2C5133B24121}" srcOrd="0" destOrd="0" presId="urn:microsoft.com/office/officeart/2005/8/layout/cycle2"/>
    <dgm:cxn modelId="{13ACAD22-212F-4E4B-8D84-52DBB499E54D}" type="presParOf" srcId="{099576DD-11CA-4503-BE3F-3797DBE7A554}" destId="{92F11920-3D5C-4D0F-81D9-18FBF76BDBCF}" srcOrd="6" destOrd="0" presId="urn:microsoft.com/office/officeart/2005/8/layout/cycle2"/>
    <dgm:cxn modelId="{85A82D0F-EC16-4E5F-A5D7-0CCBDE5C5F1D}" type="presParOf" srcId="{099576DD-11CA-4503-BE3F-3797DBE7A554}" destId="{A88EA791-3AAA-4957-AE98-66AF7818F6C1}" srcOrd="7" destOrd="0" presId="urn:microsoft.com/office/officeart/2005/8/layout/cycle2"/>
    <dgm:cxn modelId="{0B1829CB-F6FB-4311-B2ED-2C5F8E8E69A4}" type="presParOf" srcId="{A88EA791-3AAA-4957-AE98-66AF7818F6C1}" destId="{3F75C849-5B65-4F77-BB04-DEA82F8726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4C50A9-237A-49A1-AD38-73E12FA5842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E86AA09-4E8A-4C1D-92ED-A2D66FFC78BB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tx1"/>
              </a:solidFill>
            </a:rPr>
            <a:t>Linking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D73AFC70-B25E-4CF8-A898-6FAF64691E9D}" type="parTrans" cxnId="{AD260BD5-3692-4CAA-8746-221C7435739B}">
      <dgm:prSet/>
      <dgm:spPr/>
      <dgm:t>
        <a:bodyPr/>
        <a:lstStyle/>
        <a:p>
          <a:endParaRPr lang="zh-CN" altLang="en-US" sz="2400" b="1">
            <a:solidFill>
              <a:schemeClr val="tx1"/>
            </a:solidFill>
          </a:endParaRPr>
        </a:p>
      </dgm:t>
    </dgm:pt>
    <dgm:pt modelId="{B2B03769-B161-40D1-9ED6-2BA6D774502A}" type="sibTrans" cxnId="{AD260BD5-3692-4CAA-8746-221C7435739B}">
      <dgm:prSet custT="1"/>
      <dgm:spPr/>
      <dgm:t>
        <a:bodyPr/>
        <a:lstStyle/>
        <a:p>
          <a:endParaRPr lang="zh-CN" altLang="en-US" sz="1100" b="1">
            <a:solidFill>
              <a:schemeClr val="tx1"/>
            </a:solidFill>
          </a:endParaRPr>
        </a:p>
      </dgm:t>
    </dgm:pt>
    <dgm:pt modelId="{F07600C2-BE0E-4167-AC14-EB66CC1624BC}">
      <dgm:prSet phldrT="[文本]" custT="1"/>
      <dgm:spPr/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</a:rPr>
            <a:t>Initialization</a:t>
          </a:r>
          <a:endParaRPr lang="zh-CN" altLang="en-US" sz="1200" b="1" dirty="0">
            <a:solidFill>
              <a:schemeClr val="tx1"/>
            </a:solidFill>
          </a:endParaRPr>
        </a:p>
      </dgm:t>
    </dgm:pt>
    <dgm:pt modelId="{A571CFCD-8F9D-414A-8C4E-F009569507C9}" type="parTrans" cxnId="{C595AE39-70CA-460D-817D-066FAB5F6FEB}">
      <dgm:prSet/>
      <dgm:spPr/>
      <dgm:t>
        <a:bodyPr/>
        <a:lstStyle/>
        <a:p>
          <a:endParaRPr lang="zh-CN" altLang="en-US" sz="2400" b="1">
            <a:solidFill>
              <a:schemeClr val="tx1"/>
            </a:solidFill>
          </a:endParaRPr>
        </a:p>
      </dgm:t>
    </dgm:pt>
    <dgm:pt modelId="{81443752-F5B3-412A-BBEA-A5FE63F3890B}" type="sibTrans" cxnId="{C595AE39-70CA-460D-817D-066FAB5F6FEB}">
      <dgm:prSet custT="1"/>
      <dgm:spPr/>
      <dgm:t>
        <a:bodyPr/>
        <a:lstStyle/>
        <a:p>
          <a:endParaRPr lang="zh-CN" altLang="en-US" sz="1100" b="1">
            <a:solidFill>
              <a:schemeClr val="tx1"/>
            </a:solidFill>
          </a:endParaRPr>
        </a:p>
      </dgm:t>
    </dgm:pt>
    <dgm:pt modelId="{F98F7D32-237F-45D0-9137-708E7FF6DBA1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tx1"/>
              </a:solidFill>
            </a:rPr>
            <a:t>Execution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5D58524E-B328-4F2E-999E-0FC96BFB9E74}" type="parTrans" cxnId="{6EAC3D29-AA72-4798-B52A-9D51BCC94167}">
      <dgm:prSet/>
      <dgm:spPr/>
      <dgm:t>
        <a:bodyPr/>
        <a:lstStyle/>
        <a:p>
          <a:endParaRPr lang="zh-CN" altLang="en-US" sz="2400" b="1">
            <a:solidFill>
              <a:schemeClr val="tx1"/>
            </a:solidFill>
          </a:endParaRPr>
        </a:p>
      </dgm:t>
    </dgm:pt>
    <dgm:pt modelId="{A0C6C8FC-CC39-4ACC-903A-824BB47B6FBC}" type="sibTrans" cxnId="{6EAC3D29-AA72-4798-B52A-9D51BCC94167}">
      <dgm:prSet custT="1"/>
      <dgm:spPr/>
      <dgm:t>
        <a:bodyPr/>
        <a:lstStyle/>
        <a:p>
          <a:endParaRPr lang="zh-CN" altLang="en-US" sz="1100" b="1">
            <a:solidFill>
              <a:schemeClr val="tx1"/>
            </a:solidFill>
          </a:endParaRPr>
        </a:p>
      </dgm:t>
    </dgm:pt>
    <dgm:pt modelId="{2D5A2759-6C89-4DE4-B5CF-A39E99F970D4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chemeClr val="tx1"/>
              </a:solidFill>
            </a:rPr>
            <a:t>Creation and loading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6C229B9B-87FA-42A0-B5EF-DDC051206AEA}" type="parTrans" cxnId="{C5FBA401-66AC-434E-9517-72F73DBD3E8F}">
      <dgm:prSet/>
      <dgm:spPr/>
      <dgm:t>
        <a:bodyPr/>
        <a:lstStyle/>
        <a:p>
          <a:endParaRPr lang="zh-CN" altLang="en-US" sz="2400" b="1">
            <a:solidFill>
              <a:schemeClr val="tx1"/>
            </a:solidFill>
          </a:endParaRPr>
        </a:p>
      </dgm:t>
    </dgm:pt>
    <dgm:pt modelId="{B3F3379C-BAD8-44EE-B43B-EDED2BAAE007}" type="sibTrans" cxnId="{C5FBA401-66AC-434E-9517-72F73DBD3E8F}">
      <dgm:prSet custT="1"/>
      <dgm:spPr/>
      <dgm:t>
        <a:bodyPr/>
        <a:lstStyle/>
        <a:p>
          <a:endParaRPr lang="zh-CN" altLang="en-US" sz="1100" b="1">
            <a:solidFill>
              <a:schemeClr val="tx1"/>
            </a:solidFill>
          </a:endParaRPr>
        </a:p>
      </dgm:t>
    </dgm:pt>
    <dgm:pt modelId="{099576DD-11CA-4503-BE3F-3797DBE7A554}" type="pres">
      <dgm:prSet presAssocID="{074C50A9-237A-49A1-AD38-73E12FA5842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E43C61-AAF8-4379-A45A-94E03CA8DC9E}" type="pres">
      <dgm:prSet presAssocID="{2D5A2759-6C89-4DE4-B5CF-A39E99F970D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83D3C-406B-49C2-9F2B-01D067B5E57F}" type="pres">
      <dgm:prSet presAssocID="{B3F3379C-BAD8-44EE-B43B-EDED2BAAE007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471EBE82-D62F-4ABF-A7F8-D3E5B57BDC86}" type="pres">
      <dgm:prSet presAssocID="{B3F3379C-BAD8-44EE-B43B-EDED2BAAE007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2A0DD2D2-C239-49D5-9CF4-CEBD0AFA114B}" type="pres">
      <dgm:prSet presAssocID="{CE86AA09-4E8A-4C1D-92ED-A2D66FFC78B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B17238-ABD0-45F9-9C36-0E457FFD48F5}" type="pres">
      <dgm:prSet presAssocID="{B2B03769-B161-40D1-9ED6-2BA6D774502A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75A6DCFF-F75F-4440-ABE9-79C067AA41A7}" type="pres">
      <dgm:prSet presAssocID="{B2B03769-B161-40D1-9ED6-2BA6D774502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356397E3-B656-4F68-8C74-12B412E99BE9}" type="pres">
      <dgm:prSet presAssocID="{F07600C2-BE0E-4167-AC14-EB66CC1624B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1F510C-F196-4220-B0C1-BA6F1DB0857E}" type="pres">
      <dgm:prSet presAssocID="{81443752-F5B3-412A-BBEA-A5FE63F3890B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04E10CA4-AD88-482D-97C6-2C5133B24121}" type="pres">
      <dgm:prSet presAssocID="{81443752-F5B3-412A-BBEA-A5FE63F3890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92F11920-3D5C-4D0F-81D9-18FBF76BDBCF}" type="pres">
      <dgm:prSet presAssocID="{F98F7D32-237F-45D0-9137-708E7FF6DBA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8EA791-3AAA-4957-AE98-66AF7818F6C1}" type="pres">
      <dgm:prSet presAssocID="{A0C6C8FC-CC39-4ACC-903A-824BB47B6FBC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3F75C849-5B65-4F77-BB04-DEA82F872607}" type="pres">
      <dgm:prSet presAssocID="{A0C6C8FC-CC39-4ACC-903A-824BB47B6FBC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C1DF4C93-15C8-491A-8CB2-F371D9DE03DF}" type="presOf" srcId="{A0C6C8FC-CC39-4ACC-903A-824BB47B6FBC}" destId="{3F75C849-5B65-4F77-BB04-DEA82F872607}" srcOrd="1" destOrd="0" presId="urn:microsoft.com/office/officeart/2005/8/layout/cycle2"/>
    <dgm:cxn modelId="{C5FBA401-66AC-434E-9517-72F73DBD3E8F}" srcId="{074C50A9-237A-49A1-AD38-73E12FA58426}" destId="{2D5A2759-6C89-4DE4-B5CF-A39E99F970D4}" srcOrd="0" destOrd="0" parTransId="{6C229B9B-87FA-42A0-B5EF-DDC051206AEA}" sibTransId="{B3F3379C-BAD8-44EE-B43B-EDED2BAAE007}"/>
    <dgm:cxn modelId="{3E87B18F-14B0-4C25-847E-D3D5D04DBE9F}" type="presOf" srcId="{F98F7D32-237F-45D0-9137-708E7FF6DBA1}" destId="{92F11920-3D5C-4D0F-81D9-18FBF76BDBCF}" srcOrd="0" destOrd="0" presId="urn:microsoft.com/office/officeart/2005/8/layout/cycle2"/>
    <dgm:cxn modelId="{D0CD11C7-0902-46D8-BE5C-ADA993EBD7A7}" type="presOf" srcId="{2D5A2759-6C89-4DE4-B5CF-A39E99F970D4}" destId="{61E43C61-AAF8-4379-A45A-94E03CA8DC9E}" srcOrd="0" destOrd="0" presId="urn:microsoft.com/office/officeart/2005/8/layout/cycle2"/>
    <dgm:cxn modelId="{E25A618E-FDC4-49B0-9D0C-DB70A3417820}" type="presOf" srcId="{81443752-F5B3-412A-BBEA-A5FE63F3890B}" destId="{EC1F510C-F196-4220-B0C1-BA6F1DB0857E}" srcOrd="0" destOrd="0" presId="urn:microsoft.com/office/officeart/2005/8/layout/cycle2"/>
    <dgm:cxn modelId="{226283B0-3393-40F7-922F-80A77D02DBA6}" type="presOf" srcId="{81443752-F5B3-412A-BBEA-A5FE63F3890B}" destId="{04E10CA4-AD88-482D-97C6-2C5133B24121}" srcOrd="1" destOrd="0" presId="urn:microsoft.com/office/officeart/2005/8/layout/cycle2"/>
    <dgm:cxn modelId="{E1EF49A8-4F63-4CDA-860E-FDA5524EC9D7}" type="presOf" srcId="{A0C6C8FC-CC39-4ACC-903A-824BB47B6FBC}" destId="{A88EA791-3AAA-4957-AE98-66AF7818F6C1}" srcOrd="0" destOrd="0" presId="urn:microsoft.com/office/officeart/2005/8/layout/cycle2"/>
    <dgm:cxn modelId="{6EAC3D29-AA72-4798-B52A-9D51BCC94167}" srcId="{074C50A9-237A-49A1-AD38-73E12FA58426}" destId="{F98F7D32-237F-45D0-9137-708E7FF6DBA1}" srcOrd="3" destOrd="0" parTransId="{5D58524E-B328-4F2E-999E-0FC96BFB9E74}" sibTransId="{A0C6C8FC-CC39-4ACC-903A-824BB47B6FBC}"/>
    <dgm:cxn modelId="{9F095E8C-273B-4307-905E-974FBA79F0CD}" type="presOf" srcId="{074C50A9-237A-49A1-AD38-73E12FA58426}" destId="{099576DD-11CA-4503-BE3F-3797DBE7A554}" srcOrd="0" destOrd="0" presId="urn:microsoft.com/office/officeart/2005/8/layout/cycle2"/>
    <dgm:cxn modelId="{C595AE39-70CA-460D-817D-066FAB5F6FEB}" srcId="{074C50A9-237A-49A1-AD38-73E12FA58426}" destId="{F07600C2-BE0E-4167-AC14-EB66CC1624BC}" srcOrd="2" destOrd="0" parTransId="{A571CFCD-8F9D-414A-8C4E-F009569507C9}" sibTransId="{81443752-F5B3-412A-BBEA-A5FE63F3890B}"/>
    <dgm:cxn modelId="{917C06F1-03EC-4C91-AB60-DD44C7BB9B50}" type="presOf" srcId="{CE86AA09-4E8A-4C1D-92ED-A2D66FFC78BB}" destId="{2A0DD2D2-C239-49D5-9CF4-CEBD0AFA114B}" srcOrd="0" destOrd="0" presId="urn:microsoft.com/office/officeart/2005/8/layout/cycle2"/>
    <dgm:cxn modelId="{8C65D88B-2F5D-4484-937E-5D982E833744}" type="presOf" srcId="{B3F3379C-BAD8-44EE-B43B-EDED2BAAE007}" destId="{471EBE82-D62F-4ABF-A7F8-D3E5B57BDC86}" srcOrd="1" destOrd="0" presId="urn:microsoft.com/office/officeart/2005/8/layout/cycle2"/>
    <dgm:cxn modelId="{AD260BD5-3692-4CAA-8746-221C7435739B}" srcId="{074C50A9-237A-49A1-AD38-73E12FA58426}" destId="{CE86AA09-4E8A-4C1D-92ED-A2D66FFC78BB}" srcOrd="1" destOrd="0" parTransId="{D73AFC70-B25E-4CF8-A898-6FAF64691E9D}" sibTransId="{B2B03769-B161-40D1-9ED6-2BA6D774502A}"/>
    <dgm:cxn modelId="{F70909D2-59F3-40D0-8A5A-336753F8A021}" type="presOf" srcId="{B2B03769-B161-40D1-9ED6-2BA6D774502A}" destId="{91B17238-ABD0-45F9-9C36-0E457FFD48F5}" srcOrd="0" destOrd="0" presId="urn:microsoft.com/office/officeart/2005/8/layout/cycle2"/>
    <dgm:cxn modelId="{9E482ADB-D7A5-45E7-8219-CBA78CDB72A5}" type="presOf" srcId="{F07600C2-BE0E-4167-AC14-EB66CC1624BC}" destId="{356397E3-B656-4F68-8C74-12B412E99BE9}" srcOrd="0" destOrd="0" presId="urn:microsoft.com/office/officeart/2005/8/layout/cycle2"/>
    <dgm:cxn modelId="{D9D2C469-334F-466D-BF2D-8AECEFCA1FE7}" type="presOf" srcId="{B3F3379C-BAD8-44EE-B43B-EDED2BAAE007}" destId="{E4D83D3C-406B-49C2-9F2B-01D067B5E57F}" srcOrd="0" destOrd="0" presId="urn:microsoft.com/office/officeart/2005/8/layout/cycle2"/>
    <dgm:cxn modelId="{E109F0FD-98A4-453F-8722-E965F403D5FA}" type="presOf" srcId="{B2B03769-B161-40D1-9ED6-2BA6D774502A}" destId="{75A6DCFF-F75F-4440-ABE9-79C067AA41A7}" srcOrd="1" destOrd="0" presId="urn:microsoft.com/office/officeart/2005/8/layout/cycle2"/>
    <dgm:cxn modelId="{D02D174D-E549-4405-8B30-67910F1C0F46}" type="presParOf" srcId="{099576DD-11CA-4503-BE3F-3797DBE7A554}" destId="{61E43C61-AAF8-4379-A45A-94E03CA8DC9E}" srcOrd="0" destOrd="0" presId="urn:microsoft.com/office/officeart/2005/8/layout/cycle2"/>
    <dgm:cxn modelId="{8E8A1E7D-D0D5-4CAC-9340-5F45C3FB7867}" type="presParOf" srcId="{099576DD-11CA-4503-BE3F-3797DBE7A554}" destId="{E4D83D3C-406B-49C2-9F2B-01D067B5E57F}" srcOrd="1" destOrd="0" presId="urn:microsoft.com/office/officeart/2005/8/layout/cycle2"/>
    <dgm:cxn modelId="{C1D7D6B0-046E-44F7-9D9C-CC285950DF2A}" type="presParOf" srcId="{E4D83D3C-406B-49C2-9F2B-01D067B5E57F}" destId="{471EBE82-D62F-4ABF-A7F8-D3E5B57BDC86}" srcOrd="0" destOrd="0" presId="urn:microsoft.com/office/officeart/2005/8/layout/cycle2"/>
    <dgm:cxn modelId="{F63F0091-1ECE-499C-8813-63FFAADA9C4A}" type="presParOf" srcId="{099576DD-11CA-4503-BE3F-3797DBE7A554}" destId="{2A0DD2D2-C239-49D5-9CF4-CEBD0AFA114B}" srcOrd="2" destOrd="0" presId="urn:microsoft.com/office/officeart/2005/8/layout/cycle2"/>
    <dgm:cxn modelId="{7B8AA884-081E-4713-BD51-7A47E20C8850}" type="presParOf" srcId="{099576DD-11CA-4503-BE3F-3797DBE7A554}" destId="{91B17238-ABD0-45F9-9C36-0E457FFD48F5}" srcOrd="3" destOrd="0" presId="urn:microsoft.com/office/officeart/2005/8/layout/cycle2"/>
    <dgm:cxn modelId="{74D44ED8-CFEF-464E-A018-2AC1E3E40286}" type="presParOf" srcId="{91B17238-ABD0-45F9-9C36-0E457FFD48F5}" destId="{75A6DCFF-F75F-4440-ABE9-79C067AA41A7}" srcOrd="0" destOrd="0" presId="urn:microsoft.com/office/officeart/2005/8/layout/cycle2"/>
    <dgm:cxn modelId="{7C0731D2-21F3-49BE-8E48-060D77F9D13C}" type="presParOf" srcId="{099576DD-11CA-4503-BE3F-3797DBE7A554}" destId="{356397E3-B656-4F68-8C74-12B412E99BE9}" srcOrd="4" destOrd="0" presId="urn:microsoft.com/office/officeart/2005/8/layout/cycle2"/>
    <dgm:cxn modelId="{E7C9DCDD-CB39-4729-A2A8-6BADD7E9B22F}" type="presParOf" srcId="{099576DD-11CA-4503-BE3F-3797DBE7A554}" destId="{EC1F510C-F196-4220-B0C1-BA6F1DB0857E}" srcOrd="5" destOrd="0" presId="urn:microsoft.com/office/officeart/2005/8/layout/cycle2"/>
    <dgm:cxn modelId="{43856D30-481B-476C-8F9B-AA3EEBD15C84}" type="presParOf" srcId="{EC1F510C-F196-4220-B0C1-BA6F1DB0857E}" destId="{04E10CA4-AD88-482D-97C6-2C5133B24121}" srcOrd="0" destOrd="0" presId="urn:microsoft.com/office/officeart/2005/8/layout/cycle2"/>
    <dgm:cxn modelId="{C2D51739-BC00-48CC-B278-6251EA866DAB}" type="presParOf" srcId="{099576DD-11CA-4503-BE3F-3797DBE7A554}" destId="{92F11920-3D5C-4D0F-81D9-18FBF76BDBCF}" srcOrd="6" destOrd="0" presId="urn:microsoft.com/office/officeart/2005/8/layout/cycle2"/>
    <dgm:cxn modelId="{6E88B39A-D720-4AFF-BE90-48343E5F4E96}" type="presParOf" srcId="{099576DD-11CA-4503-BE3F-3797DBE7A554}" destId="{A88EA791-3AAA-4957-AE98-66AF7818F6C1}" srcOrd="7" destOrd="0" presId="urn:microsoft.com/office/officeart/2005/8/layout/cycle2"/>
    <dgm:cxn modelId="{30267CD8-9E08-456A-95D9-7A9504CA5FBD}" type="presParOf" srcId="{A88EA791-3AAA-4957-AE98-66AF7818F6C1}" destId="{3F75C849-5B65-4F77-BB04-DEA82F8726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4F53B0-40E1-4380-9CA7-3BB3878C8688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D05980A-1F1D-462F-A056-D45D8EFE6764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/>
            <a:t>testing</a:t>
          </a:r>
          <a:endParaRPr lang="zh-CN" altLang="en-US" dirty="0"/>
        </a:p>
      </dgm:t>
    </dgm:pt>
    <dgm:pt modelId="{9794321F-1C53-4CC2-9C95-64CB1CA1FAF0}" type="par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BE72C75F-8921-45A9-A3AE-C8D0885D0D1C}" type="sib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336DB348-561C-461E-9063-D7CB6B2C9ABF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/>
            <a:t>selection</a:t>
          </a:r>
          <a:endParaRPr lang="zh-CN" altLang="en-US" dirty="0"/>
        </a:p>
      </dgm:t>
    </dgm:pt>
    <dgm:pt modelId="{EC999030-340D-43EE-813E-538C49028CE8}" type="par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4ABBDE14-B12E-4D3F-988E-43021883DC03}" type="sib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537E96A1-DA8C-4663-8814-68064F1F9281}">
      <dgm:prSet phldrT="[文本]"/>
      <dgm:spPr/>
      <dgm:t>
        <a:bodyPr/>
        <a:lstStyle/>
        <a:p>
          <a:r>
            <a:rPr lang="en-US" altLang="zh-CN" dirty="0" smtClean="0"/>
            <a:t>mutation</a:t>
          </a:r>
          <a:endParaRPr lang="zh-CN" altLang="en-US" dirty="0"/>
        </a:p>
      </dgm:t>
    </dgm:pt>
    <dgm:pt modelId="{07352A44-9F3C-4BE1-B7BE-31EC26421C11}" type="par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7A870166-E88F-4EBD-87A7-C5F393407E60}" type="sib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47A6B721-D7D3-46B6-B13E-ACD27DD8111C}" type="pres">
      <dgm:prSet presAssocID="{714F53B0-40E1-4380-9CA7-3BB3878C86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AB5463-158F-4CB9-BB7B-C41A33D68F07}" type="pres">
      <dgm:prSet presAssocID="{537E96A1-DA8C-4663-8814-68064F1F928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F0C34-9A37-4FFD-94C4-C42CDDCE90EC}" type="pres">
      <dgm:prSet presAssocID="{537E96A1-DA8C-4663-8814-68064F1F9281}" presName="spNode" presStyleCnt="0"/>
      <dgm:spPr/>
    </dgm:pt>
    <dgm:pt modelId="{732D9104-C9AA-4371-A4A3-AA4733E1BB2F}" type="pres">
      <dgm:prSet presAssocID="{7A870166-E88F-4EBD-87A7-C5F393407E60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B03025D9-F514-45C1-AECA-1B0BA7D909AC}" type="pres">
      <dgm:prSet presAssocID="{3D05980A-1F1D-462F-A056-D45D8EFE67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327E7-9BC2-4B7E-A61E-BD12988567CA}" type="pres">
      <dgm:prSet presAssocID="{3D05980A-1F1D-462F-A056-D45D8EFE6764}" presName="spNode" presStyleCnt="0"/>
      <dgm:spPr/>
    </dgm:pt>
    <dgm:pt modelId="{4A3AEDEF-F7F4-4EF9-A39F-2DE2D051FE64}" type="pres">
      <dgm:prSet presAssocID="{BE72C75F-8921-45A9-A3AE-C8D0885D0D1C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B577FFA5-8634-41E9-B093-2C2958F0E4DA}" type="pres">
      <dgm:prSet presAssocID="{336DB348-561C-461E-9063-D7CB6B2C9A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A0A10-7B1F-4A13-B429-B475B74931F7}" type="pres">
      <dgm:prSet presAssocID="{336DB348-561C-461E-9063-D7CB6B2C9ABF}" presName="spNode" presStyleCnt="0"/>
      <dgm:spPr/>
    </dgm:pt>
    <dgm:pt modelId="{A446658C-6947-40D3-A529-2956ECEF941A}" type="pres">
      <dgm:prSet presAssocID="{4ABBDE14-B12E-4D3F-988E-43021883DC03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930FA60D-C61C-488F-866F-D4172E480B4D}" type="presOf" srcId="{336DB348-561C-461E-9063-D7CB6B2C9ABF}" destId="{B577FFA5-8634-41E9-B093-2C2958F0E4DA}" srcOrd="0" destOrd="0" presId="urn:microsoft.com/office/officeart/2005/8/layout/cycle5"/>
    <dgm:cxn modelId="{5A462781-2538-4A09-9DBC-B86811F67D46}" type="presOf" srcId="{3D05980A-1F1D-462F-A056-D45D8EFE6764}" destId="{B03025D9-F514-45C1-AECA-1B0BA7D909AC}" srcOrd="0" destOrd="0" presId="urn:microsoft.com/office/officeart/2005/8/layout/cycle5"/>
    <dgm:cxn modelId="{8E8ED8AF-D73E-4703-9D90-02D59B9B3CDD}" srcId="{714F53B0-40E1-4380-9CA7-3BB3878C8688}" destId="{3D05980A-1F1D-462F-A056-D45D8EFE6764}" srcOrd="1" destOrd="0" parTransId="{9794321F-1C53-4CC2-9C95-64CB1CA1FAF0}" sibTransId="{BE72C75F-8921-45A9-A3AE-C8D0885D0D1C}"/>
    <dgm:cxn modelId="{E3ECB62E-80AB-431F-A3BB-1182B3ED747C}" srcId="{714F53B0-40E1-4380-9CA7-3BB3878C8688}" destId="{336DB348-561C-461E-9063-D7CB6B2C9ABF}" srcOrd="2" destOrd="0" parTransId="{EC999030-340D-43EE-813E-538C49028CE8}" sibTransId="{4ABBDE14-B12E-4D3F-988E-43021883DC03}"/>
    <dgm:cxn modelId="{9C3FABC7-9B94-467E-9998-4FF9B47F141B}" type="presOf" srcId="{537E96A1-DA8C-4663-8814-68064F1F9281}" destId="{A7AB5463-158F-4CB9-BB7B-C41A33D68F07}" srcOrd="0" destOrd="0" presId="urn:microsoft.com/office/officeart/2005/8/layout/cycle5"/>
    <dgm:cxn modelId="{53F736BA-C81E-4727-81E5-EEC65CF215FB}" type="presOf" srcId="{7A870166-E88F-4EBD-87A7-C5F393407E60}" destId="{732D9104-C9AA-4371-A4A3-AA4733E1BB2F}" srcOrd="0" destOrd="0" presId="urn:microsoft.com/office/officeart/2005/8/layout/cycle5"/>
    <dgm:cxn modelId="{3C62C0FD-9FA0-400C-87A0-C48DE3571D8E}" type="presOf" srcId="{4ABBDE14-B12E-4D3F-988E-43021883DC03}" destId="{A446658C-6947-40D3-A529-2956ECEF941A}" srcOrd="0" destOrd="0" presId="urn:microsoft.com/office/officeart/2005/8/layout/cycle5"/>
    <dgm:cxn modelId="{F029BC22-8A8F-4956-8A90-202192EF40F1}" type="presOf" srcId="{BE72C75F-8921-45A9-A3AE-C8D0885D0D1C}" destId="{4A3AEDEF-F7F4-4EF9-A39F-2DE2D051FE64}" srcOrd="0" destOrd="0" presId="urn:microsoft.com/office/officeart/2005/8/layout/cycle5"/>
    <dgm:cxn modelId="{5E5C7F9D-17E9-4433-9DC3-130250CB4F57}" type="presOf" srcId="{714F53B0-40E1-4380-9CA7-3BB3878C8688}" destId="{47A6B721-D7D3-46B6-B13E-ACD27DD8111C}" srcOrd="0" destOrd="0" presId="urn:microsoft.com/office/officeart/2005/8/layout/cycle5"/>
    <dgm:cxn modelId="{A194F93D-E31B-41EB-A9C8-3CC27EF831FC}" srcId="{714F53B0-40E1-4380-9CA7-3BB3878C8688}" destId="{537E96A1-DA8C-4663-8814-68064F1F9281}" srcOrd="0" destOrd="0" parTransId="{07352A44-9F3C-4BE1-B7BE-31EC26421C11}" sibTransId="{7A870166-E88F-4EBD-87A7-C5F393407E60}"/>
    <dgm:cxn modelId="{CD36B782-8B74-4C5F-AE3E-3F46BD1123F2}" type="presParOf" srcId="{47A6B721-D7D3-46B6-B13E-ACD27DD8111C}" destId="{A7AB5463-158F-4CB9-BB7B-C41A33D68F07}" srcOrd="0" destOrd="0" presId="urn:microsoft.com/office/officeart/2005/8/layout/cycle5"/>
    <dgm:cxn modelId="{BE858CD3-D7B3-4D63-9E0C-0E17FE2258D7}" type="presParOf" srcId="{47A6B721-D7D3-46B6-B13E-ACD27DD8111C}" destId="{160F0C34-9A37-4FFD-94C4-C42CDDCE90EC}" srcOrd="1" destOrd="0" presId="urn:microsoft.com/office/officeart/2005/8/layout/cycle5"/>
    <dgm:cxn modelId="{2E61B56D-245A-4BCF-8F9B-899AE47A6272}" type="presParOf" srcId="{47A6B721-D7D3-46B6-B13E-ACD27DD8111C}" destId="{732D9104-C9AA-4371-A4A3-AA4733E1BB2F}" srcOrd="2" destOrd="0" presId="urn:microsoft.com/office/officeart/2005/8/layout/cycle5"/>
    <dgm:cxn modelId="{446CD486-0B2B-43A9-995B-8978EC4D59F7}" type="presParOf" srcId="{47A6B721-D7D3-46B6-B13E-ACD27DD8111C}" destId="{B03025D9-F514-45C1-AECA-1B0BA7D909AC}" srcOrd="3" destOrd="0" presId="urn:microsoft.com/office/officeart/2005/8/layout/cycle5"/>
    <dgm:cxn modelId="{E491770D-8B88-472C-B64A-A70DC80494B9}" type="presParOf" srcId="{47A6B721-D7D3-46B6-B13E-ACD27DD8111C}" destId="{641327E7-9BC2-4B7E-A61E-BD12988567CA}" srcOrd="4" destOrd="0" presId="urn:microsoft.com/office/officeart/2005/8/layout/cycle5"/>
    <dgm:cxn modelId="{D0712070-4CC0-4948-8CD1-1B42141F1B1D}" type="presParOf" srcId="{47A6B721-D7D3-46B6-B13E-ACD27DD8111C}" destId="{4A3AEDEF-F7F4-4EF9-A39F-2DE2D051FE64}" srcOrd="5" destOrd="0" presId="urn:microsoft.com/office/officeart/2005/8/layout/cycle5"/>
    <dgm:cxn modelId="{AD61E7A3-EEF4-48E1-AF92-5AB8226D61F5}" type="presParOf" srcId="{47A6B721-D7D3-46B6-B13E-ACD27DD8111C}" destId="{B577FFA5-8634-41E9-B093-2C2958F0E4DA}" srcOrd="6" destOrd="0" presId="urn:microsoft.com/office/officeart/2005/8/layout/cycle5"/>
    <dgm:cxn modelId="{853E17EE-C8E3-4497-8A58-B050F98CBDCE}" type="presParOf" srcId="{47A6B721-D7D3-46B6-B13E-ACD27DD8111C}" destId="{43DA0A10-7B1F-4A13-B429-B475B74931F7}" srcOrd="7" destOrd="0" presId="urn:microsoft.com/office/officeart/2005/8/layout/cycle5"/>
    <dgm:cxn modelId="{22B132E4-3FC6-41CD-8824-C36B52BC11CC}" type="presParOf" srcId="{47A6B721-D7D3-46B6-B13E-ACD27DD8111C}" destId="{A446658C-6947-40D3-A529-2956ECEF941A}" srcOrd="8" destOrd="0" presId="urn:microsoft.com/office/officeart/2005/8/layout/cycle5"/>
  </dgm:cxnLst>
  <dgm:bg>
    <a:solidFill>
      <a:schemeClr val="bg1"/>
    </a:solidFill>
  </dgm:bg>
  <dgm:whole>
    <a:ln w="15875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4F53B0-40E1-4380-9CA7-3BB3878C8688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D05980A-1F1D-462F-A056-D45D8EFE6764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/>
            <a:t>testing</a:t>
          </a:r>
          <a:endParaRPr lang="zh-CN" altLang="en-US" dirty="0"/>
        </a:p>
      </dgm:t>
    </dgm:pt>
    <dgm:pt modelId="{9794321F-1C53-4CC2-9C95-64CB1CA1FAF0}" type="par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BE72C75F-8921-45A9-A3AE-C8D0885D0D1C}" type="sibTrans" cxnId="{8E8ED8AF-D73E-4703-9D90-02D59B9B3CDD}">
      <dgm:prSet/>
      <dgm:spPr/>
      <dgm:t>
        <a:bodyPr/>
        <a:lstStyle/>
        <a:p>
          <a:endParaRPr lang="zh-CN" altLang="en-US"/>
        </a:p>
      </dgm:t>
    </dgm:pt>
    <dgm:pt modelId="{336DB348-561C-461E-9063-D7CB6B2C9ABF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 smtClean="0"/>
            <a:t>selection</a:t>
          </a:r>
          <a:endParaRPr lang="zh-CN" altLang="en-US" dirty="0"/>
        </a:p>
      </dgm:t>
    </dgm:pt>
    <dgm:pt modelId="{EC999030-340D-43EE-813E-538C49028CE8}" type="par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4ABBDE14-B12E-4D3F-988E-43021883DC03}" type="sibTrans" cxnId="{E3ECB62E-80AB-431F-A3BB-1182B3ED747C}">
      <dgm:prSet/>
      <dgm:spPr/>
      <dgm:t>
        <a:bodyPr/>
        <a:lstStyle/>
        <a:p>
          <a:endParaRPr lang="zh-CN" altLang="en-US"/>
        </a:p>
      </dgm:t>
    </dgm:pt>
    <dgm:pt modelId="{537E96A1-DA8C-4663-8814-68064F1F9281}">
      <dgm:prSet phldrT="[文本]"/>
      <dgm:spPr/>
      <dgm:t>
        <a:bodyPr/>
        <a:lstStyle/>
        <a:p>
          <a:r>
            <a:rPr lang="en-US" altLang="zh-CN" dirty="0" smtClean="0"/>
            <a:t>mutation</a:t>
          </a:r>
          <a:endParaRPr lang="zh-CN" altLang="en-US" dirty="0"/>
        </a:p>
      </dgm:t>
    </dgm:pt>
    <dgm:pt modelId="{07352A44-9F3C-4BE1-B7BE-31EC26421C11}" type="par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7A870166-E88F-4EBD-87A7-C5F393407E60}" type="sibTrans" cxnId="{A194F93D-E31B-41EB-A9C8-3CC27EF831FC}">
      <dgm:prSet/>
      <dgm:spPr/>
      <dgm:t>
        <a:bodyPr/>
        <a:lstStyle/>
        <a:p>
          <a:endParaRPr lang="zh-CN" altLang="en-US"/>
        </a:p>
      </dgm:t>
    </dgm:pt>
    <dgm:pt modelId="{47A6B721-D7D3-46B6-B13E-ACD27DD8111C}" type="pres">
      <dgm:prSet presAssocID="{714F53B0-40E1-4380-9CA7-3BB3878C868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AB5463-158F-4CB9-BB7B-C41A33D68F07}" type="pres">
      <dgm:prSet presAssocID="{537E96A1-DA8C-4663-8814-68064F1F928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F0C34-9A37-4FFD-94C4-C42CDDCE90EC}" type="pres">
      <dgm:prSet presAssocID="{537E96A1-DA8C-4663-8814-68064F1F9281}" presName="spNode" presStyleCnt="0"/>
      <dgm:spPr/>
    </dgm:pt>
    <dgm:pt modelId="{732D9104-C9AA-4371-A4A3-AA4733E1BB2F}" type="pres">
      <dgm:prSet presAssocID="{7A870166-E88F-4EBD-87A7-C5F393407E60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B03025D9-F514-45C1-AECA-1B0BA7D909AC}" type="pres">
      <dgm:prSet presAssocID="{3D05980A-1F1D-462F-A056-D45D8EFE67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327E7-9BC2-4B7E-A61E-BD12988567CA}" type="pres">
      <dgm:prSet presAssocID="{3D05980A-1F1D-462F-A056-D45D8EFE6764}" presName="spNode" presStyleCnt="0"/>
      <dgm:spPr/>
    </dgm:pt>
    <dgm:pt modelId="{4A3AEDEF-F7F4-4EF9-A39F-2DE2D051FE64}" type="pres">
      <dgm:prSet presAssocID="{BE72C75F-8921-45A9-A3AE-C8D0885D0D1C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B577FFA5-8634-41E9-B093-2C2958F0E4DA}" type="pres">
      <dgm:prSet presAssocID="{336DB348-561C-461E-9063-D7CB6B2C9A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DA0A10-7B1F-4A13-B429-B475B74931F7}" type="pres">
      <dgm:prSet presAssocID="{336DB348-561C-461E-9063-D7CB6B2C9ABF}" presName="spNode" presStyleCnt="0"/>
      <dgm:spPr/>
    </dgm:pt>
    <dgm:pt modelId="{A446658C-6947-40D3-A529-2956ECEF941A}" type="pres">
      <dgm:prSet presAssocID="{4ABBDE14-B12E-4D3F-988E-43021883DC03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3F10BC1-A7B8-46BD-94D5-C221C8E36667}" type="presOf" srcId="{714F53B0-40E1-4380-9CA7-3BB3878C8688}" destId="{47A6B721-D7D3-46B6-B13E-ACD27DD8111C}" srcOrd="0" destOrd="0" presId="urn:microsoft.com/office/officeart/2005/8/layout/cycle5"/>
    <dgm:cxn modelId="{4536C078-A3C4-450C-857C-F7DD7AA8396C}" type="presOf" srcId="{336DB348-561C-461E-9063-D7CB6B2C9ABF}" destId="{B577FFA5-8634-41E9-B093-2C2958F0E4DA}" srcOrd="0" destOrd="0" presId="urn:microsoft.com/office/officeart/2005/8/layout/cycle5"/>
    <dgm:cxn modelId="{E3ECB62E-80AB-431F-A3BB-1182B3ED747C}" srcId="{714F53B0-40E1-4380-9CA7-3BB3878C8688}" destId="{336DB348-561C-461E-9063-D7CB6B2C9ABF}" srcOrd="2" destOrd="0" parTransId="{EC999030-340D-43EE-813E-538C49028CE8}" sibTransId="{4ABBDE14-B12E-4D3F-988E-43021883DC03}"/>
    <dgm:cxn modelId="{6CEAB7EA-A01D-4115-AB34-5C8659FF581D}" type="presOf" srcId="{7A870166-E88F-4EBD-87A7-C5F393407E60}" destId="{732D9104-C9AA-4371-A4A3-AA4733E1BB2F}" srcOrd="0" destOrd="0" presId="urn:microsoft.com/office/officeart/2005/8/layout/cycle5"/>
    <dgm:cxn modelId="{A194F93D-E31B-41EB-A9C8-3CC27EF831FC}" srcId="{714F53B0-40E1-4380-9CA7-3BB3878C8688}" destId="{537E96A1-DA8C-4663-8814-68064F1F9281}" srcOrd="0" destOrd="0" parTransId="{07352A44-9F3C-4BE1-B7BE-31EC26421C11}" sibTransId="{7A870166-E88F-4EBD-87A7-C5F393407E60}"/>
    <dgm:cxn modelId="{3EE6F5E2-527E-4C1F-9F97-E592156B6C67}" type="presOf" srcId="{537E96A1-DA8C-4663-8814-68064F1F9281}" destId="{A7AB5463-158F-4CB9-BB7B-C41A33D68F07}" srcOrd="0" destOrd="0" presId="urn:microsoft.com/office/officeart/2005/8/layout/cycle5"/>
    <dgm:cxn modelId="{8E8ED8AF-D73E-4703-9D90-02D59B9B3CDD}" srcId="{714F53B0-40E1-4380-9CA7-3BB3878C8688}" destId="{3D05980A-1F1D-462F-A056-D45D8EFE6764}" srcOrd="1" destOrd="0" parTransId="{9794321F-1C53-4CC2-9C95-64CB1CA1FAF0}" sibTransId="{BE72C75F-8921-45A9-A3AE-C8D0885D0D1C}"/>
    <dgm:cxn modelId="{8A7B5CE5-6BE9-42FE-9D54-255B19D066A3}" type="presOf" srcId="{4ABBDE14-B12E-4D3F-988E-43021883DC03}" destId="{A446658C-6947-40D3-A529-2956ECEF941A}" srcOrd="0" destOrd="0" presId="urn:microsoft.com/office/officeart/2005/8/layout/cycle5"/>
    <dgm:cxn modelId="{0D8A89D0-1556-4859-97C2-76245E088854}" type="presOf" srcId="{3D05980A-1F1D-462F-A056-D45D8EFE6764}" destId="{B03025D9-F514-45C1-AECA-1B0BA7D909AC}" srcOrd="0" destOrd="0" presId="urn:microsoft.com/office/officeart/2005/8/layout/cycle5"/>
    <dgm:cxn modelId="{1C17B4E9-DE7E-4858-B708-A47A9760A804}" type="presOf" srcId="{BE72C75F-8921-45A9-A3AE-C8D0885D0D1C}" destId="{4A3AEDEF-F7F4-4EF9-A39F-2DE2D051FE64}" srcOrd="0" destOrd="0" presId="urn:microsoft.com/office/officeart/2005/8/layout/cycle5"/>
    <dgm:cxn modelId="{FD0FD19D-DFFE-4D94-ADA1-54808981F06A}" type="presParOf" srcId="{47A6B721-D7D3-46B6-B13E-ACD27DD8111C}" destId="{A7AB5463-158F-4CB9-BB7B-C41A33D68F07}" srcOrd="0" destOrd="0" presId="urn:microsoft.com/office/officeart/2005/8/layout/cycle5"/>
    <dgm:cxn modelId="{FB9F1D30-AC3B-4B95-B980-257593A7E161}" type="presParOf" srcId="{47A6B721-D7D3-46B6-B13E-ACD27DD8111C}" destId="{160F0C34-9A37-4FFD-94C4-C42CDDCE90EC}" srcOrd="1" destOrd="0" presId="urn:microsoft.com/office/officeart/2005/8/layout/cycle5"/>
    <dgm:cxn modelId="{6D8F27FF-60AB-4BE6-8A09-3FE7D1E5168B}" type="presParOf" srcId="{47A6B721-D7D3-46B6-B13E-ACD27DD8111C}" destId="{732D9104-C9AA-4371-A4A3-AA4733E1BB2F}" srcOrd="2" destOrd="0" presId="urn:microsoft.com/office/officeart/2005/8/layout/cycle5"/>
    <dgm:cxn modelId="{6B3993DF-C5ED-4A12-9AE2-3329C3B60F1B}" type="presParOf" srcId="{47A6B721-D7D3-46B6-B13E-ACD27DD8111C}" destId="{B03025D9-F514-45C1-AECA-1B0BA7D909AC}" srcOrd="3" destOrd="0" presId="urn:microsoft.com/office/officeart/2005/8/layout/cycle5"/>
    <dgm:cxn modelId="{EEAB0D14-54E5-4C83-B1FA-BE37BAE11B6D}" type="presParOf" srcId="{47A6B721-D7D3-46B6-B13E-ACD27DD8111C}" destId="{641327E7-9BC2-4B7E-A61E-BD12988567CA}" srcOrd="4" destOrd="0" presId="urn:microsoft.com/office/officeart/2005/8/layout/cycle5"/>
    <dgm:cxn modelId="{FB215F49-FECB-49D0-96DE-7C19FFC2820A}" type="presParOf" srcId="{47A6B721-D7D3-46B6-B13E-ACD27DD8111C}" destId="{4A3AEDEF-F7F4-4EF9-A39F-2DE2D051FE64}" srcOrd="5" destOrd="0" presId="urn:microsoft.com/office/officeart/2005/8/layout/cycle5"/>
    <dgm:cxn modelId="{C9D126C8-2D29-4FF7-A945-2E5BEE428B0E}" type="presParOf" srcId="{47A6B721-D7D3-46B6-B13E-ACD27DD8111C}" destId="{B577FFA5-8634-41E9-B093-2C2958F0E4DA}" srcOrd="6" destOrd="0" presId="urn:microsoft.com/office/officeart/2005/8/layout/cycle5"/>
    <dgm:cxn modelId="{34437AEE-5CC3-4C3D-97C6-A0A0CF088979}" type="presParOf" srcId="{47A6B721-D7D3-46B6-B13E-ACD27DD8111C}" destId="{43DA0A10-7B1F-4A13-B429-B475B74931F7}" srcOrd="7" destOrd="0" presId="urn:microsoft.com/office/officeart/2005/8/layout/cycle5"/>
    <dgm:cxn modelId="{A6D9F16D-2106-4A7D-AFA6-1A9546BAC317}" type="presParOf" srcId="{47A6B721-D7D3-46B6-B13E-ACD27DD8111C}" destId="{A446658C-6947-40D3-A529-2956ECEF941A}" srcOrd="8" destOrd="0" presId="urn:microsoft.com/office/officeart/2005/8/layout/cycle5"/>
  </dgm:cxnLst>
  <dgm:bg>
    <a:solidFill>
      <a:schemeClr val="bg1"/>
    </a:solidFill>
  </dgm:bg>
  <dgm:whole>
    <a:ln w="15875"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7AB6C-832A-4AA6-B814-93602399E4CB}">
      <dsp:nvSpPr>
        <dsp:cNvPr id="0" name=""/>
        <dsp:cNvSpPr/>
      </dsp:nvSpPr>
      <dsp:spPr>
        <a:xfrm>
          <a:off x="2678" y="404700"/>
          <a:ext cx="1171277" cy="702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class0</a:t>
          </a:r>
          <a:endParaRPr lang="zh-CN" altLang="en-US" sz="2800" kern="1200" dirty="0"/>
        </a:p>
      </dsp:txBody>
      <dsp:txXfrm>
        <a:off x="23261" y="425283"/>
        <a:ext cx="1130111" cy="661600"/>
      </dsp:txXfrm>
    </dsp:sp>
    <dsp:sp modelId="{CE3E7241-C508-429A-97B3-D54C9D1CAF56}">
      <dsp:nvSpPr>
        <dsp:cNvPr id="0" name=""/>
        <dsp:cNvSpPr/>
      </dsp:nvSpPr>
      <dsp:spPr>
        <a:xfrm flipV="1">
          <a:off x="1246302" y="576063"/>
          <a:ext cx="337874" cy="360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1246302" y="648071"/>
        <a:ext cx="236512" cy="216024"/>
      </dsp:txXfrm>
    </dsp:sp>
    <dsp:sp modelId="{3ADC3AE6-05D2-4E87-A03E-B3EBE21277F1}">
      <dsp:nvSpPr>
        <dsp:cNvPr id="0" name=""/>
        <dsp:cNvSpPr/>
      </dsp:nvSpPr>
      <dsp:spPr>
        <a:xfrm>
          <a:off x="1642467" y="404700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class1</a:t>
          </a:r>
          <a:endParaRPr lang="zh-CN" altLang="en-US" sz="2800" kern="1200" dirty="0"/>
        </a:p>
      </dsp:txBody>
      <dsp:txXfrm>
        <a:off x="1663050" y="425283"/>
        <a:ext cx="1130111" cy="661600"/>
      </dsp:txXfrm>
    </dsp:sp>
    <dsp:sp modelId="{1B1CF7F1-66D6-4EE6-8A96-37B7A7DD0072}">
      <dsp:nvSpPr>
        <dsp:cNvPr id="0" name=""/>
        <dsp:cNvSpPr/>
      </dsp:nvSpPr>
      <dsp:spPr>
        <a:xfrm>
          <a:off x="2930872" y="610845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30872" y="668940"/>
        <a:ext cx="173817" cy="174286"/>
      </dsp:txXfrm>
    </dsp:sp>
    <dsp:sp modelId="{5CECE687-7D2C-4043-AF14-33C634D5BBF1}">
      <dsp:nvSpPr>
        <dsp:cNvPr id="0" name=""/>
        <dsp:cNvSpPr/>
      </dsp:nvSpPr>
      <dsp:spPr>
        <a:xfrm>
          <a:off x="3282255" y="404700"/>
          <a:ext cx="1171277" cy="7027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Class2</a:t>
          </a:r>
          <a:endParaRPr lang="zh-CN" altLang="en-US" sz="2800" kern="1200" dirty="0"/>
        </a:p>
      </dsp:txBody>
      <dsp:txXfrm>
        <a:off x="3302838" y="425283"/>
        <a:ext cx="1130111" cy="661600"/>
      </dsp:txXfrm>
    </dsp:sp>
    <dsp:sp modelId="{89ECB4A7-8A04-41EB-B93D-285F9BACD581}">
      <dsp:nvSpPr>
        <dsp:cNvPr id="0" name=""/>
        <dsp:cNvSpPr/>
      </dsp:nvSpPr>
      <dsp:spPr>
        <a:xfrm>
          <a:off x="4570660" y="610845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570660" y="668940"/>
        <a:ext cx="173817" cy="174286"/>
      </dsp:txXfrm>
    </dsp:sp>
    <dsp:sp modelId="{DF6B9C07-D8B2-45F3-AC6F-4283E222AC3C}">
      <dsp:nvSpPr>
        <dsp:cNvPr id="0" name=""/>
        <dsp:cNvSpPr/>
      </dsp:nvSpPr>
      <dsp:spPr>
        <a:xfrm>
          <a:off x="4922043" y="404700"/>
          <a:ext cx="1171277" cy="702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…</a:t>
          </a:r>
          <a:endParaRPr lang="zh-CN" altLang="en-US" sz="2800" kern="1200" dirty="0"/>
        </a:p>
      </dsp:txBody>
      <dsp:txXfrm>
        <a:off x="4942626" y="425283"/>
        <a:ext cx="1130111" cy="661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B5463-158F-4CB9-BB7B-C41A33D68F07}">
      <dsp:nvSpPr>
        <dsp:cNvPr id="0" name=""/>
        <dsp:cNvSpPr/>
      </dsp:nvSpPr>
      <dsp:spPr>
        <a:xfrm>
          <a:off x="1323331" y="782"/>
          <a:ext cx="1205764" cy="7837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mutation</a:t>
          </a:r>
          <a:endParaRPr lang="zh-CN" altLang="en-US" sz="2000" kern="1200" dirty="0"/>
        </a:p>
      </dsp:txBody>
      <dsp:txXfrm>
        <a:off x="1361590" y="39041"/>
        <a:ext cx="1129246" cy="707229"/>
      </dsp:txXfrm>
    </dsp:sp>
    <dsp:sp modelId="{732D9104-C9AA-4371-A4A3-AA4733E1BB2F}">
      <dsp:nvSpPr>
        <dsp:cNvPr id="0" name=""/>
        <dsp:cNvSpPr/>
      </dsp:nvSpPr>
      <dsp:spPr>
        <a:xfrm>
          <a:off x="881746" y="392655"/>
          <a:ext cx="2088934" cy="2088934"/>
        </a:xfrm>
        <a:custGeom>
          <a:avLst/>
          <a:gdLst/>
          <a:ahLst/>
          <a:cxnLst/>
          <a:rect l="0" t="0" r="0" b="0"/>
          <a:pathLst>
            <a:path>
              <a:moveTo>
                <a:pt x="1808890" y="332730"/>
              </a:moveTo>
              <a:arcTo wR="1044467" hR="1044467" stAng="19022647" swAng="230018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025D9-F514-45C1-AECA-1B0BA7D909AC}">
      <dsp:nvSpPr>
        <dsp:cNvPr id="0" name=""/>
        <dsp:cNvSpPr/>
      </dsp:nvSpPr>
      <dsp:spPr>
        <a:xfrm>
          <a:off x="2227866" y="1567482"/>
          <a:ext cx="1205764" cy="7837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testing</a:t>
          </a:r>
          <a:endParaRPr lang="zh-CN" altLang="en-US" sz="2000" kern="1200" dirty="0"/>
        </a:p>
      </dsp:txBody>
      <dsp:txXfrm>
        <a:off x="2266125" y="1605741"/>
        <a:ext cx="1129246" cy="707229"/>
      </dsp:txXfrm>
    </dsp:sp>
    <dsp:sp modelId="{4A3AEDEF-F7F4-4EF9-A39F-2DE2D051FE64}">
      <dsp:nvSpPr>
        <dsp:cNvPr id="0" name=""/>
        <dsp:cNvSpPr/>
      </dsp:nvSpPr>
      <dsp:spPr>
        <a:xfrm>
          <a:off x="881746" y="392655"/>
          <a:ext cx="2088934" cy="2088934"/>
        </a:xfrm>
        <a:custGeom>
          <a:avLst/>
          <a:gdLst/>
          <a:ahLst/>
          <a:cxnLst/>
          <a:rect l="0" t="0" r="0" b="0"/>
          <a:pathLst>
            <a:path>
              <a:moveTo>
                <a:pt x="1364539" y="2038683"/>
              </a:moveTo>
              <a:arcTo wR="1044467" hR="1044467" stAng="4329292" swAng="2141416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7FFA5-8634-41E9-B093-2C2958F0E4DA}">
      <dsp:nvSpPr>
        <dsp:cNvPr id="0" name=""/>
        <dsp:cNvSpPr/>
      </dsp:nvSpPr>
      <dsp:spPr>
        <a:xfrm>
          <a:off x="418796" y="1567482"/>
          <a:ext cx="1205764" cy="7837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selection</a:t>
          </a:r>
          <a:endParaRPr lang="zh-CN" altLang="en-US" sz="2000" kern="1200" dirty="0"/>
        </a:p>
      </dsp:txBody>
      <dsp:txXfrm>
        <a:off x="457055" y="1605741"/>
        <a:ext cx="1129246" cy="707229"/>
      </dsp:txXfrm>
    </dsp:sp>
    <dsp:sp modelId="{A446658C-6947-40D3-A529-2956ECEF941A}">
      <dsp:nvSpPr>
        <dsp:cNvPr id="0" name=""/>
        <dsp:cNvSpPr/>
      </dsp:nvSpPr>
      <dsp:spPr>
        <a:xfrm>
          <a:off x="881746" y="392655"/>
          <a:ext cx="2088934" cy="2088934"/>
        </a:xfrm>
        <a:custGeom>
          <a:avLst/>
          <a:gdLst/>
          <a:ahLst/>
          <a:cxnLst/>
          <a:rect l="0" t="0" r="0" b="0"/>
          <a:pathLst>
            <a:path>
              <a:moveTo>
                <a:pt x="3392" y="960349"/>
              </a:moveTo>
              <a:arcTo wR="1044467" hR="1044467" stAng="11077165" swAng="230018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B5463-158F-4CB9-BB7B-C41A33D68F07}">
      <dsp:nvSpPr>
        <dsp:cNvPr id="0" name=""/>
        <dsp:cNvSpPr/>
      </dsp:nvSpPr>
      <dsp:spPr>
        <a:xfrm>
          <a:off x="463304" y="467"/>
          <a:ext cx="549047" cy="356881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mutation</a:t>
          </a:r>
          <a:endParaRPr lang="zh-CN" altLang="en-US" sz="900" kern="1200" dirty="0"/>
        </a:p>
      </dsp:txBody>
      <dsp:txXfrm>
        <a:off x="480725" y="17888"/>
        <a:ext cx="514205" cy="322039"/>
      </dsp:txXfrm>
    </dsp:sp>
    <dsp:sp modelId="{732D9104-C9AA-4371-A4A3-AA4733E1BB2F}">
      <dsp:nvSpPr>
        <dsp:cNvPr id="0" name=""/>
        <dsp:cNvSpPr/>
      </dsp:nvSpPr>
      <dsp:spPr>
        <a:xfrm>
          <a:off x="262082" y="178907"/>
          <a:ext cx="951490" cy="951490"/>
        </a:xfrm>
        <a:custGeom>
          <a:avLst/>
          <a:gdLst/>
          <a:ahLst/>
          <a:cxnLst/>
          <a:rect l="0" t="0" r="0" b="0"/>
          <a:pathLst>
            <a:path>
              <a:moveTo>
                <a:pt x="823881" y="151500"/>
              </a:moveTo>
              <a:arcTo wR="475745" hR="475745" stAng="19022102" swAng="2300934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025D9-F514-45C1-AECA-1B0BA7D909AC}">
      <dsp:nvSpPr>
        <dsp:cNvPr id="0" name=""/>
        <dsp:cNvSpPr/>
      </dsp:nvSpPr>
      <dsp:spPr>
        <a:xfrm>
          <a:off x="875311" y="714085"/>
          <a:ext cx="549047" cy="3568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testing</a:t>
          </a:r>
          <a:endParaRPr lang="zh-CN" altLang="en-US" sz="900" kern="1200" dirty="0"/>
        </a:p>
      </dsp:txBody>
      <dsp:txXfrm>
        <a:off x="892732" y="731506"/>
        <a:ext cx="514205" cy="322039"/>
      </dsp:txXfrm>
    </dsp:sp>
    <dsp:sp modelId="{4A3AEDEF-F7F4-4EF9-A39F-2DE2D051FE64}">
      <dsp:nvSpPr>
        <dsp:cNvPr id="0" name=""/>
        <dsp:cNvSpPr/>
      </dsp:nvSpPr>
      <dsp:spPr>
        <a:xfrm>
          <a:off x="262082" y="178907"/>
          <a:ext cx="951490" cy="951490"/>
        </a:xfrm>
        <a:custGeom>
          <a:avLst/>
          <a:gdLst/>
          <a:ahLst/>
          <a:cxnLst/>
          <a:rect l="0" t="0" r="0" b="0"/>
          <a:pathLst>
            <a:path>
              <a:moveTo>
                <a:pt x="621604" y="928579"/>
              </a:moveTo>
              <a:arcTo wR="475745" hR="475745" stAng="4328765" swAng="214247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7FFA5-8634-41E9-B093-2C2958F0E4DA}">
      <dsp:nvSpPr>
        <dsp:cNvPr id="0" name=""/>
        <dsp:cNvSpPr/>
      </dsp:nvSpPr>
      <dsp:spPr>
        <a:xfrm>
          <a:off x="51296" y="714085"/>
          <a:ext cx="549047" cy="3568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selection</a:t>
          </a:r>
          <a:endParaRPr lang="zh-CN" altLang="en-US" sz="900" kern="1200" dirty="0"/>
        </a:p>
      </dsp:txBody>
      <dsp:txXfrm>
        <a:off x="68717" y="731506"/>
        <a:ext cx="514205" cy="322039"/>
      </dsp:txXfrm>
    </dsp:sp>
    <dsp:sp modelId="{A446658C-6947-40D3-A529-2956ECEF941A}">
      <dsp:nvSpPr>
        <dsp:cNvPr id="0" name=""/>
        <dsp:cNvSpPr/>
      </dsp:nvSpPr>
      <dsp:spPr>
        <a:xfrm>
          <a:off x="262082" y="178907"/>
          <a:ext cx="951490" cy="951490"/>
        </a:xfrm>
        <a:custGeom>
          <a:avLst/>
          <a:gdLst/>
          <a:ahLst/>
          <a:cxnLst/>
          <a:rect l="0" t="0" r="0" b="0"/>
          <a:pathLst>
            <a:path>
              <a:moveTo>
                <a:pt x="1543" y="437458"/>
              </a:moveTo>
              <a:arcTo wR="475745" hR="475745" stAng="11076964" swAng="2300934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B5463-158F-4CB9-BB7B-C41A33D68F07}">
      <dsp:nvSpPr>
        <dsp:cNvPr id="0" name=""/>
        <dsp:cNvSpPr/>
      </dsp:nvSpPr>
      <dsp:spPr>
        <a:xfrm>
          <a:off x="443369" y="642"/>
          <a:ext cx="553420" cy="359723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mutation</a:t>
          </a:r>
          <a:endParaRPr lang="zh-CN" altLang="en-US" sz="900" kern="1200" dirty="0"/>
        </a:p>
      </dsp:txBody>
      <dsp:txXfrm>
        <a:off x="460929" y="18202"/>
        <a:ext cx="518300" cy="324603"/>
      </dsp:txXfrm>
    </dsp:sp>
    <dsp:sp modelId="{732D9104-C9AA-4371-A4A3-AA4733E1BB2F}">
      <dsp:nvSpPr>
        <dsp:cNvPr id="0" name=""/>
        <dsp:cNvSpPr/>
      </dsp:nvSpPr>
      <dsp:spPr>
        <a:xfrm>
          <a:off x="240742" y="180504"/>
          <a:ext cx="958674" cy="958674"/>
        </a:xfrm>
        <a:custGeom>
          <a:avLst/>
          <a:gdLst/>
          <a:ahLst/>
          <a:cxnLst/>
          <a:rect l="0" t="0" r="0" b="0"/>
          <a:pathLst>
            <a:path>
              <a:moveTo>
                <a:pt x="830172" y="152719"/>
              </a:moveTo>
              <a:arcTo wR="479337" hR="479337" stAng="19022839" swAng="229992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025D9-F514-45C1-AECA-1B0BA7D909AC}">
      <dsp:nvSpPr>
        <dsp:cNvPr id="0" name=""/>
        <dsp:cNvSpPr/>
      </dsp:nvSpPr>
      <dsp:spPr>
        <a:xfrm>
          <a:off x="858487" y="719648"/>
          <a:ext cx="553420" cy="3597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testing</a:t>
          </a:r>
          <a:endParaRPr lang="zh-CN" altLang="en-US" sz="900" kern="1200" dirty="0"/>
        </a:p>
      </dsp:txBody>
      <dsp:txXfrm>
        <a:off x="876047" y="737208"/>
        <a:ext cx="518300" cy="324603"/>
      </dsp:txXfrm>
    </dsp:sp>
    <dsp:sp modelId="{4A3AEDEF-F7F4-4EF9-A39F-2DE2D051FE64}">
      <dsp:nvSpPr>
        <dsp:cNvPr id="0" name=""/>
        <dsp:cNvSpPr/>
      </dsp:nvSpPr>
      <dsp:spPr>
        <a:xfrm>
          <a:off x="240742" y="180504"/>
          <a:ext cx="958674" cy="958674"/>
        </a:xfrm>
        <a:custGeom>
          <a:avLst/>
          <a:gdLst/>
          <a:ahLst/>
          <a:cxnLst/>
          <a:rect l="0" t="0" r="0" b="0"/>
          <a:pathLst>
            <a:path>
              <a:moveTo>
                <a:pt x="626203" y="935620"/>
              </a:moveTo>
              <a:arcTo wR="479337" hR="479337" stAng="4329478" swAng="214104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7FFA5-8634-41E9-B093-2C2958F0E4DA}">
      <dsp:nvSpPr>
        <dsp:cNvPr id="0" name=""/>
        <dsp:cNvSpPr/>
      </dsp:nvSpPr>
      <dsp:spPr>
        <a:xfrm>
          <a:off x="28251" y="719648"/>
          <a:ext cx="553420" cy="3597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selection</a:t>
          </a:r>
          <a:endParaRPr lang="zh-CN" altLang="en-US" sz="900" kern="1200" dirty="0"/>
        </a:p>
      </dsp:txBody>
      <dsp:txXfrm>
        <a:off x="45811" y="737208"/>
        <a:ext cx="518300" cy="324603"/>
      </dsp:txXfrm>
    </dsp:sp>
    <dsp:sp modelId="{A446658C-6947-40D3-A529-2956ECEF941A}">
      <dsp:nvSpPr>
        <dsp:cNvPr id="0" name=""/>
        <dsp:cNvSpPr/>
      </dsp:nvSpPr>
      <dsp:spPr>
        <a:xfrm>
          <a:off x="240742" y="180504"/>
          <a:ext cx="958674" cy="958674"/>
        </a:xfrm>
        <a:custGeom>
          <a:avLst/>
          <a:gdLst/>
          <a:ahLst/>
          <a:cxnLst/>
          <a:rect l="0" t="0" r="0" b="0"/>
          <a:pathLst>
            <a:path>
              <a:moveTo>
                <a:pt x="1557" y="440723"/>
              </a:moveTo>
              <a:arcTo wR="479337" hR="479337" stAng="11077236" swAng="229992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43C61-AAF8-4379-A45A-94E03CA8DC9E}">
      <dsp:nvSpPr>
        <dsp:cNvPr id="0" name=""/>
        <dsp:cNvSpPr/>
      </dsp:nvSpPr>
      <dsp:spPr>
        <a:xfrm>
          <a:off x="1372492" y="609712"/>
          <a:ext cx="1293614" cy="12936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Creation and loading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561937" y="799157"/>
        <a:ext cx="914724" cy="914724"/>
      </dsp:txXfrm>
    </dsp:sp>
    <dsp:sp modelId="{E4D83D3C-406B-49C2-9F2B-01D067B5E57F}">
      <dsp:nvSpPr>
        <dsp:cNvPr id="0" name=""/>
        <dsp:cNvSpPr/>
      </dsp:nvSpPr>
      <dsp:spPr>
        <a:xfrm rot="2700000">
          <a:off x="2527110" y="1717547"/>
          <a:ext cx="343029" cy="436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solidFill>
              <a:schemeClr val="tx1"/>
            </a:solidFill>
          </a:endParaRPr>
        </a:p>
      </dsp:txBody>
      <dsp:txXfrm>
        <a:off x="2542181" y="1768482"/>
        <a:ext cx="240120" cy="261956"/>
      </dsp:txXfrm>
    </dsp:sp>
    <dsp:sp modelId="{2A0DD2D2-C239-49D5-9CF4-CEBD0AFA114B}">
      <dsp:nvSpPr>
        <dsp:cNvPr id="0" name=""/>
        <dsp:cNvSpPr/>
      </dsp:nvSpPr>
      <dsp:spPr>
        <a:xfrm>
          <a:off x="2744873" y="1982092"/>
          <a:ext cx="1293614" cy="12936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Linking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2934318" y="2171537"/>
        <a:ext cx="914724" cy="914724"/>
      </dsp:txXfrm>
    </dsp:sp>
    <dsp:sp modelId="{91B17238-ABD0-45F9-9C36-0E457FFD48F5}">
      <dsp:nvSpPr>
        <dsp:cNvPr id="0" name=""/>
        <dsp:cNvSpPr/>
      </dsp:nvSpPr>
      <dsp:spPr>
        <a:xfrm rot="8100000">
          <a:off x="2540840" y="3089927"/>
          <a:ext cx="343029" cy="436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solidFill>
              <a:schemeClr val="tx1"/>
            </a:solidFill>
          </a:endParaRPr>
        </a:p>
      </dsp:txBody>
      <dsp:txXfrm rot="10800000">
        <a:off x="2628678" y="3140862"/>
        <a:ext cx="240120" cy="261956"/>
      </dsp:txXfrm>
    </dsp:sp>
    <dsp:sp modelId="{356397E3-B656-4F68-8C74-12B412E99BE9}">
      <dsp:nvSpPr>
        <dsp:cNvPr id="0" name=""/>
        <dsp:cNvSpPr/>
      </dsp:nvSpPr>
      <dsp:spPr>
        <a:xfrm>
          <a:off x="1372492" y="3354473"/>
          <a:ext cx="1293614" cy="12936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</a:rPr>
            <a:t>Initialization</a:t>
          </a:r>
          <a:endParaRPr lang="zh-CN" altLang="en-US" sz="1200" b="1" kern="1200" dirty="0">
            <a:solidFill>
              <a:schemeClr val="tx1"/>
            </a:solidFill>
          </a:endParaRPr>
        </a:p>
      </dsp:txBody>
      <dsp:txXfrm>
        <a:off x="1561937" y="3543918"/>
        <a:ext cx="914724" cy="914724"/>
      </dsp:txXfrm>
    </dsp:sp>
    <dsp:sp modelId="{EC1F510C-F196-4220-B0C1-BA6F1DB0857E}">
      <dsp:nvSpPr>
        <dsp:cNvPr id="0" name=""/>
        <dsp:cNvSpPr/>
      </dsp:nvSpPr>
      <dsp:spPr>
        <a:xfrm rot="13500000">
          <a:off x="1168460" y="3103657"/>
          <a:ext cx="343029" cy="436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solidFill>
              <a:schemeClr val="tx1"/>
            </a:solidFill>
          </a:endParaRPr>
        </a:p>
      </dsp:txBody>
      <dsp:txXfrm rot="10800000">
        <a:off x="1256298" y="3227360"/>
        <a:ext cx="240120" cy="261956"/>
      </dsp:txXfrm>
    </dsp:sp>
    <dsp:sp modelId="{92F11920-3D5C-4D0F-81D9-18FBF76BDBCF}">
      <dsp:nvSpPr>
        <dsp:cNvPr id="0" name=""/>
        <dsp:cNvSpPr/>
      </dsp:nvSpPr>
      <dsp:spPr>
        <a:xfrm>
          <a:off x="112" y="1982092"/>
          <a:ext cx="1293614" cy="12936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Execution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89557" y="2171537"/>
        <a:ext cx="914724" cy="914724"/>
      </dsp:txXfrm>
    </dsp:sp>
    <dsp:sp modelId="{A88EA791-3AAA-4957-AE98-66AF7818F6C1}">
      <dsp:nvSpPr>
        <dsp:cNvPr id="0" name=""/>
        <dsp:cNvSpPr/>
      </dsp:nvSpPr>
      <dsp:spPr>
        <a:xfrm rot="18900000">
          <a:off x="1154730" y="1731277"/>
          <a:ext cx="343029" cy="436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solidFill>
              <a:schemeClr val="tx1"/>
            </a:solidFill>
          </a:endParaRPr>
        </a:p>
      </dsp:txBody>
      <dsp:txXfrm>
        <a:off x="1169801" y="1854980"/>
        <a:ext cx="240120" cy="2619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43C61-AAF8-4379-A45A-94E03CA8DC9E}">
      <dsp:nvSpPr>
        <dsp:cNvPr id="0" name=""/>
        <dsp:cNvSpPr/>
      </dsp:nvSpPr>
      <dsp:spPr>
        <a:xfrm>
          <a:off x="1372492" y="609712"/>
          <a:ext cx="1293614" cy="12936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Creation and loading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561937" y="799157"/>
        <a:ext cx="914724" cy="914724"/>
      </dsp:txXfrm>
    </dsp:sp>
    <dsp:sp modelId="{E4D83D3C-406B-49C2-9F2B-01D067B5E57F}">
      <dsp:nvSpPr>
        <dsp:cNvPr id="0" name=""/>
        <dsp:cNvSpPr/>
      </dsp:nvSpPr>
      <dsp:spPr>
        <a:xfrm rot="2700000">
          <a:off x="2527110" y="1717547"/>
          <a:ext cx="343029" cy="436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solidFill>
              <a:schemeClr val="tx1"/>
            </a:solidFill>
          </a:endParaRPr>
        </a:p>
      </dsp:txBody>
      <dsp:txXfrm>
        <a:off x="2542181" y="1768482"/>
        <a:ext cx="240120" cy="261956"/>
      </dsp:txXfrm>
    </dsp:sp>
    <dsp:sp modelId="{2A0DD2D2-C239-49D5-9CF4-CEBD0AFA114B}">
      <dsp:nvSpPr>
        <dsp:cNvPr id="0" name=""/>
        <dsp:cNvSpPr/>
      </dsp:nvSpPr>
      <dsp:spPr>
        <a:xfrm>
          <a:off x="2744873" y="1982092"/>
          <a:ext cx="1293614" cy="12936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Linking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2934318" y="2171537"/>
        <a:ext cx="914724" cy="914724"/>
      </dsp:txXfrm>
    </dsp:sp>
    <dsp:sp modelId="{91B17238-ABD0-45F9-9C36-0E457FFD48F5}">
      <dsp:nvSpPr>
        <dsp:cNvPr id="0" name=""/>
        <dsp:cNvSpPr/>
      </dsp:nvSpPr>
      <dsp:spPr>
        <a:xfrm rot="8100000">
          <a:off x="2540840" y="3089927"/>
          <a:ext cx="343029" cy="436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solidFill>
              <a:schemeClr val="tx1"/>
            </a:solidFill>
          </a:endParaRPr>
        </a:p>
      </dsp:txBody>
      <dsp:txXfrm rot="10800000">
        <a:off x="2628678" y="3140862"/>
        <a:ext cx="240120" cy="261956"/>
      </dsp:txXfrm>
    </dsp:sp>
    <dsp:sp modelId="{356397E3-B656-4F68-8C74-12B412E99BE9}">
      <dsp:nvSpPr>
        <dsp:cNvPr id="0" name=""/>
        <dsp:cNvSpPr/>
      </dsp:nvSpPr>
      <dsp:spPr>
        <a:xfrm>
          <a:off x="1372492" y="3354473"/>
          <a:ext cx="1293614" cy="12936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</a:rPr>
            <a:t>Initialization</a:t>
          </a:r>
          <a:endParaRPr lang="zh-CN" altLang="en-US" sz="1200" b="1" kern="1200" dirty="0">
            <a:solidFill>
              <a:schemeClr val="tx1"/>
            </a:solidFill>
          </a:endParaRPr>
        </a:p>
      </dsp:txBody>
      <dsp:txXfrm>
        <a:off x="1561937" y="3543918"/>
        <a:ext cx="914724" cy="914724"/>
      </dsp:txXfrm>
    </dsp:sp>
    <dsp:sp modelId="{EC1F510C-F196-4220-B0C1-BA6F1DB0857E}">
      <dsp:nvSpPr>
        <dsp:cNvPr id="0" name=""/>
        <dsp:cNvSpPr/>
      </dsp:nvSpPr>
      <dsp:spPr>
        <a:xfrm rot="13500000">
          <a:off x="1168460" y="3103657"/>
          <a:ext cx="343029" cy="436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solidFill>
              <a:schemeClr val="tx1"/>
            </a:solidFill>
          </a:endParaRPr>
        </a:p>
      </dsp:txBody>
      <dsp:txXfrm rot="10800000">
        <a:off x="1256298" y="3227360"/>
        <a:ext cx="240120" cy="261956"/>
      </dsp:txXfrm>
    </dsp:sp>
    <dsp:sp modelId="{92F11920-3D5C-4D0F-81D9-18FBF76BDBCF}">
      <dsp:nvSpPr>
        <dsp:cNvPr id="0" name=""/>
        <dsp:cNvSpPr/>
      </dsp:nvSpPr>
      <dsp:spPr>
        <a:xfrm>
          <a:off x="112" y="1982092"/>
          <a:ext cx="1293614" cy="12936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chemeClr val="tx1"/>
              </a:solidFill>
            </a:rPr>
            <a:t>Execution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89557" y="2171537"/>
        <a:ext cx="914724" cy="914724"/>
      </dsp:txXfrm>
    </dsp:sp>
    <dsp:sp modelId="{A88EA791-3AAA-4957-AE98-66AF7818F6C1}">
      <dsp:nvSpPr>
        <dsp:cNvPr id="0" name=""/>
        <dsp:cNvSpPr/>
      </dsp:nvSpPr>
      <dsp:spPr>
        <a:xfrm rot="18900000">
          <a:off x="1154730" y="1731277"/>
          <a:ext cx="343029" cy="436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solidFill>
              <a:schemeClr val="tx1"/>
            </a:solidFill>
          </a:endParaRPr>
        </a:p>
      </dsp:txBody>
      <dsp:txXfrm>
        <a:off x="1169801" y="1854980"/>
        <a:ext cx="240120" cy="2619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B5463-158F-4CB9-BB7B-C41A33D68F07}">
      <dsp:nvSpPr>
        <dsp:cNvPr id="0" name=""/>
        <dsp:cNvSpPr/>
      </dsp:nvSpPr>
      <dsp:spPr>
        <a:xfrm>
          <a:off x="684453" y="361"/>
          <a:ext cx="787648" cy="5119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mutation</a:t>
          </a:r>
          <a:endParaRPr lang="zh-CN" altLang="en-US" sz="1300" kern="1200" dirty="0"/>
        </a:p>
      </dsp:txBody>
      <dsp:txXfrm>
        <a:off x="709445" y="25353"/>
        <a:ext cx="737664" cy="461987"/>
      </dsp:txXfrm>
    </dsp:sp>
    <dsp:sp modelId="{732D9104-C9AA-4371-A4A3-AA4733E1BB2F}">
      <dsp:nvSpPr>
        <dsp:cNvPr id="0" name=""/>
        <dsp:cNvSpPr/>
      </dsp:nvSpPr>
      <dsp:spPr>
        <a:xfrm>
          <a:off x="395338" y="256347"/>
          <a:ext cx="1365877" cy="1365877"/>
        </a:xfrm>
        <a:custGeom>
          <a:avLst/>
          <a:gdLst/>
          <a:ahLst/>
          <a:cxnLst/>
          <a:rect l="0" t="0" r="0" b="0"/>
          <a:pathLst>
            <a:path>
              <a:moveTo>
                <a:pt x="1182533" y="217310"/>
              </a:moveTo>
              <a:arcTo wR="682938" hR="682938" stAng="19020929" swAng="2302540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025D9-F514-45C1-AECA-1B0BA7D909AC}">
      <dsp:nvSpPr>
        <dsp:cNvPr id="0" name=""/>
        <dsp:cNvSpPr/>
      </dsp:nvSpPr>
      <dsp:spPr>
        <a:xfrm>
          <a:off x="1275895" y="1024769"/>
          <a:ext cx="787648" cy="511971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testing</a:t>
          </a:r>
          <a:endParaRPr lang="zh-CN" altLang="en-US" sz="1300" kern="1200" dirty="0"/>
        </a:p>
      </dsp:txBody>
      <dsp:txXfrm>
        <a:off x="1300887" y="1049761"/>
        <a:ext cx="737664" cy="461987"/>
      </dsp:txXfrm>
    </dsp:sp>
    <dsp:sp modelId="{4A3AEDEF-F7F4-4EF9-A39F-2DE2D051FE64}">
      <dsp:nvSpPr>
        <dsp:cNvPr id="0" name=""/>
        <dsp:cNvSpPr/>
      </dsp:nvSpPr>
      <dsp:spPr>
        <a:xfrm>
          <a:off x="395338" y="256347"/>
          <a:ext cx="1365877" cy="1365877"/>
        </a:xfrm>
        <a:custGeom>
          <a:avLst/>
          <a:gdLst/>
          <a:ahLst/>
          <a:cxnLst/>
          <a:rect l="0" t="0" r="0" b="0"/>
          <a:pathLst>
            <a:path>
              <a:moveTo>
                <a:pt x="892536" y="1332918"/>
              </a:moveTo>
              <a:arcTo wR="682938" hR="682938" stAng="4327629" swAng="214474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7FFA5-8634-41E9-B093-2C2958F0E4DA}">
      <dsp:nvSpPr>
        <dsp:cNvPr id="0" name=""/>
        <dsp:cNvSpPr/>
      </dsp:nvSpPr>
      <dsp:spPr>
        <a:xfrm>
          <a:off x="93011" y="1024769"/>
          <a:ext cx="787648" cy="511971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selection</a:t>
          </a:r>
          <a:endParaRPr lang="zh-CN" altLang="en-US" sz="1300" kern="1200" dirty="0"/>
        </a:p>
      </dsp:txBody>
      <dsp:txXfrm>
        <a:off x="118003" y="1049761"/>
        <a:ext cx="737664" cy="461987"/>
      </dsp:txXfrm>
    </dsp:sp>
    <dsp:sp modelId="{A446658C-6947-40D3-A529-2956ECEF941A}">
      <dsp:nvSpPr>
        <dsp:cNvPr id="0" name=""/>
        <dsp:cNvSpPr/>
      </dsp:nvSpPr>
      <dsp:spPr>
        <a:xfrm>
          <a:off x="395338" y="256347"/>
          <a:ext cx="1365877" cy="1365877"/>
        </a:xfrm>
        <a:custGeom>
          <a:avLst/>
          <a:gdLst/>
          <a:ahLst/>
          <a:cxnLst/>
          <a:rect l="0" t="0" r="0" b="0"/>
          <a:pathLst>
            <a:path>
              <a:moveTo>
                <a:pt x="2208" y="628062"/>
              </a:moveTo>
              <a:arcTo wR="682938" hR="682938" stAng="11076531" swAng="2302540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B5463-158F-4CB9-BB7B-C41A33D68F07}">
      <dsp:nvSpPr>
        <dsp:cNvPr id="0" name=""/>
        <dsp:cNvSpPr/>
      </dsp:nvSpPr>
      <dsp:spPr>
        <a:xfrm>
          <a:off x="684453" y="361"/>
          <a:ext cx="787648" cy="5119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mutation</a:t>
          </a:r>
          <a:endParaRPr lang="zh-CN" altLang="en-US" sz="1300" kern="1200" dirty="0"/>
        </a:p>
      </dsp:txBody>
      <dsp:txXfrm>
        <a:off x="709445" y="25353"/>
        <a:ext cx="737664" cy="461987"/>
      </dsp:txXfrm>
    </dsp:sp>
    <dsp:sp modelId="{732D9104-C9AA-4371-A4A3-AA4733E1BB2F}">
      <dsp:nvSpPr>
        <dsp:cNvPr id="0" name=""/>
        <dsp:cNvSpPr/>
      </dsp:nvSpPr>
      <dsp:spPr>
        <a:xfrm>
          <a:off x="395338" y="256347"/>
          <a:ext cx="1365877" cy="1365877"/>
        </a:xfrm>
        <a:custGeom>
          <a:avLst/>
          <a:gdLst/>
          <a:ahLst/>
          <a:cxnLst/>
          <a:rect l="0" t="0" r="0" b="0"/>
          <a:pathLst>
            <a:path>
              <a:moveTo>
                <a:pt x="1182533" y="217310"/>
              </a:moveTo>
              <a:arcTo wR="682938" hR="682938" stAng="19020929" swAng="2302540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025D9-F514-45C1-AECA-1B0BA7D909AC}">
      <dsp:nvSpPr>
        <dsp:cNvPr id="0" name=""/>
        <dsp:cNvSpPr/>
      </dsp:nvSpPr>
      <dsp:spPr>
        <a:xfrm>
          <a:off x="1275895" y="1024769"/>
          <a:ext cx="787648" cy="511971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testing</a:t>
          </a:r>
          <a:endParaRPr lang="zh-CN" altLang="en-US" sz="1300" kern="1200" dirty="0"/>
        </a:p>
      </dsp:txBody>
      <dsp:txXfrm>
        <a:off x="1300887" y="1049761"/>
        <a:ext cx="737664" cy="461987"/>
      </dsp:txXfrm>
    </dsp:sp>
    <dsp:sp modelId="{4A3AEDEF-F7F4-4EF9-A39F-2DE2D051FE64}">
      <dsp:nvSpPr>
        <dsp:cNvPr id="0" name=""/>
        <dsp:cNvSpPr/>
      </dsp:nvSpPr>
      <dsp:spPr>
        <a:xfrm>
          <a:off x="395338" y="256347"/>
          <a:ext cx="1365877" cy="1365877"/>
        </a:xfrm>
        <a:custGeom>
          <a:avLst/>
          <a:gdLst/>
          <a:ahLst/>
          <a:cxnLst/>
          <a:rect l="0" t="0" r="0" b="0"/>
          <a:pathLst>
            <a:path>
              <a:moveTo>
                <a:pt x="892536" y="1332918"/>
              </a:moveTo>
              <a:arcTo wR="682938" hR="682938" stAng="4327629" swAng="2144741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7FFA5-8634-41E9-B093-2C2958F0E4DA}">
      <dsp:nvSpPr>
        <dsp:cNvPr id="0" name=""/>
        <dsp:cNvSpPr/>
      </dsp:nvSpPr>
      <dsp:spPr>
        <a:xfrm>
          <a:off x="93011" y="1024769"/>
          <a:ext cx="787648" cy="511971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selection</a:t>
          </a:r>
          <a:endParaRPr lang="zh-CN" altLang="en-US" sz="1300" kern="1200" dirty="0"/>
        </a:p>
      </dsp:txBody>
      <dsp:txXfrm>
        <a:off x="118003" y="1049761"/>
        <a:ext cx="737664" cy="461987"/>
      </dsp:txXfrm>
    </dsp:sp>
    <dsp:sp modelId="{A446658C-6947-40D3-A529-2956ECEF941A}">
      <dsp:nvSpPr>
        <dsp:cNvPr id="0" name=""/>
        <dsp:cNvSpPr/>
      </dsp:nvSpPr>
      <dsp:spPr>
        <a:xfrm>
          <a:off x="395338" y="256347"/>
          <a:ext cx="1365877" cy="1365877"/>
        </a:xfrm>
        <a:custGeom>
          <a:avLst/>
          <a:gdLst/>
          <a:ahLst/>
          <a:cxnLst/>
          <a:rect l="0" t="0" r="0" b="0"/>
          <a:pathLst>
            <a:path>
              <a:moveTo>
                <a:pt x="2208" y="628062"/>
              </a:moveTo>
              <a:arcTo wR="682938" hR="682938" stAng="11076531" swAng="2302540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F9EE9290-0EFC-46E1-9BC0-148251CD6861}" type="datetimeFigureOut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693EFFB0-E6AF-4195-9859-A9DC4A846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99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46E6F31C-720E-4033-98F7-40CCAFA90549}" type="datetimeFigureOut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49F1DD6E-3AB0-40B2-8DA1-4FBE4E0C7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53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53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4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50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10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5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02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63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41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31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9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49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04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97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87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52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086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76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78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07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17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3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5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36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78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32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70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63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21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88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94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99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3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471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7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38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46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97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913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7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2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7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2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DD6E-3AB0-40B2-8DA1-4FBE4E0C79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A250-5C27-4452-B0EC-12B9A469B6B6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DBDA-D9B9-4855-AD80-54F95FA9DC0A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52ECC-6536-4ADC-8490-9F84740A83CA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51E3-915B-4C82-B3A8-BF3A6188BBED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95FC-ED61-4229-88B7-7B745BC12DA1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944A-8BDC-41F4-9C2C-C3FCCDB38EAE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5A66-195A-4D07-BBAD-038753FDCCED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8B59-445E-47EA-BEBB-0C51DC9EB45B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1DA3-36B6-4501-A6A7-04A130083D41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E2A-394B-4A0C-AE93-52816E9CE844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8125-9FED-47EC-B6E7-F0AF5110C732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0DE1-052A-46B9-BA3E-6F3B30D772B6}" type="datetime1">
              <a:rPr lang="zh-CN" altLang="en-US" smtClean="0"/>
              <a:t>2016-06-20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6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9.png"/><Relationship Id="rId5" Type="http://schemas.openxmlformats.org/officeDocument/2006/relationships/image" Target="../media/image18.jpeg"/><Relationship Id="rId10" Type="http://schemas.microsoft.com/office/2007/relationships/diagramDrawing" Target="../diagrams/drawing3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3.jpe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14.png"/><Relationship Id="rId9" Type="http://schemas.microsoft.com/office/2007/relationships/diagramDrawing" Target="../diagrams/drawing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tap.sjtu.edu.cn/&#732;chenyt/DTJVM/index.ht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Coverage-Directed Differential Testing of JVM Implementations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384574"/>
            <a:ext cx="9144000" cy="227667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b="1" dirty="0" err="1" smtClean="0">
                <a:solidFill>
                  <a:schemeClr val="tx1"/>
                </a:solidFill>
              </a:rPr>
              <a:t>Yuting</a:t>
            </a:r>
            <a:r>
              <a:rPr lang="en-US" altLang="zh-CN" sz="3400" b="1" dirty="0" smtClean="0">
                <a:solidFill>
                  <a:schemeClr val="tx1"/>
                </a:solidFill>
              </a:rPr>
              <a:t> Chen</a:t>
            </a:r>
            <a:r>
              <a:rPr lang="en-US" altLang="zh-CN" sz="3400" b="1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 Ting Su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Chengnian</a:t>
            </a:r>
            <a:r>
              <a:rPr lang="en-US" altLang="zh-CN" dirty="0" smtClean="0">
                <a:solidFill>
                  <a:schemeClr val="tx1"/>
                </a:solidFill>
              </a:rPr>
              <a:t> Sun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Zhendong</a:t>
            </a:r>
            <a:r>
              <a:rPr lang="en-US" altLang="zh-CN" dirty="0" smtClean="0">
                <a:solidFill>
                  <a:schemeClr val="tx1"/>
                </a:solidFill>
              </a:rPr>
              <a:t> Su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, and </a:t>
            </a:r>
            <a:r>
              <a:rPr lang="en-US" altLang="zh-CN" dirty="0" err="1">
                <a:solidFill>
                  <a:schemeClr val="tx1"/>
                </a:solidFill>
              </a:rPr>
              <a:t>Jianjun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Zhao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1,4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sz="1300" baseline="30000" dirty="0" smtClean="0">
              <a:solidFill>
                <a:schemeClr val="tx1"/>
              </a:solidFill>
            </a:endParaRPr>
          </a:p>
          <a:p>
            <a:endParaRPr lang="en-US" altLang="zh-CN" baseline="30000" dirty="0" smtClean="0">
              <a:solidFill>
                <a:schemeClr val="tx1"/>
              </a:solidFill>
            </a:endParaRPr>
          </a:p>
          <a:p>
            <a:r>
              <a:rPr lang="en-US" altLang="zh-CN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Shanghai Jiao Tong University</a:t>
            </a:r>
          </a:p>
          <a:p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East China Normal University</a:t>
            </a:r>
          </a:p>
          <a:p>
            <a:r>
              <a:rPr lang="en-US" altLang="zh-CN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University of California, Davis</a:t>
            </a:r>
          </a:p>
          <a:p>
            <a:r>
              <a:rPr lang="en-US" altLang="zh-CN" baseline="30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Kyushu University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6203033" cy="4525963"/>
          </a:xfrm>
        </p:spPr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2800" dirty="0" smtClean="0"/>
              <a:t>Solution 2: domain-aware </a:t>
            </a:r>
            <a:r>
              <a:rPr lang="en-US" altLang="zh-CN" sz="2800" dirty="0"/>
              <a:t>fuzz </a:t>
            </a:r>
            <a:r>
              <a:rPr lang="en-US" altLang="zh-CN" sz="2800" dirty="0" smtClean="0"/>
              <a:t>testing</a:t>
            </a:r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4" y="4509819"/>
            <a:ext cx="5121735" cy="237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1259632" y="2450906"/>
            <a:ext cx="3507391" cy="1296144"/>
          </a:xfrm>
          <a:prstGeom prst="cloudCallout">
            <a:avLst>
              <a:gd name="adj1" fmla="val 18273"/>
              <a:gd name="adj2" fmla="val 1001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</a:rPr>
              <a:t>Test redundancy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51720" y="4293096"/>
            <a:ext cx="5379599" cy="1405661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48064" y="2300500"/>
            <a:ext cx="40016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70C0"/>
                </a:solidFill>
              </a:rPr>
              <a:t>An </a:t>
            </a:r>
            <a:r>
              <a:rPr lang="en-US" altLang="zh-CN" sz="2200" b="1" dirty="0">
                <a:solidFill>
                  <a:srgbClr val="0070C0"/>
                </a:solidFill>
              </a:rPr>
              <a:t>infinite number of test classfiles can be 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70C0"/>
                </a:solidFill>
              </a:rPr>
              <a:t>They may reveal a small number of JVM discrepancies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dirty="0" smtClean="0"/>
              <a:t>Challenge 2: How to obtain test classfiles?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Observation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classfile can </a:t>
            </a:r>
            <a:r>
              <a:rPr lang="en-US" altLang="zh-CN" sz="2800" dirty="0" smtClean="0"/>
              <a:t>encompass intricate constraints</a:t>
            </a:r>
          </a:p>
          <a:p>
            <a:pPr lvl="1"/>
            <a:r>
              <a:rPr lang="en-US" altLang="zh-CN" sz="2400" dirty="0" smtClean="0"/>
              <a:t>Corner cases can be created through rewriting seeds</a:t>
            </a:r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endParaRPr lang="zh-CN" altLang="en-US" sz="3600" dirty="0"/>
          </a:p>
        </p:txBody>
      </p:sp>
      <p:pic>
        <p:nvPicPr>
          <p:cNvPr id="4" name="Picture 2" descr="http://www.programcreek.com/wp-content/uploads/2012/04/ast_java_cla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72" y="3098698"/>
            <a:ext cx="253310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38" y="5559502"/>
            <a:ext cx="1281548" cy="12880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下箭头 5"/>
          <p:cNvSpPr/>
          <p:nvPr/>
        </p:nvSpPr>
        <p:spPr>
          <a:xfrm rot="18870900">
            <a:off x="3487879" y="4605185"/>
            <a:ext cx="376152" cy="972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96" y="5753890"/>
            <a:ext cx="1162949" cy="6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右箭头 7"/>
          <p:cNvSpPr/>
          <p:nvPr/>
        </p:nvSpPr>
        <p:spPr>
          <a:xfrm>
            <a:off x="4154622" y="5915426"/>
            <a:ext cx="753774" cy="3262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3422035"/>
            <a:ext cx="10840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legal</a:t>
            </a:r>
            <a:endParaRPr lang="zh-CN" altLang="en-US" sz="36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6" name="Picture 2" descr="http://www.programcreek.com/wp-content/uploads/2012/04/ast_java_cla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57" y="3026690"/>
            <a:ext cx="253310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下箭头 16"/>
          <p:cNvSpPr/>
          <p:nvPr/>
        </p:nvSpPr>
        <p:spPr>
          <a:xfrm rot="2159899">
            <a:off x="5091181" y="4585383"/>
            <a:ext cx="376152" cy="972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69100" y="3393117"/>
            <a:ext cx="410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472" y="4725144"/>
            <a:ext cx="160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Syntax tree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73401" y="4725144"/>
            <a:ext cx="248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Revised syntax tree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7725320" y="2868037"/>
            <a:ext cx="14186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</a:t>
            </a:r>
            <a:r>
              <a:rPr lang="en-US" altLang="zh-CN" sz="36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egal </a:t>
            </a:r>
            <a:r>
              <a:rPr lang="en-US" altLang="zh-CN" sz="36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</a:t>
            </a:r>
            <a:r>
              <a:rPr lang="en-US" altLang="zh-CN" sz="36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altLang="zh-CN" sz="36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illegal</a:t>
            </a:r>
            <a:endParaRPr lang="zh-CN" altLang="en-US" sz="36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2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15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Observation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Equivalence class partition (ECP) saves the testing cost</a:t>
            </a:r>
          </a:p>
          <a:p>
            <a:pPr lvl="1"/>
            <a:r>
              <a:rPr lang="en-US" altLang="zh-CN" dirty="0" smtClean="0"/>
              <a:t>ECP works only if we can decide whether two tests belong to the same partition</a:t>
            </a:r>
            <a:endParaRPr lang="zh-CN" altLang="en-US" dirty="0"/>
          </a:p>
        </p:txBody>
      </p:sp>
      <p:pic>
        <p:nvPicPr>
          <p:cNvPr id="16386" name="Picture 2" descr="http://tse1.mm.bing.net/th?id=OIP.Mf4908284188fa319f1034d1404bdabcbo0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04" y="3789040"/>
            <a:ext cx="447386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4176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Our Design: </a:t>
            </a:r>
            <a:br>
              <a:rPr lang="en-US" altLang="zh-CN" dirty="0" smtClean="0"/>
            </a:br>
            <a:r>
              <a:rPr lang="en-US" altLang="zh-CN" dirty="0" smtClean="0"/>
              <a:t>An Overview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4067944" y="4293096"/>
            <a:ext cx="576064" cy="1330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15616" y="5589240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en-US" altLang="zh-CN" dirty="0" smtClean="0"/>
              <a:t> for Java7</a:t>
            </a:r>
            <a:endParaRPr lang="zh-CN" altLang="en-US" dirty="0"/>
          </a:p>
        </p:txBody>
      </p:sp>
      <p:sp>
        <p:nvSpPr>
          <p:cNvPr id="18" name="立方体 17"/>
          <p:cNvSpPr/>
          <p:nvPr/>
        </p:nvSpPr>
        <p:spPr>
          <a:xfrm>
            <a:off x="2411760" y="5589240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en-US" altLang="zh-CN" dirty="0" smtClean="0"/>
              <a:t> for Java8</a:t>
            </a:r>
            <a:endParaRPr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707904" y="5589240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en-US" altLang="zh-CN" dirty="0" smtClean="0"/>
              <a:t> for Java9</a:t>
            </a:r>
            <a:endParaRPr lang="zh-CN" altLang="en-US" dirty="0"/>
          </a:p>
        </p:txBody>
      </p:sp>
      <p:sp>
        <p:nvSpPr>
          <p:cNvPr id="20" name="立方体 19"/>
          <p:cNvSpPr/>
          <p:nvPr/>
        </p:nvSpPr>
        <p:spPr>
          <a:xfrm>
            <a:off x="5016932" y="5560684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IBM’s J9</a:t>
            </a:r>
            <a:endParaRPr lang="zh-CN" altLang="en-US" dirty="0"/>
          </a:p>
        </p:txBody>
      </p:sp>
      <p:sp>
        <p:nvSpPr>
          <p:cNvPr id="21" name="立方体 20"/>
          <p:cNvSpPr/>
          <p:nvPr/>
        </p:nvSpPr>
        <p:spPr>
          <a:xfrm>
            <a:off x="6314440" y="5560684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GIJ</a:t>
            </a:r>
            <a:endParaRPr lang="zh-CN" altLang="en-US" dirty="0"/>
          </a:p>
        </p:txBody>
      </p:sp>
      <p:pic>
        <p:nvPicPr>
          <p:cNvPr id="23564" name="Picture 12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562" y="2961582"/>
            <a:ext cx="1219200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6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2" y="3113982"/>
            <a:ext cx="1219200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8" name="Picture 16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362" y="3406478"/>
            <a:ext cx="1219200" cy="7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0" y="0"/>
            <a:ext cx="8686800" cy="14176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Our Design: </a:t>
            </a:r>
            <a:br>
              <a:rPr lang="en-US" altLang="zh-CN" dirty="0" smtClean="0"/>
            </a:br>
            <a:r>
              <a:rPr lang="en-US" altLang="zh-CN" dirty="0" smtClean="0"/>
              <a:t>An Overview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4067944" y="1557338"/>
            <a:ext cx="576064" cy="4066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15616" y="5589240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en-US" altLang="zh-CN" dirty="0" smtClean="0"/>
              <a:t> for Java7</a:t>
            </a:r>
            <a:endParaRPr lang="zh-CN" altLang="en-US" dirty="0"/>
          </a:p>
        </p:txBody>
      </p:sp>
      <p:sp>
        <p:nvSpPr>
          <p:cNvPr id="18" name="立方体 17"/>
          <p:cNvSpPr/>
          <p:nvPr/>
        </p:nvSpPr>
        <p:spPr>
          <a:xfrm>
            <a:off x="2411760" y="5589240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en-US" altLang="zh-CN" dirty="0" smtClean="0"/>
              <a:t> for Java8</a:t>
            </a:r>
            <a:endParaRPr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707904" y="5589240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en-US" altLang="zh-CN" dirty="0" smtClean="0"/>
              <a:t> for Java9</a:t>
            </a:r>
            <a:endParaRPr lang="zh-CN" altLang="en-US" dirty="0"/>
          </a:p>
        </p:txBody>
      </p:sp>
      <p:sp>
        <p:nvSpPr>
          <p:cNvPr id="20" name="立方体 19"/>
          <p:cNvSpPr/>
          <p:nvPr/>
        </p:nvSpPr>
        <p:spPr>
          <a:xfrm>
            <a:off x="5016932" y="5560684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IBM’s J9</a:t>
            </a:r>
            <a:endParaRPr lang="zh-CN" altLang="en-US" dirty="0"/>
          </a:p>
        </p:txBody>
      </p:sp>
      <p:sp>
        <p:nvSpPr>
          <p:cNvPr id="21" name="立方体 20"/>
          <p:cNvSpPr/>
          <p:nvPr/>
        </p:nvSpPr>
        <p:spPr>
          <a:xfrm>
            <a:off x="6314440" y="5560684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GIJ</a:t>
            </a:r>
            <a:endParaRPr lang="zh-CN" altLang="en-US" dirty="0"/>
          </a:p>
        </p:txBody>
      </p:sp>
      <p:pic>
        <p:nvPicPr>
          <p:cNvPr id="32" name="Picture 12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62" y="4653136"/>
            <a:ext cx="1219200" cy="90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4" name="Picture 12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08" y="338138"/>
            <a:ext cx="1219200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6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08" y="490538"/>
            <a:ext cx="1219200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8" name="Picture 16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008" y="783034"/>
            <a:ext cx="1219200" cy="7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265763"/>
              </p:ext>
            </p:extLst>
          </p:nvPr>
        </p:nvGraphicFramePr>
        <p:xfrm>
          <a:off x="2447764" y="2098080"/>
          <a:ext cx="3852428" cy="262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3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91" y="4653136"/>
            <a:ext cx="1219200" cy="90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20" y="4653136"/>
            <a:ext cx="1219200" cy="90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49" y="4653136"/>
            <a:ext cx="1219200" cy="90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478" y="4653136"/>
            <a:ext cx="1219200" cy="90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907" y="4653136"/>
            <a:ext cx="1219200" cy="90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36" y="4653136"/>
            <a:ext cx="1219200" cy="90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68" y="4653136"/>
            <a:ext cx="1219200" cy="90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0" name="Picture 18" descr="http://tse4.mm.bing.net/th?id=OIP.M1a30fd1f8eaf2ff3c832bfbc4e8fae76o0&amp;pid=15.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45024"/>
            <a:ext cx="408862" cy="4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555776" y="3590676"/>
            <a:ext cx="6408712" cy="990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2000" b="1" dirty="0" smtClean="0">
                <a:solidFill>
                  <a:schemeClr val="tx2"/>
                </a:solidFill>
              </a:rPr>
              <a:t>It makes the </a:t>
            </a:r>
          </a:p>
          <a:p>
            <a:pPr algn="r"/>
            <a:r>
              <a:rPr lang="en-US" altLang="zh-CN" sz="2000" b="1" dirty="0" smtClean="0">
                <a:solidFill>
                  <a:schemeClr val="tx2"/>
                </a:solidFill>
              </a:rPr>
              <a:t>classfile mutants </a:t>
            </a:r>
          </a:p>
          <a:p>
            <a:pPr algn="r"/>
            <a:r>
              <a:rPr lang="en-US" altLang="zh-CN" sz="2000" b="1" dirty="0" smtClean="0">
                <a:solidFill>
                  <a:schemeClr val="tx2"/>
                </a:solidFill>
              </a:rPr>
              <a:t>more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representative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Design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Mutating classfiles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Selecting representative classfile mutants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Selectively applying mutators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Differentially testing JVMs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Related Work and Conclusion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Mutating Classfiles</a:t>
            </a:r>
            <a:endParaRPr lang="zh-CN" altLang="en-US" dirty="0"/>
          </a:p>
        </p:txBody>
      </p:sp>
      <p:pic>
        <p:nvPicPr>
          <p:cNvPr id="3074" name="Picture 2" descr="http://c.img.youboy.com/201012/26/11/g0/g0_94940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9254"/>
            <a:ext cx="3607723" cy="26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www.integratingstuff.com/wp-content/uploads/2012/04/java_class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47" y="26369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虚尾箭头 3"/>
          <p:cNvSpPr/>
          <p:nvPr/>
        </p:nvSpPr>
        <p:spPr>
          <a:xfrm>
            <a:off x="3203848" y="2844905"/>
            <a:ext cx="3312368" cy="1584176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0" name="Picture 8" descr="http://tse3.mm.bing.net/th?id=OIP.M798f96516b618d34ec357acf62c67f0fo0&amp;pid=15.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8498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606332" y="4941168"/>
            <a:ext cx="514213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0" dirty="0" smtClean="0">
                <a:ln w="11430"/>
              </a:rPr>
              <a:t>We have designed </a:t>
            </a:r>
            <a:r>
              <a:rPr lang="en-US" altLang="zh-CN" sz="2800" b="1" cap="none" spc="0" dirty="0" smtClean="0">
                <a:ln w="11430"/>
                <a:solidFill>
                  <a:srgbClr val="FF0000"/>
                </a:solidFill>
              </a:rPr>
              <a:t>129</a:t>
            </a:r>
            <a:r>
              <a:rPr lang="en-US" altLang="zh-CN" sz="2800" b="1" cap="none" spc="0" dirty="0" smtClean="0">
                <a:ln w="11430"/>
              </a:rPr>
              <a:t> mutators for mutating classfiles</a:t>
            </a:r>
            <a:endParaRPr lang="zh-CN" altLang="en-US" sz="2800" b="1" cap="none" spc="0" dirty="0">
              <a:ln w="11430"/>
            </a:endParaRPr>
          </a:p>
        </p:txBody>
      </p:sp>
      <p:graphicFrame>
        <p:nvGraphicFramePr>
          <p:cNvPr id="11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558214"/>
              </p:ext>
            </p:extLst>
          </p:nvPr>
        </p:nvGraphicFramePr>
        <p:xfrm>
          <a:off x="7668344" y="0"/>
          <a:ext cx="1475656" cy="119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60" y="2629637"/>
            <a:ext cx="1082629" cy="195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0956" y="274638"/>
            <a:ext cx="7595844" cy="1143000"/>
          </a:xfrm>
        </p:spPr>
        <p:txBody>
          <a:bodyPr/>
          <a:lstStyle/>
          <a:p>
            <a:r>
              <a:rPr lang="en-US" altLang="zh-CN" dirty="0"/>
              <a:t>Mutating </a:t>
            </a:r>
            <a:r>
              <a:rPr lang="en-US" altLang="zh-CN" dirty="0" smtClean="0"/>
              <a:t>Classfiles (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19672" y="7029400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class</a:t>
            </a:r>
            <a:endParaRPr lang="zh-CN" altLang="en-US" sz="3600" dirty="0"/>
          </a:p>
        </p:txBody>
      </p:sp>
      <p:sp>
        <p:nvSpPr>
          <p:cNvPr id="5" name="圆角矩形 4"/>
          <p:cNvSpPr/>
          <p:nvPr/>
        </p:nvSpPr>
        <p:spPr>
          <a:xfrm>
            <a:off x="6948264" y="7029400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class’</a:t>
            </a:r>
            <a:endParaRPr lang="zh-CN" altLang="en-US" sz="3600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275856" y="7425444"/>
            <a:ext cx="367240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://www.programcreek.com/wp-content/uploads/2012/04/ast_java_cla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12" y="2894044"/>
            <a:ext cx="3828861" cy="228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411155" y="3614124"/>
            <a:ext cx="410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044" y="4060399"/>
            <a:ext cx="94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“private”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47344" y="2767738"/>
            <a:ext cx="4283352" cy="224676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b="1" dirty="0"/>
              <a:t>r0:=parameter0: </a:t>
            </a:r>
            <a:r>
              <a:rPr lang="en-US" altLang="zh-CN" sz="1600" b="1" dirty="0" err="1"/>
              <a:t>java.lang.String</a:t>
            </a:r>
            <a:r>
              <a:rPr lang="en-US" altLang="zh-CN" sz="1600" b="1" dirty="0"/>
              <a:t>[];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b="1" u="sng" dirty="0"/>
              <a:t>r1:=&lt;</a:t>
            </a:r>
            <a:r>
              <a:rPr lang="en-US" altLang="zh-CN" sz="1600" b="1" u="sng" dirty="0" err="1"/>
              <a:t>java.lang.System</a:t>
            </a:r>
            <a:r>
              <a:rPr lang="en-US" altLang="zh-CN" sz="1600" b="1" u="sng" dirty="0"/>
              <a:t>: </a:t>
            </a:r>
            <a:r>
              <a:rPr lang="en-US" altLang="zh-CN" sz="1600" b="1" u="sng" dirty="0" err="1"/>
              <a:t>java.io.PrintStream</a:t>
            </a:r>
            <a:r>
              <a:rPr lang="en-US" altLang="zh-CN" sz="1600" b="1" u="sng" dirty="0"/>
              <a:t> out&gt;;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b="1" dirty="0" err="1"/>
              <a:t>virtualinvoke</a:t>
            </a:r>
            <a:r>
              <a:rPr lang="en-US" altLang="zh-CN" sz="1600" b="1" dirty="0"/>
              <a:t> $r1.&lt;</a:t>
            </a:r>
            <a:r>
              <a:rPr lang="en-US" altLang="zh-CN" sz="1600" b="1" dirty="0" err="1" smtClean="0"/>
              <a:t>java.io.PrintStream:void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println</a:t>
            </a:r>
            <a:r>
              <a:rPr lang="en-US" altLang="zh-CN" sz="1600" b="1" dirty="0" smtClean="0"/>
              <a:t>(</a:t>
            </a:r>
            <a:r>
              <a:rPr lang="en-US" altLang="zh-CN" sz="1600" b="1" dirty="0" err="1" smtClean="0"/>
              <a:t>java.lang.String</a:t>
            </a:r>
            <a:r>
              <a:rPr lang="en-US" altLang="zh-CN" sz="1600" b="1" dirty="0"/>
              <a:t>)&gt;("Executed</a:t>
            </a:r>
            <a:r>
              <a:rPr lang="en-US" altLang="zh-CN" sz="1600" b="1" dirty="0" smtClean="0"/>
              <a:t>");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1600" b="1" dirty="0" smtClean="0"/>
              <a:t>…</a:t>
            </a:r>
            <a:endParaRPr lang="en-US" altLang="zh-CN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4716016" y="1648239"/>
            <a:ext cx="4427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n w="11430"/>
                <a:solidFill>
                  <a:srgbClr val="0000CC"/>
                </a:solidFill>
              </a:rPr>
              <a:t>Six mutators are designed for </a:t>
            </a:r>
            <a:r>
              <a:rPr lang="en-US" altLang="zh-CN" b="1" dirty="0" smtClean="0">
                <a:ln w="11430"/>
                <a:solidFill>
                  <a:srgbClr val="0000CC"/>
                </a:solidFill>
              </a:rPr>
              <a:t>rewriting the </a:t>
            </a:r>
            <a:r>
              <a:rPr lang="en-US" altLang="zh-CN" b="1" dirty="0">
                <a:ln w="11430"/>
                <a:solidFill>
                  <a:srgbClr val="0000CC"/>
                </a:solidFill>
              </a:rPr>
              <a:t>Jimple </a:t>
            </a:r>
            <a:r>
              <a:rPr lang="en-US" altLang="zh-CN" b="1" dirty="0" smtClean="0">
                <a:ln w="11430"/>
                <a:solidFill>
                  <a:srgbClr val="0000CC"/>
                </a:solidFill>
              </a:rPr>
              <a:t>files of the seeds</a:t>
            </a:r>
            <a:endParaRPr lang="zh-CN" altLang="en-US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8258" y="16482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ln w="11430"/>
                <a:solidFill>
                  <a:srgbClr val="0000CC"/>
                </a:solidFill>
              </a:rPr>
              <a:t>123 mutators are designed for </a:t>
            </a:r>
            <a:r>
              <a:rPr lang="en-US" altLang="zh-CN" b="1" dirty="0" smtClean="0">
                <a:ln w="11430"/>
                <a:solidFill>
                  <a:srgbClr val="0000CC"/>
                </a:solidFill>
              </a:rPr>
              <a:t>rewriting the ASTs of the seeds</a:t>
            </a:r>
            <a:endParaRPr lang="en-US" altLang="zh-CN" b="1" dirty="0">
              <a:ln w="11430"/>
              <a:solidFill>
                <a:srgbClr val="0000CC"/>
              </a:solidFill>
            </a:endParaRPr>
          </a:p>
        </p:txBody>
      </p:sp>
      <p:graphicFrame>
        <p:nvGraphicFramePr>
          <p:cNvPr id="1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917733"/>
              </p:ext>
            </p:extLst>
          </p:nvPr>
        </p:nvGraphicFramePr>
        <p:xfrm>
          <a:off x="7681312" y="0"/>
          <a:ext cx="1440160" cy="120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矩形 17"/>
          <p:cNvSpPr/>
          <p:nvPr/>
        </p:nvSpPr>
        <p:spPr>
          <a:xfrm>
            <a:off x="352568" y="5661248"/>
            <a:ext cx="8251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Limitation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: Only the </a:t>
            </a:r>
            <a:r>
              <a:rPr lang="en-US" altLang="zh-CN" sz="2400" b="1" dirty="0">
                <a:solidFill>
                  <a:srgbClr val="0000CC"/>
                </a:solidFill>
              </a:rPr>
              <a:t>JVMs’ </a:t>
            </a:r>
            <a:r>
              <a:rPr lang="en-US" altLang="zh-CN" sz="2400" b="1" dirty="0">
                <a:solidFill>
                  <a:srgbClr val="FF0000"/>
                </a:solidFill>
              </a:rPr>
              <a:t>startup</a:t>
            </a:r>
            <a:r>
              <a:rPr lang="en-US" altLang="zh-CN" sz="2400" b="1" dirty="0">
                <a:solidFill>
                  <a:srgbClr val="0000CC"/>
                </a:solidFill>
              </a:rPr>
              <a:t> processes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can be </a:t>
            </a:r>
            <a:r>
              <a:rPr lang="en-US" altLang="zh-CN" sz="2400" b="1" dirty="0">
                <a:solidFill>
                  <a:srgbClr val="0000CC"/>
                </a:solidFill>
              </a:rPr>
              <a:t>tested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CC"/>
                </a:solidFill>
              </a:rPr>
              <a:t>The mutated program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constructs/attributes may be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less </a:t>
            </a:r>
            <a:r>
              <a:rPr lang="en-US" altLang="zh-CN" sz="2400" b="1" dirty="0">
                <a:solidFill>
                  <a:srgbClr val="FF0000"/>
                </a:solidFill>
              </a:rPr>
              <a:t>likely to be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activated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 during execution</a:t>
            </a:r>
            <a:endParaRPr lang="en-US" altLang="zh-CN" sz="2400" b="1" dirty="0">
              <a:solidFill>
                <a:srgbClr val="0000C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左弧形箭头 5"/>
          <p:cNvSpPr/>
          <p:nvPr/>
        </p:nvSpPr>
        <p:spPr>
          <a:xfrm>
            <a:off x="4286820" y="3475624"/>
            <a:ext cx="533843" cy="1321528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 Startup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4" name="内容占位符 7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4773243"/>
              </p:ext>
            </p:extLst>
          </p:nvPr>
        </p:nvGraphicFramePr>
        <p:xfrm>
          <a:off x="4648200" y="1340768"/>
          <a:ext cx="4038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http://4.bp.blogspot.com/-MhyuGefoAc4/ULxywAueLSI/AAAAAAAAAcM/JArXs6REaBM/s1600/JVM+ARCHITECTUR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28005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395536" y="1340768"/>
            <a:ext cx="3960440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标注 74"/>
          <p:cNvSpPr/>
          <p:nvPr/>
        </p:nvSpPr>
        <p:spPr>
          <a:xfrm>
            <a:off x="6588224" y="1052736"/>
            <a:ext cx="1224136" cy="648072"/>
          </a:xfrm>
          <a:prstGeom prst="wedgeRectCallout">
            <a:avLst>
              <a:gd name="adj1" fmla="val -33935"/>
              <a:gd name="adj2" fmla="val 836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Errors and exceptions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矩形标注 76"/>
          <p:cNvSpPr/>
          <p:nvPr/>
        </p:nvSpPr>
        <p:spPr>
          <a:xfrm>
            <a:off x="7919864" y="2420888"/>
            <a:ext cx="1224136" cy="648072"/>
          </a:xfrm>
          <a:prstGeom prst="wedgeRectCallout">
            <a:avLst>
              <a:gd name="adj1" fmla="val -33935"/>
              <a:gd name="adj2" fmla="val 836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Errors and exceptions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矩形标注 77"/>
          <p:cNvSpPr/>
          <p:nvPr/>
        </p:nvSpPr>
        <p:spPr>
          <a:xfrm>
            <a:off x="7668344" y="5553236"/>
            <a:ext cx="1224136" cy="648072"/>
          </a:xfrm>
          <a:prstGeom prst="wedgeRectCallout">
            <a:avLst>
              <a:gd name="adj1" fmla="val -82488"/>
              <a:gd name="adj2" fmla="val -668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Errors and exceptions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>
            <a:off x="4473238" y="2098028"/>
            <a:ext cx="1224136" cy="648072"/>
          </a:xfrm>
          <a:prstGeom prst="wedgeRectCallout">
            <a:avLst>
              <a:gd name="adj1" fmla="val 18353"/>
              <a:gd name="adj2" fmla="val 1353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Errors and exceptions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JVM Startup (2)</a:t>
            </a:r>
            <a:endParaRPr lang="zh-CN" altLang="en-US" dirty="0"/>
          </a:p>
        </p:txBody>
      </p:sp>
      <p:graphicFrame>
        <p:nvGraphicFramePr>
          <p:cNvPr id="74" name="内容占位符 7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5795342"/>
              </p:ext>
            </p:extLst>
          </p:nvPr>
        </p:nvGraphicFramePr>
        <p:xfrm>
          <a:off x="4648200" y="1340768"/>
          <a:ext cx="4038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5" name="矩形标注 74"/>
          <p:cNvSpPr/>
          <p:nvPr/>
        </p:nvSpPr>
        <p:spPr>
          <a:xfrm>
            <a:off x="6588224" y="1052736"/>
            <a:ext cx="1224136" cy="648072"/>
          </a:xfrm>
          <a:prstGeom prst="wedgeRectCallout">
            <a:avLst>
              <a:gd name="adj1" fmla="val -33935"/>
              <a:gd name="adj2" fmla="val 836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Errors and exceptions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矩形标注 76"/>
          <p:cNvSpPr/>
          <p:nvPr/>
        </p:nvSpPr>
        <p:spPr>
          <a:xfrm>
            <a:off x="7919864" y="2420888"/>
            <a:ext cx="1224136" cy="648072"/>
          </a:xfrm>
          <a:prstGeom prst="wedgeRectCallout">
            <a:avLst>
              <a:gd name="adj1" fmla="val -33935"/>
              <a:gd name="adj2" fmla="val 836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Errors and exceptions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矩形标注 77"/>
          <p:cNvSpPr/>
          <p:nvPr/>
        </p:nvSpPr>
        <p:spPr>
          <a:xfrm>
            <a:off x="7668344" y="5553236"/>
            <a:ext cx="1224136" cy="648072"/>
          </a:xfrm>
          <a:prstGeom prst="wedgeRectCallout">
            <a:avLst>
              <a:gd name="adj1" fmla="val -82488"/>
              <a:gd name="adj2" fmla="val -668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Errors and exceptions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>
            <a:off x="4473238" y="2098028"/>
            <a:ext cx="1224136" cy="648072"/>
          </a:xfrm>
          <a:prstGeom prst="wedgeRectCallout">
            <a:avLst>
              <a:gd name="adj1" fmla="val 18353"/>
              <a:gd name="adj2" fmla="val 1353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Errors and exceptions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196752"/>
            <a:ext cx="364672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3898247" y="2897676"/>
            <a:ext cx="574990" cy="761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18" y="5553236"/>
            <a:ext cx="4464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Can this class be </a:t>
            </a:r>
            <a:r>
              <a:rPr lang="en-US" altLang="zh-CN" sz="2000" i="1" dirty="0" smtClean="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normally</a:t>
            </a:r>
            <a:r>
              <a:rPr lang="en-US" altLang="zh-CN" sz="20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executed, </a:t>
            </a:r>
            <a:r>
              <a:rPr lang="en-US" altLang="zh-CN" sz="2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</a:t>
            </a:r>
            <a:r>
              <a:rPr lang="en-US" altLang="zh-CN" sz="20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 at which stage some </a:t>
            </a:r>
            <a:r>
              <a:rPr lang="en-US" altLang="zh-CN" sz="20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errors</a:t>
            </a:r>
            <a:r>
              <a:rPr lang="en-US" altLang="zh-CN" sz="20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 </a:t>
            </a:r>
            <a:r>
              <a:rPr lang="en-US" altLang="zh-CN" sz="20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exceptions</a:t>
            </a:r>
            <a:r>
              <a:rPr lang="en-US" altLang="zh-CN" sz="2000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can be thrown out?</a:t>
            </a:r>
            <a:endParaRPr lang="zh-CN" altLang="en-US" sz="2000" i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Motivation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Testing of JVMs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Test redundancy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Goal + Key Observations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Related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ork and Conclusion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Design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Mutating classfiles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Selecting representative classfile mutants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Selectively applying mutators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Differentially testing JVMs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Related Work and Conclusion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7272" y="274638"/>
            <a:ext cx="665952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Selecting Representative </a:t>
            </a:r>
            <a:r>
              <a:rPr lang="en-US" altLang="zh-CN" dirty="0"/>
              <a:t>C</a:t>
            </a:r>
            <a:r>
              <a:rPr lang="en-US" altLang="zh-CN" dirty="0" smtClean="0"/>
              <a:t>lassfiles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ECP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dirty="0" smtClean="0"/>
              <a:t>Do two classfiles belong to the same class?</a:t>
            </a:r>
            <a:endParaRPr lang="zh-CN" altLang="en-US" dirty="0"/>
          </a:p>
        </p:txBody>
      </p:sp>
      <p:pic>
        <p:nvPicPr>
          <p:cNvPr id="16386" name="Picture 2" descr="http://tse1.mm.bing.net/th?id=OIP.Mf4908284188fa319f1034d1404bdabcbo0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332344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6" y="4365104"/>
            <a:ext cx="1219200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89649"/>
            <a:ext cx="1219200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虚尾箭头 3"/>
          <p:cNvSpPr/>
          <p:nvPr/>
        </p:nvSpPr>
        <p:spPr>
          <a:xfrm>
            <a:off x="2051720" y="4581128"/>
            <a:ext cx="71099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>
            <a:off x="2051720" y="5386102"/>
            <a:ext cx="71099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2941923" y="4672875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en-US" altLang="zh-CN" dirty="0" smtClean="0"/>
              <a:t> for Java9</a:t>
            </a:r>
            <a:endParaRPr lang="zh-CN" altLang="en-US" dirty="0"/>
          </a:p>
        </p:txBody>
      </p:sp>
      <p:sp>
        <p:nvSpPr>
          <p:cNvPr id="12" name="虚尾箭头 11"/>
          <p:cNvSpPr/>
          <p:nvPr/>
        </p:nvSpPr>
        <p:spPr>
          <a:xfrm>
            <a:off x="4427984" y="4894858"/>
            <a:ext cx="71099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834639"/>
              </p:ext>
            </p:extLst>
          </p:nvPr>
        </p:nvGraphicFramePr>
        <p:xfrm>
          <a:off x="0" y="0"/>
          <a:ext cx="2156555" cy="171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38976" y="4474713"/>
            <a:ext cx="3753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CC"/>
                </a:solidFill>
              </a:rPr>
              <a:t>Yes, </a:t>
            </a:r>
            <a:r>
              <a:rPr lang="en-US" altLang="zh-CN" b="1" dirty="0" smtClean="0">
                <a:solidFill>
                  <a:srgbClr val="0000CC"/>
                </a:solidFill>
              </a:rPr>
              <a:t>if the </a:t>
            </a:r>
            <a:r>
              <a:rPr lang="en-US" altLang="zh-CN" b="1" dirty="0">
                <a:solidFill>
                  <a:srgbClr val="0000CC"/>
                </a:solidFill>
              </a:rPr>
              <a:t>reference JVM equally processes them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No, </a:t>
            </a:r>
            <a:r>
              <a:rPr lang="en-US" altLang="zh-CN" b="1" dirty="0" smtClean="0">
                <a:solidFill>
                  <a:srgbClr val="FF0000"/>
                </a:solidFill>
              </a:rPr>
              <a:t>otherwise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1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3248" y="274638"/>
            <a:ext cx="667355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Selecting Representative Classfiles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two classfiles belong to the same class?</a:t>
            </a:r>
            <a:endParaRPr lang="zh-CN" altLang="en-US" dirty="0"/>
          </a:p>
        </p:txBody>
      </p:sp>
      <p:pic>
        <p:nvPicPr>
          <p:cNvPr id="7" name="Picture 12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2" y="2262733"/>
            <a:ext cx="1219200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87278"/>
            <a:ext cx="1219200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虚尾箭头 3"/>
          <p:cNvSpPr/>
          <p:nvPr/>
        </p:nvSpPr>
        <p:spPr>
          <a:xfrm>
            <a:off x="2915816" y="2478757"/>
            <a:ext cx="71099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虚尾箭头 9"/>
          <p:cNvSpPr/>
          <p:nvPr/>
        </p:nvSpPr>
        <p:spPr>
          <a:xfrm>
            <a:off x="2915816" y="3283731"/>
            <a:ext cx="71099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3806019" y="2570504"/>
            <a:ext cx="1296144" cy="902648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HotSpot</a:t>
            </a:r>
            <a:r>
              <a:rPr lang="en-US" altLang="zh-CN" dirty="0" smtClean="0"/>
              <a:t> for Java9</a:t>
            </a:r>
            <a:endParaRPr lang="zh-CN" altLang="en-US" dirty="0"/>
          </a:p>
        </p:txBody>
      </p:sp>
      <p:sp>
        <p:nvSpPr>
          <p:cNvPr id="12" name="虚尾箭头 11"/>
          <p:cNvSpPr/>
          <p:nvPr/>
        </p:nvSpPr>
        <p:spPr>
          <a:xfrm>
            <a:off x="5292080" y="2448394"/>
            <a:ext cx="71099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177478"/>
              </p:ext>
            </p:extLst>
          </p:nvPr>
        </p:nvGraphicFramePr>
        <p:xfrm>
          <a:off x="0" y="0"/>
          <a:ext cx="2156555" cy="171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03072" y="2420888"/>
            <a:ext cx="2983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7000 </a:t>
            </a:r>
            <a:r>
              <a:rPr lang="en-US" altLang="zh-CN" sz="2000" b="1" dirty="0" err="1">
                <a:solidFill>
                  <a:srgbClr val="0070C0"/>
                </a:solidFill>
              </a:rPr>
              <a:t>s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mts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, 2300 branches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03072" y="3277815"/>
            <a:ext cx="309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7020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stmts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, 2340 branches</a:t>
            </a:r>
          </a:p>
        </p:txBody>
      </p:sp>
      <p:sp>
        <p:nvSpPr>
          <p:cNvPr id="16" name="虚尾箭头 15"/>
          <p:cNvSpPr/>
          <p:nvPr/>
        </p:nvSpPr>
        <p:spPr>
          <a:xfrm>
            <a:off x="5292080" y="3284984"/>
            <a:ext cx="710992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14" descr="https://cdn3.iconfinder.com/data/icons/UltimateGnome/256x256/mimetypes/application-x-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2" y="4653136"/>
            <a:ext cx="1219200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椭圆 17"/>
          <p:cNvSpPr/>
          <p:nvPr/>
        </p:nvSpPr>
        <p:spPr>
          <a:xfrm>
            <a:off x="1187623" y="1955946"/>
            <a:ext cx="1728193" cy="2265142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3020" y="2315577"/>
            <a:ext cx="10518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</a:t>
            </a:r>
            <a:r>
              <a:rPr lang="en-US" altLang="zh-CN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eeds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53" y="4442887"/>
            <a:ext cx="1399495" cy="9541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New mutant</a:t>
            </a:r>
            <a:endParaRPr lang="zh-CN" altLang="en-US" sz="28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19" name="直角上箭头 18"/>
          <p:cNvSpPr/>
          <p:nvPr/>
        </p:nvSpPr>
        <p:spPr>
          <a:xfrm>
            <a:off x="2613328" y="3595574"/>
            <a:ext cx="1673305" cy="1531443"/>
          </a:xfrm>
          <a:prstGeom prst="bentUpArrow">
            <a:avLst>
              <a:gd name="adj1" fmla="val 15049"/>
              <a:gd name="adj2" fmla="val 15049"/>
              <a:gd name="adj3" fmla="val 25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上箭头 21"/>
          <p:cNvSpPr/>
          <p:nvPr/>
        </p:nvSpPr>
        <p:spPr>
          <a:xfrm rot="5400000">
            <a:off x="4386459" y="3755415"/>
            <a:ext cx="1592074" cy="1371291"/>
          </a:xfrm>
          <a:prstGeom prst="bentUpArrow">
            <a:avLst>
              <a:gd name="adj1" fmla="val 16109"/>
              <a:gd name="adj2" fmla="val 18332"/>
              <a:gd name="adj3" fmla="val 2122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003072" y="4454703"/>
            <a:ext cx="2880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? </a:t>
            </a:r>
            <a:r>
              <a:rPr lang="en-US" altLang="zh-CN" sz="2000" b="1" dirty="0" err="1">
                <a:solidFill>
                  <a:srgbClr val="0070C0"/>
                </a:solidFill>
              </a:rPr>
              <a:t>stmts</a:t>
            </a:r>
            <a:r>
              <a:rPr lang="en-US" altLang="zh-CN" sz="2000" b="1" dirty="0">
                <a:solidFill>
                  <a:srgbClr val="0070C0"/>
                </a:solidFill>
              </a:rPr>
              <a:t>,  ? branches</a:t>
            </a:r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Is it representative?</a:t>
            </a:r>
          </a:p>
        </p:txBody>
      </p:sp>
      <p:sp>
        <p:nvSpPr>
          <p:cNvPr id="25" name="矩形 24"/>
          <p:cNvSpPr/>
          <p:nvPr/>
        </p:nvSpPr>
        <p:spPr>
          <a:xfrm>
            <a:off x="1457977" y="5993633"/>
            <a:ext cx="6077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n w="11430"/>
                <a:solidFill>
                  <a:srgbClr val="FF0000"/>
                </a:solidFill>
              </a:rPr>
              <a:t>Several comparison criteria can be given here</a:t>
            </a:r>
            <a:endParaRPr lang="zh-CN" altLang="en-US" sz="2400" b="1" dirty="0">
              <a:ln w="11430"/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2" grpId="0" animBg="1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Design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Mutating classfiles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Selecting representative classfile mutants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Selectively applying mutators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Differentially testing JVMs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Related Work and Conclusion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Mutators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Goal: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create as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many representative classfiles as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possible</a:t>
            </a:r>
          </a:p>
          <a:p>
            <a:endParaRPr lang="en-US" altLang="zh-CN" sz="1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Fact: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utators are designed arbitrarily; some are effective, while some others are useless</a:t>
            </a:r>
          </a:p>
          <a:p>
            <a:endParaRPr lang="en-US" altLang="zh-CN" sz="17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A naïve solution: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to select mutators by learning from prior knowledge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99" y="274638"/>
            <a:ext cx="6444717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 MCMC Sampling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Which </a:t>
            </a:r>
            <a:r>
              <a:rPr lang="en-US" altLang="zh-CN" dirty="0" err="1" smtClean="0"/>
              <a:t>mutator</a:t>
            </a:r>
            <a:r>
              <a:rPr lang="en-US" altLang="zh-CN" dirty="0" smtClean="0"/>
              <a:t> will be selected at each step?</a:t>
            </a:r>
          </a:p>
          <a:p>
            <a:pPr lvl="1"/>
            <a:r>
              <a:rPr lang="en-US" altLang="zh-CN" dirty="0" smtClean="0"/>
              <a:t>A desired distribution: geometric distribution</a:t>
            </a:r>
          </a:p>
        </p:txBody>
      </p:sp>
      <p:sp>
        <p:nvSpPr>
          <p:cNvPr id="4" name="矩形 3"/>
          <p:cNvSpPr/>
          <p:nvPr/>
        </p:nvSpPr>
        <p:spPr>
          <a:xfrm>
            <a:off x="971599" y="5589240"/>
            <a:ext cx="7226345" cy="1015663"/>
          </a:xfrm>
          <a:prstGeom prst="rect">
            <a:avLst/>
          </a:prstGeom>
          <a:ln w="317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CC"/>
                </a:solidFill>
              </a:rPr>
              <a:t>Proposition: The more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number of representative </a:t>
            </a:r>
            <a:r>
              <a:rPr lang="en-US" altLang="zh-CN" sz="2000" b="1" dirty="0">
                <a:solidFill>
                  <a:srgbClr val="0000CC"/>
                </a:solidFill>
              </a:rPr>
              <a:t>classfiles have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been created </a:t>
            </a:r>
            <a:r>
              <a:rPr lang="en-US" altLang="zh-CN" sz="2000" b="1" dirty="0">
                <a:solidFill>
                  <a:srgbClr val="0000CC"/>
                </a:solidFill>
              </a:rPr>
              <a:t>by a </a:t>
            </a:r>
            <a:r>
              <a:rPr lang="en-US" altLang="zh-CN" sz="2000" b="1" dirty="0" err="1">
                <a:solidFill>
                  <a:srgbClr val="0000CC"/>
                </a:solidFill>
              </a:rPr>
              <a:t>mutator</a:t>
            </a:r>
            <a:r>
              <a:rPr lang="en-US" altLang="zh-CN" sz="2000" b="1" dirty="0">
                <a:solidFill>
                  <a:srgbClr val="0000CC"/>
                </a:solidFill>
              </a:rPr>
              <a:t>, the more likely the </a:t>
            </a:r>
            <a:r>
              <a:rPr lang="en-US" altLang="zh-CN" sz="2000" b="1" dirty="0" err="1">
                <a:solidFill>
                  <a:srgbClr val="0000CC"/>
                </a:solidFill>
              </a:rPr>
              <a:t>mutator</a:t>
            </a:r>
            <a:r>
              <a:rPr lang="en-US" altLang="zh-CN" sz="2000" b="1" dirty="0">
                <a:solidFill>
                  <a:srgbClr val="0000CC"/>
                </a:solidFill>
              </a:rPr>
              <a:t> should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be selected </a:t>
            </a:r>
            <a:r>
              <a:rPr lang="en-US" altLang="zh-CN" sz="2000" b="1" dirty="0">
                <a:solidFill>
                  <a:srgbClr val="0000CC"/>
                </a:solidFill>
              </a:rPr>
              <a:t>for further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mutations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pic>
        <p:nvPicPr>
          <p:cNvPr id="29698" name="Picture 2" descr="http://tse1.mm.bing.net/th?id=OIP.Md1cd5fe098040307eb055461b307468ao0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90" y="0"/>
            <a:ext cx="1892110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129536"/>
              </p:ext>
            </p:extLst>
          </p:nvPr>
        </p:nvGraphicFramePr>
        <p:xfrm>
          <a:off x="611560" y="2755448"/>
          <a:ext cx="7756336" cy="2614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线形标注 2 6"/>
          <p:cNvSpPr/>
          <p:nvPr/>
        </p:nvSpPr>
        <p:spPr>
          <a:xfrm>
            <a:off x="5076056" y="2636912"/>
            <a:ext cx="3672408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5112"/>
              <a:gd name="adj6" fmla="val -68192"/>
            </a:avLst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0000CC"/>
                </a:solidFill>
              </a:rPr>
              <a:t>A has higher success rate than B, and thus it should be easier to be selected </a:t>
            </a:r>
            <a:r>
              <a:rPr lang="en-US" altLang="zh-CN" sz="2000" b="1" dirty="0">
                <a:solidFill>
                  <a:srgbClr val="0000CC"/>
                </a:solidFill>
              </a:rPr>
              <a:t>than B </a:t>
            </a:r>
            <a:endParaRPr lang="en-US" altLang="zh-CN" sz="2000" b="1" dirty="0" smtClean="0">
              <a:solidFill>
                <a:srgbClr val="0000CC"/>
              </a:solidFill>
            </a:endParaRPr>
          </a:p>
        </p:txBody>
      </p:sp>
      <p:cxnSp>
        <p:nvCxnSpPr>
          <p:cNvPr id="9" name="直接连接符 8"/>
          <p:cNvCxnSpPr>
            <a:stCxn id="13" idx="0"/>
          </p:cNvCxnSpPr>
          <p:nvPr/>
        </p:nvCxnSpPr>
        <p:spPr>
          <a:xfrm flipV="1">
            <a:off x="4139952" y="2852936"/>
            <a:ext cx="936104" cy="2088232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339752" y="4941168"/>
            <a:ext cx="36004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59932" y="4941168"/>
            <a:ext cx="360040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188720" y="3789040"/>
            <a:ext cx="6964680" cy="1240160"/>
          </a:xfrm>
          <a:custGeom>
            <a:avLst/>
            <a:gdLst>
              <a:gd name="connsiteX0" fmla="*/ 0 w 6964680"/>
              <a:gd name="connsiteY0" fmla="*/ 121920 h 1722120"/>
              <a:gd name="connsiteX1" fmla="*/ 91440 w 6964680"/>
              <a:gd name="connsiteY1" fmla="*/ 30480 h 1722120"/>
              <a:gd name="connsiteX2" fmla="*/ 182880 w 6964680"/>
              <a:gd name="connsiteY2" fmla="*/ 0 h 1722120"/>
              <a:gd name="connsiteX3" fmla="*/ 320040 w 6964680"/>
              <a:gd name="connsiteY3" fmla="*/ 60960 h 1722120"/>
              <a:gd name="connsiteX4" fmla="*/ 457200 w 6964680"/>
              <a:gd name="connsiteY4" fmla="*/ 106680 h 1722120"/>
              <a:gd name="connsiteX5" fmla="*/ 548640 w 6964680"/>
              <a:gd name="connsiteY5" fmla="*/ 137160 h 1722120"/>
              <a:gd name="connsiteX6" fmla="*/ 609600 w 6964680"/>
              <a:gd name="connsiteY6" fmla="*/ 182880 h 1722120"/>
              <a:gd name="connsiteX7" fmla="*/ 655320 w 6964680"/>
              <a:gd name="connsiteY7" fmla="*/ 213360 h 1722120"/>
              <a:gd name="connsiteX8" fmla="*/ 762000 w 6964680"/>
              <a:gd name="connsiteY8" fmla="*/ 335280 h 1722120"/>
              <a:gd name="connsiteX9" fmla="*/ 899160 w 6964680"/>
              <a:gd name="connsiteY9" fmla="*/ 457200 h 1722120"/>
              <a:gd name="connsiteX10" fmla="*/ 929640 w 6964680"/>
              <a:gd name="connsiteY10" fmla="*/ 502920 h 1722120"/>
              <a:gd name="connsiteX11" fmla="*/ 1021080 w 6964680"/>
              <a:gd name="connsiteY11" fmla="*/ 548640 h 1722120"/>
              <a:gd name="connsiteX12" fmla="*/ 1082040 w 6964680"/>
              <a:gd name="connsiteY12" fmla="*/ 579120 h 1722120"/>
              <a:gd name="connsiteX13" fmla="*/ 1127760 w 6964680"/>
              <a:gd name="connsiteY13" fmla="*/ 609600 h 1722120"/>
              <a:gd name="connsiteX14" fmla="*/ 1188720 w 6964680"/>
              <a:gd name="connsiteY14" fmla="*/ 624840 h 1722120"/>
              <a:gd name="connsiteX15" fmla="*/ 1310640 w 6964680"/>
              <a:gd name="connsiteY15" fmla="*/ 594360 h 1722120"/>
              <a:gd name="connsiteX16" fmla="*/ 1356360 w 6964680"/>
              <a:gd name="connsiteY16" fmla="*/ 548640 h 1722120"/>
              <a:gd name="connsiteX17" fmla="*/ 1432560 w 6964680"/>
              <a:gd name="connsiteY17" fmla="*/ 502920 h 1722120"/>
              <a:gd name="connsiteX18" fmla="*/ 1554480 w 6964680"/>
              <a:gd name="connsiteY18" fmla="*/ 411480 h 1722120"/>
              <a:gd name="connsiteX19" fmla="*/ 1645920 w 6964680"/>
              <a:gd name="connsiteY19" fmla="*/ 350520 h 1722120"/>
              <a:gd name="connsiteX20" fmla="*/ 1798320 w 6964680"/>
              <a:gd name="connsiteY20" fmla="*/ 259080 h 1722120"/>
              <a:gd name="connsiteX21" fmla="*/ 1844040 w 6964680"/>
              <a:gd name="connsiteY21" fmla="*/ 243840 h 1722120"/>
              <a:gd name="connsiteX22" fmla="*/ 1905000 w 6964680"/>
              <a:gd name="connsiteY22" fmla="*/ 259080 h 1722120"/>
              <a:gd name="connsiteX23" fmla="*/ 1981200 w 6964680"/>
              <a:gd name="connsiteY23" fmla="*/ 320040 h 1722120"/>
              <a:gd name="connsiteX24" fmla="*/ 2057400 w 6964680"/>
              <a:gd name="connsiteY24" fmla="*/ 396240 h 1722120"/>
              <a:gd name="connsiteX25" fmla="*/ 2103120 w 6964680"/>
              <a:gd name="connsiteY25" fmla="*/ 441960 h 1722120"/>
              <a:gd name="connsiteX26" fmla="*/ 2133600 w 6964680"/>
              <a:gd name="connsiteY26" fmla="*/ 502920 h 1722120"/>
              <a:gd name="connsiteX27" fmla="*/ 2179320 w 6964680"/>
              <a:gd name="connsiteY27" fmla="*/ 548640 h 1722120"/>
              <a:gd name="connsiteX28" fmla="*/ 2209800 w 6964680"/>
              <a:gd name="connsiteY28" fmla="*/ 594360 h 1722120"/>
              <a:gd name="connsiteX29" fmla="*/ 2255520 w 6964680"/>
              <a:gd name="connsiteY29" fmla="*/ 640080 h 1722120"/>
              <a:gd name="connsiteX30" fmla="*/ 2286000 w 6964680"/>
              <a:gd name="connsiteY30" fmla="*/ 685800 h 1722120"/>
              <a:gd name="connsiteX31" fmla="*/ 2316480 w 6964680"/>
              <a:gd name="connsiteY31" fmla="*/ 746760 h 1722120"/>
              <a:gd name="connsiteX32" fmla="*/ 2407920 w 6964680"/>
              <a:gd name="connsiteY32" fmla="*/ 807720 h 1722120"/>
              <a:gd name="connsiteX33" fmla="*/ 2499360 w 6964680"/>
              <a:gd name="connsiteY33" fmla="*/ 883920 h 1722120"/>
              <a:gd name="connsiteX34" fmla="*/ 2560320 w 6964680"/>
              <a:gd name="connsiteY34" fmla="*/ 899160 h 1722120"/>
              <a:gd name="connsiteX35" fmla="*/ 2606040 w 6964680"/>
              <a:gd name="connsiteY35" fmla="*/ 914400 h 1722120"/>
              <a:gd name="connsiteX36" fmla="*/ 2788920 w 6964680"/>
              <a:gd name="connsiteY36" fmla="*/ 853440 h 1722120"/>
              <a:gd name="connsiteX37" fmla="*/ 2849880 w 6964680"/>
              <a:gd name="connsiteY37" fmla="*/ 762000 h 1722120"/>
              <a:gd name="connsiteX38" fmla="*/ 2910840 w 6964680"/>
              <a:gd name="connsiteY38" fmla="*/ 655320 h 1722120"/>
              <a:gd name="connsiteX39" fmla="*/ 2971800 w 6964680"/>
              <a:gd name="connsiteY39" fmla="*/ 640080 h 1722120"/>
              <a:gd name="connsiteX40" fmla="*/ 3063240 w 6964680"/>
              <a:gd name="connsiteY40" fmla="*/ 746760 h 1722120"/>
              <a:gd name="connsiteX41" fmla="*/ 3108960 w 6964680"/>
              <a:gd name="connsiteY41" fmla="*/ 792480 h 1722120"/>
              <a:gd name="connsiteX42" fmla="*/ 3154680 w 6964680"/>
              <a:gd name="connsiteY42" fmla="*/ 853440 h 1722120"/>
              <a:gd name="connsiteX43" fmla="*/ 3246120 w 6964680"/>
              <a:gd name="connsiteY43" fmla="*/ 944880 h 1722120"/>
              <a:gd name="connsiteX44" fmla="*/ 3276600 w 6964680"/>
              <a:gd name="connsiteY44" fmla="*/ 990600 h 1722120"/>
              <a:gd name="connsiteX45" fmla="*/ 3352800 w 6964680"/>
              <a:gd name="connsiteY45" fmla="*/ 1082040 h 1722120"/>
              <a:gd name="connsiteX46" fmla="*/ 3368040 w 6964680"/>
              <a:gd name="connsiteY46" fmla="*/ 1127760 h 1722120"/>
              <a:gd name="connsiteX47" fmla="*/ 3429000 w 6964680"/>
              <a:gd name="connsiteY47" fmla="*/ 1219200 h 1722120"/>
              <a:gd name="connsiteX48" fmla="*/ 3459480 w 6964680"/>
              <a:gd name="connsiteY48" fmla="*/ 1295400 h 1722120"/>
              <a:gd name="connsiteX49" fmla="*/ 3566160 w 6964680"/>
              <a:gd name="connsiteY49" fmla="*/ 1432560 h 1722120"/>
              <a:gd name="connsiteX50" fmla="*/ 3611880 w 6964680"/>
              <a:gd name="connsiteY50" fmla="*/ 1463040 h 1722120"/>
              <a:gd name="connsiteX51" fmla="*/ 3657600 w 6964680"/>
              <a:gd name="connsiteY51" fmla="*/ 1478280 h 1722120"/>
              <a:gd name="connsiteX52" fmla="*/ 3794760 w 6964680"/>
              <a:gd name="connsiteY52" fmla="*/ 1569720 h 1722120"/>
              <a:gd name="connsiteX53" fmla="*/ 3886200 w 6964680"/>
              <a:gd name="connsiteY53" fmla="*/ 1600200 h 1722120"/>
              <a:gd name="connsiteX54" fmla="*/ 3962400 w 6964680"/>
              <a:gd name="connsiteY54" fmla="*/ 1630680 h 1722120"/>
              <a:gd name="connsiteX55" fmla="*/ 4312920 w 6964680"/>
              <a:gd name="connsiteY55" fmla="*/ 1691640 h 1722120"/>
              <a:gd name="connsiteX56" fmla="*/ 4526280 w 6964680"/>
              <a:gd name="connsiteY56" fmla="*/ 1722120 h 1722120"/>
              <a:gd name="connsiteX57" fmla="*/ 4693920 w 6964680"/>
              <a:gd name="connsiteY57" fmla="*/ 1645920 h 1722120"/>
              <a:gd name="connsiteX58" fmla="*/ 4739640 w 6964680"/>
              <a:gd name="connsiteY58" fmla="*/ 1584960 h 1722120"/>
              <a:gd name="connsiteX59" fmla="*/ 4770120 w 6964680"/>
              <a:gd name="connsiteY59" fmla="*/ 1539240 h 1722120"/>
              <a:gd name="connsiteX60" fmla="*/ 4800600 w 6964680"/>
              <a:gd name="connsiteY60" fmla="*/ 1447800 h 1722120"/>
              <a:gd name="connsiteX61" fmla="*/ 4998720 w 6964680"/>
              <a:gd name="connsiteY61" fmla="*/ 1463040 h 1722120"/>
              <a:gd name="connsiteX62" fmla="*/ 5029200 w 6964680"/>
              <a:gd name="connsiteY62" fmla="*/ 1508760 h 1722120"/>
              <a:gd name="connsiteX63" fmla="*/ 5074920 w 6964680"/>
              <a:gd name="connsiteY63" fmla="*/ 1554480 h 1722120"/>
              <a:gd name="connsiteX64" fmla="*/ 5105400 w 6964680"/>
              <a:gd name="connsiteY64" fmla="*/ 1600200 h 1722120"/>
              <a:gd name="connsiteX65" fmla="*/ 5166360 w 6964680"/>
              <a:gd name="connsiteY65" fmla="*/ 1615440 h 1722120"/>
              <a:gd name="connsiteX66" fmla="*/ 5273040 w 6964680"/>
              <a:gd name="connsiteY66" fmla="*/ 1645920 h 1722120"/>
              <a:gd name="connsiteX67" fmla="*/ 5516880 w 6964680"/>
              <a:gd name="connsiteY67" fmla="*/ 1661160 h 1722120"/>
              <a:gd name="connsiteX68" fmla="*/ 5821680 w 6964680"/>
              <a:gd name="connsiteY68" fmla="*/ 1691640 h 1722120"/>
              <a:gd name="connsiteX69" fmla="*/ 6446520 w 6964680"/>
              <a:gd name="connsiteY69" fmla="*/ 1676400 h 1722120"/>
              <a:gd name="connsiteX70" fmla="*/ 6690360 w 6964680"/>
              <a:gd name="connsiteY70" fmla="*/ 1630680 h 1722120"/>
              <a:gd name="connsiteX71" fmla="*/ 6736080 w 6964680"/>
              <a:gd name="connsiteY71" fmla="*/ 1645920 h 1722120"/>
              <a:gd name="connsiteX72" fmla="*/ 6827520 w 6964680"/>
              <a:gd name="connsiteY72" fmla="*/ 1661160 h 1722120"/>
              <a:gd name="connsiteX73" fmla="*/ 6964680 w 6964680"/>
              <a:gd name="connsiteY73" fmla="*/ 1676400 h 172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964680" h="1722120">
                <a:moveTo>
                  <a:pt x="0" y="121920"/>
                </a:moveTo>
                <a:cubicBezTo>
                  <a:pt x="30480" y="91440"/>
                  <a:pt x="55574" y="54390"/>
                  <a:pt x="91440" y="30480"/>
                </a:cubicBezTo>
                <a:cubicBezTo>
                  <a:pt x="118173" y="12658"/>
                  <a:pt x="182880" y="0"/>
                  <a:pt x="182880" y="0"/>
                </a:cubicBezTo>
                <a:cubicBezTo>
                  <a:pt x="409176" y="135778"/>
                  <a:pt x="136909" y="-17525"/>
                  <a:pt x="320040" y="60960"/>
                </a:cubicBezTo>
                <a:cubicBezTo>
                  <a:pt x="456408" y="119403"/>
                  <a:pt x="238141" y="70170"/>
                  <a:pt x="457200" y="106680"/>
                </a:cubicBezTo>
                <a:lnTo>
                  <a:pt x="548640" y="137160"/>
                </a:lnTo>
                <a:cubicBezTo>
                  <a:pt x="572737" y="145192"/>
                  <a:pt x="588931" y="168117"/>
                  <a:pt x="609600" y="182880"/>
                </a:cubicBezTo>
                <a:cubicBezTo>
                  <a:pt x="624505" y="193526"/>
                  <a:pt x="640080" y="203200"/>
                  <a:pt x="655320" y="213360"/>
                </a:cubicBezTo>
                <a:cubicBezTo>
                  <a:pt x="781858" y="403167"/>
                  <a:pt x="658091" y="242916"/>
                  <a:pt x="762000" y="335280"/>
                </a:cubicBezTo>
                <a:cubicBezTo>
                  <a:pt x="918587" y="474469"/>
                  <a:pt x="795395" y="388024"/>
                  <a:pt x="899160" y="457200"/>
                </a:cubicBezTo>
                <a:cubicBezTo>
                  <a:pt x="909320" y="472440"/>
                  <a:pt x="916688" y="489968"/>
                  <a:pt x="929640" y="502920"/>
                </a:cubicBezTo>
                <a:cubicBezTo>
                  <a:pt x="966249" y="539529"/>
                  <a:pt x="977697" y="530047"/>
                  <a:pt x="1021080" y="548640"/>
                </a:cubicBezTo>
                <a:cubicBezTo>
                  <a:pt x="1041962" y="557589"/>
                  <a:pt x="1062315" y="567848"/>
                  <a:pt x="1082040" y="579120"/>
                </a:cubicBezTo>
                <a:cubicBezTo>
                  <a:pt x="1097943" y="588207"/>
                  <a:pt x="1110925" y="602385"/>
                  <a:pt x="1127760" y="609600"/>
                </a:cubicBezTo>
                <a:cubicBezTo>
                  <a:pt x="1147012" y="617851"/>
                  <a:pt x="1168400" y="619760"/>
                  <a:pt x="1188720" y="624840"/>
                </a:cubicBezTo>
                <a:cubicBezTo>
                  <a:pt x="1199711" y="622642"/>
                  <a:pt x="1290556" y="607749"/>
                  <a:pt x="1310640" y="594360"/>
                </a:cubicBezTo>
                <a:cubicBezTo>
                  <a:pt x="1328573" y="582405"/>
                  <a:pt x="1339118" y="561572"/>
                  <a:pt x="1356360" y="548640"/>
                </a:cubicBezTo>
                <a:cubicBezTo>
                  <a:pt x="1380057" y="530867"/>
                  <a:pt x="1408206" y="519781"/>
                  <a:pt x="1432560" y="502920"/>
                </a:cubicBezTo>
                <a:cubicBezTo>
                  <a:pt x="1474327" y="474004"/>
                  <a:pt x="1513840" y="441960"/>
                  <a:pt x="1554480" y="411480"/>
                </a:cubicBezTo>
                <a:cubicBezTo>
                  <a:pt x="1645807" y="342985"/>
                  <a:pt x="1554227" y="381084"/>
                  <a:pt x="1645920" y="350520"/>
                </a:cubicBezTo>
                <a:cubicBezTo>
                  <a:pt x="1710925" y="307183"/>
                  <a:pt x="1732712" y="287198"/>
                  <a:pt x="1798320" y="259080"/>
                </a:cubicBezTo>
                <a:cubicBezTo>
                  <a:pt x="1813085" y="252752"/>
                  <a:pt x="1828800" y="248920"/>
                  <a:pt x="1844040" y="243840"/>
                </a:cubicBezTo>
                <a:cubicBezTo>
                  <a:pt x="1864360" y="248920"/>
                  <a:pt x="1887572" y="247462"/>
                  <a:pt x="1905000" y="259080"/>
                </a:cubicBezTo>
                <a:cubicBezTo>
                  <a:pt x="2042868" y="350992"/>
                  <a:pt x="1831733" y="270218"/>
                  <a:pt x="1981200" y="320040"/>
                </a:cubicBezTo>
                <a:cubicBezTo>
                  <a:pt x="2065020" y="375920"/>
                  <a:pt x="1993900" y="320040"/>
                  <a:pt x="2057400" y="396240"/>
                </a:cubicBezTo>
                <a:cubicBezTo>
                  <a:pt x="2071198" y="412797"/>
                  <a:pt x="2090593" y="424422"/>
                  <a:pt x="2103120" y="441960"/>
                </a:cubicBezTo>
                <a:cubicBezTo>
                  <a:pt x="2116325" y="460447"/>
                  <a:pt x="2120395" y="484433"/>
                  <a:pt x="2133600" y="502920"/>
                </a:cubicBezTo>
                <a:cubicBezTo>
                  <a:pt x="2146127" y="520458"/>
                  <a:pt x="2165522" y="532083"/>
                  <a:pt x="2179320" y="548640"/>
                </a:cubicBezTo>
                <a:cubicBezTo>
                  <a:pt x="2191046" y="562711"/>
                  <a:pt x="2198074" y="580289"/>
                  <a:pt x="2209800" y="594360"/>
                </a:cubicBezTo>
                <a:cubicBezTo>
                  <a:pt x="2223598" y="610917"/>
                  <a:pt x="2241722" y="623523"/>
                  <a:pt x="2255520" y="640080"/>
                </a:cubicBezTo>
                <a:cubicBezTo>
                  <a:pt x="2267246" y="654151"/>
                  <a:pt x="2276913" y="669897"/>
                  <a:pt x="2286000" y="685800"/>
                </a:cubicBezTo>
                <a:cubicBezTo>
                  <a:pt x="2297272" y="705525"/>
                  <a:pt x="2300416" y="730696"/>
                  <a:pt x="2316480" y="746760"/>
                </a:cubicBezTo>
                <a:cubicBezTo>
                  <a:pt x="2342383" y="772663"/>
                  <a:pt x="2382017" y="781817"/>
                  <a:pt x="2407920" y="807720"/>
                </a:cubicBezTo>
                <a:cubicBezTo>
                  <a:pt x="2435383" y="835183"/>
                  <a:pt x="2462229" y="868007"/>
                  <a:pt x="2499360" y="883920"/>
                </a:cubicBezTo>
                <a:cubicBezTo>
                  <a:pt x="2518612" y="892171"/>
                  <a:pt x="2540181" y="893406"/>
                  <a:pt x="2560320" y="899160"/>
                </a:cubicBezTo>
                <a:cubicBezTo>
                  <a:pt x="2575766" y="903573"/>
                  <a:pt x="2590800" y="909320"/>
                  <a:pt x="2606040" y="914400"/>
                </a:cubicBezTo>
                <a:cubicBezTo>
                  <a:pt x="2723997" y="901294"/>
                  <a:pt x="2729705" y="929573"/>
                  <a:pt x="2788920" y="853440"/>
                </a:cubicBezTo>
                <a:cubicBezTo>
                  <a:pt x="2811410" y="824524"/>
                  <a:pt x="2849880" y="762000"/>
                  <a:pt x="2849880" y="762000"/>
                </a:cubicBezTo>
                <a:cubicBezTo>
                  <a:pt x="2862994" y="709543"/>
                  <a:pt x="2857876" y="685585"/>
                  <a:pt x="2910840" y="655320"/>
                </a:cubicBezTo>
                <a:cubicBezTo>
                  <a:pt x="2929026" y="644928"/>
                  <a:pt x="2951480" y="645160"/>
                  <a:pt x="2971800" y="640080"/>
                </a:cubicBezTo>
                <a:cubicBezTo>
                  <a:pt x="3085248" y="753528"/>
                  <a:pt x="2945937" y="609906"/>
                  <a:pt x="3063240" y="746760"/>
                </a:cubicBezTo>
                <a:cubicBezTo>
                  <a:pt x="3077266" y="763124"/>
                  <a:pt x="3094934" y="776116"/>
                  <a:pt x="3108960" y="792480"/>
                </a:cubicBezTo>
                <a:cubicBezTo>
                  <a:pt x="3125490" y="811765"/>
                  <a:pt x="3137688" y="834560"/>
                  <a:pt x="3154680" y="853440"/>
                </a:cubicBezTo>
                <a:cubicBezTo>
                  <a:pt x="3183516" y="885480"/>
                  <a:pt x="3222210" y="909014"/>
                  <a:pt x="3246120" y="944880"/>
                </a:cubicBezTo>
                <a:cubicBezTo>
                  <a:pt x="3256280" y="960120"/>
                  <a:pt x="3264874" y="976529"/>
                  <a:pt x="3276600" y="990600"/>
                </a:cubicBezTo>
                <a:cubicBezTo>
                  <a:pt x="3318731" y="1041157"/>
                  <a:pt x="3324421" y="1025283"/>
                  <a:pt x="3352800" y="1082040"/>
                </a:cubicBezTo>
                <a:cubicBezTo>
                  <a:pt x="3359984" y="1096408"/>
                  <a:pt x="3360238" y="1113717"/>
                  <a:pt x="3368040" y="1127760"/>
                </a:cubicBezTo>
                <a:cubicBezTo>
                  <a:pt x="3385830" y="1159782"/>
                  <a:pt x="3408680" y="1188720"/>
                  <a:pt x="3429000" y="1219200"/>
                </a:cubicBezTo>
                <a:cubicBezTo>
                  <a:pt x="3444175" y="1241962"/>
                  <a:pt x="3446380" y="1271384"/>
                  <a:pt x="3459480" y="1295400"/>
                </a:cubicBezTo>
                <a:cubicBezTo>
                  <a:pt x="3487801" y="1347322"/>
                  <a:pt x="3520774" y="1394738"/>
                  <a:pt x="3566160" y="1432560"/>
                </a:cubicBezTo>
                <a:cubicBezTo>
                  <a:pt x="3580231" y="1444286"/>
                  <a:pt x="3595497" y="1454849"/>
                  <a:pt x="3611880" y="1463040"/>
                </a:cubicBezTo>
                <a:cubicBezTo>
                  <a:pt x="3626248" y="1470224"/>
                  <a:pt x="3642360" y="1473200"/>
                  <a:pt x="3657600" y="1478280"/>
                </a:cubicBezTo>
                <a:lnTo>
                  <a:pt x="3794760" y="1569720"/>
                </a:lnTo>
                <a:cubicBezTo>
                  <a:pt x="3821493" y="1587542"/>
                  <a:pt x="3856006" y="1589220"/>
                  <a:pt x="3886200" y="1600200"/>
                </a:cubicBezTo>
                <a:cubicBezTo>
                  <a:pt x="3911910" y="1609549"/>
                  <a:pt x="3936096" y="1623165"/>
                  <a:pt x="3962400" y="1630680"/>
                </a:cubicBezTo>
                <a:cubicBezTo>
                  <a:pt x="4077562" y="1663583"/>
                  <a:pt x="4194516" y="1674725"/>
                  <a:pt x="4312920" y="1691640"/>
                </a:cubicBezTo>
                <a:cubicBezTo>
                  <a:pt x="4620544" y="1735586"/>
                  <a:pt x="4140708" y="1673923"/>
                  <a:pt x="4526280" y="1722120"/>
                </a:cubicBezTo>
                <a:cubicBezTo>
                  <a:pt x="4561926" y="1708753"/>
                  <a:pt x="4655731" y="1684109"/>
                  <a:pt x="4693920" y="1645920"/>
                </a:cubicBezTo>
                <a:cubicBezTo>
                  <a:pt x="4711881" y="1627959"/>
                  <a:pt x="4724877" y="1605629"/>
                  <a:pt x="4739640" y="1584960"/>
                </a:cubicBezTo>
                <a:cubicBezTo>
                  <a:pt x="4750286" y="1570055"/>
                  <a:pt x="4762681" y="1555978"/>
                  <a:pt x="4770120" y="1539240"/>
                </a:cubicBezTo>
                <a:cubicBezTo>
                  <a:pt x="4783169" y="1509880"/>
                  <a:pt x="4800600" y="1447800"/>
                  <a:pt x="4800600" y="1447800"/>
                </a:cubicBezTo>
                <a:cubicBezTo>
                  <a:pt x="4866640" y="1452880"/>
                  <a:pt x="4934721" y="1445974"/>
                  <a:pt x="4998720" y="1463040"/>
                </a:cubicBezTo>
                <a:cubicBezTo>
                  <a:pt x="5016418" y="1467759"/>
                  <a:pt x="5017474" y="1494689"/>
                  <a:pt x="5029200" y="1508760"/>
                </a:cubicBezTo>
                <a:cubicBezTo>
                  <a:pt x="5042998" y="1525317"/>
                  <a:pt x="5061122" y="1537923"/>
                  <a:pt x="5074920" y="1554480"/>
                </a:cubicBezTo>
                <a:cubicBezTo>
                  <a:pt x="5086646" y="1568551"/>
                  <a:pt x="5090160" y="1590040"/>
                  <a:pt x="5105400" y="1600200"/>
                </a:cubicBezTo>
                <a:cubicBezTo>
                  <a:pt x="5122828" y="1611818"/>
                  <a:pt x="5146221" y="1609686"/>
                  <a:pt x="5166360" y="1615440"/>
                </a:cubicBezTo>
                <a:cubicBezTo>
                  <a:pt x="5201351" y="1625438"/>
                  <a:pt x="5236392" y="1642255"/>
                  <a:pt x="5273040" y="1645920"/>
                </a:cubicBezTo>
                <a:cubicBezTo>
                  <a:pt x="5354074" y="1654023"/>
                  <a:pt x="5435600" y="1656080"/>
                  <a:pt x="5516880" y="1661160"/>
                </a:cubicBezTo>
                <a:cubicBezTo>
                  <a:pt x="5639824" y="1691896"/>
                  <a:pt x="5623122" y="1691640"/>
                  <a:pt x="5821680" y="1691640"/>
                </a:cubicBezTo>
                <a:cubicBezTo>
                  <a:pt x="6030022" y="1691640"/>
                  <a:pt x="6238240" y="1681480"/>
                  <a:pt x="6446520" y="1676400"/>
                </a:cubicBezTo>
                <a:cubicBezTo>
                  <a:pt x="6543057" y="1648818"/>
                  <a:pt x="6584078" y="1630680"/>
                  <a:pt x="6690360" y="1630680"/>
                </a:cubicBezTo>
                <a:cubicBezTo>
                  <a:pt x="6706424" y="1630680"/>
                  <a:pt x="6720398" y="1642435"/>
                  <a:pt x="6736080" y="1645920"/>
                </a:cubicBezTo>
                <a:cubicBezTo>
                  <a:pt x="6766245" y="1652623"/>
                  <a:pt x="6797040" y="1656080"/>
                  <a:pt x="6827520" y="1661160"/>
                </a:cubicBezTo>
                <a:cubicBezTo>
                  <a:pt x="6902156" y="1686039"/>
                  <a:pt x="6857176" y="1676400"/>
                  <a:pt x="6964680" y="16764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线形标注 2 19"/>
          <p:cNvSpPr/>
          <p:nvPr/>
        </p:nvSpPr>
        <p:spPr>
          <a:xfrm>
            <a:off x="6084168" y="3789040"/>
            <a:ext cx="266429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036"/>
              <a:gd name="adj6" fmla="val -5343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The actual distribution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1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8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More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altLang="zh-CN" dirty="0" smtClean="0"/>
              <a:t>The desired distribution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r>
              <a:rPr lang="en-US" altLang="zh-CN" dirty="0" err="1" smtClean="0"/>
              <a:t>Classfuzz</a:t>
            </a:r>
            <a:r>
              <a:rPr lang="en-US" altLang="zh-CN" dirty="0" smtClean="0"/>
              <a:t> picks up mutators at random, and then accepts or rejects the mutators by </a:t>
            </a:r>
            <a:r>
              <a:rPr lang="en-US" altLang="zh-CN" dirty="0" smtClean="0">
                <a:solidFill>
                  <a:srgbClr val="0000CC"/>
                </a:solidFill>
              </a:rPr>
              <a:t>a Metropolis choice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06" y="4653136"/>
            <a:ext cx="55048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20" y="2077492"/>
            <a:ext cx="33511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1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Design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Mutating classfiles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Selecting representative classfile mutants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Selectively applying mutators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Differentially testing JVMs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Related Work and Conclusion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, c, </a:t>
            </a:r>
            <a:r>
              <a:rPr lang="en-US" altLang="zh-CN" sz="2400" dirty="0"/>
              <a:t>input</a:t>
            </a:r>
            <a:r>
              <a:rPr lang="en-US" altLang="zh-CN" sz="2400" dirty="0" smtClean="0"/>
              <a:t>)</a:t>
            </a:r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c, </a:t>
            </a:r>
            <a:r>
              <a:rPr lang="en-US" altLang="zh-CN" sz="2400" dirty="0"/>
              <a:t>input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c, </a:t>
            </a:r>
            <a:r>
              <a:rPr lang="en-US" altLang="zh-CN" sz="2400" dirty="0"/>
              <a:t>input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, c, </a:t>
            </a:r>
            <a:r>
              <a:rPr lang="en-US" altLang="zh-CN" sz="2400" dirty="0"/>
              <a:t>input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/>
              <a:t>, c, </a:t>
            </a:r>
            <a:r>
              <a:rPr lang="en-US" altLang="zh-CN" sz="2400" dirty="0"/>
              <a:t>input</a:t>
            </a:r>
            <a:r>
              <a:rPr lang="en-US" altLang="zh-CN" sz="2400" dirty="0" smtClean="0"/>
              <a:t>)</a:t>
            </a:r>
          </a:p>
          <a:p>
            <a:pPr marL="0" indent="0" algn="ctr">
              <a:buNone/>
            </a:pPr>
            <a:endParaRPr lang="en-US" altLang="zh-CN" sz="2400" dirty="0" smtClean="0"/>
          </a:p>
          <a:p>
            <a:pPr marL="0" indent="0" algn="ctr">
              <a:buNone/>
            </a:pPr>
            <a:r>
              <a:rPr lang="en-US" altLang="zh-CN" sz="2200" dirty="0" smtClean="0"/>
              <a:t>A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JVM discrepancy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/>
              <a:t>appears when </a:t>
            </a:r>
            <a:r>
              <a:rPr lang="en-US" altLang="zh-CN" sz="2200" dirty="0" err="1" smtClean="0"/>
              <a:t>result</a:t>
            </a:r>
            <a:r>
              <a:rPr lang="en-US" altLang="zh-CN" sz="2200" baseline="-25000" dirty="0" err="1" smtClean="0"/>
              <a:t>i</a:t>
            </a:r>
            <a:r>
              <a:rPr lang="en-US" altLang="zh-CN" sz="2200" dirty="0" err="1" smtClean="0"/>
              <a:t>≠result</a:t>
            </a:r>
            <a:r>
              <a:rPr lang="en-US" altLang="zh-CN" sz="2200" baseline="-25000" dirty="0" err="1" smtClean="0"/>
              <a:t>j</a:t>
            </a:r>
            <a:endParaRPr lang="en-US" altLang="zh-CN" sz="2200" dirty="0" smtClean="0"/>
          </a:p>
          <a:p>
            <a:pPr marL="0" indent="0" algn="ctr">
              <a:buNone/>
            </a:pPr>
            <a:r>
              <a:rPr lang="en-US" altLang="zh-CN" sz="2200" dirty="0" smtClean="0"/>
              <a:t>It can either be a </a:t>
            </a:r>
            <a:r>
              <a:rPr lang="en-US" altLang="zh-CN" sz="2200" dirty="0" smtClean="0">
                <a:solidFill>
                  <a:srgbClr val="FF0000"/>
                </a:solidFill>
              </a:rPr>
              <a:t>JVM defect</a:t>
            </a:r>
            <a:r>
              <a:rPr lang="en-US" altLang="zh-CN" sz="2200" dirty="0" smtClean="0"/>
              <a:t> or a </a:t>
            </a:r>
            <a:r>
              <a:rPr lang="en-US" altLang="zh-CN" sz="2200" dirty="0" smtClean="0">
                <a:solidFill>
                  <a:srgbClr val="FF0000"/>
                </a:solidFill>
              </a:rPr>
              <a:t>compatibility issue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3404741" cy="13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连接符 18"/>
          <p:cNvCxnSpPr/>
          <p:nvPr/>
        </p:nvCxnSpPr>
        <p:spPr>
          <a:xfrm>
            <a:off x="5940152" y="3212976"/>
            <a:ext cx="0" cy="208823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Comparison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, c, </a:t>
            </a:r>
            <a:r>
              <a:rPr lang="en-US" altLang="zh-CN" sz="2400" dirty="0"/>
              <a:t>input</a:t>
            </a:r>
            <a:r>
              <a:rPr lang="en-US" altLang="zh-CN" sz="2400" dirty="0" smtClean="0"/>
              <a:t>)</a:t>
            </a:r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/>
              <a:t>, c, </a:t>
            </a:r>
            <a:r>
              <a:rPr lang="en-US" altLang="zh-CN" sz="2400" dirty="0"/>
              <a:t>input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/>
              <a:t>, c, </a:t>
            </a:r>
            <a:r>
              <a:rPr lang="en-US" altLang="zh-CN" sz="2400" dirty="0"/>
              <a:t>input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/>
              <a:t>, c, input)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 smtClean="0"/>
              <a:t>result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jvm</a:t>
            </a:r>
            <a:r>
              <a:rPr lang="en-US" altLang="zh-CN" sz="2400" baseline="-25000" dirty="0" smtClean="0"/>
              <a:t>4</a:t>
            </a:r>
            <a:r>
              <a:rPr lang="en-US" altLang="zh-CN" sz="2400" dirty="0" smtClean="0"/>
              <a:t> (env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/>
              <a:t>, c, </a:t>
            </a:r>
            <a:r>
              <a:rPr lang="en-US" altLang="zh-CN" sz="2400" dirty="0"/>
              <a:t>input</a:t>
            </a:r>
            <a:r>
              <a:rPr lang="en-US" altLang="zh-CN" sz="2400" dirty="0" smtClean="0"/>
              <a:t>)</a:t>
            </a:r>
          </a:p>
          <a:p>
            <a:pPr marL="0" indent="0" algn="ctr">
              <a:buNone/>
            </a:pPr>
            <a:endParaRPr lang="en-US" altLang="zh-CN" sz="2400" dirty="0" smtClean="0"/>
          </a:p>
          <a:p>
            <a:pPr marL="0" indent="0" algn="ctr">
              <a:buNone/>
            </a:pPr>
            <a:r>
              <a:rPr lang="en-US" altLang="zh-CN" sz="2400" dirty="0" smtClean="0"/>
              <a:t>A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JVM defect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appears when </a:t>
            </a:r>
            <a:r>
              <a:rPr lang="en-US" altLang="zh-CN" sz="2400" dirty="0" err="1" smtClean="0"/>
              <a:t>result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≠result</a:t>
            </a:r>
            <a:r>
              <a:rPr lang="en-US" altLang="zh-CN" sz="2400" baseline="-25000" dirty="0" err="1" smtClean="0"/>
              <a:t>j</a:t>
            </a:r>
            <a:endParaRPr lang="en-US" altLang="zh-CN" sz="2400" baseline="-25000" dirty="0" smtClean="0"/>
          </a:p>
          <a:p>
            <a:pPr marL="0" indent="0" algn="ctr">
              <a:buNone/>
            </a:pPr>
            <a:endParaRPr lang="en-US" altLang="zh-CN" sz="24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3404741" cy="13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连接符 18"/>
          <p:cNvCxnSpPr/>
          <p:nvPr/>
        </p:nvCxnSpPr>
        <p:spPr>
          <a:xfrm>
            <a:off x="5960666" y="3212976"/>
            <a:ext cx="0" cy="208823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860032" y="3212976"/>
            <a:ext cx="0" cy="208823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5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标注 21"/>
          <p:cNvSpPr/>
          <p:nvPr/>
        </p:nvSpPr>
        <p:spPr>
          <a:xfrm>
            <a:off x="1619672" y="4149080"/>
            <a:ext cx="6319138" cy="2448272"/>
          </a:xfrm>
          <a:prstGeom prst="wedgeRoundRectCallout">
            <a:avLst>
              <a:gd name="adj1" fmla="val 3453"/>
              <a:gd name="adj2" fmla="val -6385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Background: JVM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043608" y="3327087"/>
            <a:ext cx="216024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084168" y="3284984"/>
            <a:ext cx="185464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6570" y="2132856"/>
            <a:ext cx="169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*.class</a:t>
            </a:r>
          </a:p>
          <a:p>
            <a:r>
              <a:rPr lang="en-US" altLang="zh-CN" sz="3200" dirty="0" smtClean="0"/>
              <a:t>*.jar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2132856"/>
            <a:ext cx="21223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Execution results</a:t>
            </a:r>
            <a:endParaRPr lang="zh-CN" altLang="en-US" sz="3200" dirty="0"/>
          </a:p>
        </p:txBody>
      </p:sp>
      <p:pic>
        <p:nvPicPr>
          <p:cNvPr id="5122" name="Picture 2" descr="http://tse3.mm.bing.net/th?id=OIP.M1438e064663633ae10a323cf388f1ceaH0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57835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se4.mm.bing.net/th?id=OIP.M3c4772a5288a5b2890f0237cece0a98eH0&amp;pid=15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4" y="4429842"/>
            <a:ext cx="2623843" cy="19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立方体 16"/>
          <p:cNvSpPr/>
          <p:nvPr/>
        </p:nvSpPr>
        <p:spPr>
          <a:xfrm>
            <a:off x="3203848" y="2132856"/>
            <a:ext cx="2880320" cy="16532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JVM</a:t>
            </a:r>
            <a:endParaRPr lang="zh-CN" altLang="en-US" sz="4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3096344" cy="180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Comparison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(env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c, input)</a:t>
            </a:r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(env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, c, input)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(env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, c, input)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(env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, c, input)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(env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, c, input)</a:t>
            </a:r>
          </a:p>
          <a:p>
            <a:pPr marL="0" indent="0" algn="ctr">
              <a:buNone/>
            </a:pPr>
            <a:endParaRPr lang="en-US" altLang="zh-CN" sz="2400" dirty="0" smtClean="0"/>
          </a:p>
          <a:p>
            <a:pPr marL="0" indent="0" algn="ctr">
              <a:buNone/>
            </a:pPr>
            <a:r>
              <a:rPr lang="en-US" altLang="zh-CN" sz="2400" dirty="0" smtClean="0"/>
              <a:t>A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JVM defect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appears when </a:t>
            </a:r>
            <a:r>
              <a:rPr lang="en-US" altLang="zh-CN" sz="2400" dirty="0" err="1" smtClean="0"/>
              <a:t>result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≠result</a:t>
            </a:r>
            <a:r>
              <a:rPr lang="en-US" altLang="zh-CN" sz="2400" baseline="-25000" dirty="0" err="1" smtClean="0"/>
              <a:t>j</a:t>
            </a:r>
            <a:endParaRPr lang="en-US" altLang="zh-CN" sz="2800" baseline="-25000" dirty="0" smtClean="0"/>
          </a:p>
          <a:p>
            <a:pPr marL="0" indent="0" algn="ctr">
              <a:buNone/>
            </a:pPr>
            <a:endParaRPr lang="en-US" altLang="zh-CN" sz="24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3404741" cy="13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连接符 18"/>
          <p:cNvCxnSpPr/>
          <p:nvPr/>
        </p:nvCxnSpPr>
        <p:spPr>
          <a:xfrm>
            <a:off x="5960666" y="3212976"/>
            <a:ext cx="0" cy="208823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860032" y="3212976"/>
            <a:ext cx="0" cy="208823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322520" y="5517232"/>
            <a:ext cx="2129800" cy="6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770" name="Picture 2" descr="http://kosheronabudget.com/wp-content/uploads/2010/09/ques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32" y="4753362"/>
            <a:ext cx="982756" cy="9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Comparison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(env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c, input)</a:t>
            </a:r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(env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, c, input)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(env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, c, input)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(env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, c, input)</a:t>
            </a:r>
            <a:endParaRPr lang="zh-CN" altLang="en-US" sz="2400" dirty="0"/>
          </a:p>
          <a:p>
            <a:pPr marL="0" indent="0" algn="ctr">
              <a:buNone/>
            </a:pPr>
            <a:r>
              <a:rPr lang="en-US" altLang="zh-CN" sz="2400" dirty="0"/>
              <a:t>result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= jvm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(env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, c, input)</a:t>
            </a:r>
          </a:p>
          <a:p>
            <a:pPr marL="0" indent="0" algn="ctr">
              <a:buNone/>
            </a:pPr>
            <a:endParaRPr lang="en-US" altLang="zh-CN" sz="2400" dirty="0" smtClean="0"/>
          </a:p>
          <a:p>
            <a:pPr marL="0" indent="0" algn="ctr">
              <a:buNone/>
            </a:pPr>
            <a:r>
              <a:rPr lang="en-US" altLang="zh-CN" sz="2400" dirty="0" smtClean="0"/>
              <a:t>A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JVM defect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appears when </a:t>
            </a:r>
            <a:r>
              <a:rPr lang="en-US" altLang="zh-CN" sz="2400" dirty="0" err="1" smtClean="0"/>
              <a:t>result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≠result</a:t>
            </a:r>
            <a:r>
              <a:rPr lang="en-US" altLang="zh-CN" sz="2400" baseline="-25000" dirty="0" err="1" smtClean="0"/>
              <a:t>j</a:t>
            </a:r>
            <a:endParaRPr lang="en-US" altLang="zh-CN" sz="2800" baseline="-25000" dirty="0" smtClean="0"/>
          </a:p>
          <a:p>
            <a:pPr marL="0" indent="0" algn="ctr">
              <a:buNone/>
            </a:pPr>
            <a:endParaRPr lang="en-US" altLang="zh-CN" sz="24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3404741" cy="13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接连接符 18"/>
          <p:cNvCxnSpPr/>
          <p:nvPr/>
        </p:nvCxnSpPr>
        <p:spPr>
          <a:xfrm>
            <a:off x="5945446" y="3212976"/>
            <a:ext cx="0" cy="208823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844812" y="3212976"/>
            <a:ext cx="0" cy="2088232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322520" y="5517232"/>
            <a:ext cx="2129800" cy="6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770" name="Picture 2" descr="http://kosheronabudget.com/wp-content/uploads/2010/09/ques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32" y="4753362"/>
            <a:ext cx="982756" cy="98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箭头 4"/>
          <p:cNvSpPr/>
          <p:nvPr/>
        </p:nvSpPr>
        <p:spPr>
          <a:xfrm>
            <a:off x="2108200" y="3284984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2108200" y="3717032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123728" y="4142668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108200" y="4526734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123728" y="4941168"/>
            <a:ext cx="43204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35248" y="3126447"/>
            <a:ext cx="36740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0</a:t>
            </a:r>
          </a:p>
          <a:p>
            <a:pPr algn="ctr"/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</a:p>
          <a:p>
            <a:pPr algn="ctr"/>
            <a:r>
              <a:rPr lang="en-US" altLang="zh-CN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en-US" altLang="zh-CN" sz="28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altLang="zh-CN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en-US" altLang="zh-CN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altLang="zh-CN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</a:t>
            </a:r>
            <a:endParaRPr lang="zh-CN" alt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79912" y="3031286"/>
            <a:ext cx="848876" cy="6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标注 17"/>
          <p:cNvSpPr/>
          <p:nvPr/>
        </p:nvSpPr>
        <p:spPr>
          <a:xfrm>
            <a:off x="5868144" y="1916832"/>
            <a:ext cx="315233" cy="648072"/>
          </a:xfrm>
          <a:prstGeom prst="wedgeRectCallout">
            <a:avLst>
              <a:gd name="adj1" fmla="val -1255069"/>
              <a:gd name="adj2" fmla="val 12129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780916" y="1916832"/>
            <a:ext cx="2967548" cy="648072"/>
          </a:xfrm>
          <a:prstGeom prst="wedgeRectCallout">
            <a:avLst>
              <a:gd name="adj1" fmla="val -90984"/>
              <a:gd name="adj2" fmla="val 12129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jvm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 may miss catching some format errors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55936" y="3031286"/>
            <a:ext cx="848876" cy="2341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880" y="-1"/>
            <a:ext cx="1355615" cy="158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7" grpId="0"/>
      <p:bldP spid="15" grpId="0" animBg="1"/>
      <p:bldP spid="18" grpId="0" animBg="1"/>
      <p:bldP spid="8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Evaluation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Setup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Results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Related Work and Conclusion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Coverage collection </a:t>
            </a:r>
          </a:p>
          <a:p>
            <a:pPr lvl="1"/>
            <a:r>
              <a:rPr lang="en-US" altLang="zh-CN" dirty="0" err="1" smtClean="0">
                <a:solidFill>
                  <a:srgbClr val="C00000"/>
                </a:solidFill>
              </a:rPr>
              <a:t>HotSpot</a:t>
            </a:r>
            <a:r>
              <a:rPr lang="en-US" altLang="zh-CN" dirty="0" smtClean="0">
                <a:solidFill>
                  <a:srgbClr val="C00000"/>
                </a:solidFill>
              </a:rPr>
              <a:t> for Java9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GCOV + </a:t>
            </a:r>
            <a:r>
              <a:rPr lang="en-US" altLang="zh-CN" dirty="0" smtClean="0">
                <a:solidFill>
                  <a:srgbClr val="C00000"/>
                </a:solidFill>
              </a:rPr>
              <a:t>LCOV</a:t>
            </a: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smtClean="0"/>
              <a:t>Seeds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1216 classfiles</a:t>
            </a:r>
            <a:r>
              <a:rPr lang="en-US" altLang="zh-CN" dirty="0" smtClean="0"/>
              <a:t> in JRE 7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3995936" y="2276872"/>
            <a:ext cx="144016" cy="864096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283968" y="2492896"/>
            <a:ext cx="648072" cy="4320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6056" y="2354977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C00000"/>
                </a:solidFill>
              </a:rPr>
              <a:t>At each run the coverage can be conveniently collected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同侧圆角矩形 6"/>
          <p:cNvSpPr/>
          <p:nvPr/>
        </p:nvSpPr>
        <p:spPr>
          <a:xfrm>
            <a:off x="899592" y="3212976"/>
            <a:ext cx="7380212" cy="100811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HotSpot</a:t>
            </a:r>
            <a:r>
              <a:rPr lang="en-US" altLang="zh-CN" dirty="0" smtClean="0">
                <a:solidFill>
                  <a:schemeClr val="tx1"/>
                </a:solidFill>
              </a:rPr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260K </a:t>
            </a:r>
            <a:r>
              <a:rPr lang="en-US" altLang="zh-CN" dirty="0" smtClean="0">
                <a:solidFill>
                  <a:schemeClr val="tx1"/>
                </a:solidFill>
              </a:rPr>
              <a:t>LOCs)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Cost for </a:t>
            </a:r>
            <a:r>
              <a:rPr lang="en-US" altLang="zh-CN" dirty="0" err="1" smtClean="0">
                <a:solidFill>
                  <a:schemeClr val="tx1"/>
                </a:solidFill>
              </a:rPr>
              <a:t>cov</a:t>
            </a:r>
            <a:r>
              <a:rPr lang="en-US" altLang="zh-CN" dirty="0" smtClean="0">
                <a:solidFill>
                  <a:schemeClr val="tx1"/>
                </a:solidFill>
              </a:rPr>
              <a:t>. analysis: </a:t>
            </a:r>
            <a:r>
              <a:rPr lang="en-US" altLang="zh-CN" dirty="0" smtClean="0">
                <a:solidFill>
                  <a:srgbClr val="FF0000"/>
                </a:solidFill>
              </a:rPr>
              <a:t>30+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mins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同侧圆角矩形 7"/>
          <p:cNvSpPr/>
          <p:nvPr/>
        </p:nvSpPr>
        <p:spPr>
          <a:xfrm>
            <a:off x="4758680" y="3326845"/>
            <a:ext cx="3312368" cy="780374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share/</a:t>
            </a:r>
            <a:r>
              <a:rPr lang="en-US" altLang="zh-CN" dirty="0" err="1">
                <a:solidFill>
                  <a:schemeClr val="tx1"/>
                </a:solidFill>
              </a:rPr>
              <a:t>vm</a:t>
            </a:r>
            <a:r>
              <a:rPr lang="en-US" altLang="zh-CN" dirty="0">
                <a:solidFill>
                  <a:schemeClr val="tx1"/>
                </a:solidFill>
              </a:rPr>
              <a:t>/classfile</a:t>
            </a:r>
            <a:r>
              <a:rPr lang="en-US" altLang="zh-CN" dirty="0" smtClean="0">
                <a:solidFill>
                  <a:schemeClr val="tx1"/>
                </a:solidFill>
              </a:rPr>
              <a:t>/ (</a:t>
            </a:r>
            <a:r>
              <a:rPr lang="en-US" altLang="zh-CN" dirty="0" smtClean="0">
                <a:solidFill>
                  <a:srgbClr val="0000CC"/>
                </a:solidFill>
              </a:rPr>
              <a:t>11977</a:t>
            </a:r>
            <a:r>
              <a:rPr lang="en-US" altLang="zh-CN" dirty="0" smtClean="0">
                <a:solidFill>
                  <a:schemeClr val="tx1"/>
                </a:solidFill>
              </a:rPr>
              <a:t> LOCs)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Cost for </a:t>
            </a:r>
            <a:r>
              <a:rPr lang="en-US" altLang="zh-CN" dirty="0" err="1" smtClean="0">
                <a:solidFill>
                  <a:schemeClr val="tx1"/>
                </a:solidFill>
              </a:rPr>
              <a:t>cov</a:t>
            </a:r>
            <a:r>
              <a:rPr lang="en-US" altLang="zh-CN" dirty="0" smtClean="0">
                <a:solidFill>
                  <a:schemeClr val="tx1"/>
                </a:solidFill>
              </a:rPr>
              <a:t>. analysis: </a:t>
            </a:r>
            <a:r>
              <a:rPr lang="en-US" altLang="zh-CN" dirty="0" smtClean="0">
                <a:solidFill>
                  <a:srgbClr val="0000CC"/>
                </a:solidFill>
              </a:rPr>
              <a:t>90 secs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92549" y="2850666"/>
            <a:ext cx="715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rgbClr val="00B050"/>
                </a:solidFill>
                <a:effectLst/>
                <a:sym typeface="Wingdings 2"/>
              </a:rPr>
              <a:t></a:t>
            </a:r>
            <a:endParaRPr lang="zh-CN" altLang="en-US" sz="5400" b="1" cap="none" spc="0" dirty="0">
              <a:ln/>
              <a:solidFill>
                <a:srgbClr val="00B050"/>
              </a:solidFill>
              <a:effectLst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7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Evaluated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Classfuzz</a:t>
            </a:r>
            <a:r>
              <a:rPr lang="en-US" altLang="zh-CN" sz="2800" dirty="0" smtClean="0"/>
              <a:t> supplemented with a uniqueness criterion</a:t>
            </a:r>
          </a:p>
          <a:p>
            <a:pPr lvl="1"/>
            <a:r>
              <a:rPr lang="en-US" altLang="zh-CN" sz="2400" dirty="0" smtClean="0"/>
              <a:t>[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st</a:t>
            </a:r>
            <a:r>
              <a:rPr lang="en-US" altLang="zh-CN" sz="2400" dirty="0" smtClean="0"/>
              <a:t>], [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stbr</a:t>
            </a:r>
            <a:r>
              <a:rPr lang="en-US" altLang="zh-CN" sz="2400" dirty="0" smtClean="0"/>
              <a:t>], [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tr</a:t>
            </a:r>
            <a:r>
              <a:rPr lang="en-US" altLang="zh-CN" sz="2400" dirty="0" smtClean="0"/>
              <a:t>] – explained in the paper</a:t>
            </a:r>
          </a:p>
          <a:p>
            <a:r>
              <a:rPr lang="en-US" altLang="zh-CN" sz="2800" dirty="0" err="1" smtClean="0"/>
              <a:t>Randfuzz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Greedyfuzz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Uniquefuzz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35718"/>
              </p:ext>
            </p:extLst>
          </p:nvPr>
        </p:nvGraphicFramePr>
        <p:xfrm>
          <a:off x="251520" y="3505160"/>
          <a:ext cx="8640960" cy="2804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2277"/>
                <a:gridCol w="585564"/>
                <a:gridCol w="733212"/>
                <a:gridCol w="624683"/>
                <a:gridCol w="1249366"/>
                <a:gridCol w="1527003"/>
                <a:gridCol w="18388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 smtClean="0"/>
                        <a:t>classfuzz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 smtClean="0"/>
                        <a:t>randfuzz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 smtClean="0"/>
                        <a:t>greedyfuzz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 smtClean="0"/>
                        <a:t>uniquefuzz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Mutation-based</a:t>
                      </a:r>
                      <a:endParaRPr lang="zh-CN" altLang="en-US" sz="2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solidFill>
                            <a:srgbClr val="0000CC"/>
                          </a:solidFill>
                          <a:sym typeface="Wingdings 2"/>
                        </a:rPr>
                        <a:t></a:t>
                      </a:r>
                      <a:endParaRPr lang="zh-CN" altLang="en-US" sz="22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solidFill>
                            <a:srgbClr val="0000CC"/>
                          </a:solidFill>
                          <a:sym typeface="Wingdings 2"/>
                        </a:rPr>
                        <a:t></a:t>
                      </a:r>
                      <a:endParaRPr lang="zh-CN" altLang="en-US" sz="22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solidFill>
                            <a:srgbClr val="0000CC"/>
                          </a:solidFill>
                          <a:sym typeface="Wingdings 2"/>
                        </a:rPr>
                        <a:t></a:t>
                      </a:r>
                      <a:endParaRPr lang="zh-CN" altLang="en-US" sz="22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solidFill>
                            <a:srgbClr val="0000CC"/>
                          </a:solidFill>
                          <a:sym typeface="Wingdings 2"/>
                        </a:rPr>
                        <a:t></a:t>
                      </a:r>
                      <a:endParaRPr lang="zh-CN" altLang="en-US" sz="22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Cov. analysis</a:t>
                      </a:r>
                      <a:endParaRPr lang="zh-CN" altLang="en-US" sz="2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0000CC"/>
                          </a:solidFill>
                          <a:sym typeface="Wingdings 2"/>
                        </a:rPr>
                        <a:t></a:t>
                      </a:r>
                      <a:endParaRPr lang="zh-CN" altLang="en-US" sz="2200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solidFill>
                            <a:srgbClr val="0000CC"/>
                          </a:solidFill>
                          <a:sym typeface="Wingdings 2"/>
                        </a:rPr>
                        <a:t></a:t>
                      </a:r>
                      <a:endParaRPr lang="zh-CN" altLang="en-US" sz="22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solidFill>
                            <a:srgbClr val="0000CC"/>
                          </a:solidFill>
                          <a:sym typeface="Wingdings 2"/>
                        </a:rPr>
                        <a:t></a:t>
                      </a:r>
                      <a:endParaRPr lang="zh-CN" altLang="en-US" sz="22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Uniqueness criterion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[</a:t>
                      </a:r>
                      <a:r>
                        <a:rPr lang="en-US" altLang="zh-CN" sz="2200" dirty="0" err="1" smtClean="0"/>
                        <a:t>st</a:t>
                      </a:r>
                      <a:r>
                        <a:rPr lang="en-US" altLang="zh-CN" sz="2200" dirty="0" smtClean="0"/>
                        <a:t>]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[</a:t>
                      </a:r>
                      <a:r>
                        <a:rPr lang="en-US" altLang="zh-CN" sz="2200" dirty="0" err="1" smtClean="0"/>
                        <a:t>stbr</a:t>
                      </a:r>
                      <a:r>
                        <a:rPr lang="en-US" altLang="zh-CN" sz="2200" dirty="0" smtClean="0"/>
                        <a:t>]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[</a:t>
                      </a:r>
                      <a:r>
                        <a:rPr lang="en-US" altLang="zh-CN" sz="2200" dirty="0" err="1" smtClean="0"/>
                        <a:t>tr</a:t>
                      </a:r>
                      <a:r>
                        <a:rPr lang="en-US" altLang="zh-CN" sz="2200" dirty="0" smtClean="0"/>
                        <a:t>]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[</a:t>
                      </a:r>
                      <a:r>
                        <a:rPr lang="en-US" altLang="zh-CN" sz="2200" dirty="0" err="1" smtClean="0"/>
                        <a:t>stbr</a:t>
                      </a:r>
                      <a:r>
                        <a:rPr lang="en-US" altLang="zh-CN" sz="2200" dirty="0" smtClean="0"/>
                        <a:t>]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[</a:t>
                      </a:r>
                      <a:r>
                        <a:rPr lang="en-US" altLang="zh-CN" sz="2200" dirty="0" err="1" smtClean="0"/>
                        <a:t>stbr</a:t>
                      </a:r>
                      <a:r>
                        <a:rPr lang="en-US" altLang="zh-CN" sz="2200" dirty="0" smtClean="0"/>
                        <a:t>]</a:t>
                      </a:r>
                      <a:endParaRPr lang="zh-CN" alt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 smtClean="0"/>
                        <a:t>Mutator</a:t>
                      </a:r>
                      <a:r>
                        <a:rPr lang="en-US" altLang="zh-CN" sz="2200" dirty="0" smtClean="0"/>
                        <a:t> selection</a:t>
                      </a:r>
                      <a:endParaRPr lang="zh-CN" altLang="en-US" sz="2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dirty="0" smtClean="0">
                          <a:solidFill>
                            <a:srgbClr val="0000CC"/>
                          </a:solidFill>
                          <a:sym typeface="Wingdings 2"/>
                        </a:rPr>
                        <a:t></a:t>
                      </a:r>
                      <a:endParaRPr lang="zh-CN" altLang="en-US" sz="2200" b="1" dirty="0" smtClean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solidFill>
                            <a:srgbClr val="FF0000"/>
                          </a:solidFill>
                          <a:sym typeface="Wingdings 2"/>
                        </a:rPr>
                        <a:t></a:t>
                      </a:r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RQ1</a:t>
            </a:r>
            <a:r>
              <a:rPr lang="en-US" altLang="zh-CN" dirty="0" smtClean="0"/>
              <a:t>: How</a:t>
            </a:r>
            <a:r>
              <a:rPr lang="en-US" altLang="zh-CN" dirty="0" smtClean="0">
                <a:solidFill>
                  <a:srgbClr val="0000CC"/>
                </a:solidFill>
              </a:rPr>
              <a:t> many</a:t>
            </a:r>
            <a:r>
              <a:rPr lang="en-US" altLang="zh-CN" dirty="0" smtClean="0"/>
              <a:t> test  classfiles can be generated?</a:t>
            </a:r>
          </a:p>
          <a:p>
            <a:pPr lvl="1"/>
            <a:r>
              <a:rPr lang="en-US" altLang="zh-CN" i="1" dirty="0" smtClean="0"/>
              <a:t>#Iterations</a:t>
            </a:r>
            <a:r>
              <a:rPr lang="en-US" altLang="zh-CN" dirty="0" smtClean="0"/>
              <a:t>, |</a:t>
            </a:r>
            <a:r>
              <a:rPr lang="en-US" altLang="zh-CN" i="1" dirty="0" err="1" smtClean="0"/>
              <a:t>GenClasses</a:t>
            </a:r>
            <a:r>
              <a:rPr lang="en-US" altLang="zh-CN" dirty="0" smtClean="0"/>
              <a:t>|, |</a:t>
            </a:r>
            <a:r>
              <a:rPr lang="en-US" altLang="zh-CN" i="1" dirty="0" err="1" smtClean="0"/>
              <a:t>TestClasses</a:t>
            </a:r>
            <a:r>
              <a:rPr lang="en-US" altLang="zh-CN" dirty="0" smtClean="0"/>
              <a:t>|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sz="900" dirty="0" smtClean="0"/>
          </a:p>
          <a:p>
            <a:r>
              <a:rPr lang="en-US" altLang="zh-CN" b="1" dirty="0" smtClean="0"/>
              <a:t>RQ2</a:t>
            </a:r>
            <a:r>
              <a:rPr lang="en-US" altLang="zh-CN" dirty="0" smtClean="0"/>
              <a:t>: How </a:t>
            </a:r>
            <a:r>
              <a:rPr lang="en-US" altLang="zh-CN" dirty="0">
                <a:solidFill>
                  <a:srgbClr val="0000CC"/>
                </a:solidFill>
              </a:rPr>
              <a:t>effective</a:t>
            </a:r>
            <a:r>
              <a:rPr lang="en-US" altLang="zh-CN" dirty="0"/>
              <a:t> are the test </a:t>
            </a:r>
            <a:r>
              <a:rPr lang="en-US" altLang="zh-CN" dirty="0" smtClean="0"/>
              <a:t>classfiles?</a:t>
            </a:r>
          </a:p>
          <a:p>
            <a:pPr lvl="1"/>
            <a:r>
              <a:rPr lang="en-US" altLang="zh-CN" dirty="0" smtClean="0"/>
              <a:t>|</a:t>
            </a:r>
            <a:r>
              <a:rPr lang="en-US" altLang="zh-CN" i="1" dirty="0" smtClean="0"/>
              <a:t>Discrepancies</a:t>
            </a:r>
            <a:r>
              <a:rPr lang="en-US" altLang="zh-CN" dirty="0" smtClean="0"/>
              <a:t>|, </a:t>
            </a:r>
            <a:r>
              <a:rPr lang="en-US" altLang="zh-CN" dirty="0"/>
              <a:t>|</a:t>
            </a:r>
            <a:r>
              <a:rPr lang="en-US" altLang="zh-CN" i="1" dirty="0" smtClean="0"/>
              <a:t>Distinct Discrepancies</a:t>
            </a:r>
            <a:r>
              <a:rPr lang="en-US" altLang="zh-CN" dirty="0" smtClean="0"/>
              <a:t>|, </a:t>
            </a:r>
            <a:r>
              <a:rPr lang="en-US" altLang="zh-CN" i="1" dirty="0" smtClean="0"/>
              <a:t>diff rate</a:t>
            </a:r>
          </a:p>
          <a:p>
            <a:pPr lvl="1"/>
            <a:endParaRPr lang="en-US" altLang="zh-CN" i="1" dirty="0" smtClean="0"/>
          </a:p>
          <a:p>
            <a:pPr lvl="1"/>
            <a:endParaRPr lang="en-US" altLang="zh-CN" sz="1000" i="1" dirty="0"/>
          </a:p>
          <a:p>
            <a:r>
              <a:rPr lang="en-US" altLang="zh-CN" b="1" dirty="0" smtClean="0"/>
              <a:t>RQ3</a:t>
            </a:r>
            <a:r>
              <a:rPr lang="en-US" altLang="zh-CN" dirty="0" smtClean="0"/>
              <a:t>: Can </a:t>
            </a:r>
            <a:r>
              <a:rPr lang="en-US" altLang="zh-CN" dirty="0"/>
              <a:t>the test classfiles find any JVM </a:t>
            </a:r>
            <a:r>
              <a:rPr lang="en-US" altLang="zh-CN" dirty="0">
                <a:solidFill>
                  <a:srgbClr val="0000CC"/>
                </a:solidFill>
              </a:rPr>
              <a:t>defects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Evaluation</a:t>
            </a:r>
          </a:p>
          <a:p>
            <a:pPr lvl="1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Setup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Results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Related Work and Conclusion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on Classfile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6016" y="5759648"/>
            <a:ext cx="4427984" cy="11257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 err="1" smtClean="0">
                <a:solidFill>
                  <a:srgbClr val="0000CC"/>
                </a:solidFill>
              </a:rPr>
              <a:t>Classfuzz</a:t>
            </a:r>
            <a:r>
              <a:rPr lang="en-US" altLang="zh-CN" b="1" dirty="0" smtClean="0">
                <a:solidFill>
                  <a:srgbClr val="0000CC"/>
                </a:solidFill>
              </a:rPr>
              <a:t>[</a:t>
            </a:r>
            <a:r>
              <a:rPr lang="en-US" altLang="zh-CN" b="1" dirty="0" err="1" smtClean="0">
                <a:solidFill>
                  <a:srgbClr val="0000CC"/>
                </a:solidFill>
              </a:rPr>
              <a:t>stbr</a:t>
            </a:r>
            <a:r>
              <a:rPr lang="en-US" altLang="zh-CN" b="1" dirty="0" smtClean="0">
                <a:solidFill>
                  <a:srgbClr val="0000CC"/>
                </a:solidFill>
              </a:rPr>
              <a:t>] achieves </a:t>
            </a:r>
            <a:r>
              <a:rPr lang="en-US" altLang="zh-CN" b="1" dirty="0">
                <a:solidFill>
                  <a:srgbClr val="0000CC"/>
                </a:solidFill>
              </a:rPr>
              <a:t>the highest </a:t>
            </a:r>
            <a:r>
              <a:rPr lang="en-US" altLang="zh-CN" b="1" dirty="0" smtClean="0">
                <a:solidFill>
                  <a:srgbClr val="0000CC"/>
                </a:solidFill>
              </a:rPr>
              <a:t>success rate </a:t>
            </a:r>
            <a:r>
              <a:rPr lang="en-US" altLang="zh-CN" b="1" dirty="0">
                <a:solidFill>
                  <a:srgbClr val="0000CC"/>
                </a:solidFill>
              </a:rPr>
              <a:t>among all the coverage-directed </a:t>
            </a:r>
            <a:r>
              <a:rPr lang="en-US" altLang="zh-CN" b="1" dirty="0" smtClean="0">
                <a:solidFill>
                  <a:srgbClr val="0000CC"/>
                </a:solidFill>
              </a:rPr>
              <a:t>algorithms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4" y="5254168"/>
            <a:ext cx="43204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000CC"/>
                </a:solidFill>
              </a:rPr>
              <a:t>Randfuzz</a:t>
            </a:r>
            <a:r>
              <a:rPr lang="en-US" altLang="zh-CN" sz="2000" b="1" dirty="0">
                <a:solidFill>
                  <a:srgbClr val="0000CC"/>
                </a:solidFill>
              </a:rPr>
              <a:t> generates 20 times as many classfiles as those generated by any other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000CC"/>
                </a:solidFill>
              </a:rPr>
              <a:t>Classfuzz</a:t>
            </a:r>
            <a:r>
              <a:rPr lang="en-US" altLang="zh-CN" sz="2000" b="1" dirty="0">
                <a:solidFill>
                  <a:srgbClr val="0000CC"/>
                </a:solidFill>
              </a:rPr>
              <a:t>[</a:t>
            </a:r>
            <a:r>
              <a:rPr lang="en-US" altLang="zh-CN" sz="2000" b="1" dirty="0" err="1">
                <a:solidFill>
                  <a:srgbClr val="0000CC"/>
                </a:solidFill>
              </a:rPr>
              <a:t>stbr</a:t>
            </a:r>
            <a:r>
              <a:rPr lang="en-US" altLang="zh-CN" sz="2000" b="1" dirty="0">
                <a:solidFill>
                  <a:srgbClr val="0000CC"/>
                </a:solidFill>
              </a:rPr>
              <a:t>] generates the most number of representative classfiles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864055"/>
              </p:ext>
            </p:extLst>
          </p:nvPr>
        </p:nvGraphicFramePr>
        <p:xfrm>
          <a:off x="30088" y="1484784"/>
          <a:ext cx="426018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23928" y="449982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144562"/>
              </p:ext>
            </p:extLst>
          </p:nvPr>
        </p:nvGraphicFramePr>
        <p:xfrm>
          <a:off x="4716016" y="1481202"/>
          <a:ext cx="4248472" cy="396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on Classfile </a:t>
            </a:r>
            <a:r>
              <a:rPr lang="en-US" altLang="zh-CN" dirty="0" smtClean="0"/>
              <a:t>Generation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lassfuzz</a:t>
            </a:r>
            <a:r>
              <a:rPr lang="en-US" altLang="zh-CN" dirty="0" smtClean="0"/>
              <a:t> </a:t>
            </a:r>
            <a:r>
              <a:rPr lang="en-US" altLang="zh-CN" dirty="0"/>
              <a:t>can utilize the prior knowledge </a:t>
            </a:r>
            <a:r>
              <a:rPr lang="en-US" altLang="zh-CN" dirty="0" smtClean="0"/>
              <a:t>to select mutators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884956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线形标注 2 3"/>
          <p:cNvSpPr/>
          <p:nvPr/>
        </p:nvSpPr>
        <p:spPr>
          <a:xfrm>
            <a:off x="2267744" y="2636912"/>
            <a:ext cx="201622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048"/>
              <a:gd name="adj6" fmla="val -54506"/>
            </a:avLst>
          </a:prstGeom>
          <a:solidFill>
            <a:schemeClr val="accent3">
              <a:alpha val="61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2 5"/>
          <p:cNvSpPr/>
          <p:nvPr/>
        </p:nvSpPr>
        <p:spPr>
          <a:xfrm>
            <a:off x="2267744" y="2636912"/>
            <a:ext cx="2016224" cy="504056"/>
          </a:xfrm>
          <a:prstGeom prst="borderCallout2">
            <a:avLst>
              <a:gd name="adj1" fmla="val 21270"/>
              <a:gd name="adj2" fmla="val 106895"/>
              <a:gd name="adj3" fmla="val 20262"/>
              <a:gd name="adj4" fmla="val 114630"/>
              <a:gd name="adj5" fmla="val 180527"/>
              <a:gd name="adj6" fmla="val 150082"/>
            </a:avLst>
          </a:prstGeom>
          <a:solidFill>
            <a:schemeClr val="accent3">
              <a:alpha val="61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strongly correlated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4283968" y="6237312"/>
            <a:ext cx="2016224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9769"/>
              <a:gd name="adj6" fmla="val -113464"/>
            </a:avLst>
          </a:prstGeom>
          <a:solidFill>
            <a:schemeClr val="accent6">
              <a:lumMod val="60000"/>
              <a:lumOff val="40000"/>
              <a:alpha val="61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4283968" y="6237312"/>
            <a:ext cx="2016224" cy="504056"/>
          </a:xfrm>
          <a:prstGeom prst="borderCallout2">
            <a:avLst>
              <a:gd name="adj1" fmla="val 21270"/>
              <a:gd name="adj2" fmla="val 106895"/>
              <a:gd name="adj3" fmla="val 20262"/>
              <a:gd name="adj4" fmla="val 114630"/>
              <a:gd name="adj5" fmla="val -176243"/>
              <a:gd name="adj6" fmla="val 171246"/>
            </a:avLst>
          </a:prstGeom>
          <a:solidFill>
            <a:schemeClr val="accent6">
              <a:lumMod val="60000"/>
              <a:lumOff val="40000"/>
              <a:alpha val="61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weakly correlated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00663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classfuzz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68344" y="299695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randfuzz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6800" y="30066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</a:t>
            </a:r>
            <a:r>
              <a:rPr lang="en-US" altLang="zh-CN" sz="2400" b="1" dirty="0" err="1" smtClean="0"/>
              <a:t>ucc</a:t>
            </a:r>
            <a:r>
              <a:rPr lang="en-US" altLang="zh-CN" sz="2400" b="1" dirty="0" smtClean="0"/>
              <a:t> rate</a:t>
            </a:r>
            <a:endParaRPr lang="zh-CN" altLang="en-US" sz="24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 on Differential JVM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lassfuzz</a:t>
            </a:r>
            <a:r>
              <a:rPr lang="en-US" altLang="zh-CN" dirty="0" smtClean="0"/>
              <a:t> </a:t>
            </a:r>
            <a:r>
              <a:rPr lang="en-US" altLang="zh-CN" dirty="0"/>
              <a:t>can enhance the ratio of </a:t>
            </a:r>
            <a:r>
              <a:rPr lang="en-US" altLang="zh-CN" dirty="0" smtClean="0"/>
              <a:t>discrepancy triggering classfiles </a:t>
            </a:r>
            <a:r>
              <a:rPr lang="en-US" altLang="zh-CN" dirty="0"/>
              <a:t>from </a:t>
            </a:r>
            <a:r>
              <a:rPr lang="en-US" altLang="zh-CN" dirty="0" smtClean="0">
                <a:solidFill>
                  <a:srgbClr val="0000CC"/>
                </a:solidFill>
              </a:rPr>
              <a:t>1.7</a:t>
            </a:r>
            <a:r>
              <a:rPr lang="en-US" altLang="zh-CN" dirty="0">
                <a:solidFill>
                  <a:srgbClr val="0000CC"/>
                </a:solidFill>
              </a:rPr>
              <a:t>%</a:t>
            </a:r>
            <a:r>
              <a:rPr lang="en-US" altLang="zh-CN" dirty="0"/>
              <a:t> to </a:t>
            </a:r>
            <a:r>
              <a:rPr lang="en-US" altLang="zh-CN" dirty="0" smtClean="0">
                <a:solidFill>
                  <a:srgbClr val="0000CC"/>
                </a:solidFill>
              </a:rPr>
              <a:t>11.9%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98788"/>
              </p:ext>
            </p:extLst>
          </p:nvPr>
        </p:nvGraphicFramePr>
        <p:xfrm>
          <a:off x="1187624" y="3099136"/>
          <a:ext cx="3528392" cy="349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3212976"/>
            <a:ext cx="40324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/>
              <a:t>JVMs </a:t>
            </a:r>
            <a:r>
              <a:rPr lang="en-US" altLang="zh-CN" sz="2200" b="1" dirty="0"/>
              <a:t>are compatible for </a:t>
            </a:r>
            <a:r>
              <a:rPr lang="en-US" altLang="zh-CN" sz="2200" b="1" dirty="0">
                <a:solidFill>
                  <a:srgbClr val="0000CC"/>
                </a:solidFill>
              </a:rPr>
              <a:t>most of </a:t>
            </a:r>
            <a:r>
              <a:rPr lang="en-US" altLang="zh-CN" sz="2200" b="1" dirty="0"/>
              <a:t>the classfiles, but </a:t>
            </a:r>
            <a:r>
              <a:rPr lang="en-US" altLang="zh-CN" sz="2200" b="1" dirty="0" smtClean="0"/>
              <a:t>differ </a:t>
            </a:r>
            <a:r>
              <a:rPr lang="en-US" altLang="zh-CN" sz="2200" b="1" dirty="0"/>
              <a:t>in processing </a:t>
            </a:r>
            <a:r>
              <a:rPr lang="en-US" altLang="zh-CN" sz="2200" b="1" dirty="0" smtClean="0"/>
              <a:t>corner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/>
              <a:t>We </a:t>
            </a:r>
            <a:r>
              <a:rPr lang="en-US" altLang="zh-CN" sz="2200" b="1" dirty="0"/>
              <a:t>have experienced </a:t>
            </a:r>
            <a:r>
              <a:rPr lang="en-US" altLang="zh-CN" sz="2200" b="1" dirty="0">
                <a:solidFill>
                  <a:srgbClr val="0000CC"/>
                </a:solidFill>
              </a:rPr>
              <a:t>898</a:t>
            </a:r>
            <a:r>
              <a:rPr lang="en-US" altLang="zh-CN" sz="2200" b="1" dirty="0"/>
              <a:t> different execution </a:t>
            </a:r>
            <a:r>
              <a:rPr lang="en-US" altLang="zh-CN" sz="2200" b="1" dirty="0" smtClean="0"/>
              <a:t>paths.  </a:t>
            </a:r>
            <a:r>
              <a:rPr lang="en-US" altLang="zh-CN" sz="2200" b="1" dirty="0">
                <a:solidFill>
                  <a:srgbClr val="0000CC"/>
                </a:solidFill>
              </a:rPr>
              <a:t>107</a:t>
            </a:r>
            <a:r>
              <a:rPr lang="en-US" altLang="zh-CN" sz="2200" b="1" dirty="0"/>
              <a:t> paths were related to </a:t>
            </a:r>
            <a:r>
              <a:rPr lang="en-US" altLang="zh-CN" sz="2200" b="1" dirty="0" smtClean="0"/>
              <a:t>JVM behavior differences</a:t>
            </a:r>
            <a:endParaRPr lang="en-US" altLang="zh-CN" sz="22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6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JVM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Testing a JVM using a number of test classfiles</a:t>
            </a:r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91819950"/>
              </p:ext>
            </p:extLst>
          </p:nvPr>
        </p:nvGraphicFramePr>
        <p:xfrm>
          <a:off x="1716360" y="2060849"/>
          <a:ext cx="6096000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52" y="4300532"/>
            <a:ext cx="2444147" cy="136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箭头 6"/>
          <p:cNvSpPr/>
          <p:nvPr/>
        </p:nvSpPr>
        <p:spPr>
          <a:xfrm rot="19673425">
            <a:off x="2835281" y="3282229"/>
            <a:ext cx="295523" cy="126557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20628628">
            <a:off x="4048606" y="3296450"/>
            <a:ext cx="233153" cy="106105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184676">
            <a:off x="5387432" y="3326728"/>
            <a:ext cx="333974" cy="1026229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2696142">
            <a:off x="6620203" y="3265320"/>
            <a:ext cx="319459" cy="1172276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16246" y="5530383"/>
            <a:ext cx="47016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400" b="1" dirty="0">
                <a:ln w="11430"/>
                <a:solidFill>
                  <a:srgbClr val="C00000"/>
                </a:solidFill>
              </a:rPr>
              <a:t>How is a JVM defect exposed?</a:t>
            </a:r>
            <a:endParaRPr lang="zh-CN" altLang="en-US" sz="2400" b="1" dirty="0">
              <a:ln w="11430"/>
              <a:solidFill>
                <a:srgbClr val="C0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zh-CN" sz="2400" b="1" cap="none" spc="0" dirty="0" smtClean="0">
                <a:ln w="11430"/>
                <a:solidFill>
                  <a:srgbClr val="C00000"/>
                </a:solidFill>
              </a:rPr>
              <a:t>How is a test classfile achieved?</a:t>
            </a:r>
          </a:p>
        </p:txBody>
      </p:sp>
      <p:sp>
        <p:nvSpPr>
          <p:cNvPr id="16" name="椭圆 15"/>
          <p:cNvSpPr/>
          <p:nvPr/>
        </p:nvSpPr>
        <p:spPr>
          <a:xfrm>
            <a:off x="2919616" y="2572152"/>
            <a:ext cx="380920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28266" y="2572152"/>
            <a:ext cx="428454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80324" y="2572152"/>
            <a:ext cx="432580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 animBg="1"/>
      <p:bldP spid="8" grpId="0" animBg="1"/>
      <p:bldP spid="9" grpId="0" animBg="1"/>
      <p:bldP spid="10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Discrepancy Analysis 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43511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760872" y="5445224"/>
            <a:ext cx="4385360" cy="830997"/>
          </a:xfrm>
          <a:prstGeom prst="rect">
            <a:avLst/>
          </a:prstGeom>
          <a:ln w="3492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00CC"/>
                </a:solidFill>
              </a:rPr>
              <a:t>The JVM specification needs to be clarified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4077072"/>
            <a:ext cx="28083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5076056" y="1543864"/>
            <a:ext cx="3744416" cy="1957144"/>
          </a:xfrm>
          <a:prstGeom prst="wedgeRectCallout">
            <a:avLst>
              <a:gd name="adj1" fmla="val -91820"/>
              <a:gd name="adj2" fmla="val 80314"/>
            </a:avLst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u="sng" dirty="0">
                <a:solidFill>
                  <a:schemeClr val="tx1"/>
                </a:solidFill>
              </a:rPr>
              <a:t>public abstract {};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</a:rPr>
              <a:t>HotSpot</a:t>
            </a:r>
            <a:r>
              <a:rPr lang="en-US" altLang="zh-CN" sz="2400" dirty="0">
                <a:solidFill>
                  <a:schemeClr val="tx1"/>
                </a:solidFill>
              </a:rPr>
              <a:t> takes it as a </a:t>
            </a:r>
            <a:r>
              <a:rPr lang="en-US" altLang="zh-CN" sz="2400" dirty="0" smtClean="0">
                <a:solidFill>
                  <a:srgbClr val="0000CC"/>
                </a:solidFill>
              </a:rPr>
              <a:t>ordinary </a:t>
            </a:r>
            <a:r>
              <a:rPr lang="en-US" altLang="zh-CN" sz="2400" dirty="0">
                <a:solidFill>
                  <a:schemeClr val="tx1"/>
                </a:solidFill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J9 reports a </a:t>
            </a:r>
            <a:r>
              <a:rPr lang="en-US" altLang="zh-CN" sz="2400" dirty="0">
                <a:solidFill>
                  <a:srgbClr val="FF0000"/>
                </a:solidFill>
              </a:rPr>
              <a:t>format error</a:t>
            </a:r>
          </a:p>
        </p:txBody>
      </p:sp>
      <p:pic>
        <p:nvPicPr>
          <p:cNvPr id="9" name="Picture 18" descr="http://tse4.mm.bing.net/th?id=OIP.M1a30fd1f8eaf2ff3c832bfbc4e8fae76o0&amp;pid=15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11" y="4941168"/>
            <a:ext cx="408862" cy="4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Discrepancy Analysis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18" y="1514475"/>
            <a:ext cx="7343790" cy="39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74514" y="5655280"/>
            <a:ext cx="5436604" cy="769441"/>
          </a:xfrm>
          <a:prstGeom prst="rect">
            <a:avLst/>
          </a:prstGeom>
          <a:noFill/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CC"/>
                </a:solidFill>
              </a:rPr>
              <a:t>JVMs take their own classfile verification </a:t>
            </a:r>
            <a:r>
              <a:rPr lang="en-US" altLang="zh-CN" sz="2200" dirty="0" smtClean="0">
                <a:solidFill>
                  <a:srgbClr val="0000CC"/>
                </a:solidFill>
              </a:rPr>
              <a:t>and type </a:t>
            </a:r>
            <a:r>
              <a:rPr lang="en-US" altLang="zh-CN" sz="2200" dirty="0">
                <a:solidFill>
                  <a:srgbClr val="0000CC"/>
                </a:solidFill>
              </a:rPr>
              <a:t>checking polices</a:t>
            </a:r>
            <a:endParaRPr lang="zh-CN" altLang="en-US" sz="2200" dirty="0">
              <a:solidFill>
                <a:srgbClr val="0000CC"/>
              </a:solidFill>
            </a:endParaRPr>
          </a:p>
        </p:txBody>
      </p:sp>
      <p:pic>
        <p:nvPicPr>
          <p:cNvPr id="9" name="Picture 18" descr="http://tse4.mm.bing.net/th?id=OIP.M1a30fd1f8eaf2ff3c832bfbc4e8fae76o0&amp;pid=15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61" y="5655280"/>
            <a:ext cx="408862" cy="4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940152" y="2848372"/>
            <a:ext cx="12961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26442" y="3017044"/>
            <a:ext cx="12961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560607" y="4509120"/>
            <a:ext cx="201950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96136" y="4509120"/>
            <a:ext cx="5040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7356" y="4706036"/>
            <a:ext cx="4323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 type casting needs to be performed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156176" y="2848372"/>
            <a:ext cx="792088" cy="16607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Discrepancy Analysis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90500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35696" y="6285606"/>
            <a:ext cx="6142310" cy="461665"/>
          </a:xfrm>
          <a:prstGeom prst="rect">
            <a:avLst/>
          </a:prstGeom>
          <a:ln w="254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JVMs are not compatible to access </a:t>
            </a:r>
            <a:r>
              <a:rPr lang="en-US" altLang="zh-CN" sz="2400" dirty="0" smtClean="0">
                <a:solidFill>
                  <a:srgbClr val="0000CC"/>
                </a:solidFill>
              </a:rPr>
              <a:t>some classes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pic>
        <p:nvPicPr>
          <p:cNvPr id="8" name="Picture 18" descr="http://tse4.mm.bing.net/th?id=OIP.M1a30fd1f8eaf2ff3c832bfbc4e8fae76o0&amp;pid=15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25" y="6256895"/>
            <a:ext cx="408862" cy="4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059832" y="5085184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02595" y="5373216"/>
            <a:ext cx="30495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Discrepancy Analysis 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More findings</a:t>
            </a:r>
          </a:p>
          <a:p>
            <a:pPr lvl="1"/>
            <a:r>
              <a:rPr lang="en-US" altLang="zh-CN" dirty="0" smtClean="0"/>
              <a:t>J9 is less </a:t>
            </a:r>
            <a:r>
              <a:rPr lang="en-US" altLang="zh-CN" dirty="0"/>
              <a:t>strict than </a:t>
            </a:r>
            <a:r>
              <a:rPr lang="en-US" altLang="zh-CN" dirty="0" err="1"/>
              <a:t>HotSpot</a:t>
            </a:r>
            <a:r>
              <a:rPr lang="en-US" altLang="zh-CN" dirty="0"/>
              <a:t> because J9 only verifies a </a:t>
            </a:r>
            <a:r>
              <a:rPr lang="en-US" altLang="zh-CN" dirty="0" smtClean="0"/>
              <a:t>method when </a:t>
            </a:r>
            <a:r>
              <a:rPr lang="en-US" altLang="zh-CN" dirty="0"/>
              <a:t>it is invoked, while </a:t>
            </a:r>
            <a:r>
              <a:rPr lang="en-US" altLang="zh-CN" dirty="0" err="1"/>
              <a:t>HotSpot</a:t>
            </a:r>
            <a:r>
              <a:rPr lang="en-US" altLang="zh-CN" dirty="0"/>
              <a:t> verifies all methods </a:t>
            </a:r>
            <a:r>
              <a:rPr lang="en-US" altLang="zh-CN" dirty="0" smtClean="0"/>
              <a:t>before execution</a:t>
            </a:r>
          </a:p>
          <a:p>
            <a:pPr lvl="1"/>
            <a:r>
              <a:rPr lang="en-US" altLang="zh-CN" dirty="0"/>
              <a:t>GIJ can execute an interface having a main </a:t>
            </a:r>
            <a:r>
              <a:rPr lang="en-US" altLang="zh-CN" dirty="0" smtClean="0"/>
              <a:t>method</a:t>
            </a:r>
          </a:p>
          <a:p>
            <a:pPr lvl="1"/>
            <a:r>
              <a:rPr lang="en-US" altLang="zh-CN" dirty="0"/>
              <a:t>GIJ accepts a class with duplicate </a:t>
            </a:r>
            <a:r>
              <a:rPr lang="en-US" altLang="zh-CN" dirty="0" smtClean="0"/>
              <a:t>fields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These discrepancies can be found in a package of </a:t>
            </a:r>
            <a:r>
              <a:rPr lang="en-US" altLang="zh-CN" dirty="0" smtClean="0">
                <a:solidFill>
                  <a:srgbClr val="0000CC"/>
                </a:solidFill>
              </a:rPr>
              <a:t>62</a:t>
            </a:r>
            <a:r>
              <a:rPr lang="en-US" altLang="zh-CN" dirty="0" smtClean="0"/>
              <a:t> discrepancy-triggering classes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Problem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2060"/>
                </a:solidFill>
              </a:rPr>
              <a:t>Testing </a:t>
            </a:r>
            <a:r>
              <a:rPr lang="en-US" altLang="zh-CN" dirty="0">
                <a:solidFill>
                  <a:srgbClr val="002060"/>
                </a:solidFill>
              </a:rPr>
              <a:t>JVMs requires painstaking effort in designing </a:t>
            </a:r>
            <a:r>
              <a:rPr lang="en-US" altLang="zh-CN" dirty="0">
                <a:solidFill>
                  <a:srgbClr val="C00000"/>
                </a:solidFill>
              </a:rPr>
              <a:t>test classfiles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along </a:t>
            </a:r>
            <a:r>
              <a:rPr lang="en-US" altLang="zh-CN" dirty="0">
                <a:solidFill>
                  <a:srgbClr val="002060"/>
                </a:solidFill>
              </a:rPr>
              <a:t>with their </a:t>
            </a:r>
            <a:r>
              <a:rPr lang="en-US" altLang="zh-CN" dirty="0">
                <a:solidFill>
                  <a:srgbClr val="C00000"/>
                </a:solidFill>
              </a:rPr>
              <a:t>test oracles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Proposal</a:t>
            </a:r>
            <a:r>
              <a:rPr lang="en-US" altLang="zh-CN" dirty="0">
                <a:solidFill>
                  <a:srgbClr val="002060"/>
                </a:solidFill>
              </a:rPr>
              <a:t>: </a:t>
            </a:r>
            <a:r>
              <a:rPr lang="en-US" altLang="zh-CN" b="1" dirty="0" err="1">
                <a:solidFill>
                  <a:srgbClr val="C00000"/>
                </a:solidFill>
              </a:rPr>
              <a:t>classfuzz</a:t>
            </a:r>
            <a:r>
              <a:rPr lang="en-US" altLang="zh-CN" b="1" dirty="0">
                <a:solidFill>
                  <a:srgbClr val="C00000"/>
                </a:solidFill>
              </a:rPr>
              <a:t>: coverage-directed fuzz </a:t>
            </a:r>
            <a:r>
              <a:rPr lang="en-US" altLang="zh-CN" b="1" dirty="0" smtClean="0">
                <a:solidFill>
                  <a:srgbClr val="C00000"/>
                </a:solidFill>
              </a:rPr>
              <a:t>testing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Test classfile generation</a:t>
            </a:r>
          </a:p>
          <a:p>
            <a:pPr lvl="2"/>
            <a:r>
              <a:rPr lang="en-US" altLang="zh-CN" dirty="0" smtClean="0">
                <a:solidFill>
                  <a:srgbClr val="002060"/>
                </a:solidFill>
              </a:rPr>
              <a:t>Mutating classes and selectively </a:t>
            </a:r>
            <a:r>
              <a:rPr lang="en-US" altLang="zh-CN" dirty="0">
                <a:solidFill>
                  <a:srgbClr val="002060"/>
                </a:solidFill>
              </a:rPr>
              <a:t>applying mutators </a:t>
            </a:r>
          </a:p>
          <a:p>
            <a:pPr lvl="2"/>
            <a:r>
              <a:rPr lang="en-US" altLang="zh-CN" dirty="0">
                <a:solidFill>
                  <a:srgbClr val="002060"/>
                </a:solidFill>
              </a:rPr>
              <a:t>Deciding the representativeness of a classfile mutant</a:t>
            </a:r>
          </a:p>
          <a:p>
            <a:pPr lvl="1"/>
            <a:r>
              <a:rPr lang="en-US" altLang="zh-CN" b="1" dirty="0" smtClean="0">
                <a:solidFill>
                  <a:srgbClr val="002060"/>
                </a:solidFill>
              </a:rPr>
              <a:t>Differential JVM testing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Tool is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available at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://stap.sjtu.edu.cn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/˜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chenyt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/DTJVM/index.htm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 smtClean="0">
                <a:solidFill>
                  <a:srgbClr val="C00000"/>
                </a:solidFill>
              </a:rPr>
              <a:t>Challenge 1: How to expose a JVM </a:t>
            </a:r>
            <a:r>
              <a:rPr lang="en-US" altLang="zh-CN" sz="4000" dirty="0">
                <a:solidFill>
                  <a:srgbClr val="C00000"/>
                </a:solidFill>
              </a:rPr>
              <a:t>d</a:t>
            </a:r>
            <a:r>
              <a:rPr lang="en-US" altLang="zh-CN" sz="4000" dirty="0" smtClean="0">
                <a:solidFill>
                  <a:srgbClr val="C00000"/>
                </a:solidFill>
              </a:rPr>
              <a:t>efect?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idx="1"/>
          </p:nvPr>
        </p:nvSpPr>
        <p:spPr>
          <a:xfrm>
            <a:off x="354360" y="1535112"/>
            <a:ext cx="4040188" cy="928846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Challenge: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o test oracles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3"/>
          </p:nvPr>
        </p:nvSpPr>
        <p:spPr>
          <a:xfrm>
            <a:off x="4834108" y="1535112"/>
            <a:ext cx="4041775" cy="84604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Solution: </a:t>
            </a:r>
          </a:p>
          <a:p>
            <a:pPr algn="ctr"/>
            <a:r>
              <a:rPr lang="en-US" altLang="zh-CN" dirty="0" smtClean="0">
                <a:solidFill>
                  <a:srgbClr val="0000CC"/>
                </a:solidFill>
              </a:rPr>
              <a:t>differential </a:t>
            </a:r>
            <a:r>
              <a:rPr lang="en-US" altLang="zh-CN" dirty="0">
                <a:solidFill>
                  <a:srgbClr val="0000CC"/>
                </a:solidFill>
              </a:rPr>
              <a:t>JVM testing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7" y="2463958"/>
            <a:ext cx="379055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2497102"/>
            <a:ext cx="4205951" cy="299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9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 Example of JVM Behavior Discrepancy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43511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760872" y="5445224"/>
            <a:ext cx="4385360" cy="830997"/>
          </a:xfrm>
          <a:prstGeom prst="rect">
            <a:avLst/>
          </a:prstGeom>
          <a:ln w="3492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00CC"/>
                </a:solidFill>
              </a:rPr>
              <a:t>A class method </a:t>
            </a:r>
            <a:r>
              <a:rPr lang="en-US" altLang="zh-CN" sz="2400" dirty="0">
                <a:solidFill>
                  <a:srgbClr val="0000CC"/>
                </a:solidFill>
              </a:rPr>
              <a:t>needs to be more strictly defined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4077072"/>
            <a:ext cx="28083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5076056" y="1543864"/>
            <a:ext cx="3744416" cy="1957144"/>
          </a:xfrm>
          <a:prstGeom prst="wedgeRectCallout">
            <a:avLst>
              <a:gd name="adj1" fmla="val -91820"/>
              <a:gd name="adj2" fmla="val 80314"/>
            </a:avLst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u="sng" dirty="0">
                <a:solidFill>
                  <a:schemeClr val="tx1"/>
                </a:solidFill>
              </a:rPr>
              <a:t>public abstract {};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</a:rPr>
              <a:t>HotSpot</a:t>
            </a:r>
            <a:r>
              <a:rPr lang="en-US" altLang="zh-CN" sz="2400" dirty="0">
                <a:solidFill>
                  <a:schemeClr val="tx1"/>
                </a:solidFill>
              </a:rPr>
              <a:t> takes it as a </a:t>
            </a:r>
            <a:r>
              <a:rPr lang="en-US" altLang="zh-CN" sz="2400" dirty="0" smtClean="0">
                <a:solidFill>
                  <a:srgbClr val="0000CC"/>
                </a:solidFill>
              </a:rPr>
              <a:t>ordinary </a:t>
            </a:r>
            <a:r>
              <a:rPr lang="en-US" altLang="zh-CN" sz="2400" dirty="0">
                <a:solidFill>
                  <a:schemeClr val="tx1"/>
                </a:solidFill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J9 reports a </a:t>
            </a:r>
            <a:r>
              <a:rPr lang="en-US" altLang="zh-CN" sz="2400" dirty="0">
                <a:solidFill>
                  <a:srgbClr val="FF0000"/>
                </a:solidFill>
              </a:rPr>
              <a:t>format error</a:t>
            </a:r>
          </a:p>
        </p:txBody>
      </p:sp>
      <p:sp>
        <p:nvSpPr>
          <p:cNvPr id="8" name="矩形 7"/>
          <p:cNvSpPr/>
          <p:nvPr/>
        </p:nvSpPr>
        <p:spPr>
          <a:xfrm>
            <a:off x="5049728" y="3770456"/>
            <a:ext cx="3744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Cause: the JVM specification says that “other </a:t>
            </a:r>
            <a:r>
              <a:rPr lang="en-US" altLang="zh-CN" i="1" dirty="0"/>
              <a:t>methods named &lt;</a:t>
            </a:r>
            <a:r>
              <a:rPr lang="en-US" altLang="zh-CN" i="1" dirty="0" err="1"/>
              <a:t>clinit</a:t>
            </a:r>
            <a:r>
              <a:rPr lang="en-US" altLang="zh-CN" i="1" dirty="0"/>
              <a:t>&gt; in a class file are </a:t>
            </a:r>
            <a:r>
              <a:rPr lang="en-US" altLang="zh-CN" i="1" dirty="0">
                <a:solidFill>
                  <a:srgbClr val="FF0000"/>
                </a:solidFill>
              </a:rPr>
              <a:t>of no consequence</a:t>
            </a:r>
            <a:r>
              <a:rPr lang="en-US" altLang="zh-CN" i="1" dirty="0" smtClean="0">
                <a:solidFill>
                  <a:srgbClr val="FF0000"/>
                </a:solidFill>
              </a:rPr>
              <a:t>. </a:t>
            </a:r>
            <a:r>
              <a:rPr lang="en-US" altLang="zh-CN" i="1" dirty="0"/>
              <a:t>They are not class or interface initialization methods. </a:t>
            </a:r>
            <a:r>
              <a:rPr lang="en-US" altLang="zh-CN" i="1" dirty="0" smtClean="0"/>
              <a:t>”</a:t>
            </a:r>
            <a:endParaRPr lang="en-US" altLang="zh-CN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 smtClean="0"/>
              <a:t>Challenge 2: How to obtain test classfiles?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291265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Option 1: using the real-world classfiles</a:t>
            </a:r>
          </a:p>
          <a:p>
            <a:endParaRPr lang="en-US" altLang="zh-CN" sz="36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dirty="0" smtClean="0"/>
              <a:t>Option 2: domain-aware </a:t>
            </a:r>
            <a:r>
              <a:rPr lang="en-US" altLang="zh-CN" dirty="0"/>
              <a:t>fuzz </a:t>
            </a:r>
            <a:r>
              <a:rPr lang="en-US" altLang="zh-CN" dirty="0" smtClean="0"/>
              <a:t>testing</a:t>
            </a:r>
          </a:p>
          <a:p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53" y="4509819"/>
            <a:ext cx="5121735" cy="237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http://tse2.mm.bing.net/th?id=OIP.Mdb44dcd9431803ca50ae130082810a26o0&amp;pid=15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06" y="2411047"/>
            <a:ext cx="884938" cy="11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563888" y="2647062"/>
            <a:ext cx="3367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Some classes can reveal compatibility issues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An Example of JVM Behavior Discrepancy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43511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755544" y="4155177"/>
            <a:ext cx="4365656" cy="707886"/>
          </a:xfrm>
          <a:prstGeom prst="rect">
            <a:avLst/>
          </a:prstGeom>
          <a:ln w="3492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CC"/>
                </a:solidFill>
              </a:rPr>
              <a:t>More JVM discrepancies are revealed by domain-aware fuzz testing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4077072"/>
            <a:ext cx="28083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4781440" y="1717144"/>
            <a:ext cx="4362560" cy="1152128"/>
          </a:xfrm>
          <a:prstGeom prst="wedgeRectCallout">
            <a:avLst>
              <a:gd name="adj1" fmla="val -81163"/>
              <a:gd name="adj2" fmla="val 155549"/>
            </a:avLst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ublic abstract </a:t>
            </a:r>
            <a:r>
              <a:rPr lang="en-US" altLang="zh-CN" sz="2000" b="1" strike="sngStrike" dirty="0" err="1" smtClean="0">
                <a:solidFill>
                  <a:schemeClr val="tx1"/>
                </a:solidFill>
              </a:rPr>
              <a:t>mymethod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{};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6296" y="2421794"/>
            <a:ext cx="87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clinit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r"/>
            <a:r>
              <a:rPr lang="en-US" altLang="zh-CN" sz="4000" dirty="0" smtClean="0"/>
              <a:t>Challenge 2: How to obtain test classfiles?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291265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Option 1: using the real-world classfiles</a:t>
            </a:r>
          </a:p>
          <a:p>
            <a:endParaRPr lang="en-US" altLang="zh-CN" sz="36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dirty="0" smtClean="0"/>
              <a:t>Option 2: domain-aware </a:t>
            </a:r>
            <a:r>
              <a:rPr lang="en-US" altLang="zh-CN" dirty="0"/>
              <a:t>fuzz </a:t>
            </a:r>
            <a:r>
              <a:rPr lang="en-US" altLang="zh-CN" dirty="0" smtClean="0"/>
              <a:t>testing</a:t>
            </a:r>
          </a:p>
          <a:p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53" y="4509819"/>
            <a:ext cx="5121735" cy="237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http://tse2.mm.bing.net/th?id=OIP.Mdb44dcd9431803ca50ae130082810a26o0&amp;pid=15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406" y="2411047"/>
            <a:ext cx="884938" cy="11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563888" y="2647062"/>
            <a:ext cx="3367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Some classes can reveal compatibility issues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4288" y="3622882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zh-CN" altLang="en-US" sz="7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5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50587</TotalTime>
  <Words>1685</Words>
  <Application>Microsoft Office PowerPoint</Application>
  <PresentationFormat>全屏显示(4:3)</PresentationFormat>
  <Paragraphs>491</Paragraphs>
  <Slides>45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Coverage-Directed Differential Testing of JVM Implementations</vt:lpstr>
      <vt:lpstr>Outline</vt:lpstr>
      <vt:lpstr>Background: JVM</vt:lpstr>
      <vt:lpstr>JVM Testing</vt:lpstr>
      <vt:lpstr>Challenge 1: How to expose a JVM defect?</vt:lpstr>
      <vt:lpstr>An Example of JVM Behavior Discrepancy</vt:lpstr>
      <vt:lpstr>Challenge 2: How to obtain test classfiles?</vt:lpstr>
      <vt:lpstr>An Example of JVM Behavior Discrepancy</vt:lpstr>
      <vt:lpstr>Challenge 2: How to obtain test classfiles?</vt:lpstr>
      <vt:lpstr>PowerPoint 演示文稿</vt:lpstr>
      <vt:lpstr>Key Observation (1)</vt:lpstr>
      <vt:lpstr>Key Observation (2)</vt:lpstr>
      <vt:lpstr>Our Design:  An Overview</vt:lpstr>
      <vt:lpstr>PowerPoint 演示文稿</vt:lpstr>
      <vt:lpstr>Outline</vt:lpstr>
      <vt:lpstr>Mutating Classfiles</vt:lpstr>
      <vt:lpstr>Mutating Classfiles (2)</vt:lpstr>
      <vt:lpstr>JVM Startup</vt:lpstr>
      <vt:lpstr>JVM Startup (2)</vt:lpstr>
      <vt:lpstr>Outline</vt:lpstr>
      <vt:lpstr>Selecting Representative Classfiles</vt:lpstr>
      <vt:lpstr>Selecting Representative Classfiles (2)</vt:lpstr>
      <vt:lpstr>Outline</vt:lpstr>
      <vt:lpstr>Selecting Mutators</vt:lpstr>
      <vt:lpstr>An MCMC Sampling Method</vt:lpstr>
      <vt:lpstr>More Details</vt:lpstr>
      <vt:lpstr>Outline</vt:lpstr>
      <vt:lpstr>Execution Comparison</vt:lpstr>
      <vt:lpstr>Execution Comparison (2)</vt:lpstr>
      <vt:lpstr>Execution Comparison (3)</vt:lpstr>
      <vt:lpstr>Execution Comparison (3)</vt:lpstr>
      <vt:lpstr>Outline</vt:lpstr>
      <vt:lpstr>Setup</vt:lpstr>
      <vt:lpstr>Evaluated Methods</vt:lpstr>
      <vt:lpstr>Metrics</vt:lpstr>
      <vt:lpstr>Outline</vt:lpstr>
      <vt:lpstr>Results on Classfile Generation</vt:lpstr>
      <vt:lpstr>Results on Classfile Generation (2)</vt:lpstr>
      <vt:lpstr>Results on Differential JVM Testing</vt:lpstr>
      <vt:lpstr>Discrepancy Analysis (1)</vt:lpstr>
      <vt:lpstr>Discrepancy Analysis (2)</vt:lpstr>
      <vt:lpstr>Discrepancy Analysis (3)</vt:lpstr>
      <vt:lpstr>Discrepancy Analysis (4)</vt:lpstr>
      <vt:lpstr>Outline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Coverage-Directed Differential Testing of JVM Implementations</dc:title>
  <dc:creator>Yuting</dc:creator>
  <cp:lastModifiedBy>Yuting</cp:lastModifiedBy>
  <cp:revision>616</cp:revision>
  <cp:lastPrinted>2016-06-11T14:13:37Z</cp:lastPrinted>
  <dcterms:created xsi:type="dcterms:W3CDTF">2016-03-27T12:35:22Z</dcterms:created>
  <dcterms:modified xsi:type="dcterms:W3CDTF">2016-06-19T23:45:56Z</dcterms:modified>
</cp:coreProperties>
</file>