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3EF-6E22-47BF-B861-135C10A2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4C0F3-19CC-4017-B6DF-28793CB8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4564-A6E3-4DF4-8A17-6F863AC3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A72B-EE54-4522-B030-990AC4EA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2FB7-5784-4734-BD50-7A88C5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122-4EF4-47FB-B187-E25A9888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CBD8-D5F7-48ED-ACD9-74C3EFFB2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444D-4D43-4762-87ED-40B13631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5777-7C54-4354-A48E-CFD331B3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2258-3825-4EC4-AB77-5613AAA3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9B1D4-FDE9-4FC4-B250-7F9BEDEE0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D1E38-8793-4CF8-A475-5E5166F8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C917-A4F1-4605-B2BF-B6C40985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364D-F0EB-40CC-9B2A-3163B4B3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D5DB-002F-405F-A9DE-EC4CD8F5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852D-266E-4B5C-BE4B-90D0CC7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D97-7F79-4CDC-AE6D-3FFAFB37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DDC3-D9FB-4249-BD5F-E2D7EC30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211E-5E7C-4695-8D69-2DF5912D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31F4-7819-4D47-B78D-C0C796C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CA9-CF8D-435F-90EF-E7F4B5DC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9710-B701-484D-8608-09588FB7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860F-BA1E-4274-A76C-D0E3913F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DBF4-7C95-43D0-8A00-8D71F28C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627A-5E78-4F84-A14D-6A9D34C8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675D-C63C-4F36-B604-014351F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ED9-3989-4871-98B3-E5855838B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99BF-2989-4475-B181-3DA53737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6518-08D3-4FB3-BFA1-3528B00A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16BD1-F260-4199-8058-D5044021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201B-8502-43DB-84A2-7F9A0694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D963-B13E-4092-90B1-B3286040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A117-FF49-4BA6-AB50-4BD577A8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C5DA-3CFB-4E8F-8750-5DB1C136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BFF82-0F1F-4B79-A524-5C19BA9F6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0A560-B53A-410C-89D4-5EB574DA8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AFD41-7129-4F47-9B94-A57AC9F7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14BD8-9152-40FB-B56A-FC5422B1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7B46-6F8B-40FB-8F78-20FFE94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3DA-0893-481E-906A-E44D8869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4C098-C3AC-4B20-835F-691CEF48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250E4-5D57-41EE-91C5-E14282B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9B638-8455-46AB-9909-753E5E38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C2733-22FD-4BF3-8100-2EC3E6AD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6BDD-C79C-4300-A5EF-59F301A6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E81E-468A-4F00-B13B-1B62EB43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5550-C0BD-419E-9226-27D18FC3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3494-A5FE-4AFD-B92C-A11786B5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0DC-30B4-44CE-B2D0-EC51DA57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8C23-F0D8-482D-AB19-B3C8F180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646B-93A2-40A9-9F59-8548A51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1E8C-FBFE-484E-BF6A-28982A3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CF7-9BC2-415F-AB47-5F7A7305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F388-5107-4733-8503-B2621CD54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9FDD-D7BB-4EED-9F16-5E4036EF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1BD3-258A-414F-9F02-F08AD50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BB3D-4ED7-4B67-B872-579BF33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7A0C1-4141-473B-84C7-EB0739D7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A6673-B9BE-4963-A894-BB079884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40BE-DD25-47BF-8D2C-3396D4A7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EAEC-3FF1-4E08-848E-E97E0C9E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547C-1540-4F6F-8182-9790F1F2389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9CBC-3F3A-4C77-B882-52CE0111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1D89-9428-4B48-A8FF-77D8ADA7D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E28B-9ADB-4E5A-87A1-535B4142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62F7-524D-41BF-BE79-D5B7C017D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7C3B6-75B0-45F4-933C-F91ECE023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GAN and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F836A-642C-45F2-B4F7-5378CBFDD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2020.12.18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4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Representation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0CB4-AB0F-4C88-B0EA-A19AE13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0CB4-AB0F-4C88-B0EA-A19AE13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1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9D99-84C8-44A0-97C4-499457FB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C0EC-A6FB-4A1E-9674-35010C09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9D99-84C8-44A0-97C4-499457FB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C0EC-A6FB-4A1E-9674-35010C09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7C4CDE-6C58-4FD5-BF45-B8C2C735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7407" y="0"/>
            <a:ext cx="8574593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ED74F5-916A-427F-97E4-28C33DB86613}"/>
              </a:ext>
            </a:extLst>
          </p:cNvPr>
          <p:cNvSpPr/>
          <p:nvPr/>
        </p:nvSpPr>
        <p:spPr>
          <a:xfrm>
            <a:off x="3617407" y="0"/>
            <a:ext cx="857459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>
                  <a:alpha val="70000"/>
                </a:schemeClr>
              </a:gs>
              <a:gs pos="70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AE1FC-8E8A-4F44-9C2B-3A644117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F27D-C867-42B7-8C40-93EC4B8E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GAN</a:t>
            </a:r>
          </a:p>
          <a:p>
            <a:r>
              <a:rPr lang="en-US" dirty="0"/>
              <a:t>Applications of GAN</a:t>
            </a:r>
          </a:p>
          <a:p>
            <a:pPr lvl="1"/>
            <a:r>
              <a:rPr lang="en-US" dirty="0"/>
              <a:t>Style Transfer</a:t>
            </a:r>
          </a:p>
          <a:p>
            <a:pPr lvl="1"/>
            <a:r>
              <a:rPr lang="en-US" dirty="0"/>
              <a:t>Deep Dream</a:t>
            </a:r>
          </a:p>
          <a:p>
            <a:pPr lvl="1"/>
            <a:r>
              <a:rPr lang="en-US" dirty="0"/>
              <a:t>Representation Learning</a:t>
            </a:r>
          </a:p>
          <a:p>
            <a:r>
              <a:rPr lang="en-US" dirty="0"/>
              <a:t>More on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27582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129B3-D2B1-415E-A4FD-241E3D49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2" y="3000090"/>
            <a:ext cx="11553173" cy="372012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7AABB-7A4D-4FE4-971C-2EB3C49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461-061B-400B-A5F6-F1594BC3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0" y="1825625"/>
            <a:ext cx="11437259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Goodfellow, Ian;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Pouget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-Abadie, Jean; Mirza, Mehdi; Xu, Bing;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Warde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-Farley, David;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Ozair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Sherjil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; Courville, Aaron; Bengio,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Yoshua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(2014). </a:t>
            </a: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Generative Adversarial Networks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Proceedings of the International Conference on Neural Information Processing Systems (NIPS 2014)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 pp. 2672–2680.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7E66-02A7-4615-87F2-270C1AA1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learning models compete to each other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B7D09-EB3A-4B7F-A268-D282B212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65661"/>
            <a:ext cx="9220200" cy="40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Artist vs Critics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8BBF4C-D19D-48C0-BB6F-BD731CCBB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5985" r="4558" b="6583"/>
          <a:stretch/>
        </p:blipFill>
        <p:spPr bwMode="auto">
          <a:xfrm>
            <a:off x="1341850" y="1515323"/>
            <a:ext cx="9508299" cy="51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5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The Learning Process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A13507-D062-4580-9091-E15FFA5C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28" y="1449433"/>
            <a:ext cx="8378144" cy="54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6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5501E-BD22-4DE4-9251-1E727BEA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38" y="1422958"/>
            <a:ext cx="8181723" cy="52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Generated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9D6B2-15CC-4F75-8DEE-7B9C83F1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90" y="1534729"/>
            <a:ext cx="7165280" cy="5219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66FB2-D55A-43EE-A818-5E4139C1E795}"/>
              </a:ext>
            </a:extLst>
          </p:cNvPr>
          <p:cNvSpPr txBox="1"/>
          <p:nvPr/>
        </p:nvSpPr>
        <p:spPr>
          <a:xfrm>
            <a:off x="8728220" y="1534729"/>
            <a:ext cx="23196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NimbusRomNo9L-Regu"/>
              </a:rPr>
              <a:t>Rightmost column shows the nearest training example of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the neighboring sample, in order to demonstrate that the model has not memorized the training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29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527-53BF-4B66-9D66-814C20B4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GAN: in the Original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0CB4-AB0F-4C88-B0EA-A19AE13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clearly described algorithm and theorem</a:t>
            </a:r>
          </a:p>
          <a:p>
            <a:r>
              <a:rPr lang="en-US" dirty="0"/>
              <a:t>A derivation of (theoretical) global optimality</a:t>
            </a:r>
          </a:p>
          <a:p>
            <a:r>
              <a:rPr lang="en-US" dirty="0"/>
              <a:t>A proof of convergence of the algorithm</a:t>
            </a:r>
          </a:p>
          <a:p>
            <a:r>
              <a:rPr lang="en-US" dirty="0"/>
              <a:t>Well designed experiments</a:t>
            </a:r>
          </a:p>
          <a:p>
            <a:r>
              <a:rPr lang="en-US" dirty="0"/>
              <a:t>Comparison with other generative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8078-8B90-49E2-95FB-3407A930AFAF}"/>
              </a:ext>
            </a:extLst>
          </p:cNvPr>
          <p:cNvSpPr txBox="1"/>
          <p:nvPr/>
        </p:nvSpPr>
        <p:spPr>
          <a:xfrm>
            <a:off x="890913" y="5438299"/>
            <a:ext cx="104101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Goodfellow, Ian;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Pouget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-Abadie, Jean; Mirza, Mehdi; Xu, Bing;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Warde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-Farley, David;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Ozair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Sherjil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; Courville, Aaron; Bengio,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Yoshua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(2014).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Generative Adversarial Networks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Proceedings of the International Conference on Neural Information Processing Systems (NIPS 2014)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pp. 2672–2680.</a:t>
            </a:r>
          </a:p>
        </p:txBody>
      </p:sp>
    </p:spTree>
    <p:extLst>
      <p:ext uri="{BB962C8B-B14F-4D97-AF65-F5344CB8AC3E}">
        <p14:creationId xmlns:p14="http://schemas.microsoft.com/office/powerpoint/2010/main" val="179977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NimbusRomNo9L-Regu</vt:lpstr>
      <vt:lpstr>Arial</vt:lpstr>
      <vt:lpstr>Calibri</vt:lpstr>
      <vt:lpstr>Calibri Light</vt:lpstr>
      <vt:lpstr>Office Theme</vt:lpstr>
      <vt:lpstr>GAN and Generative Models</vt:lpstr>
      <vt:lpstr>Outline</vt:lpstr>
      <vt:lpstr>Generative Adversarial Networks</vt:lpstr>
      <vt:lpstr>GAN: Concept</vt:lpstr>
      <vt:lpstr>GAN: Artist vs Critics</vt:lpstr>
      <vt:lpstr>GAN: The Learning Process</vt:lpstr>
      <vt:lpstr>GAN: The Algorithm</vt:lpstr>
      <vt:lpstr>GAN: Generated Examples</vt:lpstr>
      <vt:lpstr>GAN: in the Original Paper</vt:lpstr>
      <vt:lpstr>GAN: Representation Learning</vt:lpstr>
      <vt:lpstr>GAN: Other Applications</vt:lpstr>
      <vt:lpstr>Generative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and Generative Models</dc:title>
  <dc:creator>Ting-Shuo Yo</dc:creator>
  <cp:lastModifiedBy>Ting-Shuo Yo</cp:lastModifiedBy>
  <cp:revision>7</cp:revision>
  <dcterms:created xsi:type="dcterms:W3CDTF">2020-12-14T07:55:40Z</dcterms:created>
  <dcterms:modified xsi:type="dcterms:W3CDTF">2020-12-14T09:37:00Z</dcterms:modified>
</cp:coreProperties>
</file>