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7" r:id="rId5"/>
    <p:sldId id="268" r:id="rId6"/>
    <p:sldId id="274" r:id="rId7"/>
    <p:sldId id="275" r:id="rId8"/>
    <p:sldId id="276" r:id="rId9"/>
    <p:sldId id="271" r:id="rId10"/>
    <p:sldId id="272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any Cabrera" initials="BC" lastIdx="1" clrIdx="0">
    <p:extLst>
      <p:ext uri="{19B8F6BF-5375-455C-9EA6-DF929625EA0E}">
        <p15:presenceInfo xmlns:p15="http://schemas.microsoft.com/office/powerpoint/2012/main" userId="S-1-5-21-17613760-2162098496-3399085820-26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93" d="100"/>
          <a:sy n="93" d="100"/>
        </p:scale>
        <p:origin x="9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 (5th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  <p:sldLayoutId id="2147483688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684113-0A9D-4F60-BF5D-BE0F753C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3600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Chapter 14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85B577-6C6F-4741-81F7-01A4D0115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and video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web page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962-C551-4742-8E2B-9C444B33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page with both audio and video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C6A0-C1D0-4843-AB35-2E37D3885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&lt;h1&gt;Welcome to the San Joaquin Valley ...&lt;/h1&gt;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&lt;audio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audioplayer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 controls&gt;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&lt;/audio&gt;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&lt;h2&gt;San Joaquin Valley Town Hall ...&lt;/h2&gt;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&lt;p&gt;...&lt;/p&gt;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&lt;video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videoplayer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controls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width="480" height="270"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poster="images/poster.png"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preload="auto"&gt;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&lt;/video&gt;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F402-8B4D-4CB0-8546-4AFBF62FBDC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7F2A-8E33-4484-A1CF-0C3164C2E8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D8DC-43D9-4058-93D5-E741B65E08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2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3422-1AD0-4ADE-B0C2-3E14DDD0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14-1	Embed audio in a page</a:t>
            </a:r>
            <a:endParaRPr lang="en-US" dirty="0"/>
          </a:p>
        </p:txBody>
      </p:sp>
      <p:pic>
        <p:nvPicPr>
          <p:cNvPr id="8" name="Content Placeholder 7" descr="Web page screenshot&#10;&#10;Read the exercise description">
            <a:extLst>
              <a:ext uri="{FF2B5EF4-FFF2-40B4-BE49-F238E27FC236}">
                <a16:creationId xmlns:a16="http://schemas.microsoft.com/office/drawing/2014/main" id="{B319CA0A-4048-45CF-A64A-E0A6E23290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1189" y="1143000"/>
            <a:ext cx="440162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7C1B-B6BA-4BAB-A8C2-3B48A94DF7F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2AF3-BD65-45E4-B816-0483B5B3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E74D-8403-45C1-A07C-3746A6994E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E3A-060E-490E-97FE-F50A121D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E52C-BDF0-4B22-BD18-0B935E3A2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 audio and video elements to add audio and video to a web page.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coding that’s required for adding audio or video to a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attributes for the audio and video elements: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controls, poster, loop,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autoplay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0361-6A0F-49AF-AAAC-2E1778B2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B7CD-ED3B-4FC4-B3D9-2769016E2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0077-9E01-4A46-B638-7C24D21A9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7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67F57D-BC67-478E-B0BE-2559DA5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media types for video and audio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4ED88-037C-4D52-91A5-EC03D5987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MPEG-4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MP3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AAC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561-F6E9-4AFD-A95E-A6D761956F5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995E-F4F5-4462-8BE5-DEAB8A9F2E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B309-CAFC-4263-B98C-2ADA0557B3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8A94-5B39-4371-BBD0-A11E67E3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attributes for audio and video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6520-DB81-4E24-A3B4-B7D086891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preload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2514-8B32-4792-B68F-8C923D83060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AFA0-C043-4B1C-AA71-EE52CD336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741C-E30B-463E-BFEC-90C1919F91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9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5776-3460-4EA8-B214-1547D94F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369332"/>
          </a:xfrm>
        </p:spPr>
        <p:txBody>
          <a:bodyPr/>
          <a:lstStyle/>
          <a:p>
            <a:r>
              <a:rPr lang="en-US" dirty="0"/>
              <a:t>Video and audio elements with just a </a:t>
            </a:r>
            <a:r>
              <a:rPr lang="en-US" dirty="0" err="1"/>
              <a:t>src</a:t>
            </a:r>
            <a:r>
              <a:rPr lang="en-US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743E-911C-440A-9C8E-11E88B45E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&lt;video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="media/sjv_speakers_sampson.mp4"&gt;&lt;/video&gt;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&lt;audio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="media/sjv_welcome.mp3"&gt;&lt;/audio&gt;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2CC3-46F9-49D3-9DC2-DBB5252204D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93BC-9996-4B4C-BE7E-50A429E36C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18D9-9157-40FD-A0C5-9B2FF810C4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F031-1C31-4652-80A2-B509C980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audio element with two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667B-B8B4-4F28-B804-BB2C3884B9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&lt;audio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controls&gt;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5999-F9C7-49C9-9868-C2997E876E1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8CEE-8E14-48AE-9A88-176EC5C37D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0A30-40EE-4C88-8F53-E6A283C39D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5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B476-4837-4200-BF07-37A31C8B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video element with six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040E-44D8-4D98-BE02-45308AE01A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&lt;video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width="480" height="270"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poster="images/poster.png"&gt;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preload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controls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96FD-4D95-4338-8169-35B4CD4CB1F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F2EB-C2E3-408C-A4DC-CF80532AC5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AC44-4973-4CF3-A7A0-93D87F2DA2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8A3C-7B52-4C20-912D-EEAA6F43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and usability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58FF-2C38-410C-B76C-FD3262F85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audio or video presents essential content, you need to provide a text version of it for those who can’t hear or see.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use the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because users like to control their web experiences.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7F89-D0E9-403E-83E5-B40A40C3473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1FB1-8508-4AC4-8040-D4E26FE3ED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0CC4-4FF8-4A0F-ABF7-C854EFB74A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7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C1C3-D50F-44CF-B2FB-55EABB2D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offers both audio and video</a:t>
            </a:r>
            <a:endParaRPr lang="en-US" dirty="0"/>
          </a:p>
        </p:txBody>
      </p:sp>
      <p:pic>
        <p:nvPicPr>
          <p:cNvPr id="8" name="Content Placeholder 7" descr="Refer to page 469 in textbook">
            <a:extLst>
              <a:ext uri="{FF2B5EF4-FFF2-40B4-BE49-F238E27FC236}">
                <a16:creationId xmlns:a16="http://schemas.microsoft.com/office/drawing/2014/main" id="{CC283B27-A1E8-432A-B2A3-A3B0C3B603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594360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75B5-CA25-48FE-B755-584EB4A3E80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4A41-213E-43D3-A34F-C90765783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9DE3-9A10-41C4-8FF4-37863AA829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866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96</TotalTime>
  <Words>641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Objectives</vt:lpstr>
      <vt:lpstr>Common media types for video and audio</vt:lpstr>
      <vt:lpstr>Common attributes for audio and video elements</vt:lpstr>
      <vt:lpstr>Video and audio elements with just a src attribute</vt:lpstr>
      <vt:lpstr>An audio element with two attributes</vt:lpstr>
      <vt:lpstr>A video element with six attributes</vt:lpstr>
      <vt:lpstr>Accessibility and usability guidelines</vt:lpstr>
      <vt:lpstr>A web page that offers both audio and video</vt:lpstr>
      <vt:lpstr>The HTML for the page with both audio and video</vt:lpstr>
      <vt:lpstr>Short 14-1 Embed audio in a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Murach</dc:creator>
  <cp:lastModifiedBy>Bethany Cabrera</cp:lastModifiedBy>
  <cp:revision>9</cp:revision>
  <cp:lastPrinted>2016-01-14T23:03:16Z</cp:lastPrinted>
  <dcterms:created xsi:type="dcterms:W3CDTF">2021-10-27T22:16:17Z</dcterms:created>
  <dcterms:modified xsi:type="dcterms:W3CDTF">2021-11-02T20:18:25Z</dcterms:modified>
</cp:coreProperties>
</file>