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1" r:id="rId4"/>
    <p:sldId id="262" r:id="rId5"/>
    <p:sldId id="264" r:id="rId6"/>
    <p:sldId id="265" r:id="rId7"/>
    <p:sldId id="259" r:id="rId8"/>
    <p:sldId id="266" r:id="rId9"/>
    <p:sldId id="258" r:id="rId10"/>
    <p:sldId id="268" r:id="rId11"/>
    <p:sldId id="269" r:id="rId12"/>
    <p:sldId id="272" r:id="rId13"/>
    <p:sldId id="271" r:id="rId14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1" autoAdjust="0"/>
    <p:restoredTop sz="86433" autoAdjust="0"/>
  </p:normalViewPr>
  <p:slideViewPr>
    <p:cSldViewPr>
      <p:cViewPr varScale="1">
        <p:scale>
          <a:sx n="99" d="100"/>
          <a:sy n="99" d="100"/>
        </p:scale>
        <p:origin x="109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11/2/2021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number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2022,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2022,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2022,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2022,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_2-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4495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64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143000"/>
            <a:ext cx="7315200" cy="4495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67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2022,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85" r:id="rId3"/>
    <p:sldLayoutId id="2147483679" r:id="rId4"/>
    <p:sldLayoutId id="2147483686" r:id="rId5"/>
    <p:sldLayoutId id="2147483680" r:id="rId6"/>
    <p:sldLayoutId id="2147483683" r:id="rId7"/>
    <p:sldLayoutId id="2147483681" r:id="rId8"/>
    <p:sldLayoutId id="2147483674" r:id="rId9"/>
    <p:sldLayoutId id="2147483687" r:id="rId10"/>
    <p:sldLayoutId id="2147483676" r:id="rId11"/>
    <p:sldLayoutId id="2147483675" r:id="rId12"/>
    <p:sldLayoutId id="2147483684" r:id="rId13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17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to deploy </a:t>
            </a:r>
          </a:p>
          <a:p>
            <a:r>
              <a:rPr lang="en-US" dirty="0"/>
              <a:t>a website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9F379-9E95-4BA1-A803-EBCF1112E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robots.txt files that tell search engines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DE8AF-C7FA-4340-B90F-2BB78A49AE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 to index the pages in the cart folder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User-agent: *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Disallow: /cart/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 to index the pages in two folders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User-agent: *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Disallow: /cart/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Disallow: /private/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 to index one folder and one file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User-agent: *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Disallow: /cart/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Disallow: /backlist/private.html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81341-2C69-44BE-9EBC-EDCA1A35B8F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auto">
          <a:xfrm>
            <a:off x="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00" kern="120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CBBB8-C9D3-4111-996B-31C95D6E7DD5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b="1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8E5FD-372E-49F5-A453-5758D00F87C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982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49317-8E43-49F8-8A1C-446AF5489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meta tag that stops a page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being indexed or followed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487E2-0ACE-40FD-B4C5-265B2D3C0F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6161" y="1295400"/>
            <a:ext cx="7391400" cy="1524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&lt;meta http-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equiv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="robots" content="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noindex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nofollow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6B385-D2F8-4828-8B71-0E582D6B990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auto">
          <a:xfrm>
            <a:off x="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00" kern="120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F1BBD-ED02-4B22-A44E-4CFEE41806AD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b="1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878A2-5D12-46B3-BD9C-9187A2CB28C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207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EAA44-489F-4849-8D04-1D2757089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make sure web pages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 included by search engines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0ECBB-3CFA-460B-A0CD-A7EDE4712E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6688" y="1155493"/>
            <a:ext cx="7391400" cy="3124200"/>
          </a:xfrm>
        </p:spPr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Add a sitemap.xml file to the root directory of the site.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free website for creating a site map</a:t>
            </a:r>
          </a:p>
          <a:p>
            <a:pPr marL="342900" marR="27432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 u="sng" spc="-1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www.xml-sitemaps.com</a:t>
            </a:r>
            <a:endParaRPr lang="en-US" sz="1800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C754A-2E2F-4B0A-96FB-157A8557D28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auto">
          <a:xfrm>
            <a:off x="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00" kern="120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8659B-42FA-4007-BFCB-FD7DAF527ED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b="1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F06FC-F350-40D1-A6BA-5365030FBA7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124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060532A-F0C3-46E8-B71A-81EEF9070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tools for grading a website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ED28C-ADC9-49C0-B328-34C2ACCC22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3276600"/>
          </a:xfrm>
        </p:spPr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Hubspot’s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Marketing Grader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Nibbler</a:t>
            </a:r>
          </a:p>
          <a:p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commercial tool for grading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maintaining a website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SiteImprove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6E8C6-3101-4CDC-813E-423FC1D3095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auto">
          <a:xfrm>
            <a:off x="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00" kern="120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D54A9-2B9B-407C-91E4-A969C15114A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b="1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8DA23-1123-4CDD-94F7-676921187E5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70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B7389-2EA2-4107-86F8-D7B11AED7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D2663-7332-4C43-ACD6-ADAC7FFAF6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7345" algn="l"/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Deploy a website to a web server that has Internet access.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7345" algn="l"/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Get your website into the major search engines and directories.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7345" algn="l"/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an FTP program for transferring files to and from a website on a server.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7345" algn="l"/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process of testing a website after it has been deployed.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7345" algn="l"/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process for getting your website into search engines and directories.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7345" algn="l"/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two ways to control which pages on your site are indexed.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B3FDA-1AB3-49B1-9119-43865C6C231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auto">
          <a:xfrm>
            <a:off x="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00" kern="120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E0D18-0571-4485-8479-198FBC8CF707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b="1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E6222-EDB4-4509-9410-5501B45301F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917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1B318-A160-4AB3-AB86-8FC30A356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FileZilla when it’s connected to a web host</a:t>
            </a:r>
            <a:endParaRPr lang="en-US" dirty="0"/>
          </a:p>
        </p:txBody>
      </p:sp>
      <p:pic>
        <p:nvPicPr>
          <p:cNvPr id="8" name="Content Placeholder 7" descr="See slide title&#10;&#10;See page 519 in book">
            <a:extLst>
              <a:ext uri="{FF2B5EF4-FFF2-40B4-BE49-F238E27FC236}">
                <a16:creationId xmlns:a16="http://schemas.microsoft.com/office/drawing/2014/main" id="{F327542B-F152-4742-8C09-A76396A4E60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43000"/>
            <a:ext cx="7620000" cy="47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FFB98-3F4C-4FA7-AC51-A91DE92E126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auto">
          <a:xfrm>
            <a:off x="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00" kern="120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CC43C-3AF7-43AD-891B-437C694C4C92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b="1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F027B-9DF4-4CB0-BDB1-3213497329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018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EAA44-489F-4849-8D04-1D2757089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connect to a website on a web server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0ECBB-3CFA-460B-A0CD-A7EDE4712E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7345" algn="l"/>
                <a:tab pos="347345" algn="l"/>
              </a:tabLst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File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Site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Manager to display the Site Manager dialog box.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7345" algn="l"/>
                <a:tab pos="347345" algn="l"/>
              </a:tabLst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Click the New Site button and enter a name for the site.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7345" algn="l"/>
                <a:tab pos="347345" algn="l"/>
              </a:tabLst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Enter the details needed to connect to the site, including the host name, user name, and password.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7345" algn="l"/>
                <a:tab pos="347345" algn="l"/>
              </a:tabLst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Click the Connect button.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connect to a website the second time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Open the Site Manager, click on the site name, and click the Connect button.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edit the settings for a website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Open the Site Manager, click on the site name, edit its settings, and click the OK button.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C754A-2E2F-4B0A-96FB-157A8557D28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auto">
          <a:xfrm>
            <a:off x="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00" kern="120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8659B-42FA-4007-BFCB-FD7DAF527ED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b="1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F06FC-F350-40D1-A6BA-5365030FBA7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711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6F92C-373C-4288-9BB4-8160617AA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test a web page that you’ve just deployed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802DD-2C55-4A14-A5F6-EC718E989C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Chrome to go to your home page, and navigate to the new page using every route that your site has for getting there.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Review the contents for the page, and make sure it’s all there and it all works.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 all the links on the page to make sure they work correctly.</a:t>
            </a:r>
          </a:p>
          <a:p>
            <a:pPr marL="342900" marR="27432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 spc="-10" dirty="0">
                <a:effectLst/>
                <a:latin typeface="TimesNewRomanPSMT"/>
                <a:ea typeface="Times New Roman" panose="02020603050405020304" pitchFamily="18" charset="0"/>
                <a:cs typeface="TimesNewRomanPSMT"/>
              </a:rPr>
              <a:t>Test the page in other browsers including tablet and mobile browsers</a:t>
            </a: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NewRomanPSMT"/>
              </a:rPr>
              <a:t>.</a:t>
            </a:r>
            <a:endParaRPr lang="en-US" sz="1800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F06E9-9B73-4F9D-9FC7-7AE9306C5F9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auto">
          <a:xfrm>
            <a:off x="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00" kern="120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385DA-F2CA-405B-B69F-716D93FBE923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b="1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2E178-7D16-46FE-85C1-7B4B40D604F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96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5A07A-FD72-4D3F-91F2-56F704A74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test a new website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7C829-FE27-44D0-8995-EB95229DE4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Chrome to review all of the pages and test all of the links, one page at a time.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Do the same for the other browsers including tablet and mobile browsers.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2D21F-F512-4880-9DEE-36060D4770D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auto">
          <a:xfrm>
            <a:off x="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00" kern="120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ED79A-DE24-4EE6-B88C-948E331EE6E4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b="1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E2178-F324-4D85-9E26-8D071DAD350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620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33BB8-1FCE-4DF5-AD58-A791B662D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web hosting site</a:t>
            </a:r>
            <a:endParaRPr lang="en-US" dirty="0"/>
          </a:p>
        </p:txBody>
      </p:sp>
      <p:pic>
        <p:nvPicPr>
          <p:cNvPr id="8" name="Content Placeholder 7" descr="See slide title&#10;&#10;See page 523 in book">
            <a:extLst>
              <a:ext uri="{FF2B5EF4-FFF2-40B4-BE49-F238E27FC236}">
                <a16:creationId xmlns:a16="http://schemas.microsoft.com/office/drawing/2014/main" id="{9C5157A9-9228-4DEE-8263-0BA8103D805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131852"/>
            <a:ext cx="4408498" cy="4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3EDBD-3389-4BB4-A593-16B9996CF9D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auto">
          <a:xfrm>
            <a:off x="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00" kern="120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B135E-F666-4EB7-9BFA-9E3810ECEBF4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b="1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43837-0C8A-402B-8AFE-1702D0B47A7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083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20F6D-B29F-4523-89CB-E35276493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major search engines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0FD5D-9E52-495A-BBFF-F770B16C04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Google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Bing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F564D-4ABE-4A44-8A38-982AE9F75DC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auto">
          <a:xfrm>
            <a:off x="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00" kern="120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4506C-BD47-454B-9CC4-D63B47165308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b="1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812C0-3EAB-4B63-8578-D73F475B709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957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42161-FF71-462E-A3D4-D88E92601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page for Google Search Central</a:t>
            </a:r>
            <a:endParaRPr lang="en-US" dirty="0"/>
          </a:p>
        </p:txBody>
      </p:sp>
      <p:pic>
        <p:nvPicPr>
          <p:cNvPr id="8" name="Content Placeholder 7" descr="See slide title&#10;&#10;See page 525 in book">
            <a:extLst>
              <a:ext uri="{FF2B5EF4-FFF2-40B4-BE49-F238E27FC236}">
                <a16:creationId xmlns:a16="http://schemas.microsoft.com/office/drawing/2014/main" id="{F1024D51-FB86-4367-8465-557F52C6B25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028700"/>
            <a:ext cx="5644587" cy="4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6D43A-1FBE-4C0C-84A0-B2BA1848C40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auto">
          <a:xfrm>
            <a:off x="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00" kern="120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869E0-BA14-456A-A138-AC630E345771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b="1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64AAD-F4F2-4A33-AD26-44C4017851B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601985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611E833D-05D0-4A5D-A09D-85733BEA6AAA}" vid="{7CAD4F6C-8ECE-45F7-A39E-93FAD23107B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83</TotalTime>
  <Words>781</Words>
  <Application>Microsoft Office PowerPoint</Application>
  <PresentationFormat>On-screen Show (4:3)</PresentationFormat>
  <Paragraphs>110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Narrow</vt:lpstr>
      <vt:lpstr>Courier New</vt:lpstr>
      <vt:lpstr>Symbol</vt:lpstr>
      <vt:lpstr>Times New Roman</vt:lpstr>
      <vt:lpstr>TimesNewRomanPSMT</vt:lpstr>
      <vt:lpstr>Master slides_with_titles_logo</vt:lpstr>
      <vt:lpstr>Chapter 17</vt:lpstr>
      <vt:lpstr>Objectives</vt:lpstr>
      <vt:lpstr>FileZilla when it’s connected to a web host</vt:lpstr>
      <vt:lpstr>How to connect to a website on a web server</vt:lpstr>
      <vt:lpstr>How to test a web page that you’ve just deployed</vt:lpstr>
      <vt:lpstr>How to test a new website</vt:lpstr>
      <vt:lpstr>A web hosting site</vt:lpstr>
      <vt:lpstr>The major search engines</vt:lpstr>
      <vt:lpstr>The page for Google Search Central</vt:lpstr>
      <vt:lpstr>Three robots.txt files that tell search engines</vt:lpstr>
      <vt:lpstr>A meta tag that stops a page  from being indexed or followed</vt:lpstr>
      <vt:lpstr>How to make sure web pages  are included by search engines</vt:lpstr>
      <vt:lpstr>Free tools for grading a website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Murach</dc:creator>
  <cp:lastModifiedBy>Anne Boehm</cp:lastModifiedBy>
  <cp:revision>3</cp:revision>
  <cp:lastPrinted>2016-01-14T23:03:16Z</cp:lastPrinted>
  <dcterms:created xsi:type="dcterms:W3CDTF">2021-10-28T19:52:06Z</dcterms:created>
  <dcterms:modified xsi:type="dcterms:W3CDTF">2021-11-02T17:32:04Z</dcterms:modified>
</cp:coreProperties>
</file>