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1" r:id="rId9"/>
    <p:sldId id="264" r:id="rId10"/>
    <p:sldId id="282" r:id="rId11"/>
    <p:sldId id="283" r:id="rId12"/>
    <p:sldId id="288" r:id="rId13"/>
    <p:sldId id="268" r:id="rId14"/>
    <p:sldId id="284" r:id="rId15"/>
    <p:sldId id="285" r:id="rId16"/>
    <p:sldId id="286" r:id="rId17"/>
    <p:sldId id="287" r:id="rId18"/>
    <p:sldId id="273" r:id="rId19"/>
    <p:sldId id="274" r:id="rId20"/>
    <p:sldId id="275" r:id="rId21"/>
    <p:sldId id="291" r:id="rId22"/>
    <p:sldId id="276" r:id="rId23"/>
    <p:sldId id="277" r:id="rId24"/>
    <p:sldId id="289" r:id="rId25"/>
    <p:sldId id="290" r:id="rId26"/>
    <p:sldId id="278" r:id="rId27"/>
    <p:sldId id="280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2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5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2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6163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9712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  <p:sldLayoutId id="2147483688" r:id="rId14"/>
    <p:sldLayoutId id="2147483689" r:id="rId15"/>
    <p:sldLayoutId id="2147483690" r:id="rId1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3600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sz="3600" b="1" dirty="0">
              <a:solidFill>
                <a:srgbClr val="000099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209800"/>
            <a:ext cx="6477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Flexible Box Layout for Responsive Web Design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align-items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 items is set to center</a:t>
            </a:r>
          </a:p>
          <a:p>
            <a:endParaRPr lang="en-US" dirty="0"/>
          </a:p>
        </p:txBody>
      </p:sp>
      <p:pic>
        <p:nvPicPr>
          <p:cNvPr id="9" name="Content Placeholder 8" descr="See slide title&#10;&#10;See page 303 in book">
            <a:extLst>
              <a:ext uri="{FF2B5EF4-FFF2-40B4-BE49-F238E27FC236}">
                <a16:creationId xmlns:a16="http://schemas.microsoft.com/office/drawing/2014/main" id="{E42ADD20-B110-44C1-9FE5-17EE543F5A6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59714" y="1523999"/>
            <a:ext cx="6565086" cy="70793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Align-items is set to stretch</a:t>
            </a:r>
          </a:p>
          <a:p>
            <a:endParaRPr lang="en-US" dirty="0"/>
          </a:p>
        </p:txBody>
      </p:sp>
      <p:pic>
        <p:nvPicPr>
          <p:cNvPr id="11" name="Content Placeholder 10" descr="See slide title&#10;&#10;See page 303 in book">
            <a:extLst>
              <a:ext uri="{FF2B5EF4-FFF2-40B4-BE49-F238E27FC236}">
                <a16:creationId xmlns:a16="http://schemas.microsoft.com/office/drawing/2014/main" id="{4C0237B4-4B6D-4E22-9567-A9C948C81C9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46848" y="2773412"/>
            <a:ext cx="6577951" cy="71076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6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menu with no wrapping</a:t>
            </a:r>
          </a:p>
        </p:txBody>
      </p:sp>
      <p:pic>
        <p:nvPicPr>
          <p:cNvPr id="9" name="Content Placeholder 8" descr="See slide title&#10;&#10;See page 305 in book">
            <a:extLst>
              <a:ext uri="{FF2B5EF4-FFF2-40B4-BE49-F238E27FC236}">
                <a16:creationId xmlns:a16="http://schemas.microsoft.com/office/drawing/2014/main" id="{91D9120E-8D27-4B2F-82EF-720B23EF420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56519" y="1136350"/>
            <a:ext cx="6537976" cy="175924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14400" y="3107834"/>
            <a:ext cx="7315200" cy="854567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default alignment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 { flex-wrap: wrap; }</a:t>
            </a:r>
          </a:p>
          <a:p>
            <a:endParaRPr lang="en-US" dirty="0"/>
          </a:p>
        </p:txBody>
      </p:sp>
      <p:pic>
        <p:nvPicPr>
          <p:cNvPr id="11" name="Content Placeholder 10" descr="See slide title&#10;&#10;See page 305 in book">
            <a:extLst>
              <a:ext uri="{FF2B5EF4-FFF2-40B4-BE49-F238E27FC236}">
                <a16:creationId xmlns:a16="http://schemas.microsoft.com/office/drawing/2014/main" id="{44F71FF5-2784-41D2-895D-554A65A3068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6519" y="3978355"/>
            <a:ext cx="6516198" cy="17432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4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29E1-F13B-46D8-A158-6FE8231B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center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62AA-FE76-44B9-866F-E890D518E9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89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 { flex-wrap: wrap;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align-content: center; }</a:t>
            </a:r>
          </a:p>
          <a:p>
            <a:endParaRPr lang="en-US" dirty="0"/>
          </a:p>
        </p:txBody>
      </p:sp>
      <p:pic>
        <p:nvPicPr>
          <p:cNvPr id="8" name="Content Placeholder 7" descr="See slide title&#10;&#10;See page 305 in book">
            <a:extLst>
              <a:ext uri="{FF2B5EF4-FFF2-40B4-BE49-F238E27FC236}">
                <a16:creationId xmlns:a16="http://schemas.microsoft.com/office/drawing/2014/main" id="{3354B16F-346E-4F4F-916D-D5C10358F9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14" y="1784986"/>
            <a:ext cx="6680080" cy="17964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A252-142E-45B1-A5C0-5E8C8C0F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55BA-324A-4E94-A27B-6A170A62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C80E-4A86-4B60-BFB4-9E13BB7A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2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0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flex-basis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50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flex-basis: 25%;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flex-basis: 50%;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983176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pPr marL="347663"/>
            <a:endParaRPr lang="en-US" dirty="0"/>
          </a:p>
        </p:txBody>
      </p:sp>
      <p:pic>
        <p:nvPicPr>
          <p:cNvPr id="10" name="Content Placeholder 9" descr="See slide title&#10;&#10;See page 307 in book">
            <a:extLst>
              <a:ext uri="{FF2B5EF4-FFF2-40B4-BE49-F238E27FC236}">
                <a16:creationId xmlns:a16="http://schemas.microsoft.com/office/drawing/2014/main" id="{D0C563F1-5658-4FC3-8B7F-2B55823FEE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833" y="2454712"/>
            <a:ext cx="3258290" cy="2752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984828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4" name="Content Placeholder 13" descr="See slide title&#10;&#10;See page 307 in book">
            <a:extLst>
              <a:ext uri="{FF2B5EF4-FFF2-40B4-BE49-F238E27FC236}">
                <a16:creationId xmlns:a16="http://schemas.microsoft.com/office/drawing/2014/main" id="{DAE3C621-1D2F-4884-A319-D737E919595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7833" y="3456363"/>
            <a:ext cx="6510177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flex-grow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8365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3;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23627" y="2777057"/>
            <a:ext cx="7391400" cy="48006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07 in book">
            <a:extLst>
              <a:ext uri="{FF2B5EF4-FFF2-40B4-BE49-F238E27FC236}">
                <a16:creationId xmlns:a16="http://schemas.microsoft.com/office/drawing/2014/main" id="{BC7213B0-44D1-4E12-AC37-FD3AA0C5F6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3115" y="3245056"/>
            <a:ext cx="3273836" cy="24386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23627" y="3751569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4" name="Content Placeholder 13" descr="See slide title&#10;&#10;See page 307 in book">
            <a:extLst>
              <a:ext uri="{FF2B5EF4-FFF2-40B4-BE49-F238E27FC236}">
                <a16:creationId xmlns:a16="http://schemas.microsoft.com/office/drawing/2014/main" id="{9E812255-48A9-4BD4-AB68-DA551E68F6B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319502" y="4208068"/>
            <a:ext cx="6504996" cy="2438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flex-shrink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aside { flex-basis: 250px;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flex-shrink: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 flex-shrink: 1;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09158" y="2000537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09 in book">
            <a:extLst>
              <a:ext uri="{FF2B5EF4-FFF2-40B4-BE49-F238E27FC236}">
                <a16:creationId xmlns:a16="http://schemas.microsoft.com/office/drawing/2014/main" id="{4F3B6C8C-1DD0-47A6-BCBD-1C8D5556E5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56" y="2457737"/>
            <a:ext cx="6712888" cy="26824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00581" y="3043947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4" name="Content Placeholder 13" descr="See slide title&#10;&#10;See page 309 in book">
            <a:extLst>
              <a:ext uri="{FF2B5EF4-FFF2-40B4-BE49-F238E27FC236}">
                <a16:creationId xmlns:a16="http://schemas.microsoft.com/office/drawing/2014/main" id="{A81EC4C7-0B4E-4AD4-BA30-2184C6B4506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09949" y="3515002"/>
            <a:ext cx="4479729" cy="26824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0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flex: 1 1 100px;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flex: 2 2 300px;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752600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0" name="Content Placeholder 9" descr="See slide title&#10;&#10;See page 309 in book">
            <a:extLst>
              <a:ext uri="{FF2B5EF4-FFF2-40B4-BE49-F238E27FC236}">
                <a16:creationId xmlns:a16="http://schemas.microsoft.com/office/drawing/2014/main" id="{3F1A14C6-5545-4C7C-92AE-7B1511DE0E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31" y="2192673"/>
            <a:ext cx="4072481" cy="24386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667000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6" name="Content Placeholder 15" descr="See slide title&#10;&#10;See page 309 in book">
            <a:extLst>
              <a:ext uri="{FF2B5EF4-FFF2-40B4-BE49-F238E27FC236}">
                <a16:creationId xmlns:a16="http://schemas.microsoft.com/office/drawing/2014/main" id="{158F4533-8360-4BD5-8F76-E5C16A299C4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6369" y="3132265"/>
            <a:ext cx="6102625" cy="24386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12800" y="3657600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8" name="Content Placeholder 17" descr="See slide title&#10;&#10;See page 309 in book">
            <a:extLst>
              <a:ext uri="{FF2B5EF4-FFF2-40B4-BE49-F238E27FC236}">
                <a16:creationId xmlns:a16="http://schemas.microsoft.com/office/drawing/2014/main" id="{6B8979BF-A5FF-421F-9EC3-7E777BECE6C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1260431" y="4089099"/>
            <a:ext cx="2042337" cy="2438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direction and 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page at a narrow width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8" name="Content Placeholder 7" descr="See slide title&#10;&#10;See page 311 in book">
            <a:extLst>
              <a:ext uri="{FF2B5EF4-FFF2-40B4-BE49-F238E27FC236}">
                <a16:creationId xmlns:a16="http://schemas.microsoft.com/office/drawing/2014/main" id="{3824AE66-17FA-42D2-A10B-D8A5C02C4D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1081" y="1371600"/>
            <a:ext cx="4952820" cy="40017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0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Flexible Box Layout to lay out simple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Flexible Box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Flexible Box Layout: flexbox,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layout</a:t>
            </a:r>
          </a:p>
        </p:txBody>
      </p:sp>
      <p:pic>
        <p:nvPicPr>
          <p:cNvPr id="8" name="Content Placeholder 7" descr="See slide title&#10;&#10;See page 313 in book">
            <a:extLst>
              <a:ext uri="{FF2B5EF4-FFF2-40B4-BE49-F238E27FC236}">
                <a16:creationId xmlns:a16="http://schemas.microsoft.com/office/drawing/2014/main" id="{EF7C088D-5D30-4D02-ACA1-FF49056C2F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066800"/>
            <a:ext cx="627116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8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BB78-A615-4F27-844A-5A1B0580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mobile layout</a:t>
            </a:r>
          </a:p>
        </p:txBody>
      </p:sp>
      <p:pic>
        <p:nvPicPr>
          <p:cNvPr id="7" name="Content Placeholder 6" descr="See slide title&#10;&#10;See page 313 in book">
            <a:extLst>
              <a:ext uri="{FF2B5EF4-FFF2-40B4-BE49-F238E27FC236}">
                <a16:creationId xmlns:a16="http://schemas.microsoft.com/office/drawing/2014/main" id="{B10CED37-602E-4A38-B851-4933FA9233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8807" y="1143000"/>
            <a:ext cx="7315200" cy="4239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D93D-FB48-4751-854F-6D3A493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A82C-09BD-49F9-9401-9B2D6CA4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1822-4ED1-43FE-84CC-7F86B6D8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2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structure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7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larger screens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the styles for the image in the header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 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             /* image isn't scaled 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float: 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margin-left: 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the styles for the navigation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 ul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#nav_menu ul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62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1A91-17D1-4ADB-8906-F85BCBDA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larger screens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C59E-DDE7-45CD-8786-39D3E7827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main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article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2.0202% 0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948-C91E-4409-8B2D-45F21BF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C069-B643-4FC0-8BBD-FC4B2FE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1AB8-4255-4396-8E68-E49C637B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7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48A2-57D5-49A4-9F2E-DAF56935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larger screens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B6AA-3FFA-4719-B889-B3EB2051D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sidebar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2123-B34C-44EF-9F2E-9F1D7F02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CF9E-6284-4EED-9A5C-E7790CD9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BEC0-EED1-448F-BEAF-C43170F9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0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2656"/>
            <a:ext cx="7315200" cy="553998"/>
          </a:xfrm>
        </p:spPr>
        <p:txBody>
          <a:bodyPr/>
          <a:lstStyle/>
          <a:p>
            <a:r>
              <a:rPr lang="en-US" sz="1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media query that changes the display </a:t>
            </a:r>
            <a:br>
              <a:rPr lang="en-US" sz="1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single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796px)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h2, header h3, header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7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71907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flexbox to add a third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the Town Hall home page </a:t>
            </a:r>
            <a:endParaRPr lang="en-US" dirty="0"/>
          </a:p>
        </p:txBody>
      </p:sp>
      <p:pic>
        <p:nvPicPr>
          <p:cNvPr id="14" name="Content Placeholder 13" descr="Web page screenshot&#10;&#10;Read the exercise description">
            <a:extLst>
              <a:ext uri="{FF2B5EF4-FFF2-40B4-BE49-F238E27FC236}">
                <a16:creationId xmlns:a16="http://schemas.microsoft.com/office/drawing/2014/main" id="{76653B9F-64E1-4480-8300-A023A54DEF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1313393"/>
            <a:ext cx="5755732" cy="45980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slide title&#10;&#10;See page 297 in book">
            <a:extLst>
              <a:ext uri="{FF2B5EF4-FFF2-40B4-BE49-F238E27FC236}">
                <a16:creationId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3" y="1295400"/>
            <a:ext cx="7481183" cy="2971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12" name="Content Placeholder 11" descr="See slide title&#10;&#10;See page 297 in book">
            <a:extLst>
              <a:ext uri="{FF2B5EF4-FFF2-40B4-BE49-F238E27FC236}">
                <a16:creationId xmlns:a16="http://schemas.microsoft.com/office/drawing/2014/main" id="{49B1990A-6BEA-4FB9-AC6C-125BB3BE05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8304" y="1295400"/>
            <a:ext cx="7778496" cy="8392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06F-3E7C-47E0-B450-52903C3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navigation menu</a:t>
            </a:r>
            <a:endParaRPr lang="en-US" dirty="0"/>
          </a:p>
        </p:txBody>
      </p:sp>
      <p:pic>
        <p:nvPicPr>
          <p:cNvPr id="8" name="Content Placeholder 7" descr="See slide title&#10;&#10;See page 299 in book">
            <a:extLst>
              <a:ext uri="{FF2B5EF4-FFF2-40B4-BE49-F238E27FC236}">
                <a16:creationId xmlns:a16="http://schemas.microsoft.com/office/drawing/2014/main" id="{C98C34BE-FEE8-400E-95C4-6E41C82E38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2376086" cy="2971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915E-0423-4721-82CE-937A9634C60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EB4-86D7-45A7-B510-D1B9E75A5C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176-BC69-4E6E-832E-915961C67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7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with equal spacing between flex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space-between;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#C8DFEE;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#6FABCF;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justify-content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space-between</a:t>
            </a:r>
          </a:p>
          <a:p>
            <a:endParaRPr lang="en-US" dirty="0"/>
          </a:p>
        </p:txBody>
      </p:sp>
      <p:pic>
        <p:nvPicPr>
          <p:cNvPr id="9" name="Content Placeholder 8" descr="See slide title&#10;&#10;See page 301 in book">
            <a:extLst>
              <a:ext uri="{FF2B5EF4-FFF2-40B4-BE49-F238E27FC236}">
                <a16:creationId xmlns:a16="http://schemas.microsoft.com/office/drawing/2014/main" id="{2EE365F4-CFF4-4427-AB9D-79D3BCEADE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50727" y="1511031"/>
            <a:ext cx="6316322" cy="31546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1334" y="2116053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space-around</a:t>
            </a:r>
          </a:p>
          <a:p>
            <a:endParaRPr lang="en-US" dirty="0"/>
          </a:p>
        </p:txBody>
      </p:sp>
      <p:pic>
        <p:nvPicPr>
          <p:cNvPr id="13" name="Content Placeholder 12" descr="See slide title&#10;&#10;See page 301 in book">
            <a:extLst>
              <a:ext uri="{FF2B5EF4-FFF2-40B4-BE49-F238E27FC236}">
                <a16:creationId xmlns:a16="http://schemas.microsoft.com/office/drawing/2014/main" id="{42196B68-F404-4635-A3F1-C59D7D42330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0726" y="2555532"/>
            <a:ext cx="6316322" cy="31793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1352" y="3174811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space-evenly</a:t>
            </a:r>
          </a:p>
          <a:p>
            <a:endParaRPr lang="en-US" dirty="0"/>
          </a:p>
        </p:txBody>
      </p:sp>
      <p:pic>
        <p:nvPicPr>
          <p:cNvPr id="19" name="Content Placeholder 18" descr="See slide title&#10;&#10;See page 301 in book">
            <a:extLst>
              <a:ext uri="{FF2B5EF4-FFF2-40B4-BE49-F238E27FC236}">
                <a16:creationId xmlns:a16="http://schemas.microsoft.com/office/drawing/2014/main" id="{006629BE-C5C5-47AC-B833-9873EA34FE6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350726" y="3632011"/>
            <a:ext cx="6316322" cy="31793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11352" y="4275242"/>
            <a:ext cx="7315200" cy="4377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flex-end</a:t>
            </a:r>
          </a:p>
          <a:p>
            <a:endParaRPr lang="en-US" dirty="0"/>
          </a:p>
        </p:txBody>
      </p:sp>
      <p:pic>
        <p:nvPicPr>
          <p:cNvPr id="21" name="Content Placeholder 20" descr="See slide title&#10;&#10;See page 301 in book">
            <a:extLst>
              <a:ext uri="{FF2B5EF4-FFF2-40B4-BE49-F238E27FC236}">
                <a16:creationId xmlns:a16="http://schemas.microsoft.com/office/drawing/2014/main" id="{4C132075-1A60-4256-A2FD-86C239E758F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/>
          <a:stretch>
            <a:fillRect/>
          </a:stretch>
        </p:blipFill>
        <p:spPr>
          <a:xfrm>
            <a:off x="1350726" y="4712947"/>
            <a:ext cx="6316322" cy="31793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DB2-90C2-4232-9FF0-26FA6034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that’s centered vertically in a container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991-CA5D-4658-9985-ADA051CF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silver;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90px;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flex-start;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50AE-10BF-4232-8121-41E8683893A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5th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04-987C-493D-A651-F3B4BD54F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00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2022,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B72E-D1BE-47A5-A6CA-B168F756F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624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312</TotalTime>
  <Words>1840</Words>
  <Application>Microsoft Office PowerPoint</Application>
  <PresentationFormat>On-screen Show (4:3)</PresentationFormat>
  <Paragraphs>310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The layout of the navigation menu</vt:lpstr>
      <vt:lpstr>The CSS for a navigation menu with equal spacing between flex items</vt:lpstr>
      <vt:lpstr>The justify-content property for flex boxes</vt:lpstr>
      <vt:lpstr>The CSS for a navigation menu  that’s centered vertically in a container</vt:lpstr>
      <vt:lpstr>The align-items property for flex boxes</vt:lpstr>
      <vt:lpstr>A menu with no wrapping</vt:lpstr>
      <vt:lpstr>A menu with wrapping and center alignment</vt:lpstr>
      <vt:lpstr>The HTML for a simple page layout</vt:lpstr>
      <vt:lpstr>CSS that uses the flex-basis property</vt:lpstr>
      <vt:lpstr>CSS for the flex-basis and flex-grow properties</vt:lpstr>
      <vt:lpstr>CSS for the flex-basis and flex-shrink properties</vt:lpstr>
      <vt:lpstr>CSS that uses the flex property</vt:lpstr>
      <vt:lpstr>The HTML for a page</vt:lpstr>
      <vt:lpstr>The page at a narrow width  with the section and aside reordered</vt:lpstr>
      <vt:lpstr>A speaker page in desktop layout</vt:lpstr>
      <vt:lpstr>A speaker page in mobile layout</vt:lpstr>
      <vt:lpstr>The HTML for the structure of the page</vt:lpstr>
      <vt:lpstr>The CSS for larger screens (part 1)</vt:lpstr>
      <vt:lpstr>The CSS for larger screens (part 2)</vt:lpstr>
      <vt:lpstr>The CSS for larger screens (part 3)</vt:lpstr>
      <vt:lpstr>The media query that changes the display  to a single column</vt:lpstr>
      <vt:lpstr>Short 9-1 Use flexbox to add a third column   to the Town Hall home page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Boehm</dc:creator>
  <cp:lastModifiedBy>Anne Boehm</cp:lastModifiedBy>
  <cp:revision>8</cp:revision>
  <cp:lastPrinted>2016-01-14T23:03:16Z</cp:lastPrinted>
  <dcterms:created xsi:type="dcterms:W3CDTF">2021-10-27T18:46:12Z</dcterms:created>
  <dcterms:modified xsi:type="dcterms:W3CDTF">2021-11-02T19:14:37Z</dcterms:modified>
</cp:coreProperties>
</file>