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28016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C5D10-7768-4D7C-8C59-93381CED739D}" v="3" dt="2020-11-13T07:45:4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7" autoAdjust="0"/>
    <p:restoredTop sz="94503" autoAdjust="0"/>
  </p:normalViewPr>
  <p:slideViewPr>
    <p:cSldViewPr snapToGrid="0">
      <p:cViewPr varScale="1">
        <p:scale>
          <a:sx n="109" d="100"/>
          <a:sy n="109" d="100"/>
        </p:scale>
        <p:origin x="132" y="834"/>
      </p:cViewPr>
      <p:guideLst>
        <p:guide orient="horz" pos="965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Muller" userId="ff9d6367-060f-48db-9c85-874f6a6a8b7d" providerId="ADAL" clId="{FBAC5D10-7768-4D7C-8C59-93381CED739D}"/>
    <pc:docChg chg="modSld">
      <pc:chgData name="Fabrice Muller" userId="ff9d6367-060f-48db-9c85-874f6a6a8b7d" providerId="ADAL" clId="{FBAC5D10-7768-4D7C-8C59-93381CED739D}" dt="2020-11-13T07:45:48.811" v="2" actId="207"/>
      <pc:docMkLst>
        <pc:docMk/>
      </pc:docMkLst>
      <pc:sldChg chg="addSp delSp modSp">
        <pc:chgData name="Fabrice Muller" userId="ff9d6367-060f-48db-9c85-874f6a6a8b7d" providerId="ADAL" clId="{FBAC5D10-7768-4D7C-8C59-93381CED739D}" dt="2020-11-13T07:45:48.811" v="2" actId="207"/>
        <pc:sldMkLst>
          <pc:docMk/>
          <pc:sldMk cId="3495188630" sldId="256"/>
        </pc:sldMkLst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0" creationId="{4B30BCB1-D098-40A0-B846-E01FE632A27C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1" creationId="{02952B9D-2CE9-4EBA-96B4-5926C2A90E95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2" creationId="{AF59F4AD-FD30-42D0-A0BE-8A0249402D57}"/>
          </ac:spMkLst>
        </pc:spChg>
        <pc:spChg chg="mod topLvl">
          <ac:chgData name="Fabrice Muller" userId="ff9d6367-060f-48db-9c85-874f6a6a8b7d" providerId="ADAL" clId="{FBAC5D10-7768-4D7C-8C59-93381CED739D}" dt="2020-11-13T07:45:48.811" v="2" actId="207"/>
          <ac:spMkLst>
            <pc:docMk/>
            <pc:sldMk cId="3495188630" sldId="256"/>
            <ac:spMk id="223" creationId="{EA24F653-384E-45C4-87F8-38F5F51D8061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4" creationId="{37C815B9-A265-4D9A-B74D-FCF981FC9D4C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5" creationId="{7CA065D1-9DAF-4BE5-9368-08B710461B54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6" creationId="{73FB5EB9-405A-4757-92A3-67B464FB6A02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7" creationId="{F61BFD55-EE6A-45A4-9858-1A5DDFC8FC48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8" creationId="{75567220-90F6-43AE-A87F-45C2355F08BE}"/>
          </ac:spMkLst>
        </pc:spChg>
        <pc:spChg chg="mod topLvl">
          <ac:chgData name="Fabrice Muller" userId="ff9d6367-060f-48db-9c85-874f6a6a8b7d" providerId="ADAL" clId="{FBAC5D10-7768-4D7C-8C59-93381CED739D}" dt="2020-11-13T07:45:42.718" v="1" actId="165"/>
          <ac:spMkLst>
            <pc:docMk/>
            <pc:sldMk cId="3495188630" sldId="256"/>
            <ac:spMk id="229" creationId="{2A6ADA37-CE22-4408-88E2-A2ADD6664634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43" creationId="{C8DC76B1-B385-4F63-8170-C03B3E9DCCC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44" creationId="{26D9CD9E-D9AF-4D81-891A-5A18C3511E6B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55" creationId="{39605EF1-F32C-4422-B2CA-4DCC5492DA95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56" creationId="{7E8154B2-F388-41BE-9B3A-1796284D4EC4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67" creationId="{E222C2FB-954A-4707-B66C-5A7506AF38DC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68" creationId="{86EADBAA-5936-4E46-BC39-A8959180F0C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79" creationId="{30DE3D33-3C1B-442E-BD27-E9F75EC43016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80" creationId="{117AE545-653C-4116-B6DA-8B4A79F2F08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91" creationId="{78C323BD-8BDA-45E4-B2A2-0871DD05931F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792" creationId="{1821EC1F-A585-400E-A1AD-934DCD4F5326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03" creationId="{8CE2F360-76BB-4108-B170-A6D9F9B84AE2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04" creationId="{AEBA125C-84B6-418F-B3D2-9AF96FF0D7B8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15" creationId="{16457FA0-608D-4AE4-B83E-8763DA1C321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16" creationId="{8ABB5D6A-0EF8-4990-A7A3-4764A3B929C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27" creationId="{F0E3B312-55DE-4788-BF57-07584770C5FB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28" creationId="{C55BD598-6E4F-4457-BBE6-6CFC516460A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39" creationId="{EA1F04CF-818B-4AEF-9241-82C45B4EBDC0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40" creationId="{28A6573E-F3B1-475B-9F54-3CC6064486E5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51" creationId="{3C8C312A-A348-4FA0-B0F8-EB4A57D79110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52" creationId="{B9C861A4-DB73-4D53-8CEC-DFA98EDCDA8D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63" creationId="{8B157577-059C-4382-BC32-E5A297D3364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64" creationId="{3379CFB0-EC3E-419A-97E0-0B4A8D81BD63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75" creationId="{6F91FA57-91DB-4C65-8335-8B833DBAB911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76" creationId="{17B2C67F-9295-48CB-A302-07076438AE8B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87" creationId="{7B94A441-554E-43C4-8135-5C4A7FAE5338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88" creationId="{140F795A-D274-42FF-9A40-81CB57871A94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899" creationId="{793A5C29-5224-4932-BDEC-3FC2EBF554FC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00" creationId="{BA5CA794-0537-429C-9438-60CBCEE49FD6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11" creationId="{8EDC5C04-7384-4540-9CEC-8BACBC45C1B8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12" creationId="{BD21818F-E2CC-450B-B460-16150B18016E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23" creationId="{4085784F-EFBC-46DE-B039-EFE65D8FED87}"/>
          </ac:spMkLst>
        </pc:spChg>
        <pc:spChg chg="mod">
          <ac:chgData name="Fabrice Muller" userId="ff9d6367-060f-48db-9c85-874f6a6a8b7d" providerId="ADAL" clId="{FBAC5D10-7768-4D7C-8C59-93381CED739D}" dt="2020-11-13T07:45:37.107" v="0" actId="164"/>
          <ac:spMkLst>
            <pc:docMk/>
            <pc:sldMk cId="3495188630" sldId="256"/>
            <ac:spMk id="924" creationId="{2DBB652D-A883-4975-B151-FEE2AB1B6413}"/>
          </ac:spMkLst>
        </pc:spChg>
        <pc:grpChg chg="add mod">
          <ac:chgData name="Fabrice Muller" userId="ff9d6367-060f-48db-9c85-874f6a6a8b7d" providerId="ADAL" clId="{FBAC5D10-7768-4D7C-8C59-93381CED739D}" dt="2020-11-13T07:45:37.107" v="0" actId="164"/>
          <ac:grpSpMkLst>
            <pc:docMk/>
            <pc:sldMk cId="3495188630" sldId="256"/>
            <ac:grpSpMk id="2" creationId="{692F0945-8759-4A23-8F9E-5394639005B7}"/>
          </ac:grpSpMkLst>
        </pc:grpChg>
        <pc:grpChg chg="del">
          <ac:chgData name="Fabrice Muller" userId="ff9d6367-060f-48db-9c85-874f6a6a8b7d" providerId="ADAL" clId="{FBAC5D10-7768-4D7C-8C59-93381CED739D}" dt="2020-11-13T07:45:42.718" v="1" actId="165"/>
          <ac:grpSpMkLst>
            <pc:docMk/>
            <pc:sldMk cId="3495188630" sldId="256"/>
            <ac:grpSpMk id="219" creationId="{BD176D84-E029-4CDE-A244-E63AA8DD165C}"/>
          </ac:grpSpMkLst>
        </pc:grp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478" creationId="{1B301232-AE36-49BF-AA7C-0D2AEEF7928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3" creationId="{3E9567D4-21CE-44CE-BB72-E0BFD13E346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4" creationId="{5C256D6F-0799-4FB6-A695-1F4768C0B7A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5" creationId="{B66930B9-1436-45C6-BA99-D777028AFE8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6" creationId="{F5655FB3-4EF7-46A3-A59A-4826585E384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7" creationId="{B4D46A97-AE07-4A9D-85E7-F718878027C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8" creationId="{6591D866-52D4-470F-932A-9B91E417A82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39" creationId="{49B18056-7F40-4752-BB40-46029F0D3BD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0" creationId="{DF454007-48AB-4A7C-A61B-AD07980A1BC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1" creationId="{EE91B4B2-CD3A-4D0E-8013-33D5B6DE0AF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2" creationId="{63645853-B941-43BA-9249-167CEEA9B86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5" creationId="{BDD47230-5490-4AF2-A0D9-9C004485AD7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6" creationId="{E4DBEB31-3F10-4F16-881D-A117B1CDF7F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7" creationId="{769AFF75-92C2-4658-9867-F2FDECF990C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8" creationId="{9725A5BE-6F75-4A42-B348-D8E59AB5FBB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49" creationId="{40C22843-A096-46AD-96F2-464C03F163E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0" creationId="{9ACA00A1-CCB4-44ED-8615-DB81599371E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1" creationId="{7B979109-77FC-4915-B50C-7F079890413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2" creationId="{9C5359BF-1280-4934-9B18-62F50C18D09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3" creationId="{23D38016-05E2-4BA0-84C7-EA9C2324E74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4" creationId="{B37730BE-8946-4E14-A6A3-922E71C1A30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7" creationId="{9536BC3E-57C9-4437-A864-6EACEC4C2E3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8" creationId="{5B624BB6-967E-4207-9A5F-28131F35934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59" creationId="{87BA7086-0037-44C0-9C6C-62D649E94D0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0" creationId="{8C133B2D-B7AD-4227-BAA4-9AF2B1DCA1F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1" creationId="{C2B209AD-C456-47F7-BBAB-3501EED9BD9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2" creationId="{8BE4F806-6005-4665-B3F2-3FCFC2A96A9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3" creationId="{8E34D7FB-DA73-403E-A651-F27B5C938D6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4" creationId="{67420136-11B7-4DAE-A478-8D0D6C041D2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5" creationId="{B77A8390-3B87-4A67-A57B-E2A8FDAB907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6" creationId="{0726AE95-9004-4667-B43C-CF68D0E19B8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69" creationId="{D32C1D56-8E48-4C3B-AE76-F8950474F82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0" creationId="{D806EB23-AE99-4B48-8F8E-25B35977584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1" creationId="{E7A67FF2-F1AA-4E31-B9D7-9672DB160E2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2" creationId="{88012FF1-74E3-4DAA-9A2F-D590CBE611E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3" creationId="{5D465450-930D-44BC-B5F4-C306418CE8C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4" creationId="{BB819D5A-EC03-41ED-912C-A46A2FF59E8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5" creationId="{851644DF-D9C7-4369-8BA7-8441E8346AD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6" creationId="{8A7BB18B-2C3F-460B-A4BD-E94276EB7B7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7" creationId="{63331BAA-454D-4BF6-B6F0-E8EFEA1865B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78" creationId="{574AF16E-E3A1-41F8-ADAA-84B6FE41D04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1" creationId="{7D8D3ADF-84C9-4DFB-AB00-14CE9B1A151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2" creationId="{5C8F13E9-0D29-417F-A0C0-E9FE137BA8E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3" creationId="{0FE6861F-B636-42AC-8F32-E41F911DBDB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4" creationId="{CC5991F5-D110-4C81-A7D1-1230285E292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5" creationId="{7B79C27B-CE6D-4258-BAAC-D88CD1B6B11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6" creationId="{BCCD261B-E3D8-4493-B0CA-F7F3AB247FF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7" creationId="{3C29B03E-7E13-4483-811A-BF1E8DEF1EF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8" creationId="{E0E53891-F99B-43AF-93F3-72B3CD61E6D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89" creationId="{98DA52E4-891F-4E78-88AD-0CC8884614C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0" creationId="{DAE21616-59CB-4841-AA29-0E08A3CA1C3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3" creationId="{F3D0CE5E-7A5F-4979-B511-6E2DEC3F454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4" creationId="{35B3EBD3-A4E3-4B59-9ABE-3983E1A42D4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5" creationId="{ADBF21F4-A06F-433C-9A4E-94BB3DB9AEA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6" creationId="{7CDA3479-E6F6-4A96-87B6-9267994778E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7" creationId="{190D763E-35B9-4501-AF95-DE88A5980BB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8" creationId="{863E746F-DC44-4894-9848-2502DFC5920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799" creationId="{DE7ADA6E-6BC3-47D1-9BC1-507DD4746D8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0" creationId="{47E6DB11-3362-424E-910D-E0D2F630783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1" creationId="{7D10EC7C-F37C-4CC3-B425-E0766DC8E29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2" creationId="{F95874A1-7238-4793-B6C2-688A6262C6D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5" creationId="{0E0209C3-D17B-4EDA-86BA-15D32593EED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6" creationId="{1F2C6208-01BD-41F4-8030-0D18FCE5764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7" creationId="{A2394B64-2C01-4AF2-93EE-1A1B779850E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8" creationId="{A77AC5CE-ED52-485A-B687-DA066580CF6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09" creationId="{3AA4FCAC-CD0B-420B-9FAD-BC6EBEB9BFC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0" creationId="{9B1D0011-0F9D-4F7F-B020-9EFE637836F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1" creationId="{0A921C82-968B-437C-87C7-DBA7FC0BC39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2" creationId="{7DF0DB28-5670-401B-8AC2-8350146287C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3" creationId="{41D04400-668C-48DF-9FFE-19A6751374A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4" creationId="{83AE766D-FFEB-42E1-B9BE-60EB7689996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7" creationId="{BAEFD1F9-AFA5-480B-9BDB-EB4ADFE001C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8" creationId="{696BB3EB-AEFF-4C90-B1D2-80F98E9D6CA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19" creationId="{F7CA247A-6DAA-41D3-BE9E-46277D052EB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0" creationId="{ACD07A8D-A6A9-4D6D-9028-85EB20DF253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1" creationId="{DC582D75-FDA4-4847-95CB-2FC3DE077AA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2" creationId="{389DE742-63FD-4341-BE93-A0026692CDE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3" creationId="{F1C6EC01-3F2C-4FE4-9351-C3C9658B84A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4" creationId="{616DB0BC-2D27-4630-BCF4-60801583B8E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5" creationId="{B90449E7-610E-4432-8E49-515A2879461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6" creationId="{3CCBD6F0-3C17-4EF0-B29F-232665F5299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29" creationId="{7730AFCE-4793-42DD-889E-D1B941AEC6D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0" creationId="{73CAEA1C-E52A-45C6-82A0-4191B2FE282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1" creationId="{5C55B520-6204-40BB-9E9A-42DA0798FCD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2" creationId="{F38C7FB6-CD33-4946-A1A0-4D814FA072E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3" creationId="{F493A451-0CA9-42DC-AEF4-786A1D14FBC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4" creationId="{EC2F9F0D-8D7D-40BE-BD10-AE46A647A28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5" creationId="{D18481D4-20AA-4AE2-83D1-7CF39FEB57E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6" creationId="{0C23A8EA-55E2-4824-8B85-8C0F04E82A4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7" creationId="{A943BC6E-6114-4ED7-A1CD-6B99E657605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38" creationId="{6D178B43-A3FA-46E8-98FA-8B31124047D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1" creationId="{C43CD426-9AAD-4A0B-84D0-845C7770EBB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2" creationId="{670C2171-D33A-443D-9E47-84FDFD61E78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3" creationId="{E99EE0FA-BE32-4620-9D9F-53E4A65D9C0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4" creationId="{184CFD73-CDCE-4A28-B175-C486A7738E9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5" creationId="{39F387CF-03D7-49D8-B426-090BAEFA402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6" creationId="{4A42E0C1-15BC-4FAF-AB11-F9D6D2A1F2E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7" creationId="{77D0E5EA-2651-42B9-8576-8D4EABCE401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8" creationId="{FD0A246D-5E41-446C-9B2C-596D5BB2122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49" creationId="{B4714E94-F623-45FB-98FE-090D3F089A0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0" creationId="{9701FCBE-6E2F-450B-ADFE-70D22AFB4A4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3" creationId="{38BDF4DE-8403-4A55-B78F-6FEF3A6E19B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4" creationId="{398420F3-CD84-4FCF-8D7C-DBA85356CEE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5" creationId="{20A553D9-B760-4B5C-B488-8D9310754DD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6" creationId="{153D6BF8-365C-4096-83D0-4A07AB45E6A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7" creationId="{DECADF86-8C15-4CF4-BFDA-DFA577CA2AF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8" creationId="{03194C38-AE5F-40BB-8E05-AECDC096E03A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59" creationId="{76BD4588-ACA5-4E4A-A49D-B6CBD3EB301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0" creationId="{D5546683-6F5F-4C54-B47E-BDB6BF05500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1" creationId="{D6D6E77F-6B92-4F6F-A631-5A21EEE15B6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2" creationId="{98A0836F-EF9E-495F-8CFD-B7D632ABE29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5" creationId="{201F64AD-6584-4B2B-A999-9E2306E2E2C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6" creationId="{4578B128-038A-41FB-BA77-60DD4B5FCBB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7" creationId="{4EDCC67D-F8DC-4A07-BADB-5BA3256363C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8" creationId="{3100E611-AAA9-415D-858F-A2722473F41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69" creationId="{0B85B038-65B0-4A9D-854E-579343D004F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0" creationId="{6363FE36-0452-4CE3-A9E1-ED976A067E5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1" creationId="{3E92D408-B9E7-41D4-83AD-2BAAFAB13EC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2" creationId="{8BDA831C-B1D5-49E5-A285-5223B6B44AF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3" creationId="{CE9B15F3-2D1B-4108-A56B-818C98AAD41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4" creationId="{79A8109D-3715-4CD7-A463-9DB22083CDA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7" creationId="{1EB51978-3545-47E2-8F62-61188F2D1DF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8" creationId="{BD8DE841-970C-47B3-99C2-F461DAA1B44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79" creationId="{1831B150-D5B0-4861-8838-E654BACB0D4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0" creationId="{4E5AC093-EC7C-46D5-ACCB-F45B587C2D80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1" creationId="{2E0115C5-6E17-404C-BD26-BB94D3260DC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2" creationId="{EDF1F911-F1CB-47AA-AADE-17B4C22EC58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3" creationId="{2B33F6DB-F5F4-48C8-BB03-EFEF57D34F0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4" creationId="{1913346E-16D0-418D-A88F-80AAB8AFD9E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5" creationId="{02D7CC24-80D5-4ADF-9A27-62BDE681221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6" creationId="{4862DC5A-3B1A-49DC-AB1D-629865C7B82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89" creationId="{7507BD60-2FD2-4FC5-81DF-2D1FB2A9276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0" creationId="{904AF980-54F5-4F8F-A025-646AEC64965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1" creationId="{AC4662A8-2A78-445E-9682-230AC9ED3197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2" creationId="{BF6B9F98-ECE1-494E-B437-3E9D49C7C7E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3" creationId="{B29F03D3-2143-40F7-AEFF-8A8F3A5A8CC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4" creationId="{1FBF09D3-2F4C-43D2-91CF-91E22CED60F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5" creationId="{2BC37213-8BE7-47CD-8D44-C63C63488D9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6" creationId="{686080F5-2778-4E67-A2DD-557DD08026F4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7" creationId="{1DBBF797-B2AB-4C94-A10A-CAFA8FB8A6A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898" creationId="{9E2FE264-EF99-44AF-AF21-CDA265DCF0F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1" creationId="{FE3497CE-4DA2-421C-882D-F63BBD05F0B9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2" creationId="{FA8B0E14-DA70-4DF3-AFCF-0112CDEFE72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3" creationId="{D8F3CBDE-737C-4CDE-BC3D-F1163A49B7AE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4" creationId="{05637569-470A-4D60-9C1D-2BB6E98EC015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5" creationId="{82907013-81C1-408B-9AF5-40F6C3E620F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6" creationId="{58EF564D-C1CC-406A-9620-D4ED9252AA43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7" creationId="{B1AC7506-2134-4812-BBD8-0D244375135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8" creationId="{77BCEB1A-7AC8-4D44-B52B-5EAA2AE8682B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09" creationId="{B686D6A1-699C-4559-BC91-F629E63B2A1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0" creationId="{4700107A-83C4-4D7F-A483-698BC156FCDD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3" creationId="{DA32DA17-18BC-4672-8D53-3DDD6FCBFFB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4" creationId="{472F3A28-819C-4AD5-BF30-E9BB8DEDD28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5" creationId="{431E64A6-FCBB-4C4B-99FB-8CB21146EE76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6" creationId="{0B9D02B5-B07A-4600-A193-C4ECB0EDA9B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7" creationId="{13172E09-9083-488E-81AB-B2BEB60576DF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8" creationId="{E2481190-5C46-4F0F-8C36-5238237E1432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19" creationId="{D781F691-56BB-4A82-849C-206D97B7C641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20" creationId="{B8CD6490-63A3-4F84-A531-1E09196742FC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21" creationId="{D180B6D3-32FC-45B7-8384-A771B01890C8}"/>
          </ac:cxnSpMkLst>
        </pc:cxnChg>
        <pc:cxnChg chg="mod">
          <ac:chgData name="Fabrice Muller" userId="ff9d6367-060f-48db-9c85-874f6a6a8b7d" providerId="ADAL" clId="{FBAC5D10-7768-4D7C-8C59-93381CED739D}" dt="2020-11-13T07:45:37.107" v="0" actId="164"/>
          <ac:cxnSpMkLst>
            <pc:docMk/>
            <pc:sldMk cId="3495188630" sldId="256"/>
            <ac:cxnSpMk id="922" creationId="{1ABEB6AE-1FDF-4222-B31C-8012B9F4669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024188" y="1143000"/>
            <a:ext cx="12906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3024188" y="1143000"/>
            <a:ext cx="1290637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00906"/>
            <a:ext cx="960120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607576"/>
            <a:ext cx="96012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62954"/>
            <a:ext cx="2760345" cy="259380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62954"/>
            <a:ext cx="8121015" cy="25938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763050"/>
            <a:ext cx="11041380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048261"/>
            <a:ext cx="11041380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9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814770"/>
            <a:ext cx="5440680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814770"/>
            <a:ext cx="5440680" cy="19419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62954"/>
            <a:ext cx="11041380" cy="5915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750297"/>
            <a:ext cx="541567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118006"/>
            <a:ext cx="5415676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750297"/>
            <a:ext cx="544234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118006"/>
            <a:ext cx="5442347" cy="164441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04047"/>
            <a:ext cx="412884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440684"/>
            <a:ext cx="6480810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18210"/>
            <a:ext cx="412884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94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04047"/>
            <a:ext cx="412884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440684"/>
            <a:ext cx="6480810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18210"/>
            <a:ext cx="412884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62954"/>
            <a:ext cx="1104138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814770"/>
            <a:ext cx="1104138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836816"/>
            <a:ext cx="28803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836816"/>
            <a:ext cx="432054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836816"/>
            <a:ext cx="28803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2F0945-8759-4A23-8F9E-5394639005B7}"/>
              </a:ext>
            </a:extLst>
          </p:cNvPr>
          <p:cNvGrpSpPr/>
          <p:nvPr/>
        </p:nvGrpSpPr>
        <p:grpSpPr>
          <a:xfrm>
            <a:off x="510755" y="525654"/>
            <a:ext cx="11637171" cy="2375414"/>
            <a:chOff x="510755" y="525654"/>
            <a:chExt cx="11637171" cy="2375414"/>
          </a:xfrm>
        </p:grpSpPr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DA32DA17-18BC-4672-8D53-3DDD6FCBFFB6}"/>
                </a:ext>
              </a:extLst>
            </p:cNvPr>
            <p:cNvCxnSpPr>
              <a:cxnSpLocks/>
            </p:cNvCxnSpPr>
            <p:nvPr/>
          </p:nvCxnSpPr>
          <p:spPr>
            <a:xfrm>
              <a:off x="1345359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472F3A28-819C-4AD5-BF30-E9BB8DEDD28C}"/>
                </a:ext>
              </a:extLst>
            </p:cNvPr>
            <p:cNvCxnSpPr>
              <a:cxnSpLocks/>
            </p:cNvCxnSpPr>
            <p:nvPr/>
          </p:nvCxnSpPr>
          <p:spPr>
            <a:xfrm>
              <a:off x="141774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431E64A6-FCBB-4C4B-99FB-8CB21146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49013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0B9D02B5-B07A-4600-A193-C4ECB0EDA9B8}"/>
                </a:ext>
              </a:extLst>
            </p:cNvPr>
            <p:cNvCxnSpPr>
              <a:cxnSpLocks/>
            </p:cNvCxnSpPr>
            <p:nvPr/>
          </p:nvCxnSpPr>
          <p:spPr>
            <a:xfrm>
              <a:off x="156252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13172E09-9083-488E-81AB-B2BEB605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63491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E2481190-5C46-4F0F-8C36-5238237E1432}"/>
                </a:ext>
              </a:extLst>
            </p:cNvPr>
            <p:cNvCxnSpPr>
              <a:cxnSpLocks/>
            </p:cNvCxnSpPr>
            <p:nvPr/>
          </p:nvCxnSpPr>
          <p:spPr>
            <a:xfrm>
              <a:off x="1707309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D781F691-56BB-4A82-849C-206D97B7C641}"/>
                </a:ext>
              </a:extLst>
            </p:cNvPr>
            <p:cNvCxnSpPr>
              <a:cxnSpLocks/>
            </p:cNvCxnSpPr>
            <p:nvPr/>
          </p:nvCxnSpPr>
          <p:spPr>
            <a:xfrm>
              <a:off x="177969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B8CD6490-63A3-4F84-A531-1E09196742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208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D180B6D3-32FC-45B7-8384-A771B01890C8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7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1ABEB6AE-1FDF-4222-B31C-8012B9F46697}"/>
                </a:ext>
              </a:extLst>
            </p:cNvPr>
            <p:cNvCxnSpPr>
              <a:cxnSpLocks/>
            </p:cNvCxnSpPr>
            <p:nvPr/>
          </p:nvCxnSpPr>
          <p:spPr>
            <a:xfrm>
              <a:off x="199686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" name="ZoneTexte 922">
              <a:extLst>
                <a:ext uri="{FF2B5EF4-FFF2-40B4-BE49-F238E27FC236}">
                  <a16:creationId xmlns:a16="http://schemas.microsoft.com/office/drawing/2014/main" id="{4085784F-EFBC-46DE-B039-EFE65D8FED87}"/>
                </a:ext>
              </a:extLst>
            </p:cNvPr>
            <p:cNvSpPr txBox="1"/>
            <p:nvPr/>
          </p:nvSpPr>
          <p:spPr>
            <a:xfrm>
              <a:off x="1220164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</a:t>
              </a:r>
            </a:p>
          </p:txBody>
        </p:sp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2DBB652D-A883-4975-B151-FEE2AB1B6413}"/>
                </a:ext>
              </a:extLst>
            </p:cNvPr>
            <p:cNvSpPr txBox="1"/>
            <p:nvPr/>
          </p:nvSpPr>
          <p:spPr>
            <a:xfrm>
              <a:off x="1490154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1.5</a:t>
              </a:r>
            </a:p>
          </p:txBody>
        </p: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FE3497CE-4DA2-421C-882D-F63BBD05F0B9}"/>
                </a:ext>
              </a:extLst>
            </p:cNvPr>
            <p:cNvCxnSpPr>
              <a:cxnSpLocks/>
            </p:cNvCxnSpPr>
            <p:nvPr/>
          </p:nvCxnSpPr>
          <p:spPr>
            <a:xfrm>
              <a:off x="2069557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FA8B0E14-DA70-4DF3-AFCF-0112CDEFE725}"/>
                </a:ext>
              </a:extLst>
            </p:cNvPr>
            <p:cNvCxnSpPr>
              <a:cxnSpLocks/>
            </p:cNvCxnSpPr>
            <p:nvPr/>
          </p:nvCxnSpPr>
          <p:spPr>
            <a:xfrm>
              <a:off x="214194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D8F3CBDE-737C-4CDE-BC3D-F1163A49B7AE}"/>
                </a:ext>
              </a:extLst>
            </p:cNvPr>
            <p:cNvCxnSpPr>
              <a:cxnSpLocks/>
            </p:cNvCxnSpPr>
            <p:nvPr/>
          </p:nvCxnSpPr>
          <p:spPr>
            <a:xfrm>
              <a:off x="221433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05637569-470A-4D60-9C1D-2BB6E98EC015}"/>
                </a:ext>
              </a:extLst>
            </p:cNvPr>
            <p:cNvCxnSpPr>
              <a:cxnSpLocks/>
            </p:cNvCxnSpPr>
            <p:nvPr/>
          </p:nvCxnSpPr>
          <p:spPr>
            <a:xfrm>
              <a:off x="228672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82907013-81C1-408B-9AF5-40F6C3E6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5911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58EF564D-C1CC-406A-9620-D4ED9252A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07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B1AC7506-2134-4812-BBD8-0D2443751351}"/>
                </a:ext>
              </a:extLst>
            </p:cNvPr>
            <p:cNvCxnSpPr>
              <a:cxnSpLocks/>
            </p:cNvCxnSpPr>
            <p:nvPr/>
          </p:nvCxnSpPr>
          <p:spPr>
            <a:xfrm>
              <a:off x="250389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77BCEB1A-7AC8-4D44-B52B-5EAA2AE86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28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B686D6A1-699C-4559-BC91-F629E63B2A1D}"/>
                </a:ext>
              </a:extLst>
            </p:cNvPr>
            <p:cNvCxnSpPr>
              <a:cxnSpLocks/>
            </p:cNvCxnSpPr>
            <p:nvPr/>
          </p:nvCxnSpPr>
          <p:spPr>
            <a:xfrm>
              <a:off x="264867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4700107A-83C4-4D7F-A483-698BC156FCDD}"/>
                </a:ext>
              </a:extLst>
            </p:cNvPr>
            <p:cNvCxnSpPr>
              <a:cxnSpLocks/>
            </p:cNvCxnSpPr>
            <p:nvPr/>
          </p:nvCxnSpPr>
          <p:spPr>
            <a:xfrm>
              <a:off x="2721067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ZoneTexte 910">
              <a:extLst>
                <a:ext uri="{FF2B5EF4-FFF2-40B4-BE49-F238E27FC236}">
                  <a16:creationId xmlns:a16="http://schemas.microsoft.com/office/drawing/2014/main" id="{8EDC5C04-7384-4540-9CEC-8BACBC45C1B8}"/>
                </a:ext>
              </a:extLst>
            </p:cNvPr>
            <p:cNvSpPr txBox="1"/>
            <p:nvPr/>
          </p:nvSpPr>
          <p:spPr>
            <a:xfrm>
              <a:off x="1944362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2</a:t>
              </a:r>
            </a:p>
          </p:txBody>
        </p:sp>
        <p:sp>
          <p:nvSpPr>
            <p:cNvPr id="912" name="ZoneTexte 911">
              <a:extLst>
                <a:ext uri="{FF2B5EF4-FFF2-40B4-BE49-F238E27FC236}">
                  <a16:creationId xmlns:a16="http://schemas.microsoft.com/office/drawing/2014/main" id="{BD21818F-E2CC-450B-B460-16150B18016E}"/>
                </a:ext>
              </a:extLst>
            </p:cNvPr>
            <p:cNvSpPr txBox="1"/>
            <p:nvPr/>
          </p:nvSpPr>
          <p:spPr>
            <a:xfrm>
              <a:off x="2214352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2.5</a:t>
              </a:r>
            </a:p>
          </p:txBody>
        </p: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7507BD60-2FD2-4FC5-81DF-2D1FB2A92762}"/>
                </a:ext>
              </a:extLst>
            </p:cNvPr>
            <p:cNvCxnSpPr>
              <a:cxnSpLocks/>
            </p:cNvCxnSpPr>
            <p:nvPr/>
          </p:nvCxnSpPr>
          <p:spPr>
            <a:xfrm>
              <a:off x="2788278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904AF980-54F5-4F8F-A025-646AEC64965B}"/>
                </a:ext>
              </a:extLst>
            </p:cNvPr>
            <p:cNvCxnSpPr>
              <a:cxnSpLocks/>
            </p:cNvCxnSpPr>
            <p:nvPr/>
          </p:nvCxnSpPr>
          <p:spPr>
            <a:xfrm>
              <a:off x="286066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AC4662A8-2A78-445E-9682-230AC9ED3197}"/>
                </a:ext>
              </a:extLst>
            </p:cNvPr>
            <p:cNvCxnSpPr>
              <a:cxnSpLocks/>
            </p:cNvCxnSpPr>
            <p:nvPr/>
          </p:nvCxnSpPr>
          <p:spPr>
            <a:xfrm>
              <a:off x="293305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BF6B9F98-ECE1-494E-B437-3E9D49C7C7E9}"/>
                </a:ext>
              </a:extLst>
            </p:cNvPr>
            <p:cNvCxnSpPr>
              <a:cxnSpLocks/>
            </p:cNvCxnSpPr>
            <p:nvPr/>
          </p:nvCxnSpPr>
          <p:spPr>
            <a:xfrm>
              <a:off x="300544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B29F03D3-2143-40F7-AEFF-8A8F3A5A8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7783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1FBF09D3-2F4C-43D2-91CF-91E22CED60FE}"/>
                </a:ext>
              </a:extLst>
            </p:cNvPr>
            <p:cNvCxnSpPr>
              <a:cxnSpLocks/>
            </p:cNvCxnSpPr>
            <p:nvPr/>
          </p:nvCxnSpPr>
          <p:spPr>
            <a:xfrm>
              <a:off x="3150228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2BC37213-8BE7-47CD-8D44-C63C6348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261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686080F5-2778-4E67-A2DD-557DD08026F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00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1DBBF797-B2AB-4C94-A10A-CAFA8FB8A6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739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9E2FE264-EF99-44AF-AF21-CDA265DCF0FD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8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9" name="ZoneTexte 898">
              <a:extLst>
                <a:ext uri="{FF2B5EF4-FFF2-40B4-BE49-F238E27FC236}">
                  <a16:creationId xmlns:a16="http://schemas.microsoft.com/office/drawing/2014/main" id="{793A5C29-5224-4932-BDEC-3FC2EBF554FC}"/>
                </a:ext>
              </a:extLst>
            </p:cNvPr>
            <p:cNvSpPr txBox="1"/>
            <p:nvPr/>
          </p:nvSpPr>
          <p:spPr>
            <a:xfrm>
              <a:off x="2663083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3</a:t>
              </a:r>
            </a:p>
          </p:txBody>
        </p:sp>
        <p:sp>
          <p:nvSpPr>
            <p:cNvPr id="900" name="ZoneTexte 899">
              <a:extLst>
                <a:ext uri="{FF2B5EF4-FFF2-40B4-BE49-F238E27FC236}">
                  <a16:creationId xmlns:a16="http://schemas.microsoft.com/office/drawing/2014/main" id="{BA5CA794-0537-429C-9438-60CBCEE49FD6}"/>
                </a:ext>
              </a:extLst>
            </p:cNvPr>
            <p:cNvSpPr txBox="1"/>
            <p:nvPr/>
          </p:nvSpPr>
          <p:spPr>
            <a:xfrm>
              <a:off x="2933073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3.5</a:t>
              </a:r>
            </a:p>
          </p:txBody>
        </p: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1EB51978-3545-47E2-8F62-61188F2D1D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771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BD8DE841-970C-47B3-99C2-F461DAA1B447}"/>
                </a:ext>
              </a:extLst>
            </p:cNvPr>
            <p:cNvCxnSpPr>
              <a:cxnSpLocks/>
            </p:cNvCxnSpPr>
            <p:nvPr/>
          </p:nvCxnSpPr>
          <p:spPr>
            <a:xfrm>
              <a:off x="35801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1831B150-D5B0-4861-8838-E654BACB0D45}"/>
                </a:ext>
              </a:extLst>
            </p:cNvPr>
            <p:cNvCxnSpPr>
              <a:cxnSpLocks/>
            </p:cNvCxnSpPr>
            <p:nvPr/>
          </p:nvCxnSpPr>
          <p:spPr>
            <a:xfrm>
              <a:off x="365249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4E5AC093-EC7C-46D5-ACCB-F45B587C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8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2E0115C5-6E17-404C-BD26-BB94D3260DC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2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EDF1F911-F1CB-47AA-AADE-17B4C22EC58C}"/>
                </a:ext>
              </a:extLst>
            </p:cNvPr>
            <p:cNvCxnSpPr>
              <a:cxnSpLocks/>
            </p:cNvCxnSpPr>
            <p:nvPr/>
          </p:nvCxnSpPr>
          <p:spPr>
            <a:xfrm>
              <a:off x="386966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B33F6DB-F5F4-48C8-BB03-EFEF57D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20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1913346E-16D0-418D-A88F-80AAB8AFD9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4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02D7CC24-80D5-4ADF-9A27-62BDE6812215}"/>
                </a:ext>
              </a:extLst>
            </p:cNvPr>
            <p:cNvCxnSpPr>
              <a:cxnSpLocks/>
            </p:cNvCxnSpPr>
            <p:nvPr/>
          </p:nvCxnSpPr>
          <p:spPr>
            <a:xfrm>
              <a:off x="40868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4862DC5A-3B1A-49DC-AB1D-629865C7B82C}"/>
                </a:ext>
              </a:extLst>
            </p:cNvPr>
            <p:cNvCxnSpPr>
              <a:cxnSpLocks/>
            </p:cNvCxnSpPr>
            <p:nvPr/>
          </p:nvCxnSpPr>
          <p:spPr>
            <a:xfrm>
              <a:off x="41592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7" name="ZoneTexte 886">
              <a:extLst>
                <a:ext uri="{FF2B5EF4-FFF2-40B4-BE49-F238E27FC236}">
                  <a16:creationId xmlns:a16="http://schemas.microsoft.com/office/drawing/2014/main" id="{7B94A441-554E-43C4-8135-5C4A7FAE5338}"/>
                </a:ext>
              </a:extLst>
            </p:cNvPr>
            <p:cNvSpPr txBox="1"/>
            <p:nvPr/>
          </p:nvSpPr>
          <p:spPr>
            <a:xfrm>
              <a:off x="3382520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4</a:t>
              </a:r>
            </a:p>
          </p:txBody>
        </p:sp>
        <p:sp>
          <p:nvSpPr>
            <p:cNvPr id="888" name="ZoneTexte 887">
              <a:extLst>
                <a:ext uri="{FF2B5EF4-FFF2-40B4-BE49-F238E27FC236}">
                  <a16:creationId xmlns:a16="http://schemas.microsoft.com/office/drawing/2014/main" id="{140F795A-D274-42FF-9A40-81CB57871A94}"/>
                </a:ext>
              </a:extLst>
            </p:cNvPr>
            <p:cNvSpPr txBox="1"/>
            <p:nvPr/>
          </p:nvSpPr>
          <p:spPr>
            <a:xfrm>
              <a:off x="365251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4.5</a:t>
              </a:r>
            </a:p>
          </p:txBody>
        </p:sp>
        <p:cxnSp>
          <p:nvCxnSpPr>
            <p:cNvPr id="865" name="Connecteur droit 864">
              <a:extLst>
                <a:ext uri="{FF2B5EF4-FFF2-40B4-BE49-F238E27FC236}">
                  <a16:creationId xmlns:a16="http://schemas.microsoft.com/office/drawing/2014/main" id="{201F64AD-6584-4B2B-A999-9E2306E2E2C0}"/>
                </a:ext>
              </a:extLst>
            </p:cNvPr>
            <p:cNvCxnSpPr>
              <a:cxnSpLocks/>
            </p:cNvCxnSpPr>
            <p:nvPr/>
          </p:nvCxnSpPr>
          <p:spPr>
            <a:xfrm>
              <a:off x="423044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6" name="Connecteur droit 865">
              <a:extLst>
                <a:ext uri="{FF2B5EF4-FFF2-40B4-BE49-F238E27FC236}">
                  <a16:creationId xmlns:a16="http://schemas.microsoft.com/office/drawing/2014/main" id="{4578B128-038A-41FB-BA77-60DD4B5FCBBD}"/>
                </a:ext>
              </a:extLst>
            </p:cNvPr>
            <p:cNvCxnSpPr>
              <a:cxnSpLocks/>
            </p:cNvCxnSpPr>
            <p:nvPr/>
          </p:nvCxnSpPr>
          <p:spPr>
            <a:xfrm>
              <a:off x="430283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Connecteur droit 866">
              <a:extLst>
                <a:ext uri="{FF2B5EF4-FFF2-40B4-BE49-F238E27FC236}">
                  <a16:creationId xmlns:a16="http://schemas.microsoft.com/office/drawing/2014/main" id="{4EDCC67D-F8DC-4A07-BADB-5BA3256363C1}"/>
                </a:ext>
              </a:extLst>
            </p:cNvPr>
            <p:cNvCxnSpPr>
              <a:cxnSpLocks/>
            </p:cNvCxnSpPr>
            <p:nvPr/>
          </p:nvCxnSpPr>
          <p:spPr>
            <a:xfrm>
              <a:off x="43752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Connecteur droit 867">
              <a:extLst>
                <a:ext uri="{FF2B5EF4-FFF2-40B4-BE49-F238E27FC236}">
                  <a16:creationId xmlns:a16="http://schemas.microsoft.com/office/drawing/2014/main" id="{3100E611-AAA9-415D-858F-A2722473F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476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Connecteur droit 868">
              <a:extLst>
                <a:ext uri="{FF2B5EF4-FFF2-40B4-BE49-F238E27FC236}">
                  <a16:creationId xmlns:a16="http://schemas.microsoft.com/office/drawing/2014/main" id="{0B85B038-65B0-4A9D-854E-579343D004FB}"/>
                </a:ext>
              </a:extLst>
            </p:cNvPr>
            <p:cNvCxnSpPr>
              <a:cxnSpLocks/>
            </p:cNvCxnSpPr>
            <p:nvPr/>
          </p:nvCxnSpPr>
          <p:spPr>
            <a:xfrm>
              <a:off x="45200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Connecteur droit 869">
              <a:extLst>
                <a:ext uri="{FF2B5EF4-FFF2-40B4-BE49-F238E27FC236}">
                  <a16:creationId xmlns:a16="http://schemas.microsoft.com/office/drawing/2014/main" id="{6363FE36-0452-4CE3-A9E1-ED976A067E54}"/>
                </a:ext>
              </a:extLst>
            </p:cNvPr>
            <p:cNvCxnSpPr>
              <a:cxnSpLocks/>
            </p:cNvCxnSpPr>
            <p:nvPr/>
          </p:nvCxnSpPr>
          <p:spPr>
            <a:xfrm>
              <a:off x="459239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3E92D408-B9E7-41D4-83AD-2BAAFAB13EC5}"/>
                </a:ext>
              </a:extLst>
            </p:cNvPr>
            <p:cNvCxnSpPr>
              <a:cxnSpLocks/>
            </p:cNvCxnSpPr>
            <p:nvPr/>
          </p:nvCxnSpPr>
          <p:spPr>
            <a:xfrm>
              <a:off x="466478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8BDA831C-B1D5-49E5-A285-5223B6B44AF2}"/>
                </a:ext>
              </a:extLst>
            </p:cNvPr>
            <p:cNvCxnSpPr>
              <a:cxnSpLocks/>
            </p:cNvCxnSpPr>
            <p:nvPr/>
          </p:nvCxnSpPr>
          <p:spPr>
            <a:xfrm>
              <a:off x="47371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CE9B15F3-2D1B-4108-A56B-818C98AAD412}"/>
                </a:ext>
              </a:extLst>
            </p:cNvPr>
            <p:cNvCxnSpPr>
              <a:cxnSpLocks/>
            </p:cNvCxnSpPr>
            <p:nvPr/>
          </p:nvCxnSpPr>
          <p:spPr>
            <a:xfrm>
              <a:off x="48095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79A8109D-3715-4CD7-A463-9DB22083CDA2}"/>
                </a:ext>
              </a:extLst>
            </p:cNvPr>
            <p:cNvCxnSpPr>
              <a:cxnSpLocks/>
            </p:cNvCxnSpPr>
            <p:nvPr/>
          </p:nvCxnSpPr>
          <p:spPr>
            <a:xfrm>
              <a:off x="48819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ZoneTexte 874">
              <a:extLst>
                <a:ext uri="{FF2B5EF4-FFF2-40B4-BE49-F238E27FC236}">
                  <a16:creationId xmlns:a16="http://schemas.microsoft.com/office/drawing/2014/main" id="{6F91FA57-91DB-4C65-8335-8B833DBAB911}"/>
                </a:ext>
              </a:extLst>
            </p:cNvPr>
            <p:cNvSpPr txBox="1"/>
            <p:nvPr/>
          </p:nvSpPr>
          <p:spPr>
            <a:xfrm>
              <a:off x="4105247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5</a:t>
              </a:r>
            </a:p>
          </p:txBody>
        </p:sp>
        <p:sp>
          <p:nvSpPr>
            <p:cNvPr id="876" name="ZoneTexte 875">
              <a:extLst>
                <a:ext uri="{FF2B5EF4-FFF2-40B4-BE49-F238E27FC236}">
                  <a16:creationId xmlns:a16="http://schemas.microsoft.com/office/drawing/2014/main" id="{17B2C67F-9295-48CB-A302-07076438AE8B}"/>
                </a:ext>
              </a:extLst>
            </p:cNvPr>
            <p:cNvSpPr txBox="1"/>
            <p:nvPr/>
          </p:nvSpPr>
          <p:spPr>
            <a:xfrm>
              <a:off x="437523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5.5</a:t>
              </a:r>
            </a:p>
          </p:txBody>
        </p:sp>
        <p:cxnSp>
          <p:nvCxnSpPr>
            <p:cNvPr id="853" name="Connecteur droit 852">
              <a:extLst>
                <a:ext uri="{FF2B5EF4-FFF2-40B4-BE49-F238E27FC236}">
                  <a16:creationId xmlns:a16="http://schemas.microsoft.com/office/drawing/2014/main" id="{38BDF4DE-8403-4A55-B78F-6FEF3A6E19BD}"/>
                </a:ext>
              </a:extLst>
            </p:cNvPr>
            <p:cNvCxnSpPr>
              <a:cxnSpLocks/>
            </p:cNvCxnSpPr>
            <p:nvPr/>
          </p:nvCxnSpPr>
          <p:spPr>
            <a:xfrm>
              <a:off x="494483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4" name="Connecteur droit 853">
              <a:extLst>
                <a:ext uri="{FF2B5EF4-FFF2-40B4-BE49-F238E27FC236}">
                  <a16:creationId xmlns:a16="http://schemas.microsoft.com/office/drawing/2014/main" id="{398420F3-CD84-4FCF-8D7C-DBA853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72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20A553D9-B760-4B5C-B488-8D9310754DDF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153D6BF8-365C-4096-83D0-4A07AB45E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620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Connecteur droit 856">
              <a:extLst>
                <a:ext uri="{FF2B5EF4-FFF2-40B4-BE49-F238E27FC236}">
                  <a16:creationId xmlns:a16="http://schemas.microsoft.com/office/drawing/2014/main" id="{DECADF86-8C15-4CF4-BFDA-DFA577CA2AF5}"/>
                </a:ext>
              </a:extLst>
            </p:cNvPr>
            <p:cNvCxnSpPr>
              <a:cxnSpLocks/>
            </p:cNvCxnSpPr>
            <p:nvPr/>
          </p:nvCxnSpPr>
          <p:spPr>
            <a:xfrm>
              <a:off x="523439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Connecteur droit 857">
              <a:extLst>
                <a:ext uri="{FF2B5EF4-FFF2-40B4-BE49-F238E27FC236}">
                  <a16:creationId xmlns:a16="http://schemas.microsoft.com/office/drawing/2014/main" id="{03194C38-AE5F-40BB-8E05-AECDC096E03A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8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necteur droit 858">
              <a:extLst>
                <a:ext uri="{FF2B5EF4-FFF2-40B4-BE49-F238E27FC236}">
                  <a16:creationId xmlns:a16="http://schemas.microsoft.com/office/drawing/2014/main" id="{76BD4588-ACA5-4E4A-A49D-B6CBD3EB3010}"/>
                </a:ext>
              </a:extLst>
            </p:cNvPr>
            <p:cNvCxnSpPr>
              <a:cxnSpLocks/>
            </p:cNvCxnSpPr>
            <p:nvPr/>
          </p:nvCxnSpPr>
          <p:spPr>
            <a:xfrm>
              <a:off x="53791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Connecteur droit 859">
              <a:extLst>
                <a:ext uri="{FF2B5EF4-FFF2-40B4-BE49-F238E27FC236}">
                  <a16:creationId xmlns:a16="http://schemas.microsoft.com/office/drawing/2014/main" id="{D5546683-6F5F-4C54-B47E-BDB6BF05500D}"/>
                </a:ext>
              </a:extLst>
            </p:cNvPr>
            <p:cNvCxnSpPr>
              <a:cxnSpLocks/>
            </p:cNvCxnSpPr>
            <p:nvPr/>
          </p:nvCxnSpPr>
          <p:spPr>
            <a:xfrm>
              <a:off x="54515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Connecteur droit 860">
              <a:extLst>
                <a:ext uri="{FF2B5EF4-FFF2-40B4-BE49-F238E27FC236}">
                  <a16:creationId xmlns:a16="http://schemas.microsoft.com/office/drawing/2014/main" id="{D6D6E77F-6B92-4F6F-A631-5A21EEE15B66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Connecteur droit 861">
              <a:extLst>
                <a:ext uri="{FF2B5EF4-FFF2-40B4-BE49-F238E27FC236}">
                  <a16:creationId xmlns:a16="http://schemas.microsoft.com/office/drawing/2014/main" id="{98A0836F-EF9E-495F-8CFD-B7D632ABE295}"/>
                </a:ext>
              </a:extLst>
            </p:cNvPr>
            <p:cNvCxnSpPr>
              <a:cxnSpLocks/>
            </p:cNvCxnSpPr>
            <p:nvPr/>
          </p:nvCxnSpPr>
          <p:spPr>
            <a:xfrm>
              <a:off x="559634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3" name="ZoneTexte 862">
              <a:extLst>
                <a:ext uri="{FF2B5EF4-FFF2-40B4-BE49-F238E27FC236}">
                  <a16:creationId xmlns:a16="http://schemas.microsoft.com/office/drawing/2014/main" id="{8B157577-059C-4382-BC32-E5A297D3364E}"/>
                </a:ext>
              </a:extLst>
            </p:cNvPr>
            <p:cNvSpPr txBox="1"/>
            <p:nvPr/>
          </p:nvSpPr>
          <p:spPr>
            <a:xfrm>
              <a:off x="4819637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6</a:t>
              </a:r>
            </a:p>
          </p:txBody>
        </p:sp>
        <p:sp>
          <p:nvSpPr>
            <p:cNvPr id="864" name="ZoneTexte 863">
              <a:extLst>
                <a:ext uri="{FF2B5EF4-FFF2-40B4-BE49-F238E27FC236}">
                  <a16:creationId xmlns:a16="http://schemas.microsoft.com/office/drawing/2014/main" id="{3379CFB0-EC3E-419A-97E0-0B4A8D81BD63}"/>
                </a:ext>
              </a:extLst>
            </p:cNvPr>
            <p:cNvSpPr txBox="1"/>
            <p:nvPr/>
          </p:nvSpPr>
          <p:spPr>
            <a:xfrm>
              <a:off x="508962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6.5</a:t>
              </a:r>
            </a:p>
          </p:txBody>
        </p: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3CD426-9AAD-4A0B-84D0-845C7770EBB4}"/>
                </a:ext>
              </a:extLst>
            </p:cNvPr>
            <p:cNvCxnSpPr>
              <a:cxnSpLocks/>
            </p:cNvCxnSpPr>
            <p:nvPr/>
          </p:nvCxnSpPr>
          <p:spPr>
            <a:xfrm>
              <a:off x="5669030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670C2171-D33A-443D-9E47-84FDFD61E78A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2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E99EE0FA-BE32-4620-9D9F-53E4A65D9C0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81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184CFD73-CDCE-4A28-B175-C486A7738E9A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0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39F387CF-03D7-49D8-B426-090BAEFA4026}"/>
                </a:ext>
              </a:extLst>
            </p:cNvPr>
            <p:cNvCxnSpPr>
              <a:cxnSpLocks/>
            </p:cNvCxnSpPr>
            <p:nvPr/>
          </p:nvCxnSpPr>
          <p:spPr>
            <a:xfrm>
              <a:off x="595859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4A42E0C1-15BC-4FAF-AB11-F9D6D2A1F2E2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80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77D0E5EA-2651-42B9-8576-8D4EABC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610337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FD0A246D-5E41-446C-9B2C-596D5BB21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7576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B4714E94-F623-45FB-98FE-090D3F089A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815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Connecteur droit 849">
              <a:extLst>
                <a:ext uri="{FF2B5EF4-FFF2-40B4-BE49-F238E27FC236}">
                  <a16:creationId xmlns:a16="http://schemas.microsoft.com/office/drawing/2014/main" id="{9701FCBE-6E2F-450B-ADFE-70D22AFB4A4A}"/>
                </a:ext>
              </a:extLst>
            </p:cNvPr>
            <p:cNvCxnSpPr>
              <a:cxnSpLocks/>
            </p:cNvCxnSpPr>
            <p:nvPr/>
          </p:nvCxnSpPr>
          <p:spPr>
            <a:xfrm>
              <a:off x="632054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ZoneTexte 850">
              <a:extLst>
                <a:ext uri="{FF2B5EF4-FFF2-40B4-BE49-F238E27FC236}">
                  <a16:creationId xmlns:a16="http://schemas.microsoft.com/office/drawing/2014/main" id="{3C8C312A-A348-4FA0-B0F8-EB4A57D79110}"/>
                </a:ext>
              </a:extLst>
            </p:cNvPr>
            <p:cNvSpPr txBox="1"/>
            <p:nvPr/>
          </p:nvSpPr>
          <p:spPr>
            <a:xfrm>
              <a:off x="5543835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7</a:t>
              </a:r>
            </a:p>
          </p:txBody>
        </p:sp>
        <p:sp>
          <p:nvSpPr>
            <p:cNvPr id="852" name="ZoneTexte 851">
              <a:extLst>
                <a:ext uri="{FF2B5EF4-FFF2-40B4-BE49-F238E27FC236}">
                  <a16:creationId xmlns:a16="http://schemas.microsoft.com/office/drawing/2014/main" id="{B9C861A4-DB73-4D53-8CEC-DFA98EDCDA8D}"/>
                </a:ext>
              </a:extLst>
            </p:cNvPr>
            <p:cNvSpPr txBox="1"/>
            <p:nvPr/>
          </p:nvSpPr>
          <p:spPr>
            <a:xfrm>
              <a:off x="5813825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7.5</a:t>
              </a:r>
            </a:p>
          </p:txBody>
        </p: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7730AFCE-4793-42DD-889E-D1B941AEC6DA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51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73CAEA1C-E52A-45C6-82A0-4191B2FE282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5C55B520-6204-40BB-9E9A-42DA0798FCDF}"/>
                </a:ext>
              </a:extLst>
            </p:cNvPr>
            <p:cNvCxnSpPr>
              <a:cxnSpLocks/>
            </p:cNvCxnSpPr>
            <p:nvPr/>
          </p:nvCxnSpPr>
          <p:spPr>
            <a:xfrm>
              <a:off x="653253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F38C7FB6-CD33-4946-A1A0-4D814FA072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492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F493A451-0CA9-42DC-AEF4-786A1D14FBC1}"/>
                </a:ext>
              </a:extLst>
            </p:cNvPr>
            <p:cNvCxnSpPr>
              <a:cxnSpLocks/>
            </p:cNvCxnSpPr>
            <p:nvPr/>
          </p:nvCxnSpPr>
          <p:spPr>
            <a:xfrm>
              <a:off x="667731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EC2F9F0D-8D7D-40BE-BD10-AE46A647A284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01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D18481D4-20AA-4AE2-83D1-7CF39FEB57E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09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0C23A8EA-55E2-4824-8B85-8C0F04E82A41}"/>
                </a:ext>
              </a:extLst>
            </p:cNvPr>
            <p:cNvCxnSpPr>
              <a:cxnSpLocks/>
            </p:cNvCxnSpPr>
            <p:nvPr/>
          </p:nvCxnSpPr>
          <p:spPr>
            <a:xfrm>
              <a:off x="689448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943BC6E-6114-4ED7-A1CD-6B99E6576050}"/>
                </a:ext>
              </a:extLst>
            </p:cNvPr>
            <p:cNvCxnSpPr>
              <a:cxnSpLocks/>
            </p:cNvCxnSpPr>
            <p:nvPr/>
          </p:nvCxnSpPr>
          <p:spPr>
            <a:xfrm>
              <a:off x="696687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6D178B43-A3FA-46E8-98FA-8B31124047D2}"/>
                </a:ext>
              </a:extLst>
            </p:cNvPr>
            <p:cNvCxnSpPr>
              <a:cxnSpLocks/>
            </p:cNvCxnSpPr>
            <p:nvPr/>
          </p:nvCxnSpPr>
          <p:spPr>
            <a:xfrm>
              <a:off x="7039261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ZoneTexte 838">
              <a:extLst>
                <a:ext uri="{FF2B5EF4-FFF2-40B4-BE49-F238E27FC236}">
                  <a16:creationId xmlns:a16="http://schemas.microsoft.com/office/drawing/2014/main" id="{EA1F04CF-818B-4AEF-9241-82C45B4EBDC0}"/>
                </a:ext>
              </a:extLst>
            </p:cNvPr>
            <p:cNvSpPr txBox="1"/>
            <p:nvPr/>
          </p:nvSpPr>
          <p:spPr>
            <a:xfrm>
              <a:off x="6262556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8</a:t>
              </a:r>
            </a:p>
          </p:txBody>
        </p:sp>
        <p:sp>
          <p:nvSpPr>
            <p:cNvPr id="840" name="ZoneTexte 839">
              <a:extLst>
                <a:ext uri="{FF2B5EF4-FFF2-40B4-BE49-F238E27FC236}">
                  <a16:creationId xmlns:a16="http://schemas.microsoft.com/office/drawing/2014/main" id="{28A6573E-F3B1-475B-9F54-3CC6064486E5}"/>
                </a:ext>
              </a:extLst>
            </p:cNvPr>
            <p:cNvSpPr txBox="1"/>
            <p:nvPr/>
          </p:nvSpPr>
          <p:spPr>
            <a:xfrm>
              <a:off x="6532546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8.5</a:t>
              </a:r>
            </a:p>
          </p:txBody>
        </p: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BAEFD1F9-AFA5-480B-9BDB-EB4ADFE001CF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88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696BB3EB-AEFF-4C90-B1D2-80F98E9D6CAB}"/>
                </a:ext>
              </a:extLst>
            </p:cNvPr>
            <p:cNvCxnSpPr>
              <a:cxnSpLocks/>
            </p:cNvCxnSpPr>
            <p:nvPr/>
          </p:nvCxnSpPr>
          <p:spPr>
            <a:xfrm>
              <a:off x="717957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F7CA247A-6DAA-41D3-BE9E-46277D052EB5}"/>
                </a:ext>
              </a:extLst>
            </p:cNvPr>
            <p:cNvCxnSpPr>
              <a:cxnSpLocks/>
            </p:cNvCxnSpPr>
            <p:nvPr/>
          </p:nvCxnSpPr>
          <p:spPr>
            <a:xfrm>
              <a:off x="725196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ACD07A8D-A6A9-4D6D-9028-85EB20DF2536}"/>
                </a:ext>
              </a:extLst>
            </p:cNvPr>
            <p:cNvCxnSpPr>
              <a:cxnSpLocks/>
            </p:cNvCxnSpPr>
            <p:nvPr/>
          </p:nvCxnSpPr>
          <p:spPr>
            <a:xfrm>
              <a:off x="732435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DC582D75-FDA4-4847-95CB-2FC3DE077AAB}"/>
                </a:ext>
              </a:extLst>
            </p:cNvPr>
            <p:cNvCxnSpPr>
              <a:cxnSpLocks/>
            </p:cNvCxnSpPr>
            <p:nvPr/>
          </p:nvCxnSpPr>
          <p:spPr>
            <a:xfrm>
              <a:off x="739674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389DE742-63FD-4341-BE93-A0026692CDEB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38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F1C6EC01-3F2C-4FE4-9351-C3C9658B84A9}"/>
                </a:ext>
              </a:extLst>
            </p:cNvPr>
            <p:cNvCxnSpPr>
              <a:cxnSpLocks/>
            </p:cNvCxnSpPr>
            <p:nvPr/>
          </p:nvCxnSpPr>
          <p:spPr>
            <a:xfrm>
              <a:off x="754152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616DB0BC-2D27-4630-BCF4-60801583B8E2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1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B90449E7-610E-4432-8E49-515A28794619}"/>
                </a:ext>
              </a:extLst>
            </p:cNvPr>
            <p:cNvCxnSpPr>
              <a:cxnSpLocks/>
            </p:cNvCxnSpPr>
            <p:nvPr/>
          </p:nvCxnSpPr>
          <p:spPr>
            <a:xfrm>
              <a:off x="768630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3CCBD6F0-3C17-4EF0-B29F-232665F52992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98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ZoneTexte 826">
              <a:extLst>
                <a:ext uri="{FF2B5EF4-FFF2-40B4-BE49-F238E27FC236}">
                  <a16:creationId xmlns:a16="http://schemas.microsoft.com/office/drawing/2014/main" id="{F0E3B312-55DE-4788-BF57-07584770C5FB}"/>
                </a:ext>
              </a:extLst>
            </p:cNvPr>
            <p:cNvSpPr txBox="1"/>
            <p:nvPr/>
          </p:nvSpPr>
          <p:spPr>
            <a:xfrm>
              <a:off x="6981993" y="2835201"/>
              <a:ext cx="250390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9</a:t>
              </a:r>
            </a:p>
          </p:txBody>
        </p:sp>
        <p:sp>
          <p:nvSpPr>
            <p:cNvPr id="828" name="ZoneTexte 827">
              <a:extLst>
                <a:ext uri="{FF2B5EF4-FFF2-40B4-BE49-F238E27FC236}">
                  <a16:creationId xmlns:a16="http://schemas.microsoft.com/office/drawing/2014/main" id="{C55BD598-6E4F-4457-BBE6-6CFC516460AE}"/>
                </a:ext>
              </a:extLst>
            </p:cNvPr>
            <p:cNvSpPr txBox="1"/>
            <p:nvPr/>
          </p:nvSpPr>
          <p:spPr>
            <a:xfrm>
              <a:off x="7251983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9.5</a:t>
              </a:r>
            </a:p>
          </p:txBody>
        </p: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0E0209C3-D17B-4EDA-86BA-15D32593EEDC}"/>
                </a:ext>
              </a:extLst>
            </p:cNvPr>
            <p:cNvCxnSpPr>
              <a:cxnSpLocks/>
            </p:cNvCxnSpPr>
            <p:nvPr/>
          </p:nvCxnSpPr>
          <p:spPr>
            <a:xfrm>
              <a:off x="782991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1F2C6208-01BD-41F4-8030-0D18FCE57648}"/>
                </a:ext>
              </a:extLst>
            </p:cNvPr>
            <p:cNvCxnSpPr>
              <a:cxnSpLocks/>
            </p:cNvCxnSpPr>
            <p:nvPr/>
          </p:nvCxnSpPr>
          <p:spPr>
            <a:xfrm>
              <a:off x="79023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A2394B64-2C01-4AF2-93EE-1A1B779850E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69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A77AC5CE-ED52-485A-B687-DA066580CF65}"/>
                </a:ext>
              </a:extLst>
            </p:cNvPr>
            <p:cNvCxnSpPr>
              <a:cxnSpLocks/>
            </p:cNvCxnSpPr>
            <p:nvPr/>
          </p:nvCxnSpPr>
          <p:spPr>
            <a:xfrm>
              <a:off x="80470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AA4FCAC-CD0B-420B-9FAD-BC6EBEB9BFCE}"/>
                </a:ext>
              </a:extLst>
            </p:cNvPr>
            <p:cNvCxnSpPr>
              <a:cxnSpLocks/>
            </p:cNvCxnSpPr>
            <p:nvPr/>
          </p:nvCxnSpPr>
          <p:spPr>
            <a:xfrm>
              <a:off x="81194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9B1D0011-0F9D-4F7F-B020-9EFE637836FC}"/>
                </a:ext>
              </a:extLst>
            </p:cNvPr>
            <p:cNvCxnSpPr>
              <a:cxnSpLocks/>
            </p:cNvCxnSpPr>
            <p:nvPr/>
          </p:nvCxnSpPr>
          <p:spPr>
            <a:xfrm>
              <a:off x="819186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0A921C82-968B-437C-87C7-DBA7FC0BC39F}"/>
                </a:ext>
              </a:extLst>
            </p:cNvPr>
            <p:cNvCxnSpPr>
              <a:cxnSpLocks/>
            </p:cNvCxnSpPr>
            <p:nvPr/>
          </p:nvCxnSpPr>
          <p:spPr>
            <a:xfrm>
              <a:off x="82642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7DF0DB28-5670-401B-8AC2-8350146287C2}"/>
                </a:ext>
              </a:extLst>
            </p:cNvPr>
            <p:cNvCxnSpPr>
              <a:cxnSpLocks/>
            </p:cNvCxnSpPr>
            <p:nvPr/>
          </p:nvCxnSpPr>
          <p:spPr>
            <a:xfrm>
              <a:off x="833664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41D04400-668C-48DF-9FFE-19A6751374A8}"/>
                </a:ext>
              </a:extLst>
            </p:cNvPr>
            <p:cNvCxnSpPr>
              <a:cxnSpLocks/>
            </p:cNvCxnSpPr>
            <p:nvPr/>
          </p:nvCxnSpPr>
          <p:spPr>
            <a:xfrm>
              <a:off x="84090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83AE766D-FFEB-42E1-B9BE-60EB76899965}"/>
                </a:ext>
              </a:extLst>
            </p:cNvPr>
            <p:cNvCxnSpPr>
              <a:cxnSpLocks/>
            </p:cNvCxnSpPr>
            <p:nvPr/>
          </p:nvCxnSpPr>
          <p:spPr>
            <a:xfrm>
              <a:off x="84814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ZoneTexte 814">
              <a:extLst>
                <a:ext uri="{FF2B5EF4-FFF2-40B4-BE49-F238E27FC236}">
                  <a16:creationId xmlns:a16="http://schemas.microsoft.com/office/drawing/2014/main" id="{16457FA0-608D-4AE4-B83E-8763DA1C3213}"/>
                </a:ext>
              </a:extLst>
            </p:cNvPr>
            <p:cNvSpPr txBox="1"/>
            <p:nvPr/>
          </p:nvSpPr>
          <p:spPr>
            <a:xfrm>
              <a:off x="7704720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10</a:t>
              </a:r>
            </a:p>
          </p:txBody>
        </p:sp>
        <p:sp>
          <p:nvSpPr>
            <p:cNvPr id="816" name="ZoneTexte 815">
              <a:extLst>
                <a:ext uri="{FF2B5EF4-FFF2-40B4-BE49-F238E27FC236}">
                  <a16:creationId xmlns:a16="http://schemas.microsoft.com/office/drawing/2014/main" id="{8ABB5D6A-0EF8-4990-A7A3-4764A3B929CE}"/>
                </a:ext>
              </a:extLst>
            </p:cNvPr>
            <p:cNvSpPr txBox="1"/>
            <p:nvPr/>
          </p:nvSpPr>
          <p:spPr>
            <a:xfrm>
              <a:off x="797471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10.5</a:t>
              </a:r>
            </a:p>
          </p:txBody>
        </p: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F3D0CE5E-7A5F-4979-B511-6E2DEC3F454F}"/>
                </a:ext>
              </a:extLst>
            </p:cNvPr>
            <p:cNvCxnSpPr>
              <a:cxnSpLocks/>
            </p:cNvCxnSpPr>
            <p:nvPr/>
          </p:nvCxnSpPr>
          <p:spPr>
            <a:xfrm>
              <a:off x="8543626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35B3EBD3-A4E3-4B59-9ABE-3983E1A42D44}"/>
                </a:ext>
              </a:extLst>
            </p:cNvPr>
            <p:cNvCxnSpPr>
              <a:cxnSpLocks/>
            </p:cNvCxnSpPr>
            <p:nvPr/>
          </p:nvCxnSpPr>
          <p:spPr>
            <a:xfrm>
              <a:off x="861601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ADBF21F4-A06F-433C-9A4E-94BB3DB9AEA4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0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7CDA3479-E6F6-4A96-87B6-9267994778E1}"/>
                </a:ext>
              </a:extLst>
            </p:cNvPr>
            <p:cNvCxnSpPr>
              <a:cxnSpLocks/>
            </p:cNvCxnSpPr>
            <p:nvPr/>
          </p:nvCxnSpPr>
          <p:spPr>
            <a:xfrm>
              <a:off x="876079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190D763E-35B9-4501-AF95-DE88A5980BBE}"/>
                </a:ext>
              </a:extLst>
            </p:cNvPr>
            <p:cNvCxnSpPr>
              <a:cxnSpLocks/>
            </p:cNvCxnSpPr>
            <p:nvPr/>
          </p:nvCxnSpPr>
          <p:spPr>
            <a:xfrm>
              <a:off x="883318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863E746F-DC44-4894-9848-2502DFC5920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576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DE7ADA6E-6BC3-47D1-9BC1-507DD4746D8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96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47E6DB11-3362-424E-910D-E0D2F630783E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5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7D10EC7C-F37C-4CC3-B425-E0766DC8E295}"/>
                </a:ext>
              </a:extLst>
            </p:cNvPr>
            <p:cNvCxnSpPr>
              <a:cxnSpLocks/>
            </p:cNvCxnSpPr>
            <p:nvPr/>
          </p:nvCxnSpPr>
          <p:spPr>
            <a:xfrm>
              <a:off x="912274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F95874A1-7238-4793-B6C2-688A6262C6D0}"/>
                </a:ext>
              </a:extLst>
            </p:cNvPr>
            <p:cNvCxnSpPr>
              <a:cxnSpLocks/>
            </p:cNvCxnSpPr>
            <p:nvPr/>
          </p:nvCxnSpPr>
          <p:spPr>
            <a:xfrm>
              <a:off x="9195136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ZoneTexte 802">
              <a:extLst>
                <a:ext uri="{FF2B5EF4-FFF2-40B4-BE49-F238E27FC236}">
                  <a16:creationId xmlns:a16="http://schemas.microsoft.com/office/drawing/2014/main" id="{8CE2F360-76BB-4108-B170-A6D9F9B84AE2}"/>
                </a:ext>
              </a:extLst>
            </p:cNvPr>
            <p:cNvSpPr txBox="1"/>
            <p:nvPr/>
          </p:nvSpPr>
          <p:spPr>
            <a:xfrm>
              <a:off x="8418431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11</a:t>
              </a:r>
            </a:p>
          </p:txBody>
        </p:sp>
        <p:sp>
          <p:nvSpPr>
            <p:cNvPr id="804" name="ZoneTexte 803">
              <a:extLst>
                <a:ext uri="{FF2B5EF4-FFF2-40B4-BE49-F238E27FC236}">
                  <a16:creationId xmlns:a16="http://schemas.microsoft.com/office/drawing/2014/main" id="{AEBA125C-84B6-418F-B3D2-9AF96FF0D7B8}"/>
                </a:ext>
              </a:extLst>
            </p:cNvPr>
            <p:cNvSpPr txBox="1"/>
            <p:nvPr/>
          </p:nvSpPr>
          <p:spPr>
            <a:xfrm>
              <a:off x="8688421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11.5</a:t>
              </a:r>
            </a:p>
          </p:txBody>
        </p: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7D8D3ADF-84C9-4DFB-AB00-14CE9B1A151C}"/>
                </a:ext>
              </a:extLst>
            </p:cNvPr>
            <p:cNvCxnSpPr>
              <a:cxnSpLocks/>
            </p:cNvCxnSpPr>
            <p:nvPr/>
          </p:nvCxnSpPr>
          <p:spPr>
            <a:xfrm>
              <a:off x="9267824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5C8F13E9-0D29-417F-A0C0-E9FE137BA8E6}"/>
                </a:ext>
              </a:extLst>
            </p:cNvPr>
            <p:cNvCxnSpPr>
              <a:cxnSpLocks/>
            </p:cNvCxnSpPr>
            <p:nvPr/>
          </p:nvCxnSpPr>
          <p:spPr>
            <a:xfrm>
              <a:off x="934021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Connecteur droit 782">
              <a:extLst>
                <a:ext uri="{FF2B5EF4-FFF2-40B4-BE49-F238E27FC236}">
                  <a16:creationId xmlns:a16="http://schemas.microsoft.com/office/drawing/2014/main" id="{0FE6861F-B636-42AC-8F32-E41F911DBDB0}"/>
                </a:ext>
              </a:extLst>
            </p:cNvPr>
            <p:cNvCxnSpPr>
              <a:cxnSpLocks/>
            </p:cNvCxnSpPr>
            <p:nvPr/>
          </p:nvCxnSpPr>
          <p:spPr>
            <a:xfrm>
              <a:off x="941260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Connecteur droit 783">
              <a:extLst>
                <a:ext uri="{FF2B5EF4-FFF2-40B4-BE49-F238E27FC236}">
                  <a16:creationId xmlns:a16="http://schemas.microsoft.com/office/drawing/2014/main" id="{CC5991F5-D110-4C81-A7D1-1230285E29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499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Connecteur droit 784">
              <a:extLst>
                <a:ext uri="{FF2B5EF4-FFF2-40B4-BE49-F238E27FC236}">
                  <a16:creationId xmlns:a16="http://schemas.microsoft.com/office/drawing/2014/main" id="{7B79C27B-CE6D-4258-BAAC-D88CD1B6B11E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8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Connecteur droit 785">
              <a:extLst>
                <a:ext uri="{FF2B5EF4-FFF2-40B4-BE49-F238E27FC236}">
                  <a16:creationId xmlns:a16="http://schemas.microsoft.com/office/drawing/2014/main" id="{BCCD261B-E3D8-4493-B0CA-F7F3AB247FF0}"/>
                </a:ext>
              </a:extLst>
            </p:cNvPr>
            <p:cNvCxnSpPr>
              <a:cxnSpLocks/>
            </p:cNvCxnSpPr>
            <p:nvPr/>
          </p:nvCxnSpPr>
          <p:spPr>
            <a:xfrm>
              <a:off x="9629774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Connecteur droit 786">
              <a:extLst>
                <a:ext uri="{FF2B5EF4-FFF2-40B4-BE49-F238E27FC236}">
                  <a16:creationId xmlns:a16="http://schemas.microsoft.com/office/drawing/2014/main" id="{3C29B03E-7E13-4483-811A-BF1E8DEF1EF9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6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Connecteur droit 787">
              <a:extLst>
                <a:ext uri="{FF2B5EF4-FFF2-40B4-BE49-F238E27FC236}">
                  <a16:creationId xmlns:a16="http://schemas.microsoft.com/office/drawing/2014/main" id="{E0E53891-F99B-43AF-93F3-72B3CD61E6D3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5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Connecteur droit 788">
              <a:extLst>
                <a:ext uri="{FF2B5EF4-FFF2-40B4-BE49-F238E27FC236}">
                  <a16:creationId xmlns:a16="http://schemas.microsoft.com/office/drawing/2014/main" id="{98DA52E4-891F-4E78-88AD-0CC8884614C3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4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DAE21616-59CB-4841-AA29-0E08A3CA1C31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34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ZoneTexte 790">
              <a:extLst>
                <a:ext uri="{FF2B5EF4-FFF2-40B4-BE49-F238E27FC236}">
                  <a16:creationId xmlns:a16="http://schemas.microsoft.com/office/drawing/2014/main" id="{78C323BD-8BDA-45E4-B2A2-0871DD05931F}"/>
                </a:ext>
              </a:extLst>
            </p:cNvPr>
            <p:cNvSpPr txBox="1"/>
            <p:nvPr/>
          </p:nvSpPr>
          <p:spPr>
            <a:xfrm>
              <a:off x="9142629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12</a:t>
              </a:r>
            </a:p>
          </p:txBody>
        </p:sp>
        <p:sp>
          <p:nvSpPr>
            <p:cNvPr id="792" name="ZoneTexte 791">
              <a:extLst>
                <a:ext uri="{FF2B5EF4-FFF2-40B4-BE49-F238E27FC236}">
                  <a16:creationId xmlns:a16="http://schemas.microsoft.com/office/drawing/2014/main" id="{1821EC1F-A585-400E-A1AD-934DCD4F5326}"/>
                </a:ext>
              </a:extLst>
            </p:cNvPr>
            <p:cNvSpPr txBox="1"/>
            <p:nvPr/>
          </p:nvSpPr>
          <p:spPr>
            <a:xfrm>
              <a:off x="9412619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12.5</a:t>
              </a:r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D32C1D56-8E48-4C3B-AE76-F8950474F825}"/>
                </a:ext>
              </a:extLst>
            </p:cNvPr>
            <p:cNvCxnSpPr>
              <a:cxnSpLocks/>
            </p:cNvCxnSpPr>
            <p:nvPr/>
          </p:nvCxnSpPr>
          <p:spPr>
            <a:xfrm>
              <a:off x="9986545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D806EB23-AE99-4B48-8F8E-25B35977584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93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E7A67FF2-F1AA-4E31-B9D7-9672DB160E2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32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Connecteur droit 771">
              <a:extLst>
                <a:ext uri="{FF2B5EF4-FFF2-40B4-BE49-F238E27FC236}">
                  <a16:creationId xmlns:a16="http://schemas.microsoft.com/office/drawing/2014/main" id="{88012FF1-74E3-4DAA-9A2F-D590CBE611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0371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Connecteur droit 772">
              <a:extLst>
                <a:ext uri="{FF2B5EF4-FFF2-40B4-BE49-F238E27FC236}">
                  <a16:creationId xmlns:a16="http://schemas.microsoft.com/office/drawing/2014/main" id="{5D465450-930D-44BC-B5F4-C306418CE8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10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Connecteur droit 773">
              <a:extLst>
                <a:ext uri="{FF2B5EF4-FFF2-40B4-BE49-F238E27FC236}">
                  <a16:creationId xmlns:a16="http://schemas.microsoft.com/office/drawing/2014/main" id="{BB819D5A-EC03-41ED-912C-A46A2FF59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8495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Connecteur droit 774">
              <a:extLst>
                <a:ext uri="{FF2B5EF4-FFF2-40B4-BE49-F238E27FC236}">
                  <a16:creationId xmlns:a16="http://schemas.microsoft.com/office/drawing/2014/main" id="{851644DF-D9C7-4369-8BA7-8441E8346ADC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88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Connecteur droit 775">
              <a:extLst>
                <a:ext uri="{FF2B5EF4-FFF2-40B4-BE49-F238E27FC236}">
                  <a16:creationId xmlns:a16="http://schemas.microsoft.com/office/drawing/2014/main" id="{8A7BB18B-2C3F-460B-A4BD-E94276EB7B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7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Connecteur droit 776">
              <a:extLst>
                <a:ext uri="{FF2B5EF4-FFF2-40B4-BE49-F238E27FC236}">
                  <a16:creationId xmlns:a16="http://schemas.microsoft.com/office/drawing/2014/main" id="{63331BAA-454D-4BF6-B6F0-E8EFEA1865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66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Connecteur droit 777">
              <a:extLst>
                <a:ext uri="{FF2B5EF4-FFF2-40B4-BE49-F238E27FC236}">
                  <a16:creationId xmlns:a16="http://schemas.microsoft.com/office/drawing/2014/main" id="{574AF16E-E3A1-41F8-ADAA-84B6FE41D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055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ZoneTexte 778">
              <a:extLst>
                <a:ext uri="{FF2B5EF4-FFF2-40B4-BE49-F238E27FC236}">
                  <a16:creationId xmlns:a16="http://schemas.microsoft.com/office/drawing/2014/main" id="{30DE3D33-3C1B-442E-BD27-E9F75EC43016}"/>
                </a:ext>
              </a:extLst>
            </p:cNvPr>
            <p:cNvSpPr txBox="1"/>
            <p:nvPr/>
          </p:nvSpPr>
          <p:spPr>
            <a:xfrm>
              <a:off x="9861350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13</a:t>
              </a:r>
            </a:p>
          </p:txBody>
        </p:sp>
        <p:sp>
          <p:nvSpPr>
            <p:cNvPr id="780" name="ZoneTexte 779">
              <a:extLst>
                <a:ext uri="{FF2B5EF4-FFF2-40B4-BE49-F238E27FC236}">
                  <a16:creationId xmlns:a16="http://schemas.microsoft.com/office/drawing/2014/main" id="{117AE545-653C-4116-B6DA-8B4A79F2F083}"/>
                </a:ext>
              </a:extLst>
            </p:cNvPr>
            <p:cNvSpPr txBox="1"/>
            <p:nvPr/>
          </p:nvSpPr>
          <p:spPr>
            <a:xfrm>
              <a:off x="10131340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13.5</a:t>
              </a:r>
            </a:p>
          </p:txBody>
        </p:sp>
        <p:cxnSp>
          <p:nvCxnSpPr>
            <p:cNvPr id="757" name="Connecteur droit 756">
              <a:extLst>
                <a:ext uri="{FF2B5EF4-FFF2-40B4-BE49-F238E27FC236}">
                  <a16:creationId xmlns:a16="http://schemas.microsoft.com/office/drawing/2014/main" id="{9536BC3E-57C9-4437-A864-6EACEC4C2E3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5982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8" name="Connecteur droit 757">
              <a:extLst>
                <a:ext uri="{FF2B5EF4-FFF2-40B4-BE49-F238E27FC236}">
                  <a16:creationId xmlns:a16="http://schemas.microsoft.com/office/drawing/2014/main" id="{5B624BB6-967E-4207-9A5F-28131F3593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7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Connecteur droit 758">
              <a:extLst>
                <a:ext uri="{FF2B5EF4-FFF2-40B4-BE49-F238E27FC236}">
                  <a16:creationId xmlns:a16="http://schemas.microsoft.com/office/drawing/2014/main" id="{87BA7086-0037-44C0-9C6C-62D649E94D05}"/>
                </a:ext>
              </a:extLst>
            </p:cNvPr>
            <p:cNvCxnSpPr>
              <a:cxnSpLocks/>
            </p:cNvCxnSpPr>
            <p:nvPr/>
          </p:nvCxnSpPr>
          <p:spPr>
            <a:xfrm>
              <a:off x="1085076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Connecteur droit 759">
              <a:extLst>
                <a:ext uri="{FF2B5EF4-FFF2-40B4-BE49-F238E27FC236}">
                  <a16:creationId xmlns:a16="http://schemas.microsoft.com/office/drawing/2014/main" id="{8C133B2D-B7AD-4227-BAA4-9AF2B1DCA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15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Connecteur droit 760">
              <a:extLst>
                <a:ext uri="{FF2B5EF4-FFF2-40B4-BE49-F238E27FC236}">
                  <a16:creationId xmlns:a16="http://schemas.microsoft.com/office/drawing/2014/main" id="{C2B209AD-C456-47F7-BBAB-3501EED9BD9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554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BE4F806-6005-4665-B3F2-3FCFC2A96A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7932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Connecteur droit 762">
              <a:extLst>
                <a:ext uri="{FF2B5EF4-FFF2-40B4-BE49-F238E27FC236}">
                  <a16:creationId xmlns:a16="http://schemas.microsoft.com/office/drawing/2014/main" id="{8E34D7FB-DA73-403E-A651-F27B5C938D6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32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67420136-11B7-4DAE-A478-8D0D6C041D2C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71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Connecteur droit 764">
              <a:extLst>
                <a:ext uri="{FF2B5EF4-FFF2-40B4-BE49-F238E27FC236}">
                  <a16:creationId xmlns:a16="http://schemas.microsoft.com/office/drawing/2014/main" id="{B77A8390-3B87-4A67-A57B-E2A8FDAB9070}"/>
                </a:ext>
              </a:extLst>
            </p:cNvPr>
            <p:cNvCxnSpPr>
              <a:cxnSpLocks/>
            </p:cNvCxnSpPr>
            <p:nvPr/>
          </p:nvCxnSpPr>
          <p:spPr>
            <a:xfrm>
              <a:off x="1128510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0726AE95-9004-4667-B43C-CF68D0E19B8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492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ZoneTexte 766">
              <a:extLst>
                <a:ext uri="{FF2B5EF4-FFF2-40B4-BE49-F238E27FC236}">
                  <a16:creationId xmlns:a16="http://schemas.microsoft.com/office/drawing/2014/main" id="{E222C2FB-954A-4707-B66C-5A7506AF38DC}"/>
                </a:ext>
              </a:extLst>
            </p:cNvPr>
            <p:cNvSpPr txBox="1"/>
            <p:nvPr/>
          </p:nvSpPr>
          <p:spPr>
            <a:xfrm>
              <a:off x="10580787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14</a:t>
              </a:r>
            </a:p>
          </p:txBody>
        </p:sp>
        <p:sp>
          <p:nvSpPr>
            <p:cNvPr id="768" name="ZoneTexte 767">
              <a:extLst>
                <a:ext uri="{FF2B5EF4-FFF2-40B4-BE49-F238E27FC236}">
                  <a16:creationId xmlns:a16="http://schemas.microsoft.com/office/drawing/2014/main" id="{86EADBAA-5936-4E46-BC39-A8959180F0C3}"/>
                </a:ext>
              </a:extLst>
            </p:cNvPr>
            <p:cNvSpPr txBox="1"/>
            <p:nvPr/>
          </p:nvSpPr>
          <p:spPr>
            <a:xfrm>
              <a:off x="10850777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14.5</a:t>
              </a:r>
            </a:p>
          </p:txBody>
        </p:sp>
        <p:cxnSp>
          <p:nvCxnSpPr>
            <p:cNvPr id="745" name="Connecteur droit 744">
              <a:extLst>
                <a:ext uri="{FF2B5EF4-FFF2-40B4-BE49-F238E27FC236}">
                  <a16:creationId xmlns:a16="http://schemas.microsoft.com/office/drawing/2014/main" id="{BDD47230-5490-4AF2-A0D9-9C004485AD7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8709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6" name="Connecteur droit 745">
              <a:extLst>
                <a:ext uri="{FF2B5EF4-FFF2-40B4-BE49-F238E27FC236}">
                  <a16:creationId xmlns:a16="http://schemas.microsoft.com/office/drawing/2014/main" id="{E4DBEB31-3F10-4F16-881D-A117B1CDF7F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09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Connecteur droit 746">
              <a:extLst>
                <a:ext uri="{FF2B5EF4-FFF2-40B4-BE49-F238E27FC236}">
                  <a16:creationId xmlns:a16="http://schemas.microsoft.com/office/drawing/2014/main" id="{769AFF75-92C2-4658-9867-F2FDECF990C1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48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Connecteur droit 747">
              <a:extLst>
                <a:ext uri="{FF2B5EF4-FFF2-40B4-BE49-F238E27FC236}">
                  <a16:creationId xmlns:a16="http://schemas.microsoft.com/office/drawing/2014/main" id="{9725A5BE-6F75-4A42-B348-D8E59AB5FB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4587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Connecteur droit 748">
              <a:extLst>
                <a:ext uri="{FF2B5EF4-FFF2-40B4-BE49-F238E27FC236}">
                  <a16:creationId xmlns:a16="http://schemas.microsoft.com/office/drawing/2014/main" id="{40C22843-A096-46AD-96F2-464C03F163E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826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Connecteur droit 749">
              <a:extLst>
                <a:ext uri="{FF2B5EF4-FFF2-40B4-BE49-F238E27FC236}">
                  <a16:creationId xmlns:a16="http://schemas.microsoft.com/office/drawing/2014/main" id="{9ACA00A1-CCB4-44ED-8615-DB81599371EC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659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Connecteur droit 750">
              <a:extLst>
                <a:ext uri="{FF2B5EF4-FFF2-40B4-BE49-F238E27FC236}">
                  <a16:creationId xmlns:a16="http://schemas.microsoft.com/office/drawing/2014/main" id="{7B979109-77FC-4915-B50C-7F079890413F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04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Connecteur droit 751">
              <a:extLst>
                <a:ext uri="{FF2B5EF4-FFF2-40B4-BE49-F238E27FC236}">
                  <a16:creationId xmlns:a16="http://schemas.microsoft.com/office/drawing/2014/main" id="{9C5359BF-1280-4934-9B18-62F50C18D090}"/>
                </a:ext>
              </a:extLst>
            </p:cNvPr>
            <p:cNvCxnSpPr>
              <a:cxnSpLocks/>
            </p:cNvCxnSpPr>
            <p:nvPr/>
          </p:nvCxnSpPr>
          <p:spPr>
            <a:xfrm>
              <a:off x="1193543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cteur droit 752">
              <a:extLst>
                <a:ext uri="{FF2B5EF4-FFF2-40B4-BE49-F238E27FC236}">
                  <a16:creationId xmlns:a16="http://schemas.microsoft.com/office/drawing/2014/main" id="{23D38016-05E2-4BA0-84C7-EA9C2324E74F}"/>
                </a:ext>
              </a:extLst>
            </p:cNvPr>
            <p:cNvCxnSpPr>
              <a:cxnSpLocks/>
            </p:cNvCxnSpPr>
            <p:nvPr/>
          </p:nvCxnSpPr>
          <p:spPr>
            <a:xfrm>
              <a:off x="1200782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Connecteur droit 753">
              <a:extLst>
                <a:ext uri="{FF2B5EF4-FFF2-40B4-BE49-F238E27FC236}">
                  <a16:creationId xmlns:a16="http://schemas.microsoft.com/office/drawing/2014/main" id="{B37730BE-8946-4E14-A6A3-922E71C1A30F}"/>
                </a:ext>
              </a:extLst>
            </p:cNvPr>
            <p:cNvCxnSpPr>
              <a:cxnSpLocks/>
            </p:cNvCxnSpPr>
            <p:nvPr/>
          </p:nvCxnSpPr>
          <p:spPr>
            <a:xfrm>
              <a:off x="12080219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ZoneTexte 754">
              <a:extLst>
                <a:ext uri="{FF2B5EF4-FFF2-40B4-BE49-F238E27FC236}">
                  <a16:creationId xmlns:a16="http://schemas.microsoft.com/office/drawing/2014/main" id="{39605EF1-F32C-4422-B2CA-4DCC5492DA95}"/>
                </a:ext>
              </a:extLst>
            </p:cNvPr>
            <p:cNvSpPr txBox="1"/>
            <p:nvPr/>
          </p:nvSpPr>
          <p:spPr>
            <a:xfrm>
              <a:off x="11303514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15</a:t>
              </a:r>
            </a:p>
          </p:txBody>
        </p:sp>
        <p:sp>
          <p:nvSpPr>
            <p:cNvPr id="756" name="ZoneTexte 755">
              <a:extLst>
                <a:ext uri="{FF2B5EF4-FFF2-40B4-BE49-F238E27FC236}">
                  <a16:creationId xmlns:a16="http://schemas.microsoft.com/office/drawing/2014/main" id="{7E8154B2-F388-41BE-9B3A-1796284D4EC4}"/>
                </a:ext>
              </a:extLst>
            </p:cNvPr>
            <p:cNvSpPr txBox="1"/>
            <p:nvPr/>
          </p:nvSpPr>
          <p:spPr>
            <a:xfrm>
              <a:off x="11573504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15.5</a:t>
              </a:r>
            </a:p>
          </p:txBody>
        </p:sp>
        <p:cxnSp>
          <p:nvCxnSpPr>
            <p:cNvPr id="733" name="Connecteur droit 732">
              <a:extLst>
                <a:ext uri="{FF2B5EF4-FFF2-40B4-BE49-F238E27FC236}">
                  <a16:creationId xmlns:a16="http://schemas.microsoft.com/office/drawing/2014/main" id="{3E9567D4-21CE-44CE-BB72-E0BFD13E3469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0" y="529731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4" name="Connecteur droit 733">
              <a:extLst>
                <a:ext uri="{FF2B5EF4-FFF2-40B4-BE49-F238E27FC236}">
                  <a16:creationId xmlns:a16="http://schemas.microsoft.com/office/drawing/2014/main" id="{5C256D6F-0799-4FB6-A695-1F4768C0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834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Connecteur droit 734">
              <a:extLst>
                <a:ext uri="{FF2B5EF4-FFF2-40B4-BE49-F238E27FC236}">
                  <a16:creationId xmlns:a16="http://schemas.microsoft.com/office/drawing/2014/main" id="{B66930B9-1436-45C6-BA99-D777028AFE89}"/>
                </a:ext>
              </a:extLst>
            </p:cNvPr>
            <p:cNvCxnSpPr>
              <a:cxnSpLocks/>
            </p:cNvCxnSpPr>
            <p:nvPr/>
          </p:nvCxnSpPr>
          <p:spPr>
            <a:xfrm>
              <a:off x="78073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F5655FB3-4EF7-46A3-A59A-4826585E384A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B4D46A97-AE07-4A9D-85E7-F718878027C6}"/>
                </a:ext>
              </a:extLst>
            </p:cNvPr>
            <p:cNvCxnSpPr>
              <a:cxnSpLocks/>
            </p:cNvCxnSpPr>
            <p:nvPr/>
          </p:nvCxnSpPr>
          <p:spPr>
            <a:xfrm>
              <a:off x="92551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6591D866-52D4-470F-932A-9B91E417A82E}"/>
                </a:ext>
              </a:extLst>
            </p:cNvPr>
            <p:cNvCxnSpPr>
              <a:cxnSpLocks/>
            </p:cNvCxnSpPr>
            <p:nvPr/>
          </p:nvCxnSpPr>
          <p:spPr>
            <a:xfrm>
              <a:off x="997900" y="529731"/>
              <a:ext cx="0" cy="230954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49B18056-7F40-4752-BB40-46029F0D3BD7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9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Connecteur droit 739">
              <a:extLst>
                <a:ext uri="{FF2B5EF4-FFF2-40B4-BE49-F238E27FC236}">
                  <a16:creationId xmlns:a16="http://schemas.microsoft.com/office/drawing/2014/main" id="{DF454007-48AB-4A7C-A61B-AD07980A1BC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8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Connecteur droit 740">
              <a:extLst>
                <a:ext uri="{FF2B5EF4-FFF2-40B4-BE49-F238E27FC236}">
                  <a16:creationId xmlns:a16="http://schemas.microsoft.com/office/drawing/2014/main" id="{EE91B4B2-CD3A-4D0E-8013-33D5B6DE0A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7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Connecteur droit 741">
              <a:extLst>
                <a:ext uri="{FF2B5EF4-FFF2-40B4-BE49-F238E27FC236}">
                  <a16:creationId xmlns:a16="http://schemas.microsoft.com/office/drawing/2014/main" id="{63645853-B941-43BA-9249-167CEEA9B865}"/>
                </a:ext>
              </a:extLst>
            </p:cNvPr>
            <p:cNvCxnSpPr>
              <a:cxnSpLocks/>
            </p:cNvCxnSpPr>
            <p:nvPr/>
          </p:nvCxnSpPr>
          <p:spPr>
            <a:xfrm>
              <a:off x="1287460" y="529731"/>
              <a:ext cx="0" cy="230954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ZoneTexte 742">
              <a:extLst>
                <a:ext uri="{FF2B5EF4-FFF2-40B4-BE49-F238E27FC236}">
                  <a16:creationId xmlns:a16="http://schemas.microsoft.com/office/drawing/2014/main" id="{C8DC76B1-B385-4F63-8170-C03B3E9DCCC3}"/>
                </a:ext>
              </a:extLst>
            </p:cNvPr>
            <p:cNvSpPr txBox="1"/>
            <p:nvPr/>
          </p:nvSpPr>
          <p:spPr>
            <a:xfrm>
              <a:off x="510755" y="2835201"/>
              <a:ext cx="250390" cy="6586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 dirty="0"/>
                <a:t>0</a:t>
              </a:r>
            </a:p>
          </p:txBody>
        </p:sp>
        <p:sp>
          <p:nvSpPr>
            <p:cNvPr id="744" name="ZoneTexte 743">
              <a:extLst>
                <a:ext uri="{FF2B5EF4-FFF2-40B4-BE49-F238E27FC236}">
                  <a16:creationId xmlns:a16="http://schemas.microsoft.com/office/drawing/2014/main" id="{26D9CD9E-D9AF-4D81-891A-5A18C3511E6B}"/>
                </a:ext>
              </a:extLst>
            </p:cNvPr>
            <p:cNvSpPr txBox="1"/>
            <p:nvPr/>
          </p:nvSpPr>
          <p:spPr>
            <a:xfrm>
              <a:off x="780745" y="2835201"/>
              <a:ext cx="434325" cy="6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0.5</a:t>
              </a:r>
            </a:p>
          </p:txBody>
        </p:sp>
        <p:cxnSp>
          <p:nvCxnSpPr>
            <p:cNvPr id="478" name="Connecteur droit 477">
              <a:extLst>
                <a:ext uri="{FF2B5EF4-FFF2-40B4-BE49-F238E27FC236}">
                  <a16:creationId xmlns:a16="http://schemas.microsoft.com/office/drawing/2014/main" id="{1B301232-AE36-49BF-AA7C-0D2AEEF7928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7926" y="525654"/>
              <a:ext cx="0" cy="2309547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25" name="ZoneTexte 924">
            <a:extLst>
              <a:ext uri="{FF2B5EF4-FFF2-40B4-BE49-F238E27FC236}">
                <a16:creationId xmlns:a16="http://schemas.microsoft.com/office/drawing/2014/main" id="{9478575E-1B28-45BC-93D0-3711534A0B0B}"/>
              </a:ext>
            </a:extLst>
          </p:cNvPr>
          <p:cNvSpPr txBox="1"/>
          <p:nvPr/>
        </p:nvSpPr>
        <p:spPr>
          <a:xfrm>
            <a:off x="11930763" y="2814479"/>
            <a:ext cx="434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16</a:t>
            </a:r>
          </a:p>
        </p:txBody>
      </p:sp>
      <p:cxnSp>
        <p:nvCxnSpPr>
          <p:cNvPr id="926" name="Connecteur droit 925">
            <a:extLst>
              <a:ext uri="{FF2B5EF4-FFF2-40B4-BE49-F238E27FC236}">
                <a16:creationId xmlns:a16="http://schemas.microsoft.com/office/drawing/2014/main" id="{194075A5-3EC2-4AAB-BBF7-35ED3A552051}"/>
              </a:ext>
            </a:extLst>
          </p:cNvPr>
          <p:cNvCxnSpPr>
            <a:cxnSpLocks/>
          </p:cNvCxnSpPr>
          <p:nvPr/>
        </p:nvCxnSpPr>
        <p:spPr>
          <a:xfrm>
            <a:off x="635950" y="1934759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>
            <a:extLst>
              <a:ext uri="{FF2B5EF4-FFF2-40B4-BE49-F238E27FC236}">
                <a16:creationId xmlns:a16="http://schemas.microsoft.com/office/drawing/2014/main" id="{C2BC6BD3-20A3-4D53-9650-CC428E39CB55}"/>
              </a:ext>
            </a:extLst>
          </p:cNvPr>
          <p:cNvCxnSpPr>
            <a:cxnSpLocks/>
          </p:cNvCxnSpPr>
          <p:nvPr/>
        </p:nvCxnSpPr>
        <p:spPr>
          <a:xfrm>
            <a:off x="635950" y="1732829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Triangle isocèle 927">
            <a:extLst>
              <a:ext uri="{FF2B5EF4-FFF2-40B4-BE49-F238E27FC236}">
                <a16:creationId xmlns:a16="http://schemas.microsoft.com/office/drawing/2014/main" id="{66A45882-E973-4A49-A311-19CBC1104F22}"/>
              </a:ext>
            </a:extLst>
          </p:cNvPr>
          <p:cNvSpPr/>
          <p:nvPr/>
        </p:nvSpPr>
        <p:spPr>
          <a:xfrm rot="5400000">
            <a:off x="12299994" y="1717385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9" name="Connecteur droit 928">
            <a:extLst>
              <a:ext uri="{FF2B5EF4-FFF2-40B4-BE49-F238E27FC236}">
                <a16:creationId xmlns:a16="http://schemas.microsoft.com/office/drawing/2014/main" id="{671EC3A2-1EC4-4EE6-972D-FE0BE0DE05B0}"/>
              </a:ext>
            </a:extLst>
          </p:cNvPr>
          <p:cNvCxnSpPr>
            <a:cxnSpLocks/>
          </p:cNvCxnSpPr>
          <p:nvPr/>
        </p:nvCxnSpPr>
        <p:spPr>
          <a:xfrm>
            <a:off x="627263" y="2670088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>
            <a:extLst>
              <a:ext uri="{FF2B5EF4-FFF2-40B4-BE49-F238E27FC236}">
                <a16:creationId xmlns:a16="http://schemas.microsoft.com/office/drawing/2014/main" id="{2127BE77-9229-4C77-B32C-BEECC90F2C1E}"/>
              </a:ext>
            </a:extLst>
          </p:cNvPr>
          <p:cNvCxnSpPr>
            <a:cxnSpLocks/>
          </p:cNvCxnSpPr>
          <p:nvPr/>
        </p:nvCxnSpPr>
        <p:spPr>
          <a:xfrm>
            <a:off x="627263" y="2468158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Triangle isocèle 930">
            <a:extLst>
              <a:ext uri="{FF2B5EF4-FFF2-40B4-BE49-F238E27FC236}">
                <a16:creationId xmlns:a16="http://schemas.microsoft.com/office/drawing/2014/main" id="{D83D6B41-BBC2-4F62-BD56-EE10EBC7B192}"/>
              </a:ext>
            </a:extLst>
          </p:cNvPr>
          <p:cNvSpPr/>
          <p:nvPr/>
        </p:nvSpPr>
        <p:spPr>
          <a:xfrm rot="5400000">
            <a:off x="12291307" y="2452714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2" name="Connecteur droit 931">
            <a:extLst>
              <a:ext uri="{FF2B5EF4-FFF2-40B4-BE49-F238E27FC236}">
                <a16:creationId xmlns:a16="http://schemas.microsoft.com/office/drawing/2014/main" id="{FEF83935-30F2-4154-B8C8-6E28C5FF2C08}"/>
              </a:ext>
            </a:extLst>
          </p:cNvPr>
          <p:cNvCxnSpPr>
            <a:cxnSpLocks/>
          </p:cNvCxnSpPr>
          <p:nvPr/>
        </p:nvCxnSpPr>
        <p:spPr>
          <a:xfrm>
            <a:off x="629339" y="1230125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>
            <a:extLst>
              <a:ext uri="{FF2B5EF4-FFF2-40B4-BE49-F238E27FC236}">
                <a16:creationId xmlns:a16="http://schemas.microsoft.com/office/drawing/2014/main" id="{EFBDD1E8-3618-42E9-A83E-1B57D337AC67}"/>
              </a:ext>
            </a:extLst>
          </p:cNvPr>
          <p:cNvCxnSpPr>
            <a:cxnSpLocks/>
          </p:cNvCxnSpPr>
          <p:nvPr/>
        </p:nvCxnSpPr>
        <p:spPr>
          <a:xfrm>
            <a:off x="629339" y="1028195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Triangle isocèle 933">
            <a:extLst>
              <a:ext uri="{FF2B5EF4-FFF2-40B4-BE49-F238E27FC236}">
                <a16:creationId xmlns:a16="http://schemas.microsoft.com/office/drawing/2014/main" id="{12EC4CC9-B19F-4D6E-BC46-A92C89518936}"/>
              </a:ext>
            </a:extLst>
          </p:cNvPr>
          <p:cNvSpPr/>
          <p:nvPr/>
        </p:nvSpPr>
        <p:spPr>
          <a:xfrm rot="5400000">
            <a:off x="12293383" y="1012751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94396475-DD65-4D66-AA5B-16F83F03F8BC}"/>
              </a:ext>
            </a:extLst>
          </p:cNvPr>
          <p:cNvSpPr txBox="1"/>
          <p:nvPr/>
        </p:nvSpPr>
        <p:spPr>
          <a:xfrm>
            <a:off x="0" y="769969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app_main</a:t>
            </a:r>
            <a:endParaRPr lang="fr-FR" sz="1400" dirty="0"/>
          </a:p>
        </p:txBody>
      </p:sp>
      <p:sp>
        <p:nvSpPr>
          <p:cNvPr id="936" name="ZoneTexte 935">
            <a:extLst>
              <a:ext uri="{FF2B5EF4-FFF2-40B4-BE49-F238E27FC236}">
                <a16:creationId xmlns:a16="http://schemas.microsoft.com/office/drawing/2014/main" id="{7E932C81-7E17-4EC0-9AC0-EBEB2102AEB8}"/>
              </a:ext>
            </a:extLst>
          </p:cNvPr>
          <p:cNvSpPr txBox="1"/>
          <p:nvPr/>
        </p:nvSpPr>
        <p:spPr>
          <a:xfrm>
            <a:off x="0" y="1483631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Task</a:t>
            </a:r>
            <a:r>
              <a:rPr lang="fr-FR" sz="1400" dirty="0"/>
              <a:t> 1</a:t>
            </a:r>
          </a:p>
        </p:txBody>
      </p:sp>
      <p:sp>
        <p:nvSpPr>
          <p:cNvPr id="937" name="ZoneTexte 936">
            <a:extLst>
              <a:ext uri="{FF2B5EF4-FFF2-40B4-BE49-F238E27FC236}">
                <a16:creationId xmlns:a16="http://schemas.microsoft.com/office/drawing/2014/main" id="{577DBC6F-15D4-4665-AB0F-D6683A63AE65}"/>
              </a:ext>
            </a:extLst>
          </p:cNvPr>
          <p:cNvSpPr txBox="1"/>
          <p:nvPr/>
        </p:nvSpPr>
        <p:spPr>
          <a:xfrm>
            <a:off x="0" y="2198867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err="1"/>
              <a:t>Task</a:t>
            </a:r>
            <a:r>
              <a:rPr lang="fr-FR" sz="1400" dirty="0"/>
              <a:t> 2</a:t>
            </a:r>
          </a:p>
        </p:txBody>
      </p:sp>
      <p:sp>
        <p:nvSpPr>
          <p:cNvPr id="220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53804" y="82682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Blocked (waiting for delay)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35986" y="139369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2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45081" y="82682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Ready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27263" y="139369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52507" y="826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Running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34689" y="139369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6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23800" y="82682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Suspended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705982" y="139369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615284" y="82682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Blocked (waiting for resource)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97466" y="139369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56</Words>
  <Application>Microsoft Office PowerPoint</Application>
  <PresentationFormat>Personnalisé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lastModifiedBy>Fabrice Muller</cp:lastModifiedBy>
  <cp:revision>35</cp:revision>
  <dcterms:created xsi:type="dcterms:W3CDTF">2020-10-06T11:41:50Z</dcterms:created>
  <dcterms:modified xsi:type="dcterms:W3CDTF">2020-11-13T07:45:49Z</dcterms:modified>
</cp:coreProperties>
</file>