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128016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5" userDrawn="1">
          <p15:clr>
            <a:srgbClr val="A4A3A4"/>
          </p15:clr>
        </p15:guide>
        <p15:guide id="2" pos="4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74" autoAdjust="0"/>
    <p:restoredTop sz="94503" autoAdjust="0"/>
  </p:normalViewPr>
  <p:slideViewPr>
    <p:cSldViewPr snapToGrid="0">
      <p:cViewPr varScale="1">
        <p:scale>
          <a:sx n="113" d="100"/>
          <a:sy n="113" d="100"/>
        </p:scale>
        <p:origin x="120" y="606"/>
      </p:cViewPr>
      <p:guideLst>
        <p:guide orient="horz" pos="1135"/>
        <p:guide pos="40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099F0-E0AA-4761-8DBD-61C8A1158F0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2057400" y="1143000"/>
            <a:ext cx="10972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BDA63-E935-4788-8FD2-9422DED76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5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374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2749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79123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5497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1872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58246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4621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10995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2057400" y="1143000"/>
            <a:ext cx="10972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BDA63-E935-4788-8FD2-9422DED763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9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589241"/>
            <a:ext cx="96012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891070"/>
            <a:ext cx="96012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23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24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191691"/>
            <a:ext cx="2760345" cy="305121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191691"/>
            <a:ext cx="8121015" cy="305121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93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72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897613"/>
            <a:ext cx="1104138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2409468"/>
            <a:ext cx="1104138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10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958453"/>
            <a:ext cx="5440680" cy="22844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958453"/>
            <a:ext cx="5440680" cy="22844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42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191691"/>
            <a:ext cx="11041380" cy="6959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882610"/>
            <a:ext cx="541567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1315164"/>
            <a:ext cx="5415676" cy="193440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882610"/>
            <a:ext cx="54423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1315164"/>
            <a:ext cx="5442347" cy="193440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42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0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49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40030"/>
            <a:ext cx="4128849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518398"/>
            <a:ext cx="648081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080135"/>
            <a:ext cx="4128849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04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40030"/>
            <a:ext cx="4128849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518398"/>
            <a:ext cx="648081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080135"/>
            <a:ext cx="4128849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03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91691"/>
            <a:ext cx="1104138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958453"/>
            <a:ext cx="1104138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3337084"/>
            <a:ext cx="288036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3337084"/>
            <a:ext cx="432054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3337084"/>
            <a:ext cx="288036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7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Triangle isocèle 697">
            <a:extLst>
              <a:ext uri="{FF2B5EF4-FFF2-40B4-BE49-F238E27FC236}">
                <a16:creationId xmlns:a16="http://schemas.microsoft.com/office/drawing/2014/main" id="{66E491CE-4A5B-4C55-BB7D-B118DA287128}"/>
              </a:ext>
            </a:extLst>
          </p:cNvPr>
          <p:cNvSpPr/>
          <p:nvPr/>
        </p:nvSpPr>
        <p:spPr>
          <a:xfrm rot="5400000">
            <a:off x="12299994" y="2257135"/>
            <a:ext cx="380577" cy="2286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1" name="Triangle isocèle 700">
            <a:extLst>
              <a:ext uri="{FF2B5EF4-FFF2-40B4-BE49-F238E27FC236}">
                <a16:creationId xmlns:a16="http://schemas.microsoft.com/office/drawing/2014/main" id="{661DB856-ABF7-46F2-ADF4-A180A39E57CB}"/>
              </a:ext>
            </a:extLst>
          </p:cNvPr>
          <p:cNvSpPr/>
          <p:nvPr/>
        </p:nvSpPr>
        <p:spPr>
          <a:xfrm rot="5400000">
            <a:off x="12291307" y="2992464"/>
            <a:ext cx="380577" cy="2286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4" name="Triangle isocèle 703">
            <a:extLst>
              <a:ext uri="{FF2B5EF4-FFF2-40B4-BE49-F238E27FC236}">
                <a16:creationId xmlns:a16="http://schemas.microsoft.com/office/drawing/2014/main" id="{32E0245B-6637-48D2-BC5F-D906FA4BE372}"/>
              </a:ext>
            </a:extLst>
          </p:cNvPr>
          <p:cNvSpPr/>
          <p:nvPr/>
        </p:nvSpPr>
        <p:spPr>
          <a:xfrm rot="5400000">
            <a:off x="12293383" y="1552501"/>
            <a:ext cx="380577" cy="2286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86B31C12-C20B-4B18-A256-2C1305A68805}"/>
              </a:ext>
            </a:extLst>
          </p:cNvPr>
          <p:cNvGrpSpPr/>
          <p:nvPr/>
        </p:nvGrpSpPr>
        <p:grpSpPr>
          <a:xfrm>
            <a:off x="510755" y="575723"/>
            <a:ext cx="11854333" cy="3024727"/>
            <a:chOff x="510755" y="575723"/>
            <a:chExt cx="11854333" cy="3024727"/>
          </a:xfrm>
        </p:grpSpPr>
        <p:cxnSp>
          <p:nvCxnSpPr>
            <p:cNvPr id="683" name="Connecteur droit 682">
              <a:extLst>
                <a:ext uri="{FF2B5EF4-FFF2-40B4-BE49-F238E27FC236}">
                  <a16:creationId xmlns:a16="http://schemas.microsoft.com/office/drawing/2014/main" id="{950A1516-8164-47D2-BAFB-10810A8C5F51}"/>
                </a:ext>
              </a:extLst>
            </p:cNvPr>
            <p:cNvCxnSpPr>
              <a:cxnSpLocks/>
            </p:cNvCxnSpPr>
            <p:nvPr/>
          </p:nvCxnSpPr>
          <p:spPr>
            <a:xfrm>
              <a:off x="1345359" y="580641"/>
              <a:ext cx="0" cy="2785650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4" name="Connecteur droit 683">
              <a:extLst>
                <a:ext uri="{FF2B5EF4-FFF2-40B4-BE49-F238E27FC236}">
                  <a16:creationId xmlns:a16="http://schemas.microsoft.com/office/drawing/2014/main" id="{C2893F8C-B887-49AB-8BC4-69CA26395D2F}"/>
                </a:ext>
              </a:extLst>
            </p:cNvPr>
            <p:cNvCxnSpPr>
              <a:cxnSpLocks/>
            </p:cNvCxnSpPr>
            <p:nvPr/>
          </p:nvCxnSpPr>
          <p:spPr>
            <a:xfrm>
              <a:off x="1417749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Connecteur droit 684">
              <a:extLst>
                <a:ext uri="{FF2B5EF4-FFF2-40B4-BE49-F238E27FC236}">
                  <a16:creationId xmlns:a16="http://schemas.microsoft.com/office/drawing/2014/main" id="{2FE136DC-9261-4155-AAD3-4F9F89B5CA07}"/>
                </a:ext>
              </a:extLst>
            </p:cNvPr>
            <p:cNvCxnSpPr>
              <a:cxnSpLocks/>
            </p:cNvCxnSpPr>
            <p:nvPr/>
          </p:nvCxnSpPr>
          <p:spPr>
            <a:xfrm>
              <a:off x="1490139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Connecteur droit 685">
              <a:extLst>
                <a:ext uri="{FF2B5EF4-FFF2-40B4-BE49-F238E27FC236}">
                  <a16:creationId xmlns:a16="http://schemas.microsoft.com/office/drawing/2014/main" id="{2E909129-446C-4C76-8940-0954A0FD7924}"/>
                </a:ext>
              </a:extLst>
            </p:cNvPr>
            <p:cNvCxnSpPr>
              <a:cxnSpLocks/>
            </p:cNvCxnSpPr>
            <p:nvPr/>
          </p:nvCxnSpPr>
          <p:spPr>
            <a:xfrm>
              <a:off x="1562529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Connecteur droit 686">
              <a:extLst>
                <a:ext uri="{FF2B5EF4-FFF2-40B4-BE49-F238E27FC236}">
                  <a16:creationId xmlns:a16="http://schemas.microsoft.com/office/drawing/2014/main" id="{D15CF26B-10F7-4FA0-B8AE-AAEB35CD5918}"/>
                </a:ext>
              </a:extLst>
            </p:cNvPr>
            <p:cNvCxnSpPr>
              <a:cxnSpLocks/>
            </p:cNvCxnSpPr>
            <p:nvPr/>
          </p:nvCxnSpPr>
          <p:spPr>
            <a:xfrm>
              <a:off x="1634919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Connecteur droit 687">
              <a:extLst>
                <a:ext uri="{FF2B5EF4-FFF2-40B4-BE49-F238E27FC236}">
                  <a16:creationId xmlns:a16="http://schemas.microsoft.com/office/drawing/2014/main" id="{7916500C-6435-4777-9129-D9A0470C2B3D}"/>
                </a:ext>
              </a:extLst>
            </p:cNvPr>
            <p:cNvCxnSpPr>
              <a:cxnSpLocks/>
            </p:cNvCxnSpPr>
            <p:nvPr/>
          </p:nvCxnSpPr>
          <p:spPr>
            <a:xfrm>
              <a:off x="1707309" y="580641"/>
              <a:ext cx="0" cy="278565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Connecteur droit 688">
              <a:extLst>
                <a:ext uri="{FF2B5EF4-FFF2-40B4-BE49-F238E27FC236}">
                  <a16:creationId xmlns:a16="http://schemas.microsoft.com/office/drawing/2014/main" id="{D9894CEB-59B3-4868-89EC-187E9F459F0A}"/>
                </a:ext>
              </a:extLst>
            </p:cNvPr>
            <p:cNvCxnSpPr>
              <a:cxnSpLocks/>
            </p:cNvCxnSpPr>
            <p:nvPr/>
          </p:nvCxnSpPr>
          <p:spPr>
            <a:xfrm>
              <a:off x="1779699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Connecteur droit 689">
              <a:extLst>
                <a:ext uri="{FF2B5EF4-FFF2-40B4-BE49-F238E27FC236}">
                  <a16:creationId xmlns:a16="http://schemas.microsoft.com/office/drawing/2014/main" id="{A0BC9046-5D73-4504-83C2-565206A01A2A}"/>
                </a:ext>
              </a:extLst>
            </p:cNvPr>
            <p:cNvCxnSpPr>
              <a:cxnSpLocks/>
            </p:cNvCxnSpPr>
            <p:nvPr/>
          </p:nvCxnSpPr>
          <p:spPr>
            <a:xfrm>
              <a:off x="1852089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Connecteur droit 690">
              <a:extLst>
                <a:ext uri="{FF2B5EF4-FFF2-40B4-BE49-F238E27FC236}">
                  <a16:creationId xmlns:a16="http://schemas.microsoft.com/office/drawing/2014/main" id="{1706B7F3-FE38-4602-9CE9-DE0C59A26ED4}"/>
                </a:ext>
              </a:extLst>
            </p:cNvPr>
            <p:cNvCxnSpPr>
              <a:cxnSpLocks/>
            </p:cNvCxnSpPr>
            <p:nvPr/>
          </p:nvCxnSpPr>
          <p:spPr>
            <a:xfrm>
              <a:off x="1924479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Connecteur droit 691">
              <a:extLst>
                <a:ext uri="{FF2B5EF4-FFF2-40B4-BE49-F238E27FC236}">
                  <a16:creationId xmlns:a16="http://schemas.microsoft.com/office/drawing/2014/main" id="{98EB50E3-C602-4B8E-A6F0-00DACC5E487B}"/>
                </a:ext>
              </a:extLst>
            </p:cNvPr>
            <p:cNvCxnSpPr>
              <a:cxnSpLocks/>
            </p:cNvCxnSpPr>
            <p:nvPr/>
          </p:nvCxnSpPr>
          <p:spPr>
            <a:xfrm>
              <a:off x="1996869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ZoneTexte 692">
              <a:extLst>
                <a:ext uri="{FF2B5EF4-FFF2-40B4-BE49-F238E27FC236}">
                  <a16:creationId xmlns:a16="http://schemas.microsoft.com/office/drawing/2014/main" id="{CD9E19C2-98A4-4A52-9B10-A2F33FF90410}"/>
                </a:ext>
              </a:extLst>
            </p:cNvPr>
            <p:cNvSpPr txBox="1"/>
            <p:nvPr/>
          </p:nvSpPr>
          <p:spPr>
            <a:xfrm>
              <a:off x="1220164" y="3361373"/>
              <a:ext cx="250390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1</a:t>
              </a:r>
            </a:p>
          </p:txBody>
        </p:sp>
        <p:sp>
          <p:nvSpPr>
            <p:cNvPr id="694" name="ZoneTexte 693">
              <a:extLst>
                <a:ext uri="{FF2B5EF4-FFF2-40B4-BE49-F238E27FC236}">
                  <a16:creationId xmlns:a16="http://schemas.microsoft.com/office/drawing/2014/main" id="{62164A27-4328-4433-8019-F0EB52E75F4C}"/>
                </a:ext>
              </a:extLst>
            </p:cNvPr>
            <p:cNvSpPr txBox="1"/>
            <p:nvPr/>
          </p:nvSpPr>
          <p:spPr>
            <a:xfrm>
              <a:off x="1490154" y="3361373"/>
              <a:ext cx="434325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1.5</a:t>
              </a:r>
            </a:p>
          </p:txBody>
        </p:sp>
        <p:cxnSp>
          <p:nvCxnSpPr>
            <p:cNvPr id="671" name="Connecteur droit 670">
              <a:extLst>
                <a:ext uri="{FF2B5EF4-FFF2-40B4-BE49-F238E27FC236}">
                  <a16:creationId xmlns:a16="http://schemas.microsoft.com/office/drawing/2014/main" id="{4C798081-4C74-4096-BE0A-7CE549921B02}"/>
                </a:ext>
              </a:extLst>
            </p:cNvPr>
            <p:cNvCxnSpPr>
              <a:cxnSpLocks/>
            </p:cNvCxnSpPr>
            <p:nvPr/>
          </p:nvCxnSpPr>
          <p:spPr>
            <a:xfrm>
              <a:off x="2069557" y="580641"/>
              <a:ext cx="0" cy="2785650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2" name="Connecteur droit 671">
              <a:extLst>
                <a:ext uri="{FF2B5EF4-FFF2-40B4-BE49-F238E27FC236}">
                  <a16:creationId xmlns:a16="http://schemas.microsoft.com/office/drawing/2014/main" id="{DC774ADF-3E83-4229-8967-49C23CB84E6C}"/>
                </a:ext>
              </a:extLst>
            </p:cNvPr>
            <p:cNvCxnSpPr>
              <a:cxnSpLocks/>
            </p:cNvCxnSpPr>
            <p:nvPr/>
          </p:nvCxnSpPr>
          <p:spPr>
            <a:xfrm>
              <a:off x="2141947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Connecteur droit 672">
              <a:extLst>
                <a:ext uri="{FF2B5EF4-FFF2-40B4-BE49-F238E27FC236}">
                  <a16:creationId xmlns:a16="http://schemas.microsoft.com/office/drawing/2014/main" id="{C30EDEDF-7DD8-46E4-9573-14726017930F}"/>
                </a:ext>
              </a:extLst>
            </p:cNvPr>
            <p:cNvCxnSpPr>
              <a:cxnSpLocks/>
            </p:cNvCxnSpPr>
            <p:nvPr/>
          </p:nvCxnSpPr>
          <p:spPr>
            <a:xfrm>
              <a:off x="2214337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Connecteur droit 673">
              <a:extLst>
                <a:ext uri="{FF2B5EF4-FFF2-40B4-BE49-F238E27FC236}">
                  <a16:creationId xmlns:a16="http://schemas.microsoft.com/office/drawing/2014/main" id="{4CA38904-A05C-4488-94B2-2EAC3DA5639C}"/>
                </a:ext>
              </a:extLst>
            </p:cNvPr>
            <p:cNvCxnSpPr>
              <a:cxnSpLocks/>
            </p:cNvCxnSpPr>
            <p:nvPr/>
          </p:nvCxnSpPr>
          <p:spPr>
            <a:xfrm>
              <a:off x="2286727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Connecteur droit 674">
              <a:extLst>
                <a:ext uri="{FF2B5EF4-FFF2-40B4-BE49-F238E27FC236}">
                  <a16:creationId xmlns:a16="http://schemas.microsoft.com/office/drawing/2014/main" id="{04EAA373-9C4C-4827-847F-2EE43F5086F5}"/>
                </a:ext>
              </a:extLst>
            </p:cNvPr>
            <p:cNvCxnSpPr>
              <a:cxnSpLocks/>
            </p:cNvCxnSpPr>
            <p:nvPr/>
          </p:nvCxnSpPr>
          <p:spPr>
            <a:xfrm>
              <a:off x="2359117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Connecteur droit 675">
              <a:extLst>
                <a:ext uri="{FF2B5EF4-FFF2-40B4-BE49-F238E27FC236}">
                  <a16:creationId xmlns:a16="http://schemas.microsoft.com/office/drawing/2014/main" id="{0C73877A-B4DC-47A2-882B-C65E8C37D8F3}"/>
                </a:ext>
              </a:extLst>
            </p:cNvPr>
            <p:cNvCxnSpPr>
              <a:cxnSpLocks/>
            </p:cNvCxnSpPr>
            <p:nvPr/>
          </p:nvCxnSpPr>
          <p:spPr>
            <a:xfrm>
              <a:off x="2431507" y="580641"/>
              <a:ext cx="0" cy="278565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Connecteur droit 676">
              <a:extLst>
                <a:ext uri="{FF2B5EF4-FFF2-40B4-BE49-F238E27FC236}">
                  <a16:creationId xmlns:a16="http://schemas.microsoft.com/office/drawing/2014/main" id="{EDF136EE-E23A-4BAF-95DF-BDB08E198772}"/>
                </a:ext>
              </a:extLst>
            </p:cNvPr>
            <p:cNvCxnSpPr>
              <a:cxnSpLocks/>
            </p:cNvCxnSpPr>
            <p:nvPr/>
          </p:nvCxnSpPr>
          <p:spPr>
            <a:xfrm>
              <a:off x="2503897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Connecteur droit 677">
              <a:extLst>
                <a:ext uri="{FF2B5EF4-FFF2-40B4-BE49-F238E27FC236}">
                  <a16:creationId xmlns:a16="http://schemas.microsoft.com/office/drawing/2014/main" id="{300DE99D-4EE0-41D4-A7D7-1D316B627A04}"/>
                </a:ext>
              </a:extLst>
            </p:cNvPr>
            <p:cNvCxnSpPr>
              <a:cxnSpLocks/>
            </p:cNvCxnSpPr>
            <p:nvPr/>
          </p:nvCxnSpPr>
          <p:spPr>
            <a:xfrm>
              <a:off x="2576287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Connecteur droit 678">
              <a:extLst>
                <a:ext uri="{FF2B5EF4-FFF2-40B4-BE49-F238E27FC236}">
                  <a16:creationId xmlns:a16="http://schemas.microsoft.com/office/drawing/2014/main" id="{45E672C0-19AE-4554-9564-F15702409A17}"/>
                </a:ext>
              </a:extLst>
            </p:cNvPr>
            <p:cNvCxnSpPr>
              <a:cxnSpLocks/>
            </p:cNvCxnSpPr>
            <p:nvPr/>
          </p:nvCxnSpPr>
          <p:spPr>
            <a:xfrm>
              <a:off x="2648677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Connecteur droit 679">
              <a:extLst>
                <a:ext uri="{FF2B5EF4-FFF2-40B4-BE49-F238E27FC236}">
                  <a16:creationId xmlns:a16="http://schemas.microsoft.com/office/drawing/2014/main" id="{81478F0F-F984-4D69-9B63-5F56F0FADD58}"/>
                </a:ext>
              </a:extLst>
            </p:cNvPr>
            <p:cNvCxnSpPr>
              <a:cxnSpLocks/>
            </p:cNvCxnSpPr>
            <p:nvPr/>
          </p:nvCxnSpPr>
          <p:spPr>
            <a:xfrm>
              <a:off x="2721067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1" name="ZoneTexte 680">
              <a:extLst>
                <a:ext uri="{FF2B5EF4-FFF2-40B4-BE49-F238E27FC236}">
                  <a16:creationId xmlns:a16="http://schemas.microsoft.com/office/drawing/2014/main" id="{0BBE313F-11AD-42B5-BA8B-4EC000F892EC}"/>
                </a:ext>
              </a:extLst>
            </p:cNvPr>
            <p:cNvSpPr txBox="1"/>
            <p:nvPr/>
          </p:nvSpPr>
          <p:spPr>
            <a:xfrm>
              <a:off x="1944362" y="3361373"/>
              <a:ext cx="250390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2</a:t>
              </a:r>
            </a:p>
          </p:txBody>
        </p:sp>
        <p:sp>
          <p:nvSpPr>
            <p:cNvPr id="682" name="ZoneTexte 681">
              <a:extLst>
                <a:ext uri="{FF2B5EF4-FFF2-40B4-BE49-F238E27FC236}">
                  <a16:creationId xmlns:a16="http://schemas.microsoft.com/office/drawing/2014/main" id="{99BE4164-B9B8-42DA-A083-451457AAAE0E}"/>
                </a:ext>
              </a:extLst>
            </p:cNvPr>
            <p:cNvSpPr txBox="1"/>
            <p:nvPr/>
          </p:nvSpPr>
          <p:spPr>
            <a:xfrm>
              <a:off x="2214352" y="3361373"/>
              <a:ext cx="434325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2.5</a:t>
              </a:r>
            </a:p>
          </p:txBody>
        </p:sp>
        <p:cxnSp>
          <p:nvCxnSpPr>
            <p:cNvPr id="659" name="Connecteur droit 658">
              <a:extLst>
                <a:ext uri="{FF2B5EF4-FFF2-40B4-BE49-F238E27FC236}">
                  <a16:creationId xmlns:a16="http://schemas.microsoft.com/office/drawing/2014/main" id="{E45B3021-93EA-45E2-A940-D472FA740CDF}"/>
                </a:ext>
              </a:extLst>
            </p:cNvPr>
            <p:cNvCxnSpPr>
              <a:cxnSpLocks/>
            </p:cNvCxnSpPr>
            <p:nvPr/>
          </p:nvCxnSpPr>
          <p:spPr>
            <a:xfrm>
              <a:off x="2788278" y="580641"/>
              <a:ext cx="0" cy="2785650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0" name="Connecteur droit 659">
              <a:extLst>
                <a:ext uri="{FF2B5EF4-FFF2-40B4-BE49-F238E27FC236}">
                  <a16:creationId xmlns:a16="http://schemas.microsoft.com/office/drawing/2014/main" id="{74AD5A06-75DD-466E-843C-A278C6BD4188}"/>
                </a:ext>
              </a:extLst>
            </p:cNvPr>
            <p:cNvCxnSpPr>
              <a:cxnSpLocks/>
            </p:cNvCxnSpPr>
            <p:nvPr/>
          </p:nvCxnSpPr>
          <p:spPr>
            <a:xfrm>
              <a:off x="2860668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Connecteur droit 660">
              <a:extLst>
                <a:ext uri="{FF2B5EF4-FFF2-40B4-BE49-F238E27FC236}">
                  <a16:creationId xmlns:a16="http://schemas.microsoft.com/office/drawing/2014/main" id="{AE97B411-5E65-4E53-AC0A-24CE3D4405D2}"/>
                </a:ext>
              </a:extLst>
            </p:cNvPr>
            <p:cNvCxnSpPr>
              <a:cxnSpLocks/>
            </p:cNvCxnSpPr>
            <p:nvPr/>
          </p:nvCxnSpPr>
          <p:spPr>
            <a:xfrm>
              <a:off x="2933058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Connecteur droit 661">
              <a:extLst>
                <a:ext uri="{FF2B5EF4-FFF2-40B4-BE49-F238E27FC236}">
                  <a16:creationId xmlns:a16="http://schemas.microsoft.com/office/drawing/2014/main" id="{14D2C80F-64A7-48C2-A2EC-2A154BF9018A}"/>
                </a:ext>
              </a:extLst>
            </p:cNvPr>
            <p:cNvCxnSpPr>
              <a:cxnSpLocks/>
            </p:cNvCxnSpPr>
            <p:nvPr/>
          </p:nvCxnSpPr>
          <p:spPr>
            <a:xfrm>
              <a:off x="3005448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Connecteur droit 662">
              <a:extLst>
                <a:ext uri="{FF2B5EF4-FFF2-40B4-BE49-F238E27FC236}">
                  <a16:creationId xmlns:a16="http://schemas.microsoft.com/office/drawing/2014/main" id="{1C392BA1-F19F-4B07-8B1D-0292B1CA1D48}"/>
                </a:ext>
              </a:extLst>
            </p:cNvPr>
            <p:cNvCxnSpPr>
              <a:cxnSpLocks/>
            </p:cNvCxnSpPr>
            <p:nvPr/>
          </p:nvCxnSpPr>
          <p:spPr>
            <a:xfrm>
              <a:off x="3077838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Connecteur droit 663">
              <a:extLst>
                <a:ext uri="{FF2B5EF4-FFF2-40B4-BE49-F238E27FC236}">
                  <a16:creationId xmlns:a16="http://schemas.microsoft.com/office/drawing/2014/main" id="{B05ECBB6-4230-433E-BDA0-1070165214C5}"/>
                </a:ext>
              </a:extLst>
            </p:cNvPr>
            <p:cNvCxnSpPr>
              <a:cxnSpLocks/>
            </p:cNvCxnSpPr>
            <p:nvPr/>
          </p:nvCxnSpPr>
          <p:spPr>
            <a:xfrm>
              <a:off x="3150228" y="580641"/>
              <a:ext cx="0" cy="278565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Connecteur droit 664">
              <a:extLst>
                <a:ext uri="{FF2B5EF4-FFF2-40B4-BE49-F238E27FC236}">
                  <a16:creationId xmlns:a16="http://schemas.microsoft.com/office/drawing/2014/main" id="{904E7FB4-7EFD-4464-A0C0-0260D8738434}"/>
                </a:ext>
              </a:extLst>
            </p:cNvPr>
            <p:cNvCxnSpPr>
              <a:cxnSpLocks/>
            </p:cNvCxnSpPr>
            <p:nvPr/>
          </p:nvCxnSpPr>
          <p:spPr>
            <a:xfrm>
              <a:off x="3222618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Connecteur droit 665">
              <a:extLst>
                <a:ext uri="{FF2B5EF4-FFF2-40B4-BE49-F238E27FC236}">
                  <a16:creationId xmlns:a16="http://schemas.microsoft.com/office/drawing/2014/main" id="{CB2F61E0-06FE-4EFC-9901-882EA2E5CFA8}"/>
                </a:ext>
              </a:extLst>
            </p:cNvPr>
            <p:cNvCxnSpPr>
              <a:cxnSpLocks/>
            </p:cNvCxnSpPr>
            <p:nvPr/>
          </p:nvCxnSpPr>
          <p:spPr>
            <a:xfrm>
              <a:off x="3295008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Connecteur droit 666">
              <a:extLst>
                <a:ext uri="{FF2B5EF4-FFF2-40B4-BE49-F238E27FC236}">
                  <a16:creationId xmlns:a16="http://schemas.microsoft.com/office/drawing/2014/main" id="{1116ADE1-29D4-41C0-8768-01A5C510F8FA}"/>
                </a:ext>
              </a:extLst>
            </p:cNvPr>
            <p:cNvCxnSpPr>
              <a:cxnSpLocks/>
            </p:cNvCxnSpPr>
            <p:nvPr/>
          </p:nvCxnSpPr>
          <p:spPr>
            <a:xfrm>
              <a:off x="3367398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Connecteur droit 667">
              <a:extLst>
                <a:ext uri="{FF2B5EF4-FFF2-40B4-BE49-F238E27FC236}">
                  <a16:creationId xmlns:a16="http://schemas.microsoft.com/office/drawing/2014/main" id="{2B84C803-3F95-4D34-A108-A6C2105A40BB}"/>
                </a:ext>
              </a:extLst>
            </p:cNvPr>
            <p:cNvCxnSpPr>
              <a:cxnSpLocks/>
            </p:cNvCxnSpPr>
            <p:nvPr/>
          </p:nvCxnSpPr>
          <p:spPr>
            <a:xfrm>
              <a:off x="3439788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9" name="ZoneTexte 668">
              <a:extLst>
                <a:ext uri="{FF2B5EF4-FFF2-40B4-BE49-F238E27FC236}">
                  <a16:creationId xmlns:a16="http://schemas.microsoft.com/office/drawing/2014/main" id="{1BCCAF41-52F2-4514-9CA6-F79939A977E5}"/>
                </a:ext>
              </a:extLst>
            </p:cNvPr>
            <p:cNvSpPr txBox="1"/>
            <p:nvPr/>
          </p:nvSpPr>
          <p:spPr>
            <a:xfrm>
              <a:off x="2663083" y="3361373"/>
              <a:ext cx="250390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3</a:t>
              </a:r>
            </a:p>
          </p:txBody>
        </p:sp>
        <p:sp>
          <p:nvSpPr>
            <p:cNvPr id="670" name="ZoneTexte 669">
              <a:extLst>
                <a:ext uri="{FF2B5EF4-FFF2-40B4-BE49-F238E27FC236}">
                  <a16:creationId xmlns:a16="http://schemas.microsoft.com/office/drawing/2014/main" id="{4DDB74AF-B12D-4B8F-9E0D-1E0F38D33268}"/>
                </a:ext>
              </a:extLst>
            </p:cNvPr>
            <p:cNvSpPr txBox="1"/>
            <p:nvPr/>
          </p:nvSpPr>
          <p:spPr>
            <a:xfrm>
              <a:off x="2933073" y="3361373"/>
              <a:ext cx="434325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3.5</a:t>
              </a:r>
            </a:p>
          </p:txBody>
        </p:sp>
        <p:cxnSp>
          <p:nvCxnSpPr>
            <p:cNvPr id="647" name="Connecteur droit 646">
              <a:extLst>
                <a:ext uri="{FF2B5EF4-FFF2-40B4-BE49-F238E27FC236}">
                  <a16:creationId xmlns:a16="http://schemas.microsoft.com/office/drawing/2014/main" id="{33814F50-1E4D-4F3B-8E1D-C1AE954C791B}"/>
                </a:ext>
              </a:extLst>
            </p:cNvPr>
            <p:cNvCxnSpPr>
              <a:cxnSpLocks/>
            </p:cNvCxnSpPr>
            <p:nvPr/>
          </p:nvCxnSpPr>
          <p:spPr>
            <a:xfrm>
              <a:off x="3507715" y="580641"/>
              <a:ext cx="0" cy="2785650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0E94011C-18F4-4F49-8E76-C8C35B1CFB66}"/>
                </a:ext>
              </a:extLst>
            </p:cNvPr>
            <p:cNvCxnSpPr>
              <a:cxnSpLocks/>
            </p:cNvCxnSpPr>
            <p:nvPr/>
          </p:nvCxnSpPr>
          <p:spPr>
            <a:xfrm>
              <a:off x="358010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Connecteur droit 648">
              <a:extLst>
                <a:ext uri="{FF2B5EF4-FFF2-40B4-BE49-F238E27FC236}">
                  <a16:creationId xmlns:a16="http://schemas.microsoft.com/office/drawing/2014/main" id="{D9027510-2980-4C70-8569-F2FD121449D9}"/>
                </a:ext>
              </a:extLst>
            </p:cNvPr>
            <p:cNvCxnSpPr>
              <a:cxnSpLocks/>
            </p:cNvCxnSpPr>
            <p:nvPr/>
          </p:nvCxnSpPr>
          <p:spPr>
            <a:xfrm>
              <a:off x="365249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Connecteur droit 649">
              <a:extLst>
                <a:ext uri="{FF2B5EF4-FFF2-40B4-BE49-F238E27FC236}">
                  <a16:creationId xmlns:a16="http://schemas.microsoft.com/office/drawing/2014/main" id="{0EFCDB4C-1879-4BE8-9FDD-1734EC2AB39A}"/>
                </a:ext>
              </a:extLst>
            </p:cNvPr>
            <p:cNvCxnSpPr>
              <a:cxnSpLocks/>
            </p:cNvCxnSpPr>
            <p:nvPr/>
          </p:nvCxnSpPr>
          <p:spPr>
            <a:xfrm>
              <a:off x="372488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Connecteur droit 650">
              <a:extLst>
                <a:ext uri="{FF2B5EF4-FFF2-40B4-BE49-F238E27FC236}">
                  <a16:creationId xmlns:a16="http://schemas.microsoft.com/office/drawing/2014/main" id="{6F85A254-C903-4310-870F-7A0388BC3D8F}"/>
                </a:ext>
              </a:extLst>
            </p:cNvPr>
            <p:cNvCxnSpPr>
              <a:cxnSpLocks/>
            </p:cNvCxnSpPr>
            <p:nvPr/>
          </p:nvCxnSpPr>
          <p:spPr>
            <a:xfrm>
              <a:off x="379727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Connecteur droit 651">
              <a:extLst>
                <a:ext uri="{FF2B5EF4-FFF2-40B4-BE49-F238E27FC236}">
                  <a16:creationId xmlns:a16="http://schemas.microsoft.com/office/drawing/2014/main" id="{5C79328D-C56B-43C4-B2C3-F11AA092E6C2}"/>
                </a:ext>
              </a:extLst>
            </p:cNvPr>
            <p:cNvCxnSpPr>
              <a:cxnSpLocks/>
            </p:cNvCxnSpPr>
            <p:nvPr/>
          </p:nvCxnSpPr>
          <p:spPr>
            <a:xfrm>
              <a:off x="3869665" y="580641"/>
              <a:ext cx="0" cy="278565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Connecteur droit 652">
              <a:extLst>
                <a:ext uri="{FF2B5EF4-FFF2-40B4-BE49-F238E27FC236}">
                  <a16:creationId xmlns:a16="http://schemas.microsoft.com/office/drawing/2014/main" id="{4713FAF0-1696-48E8-AE31-360F1FACA12B}"/>
                </a:ext>
              </a:extLst>
            </p:cNvPr>
            <p:cNvCxnSpPr>
              <a:cxnSpLocks/>
            </p:cNvCxnSpPr>
            <p:nvPr/>
          </p:nvCxnSpPr>
          <p:spPr>
            <a:xfrm>
              <a:off x="394205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Connecteur droit 653">
              <a:extLst>
                <a:ext uri="{FF2B5EF4-FFF2-40B4-BE49-F238E27FC236}">
                  <a16:creationId xmlns:a16="http://schemas.microsoft.com/office/drawing/2014/main" id="{4837216A-FD4F-42EF-9363-12FE19D44FB9}"/>
                </a:ext>
              </a:extLst>
            </p:cNvPr>
            <p:cNvCxnSpPr>
              <a:cxnSpLocks/>
            </p:cNvCxnSpPr>
            <p:nvPr/>
          </p:nvCxnSpPr>
          <p:spPr>
            <a:xfrm>
              <a:off x="401444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eur droit 654">
              <a:extLst>
                <a:ext uri="{FF2B5EF4-FFF2-40B4-BE49-F238E27FC236}">
                  <a16:creationId xmlns:a16="http://schemas.microsoft.com/office/drawing/2014/main" id="{FB6C8C47-840C-46C1-99EA-A827F75CBEC2}"/>
                </a:ext>
              </a:extLst>
            </p:cNvPr>
            <p:cNvCxnSpPr>
              <a:cxnSpLocks/>
            </p:cNvCxnSpPr>
            <p:nvPr/>
          </p:nvCxnSpPr>
          <p:spPr>
            <a:xfrm>
              <a:off x="408683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Connecteur droit 655">
              <a:extLst>
                <a:ext uri="{FF2B5EF4-FFF2-40B4-BE49-F238E27FC236}">
                  <a16:creationId xmlns:a16="http://schemas.microsoft.com/office/drawing/2014/main" id="{72F3541D-9725-47F9-BEDB-D60A023DF335}"/>
                </a:ext>
              </a:extLst>
            </p:cNvPr>
            <p:cNvCxnSpPr>
              <a:cxnSpLocks/>
            </p:cNvCxnSpPr>
            <p:nvPr/>
          </p:nvCxnSpPr>
          <p:spPr>
            <a:xfrm>
              <a:off x="415922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ZoneTexte 656">
              <a:extLst>
                <a:ext uri="{FF2B5EF4-FFF2-40B4-BE49-F238E27FC236}">
                  <a16:creationId xmlns:a16="http://schemas.microsoft.com/office/drawing/2014/main" id="{9C3A29AE-81FC-4227-9F18-2366F8E7B3E6}"/>
                </a:ext>
              </a:extLst>
            </p:cNvPr>
            <p:cNvSpPr txBox="1"/>
            <p:nvPr/>
          </p:nvSpPr>
          <p:spPr>
            <a:xfrm>
              <a:off x="3382520" y="3361373"/>
              <a:ext cx="250390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4</a:t>
              </a:r>
            </a:p>
          </p:txBody>
        </p:sp>
        <p:sp>
          <p:nvSpPr>
            <p:cNvPr id="658" name="ZoneTexte 657">
              <a:extLst>
                <a:ext uri="{FF2B5EF4-FFF2-40B4-BE49-F238E27FC236}">
                  <a16:creationId xmlns:a16="http://schemas.microsoft.com/office/drawing/2014/main" id="{43BE0587-A108-47C5-A976-15030661663B}"/>
                </a:ext>
              </a:extLst>
            </p:cNvPr>
            <p:cNvSpPr txBox="1"/>
            <p:nvPr/>
          </p:nvSpPr>
          <p:spPr>
            <a:xfrm>
              <a:off x="3652510" y="3361373"/>
              <a:ext cx="434325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4.5</a:t>
              </a:r>
            </a:p>
          </p:txBody>
        </p: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CECBA9D3-4B2E-4133-8938-21DB7114056B}"/>
                </a:ext>
              </a:extLst>
            </p:cNvPr>
            <p:cNvCxnSpPr>
              <a:cxnSpLocks/>
            </p:cNvCxnSpPr>
            <p:nvPr/>
          </p:nvCxnSpPr>
          <p:spPr>
            <a:xfrm>
              <a:off x="4230442" y="580641"/>
              <a:ext cx="0" cy="2785650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6" name="Connecteur droit 635">
              <a:extLst>
                <a:ext uri="{FF2B5EF4-FFF2-40B4-BE49-F238E27FC236}">
                  <a16:creationId xmlns:a16="http://schemas.microsoft.com/office/drawing/2014/main" id="{A2D9B562-B885-4C16-8668-50E0AD83F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0283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746205F6-7A3E-42C7-A7B6-3C37D0BA7360}"/>
                </a:ext>
              </a:extLst>
            </p:cNvPr>
            <p:cNvCxnSpPr>
              <a:cxnSpLocks/>
            </p:cNvCxnSpPr>
            <p:nvPr/>
          </p:nvCxnSpPr>
          <p:spPr>
            <a:xfrm>
              <a:off x="437522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Connecteur droit 637">
              <a:extLst>
                <a:ext uri="{FF2B5EF4-FFF2-40B4-BE49-F238E27FC236}">
                  <a16:creationId xmlns:a16="http://schemas.microsoft.com/office/drawing/2014/main" id="{EE407739-8868-48CF-BADC-A9C3767BCE3E}"/>
                </a:ext>
              </a:extLst>
            </p:cNvPr>
            <p:cNvCxnSpPr>
              <a:cxnSpLocks/>
            </p:cNvCxnSpPr>
            <p:nvPr/>
          </p:nvCxnSpPr>
          <p:spPr>
            <a:xfrm>
              <a:off x="444761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259BB40F-350A-46DD-818E-B1922F57CBBB}"/>
                </a:ext>
              </a:extLst>
            </p:cNvPr>
            <p:cNvCxnSpPr>
              <a:cxnSpLocks/>
            </p:cNvCxnSpPr>
            <p:nvPr/>
          </p:nvCxnSpPr>
          <p:spPr>
            <a:xfrm>
              <a:off x="452000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Connecteur droit 639">
              <a:extLst>
                <a:ext uri="{FF2B5EF4-FFF2-40B4-BE49-F238E27FC236}">
                  <a16:creationId xmlns:a16="http://schemas.microsoft.com/office/drawing/2014/main" id="{7D80AC20-4ACF-4D5B-8935-EA8A93981E08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92" y="580641"/>
              <a:ext cx="0" cy="278565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Connecteur droit 640">
              <a:extLst>
                <a:ext uri="{FF2B5EF4-FFF2-40B4-BE49-F238E27FC236}">
                  <a16:creationId xmlns:a16="http://schemas.microsoft.com/office/drawing/2014/main" id="{4F4EB7BE-75EE-466D-9809-A9145C2988BA}"/>
                </a:ext>
              </a:extLst>
            </p:cNvPr>
            <p:cNvCxnSpPr>
              <a:cxnSpLocks/>
            </p:cNvCxnSpPr>
            <p:nvPr/>
          </p:nvCxnSpPr>
          <p:spPr>
            <a:xfrm>
              <a:off x="466478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Connecteur droit 641">
              <a:extLst>
                <a:ext uri="{FF2B5EF4-FFF2-40B4-BE49-F238E27FC236}">
                  <a16:creationId xmlns:a16="http://schemas.microsoft.com/office/drawing/2014/main" id="{F06A508E-A9E1-423A-824F-2CD8BB4C3CD0}"/>
                </a:ext>
              </a:extLst>
            </p:cNvPr>
            <p:cNvCxnSpPr>
              <a:cxnSpLocks/>
            </p:cNvCxnSpPr>
            <p:nvPr/>
          </p:nvCxnSpPr>
          <p:spPr>
            <a:xfrm>
              <a:off x="473717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Connecteur droit 642">
              <a:extLst>
                <a:ext uri="{FF2B5EF4-FFF2-40B4-BE49-F238E27FC236}">
                  <a16:creationId xmlns:a16="http://schemas.microsoft.com/office/drawing/2014/main" id="{E4CAC9B0-40CC-4EA6-AD09-BCEC5C6A69BC}"/>
                </a:ext>
              </a:extLst>
            </p:cNvPr>
            <p:cNvCxnSpPr>
              <a:cxnSpLocks/>
            </p:cNvCxnSpPr>
            <p:nvPr/>
          </p:nvCxnSpPr>
          <p:spPr>
            <a:xfrm>
              <a:off x="480956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Connecteur droit 643">
              <a:extLst>
                <a:ext uri="{FF2B5EF4-FFF2-40B4-BE49-F238E27FC236}">
                  <a16:creationId xmlns:a16="http://schemas.microsoft.com/office/drawing/2014/main" id="{F81397E7-6C13-4A4A-84A2-B8513D330A44}"/>
                </a:ext>
              </a:extLst>
            </p:cNvPr>
            <p:cNvCxnSpPr>
              <a:cxnSpLocks/>
            </p:cNvCxnSpPr>
            <p:nvPr/>
          </p:nvCxnSpPr>
          <p:spPr>
            <a:xfrm>
              <a:off x="488195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ZoneTexte 644">
              <a:extLst>
                <a:ext uri="{FF2B5EF4-FFF2-40B4-BE49-F238E27FC236}">
                  <a16:creationId xmlns:a16="http://schemas.microsoft.com/office/drawing/2014/main" id="{EDA310D6-D9CA-4B14-9EC9-CDDE46896C3F}"/>
                </a:ext>
              </a:extLst>
            </p:cNvPr>
            <p:cNvSpPr txBox="1"/>
            <p:nvPr/>
          </p:nvSpPr>
          <p:spPr>
            <a:xfrm>
              <a:off x="4105247" y="3361373"/>
              <a:ext cx="250390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5</a:t>
              </a:r>
            </a:p>
          </p:txBody>
        </p:sp>
        <p:sp>
          <p:nvSpPr>
            <p:cNvPr id="646" name="ZoneTexte 645">
              <a:extLst>
                <a:ext uri="{FF2B5EF4-FFF2-40B4-BE49-F238E27FC236}">
                  <a16:creationId xmlns:a16="http://schemas.microsoft.com/office/drawing/2014/main" id="{E6798C2D-FF31-40A4-8A71-72FF4E6B4A80}"/>
                </a:ext>
              </a:extLst>
            </p:cNvPr>
            <p:cNvSpPr txBox="1"/>
            <p:nvPr/>
          </p:nvSpPr>
          <p:spPr>
            <a:xfrm>
              <a:off x="4375237" y="3361373"/>
              <a:ext cx="434325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5.5</a:t>
              </a:r>
            </a:p>
          </p:txBody>
        </p:sp>
        <p:cxnSp>
          <p:nvCxnSpPr>
            <p:cNvPr id="623" name="Connecteur droit 622">
              <a:extLst>
                <a:ext uri="{FF2B5EF4-FFF2-40B4-BE49-F238E27FC236}">
                  <a16:creationId xmlns:a16="http://schemas.microsoft.com/office/drawing/2014/main" id="{68A67473-9116-4ABC-A310-DE89BC2A0968}"/>
                </a:ext>
              </a:extLst>
            </p:cNvPr>
            <p:cNvCxnSpPr>
              <a:cxnSpLocks/>
            </p:cNvCxnSpPr>
            <p:nvPr/>
          </p:nvCxnSpPr>
          <p:spPr>
            <a:xfrm>
              <a:off x="4944832" y="580641"/>
              <a:ext cx="0" cy="2785650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4" name="Connecteur droit 623">
              <a:extLst>
                <a:ext uri="{FF2B5EF4-FFF2-40B4-BE49-F238E27FC236}">
                  <a16:creationId xmlns:a16="http://schemas.microsoft.com/office/drawing/2014/main" id="{A22BF3EB-BBF4-4415-A716-6D54EA727F09}"/>
                </a:ext>
              </a:extLst>
            </p:cNvPr>
            <p:cNvCxnSpPr>
              <a:cxnSpLocks/>
            </p:cNvCxnSpPr>
            <p:nvPr/>
          </p:nvCxnSpPr>
          <p:spPr>
            <a:xfrm>
              <a:off x="501722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Connecteur droit 624">
              <a:extLst>
                <a:ext uri="{FF2B5EF4-FFF2-40B4-BE49-F238E27FC236}">
                  <a16:creationId xmlns:a16="http://schemas.microsoft.com/office/drawing/2014/main" id="{4179C305-37E3-437A-BD2F-F591A1E0479C}"/>
                </a:ext>
              </a:extLst>
            </p:cNvPr>
            <p:cNvCxnSpPr>
              <a:cxnSpLocks/>
            </p:cNvCxnSpPr>
            <p:nvPr/>
          </p:nvCxnSpPr>
          <p:spPr>
            <a:xfrm>
              <a:off x="508961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Connecteur droit 625">
              <a:extLst>
                <a:ext uri="{FF2B5EF4-FFF2-40B4-BE49-F238E27FC236}">
                  <a16:creationId xmlns:a16="http://schemas.microsoft.com/office/drawing/2014/main" id="{318FAD2C-94F1-4C71-89A7-3030DF340D47}"/>
                </a:ext>
              </a:extLst>
            </p:cNvPr>
            <p:cNvCxnSpPr>
              <a:cxnSpLocks/>
            </p:cNvCxnSpPr>
            <p:nvPr/>
          </p:nvCxnSpPr>
          <p:spPr>
            <a:xfrm>
              <a:off x="516200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Connecteur droit 626">
              <a:extLst>
                <a:ext uri="{FF2B5EF4-FFF2-40B4-BE49-F238E27FC236}">
                  <a16:creationId xmlns:a16="http://schemas.microsoft.com/office/drawing/2014/main" id="{F0211E91-3804-4504-A6A5-DA6E2979088F}"/>
                </a:ext>
              </a:extLst>
            </p:cNvPr>
            <p:cNvCxnSpPr>
              <a:cxnSpLocks/>
            </p:cNvCxnSpPr>
            <p:nvPr/>
          </p:nvCxnSpPr>
          <p:spPr>
            <a:xfrm>
              <a:off x="523439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Connecteur droit 627">
              <a:extLst>
                <a:ext uri="{FF2B5EF4-FFF2-40B4-BE49-F238E27FC236}">
                  <a16:creationId xmlns:a16="http://schemas.microsoft.com/office/drawing/2014/main" id="{110B569A-4093-45B4-BC91-06C5BB47C472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82" y="580641"/>
              <a:ext cx="0" cy="278565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Connecteur droit 628">
              <a:extLst>
                <a:ext uri="{FF2B5EF4-FFF2-40B4-BE49-F238E27FC236}">
                  <a16:creationId xmlns:a16="http://schemas.microsoft.com/office/drawing/2014/main" id="{E1BB25B3-A823-4B3D-B6B2-657113CEF472}"/>
                </a:ext>
              </a:extLst>
            </p:cNvPr>
            <p:cNvCxnSpPr>
              <a:cxnSpLocks/>
            </p:cNvCxnSpPr>
            <p:nvPr/>
          </p:nvCxnSpPr>
          <p:spPr>
            <a:xfrm>
              <a:off x="537917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Connecteur droit 629">
              <a:extLst>
                <a:ext uri="{FF2B5EF4-FFF2-40B4-BE49-F238E27FC236}">
                  <a16:creationId xmlns:a16="http://schemas.microsoft.com/office/drawing/2014/main" id="{7E6D4A2A-B6D8-4BA5-80AE-E5E64157B7A3}"/>
                </a:ext>
              </a:extLst>
            </p:cNvPr>
            <p:cNvCxnSpPr>
              <a:cxnSpLocks/>
            </p:cNvCxnSpPr>
            <p:nvPr/>
          </p:nvCxnSpPr>
          <p:spPr>
            <a:xfrm>
              <a:off x="545156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Connecteur droit 630">
              <a:extLst>
                <a:ext uri="{FF2B5EF4-FFF2-40B4-BE49-F238E27FC236}">
                  <a16:creationId xmlns:a16="http://schemas.microsoft.com/office/drawing/2014/main" id="{BAF785C6-A1AC-4F16-A97E-E79933C1378B}"/>
                </a:ext>
              </a:extLst>
            </p:cNvPr>
            <p:cNvCxnSpPr>
              <a:cxnSpLocks/>
            </p:cNvCxnSpPr>
            <p:nvPr/>
          </p:nvCxnSpPr>
          <p:spPr>
            <a:xfrm>
              <a:off x="552395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Connecteur droit 631">
              <a:extLst>
                <a:ext uri="{FF2B5EF4-FFF2-40B4-BE49-F238E27FC236}">
                  <a16:creationId xmlns:a16="http://schemas.microsoft.com/office/drawing/2014/main" id="{2371E9FC-F35F-4440-B0C3-B7C00515C2E5}"/>
                </a:ext>
              </a:extLst>
            </p:cNvPr>
            <p:cNvCxnSpPr>
              <a:cxnSpLocks/>
            </p:cNvCxnSpPr>
            <p:nvPr/>
          </p:nvCxnSpPr>
          <p:spPr>
            <a:xfrm>
              <a:off x="559634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" name="ZoneTexte 632">
              <a:extLst>
                <a:ext uri="{FF2B5EF4-FFF2-40B4-BE49-F238E27FC236}">
                  <a16:creationId xmlns:a16="http://schemas.microsoft.com/office/drawing/2014/main" id="{24F4E9AD-9A19-4A79-96B2-625DFBC44DB1}"/>
                </a:ext>
              </a:extLst>
            </p:cNvPr>
            <p:cNvSpPr txBox="1"/>
            <p:nvPr/>
          </p:nvSpPr>
          <p:spPr>
            <a:xfrm>
              <a:off x="4819637" y="3361373"/>
              <a:ext cx="250390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6</a:t>
              </a:r>
            </a:p>
          </p:txBody>
        </p:sp>
        <p:sp>
          <p:nvSpPr>
            <p:cNvPr id="634" name="ZoneTexte 633">
              <a:extLst>
                <a:ext uri="{FF2B5EF4-FFF2-40B4-BE49-F238E27FC236}">
                  <a16:creationId xmlns:a16="http://schemas.microsoft.com/office/drawing/2014/main" id="{3984F1C4-A204-496A-AA19-FC7BDAFAC22C}"/>
                </a:ext>
              </a:extLst>
            </p:cNvPr>
            <p:cNvSpPr txBox="1"/>
            <p:nvPr/>
          </p:nvSpPr>
          <p:spPr>
            <a:xfrm>
              <a:off x="5089627" y="3361373"/>
              <a:ext cx="434325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6.5</a:t>
              </a:r>
            </a:p>
          </p:txBody>
        </p:sp>
        <p:cxnSp>
          <p:nvCxnSpPr>
            <p:cNvPr id="611" name="Connecteur droit 610">
              <a:extLst>
                <a:ext uri="{FF2B5EF4-FFF2-40B4-BE49-F238E27FC236}">
                  <a16:creationId xmlns:a16="http://schemas.microsoft.com/office/drawing/2014/main" id="{BAE8FC41-A488-4BEF-968F-1EF573EE71EA}"/>
                </a:ext>
              </a:extLst>
            </p:cNvPr>
            <p:cNvCxnSpPr>
              <a:cxnSpLocks/>
            </p:cNvCxnSpPr>
            <p:nvPr/>
          </p:nvCxnSpPr>
          <p:spPr>
            <a:xfrm>
              <a:off x="5669030" y="580641"/>
              <a:ext cx="0" cy="2785650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2" name="Connecteur droit 611">
              <a:extLst>
                <a:ext uri="{FF2B5EF4-FFF2-40B4-BE49-F238E27FC236}">
                  <a16:creationId xmlns:a16="http://schemas.microsoft.com/office/drawing/2014/main" id="{BE2301C3-D5BD-405B-A4AB-EF99E26F78B4}"/>
                </a:ext>
              </a:extLst>
            </p:cNvPr>
            <p:cNvCxnSpPr>
              <a:cxnSpLocks/>
            </p:cNvCxnSpPr>
            <p:nvPr/>
          </p:nvCxnSpPr>
          <p:spPr>
            <a:xfrm>
              <a:off x="5741420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Connecteur droit 612">
              <a:extLst>
                <a:ext uri="{FF2B5EF4-FFF2-40B4-BE49-F238E27FC236}">
                  <a16:creationId xmlns:a16="http://schemas.microsoft.com/office/drawing/2014/main" id="{9BC01C58-9227-461A-AB71-DEED6CEB92C7}"/>
                </a:ext>
              </a:extLst>
            </p:cNvPr>
            <p:cNvCxnSpPr>
              <a:cxnSpLocks/>
            </p:cNvCxnSpPr>
            <p:nvPr/>
          </p:nvCxnSpPr>
          <p:spPr>
            <a:xfrm>
              <a:off x="5813810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Connecteur droit 613">
              <a:extLst>
                <a:ext uri="{FF2B5EF4-FFF2-40B4-BE49-F238E27FC236}">
                  <a16:creationId xmlns:a16="http://schemas.microsoft.com/office/drawing/2014/main" id="{BD722EFC-CF70-4471-A334-06BD00527723}"/>
                </a:ext>
              </a:extLst>
            </p:cNvPr>
            <p:cNvCxnSpPr>
              <a:cxnSpLocks/>
            </p:cNvCxnSpPr>
            <p:nvPr/>
          </p:nvCxnSpPr>
          <p:spPr>
            <a:xfrm>
              <a:off x="5886200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Connecteur droit 614">
              <a:extLst>
                <a:ext uri="{FF2B5EF4-FFF2-40B4-BE49-F238E27FC236}">
                  <a16:creationId xmlns:a16="http://schemas.microsoft.com/office/drawing/2014/main" id="{22FED9F1-4206-4001-8FF8-CD39B89B9270}"/>
                </a:ext>
              </a:extLst>
            </p:cNvPr>
            <p:cNvCxnSpPr>
              <a:cxnSpLocks/>
            </p:cNvCxnSpPr>
            <p:nvPr/>
          </p:nvCxnSpPr>
          <p:spPr>
            <a:xfrm>
              <a:off x="5958590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Connecteur droit 615">
              <a:extLst>
                <a:ext uri="{FF2B5EF4-FFF2-40B4-BE49-F238E27FC236}">
                  <a16:creationId xmlns:a16="http://schemas.microsoft.com/office/drawing/2014/main" id="{EA639C56-2736-4F2F-BDD8-30F74D93555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980" y="580641"/>
              <a:ext cx="0" cy="278565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Connecteur droit 616">
              <a:extLst>
                <a:ext uri="{FF2B5EF4-FFF2-40B4-BE49-F238E27FC236}">
                  <a16:creationId xmlns:a16="http://schemas.microsoft.com/office/drawing/2014/main" id="{39CE7F90-CEED-4349-9F68-72A45526D8F6}"/>
                </a:ext>
              </a:extLst>
            </p:cNvPr>
            <p:cNvCxnSpPr>
              <a:cxnSpLocks/>
            </p:cNvCxnSpPr>
            <p:nvPr/>
          </p:nvCxnSpPr>
          <p:spPr>
            <a:xfrm>
              <a:off x="6103370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Connecteur droit 617">
              <a:extLst>
                <a:ext uri="{FF2B5EF4-FFF2-40B4-BE49-F238E27FC236}">
                  <a16:creationId xmlns:a16="http://schemas.microsoft.com/office/drawing/2014/main" id="{123C2F69-A826-4E7B-AE79-D3067D5B70C8}"/>
                </a:ext>
              </a:extLst>
            </p:cNvPr>
            <p:cNvCxnSpPr>
              <a:cxnSpLocks/>
            </p:cNvCxnSpPr>
            <p:nvPr/>
          </p:nvCxnSpPr>
          <p:spPr>
            <a:xfrm>
              <a:off x="6175760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Connecteur droit 618">
              <a:extLst>
                <a:ext uri="{FF2B5EF4-FFF2-40B4-BE49-F238E27FC236}">
                  <a16:creationId xmlns:a16="http://schemas.microsoft.com/office/drawing/2014/main" id="{E8AD698A-6EA2-4326-A449-55CAD91A96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150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Connecteur droit 619">
              <a:extLst>
                <a:ext uri="{FF2B5EF4-FFF2-40B4-BE49-F238E27FC236}">
                  <a16:creationId xmlns:a16="http://schemas.microsoft.com/office/drawing/2014/main" id="{018AB7BA-0420-460C-A2AF-FE68A5942C63}"/>
                </a:ext>
              </a:extLst>
            </p:cNvPr>
            <p:cNvCxnSpPr>
              <a:cxnSpLocks/>
            </p:cNvCxnSpPr>
            <p:nvPr/>
          </p:nvCxnSpPr>
          <p:spPr>
            <a:xfrm>
              <a:off x="6320540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" name="ZoneTexte 620">
              <a:extLst>
                <a:ext uri="{FF2B5EF4-FFF2-40B4-BE49-F238E27FC236}">
                  <a16:creationId xmlns:a16="http://schemas.microsoft.com/office/drawing/2014/main" id="{81546C32-A891-4695-8247-E0EABD6FD138}"/>
                </a:ext>
              </a:extLst>
            </p:cNvPr>
            <p:cNvSpPr txBox="1"/>
            <p:nvPr/>
          </p:nvSpPr>
          <p:spPr>
            <a:xfrm>
              <a:off x="5543835" y="3361373"/>
              <a:ext cx="250390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7</a:t>
              </a:r>
            </a:p>
          </p:txBody>
        </p:sp>
        <p:sp>
          <p:nvSpPr>
            <p:cNvPr id="622" name="ZoneTexte 621">
              <a:extLst>
                <a:ext uri="{FF2B5EF4-FFF2-40B4-BE49-F238E27FC236}">
                  <a16:creationId xmlns:a16="http://schemas.microsoft.com/office/drawing/2014/main" id="{B86FCCE3-D122-4481-B350-6B70F9E7D284}"/>
                </a:ext>
              </a:extLst>
            </p:cNvPr>
            <p:cNvSpPr txBox="1"/>
            <p:nvPr/>
          </p:nvSpPr>
          <p:spPr>
            <a:xfrm>
              <a:off x="5813825" y="3361373"/>
              <a:ext cx="434325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7.5</a:t>
              </a:r>
            </a:p>
          </p:txBody>
        </p:sp>
        <p:cxnSp>
          <p:nvCxnSpPr>
            <p:cNvPr id="599" name="Connecteur droit 598">
              <a:extLst>
                <a:ext uri="{FF2B5EF4-FFF2-40B4-BE49-F238E27FC236}">
                  <a16:creationId xmlns:a16="http://schemas.microsoft.com/office/drawing/2014/main" id="{91B16E14-C61C-4A86-B532-4B2AE401803F}"/>
                </a:ext>
              </a:extLst>
            </p:cNvPr>
            <p:cNvCxnSpPr>
              <a:cxnSpLocks/>
            </p:cNvCxnSpPr>
            <p:nvPr/>
          </p:nvCxnSpPr>
          <p:spPr>
            <a:xfrm>
              <a:off x="6387751" y="580641"/>
              <a:ext cx="0" cy="2785650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0" name="Connecteur droit 599">
              <a:extLst>
                <a:ext uri="{FF2B5EF4-FFF2-40B4-BE49-F238E27FC236}">
                  <a16:creationId xmlns:a16="http://schemas.microsoft.com/office/drawing/2014/main" id="{89CDD78F-E09D-47C5-8F03-9ADA031947CB}"/>
                </a:ext>
              </a:extLst>
            </p:cNvPr>
            <p:cNvCxnSpPr>
              <a:cxnSpLocks/>
            </p:cNvCxnSpPr>
            <p:nvPr/>
          </p:nvCxnSpPr>
          <p:spPr>
            <a:xfrm>
              <a:off x="6460141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Connecteur droit 600">
              <a:extLst>
                <a:ext uri="{FF2B5EF4-FFF2-40B4-BE49-F238E27FC236}">
                  <a16:creationId xmlns:a16="http://schemas.microsoft.com/office/drawing/2014/main" id="{D993E9ED-49A5-4322-83BF-D35F486A7F01}"/>
                </a:ext>
              </a:extLst>
            </p:cNvPr>
            <p:cNvCxnSpPr>
              <a:cxnSpLocks/>
            </p:cNvCxnSpPr>
            <p:nvPr/>
          </p:nvCxnSpPr>
          <p:spPr>
            <a:xfrm>
              <a:off x="6532531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Connecteur droit 601">
              <a:extLst>
                <a:ext uri="{FF2B5EF4-FFF2-40B4-BE49-F238E27FC236}">
                  <a16:creationId xmlns:a16="http://schemas.microsoft.com/office/drawing/2014/main" id="{E2A0A715-7D49-41B4-BFE6-7785725F7DB8}"/>
                </a:ext>
              </a:extLst>
            </p:cNvPr>
            <p:cNvCxnSpPr>
              <a:cxnSpLocks/>
            </p:cNvCxnSpPr>
            <p:nvPr/>
          </p:nvCxnSpPr>
          <p:spPr>
            <a:xfrm>
              <a:off x="6604921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Connecteur droit 602">
              <a:extLst>
                <a:ext uri="{FF2B5EF4-FFF2-40B4-BE49-F238E27FC236}">
                  <a16:creationId xmlns:a16="http://schemas.microsoft.com/office/drawing/2014/main" id="{9F221E8B-88DA-48C1-A77C-990560792916}"/>
                </a:ext>
              </a:extLst>
            </p:cNvPr>
            <p:cNvCxnSpPr>
              <a:cxnSpLocks/>
            </p:cNvCxnSpPr>
            <p:nvPr/>
          </p:nvCxnSpPr>
          <p:spPr>
            <a:xfrm>
              <a:off x="6677311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Connecteur droit 603">
              <a:extLst>
                <a:ext uri="{FF2B5EF4-FFF2-40B4-BE49-F238E27FC236}">
                  <a16:creationId xmlns:a16="http://schemas.microsoft.com/office/drawing/2014/main" id="{1A57B26B-296B-4E35-8CF4-6DF379625AB5}"/>
                </a:ext>
              </a:extLst>
            </p:cNvPr>
            <p:cNvCxnSpPr>
              <a:cxnSpLocks/>
            </p:cNvCxnSpPr>
            <p:nvPr/>
          </p:nvCxnSpPr>
          <p:spPr>
            <a:xfrm>
              <a:off x="6749701" y="580641"/>
              <a:ext cx="0" cy="278565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Connecteur droit 604">
              <a:extLst>
                <a:ext uri="{FF2B5EF4-FFF2-40B4-BE49-F238E27FC236}">
                  <a16:creationId xmlns:a16="http://schemas.microsoft.com/office/drawing/2014/main" id="{EABA5BA8-168B-4BB7-BA7F-00493B9F532F}"/>
                </a:ext>
              </a:extLst>
            </p:cNvPr>
            <p:cNvCxnSpPr>
              <a:cxnSpLocks/>
            </p:cNvCxnSpPr>
            <p:nvPr/>
          </p:nvCxnSpPr>
          <p:spPr>
            <a:xfrm>
              <a:off x="6822091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Connecteur droit 605">
              <a:extLst>
                <a:ext uri="{FF2B5EF4-FFF2-40B4-BE49-F238E27FC236}">
                  <a16:creationId xmlns:a16="http://schemas.microsoft.com/office/drawing/2014/main" id="{96E7EBC8-95AD-4453-9EF8-8E4261869DAF}"/>
                </a:ext>
              </a:extLst>
            </p:cNvPr>
            <p:cNvCxnSpPr>
              <a:cxnSpLocks/>
            </p:cNvCxnSpPr>
            <p:nvPr/>
          </p:nvCxnSpPr>
          <p:spPr>
            <a:xfrm>
              <a:off x="6894481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Connecteur droit 606">
              <a:extLst>
                <a:ext uri="{FF2B5EF4-FFF2-40B4-BE49-F238E27FC236}">
                  <a16:creationId xmlns:a16="http://schemas.microsoft.com/office/drawing/2014/main" id="{1967319E-251C-4614-9F88-01BAF2B3D5B5}"/>
                </a:ext>
              </a:extLst>
            </p:cNvPr>
            <p:cNvCxnSpPr>
              <a:cxnSpLocks/>
            </p:cNvCxnSpPr>
            <p:nvPr/>
          </p:nvCxnSpPr>
          <p:spPr>
            <a:xfrm>
              <a:off x="6966871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Connecteur droit 607">
              <a:extLst>
                <a:ext uri="{FF2B5EF4-FFF2-40B4-BE49-F238E27FC236}">
                  <a16:creationId xmlns:a16="http://schemas.microsoft.com/office/drawing/2014/main" id="{7B23CA00-29A8-4881-8730-036608E30459}"/>
                </a:ext>
              </a:extLst>
            </p:cNvPr>
            <p:cNvCxnSpPr>
              <a:cxnSpLocks/>
            </p:cNvCxnSpPr>
            <p:nvPr/>
          </p:nvCxnSpPr>
          <p:spPr>
            <a:xfrm>
              <a:off x="7039261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9" name="ZoneTexte 608">
              <a:extLst>
                <a:ext uri="{FF2B5EF4-FFF2-40B4-BE49-F238E27FC236}">
                  <a16:creationId xmlns:a16="http://schemas.microsoft.com/office/drawing/2014/main" id="{B57934D4-FF11-4955-BD74-B90CE068A2AF}"/>
                </a:ext>
              </a:extLst>
            </p:cNvPr>
            <p:cNvSpPr txBox="1"/>
            <p:nvPr/>
          </p:nvSpPr>
          <p:spPr>
            <a:xfrm>
              <a:off x="6262556" y="3361373"/>
              <a:ext cx="250390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8</a:t>
              </a:r>
            </a:p>
          </p:txBody>
        </p:sp>
        <p:sp>
          <p:nvSpPr>
            <p:cNvPr id="610" name="ZoneTexte 609">
              <a:extLst>
                <a:ext uri="{FF2B5EF4-FFF2-40B4-BE49-F238E27FC236}">
                  <a16:creationId xmlns:a16="http://schemas.microsoft.com/office/drawing/2014/main" id="{AB23D69F-30EB-4902-AFF4-79ABCA5BD324}"/>
                </a:ext>
              </a:extLst>
            </p:cNvPr>
            <p:cNvSpPr txBox="1"/>
            <p:nvPr/>
          </p:nvSpPr>
          <p:spPr>
            <a:xfrm>
              <a:off x="6532546" y="3361373"/>
              <a:ext cx="434325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8.5</a:t>
              </a:r>
            </a:p>
          </p:txBody>
        </p:sp>
        <p:cxnSp>
          <p:nvCxnSpPr>
            <p:cNvPr id="587" name="Connecteur droit 586">
              <a:extLst>
                <a:ext uri="{FF2B5EF4-FFF2-40B4-BE49-F238E27FC236}">
                  <a16:creationId xmlns:a16="http://schemas.microsoft.com/office/drawing/2014/main" id="{ECB8CA02-7064-4CDC-88AB-392780CC91CB}"/>
                </a:ext>
              </a:extLst>
            </p:cNvPr>
            <p:cNvCxnSpPr>
              <a:cxnSpLocks/>
            </p:cNvCxnSpPr>
            <p:nvPr/>
          </p:nvCxnSpPr>
          <p:spPr>
            <a:xfrm>
              <a:off x="7107188" y="580641"/>
              <a:ext cx="0" cy="2785650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8" name="Connecteur droit 587">
              <a:extLst>
                <a:ext uri="{FF2B5EF4-FFF2-40B4-BE49-F238E27FC236}">
                  <a16:creationId xmlns:a16="http://schemas.microsoft.com/office/drawing/2014/main" id="{41E6BE13-CE7B-4655-A5B7-981A36CCCC7E}"/>
                </a:ext>
              </a:extLst>
            </p:cNvPr>
            <p:cNvCxnSpPr>
              <a:cxnSpLocks/>
            </p:cNvCxnSpPr>
            <p:nvPr/>
          </p:nvCxnSpPr>
          <p:spPr>
            <a:xfrm>
              <a:off x="7179578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Connecteur droit 588">
              <a:extLst>
                <a:ext uri="{FF2B5EF4-FFF2-40B4-BE49-F238E27FC236}">
                  <a16:creationId xmlns:a16="http://schemas.microsoft.com/office/drawing/2014/main" id="{ADBC1805-EC15-481E-8EEC-B665B02AE36C}"/>
                </a:ext>
              </a:extLst>
            </p:cNvPr>
            <p:cNvCxnSpPr>
              <a:cxnSpLocks/>
            </p:cNvCxnSpPr>
            <p:nvPr/>
          </p:nvCxnSpPr>
          <p:spPr>
            <a:xfrm>
              <a:off x="7251968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Connecteur droit 589">
              <a:extLst>
                <a:ext uri="{FF2B5EF4-FFF2-40B4-BE49-F238E27FC236}">
                  <a16:creationId xmlns:a16="http://schemas.microsoft.com/office/drawing/2014/main" id="{666106E4-23B2-45BA-A8C1-DF06B4445935}"/>
                </a:ext>
              </a:extLst>
            </p:cNvPr>
            <p:cNvCxnSpPr>
              <a:cxnSpLocks/>
            </p:cNvCxnSpPr>
            <p:nvPr/>
          </p:nvCxnSpPr>
          <p:spPr>
            <a:xfrm>
              <a:off x="7324358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Connecteur droit 590">
              <a:extLst>
                <a:ext uri="{FF2B5EF4-FFF2-40B4-BE49-F238E27FC236}">
                  <a16:creationId xmlns:a16="http://schemas.microsoft.com/office/drawing/2014/main" id="{9B1E2686-0997-42E1-BB4D-9E79BF91330A}"/>
                </a:ext>
              </a:extLst>
            </p:cNvPr>
            <p:cNvCxnSpPr>
              <a:cxnSpLocks/>
            </p:cNvCxnSpPr>
            <p:nvPr/>
          </p:nvCxnSpPr>
          <p:spPr>
            <a:xfrm>
              <a:off x="7396748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Connecteur droit 591">
              <a:extLst>
                <a:ext uri="{FF2B5EF4-FFF2-40B4-BE49-F238E27FC236}">
                  <a16:creationId xmlns:a16="http://schemas.microsoft.com/office/drawing/2014/main" id="{A63C65BB-B8EB-4AB7-AB3E-F7E73CE96BD0}"/>
                </a:ext>
              </a:extLst>
            </p:cNvPr>
            <p:cNvCxnSpPr>
              <a:cxnSpLocks/>
            </p:cNvCxnSpPr>
            <p:nvPr/>
          </p:nvCxnSpPr>
          <p:spPr>
            <a:xfrm>
              <a:off x="7469138" y="580641"/>
              <a:ext cx="0" cy="278565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Connecteur droit 592">
              <a:extLst>
                <a:ext uri="{FF2B5EF4-FFF2-40B4-BE49-F238E27FC236}">
                  <a16:creationId xmlns:a16="http://schemas.microsoft.com/office/drawing/2014/main" id="{B1426F9E-B8B8-4287-8661-0617EF7B1C1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528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Connecteur droit 593">
              <a:extLst>
                <a:ext uri="{FF2B5EF4-FFF2-40B4-BE49-F238E27FC236}">
                  <a16:creationId xmlns:a16="http://schemas.microsoft.com/office/drawing/2014/main" id="{031197F6-571C-4F17-9A02-95518F7E37E9}"/>
                </a:ext>
              </a:extLst>
            </p:cNvPr>
            <p:cNvCxnSpPr>
              <a:cxnSpLocks/>
            </p:cNvCxnSpPr>
            <p:nvPr/>
          </p:nvCxnSpPr>
          <p:spPr>
            <a:xfrm>
              <a:off x="7613918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Connecteur droit 594">
              <a:extLst>
                <a:ext uri="{FF2B5EF4-FFF2-40B4-BE49-F238E27FC236}">
                  <a16:creationId xmlns:a16="http://schemas.microsoft.com/office/drawing/2014/main" id="{40805DA5-EECC-4E06-A165-9B9B20D48F3A}"/>
                </a:ext>
              </a:extLst>
            </p:cNvPr>
            <p:cNvCxnSpPr>
              <a:cxnSpLocks/>
            </p:cNvCxnSpPr>
            <p:nvPr/>
          </p:nvCxnSpPr>
          <p:spPr>
            <a:xfrm>
              <a:off x="7686308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Connecteur droit 595">
              <a:extLst>
                <a:ext uri="{FF2B5EF4-FFF2-40B4-BE49-F238E27FC236}">
                  <a16:creationId xmlns:a16="http://schemas.microsoft.com/office/drawing/2014/main" id="{A9BFA2FF-5A71-4F9B-BC27-AA8DEDA650BB}"/>
                </a:ext>
              </a:extLst>
            </p:cNvPr>
            <p:cNvCxnSpPr>
              <a:cxnSpLocks/>
            </p:cNvCxnSpPr>
            <p:nvPr/>
          </p:nvCxnSpPr>
          <p:spPr>
            <a:xfrm>
              <a:off x="7758698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7" name="ZoneTexte 596">
              <a:extLst>
                <a:ext uri="{FF2B5EF4-FFF2-40B4-BE49-F238E27FC236}">
                  <a16:creationId xmlns:a16="http://schemas.microsoft.com/office/drawing/2014/main" id="{9C5AF6AF-F724-4320-B71B-2C9A780E670B}"/>
                </a:ext>
              </a:extLst>
            </p:cNvPr>
            <p:cNvSpPr txBox="1"/>
            <p:nvPr/>
          </p:nvSpPr>
          <p:spPr>
            <a:xfrm>
              <a:off x="6981993" y="3361373"/>
              <a:ext cx="250390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9</a:t>
              </a:r>
            </a:p>
          </p:txBody>
        </p:sp>
        <p:sp>
          <p:nvSpPr>
            <p:cNvPr id="598" name="ZoneTexte 597">
              <a:extLst>
                <a:ext uri="{FF2B5EF4-FFF2-40B4-BE49-F238E27FC236}">
                  <a16:creationId xmlns:a16="http://schemas.microsoft.com/office/drawing/2014/main" id="{3C4B7A5C-BF46-44BA-BCBE-2D862144F078}"/>
                </a:ext>
              </a:extLst>
            </p:cNvPr>
            <p:cNvSpPr txBox="1"/>
            <p:nvPr/>
          </p:nvSpPr>
          <p:spPr>
            <a:xfrm>
              <a:off x="7251983" y="3361373"/>
              <a:ext cx="434325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9.5</a:t>
              </a:r>
            </a:p>
          </p:txBody>
        </p:sp>
        <p:cxnSp>
          <p:nvCxnSpPr>
            <p:cNvPr id="575" name="Connecteur droit 574">
              <a:extLst>
                <a:ext uri="{FF2B5EF4-FFF2-40B4-BE49-F238E27FC236}">
                  <a16:creationId xmlns:a16="http://schemas.microsoft.com/office/drawing/2014/main" id="{0D62B2EF-21F8-4587-A23B-DA5DC992F950}"/>
                </a:ext>
              </a:extLst>
            </p:cNvPr>
            <p:cNvCxnSpPr>
              <a:cxnSpLocks/>
            </p:cNvCxnSpPr>
            <p:nvPr/>
          </p:nvCxnSpPr>
          <p:spPr>
            <a:xfrm>
              <a:off x="7829915" y="580641"/>
              <a:ext cx="0" cy="2785650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6" name="Connecteur droit 575">
              <a:extLst>
                <a:ext uri="{FF2B5EF4-FFF2-40B4-BE49-F238E27FC236}">
                  <a16:creationId xmlns:a16="http://schemas.microsoft.com/office/drawing/2014/main" id="{EDD3E92F-CFB1-45C6-93A9-9818C91ABBAE}"/>
                </a:ext>
              </a:extLst>
            </p:cNvPr>
            <p:cNvCxnSpPr>
              <a:cxnSpLocks/>
            </p:cNvCxnSpPr>
            <p:nvPr/>
          </p:nvCxnSpPr>
          <p:spPr>
            <a:xfrm>
              <a:off x="790230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6D18DACD-ECEC-4132-A7F9-80089BECC6FB}"/>
                </a:ext>
              </a:extLst>
            </p:cNvPr>
            <p:cNvCxnSpPr>
              <a:cxnSpLocks/>
            </p:cNvCxnSpPr>
            <p:nvPr/>
          </p:nvCxnSpPr>
          <p:spPr>
            <a:xfrm>
              <a:off x="797469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Connecteur droit 577">
              <a:extLst>
                <a:ext uri="{FF2B5EF4-FFF2-40B4-BE49-F238E27FC236}">
                  <a16:creationId xmlns:a16="http://schemas.microsoft.com/office/drawing/2014/main" id="{B0D430C5-0C00-4D74-B64B-4EC15E3317FE}"/>
                </a:ext>
              </a:extLst>
            </p:cNvPr>
            <p:cNvCxnSpPr>
              <a:cxnSpLocks/>
            </p:cNvCxnSpPr>
            <p:nvPr/>
          </p:nvCxnSpPr>
          <p:spPr>
            <a:xfrm>
              <a:off x="804708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Connecteur droit 578">
              <a:extLst>
                <a:ext uri="{FF2B5EF4-FFF2-40B4-BE49-F238E27FC236}">
                  <a16:creationId xmlns:a16="http://schemas.microsoft.com/office/drawing/2014/main" id="{AC8CA422-7F37-451C-984C-9A9FA6EBD787}"/>
                </a:ext>
              </a:extLst>
            </p:cNvPr>
            <p:cNvCxnSpPr>
              <a:cxnSpLocks/>
            </p:cNvCxnSpPr>
            <p:nvPr/>
          </p:nvCxnSpPr>
          <p:spPr>
            <a:xfrm>
              <a:off x="811947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Connecteur droit 579">
              <a:extLst>
                <a:ext uri="{FF2B5EF4-FFF2-40B4-BE49-F238E27FC236}">
                  <a16:creationId xmlns:a16="http://schemas.microsoft.com/office/drawing/2014/main" id="{CE76D3D2-5943-44DA-A2DF-9FF42E5B0D26}"/>
                </a:ext>
              </a:extLst>
            </p:cNvPr>
            <p:cNvCxnSpPr>
              <a:cxnSpLocks/>
            </p:cNvCxnSpPr>
            <p:nvPr/>
          </p:nvCxnSpPr>
          <p:spPr>
            <a:xfrm>
              <a:off x="8191865" y="580641"/>
              <a:ext cx="0" cy="278565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Connecteur droit 580">
              <a:extLst>
                <a:ext uri="{FF2B5EF4-FFF2-40B4-BE49-F238E27FC236}">
                  <a16:creationId xmlns:a16="http://schemas.microsoft.com/office/drawing/2014/main" id="{889E56FE-BCE0-4FBA-BAA7-752D7D41FFCA}"/>
                </a:ext>
              </a:extLst>
            </p:cNvPr>
            <p:cNvCxnSpPr>
              <a:cxnSpLocks/>
            </p:cNvCxnSpPr>
            <p:nvPr/>
          </p:nvCxnSpPr>
          <p:spPr>
            <a:xfrm>
              <a:off x="826425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Connecteur droit 581">
              <a:extLst>
                <a:ext uri="{FF2B5EF4-FFF2-40B4-BE49-F238E27FC236}">
                  <a16:creationId xmlns:a16="http://schemas.microsoft.com/office/drawing/2014/main" id="{0C7556D7-6922-4F2D-A38E-55178DC06F1E}"/>
                </a:ext>
              </a:extLst>
            </p:cNvPr>
            <p:cNvCxnSpPr>
              <a:cxnSpLocks/>
            </p:cNvCxnSpPr>
            <p:nvPr/>
          </p:nvCxnSpPr>
          <p:spPr>
            <a:xfrm>
              <a:off x="833664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Connecteur droit 582">
              <a:extLst>
                <a:ext uri="{FF2B5EF4-FFF2-40B4-BE49-F238E27FC236}">
                  <a16:creationId xmlns:a16="http://schemas.microsoft.com/office/drawing/2014/main" id="{FCB0FD3E-F096-467E-994B-DF2ACCFEAF7A}"/>
                </a:ext>
              </a:extLst>
            </p:cNvPr>
            <p:cNvCxnSpPr>
              <a:cxnSpLocks/>
            </p:cNvCxnSpPr>
            <p:nvPr/>
          </p:nvCxnSpPr>
          <p:spPr>
            <a:xfrm>
              <a:off x="840903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Connecteur droit 583">
              <a:extLst>
                <a:ext uri="{FF2B5EF4-FFF2-40B4-BE49-F238E27FC236}">
                  <a16:creationId xmlns:a16="http://schemas.microsoft.com/office/drawing/2014/main" id="{F01F06DB-E995-44EC-A8BC-3EB5FA944A40}"/>
                </a:ext>
              </a:extLst>
            </p:cNvPr>
            <p:cNvCxnSpPr>
              <a:cxnSpLocks/>
            </p:cNvCxnSpPr>
            <p:nvPr/>
          </p:nvCxnSpPr>
          <p:spPr>
            <a:xfrm>
              <a:off x="848142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5" name="ZoneTexte 584">
              <a:extLst>
                <a:ext uri="{FF2B5EF4-FFF2-40B4-BE49-F238E27FC236}">
                  <a16:creationId xmlns:a16="http://schemas.microsoft.com/office/drawing/2014/main" id="{97FFB864-F5FC-40F5-A690-7555B068E499}"/>
                </a:ext>
              </a:extLst>
            </p:cNvPr>
            <p:cNvSpPr txBox="1"/>
            <p:nvPr/>
          </p:nvSpPr>
          <p:spPr>
            <a:xfrm>
              <a:off x="7704720" y="3361373"/>
              <a:ext cx="250390" cy="7944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 dirty="0"/>
                <a:t>10</a:t>
              </a:r>
            </a:p>
          </p:txBody>
        </p:sp>
        <p:sp>
          <p:nvSpPr>
            <p:cNvPr id="586" name="ZoneTexte 585">
              <a:extLst>
                <a:ext uri="{FF2B5EF4-FFF2-40B4-BE49-F238E27FC236}">
                  <a16:creationId xmlns:a16="http://schemas.microsoft.com/office/drawing/2014/main" id="{D13092C3-F0C3-4693-8E00-60FDE3E42E63}"/>
                </a:ext>
              </a:extLst>
            </p:cNvPr>
            <p:cNvSpPr txBox="1"/>
            <p:nvPr/>
          </p:nvSpPr>
          <p:spPr>
            <a:xfrm>
              <a:off x="7974710" y="3361373"/>
              <a:ext cx="434325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10.5</a:t>
              </a:r>
            </a:p>
          </p:txBody>
        </p:sp>
        <p:cxnSp>
          <p:nvCxnSpPr>
            <p:cNvPr id="563" name="Connecteur droit 562">
              <a:extLst>
                <a:ext uri="{FF2B5EF4-FFF2-40B4-BE49-F238E27FC236}">
                  <a16:creationId xmlns:a16="http://schemas.microsoft.com/office/drawing/2014/main" id="{299ED9F9-9D8D-4EBC-BF38-8841AA3EBD3E}"/>
                </a:ext>
              </a:extLst>
            </p:cNvPr>
            <p:cNvCxnSpPr>
              <a:cxnSpLocks/>
            </p:cNvCxnSpPr>
            <p:nvPr/>
          </p:nvCxnSpPr>
          <p:spPr>
            <a:xfrm>
              <a:off x="8543626" y="580641"/>
              <a:ext cx="0" cy="2785650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4" name="Connecteur droit 563">
              <a:extLst>
                <a:ext uri="{FF2B5EF4-FFF2-40B4-BE49-F238E27FC236}">
                  <a16:creationId xmlns:a16="http://schemas.microsoft.com/office/drawing/2014/main" id="{9AD5F44A-3005-4F0F-8407-3297E12AB982}"/>
                </a:ext>
              </a:extLst>
            </p:cNvPr>
            <p:cNvCxnSpPr>
              <a:cxnSpLocks/>
            </p:cNvCxnSpPr>
            <p:nvPr/>
          </p:nvCxnSpPr>
          <p:spPr>
            <a:xfrm>
              <a:off x="8616016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Connecteur droit 564">
              <a:extLst>
                <a:ext uri="{FF2B5EF4-FFF2-40B4-BE49-F238E27FC236}">
                  <a16:creationId xmlns:a16="http://schemas.microsoft.com/office/drawing/2014/main" id="{6253E366-B690-41A7-9B6E-FB851BC91EDF}"/>
                </a:ext>
              </a:extLst>
            </p:cNvPr>
            <p:cNvCxnSpPr>
              <a:cxnSpLocks/>
            </p:cNvCxnSpPr>
            <p:nvPr/>
          </p:nvCxnSpPr>
          <p:spPr>
            <a:xfrm>
              <a:off x="8688406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Connecteur droit 565">
              <a:extLst>
                <a:ext uri="{FF2B5EF4-FFF2-40B4-BE49-F238E27FC236}">
                  <a16:creationId xmlns:a16="http://schemas.microsoft.com/office/drawing/2014/main" id="{800C2FA2-FB35-4E05-8DB0-EB306D7FFB6C}"/>
                </a:ext>
              </a:extLst>
            </p:cNvPr>
            <p:cNvCxnSpPr>
              <a:cxnSpLocks/>
            </p:cNvCxnSpPr>
            <p:nvPr/>
          </p:nvCxnSpPr>
          <p:spPr>
            <a:xfrm>
              <a:off x="8760796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Connecteur droit 566">
              <a:extLst>
                <a:ext uri="{FF2B5EF4-FFF2-40B4-BE49-F238E27FC236}">
                  <a16:creationId xmlns:a16="http://schemas.microsoft.com/office/drawing/2014/main" id="{CECD1930-9E83-49E0-A226-E47AF9B2994C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86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Connecteur droit 567">
              <a:extLst>
                <a:ext uri="{FF2B5EF4-FFF2-40B4-BE49-F238E27FC236}">
                  <a16:creationId xmlns:a16="http://schemas.microsoft.com/office/drawing/2014/main" id="{BCBEFEE4-5534-4D49-A4FA-9A6A3308A82E}"/>
                </a:ext>
              </a:extLst>
            </p:cNvPr>
            <p:cNvCxnSpPr>
              <a:cxnSpLocks/>
            </p:cNvCxnSpPr>
            <p:nvPr/>
          </p:nvCxnSpPr>
          <p:spPr>
            <a:xfrm>
              <a:off x="8905576" y="580641"/>
              <a:ext cx="0" cy="278565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Connecteur droit 568">
              <a:extLst>
                <a:ext uri="{FF2B5EF4-FFF2-40B4-BE49-F238E27FC236}">
                  <a16:creationId xmlns:a16="http://schemas.microsoft.com/office/drawing/2014/main" id="{30A6F7CB-3CFD-49CF-9EA6-176C1B7D6949}"/>
                </a:ext>
              </a:extLst>
            </p:cNvPr>
            <p:cNvCxnSpPr>
              <a:cxnSpLocks/>
            </p:cNvCxnSpPr>
            <p:nvPr/>
          </p:nvCxnSpPr>
          <p:spPr>
            <a:xfrm>
              <a:off x="8977966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Connecteur droit 569">
              <a:extLst>
                <a:ext uri="{FF2B5EF4-FFF2-40B4-BE49-F238E27FC236}">
                  <a16:creationId xmlns:a16="http://schemas.microsoft.com/office/drawing/2014/main" id="{D8936E0F-28A8-4F79-9578-6918686D9BE2}"/>
                </a:ext>
              </a:extLst>
            </p:cNvPr>
            <p:cNvCxnSpPr>
              <a:cxnSpLocks/>
            </p:cNvCxnSpPr>
            <p:nvPr/>
          </p:nvCxnSpPr>
          <p:spPr>
            <a:xfrm>
              <a:off x="9050356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Connecteur droit 570">
              <a:extLst>
                <a:ext uri="{FF2B5EF4-FFF2-40B4-BE49-F238E27FC236}">
                  <a16:creationId xmlns:a16="http://schemas.microsoft.com/office/drawing/2014/main" id="{49441870-760E-428F-A91E-E0C296DE1DDE}"/>
                </a:ext>
              </a:extLst>
            </p:cNvPr>
            <p:cNvCxnSpPr>
              <a:cxnSpLocks/>
            </p:cNvCxnSpPr>
            <p:nvPr/>
          </p:nvCxnSpPr>
          <p:spPr>
            <a:xfrm>
              <a:off x="9122746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Connecteur droit 571">
              <a:extLst>
                <a:ext uri="{FF2B5EF4-FFF2-40B4-BE49-F238E27FC236}">
                  <a16:creationId xmlns:a16="http://schemas.microsoft.com/office/drawing/2014/main" id="{7454C296-C013-420C-8199-0C333393A591}"/>
                </a:ext>
              </a:extLst>
            </p:cNvPr>
            <p:cNvCxnSpPr>
              <a:cxnSpLocks/>
            </p:cNvCxnSpPr>
            <p:nvPr/>
          </p:nvCxnSpPr>
          <p:spPr>
            <a:xfrm>
              <a:off x="9195136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ZoneTexte 572">
              <a:extLst>
                <a:ext uri="{FF2B5EF4-FFF2-40B4-BE49-F238E27FC236}">
                  <a16:creationId xmlns:a16="http://schemas.microsoft.com/office/drawing/2014/main" id="{5DA1C3D8-983D-4011-A0D2-838DD71CDFF3}"/>
                </a:ext>
              </a:extLst>
            </p:cNvPr>
            <p:cNvSpPr txBox="1"/>
            <p:nvPr/>
          </p:nvSpPr>
          <p:spPr>
            <a:xfrm>
              <a:off x="8418431" y="3361373"/>
              <a:ext cx="250390" cy="7944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 dirty="0"/>
                <a:t>11</a:t>
              </a:r>
            </a:p>
          </p:txBody>
        </p:sp>
        <p:sp>
          <p:nvSpPr>
            <p:cNvPr id="574" name="ZoneTexte 573">
              <a:extLst>
                <a:ext uri="{FF2B5EF4-FFF2-40B4-BE49-F238E27FC236}">
                  <a16:creationId xmlns:a16="http://schemas.microsoft.com/office/drawing/2014/main" id="{FC7CEB6C-933F-4F9B-A207-C03E692FD547}"/>
                </a:ext>
              </a:extLst>
            </p:cNvPr>
            <p:cNvSpPr txBox="1"/>
            <p:nvPr/>
          </p:nvSpPr>
          <p:spPr>
            <a:xfrm>
              <a:off x="8688421" y="3361373"/>
              <a:ext cx="434325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11.5</a:t>
              </a:r>
            </a:p>
          </p:txBody>
        </p:sp>
        <p:cxnSp>
          <p:nvCxnSpPr>
            <p:cNvPr id="551" name="Connecteur droit 550">
              <a:extLst>
                <a:ext uri="{FF2B5EF4-FFF2-40B4-BE49-F238E27FC236}">
                  <a16:creationId xmlns:a16="http://schemas.microsoft.com/office/drawing/2014/main" id="{8CC498C0-4E70-4DE2-A86B-71F11BB4C3BA}"/>
                </a:ext>
              </a:extLst>
            </p:cNvPr>
            <p:cNvCxnSpPr>
              <a:cxnSpLocks/>
            </p:cNvCxnSpPr>
            <p:nvPr/>
          </p:nvCxnSpPr>
          <p:spPr>
            <a:xfrm>
              <a:off x="9267824" y="580641"/>
              <a:ext cx="0" cy="2785650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2" name="Connecteur droit 551">
              <a:extLst>
                <a:ext uri="{FF2B5EF4-FFF2-40B4-BE49-F238E27FC236}">
                  <a16:creationId xmlns:a16="http://schemas.microsoft.com/office/drawing/2014/main" id="{C750EA30-EC2F-4DF4-8007-7881E86ACAAD}"/>
                </a:ext>
              </a:extLst>
            </p:cNvPr>
            <p:cNvCxnSpPr>
              <a:cxnSpLocks/>
            </p:cNvCxnSpPr>
            <p:nvPr/>
          </p:nvCxnSpPr>
          <p:spPr>
            <a:xfrm>
              <a:off x="9340214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Connecteur droit 552">
              <a:extLst>
                <a:ext uri="{FF2B5EF4-FFF2-40B4-BE49-F238E27FC236}">
                  <a16:creationId xmlns:a16="http://schemas.microsoft.com/office/drawing/2014/main" id="{5D3658FB-ABC7-4F49-A54D-8B51080482FD}"/>
                </a:ext>
              </a:extLst>
            </p:cNvPr>
            <p:cNvCxnSpPr>
              <a:cxnSpLocks/>
            </p:cNvCxnSpPr>
            <p:nvPr/>
          </p:nvCxnSpPr>
          <p:spPr>
            <a:xfrm>
              <a:off x="9412604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Connecteur droit 553">
              <a:extLst>
                <a:ext uri="{FF2B5EF4-FFF2-40B4-BE49-F238E27FC236}">
                  <a16:creationId xmlns:a16="http://schemas.microsoft.com/office/drawing/2014/main" id="{3ED214D0-25F9-4E04-B013-4F84F1C627BB}"/>
                </a:ext>
              </a:extLst>
            </p:cNvPr>
            <p:cNvCxnSpPr>
              <a:cxnSpLocks/>
            </p:cNvCxnSpPr>
            <p:nvPr/>
          </p:nvCxnSpPr>
          <p:spPr>
            <a:xfrm>
              <a:off x="9484994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Connecteur droit 554">
              <a:extLst>
                <a:ext uri="{FF2B5EF4-FFF2-40B4-BE49-F238E27FC236}">
                  <a16:creationId xmlns:a16="http://schemas.microsoft.com/office/drawing/2014/main" id="{E02805B0-1FAA-4028-BA0A-DB20AE9C69B5}"/>
                </a:ext>
              </a:extLst>
            </p:cNvPr>
            <p:cNvCxnSpPr>
              <a:cxnSpLocks/>
            </p:cNvCxnSpPr>
            <p:nvPr/>
          </p:nvCxnSpPr>
          <p:spPr>
            <a:xfrm>
              <a:off x="9557384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Connecteur droit 555">
              <a:extLst>
                <a:ext uri="{FF2B5EF4-FFF2-40B4-BE49-F238E27FC236}">
                  <a16:creationId xmlns:a16="http://schemas.microsoft.com/office/drawing/2014/main" id="{AA6A89F5-B232-4045-AF2B-AE7CA580C1A3}"/>
                </a:ext>
              </a:extLst>
            </p:cNvPr>
            <p:cNvCxnSpPr>
              <a:cxnSpLocks/>
            </p:cNvCxnSpPr>
            <p:nvPr/>
          </p:nvCxnSpPr>
          <p:spPr>
            <a:xfrm>
              <a:off x="9629774" y="580641"/>
              <a:ext cx="0" cy="278565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Connecteur droit 556">
              <a:extLst>
                <a:ext uri="{FF2B5EF4-FFF2-40B4-BE49-F238E27FC236}">
                  <a16:creationId xmlns:a16="http://schemas.microsoft.com/office/drawing/2014/main" id="{30F22AD3-20E1-435F-883F-9089A679899C}"/>
                </a:ext>
              </a:extLst>
            </p:cNvPr>
            <p:cNvCxnSpPr>
              <a:cxnSpLocks/>
            </p:cNvCxnSpPr>
            <p:nvPr/>
          </p:nvCxnSpPr>
          <p:spPr>
            <a:xfrm>
              <a:off x="9702164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Connecteur droit 557">
              <a:extLst>
                <a:ext uri="{FF2B5EF4-FFF2-40B4-BE49-F238E27FC236}">
                  <a16:creationId xmlns:a16="http://schemas.microsoft.com/office/drawing/2014/main" id="{C0864B95-950B-4A35-B790-E59B696173DF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54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Connecteur droit 558">
              <a:extLst>
                <a:ext uri="{FF2B5EF4-FFF2-40B4-BE49-F238E27FC236}">
                  <a16:creationId xmlns:a16="http://schemas.microsoft.com/office/drawing/2014/main" id="{6D649DC4-B6BB-4C20-A4A8-7E6DBB80B8B2}"/>
                </a:ext>
              </a:extLst>
            </p:cNvPr>
            <p:cNvCxnSpPr>
              <a:cxnSpLocks/>
            </p:cNvCxnSpPr>
            <p:nvPr/>
          </p:nvCxnSpPr>
          <p:spPr>
            <a:xfrm>
              <a:off x="9846944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Connecteur droit 559">
              <a:extLst>
                <a:ext uri="{FF2B5EF4-FFF2-40B4-BE49-F238E27FC236}">
                  <a16:creationId xmlns:a16="http://schemas.microsoft.com/office/drawing/2014/main" id="{5F435A91-1212-4E37-9969-A3C8861D5C53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34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ZoneTexte 560">
              <a:extLst>
                <a:ext uri="{FF2B5EF4-FFF2-40B4-BE49-F238E27FC236}">
                  <a16:creationId xmlns:a16="http://schemas.microsoft.com/office/drawing/2014/main" id="{D4FA4D5E-A07E-4602-AFFA-7047902C0F4E}"/>
                </a:ext>
              </a:extLst>
            </p:cNvPr>
            <p:cNvSpPr txBox="1"/>
            <p:nvPr/>
          </p:nvSpPr>
          <p:spPr>
            <a:xfrm>
              <a:off x="9142629" y="3361373"/>
              <a:ext cx="250390" cy="7944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 dirty="0"/>
                <a:t>12</a:t>
              </a:r>
            </a:p>
          </p:txBody>
        </p:sp>
        <p:sp>
          <p:nvSpPr>
            <p:cNvPr id="562" name="ZoneTexte 561">
              <a:extLst>
                <a:ext uri="{FF2B5EF4-FFF2-40B4-BE49-F238E27FC236}">
                  <a16:creationId xmlns:a16="http://schemas.microsoft.com/office/drawing/2014/main" id="{673FEFE2-E26F-4911-8B56-94605008750C}"/>
                </a:ext>
              </a:extLst>
            </p:cNvPr>
            <p:cNvSpPr txBox="1"/>
            <p:nvPr/>
          </p:nvSpPr>
          <p:spPr>
            <a:xfrm>
              <a:off x="9412619" y="3361373"/>
              <a:ext cx="434325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12.5</a:t>
              </a:r>
            </a:p>
          </p:txBody>
        </p:sp>
        <p:cxnSp>
          <p:nvCxnSpPr>
            <p:cNvPr id="539" name="Connecteur droit 538">
              <a:extLst>
                <a:ext uri="{FF2B5EF4-FFF2-40B4-BE49-F238E27FC236}">
                  <a16:creationId xmlns:a16="http://schemas.microsoft.com/office/drawing/2014/main" id="{9152BDEB-5D10-4470-8F3C-E6A65842D768}"/>
                </a:ext>
              </a:extLst>
            </p:cNvPr>
            <p:cNvCxnSpPr>
              <a:cxnSpLocks/>
            </p:cNvCxnSpPr>
            <p:nvPr/>
          </p:nvCxnSpPr>
          <p:spPr>
            <a:xfrm>
              <a:off x="9986545" y="580641"/>
              <a:ext cx="0" cy="2785650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0" name="Connecteur droit 539">
              <a:extLst>
                <a:ext uri="{FF2B5EF4-FFF2-40B4-BE49-F238E27FC236}">
                  <a16:creationId xmlns:a16="http://schemas.microsoft.com/office/drawing/2014/main" id="{F84E9666-3695-4645-8D88-055F45ED4C0F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93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Connecteur droit 540">
              <a:extLst>
                <a:ext uri="{FF2B5EF4-FFF2-40B4-BE49-F238E27FC236}">
                  <a16:creationId xmlns:a16="http://schemas.microsoft.com/office/drawing/2014/main" id="{956D58EA-B174-4BC4-9670-A9A8E848D0A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32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6A5D0BE1-9324-43FD-AEF8-4B07DAFE96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0371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02738BC0-7F8E-4F6E-80D9-74FECC4EBE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610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Connecteur droit 543">
              <a:extLst>
                <a:ext uri="{FF2B5EF4-FFF2-40B4-BE49-F238E27FC236}">
                  <a16:creationId xmlns:a16="http://schemas.microsoft.com/office/drawing/2014/main" id="{8851DF3E-BF31-4CCD-9C22-8822C118355D}"/>
                </a:ext>
              </a:extLst>
            </p:cNvPr>
            <p:cNvCxnSpPr>
              <a:cxnSpLocks/>
            </p:cNvCxnSpPr>
            <p:nvPr/>
          </p:nvCxnSpPr>
          <p:spPr>
            <a:xfrm>
              <a:off x="10348495" y="580641"/>
              <a:ext cx="0" cy="278565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Connecteur droit 544">
              <a:extLst>
                <a:ext uri="{FF2B5EF4-FFF2-40B4-BE49-F238E27FC236}">
                  <a16:creationId xmlns:a16="http://schemas.microsoft.com/office/drawing/2014/main" id="{CCF671EC-7913-4701-B669-000BDC73AACF}"/>
                </a:ext>
              </a:extLst>
            </p:cNvPr>
            <p:cNvCxnSpPr>
              <a:cxnSpLocks/>
            </p:cNvCxnSpPr>
            <p:nvPr/>
          </p:nvCxnSpPr>
          <p:spPr>
            <a:xfrm>
              <a:off x="1042088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Connecteur droit 545">
              <a:extLst>
                <a:ext uri="{FF2B5EF4-FFF2-40B4-BE49-F238E27FC236}">
                  <a16:creationId xmlns:a16="http://schemas.microsoft.com/office/drawing/2014/main" id="{1AAFACD7-3505-496C-BCC1-3E118965342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327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Connecteur droit 546">
              <a:extLst>
                <a:ext uri="{FF2B5EF4-FFF2-40B4-BE49-F238E27FC236}">
                  <a16:creationId xmlns:a16="http://schemas.microsoft.com/office/drawing/2014/main" id="{91008471-C14C-4A4D-BE32-A6887F58DECF}"/>
                </a:ext>
              </a:extLst>
            </p:cNvPr>
            <p:cNvCxnSpPr>
              <a:cxnSpLocks/>
            </p:cNvCxnSpPr>
            <p:nvPr/>
          </p:nvCxnSpPr>
          <p:spPr>
            <a:xfrm>
              <a:off x="1056566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Connecteur droit 547">
              <a:extLst>
                <a:ext uri="{FF2B5EF4-FFF2-40B4-BE49-F238E27FC236}">
                  <a16:creationId xmlns:a16="http://schemas.microsoft.com/office/drawing/2014/main" id="{B400EB2C-EC87-43DB-9901-D632EA500554}"/>
                </a:ext>
              </a:extLst>
            </p:cNvPr>
            <p:cNvCxnSpPr>
              <a:cxnSpLocks/>
            </p:cNvCxnSpPr>
            <p:nvPr/>
          </p:nvCxnSpPr>
          <p:spPr>
            <a:xfrm>
              <a:off x="10638055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9" name="ZoneTexte 548">
              <a:extLst>
                <a:ext uri="{FF2B5EF4-FFF2-40B4-BE49-F238E27FC236}">
                  <a16:creationId xmlns:a16="http://schemas.microsoft.com/office/drawing/2014/main" id="{6A070374-38B0-4A62-860A-D5B931925AD2}"/>
                </a:ext>
              </a:extLst>
            </p:cNvPr>
            <p:cNvSpPr txBox="1"/>
            <p:nvPr/>
          </p:nvSpPr>
          <p:spPr>
            <a:xfrm>
              <a:off x="9861350" y="3361373"/>
              <a:ext cx="250390" cy="7944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 dirty="0"/>
                <a:t>13</a:t>
              </a:r>
            </a:p>
          </p:txBody>
        </p:sp>
        <p:sp>
          <p:nvSpPr>
            <p:cNvPr id="550" name="ZoneTexte 549">
              <a:extLst>
                <a:ext uri="{FF2B5EF4-FFF2-40B4-BE49-F238E27FC236}">
                  <a16:creationId xmlns:a16="http://schemas.microsoft.com/office/drawing/2014/main" id="{58F76698-7E40-4B1E-8672-6C48E9547FCD}"/>
                </a:ext>
              </a:extLst>
            </p:cNvPr>
            <p:cNvSpPr txBox="1"/>
            <p:nvPr/>
          </p:nvSpPr>
          <p:spPr>
            <a:xfrm>
              <a:off x="10131340" y="3361373"/>
              <a:ext cx="434325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13.5</a:t>
              </a:r>
            </a:p>
          </p:txBody>
        </p:sp>
        <p:cxnSp>
          <p:nvCxnSpPr>
            <p:cNvPr id="527" name="Connecteur droit 526">
              <a:extLst>
                <a:ext uri="{FF2B5EF4-FFF2-40B4-BE49-F238E27FC236}">
                  <a16:creationId xmlns:a16="http://schemas.microsoft.com/office/drawing/2014/main" id="{1121DD7A-A0CC-4A08-BE15-08D10115351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5982" y="580641"/>
              <a:ext cx="0" cy="2785650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8" name="Connecteur droit 527">
              <a:extLst>
                <a:ext uri="{FF2B5EF4-FFF2-40B4-BE49-F238E27FC236}">
                  <a16:creationId xmlns:a16="http://schemas.microsoft.com/office/drawing/2014/main" id="{31E41D28-DBE2-485E-8BC9-1953D148D004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7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Connecteur droit 528">
              <a:extLst>
                <a:ext uri="{FF2B5EF4-FFF2-40B4-BE49-F238E27FC236}">
                  <a16:creationId xmlns:a16="http://schemas.microsoft.com/office/drawing/2014/main" id="{B05FEA30-E202-41CC-B475-B22A6A4B6494}"/>
                </a:ext>
              </a:extLst>
            </p:cNvPr>
            <p:cNvCxnSpPr>
              <a:cxnSpLocks/>
            </p:cNvCxnSpPr>
            <p:nvPr/>
          </p:nvCxnSpPr>
          <p:spPr>
            <a:xfrm>
              <a:off x="1085076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Connecteur droit 529">
              <a:extLst>
                <a:ext uri="{FF2B5EF4-FFF2-40B4-BE49-F238E27FC236}">
                  <a16:creationId xmlns:a16="http://schemas.microsoft.com/office/drawing/2014/main" id="{B8F1C93F-F1BE-4D8C-8F54-F9DD2F0ADB6C}"/>
                </a:ext>
              </a:extLst>
            </p:cNvPr>
            <p:cNvCxnSpPr>
              <a:cxnSpLocks/>
            </p:cNvCxnSpPr>
            <p:nvPr/>
          </p:nvCxnSpPr>
          <p:spPr>
            <a:xfrm>
              <a:off x="1092315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Connecteur droit 530">
              <a:extLst>
                <a:ext uri="{FF2B5EF4-FFF2-40B4-BE49-F238E27FC236}">
                  <a16:creationId xmlns:a16="http://schemas.microsoft.com/office/drawing/2014/main" id="{C0574E68-3136-4938-B1B3-812F3A687D0A}"/>
                </a:ext>
              </a:extLst>
            </p:cNvPr>
            <p:cNvCxnSpPr>
              <a:cxnSpLocks/>
            </p:cNvCxnSpPr>
            <p:nvPr/>
          </p:nvCxnSpPr>
          <p:spPr>
            <a:xfrm>
              <a:off x="1099554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Connecteur droit 531">
              <a:extLst>
                <a:ext uri="{FF2B5EF4-FFF2-40B4-BE49-F238E27FC236}">
                  <a16:creationId xmlns:a16="http://schemas.microsoft.com/office/drawing/2014/main" id="{2E428E8D-F222-4162-93B3-AA9FA52BFE4B}"/>
                </a:ext>
              </a:extLst>
            </p:cNvPr>
            <p:cNvCxnSpPr>
              <a:cxnSpLocks/>
            </p:cNvCxnSpPr>
            <p:nvPr/>
          </p:nvCxnSpPr>
          <p:spPr>
            <a:xfrm>
              <a:off x="11067932" y="580641"/>
              <a:ext cx="0" cy="278565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Connecteur droit 532">
              <a:extLst>
                <a:ext uri="{FF2B5EF4-FFF2-40B4-BE49-F238E27FC236}">
                  <a16:creationId xmlns:a16="http://schemas.microsoft.com/office/drawing/2014/main" id="{D383E1EE-94C1-4CC7-8633-FC2DC2716C81}"/>
                </a:ext>
              </a:extLst>
            </p:cNvPr>
            <p:cNvCxnSpPr>
              <a:cxnSpLocks/>
            </p:cNvCxnSpPr>
            <p:nvPr/>
          </p:nvCxnSpPr>
          <p:spPr>
            <a:xfrm>
              <a:off x="1114032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Connecteur droit 533">
              <a:extLst>
                <a:ext uri="{FF2B5EF4-FFF2-40B4-BE49-F238E27FC236}">
                  <a16:creationId xmlns:a16="http://schemas.microsoft.com/office/drawing/2014/main" id="{D302842E-DDBF-498B-810C-E1BF229E9940}"/>
                </a:ext>
              </a:extLst>
            </p:cNvPr>
            <p:cNvCxnSpPr>
              <a:cxnSpLocks/>
            </p:cNvCxnSpPr>
            <p:nvPr/>
          </p:nvCxnSpPr>
          <p:spPr>
            <a:xfrm>
              <a:off x="1121271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Connecteur droit 534">
              <a:extLst>
                <a:ext uri="{FF2B5EF4-FFF2-40B4-BE49-F238E27FC236}">
                  <a16:creationId xmlns:a16="http://schemas.microsoft.com/office/drawing/2014/main" id="{3C2C7615-C5D4-4E29-9318-9B90963C863E}"/>
                </a:ext>
              </a:extLst>
            </p:cNvPr>
            <p:cNvCxnSpPr>
              <a:cxnSpLocks/>
            </p:cNvCxnSpPr>
            <p:nvPr/>
          </p:nvCxnSpPr>
          <p:spPr>
            <a:xfrm>
              <a:off x="1128510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Connecteur droit 535">
              <a:extLst>
                <a:ext uri="{FF2B5EF4-FFF2-40B4-BE49-F238E27FC236}">
                  <a16:creationId xmlns:a16="http://schemas.microsoft.com/office/drawing/2014/main" id="{AEB329C8-19FC-40A0-940E-605032599621}"/>
                </a:ext>
              </a:extLst>
            </p:cNvPr>
            <p:cNvCxnSpPr>
              <a:cxnSpLocks/>
            </p:cNvCxnSpPr>
            <p:nvPr/>
          </p:nvCxnSpPr>
          <p:spPr>
            <a:xfrm>
              <a:off x="11357492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ZoneTexte 536">
              <a:extLst>
                <a:ext uri="{FF2B5EF4-FFF2-40B4-BE49-F238E27FC236}">
                  <a16:creationId xmlns:a16="http://schemas.microsoft.com/office/drawing/2014/main" id="{A929BF9D-F10A-4638-9505-2C60D75CCDD7}"/>
                </a:ext>
              </a:extLst>
            </p:cNvPr>
            <p:cNvSpPr txBox="1"/>
            <p:nvPr/>
          </p:nvSpPr>
          <p:spPr>
            <a:xfrm>
              <a:off x="10580787" y="3361373"/>
              <a:ext cx="250390" cy="7944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 dirty="0"/>
                <a:t>14</a:t>
              </a:r>
            </a:p>
          </p:txBody>
        </p:sp>
        <p:sp>
          <p:nvSpPr>
            <p:cNvPr id="538" name="ZoneTexte 537">
              <a:extLst>
                <a:ext uri="{FF2B5EF4-FFF2-40B4-BE49-F238E27FC236}">
                  <a16:creationId xmlns:a16="http://schemas.microsoft.com/office/drawing/2014/main" id="{B6A21A74-920B-4590-B55B-A6CBC616C9C8}"/>
                </a:ext>
              </a:extLst>
            </p:cNvPr>
            <p:cNvSpPr txBox="1"/>
            <p:nvPr/>
          </p:nvSpPr>
          <p:spPr>
            <a:xfrm>
              <a:off x="10850777" y="3361373"/>
              <a:ext cx="434325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14.5</a:t>
              </a:r>
            </a:p>
          </p:txBody>
        </p:sp>
        <p:cxnSp>
          <p:nvCxnSpPr>
            <p:cNvPr id="515" name="Connecteur droit 514">
              <a:extLst>
                <a:ext uri="{FF2B5EF4-FFF2-40B4-BE49-F238E27FC236}">
                  <a16:creationId xmlns:a16="http://schemas.microsoft.com/office/drawing/2014/main" id="{CE5D3C6F-79E1-413E-BAEF-B65E38C1561C}"/>
                </a:ext>
              </a:extLst>
            </p:cNvPr>
            <p:cNvCxnSpPr>
              <a:cxnSpLocks/>
            </p:cNvCxnSpPr>
            <p:nvPr/>
          </p:nvCxnSpPr>
          <p:spPr>
            <a:xfrm>
              <a:off x="11428709" y="580641"/>
              <a:ext cx="0" cy="2785650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6" name="Connecteur droit 515">
              <a:extLst>
                <a:ext uri="{FF2B5EF4-FFF2-40B4-BE49-F238E27FC236}">
                  <a16:creationId xmlns:a16="http://schemas.microsoft.com/office/drawing/2014/main" id="{F1FF3A57-04EF-409F-A81D-1E85936330A6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099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Connecteur droit 516">
              <a:extLst>
                <a:ext uri="{FF2B5EF4-FFF2-40B4-BE49-F238E27FC236}">
                  <a16:creationId xmlns:a16="http://schemas.microsoft.com/office/drawing/2014/main" id="{81A91B59-BEB9-40ED-A387-3E210C95745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489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Connecteur droit 517">
              <a:extLst>
                <a:ext uri="{FF2B5EF4-FFF2-40B4-BE49-F238E27FC236}">
                  <a16:creationId xmlns:a16="http://schemas.microsoft.com/office/drawing/2014/main" id="{19489BA0-3959-4BF9-BB51-63FFF08013BB}"/>
                </a:ext>
              </a:extLst>
            </p:cNvPr>
            <p:cNvCxnSpPr>
              <a:cxnSpLocks/>
            </p:cNvCxnSpPr>
            <p:nvPr/>
          </p:nvCxnSpPr>
          <p:spPr>
            <a:xfrm>
              <a:off x="11645879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Connecteur droit 518">
              <a:extLst>
                <a:ext uri="{FF2B5EF4-FFF2-40B4-BE49-F238E27FC236}">
                  <a16:creationId xmlns:a16="http://schemas.microsoft.com/office/drawing/2014/main" id="{54DEEE07-3DBB-4A68-88EB-8E95F931A865}"/>
                </a:ext>
              </a:extLst>
            </p:cNvPr>
            <p:cNvCxnSpPr>
              <a:cxnSpLocks/>
            </p:cNvCxnSpPr>
            <p:nvPr/>
          </p:nvCxnSpPr>
          <p:spPr>
            <a:xfrm>
              <a:off x="11718269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Connecteur droit 519">
              <a:extLst>
                <a:ext uri="{FF2B5EF4-FFF2-40B4-BE49-F238E27FC236}">
                  <a16:creationId xmlns:a16="http://schemas.microsoft.com/office/drawing/2014/main" id="{476650E0-DA89-4D0D-91C9-2CDE848956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90659" y="580641"/>
              <a:ext cx="0" cy="278565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Connecteur droit 520">
              <a:extLst>
                <a:ext uri="{FF2B5EF4-FFF2-40B4-BE49-F238E27FC236}">
                  <a16:creationId xmlns:a16="http://schemas.microsoft.com/office/drawing/2014/main" id="{9B45328E-49AA-45B6-A582-68F28BB3BE4A}"/>
                </a:ext>
              </a:extLst>
            </p:cNvPr>
            <p:cNvCxnSpPr>
              <a:cxnSpLocks/>
            </p:cNvCxnSpPr>
            <p:nvPr/>
          </p:nvCxnSpPr>
          <p:spPr>
            <a:xfrm>
              <a:off x="11863049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Connecteur droit 521">
              <a:extLst>
                <a:ext uri="{FF2B5EF4-FFF2-40B4-BE49-F238E27FC236}">
                  <a16:creationId xmlns:a16="http://schemas.microsoft.com/office/drawing/2014/main" id="{AF445F07-52C7-446C-97FD-674688A4BC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35439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Connecteur droit 522">
              <a:extLst>
                <a:ext uri="{FF2B5EF4-FFF2-40B4-BE49-F238E27FC236}">
                  <a16:creationId xmlns:a16="http://schemas.microsoft.com/office/drawing/2014/main" id="{2061D235-2DED-4288-99F4-BF0495EABCBF}"/>
                </a:ext>
              </a:extLst>
            </p:cNvPr>
            <p:cNvCxnSpPr>
              <a:cxnSpLocks/>
            </p:cNvCxnSpPr>
            <p:nvPr/>
          </p:nvCxnSpPr>
          <p:spPr>
            <a:xfrm>
              <a:off x="12007829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Connecteur droit 523">
              <a:extLst>
                <a:ext uri="{FF2B5EF4-FFF2-40B4-BE49-F238E27FC236}">
                  <a16:creationId xmlns:a16="http://schemas.microsoft.com/office/drawing/2014/main" id="{24C89B42-F698-45D5-A26F-0F964B5019EE}"/>
                </a:ext>
              </a:extLst>
            </p:cNvPr>
            <p:cNvCxnSpPr>
              <a:cxnSpLocks/>
            </p:cNvCxnSpPr>
            <p:nvPr/>
          </p:nvCxnSpPr>
          <p:spPr>
            <a:xfrm>
              <a:off x="12080219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5" name="ZoneTexte 524">
              <a:extLst>
                <a:ext uri="{FF2B5EF4-FFF2-40B4-BE49-F238E27FC236}">
                  <a16:creationId xmlns:a16="http://schemas.microsoft.com/office/drawing/2014/main" id="{E89A240C-CBE2-4B03-A764-35540E8797B9}"/>
                </a:ext>
              </a:extLst>
            </p:cNvPr>
            <p:cNvSpPr txBox="1"/>
            <p:nvPr/>
          </p:nvSpPr>
          <p:spPr>
            <a:xfrm>
              <a:off x="11303514" y="3361373"/>
              <a:ext cx="250390" cy="7944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 dirty="0"/>
                <a:t>15</a:t>
              </a:r>
            </a:p>
          </p:txBody>
        </p:sp>
        <p:sp>
          <p:nvSpPr>
            <p:cNvPr id="526" name="ZoneTexte 525">
              <a:extLst>
                <a:ext uri="{FF2B5EF4-FFF2-40B4-BE49-F238E27FC236}">
                  <a16:creationId xmlns:a16="http://schemas.microsoft.com/office/drawing/2014/main" id="{7D3C3F32-37D8-4672-B390-7E1FB84B1553}"/>
                </a:ext>
              </a:extLst>
            </p:cNvPr>
            <p:cNvSpPr txBox="1"/>
            <p:nvPr/>
          </p:nvSpPr>
          <p:spPr>
            <a:xfrm>
              <a:off x="11573504" y="3361373"/>
              <a:ext cx="434325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15.5</a:t>
              </a:r>
            </a:p>
          </p:txBody>
        </p:sp>
        <p:cxnSp>
          <p:nvCxnSpPr>
            <p:cNvPr id="503" name="Connecteur droit 502">
              <a:extLst>
                <a:ext uri="{FF2B5EF4-FFF2-40B4-BE49-F238E27FC236}">
                  <a16:creationId xmlns:a16="http://schemas.microsoft.com/office/drawing/2014/main" id="{3B0A0700-2A26-48CF-923D-CC30D2E446FD}"/>
                </a:ext>
              </a:extLst>
            </p:cNvPr>
            <p:cNvCxnSpPr>
              <a:cxnSpLocks/>
            </p:cNvCxnSpPr>
            <p:nvPr/>
          </p:nvCxnSpPr>
          <p:spPr>
            <a:xfrm>
              <a:off x="635950" y="580641"/>
              <a:ext cx="0" cy="2785650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4" name="Connecteur droit 503">
              <a:extLst>
                <a:ext uri="{FF2B5EF4-FFF2-40B4-BE49-F238E27FC236}">
                  <a16:creationId xmlns:a16="http://schemas.microsoft.com/office/drawing/2014/main" id="{E1C0A236-6195-4F4B-91AC-E9A6D1F9D1F7}"/>
                </a:ext>
              </a:extLst>
            </p:cNvPr>
            <p:cNvCxnSpPr>
              <a:cxnSpLocks/>
            </p:cNvCxnSpPr>
            <p:nvPr/>
          </p:nvCxnSpPr>
          <p:spPr>
            <a:xfrm>
              <a:off x="708340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Connecteur droit 504">
              <a:extLst>
                <a:ext uri="{FF2B5EF4-FFF2-40B4-BE49-F238E27FC236}">
                  <a16:creationId xmlns:a16="http://schemas.microsoft.com/office/drawing/2014/main" id="{34D27666-23E5-4DD2-BCD5-C7134DE47EF0}"/>
                </a:ext>
              </a:extLst>
            </p:cNvPr>
            <p:cNvCxnSpPr>
              <a:cxnSpLocks/>
            </p:cNvCxnSpPr>
            <p:nvPr/>
          </p:nvCxnSpPr>
          <p:spPr>
            <a:xfrm>
              <a:off x="780730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Connecteur droit 505">
              <a:extLst>
                <a:ext uri="{FF2B5EF4-FFF2-40B4-BE49-F238E27FC236}">
                  <a16:creationId xmlns:a16="http://schemas.microsoft.com/office/drawing/2014/main" id="{3570B597-23ED-42B9-B64F-8755FFE55852}"/>
                </a:ext>
              </a:extLst>
            </p:cNvPr>
            <p:cNvCxnSpPr>
              <a:cxnSpLocks/>
            </p:cNvCxnSpPr>
            <p:nvPr/>
          </p:nvCxnSpPr>
          <p:spPr>
            <a:xfrm>
              <a:off x="853120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Connecteur droit 506">
              <a:extLst>
                <a:ext uri="{FF2B5EF4-FFF2-40B4-BE49-F238E27FC236}">
                  <a16:creationId xmlns:a16="http://schemas.microsoft.com/office/drawing/2014/main" id="{F15157E2-0B10-4AE9-A6F5-B95FE5BCAB81}"/>
                </a:ext>
              </a:extLst>
            </p:cNvPr>
            <p:cNvCxnSpPr>
              <a:cxnSpLocks/>
            </p:cNvCxnSpPr>
            <p:nvPr/>
          </p:nvCxnSpPr>
          <p:spPr>
            <a:xfrm>
              <a:off x="925510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Connecteur droit 507">
              <a:extLst>
                <a:ext uri="{FF2B5EF4-FFF2-40B4-BE49-F238E27FC236}">
                  <a16:creationId xmlns:a16="http://schemas.microsoft.com/office/drawing/2014/main" id="{04502D9D-DA98-4DD4-87C9-BEEF5C222EA7}"/>
                </a:ext>
              </a:extLst>
            </p:cNvPr>
            <p:cNvCxnSpPr>
              <a:cxnSpLocks/>
            </p:cNvCxnSpPr>
            <p:nvPr/>
          </p:nvCxnSpPr>
          <p:spPr>
            <a:xfrm>
              <a:off x="997900" y="580641"/>
              <a:ext cx="0" cy="278565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Connecteur droit 508">
              <a:extLst>
                <a:ext uri="{FF2B5EF4-FFF2-40B4-BE49-F238E27FC236}">
                  <a16:creationId xmlns:a16="http://schemas.microsoft.com/office/drawing/2014/main" id="{9D76413D-466E-4CD2-9C66-FF785FC464B0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90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Connecteur droit 509">
              <a:extLst>
                <a:ext uri="{FF2B5EF4-FFF2-40B4-BE49-F238E27FC236}">
                  <a16:creationId xmlns:a16="http://schemas.microsoft.com/office/drawing/2014/main" id="{9A3E7275-4321-4A1D-BA33-23C8F080BFFB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80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Connecteur droit 510">
              <a:extLst>
                <a:ext uri="{FF2B5EF4-FFF2-40B4-BE49-F238E27FC236}">
                  <a16:creationId xmlns:a16="http://schemas.microsoft.com/office/drawing/2014/main" id="{6DCDB2E9-6A06-4A5B-92C0-ECC7A478EABF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70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Connecteur droit 511">
              <a:extLst>
                <a:ext uri="{FF2B5EF4-FFF2-40B4-BE49-F238E27FC236}">
                  <a16:creationId xmlns:a16="http://schemas.microsoft.com/office/drawing/2014/main" id="{B95048DB-F6FF-4B15-BBEA-486B87E2E537}"/>
                </a:ext>
              </a:extLst>
            </p:cNvPr>
            <p:cNvCxnSpPr>
              <a:cxnSpLocks/>
            </p:cNvCxnSpPr>
            <p:nvPr/>
          </p:nvCxnSpPr>
          <p:spPr>
            <a:xfrm>
              <a:off x="1287460" y="580641"/>
              <a:ext cx="0" cy="27856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ZoneTexte 512">
              <a:extLst>
                <a:ext uri="{FF2B5EF4-FFF2-40B4-BE49-F238E27FC236}">
                  <a16:creationId xmlns:a16="http://schemas.microsoft.com/office/drawing/2014/main" id="{717F1107-3723-472F-A055-AAEC7B257182}"/>
                </a:ext>
              </a:extLst>
            </p:cNvPr>
            <p:cNvSpPr txBox="1"/>
            <p:nvPr/>
          </p:nvSpPr>
          <p:spPr>
            <a:xfrm>
              <a:off x="510755" y="3361373"/>
              <a:ext cx="250390" cy="7944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 dirty="0"/>
                <a:t>0</a:t>
              </a:r>
            </a:p>
          </p:txBody>
        </p:sp>
        <p:sp>
          <p:nvSpPr>
            <p:cNvPr id="514" name="ZoneTexte 513">
              <a:extLst>
                <a:ext uri="{FF2B5EF4-FFF2-40B4-BE49-F238E27FC236}">
                  <a16:creationId xmlns:a16="http://schemas.microsoft.com/office/drawing/2014/main" id="{7AFDD720-882C-45F1-9419-8B97FD97B7B5}"/>
                </a:ext>
              </a:extLst>
            </p:cNvPr>
            <p:cNvSpPr txBox="1"/>
            <p:nvPr/>
          </p:nvSpPr>
          <p:spPr>
            <a:xfrm>
              <a:off x="780745" y="3361373"/>
              <a:ext cx="434325" cy="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0.5</a:t>
              </a:r>
            </a:p>
          </p:txBody>
        </p:sp>
        <p:cxnSp>
          <p:nvCxnSpPr>
            <p:cNvPr id="486" name="Connecteur droit 485">
              <a:extLst>
                <a:ext uri="{FF2B5EF4-FFF2-40B4-BE49-F238E27FC236}">
                  <a16:creationId xmlns:a16="http://schemas.microsoft.com/office/drawing/2014/main" id="{04D59D25-03D9-49E1-95F7-F3C00AAEF0F8}"/>
                </a:ext>
              </a:extLst>
            </p:cNvPr>
            <p:cNvCxnSpPr>
              <a:cxnSpLocks/>
            </p:cNvCxnSpPr>
            <p:nvPr/>
          </p:nvCxnSpPr>
          <p:spPr>
            <a:xfrm>
              <a:off x="12147926" y="575723"/>
              <a:ext cx="0" cy="2785649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95" name="ZoneTexte 694">
              <a:extLst>
                <a:ext uri="{FF2B5EF4-FFF2-40B4-BE49-F238E27FC236}">
                  <a16:creationId xmlns:a16="http://schemas.microsoft.com/office/drawing/2014/main" id="{E9E2DD2E-8C1E-4BF8-BEE6-F8CC8877571D}"/>
                </a:ext>
              </a:extLst>
            </p:cNvPr>
            <p:cNvSpPr txBox="1"/>
            <p:nvPr/>
          </p:nvSpPr>
          <p:spPr>
            <a:xfrm>
              <a:off x="11930763" y="3354229"/>
              <a:ext cx="434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16</a:t>
              </a:r>
            </a:p>
          </p:txBody>
        </p:sp>
        <p:cxnSp>
          <p:nvCxnSpPr>
            <p:cNvPr id="696" name="Connecteur droit 695">
              <a:extLst>
                <a:ext uri="{FF2B5EF4-FFF2-40B4-BE49-F238E27FC236}">
                  <a16:creationId xmlns:a16="http://schemas.microsoft.com/office/drawing/2014/main" id="{D960E8D9-3B6C-43C8-BBDA-E9F7D06725B7}"/>
                </a:ext>
              </a:extLst>
            </p:cNvPr>
            <p:cNvCxnSpPr>
              <a:cxnSpLocks/>
            </p:cNvCxnSpPr>
            <p:nvPr/>
          </p:nvCxnSpPr>
          <p:spPr>
            <a:xfrm>
              <a:off x="635950" y="2474509"/>
              <a:ext cx="117291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Connecteur droit 696">
              <a:extLst>
                <a:ext uri="{FF2B5EF4-FFF2-40B4-BE49-F238E27FC236}">
                  <a16:creationId xmlns:a16="http://schemas.microsoft.com/office/drawing/2014/main" id="{939370BA-B8B9-47A3-8DEE-8E59FF047F53}"/>
                </a:ext>
              </a:extLst>
            </p:cNvPr>
            <p:cNvCxnSpPr>
              <a:cxnSpLocks/>
            </p:cNvCxnSpPr>
            <p:nvPr/>
          </p:nvCxnSpPr>
          <p:spPr>
            <a:xfrm>
              <a:off x="635950" y="2272579"/>
              <a:ext cx="117291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Connecteur droit 698">
              <a:extLst>
                <a:ext uri="{FF2B5EF4-FFF2-40B4-BE49-F238E27FC236}">
                  <a16:creationId xmlns:a16="http://schemas.microsoft.com/office/drawing/2014/main" id="{F9A1EC78-5140-4432-97C3-AB73AC5B3F65}"/>
                </a:ext>
              </a:extLst>
            </p:cNvPr>
            <p:cNvCxnSpPr>
              <a:cxnSpLocks/>
            </p:cNvCxnSpPr>
            <p:nvPr/>
          </p:nvCxnSpPr>
          <p:spPr>
            <a:xfrm>
              <a:off x="627263" y="3209838"/>
              <a:ext cx="117291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Connecteur droit 699">
              <a:extLst>
                <a:ext uri="{FF2B5EF4-FFF2-40B4-BE49-F238E27FC236}">
                  <a16:creationId xmlns:a16="http://schemas.microsoft.com/office/drawing/2014/main" id="{B8AAE263-63D1-4B5C-BDFD-58B1073C79D4}"/>
                </a:ext>
              </a:extLst>
            </p:cNvPr>
            <p:cNvCxnSpPr>
              <a:cxnSpLocks/>
            </p:cNvCxnSpPr>
            <p:nvPr/>
          </p:nvCxnSpPr>
          <p:spPr>
            <a:xfrm>
              <a:off x="627263" y="3007908"/>
              <a:ext cx="117291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Connecteur droit 701">
              <a:extLst>
                <a:ext uri="{FF2B5EF4-FFF2-40B4-BE49-F238E27FC236}">
                  <a16:creationId xmlns:a16="http://schemas.microsoft.com/office/drawing/2014/main" id="{B3A35E9A-6555-41C3-BD6C-A96661DE1D1F}"/>
                </a:ext>
              </a:extLst>
            </p:cNvPr>
            <p:cNvCxnSpPr>
              <a:cxnSpLocks/>
            </p:cNvCxnSpPr>
            <p:nvPr/>
          </p:nvCxnSpPr>
          <p:spPr>
            <a:xfrm>
              <a:off x="629339" y="1769875"/>
              <a:ext cx="117291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Connecteur droit 702">
              <a:extLst>
                <a:ext uri="{FF2B5EF4-FFF2-40B4-BE49-F238E27FC236}">
                  <a16:creationId xmlns:a16="http://schemas.microsoft.com/office/drawing/2014/main" id="{BEA98B03-12CE-4237-BA1A-AD1E8E2D8D1C}"/>
                </a:ext>
              </a:extLst>
            </p:cNvPr>
            <p:cNvCxnSpPr>
              <a:cxnSpLocks/>
            </p:cNvCxnSpPr>
            <p:nvPr/>
          </p:nvCxnSpPr>
          <p:spPr>
            <a:xfrm>
              <a:off x="629339" y="1567945"/>
              <a:ext cx="117291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Connecteur droit 704">
              <a:extLst>
                <a:ext uri="{FF2B5EF4-FFF2-40B4-BE49-F238E27FC236}">
                  <a16:creationId xmlns:a16="http://schemas.microsoft.com/office/drawing/2014/main" id="{BCCB8DDB-E51A-4300-8903-F3DA75E162C1}"/>
                </a:ext>
              </a:extLst>
            </p:cNvPr>
            <p:cNvCxnSpPr>
              <a:cxnSpLocks/>
            </p:cNvCxnSpPr>
            <p:nvPr/>
          </p:nvCxnSpPr>
          <p:spPr>
            <a:xfrm>
              <a:off x="617546" y="1061023"/>
              <a:ext cx="117291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Connecteur droit 705">
              <a:extLst>
                <a:ext uri="{FF2B5EF4-FFF2-40B4-BE49-F238E27FC236}">
                  <a16:creationId xmlns:a16="http://schemas.microsoft.com/office/drawing/2014/main" id="{B79AFEF4-A5A1-4F94-9CEE-2BC891379FC7}"/>
                </a:ext>
              </a:extLst>
            </p:cNvPr>
            <p:cNvCxnSpPr>
              <a:cxnSpLocks/>
            </p:cNvCxnSpPr>
            <p:nvPr/>
          </p:nvCxnSpPr>
          <p:spPr>
            <a:xfrm>
              <a:off x="617546" y="859093"/>
              <a:ext cx="117291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7" name="Triangle isocèle 706">
            <a:extLst>
              <a:ext uri="{FF2B5EF4-FFF2-40B4-BE49-F238E27FC236}">
                <a16:creationId xmlns:a16="http://schemas.microsoft.com/office/drawing/2014/main" id="{BD58C803-A08F-4BC5-8F17-58E9481C4210}"/>
              </a:ext>
            </a:extLst>
          </p:cNvPr>
          <p:cNvSpPr/>
          <p:nvPr/>
        </p:nvSpPr>
        <p:spPr>
          <a:xfrm rot="5400000">
            <a:off x="12281590" y="843649"/>
            <a:ext cx="380577" cy="2286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8" name="ZoneTexte 707">
            <a:extLst>
              <a:ext uri="{FF2B5EF4-FFF2-40B4-BE49-F238E27FC236}">
                <a16:creationId xmlns:a16="http://schemas.microsoft.com/office/drawing/2014/main" id="{215E3946-5AC7-402D-BCA0-4B68F73AFCAE}"/>
              </a:ext>
            </a:extLst>
          </p:cNvPr>
          <p:cNvSpPr txBox="1"/>
          <p:nvPr/>
        </p:nvSpPr>
        <p:spPr>
          <a:xfrm>
            <a:off x="0" y="514711"/>
            <a:ext cx="637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err="1"/>
              <a:t>app_main</a:t>
            </a:r>
            <a:endParaRPr lang="fr-FR" sz="1400" dirty="0"/>
          </a:p>
        </p:txBody>
      </p:sp>
      <p:sp>
        <p:nvSpPr>
          <p:cNvPr id="709" name="ZoneTexte 708">
            <a:extLst>
              <a:ext uri="{FF2B5EF4-FFF2-40B4-BE49-F238E27FC236}">
                <a16:creationId xmlns:a16="http://schemas.microsoft.com/office/drawing/2014/main" id="{CA42CB67-8EA0-4978-BDAF-7DC583EB56AD}"/>
              </a:ext>
            </a:extLst>
          </p:cNvPr>
          <p:cNvSpPr txBox="1"/>
          <p:nvPr/>
        </p:nvSpPr>
        <p:spPr>
          <a:xfrm>
            <a:off x="0" y="1309719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err="1"/>
              <a:t>Task</a:t>
            </a:r>
            <a:r>
              <a:rPr lang="fr-FR" sz="1400" dirty="0"/>
              <a:t> 1</a:t>
            </a:r>
          </a:p>
        </p:txBody>
      </p:sp>
      <p:sp>
        <p:nvSpPr>
          <p:cNvPr id="710" name="ZoneTexte 709">
            <a:extLst>
              <a:ext uri="{FF2B5EF4-FFF2-40B4-BE49-F238E27FC236}">
                <a16:creationId xmlns:a16="http://schemas.microsoft.com/office/drawing/2014/main" id="{BC8BE24C-B05E-47F3-B64C-18B3B54125CD}"/>
              </a:ext>
            </a:extLst>
          </p:cNvPr>
          <p:cNvSpPr txBox="1"/>
          <p:nvPr/>
        </p:nvSpPr>
        <p:spPr>
          <a:xfrm>
            <a:off x="0" y="2023381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err="1"/>
              <a:t>Task</a:t>
            </a:r>
            <a:r>
              <a:rPr lang="fr-FR" sz="1400" dirty="0"/>
              <a:t> 2</a:t>
            </a:r>
          </a:p>
        </p:txBody>
      </p:sp>
      <p:sp>
        <p:nvSpPr>
          <p:cNvPr id="711" name="ZoneTexte 710">
            <a:extLst>
              <a:ext uri="{FF2B5EF4-FFF2-40B4-BE49-F238E27FC236}">
                <a16:creationId xmlns:a16="http://schemas.microsoft.com/office/drawing/2014/main" id="{088C159D-DB14-4A22-BDDA-A7BBBABB6C6B}"/>
              </a:ext>
            </a:extLst>
          </p:cNvPr>
          <p:cNvSpPr txBox="1"/>
          <p:nvPr/>
        </p:nvSpPr>
        <p:spPr>
          <a:xfrm>
            <a:off x="0" y="2738617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err="1"/>
              <a:t>Task</a:t>
            </a:r>
            <a:r>
              <a:rPr lang="fr-FR" sz="1400" dirty="0"/>
              <a:t> 3</a:t>
            </a:r>
          </a:p>
        </p:txBody>
      </p:sp>
      <p:sp>
        <p:nvSpPr>
          <p:cNvPr id="224" name="ZoneTexte 223">
            <a:extLst>
              <a:ext uri="{FF2B5EF4-FFF2-40B4-BE49-F238E27FC236}">
                <a16:creationId xmlns:a16="http://schemas.microsoft.com/office/drawing/2014/main" id="{6E4180F8-F10E-42D5-ADA2-E6BB348466E2}"/>
              </a:ext>
            </a:extLst>
          </p:cNvPr>
          <p:cNvSpPr txBox="1"/>
          <p:nvPr/>
        </p:nvSpPr>
        <p:spPr>
          <a:xfrm>
            <a:off x="-112236" y="1539583"/>
            <a:ext cx="63730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fr-FR" sz="1400" i="1" dirty="0" err="1"/>
              <a:t>core</a:t>
            </a:r>
            <a:r>
              <a:rPr lang="fr-FR" sz="1400" i="1" dirty="0"/>
              <a:t> 1</a:t>
            </a:r>
          </a:p>
        </p:txBody>
      </p:sp>
      <p:sp>
        <p:nvSpPr>
          <p:cNvPr id="225" name="ZoneTexte 224">
            <a:extLst>
              <a:ext uri="{FF2B5EF4-FFF2-40B4-BE49-F238E27FC236}">
                <a16:creationId xmlns:a16="http://schemas.microsoft.com/office/drawing/2014/main" id="{7050A0C4-E808-4F89-9328-658F6CF58180}"/>
              </a:ext>
            </a:extLst>
          </p:cNvPr>
          <p:cNvSpPr txBox="1"/>
          <p:nvPr/>
        </p:nvSpPr>
        <p:spPr>
          <a:xfrm>
            <a:off x="-100489" y="2258992"/>
            <a:ext cx="63730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fr-FR" sz="1400" i="1" dirty="0" err="1"/>
              <a:t>core</a:t>
            </a:r>
            <a:r>
              <a:rPr lang="fr-FR" sz="1400" i="1" dirty="0"/>
              <a:t> 1</a:t>
            </a:r>
          </a:p>
        </p:txBody>
      </p:sp>
      <p:sp>
        <p:nvSpPr>
          <p:cNvPr id="226" name="ZoneTexte 225">
            <a:extLst>
              <a:ext uri="{FF2B5EF4-FFF2-40B4-BE49-F238E27FC236}">
                <a16:creationId xmlns:a16="http://schemas.microsoft.com/office/drawing/2014/main" id="{5D780C9E-6A3C-462E-ACEF-A017A714F799}"/>
              </a:ext>
            </a:extLst>
          </p:cNvPr>
          <p:cNvSpPr txBox="1"/>
          <p:nvPr/>
        </p:nvSpPr>
        <p:spPr>
          <a:xfrm>
            <a:off x="-93625" y="2977829"/>
            <a:ext cx="63730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fr-FR" sz="1400" i="1" dirty="0" err="1"/>
              <a:t>core</a:t>
            </a:r>
            <a:r>
              <a:rPr lang="fr-FR" sz="1400" i="1" dirty="0"/>
              <a:t> 0</a:t>
            </a:r>
          </a:p>
        </p:txBody>
      </p:sp>
      <p:sp>
        <p:nvSpPr>
          <p:cNvPr id="227" name="ZoneTexte 226">
            <a:extLst>
              <a:ext uri="{FF2B5EF4-FFF2-40B4-BE49-F238E27FC236}">
                <a16:creationId xmlns:a16="http://schemas.microsoft.com/office/drawing/2014/main" id="{744F5982-7AD7-48C4-B28B-B0E0079964C2}"/>
              </a:ext>
            </a:extLst>
          </p:cNvPr>
          <p:cNvSpPr txBox="1"/>
          <p:nvPr/>
        </p:nvSpPr>
        <p:spPr>
          <a:xfrm>
            <a:off x="-93625" y="930563"/>
            <a:ext cx="63730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fr-FR" sz="1400" i="1" dirty="0" err="1"/>
              <a:t>core</a:t>
            </a:r>
            <a:r>
              <a:rPr lang="fr-FR" sz="1400" i="1" dirty="0"/>
              <a:t> 0</a:t>
            </a:r>
          </a:p>
        </p:txBody>
      </p:sp>
      <p:sp>
        <p:nvSpPr>
          <p:cNvPr id="229" name="ZoneTexte 719">
            <a:extLst>
              <a:ext uri="{FF2B5EF4-FFF2-40B4-BE49-F238E27FC236}">
                <a16:creationId xmlns:a16="http://schemas.microsoft.com/office/drawing/2014/main" id="{4B30BCB1-D098-40A0-B846-E01FE632A27C}"/>
              </a:ext>
            </a:extLst>
          </p:cNvPr>
          <p:cNvSpPr txBox="1"/>
          <p:nvPr/>
        </p:nvSpPr>
        <p:spPr>
          <a:xfrm>
            <a:off x="4440616" y="89034"/>
            <a:ext cx="2119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Blocked (waiting for delay)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2952B9D-2CE9-4EBA-96B4-5926C2A90E95}"/>
              </a:ext>
            </a:extLst>
          </p:cNvPr>
          <p:cNvSpPr/>
          <p:nvPr/>
        </p:nvSpPr>
        <p:spPr>
          <a:xfrm>
            <a:off x="3922798" y="145721"/>
            <a:ext cx="509264" cy="194403"/>
          </a:xfrm>
          <a:prstGeom prst="rect">
            <a:avLst/>
          </a:prstGeom>
          <a:pattFill prst="wd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1" name="ZoneTexte 721">
            <a:extLst>
              <a:ext uri="{FF2B5EF4-FFF2-40B4-BE49-F238E27FC236}">
                <a16:creationId xmlns:a16="http://schemas.microsoft.com/office/drawing/2014/main" id="{AF59F4AD-FD30-42D0-A0BE-8A0249402D57}"/>
              </a:ext>
            </a:extLst>
          </p:cNvPr>
          <p:cNvSpPr txBox="1"/>
          <p:nvPr/>
        </p:nvSpPr>
        <p:spPr>
          <a:xfrm>
            <a:off x="1131893" y="89034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Ready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A24F653-384E-45C4-87F8-38F5F51D8061}"/>
              </a:ext>
            </a:extLst>
          </p:cNvPr>
          <p:cNvSpPr/>
          <p:nvPr/>
        </p:nvSpPr>
        <p:spPr>
          <a:xfrm>
            <a:off x="614075" y="145721"/>
            <a:ext cx="509264" cy="1944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3" name="ZoneTexte 724">
            <a:extLst>
              <a:ext uri="{FF2B5EF4-FFF2-40B4-BE49-F238E27FC236}">
                <a16:creationId xmlns:a16="http://schemas.microsoft.com/office/drawing/2014/main" id="{37C815B9-A265-4D9A-B74D-FCF981FC9D4C}"/>
              </a:ext>
            </a:extLst>
          </p:cNvPr>
          <p:cNvSpPr txBox="1"/>
          <p:nvPr/>
        </p:nvSpPr>
        <p:spPr>
          <a:xfrm>
            <a:off x="2739319" y="89034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Running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CA065D1-9DAF-4BE5-9368-08B710461B54}"/>
              </a:ext>
            </a:extLst>
          </p:cNvPr>
          <p:cNvSpPr/>
          <p:nvPr/>
        </p:nvSpPr>
        <p:spPr>
          <a:xfrm>
            <a:off x="2221501" y="145721"/>
            <a:ext cx="509264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5" name="ZoneTexte 726">
            <a:extLst>
              <a:ext uri="{FF2B5EF4-FFF2-40B4-BE49-F238E27FC236}">
                <a16:creationId xmlns:a16="http://schemas.microsoft.com/office/drawing/2014/main" id="{73FB5EB9-405A-4757-92A3-67B464FB6A02}"/>
              </a:ext>
            </a:extLst>
          </p:cNvPr>
          <p:cNvSpPr txBox="1"/>
          <p:nvPr/>
        </p:nvSpPr>
        <p:spPr>
          <a:xfrm>
            <a:off x="11210612" y="89034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Suspended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61BFD55-EE6A-45A4-9858-1A5DDFC8FC48}"/>
              </a:ext>
            </a:extLst>
          </p:cNvPr>
          <p:cNvSpPr/>
          <p:nvPr/>
        </p:nvSpPr>
        <p:spPr>
          <a:xfrm>
            <a:off x="10692794" y="145721"/>
            <a:ext cx="509264" cy="194403"/>
          </a:xfrm>
          <a:prstGeom prst="rect">
            <a:avLst/>
          </a:prstGeom>
          <a:pattFill prst="dkHorz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7" name="ZoneTexte 728">
            <a:extLst>
              <a:ext uri="{FF2B5EF4-FFF2-40B4-BE49-F238E27FC236}">
                <a16:creationId xmlns:a16="http://schemas.microsoft.com/office/drawing/2014/main" id="{75567220-90F6-43AE-A87F-45C2355F08BE}"/>
              </a:ext>
            </a:extLst>
          </p:cNvPr>
          <p:cNvSpPr txBox="1"/>
          <p:nvPr/>
        </p:nvSpPr>
        <p:spPr>
          <a:xfrm>
            <a:off x="7602096" y="89034"/>
            <a:ext cx="2362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Blocked (waiting for resource)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A6ADA37-CE22-4408-88E2-A2ADD6664634}"/>
              </a:ext>
            </a:extLst>
          </p:cNvPr>
          <p:cNvSpPr/>
          <p:nvPr/>
        </p:nvSpPr>
        <p:spPr>
          <a:xfrm>
            <a:off x="7084278" y="145721"/>
            <a:ext cx="509264" cy="194403"/>
          </a:xfrm>
          <a:prstGeom prst="rect">
            <a:avLst/>
          </a:prstGeom>
          <a:pattFill prst="wdDn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88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66</Words>
  <Application>Microsoft Office PowerPoint</Application>
  <PresentationFormat>Personnalisé</PresentationFormat>
  <Paragraphs>47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Muller</dc:creator>
  <cp:lastModifiedBy>Fabrice Muller</cp:lastModifiedBy>
  <cp:revision>33</cp:revision>
  <dcterms:created xsi:type="dcterms:W3CDTF">2020-10-06T11:41:50Z</dcterms:created>
  <dcterms:modified xsi:type="dcterms:W3CDTF">2020-11-13T09:41:08Z</dcterms:modified>
</cp:coreProperties>
</file>