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125" d="100"/>
          <a:sy n="125" d="100"/>
        </p:scale>
        <p:origin x="-1272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ingting\Dropbox\resume\tingtinglu.github.io\img\bg_hea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9" y="1676400"/>
            <a:ext cx="873586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55837" y="2057400"/>
            <a:ext cx="421272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 err="1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mienne" panose="04000508060000020003" pitchFamily="82" charset="0"/>
              </a:rPr>
              <a:t>Tingting</a:t>
            </a:r>
            <a:r>
              <a:rPr lang="en-US" sz="80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mienne" panose="04000508060000020003" pitchFamily="82" charset="0"/>
              </a:rPr>
              <a:t> Lu</a:t>
            </a:r>
            <a:endParaRPr lang="en-US" sz="8000" b="1" cap="all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Amienne" panose="04000508060000020003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2600" y="3048000"/>
            <a:ext cx="115836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400" b="1" cap="all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Adobe Devanagari" pitchFamily="18" charset="0"/>
                <a:cs typeface="Adobe Devanagari" pitchFamily="18" charset="0"/>
              </a:rPr>
              <a:t>陆婷婷</a:t>
            </a:r>
            <a:endParaRPr lang="en-US" sz="2400" b="1" cap="all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Adobe Devanagari" pitchFamily="18" charset="0"/>
              <a:cs typeface="Adobe Devanagar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ingting\Dropbox\resume\tingtinglu.github.io\css\bluerain\bg_he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38" y="2500313"/>
            <a:ext cx="9439276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0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Tingting Lu</dc:creator>
  <cp:lastModifiedBy>Tingting Lu</cp:lastModifiedBy>
  <cp:revision>7</cp:revision>
  <dcterms:created xsi:type="dcterms:W3CDTF">2006-08-16T00:00:00Z</dcterms:created>
  <dcterms:modified xsi:type="dcterms:W3CDTF">2016-03-21T21:55:43Z</dcterms:modified>
</cp:coreProperties>
</file>