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6470" autoAdjust="0"/>
  </p:normalViewPr>
  <p:slideViewPr>
    <p:cSldViewPr showGuides="1">
      <p:cViewPr varScale="1">
        <p:scale>
          <a:sx n="60" d="100"/>
          <a:sy n="60" d="100"/>
        </p:scale>
        <p:origin x="418" y="3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7/13/2017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30214" y="381000"/>
            <a:ext cx="9296400" cy="4572000"/>
          </a:xfrm>
        </p:spPr>
        <p:txBody>
          <a:bodyPr>
            <a:normAutofit/>
          </a:bodyPr>
          <a:lstStyle/>
          <a:p>
            <a:r>
              <a:rPr lang="en-US" dirty="0"/>
              <a:t>Ting Lan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ARE THEY LEAVING US SOON?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09838" y="5105400"/>
            <a:ext cx="5029201" cy="1397000"/>
          </a:xfrm>
        </p:spPr>
        <p:txBody>
          <a:bodyPr/>
          <a:lstStyle/>
          <a:p>
            <a:r>
              <a:rPr lang="en-US" dirty="0"/>
              <a:t>Ideas for today and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024" y="2590800"/>
            <a:ext cx="8686801" cy="1066800"/>
          </a:xfrm>
        </p:spPr>
        <p:txBody>
          <a:bodyPr/>
          <a:lstStyle/>
          <a:p>
            <a:r>
              <a:rPr lang="en-US" dirty="0"/>
              <a:t>Thank you so much !</a:t>
            </a:r>
          </a:p>
        </p:txBody>
      </p:sp>
    </p:spTree>
    <p:extLst>
      <p:ext uri="{BB962C8B-B14F-4D97-AF65-F5344CB8AC3E}">
        <p14:creationId xmlns:p14="http://schemas.microsoft.com/office/powerpoint/2010/main" val="13593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found about them?</a:t>
            </a:r>
          </a:p>
          <a:p>
            <a:r>
              <a:rPr lang="en-US" dirty="0"/>
              <a:t>Why they disappear? What happened to them in the past 3 months?</a:t>
            </a:r>
          </a:p>
          <a:p>
            <a:r>
              <a:rPr lang="en-US" dirty="0"/>
              <a:t>What we could do to handle this ? 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 about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Who are they?</a:t>
            </a:r>
          </a:p>
          <a:p>
            <a:pPr marL="45720" indent="0">
              <a:buNone/>
            </a:pPr>
            <a:r>
              <a:rPr lang="en-US" dirty="0"/>
              <a:t>They are our </a:t>
            </a:r>
            <a:r>
              <a:rPr lang="en-US" dirty="0">
                <a:highlight>
                  <a:srgbClr val="FFFF00"/>
                </a:highlight>
              </a:rPr>
              <a:t>valued customers </a:t>
            </a:r>
            <a:r>
              <a:rPr lang="en-US" dirty="0"/>
              <a:t>who have purchased from us before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Then what we found about them?</a:t>
            </a:r>
          </a:p>
          <a:p>
            <a:pPr marL="45720" indent="0">
              <a:buNone/>
            </a:pPr>
            <a:r>
              <a:rPr lang="en-US" dirty="0"/>
              <a:t>By tracking their activities in the past, we found that they have been dormant for several months which might cause a big loss in our revenue for the quarter.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we found this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43E30-314C-4693-AF73-6443BF711B72}"/>
              </a:ext>
            </a:extLst>
          </p:cNvPr>
          <p:cNvCxnSpPr/>
          <p:nvPr/>
        </p:nvCxnSpPr>
        <p:spPr>
          <a:xfrm>
            <a:off x="1293812" y="2971800"/>
            <a:ext cx="830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EEEFF-FF2D-46D7-832A-741F7853F84C}"/>
              </a:ext>
            </a:extLst>
          </p:cNvPr>
          <p:cNvCxnSpPr/>
          <p:nvPr/>
        </p:nvCxnSpPr>
        <p:spPr>
          <a:xfrm>
            <a:off x="2208212" y="2819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9EE7B-0CFF-4A47-9F60-101E450BA818}"/>
              </a:ext>
            </a:extLst>
          </p:cNvPr>
          <p:cNvCxnSpPr/>
          <p:nvPr/>
        </p:nvCxnSpPr>
        <p:spPr>
          <a:xfrm>
            <a:off x="5180012" y="2819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81A55F-4241-4261-88AF-82B5F4441E7E}"/>
              </a:ext>
            </a:extLst>
          </p:cNvPr>
          <p:cNvCxnSpPr/>
          <p:nvPr/>
        </p:nvCxnSpPr>
        <p:spPr>
          <a:xfrm>
            <a:off x="8075612" y="2819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403C60C-96C1-4A62-88D7-C32B891EFFDF}"/>
              </a:ext>
            </a:extLst>
          </p:cNvPr>
          <p:cNvSpPr/>
          <p:nvPr/>
        </p:nvSpPr>
        <p:spPr>
          <a:xfrm>
            <a:off x="2208212" y="3276600"/>
            <a:ext cx="228600" cy="76200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0A216-66B6-41BB-81DF-5AD8624337F6}"/>
              </a:ext>
            </a:extLst>
          </p:cNvPr>
          <p:cNvSpPr txBox="1"/>
          <p:nvPr/>
        </p:nvSpPr>
        <p:spPr>
          <a:xfrm>
            <a:off x="1141412" y="4415136"/>
            <a:ext cx="25908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CXs who made purchases 6 months ago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BCD3A7E-20A6-47B1-9CDA-0CD78A8F7061}"/>
              </a:ext>
            </a:extLst>
          </p:cNvPr>
          <p:cNvSpPr/>
          <p:nvPr/>
        </p:nvSpPr>
        <p:spPr>
          <a:xfrm>
            <a:off x="5180012" y="2514600"/>
            <a:ext cx="609600" cy="60960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E853B6A-D337-4072-AE9B-470BD494D4C1}"/>
              </a:ext>
            </a:extLst>
          </p:cNvPr>
          <p:cNvSpPr/>
          <p:nvPr/>
        </p:nvSpPr>
        <p:spPr>
          <a:xfrm>
            <a:off x="8075612" y="3124200"/>
            <a:ext cx="381000" cy="68580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A67F6-24B1-4FDD-9CB3-E246F9E83B12}"/>
              </a:ext>
            </a:extLst>
          </p:cNvPr>
          <p:cNvSpPr txBox="1"/>
          <p:nvPr/>
        </p:nvSpPr>
        <p:spPr>
          <a:xfrm>
            <a:off x="4646612" y="823438"/>
            <a:ext cx="2514600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Those CXs didn’t make any purchases </a:t>
            </a:r>
          </a:p>
          <a:p>
            <a:r>
              <a:rPr lang="en-US" dirty="0"/>
              <a:t>In the last 3 months and had been dormant </a:t>
            </a:r>
          </a:p>
          <a:p>
            <a:r>
              <a:rPr lang="en-US" dirty="0"/>
              <a:t>for this time 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AD187-1735-4AB7-ADD8-0AF8AD2EC222}"/>
              </a:ext>
            </a:extLst>
          </p:cNvPr>
          <p:cNvSpPr txBox="1"/>
          <p:nvPr/>
        </p:nvSpPr>
        <p:spPr>
          <a:xfrm>
            <a:off x="7008812" y="4162337"/>
            <a:ext cx="251460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CXs who made at lease one more purchase again after </a:t>
            </a:r>
          </a:p>
          <a:p>
            <a:r>
              <a:rPr lang="en-US" dirty="0">
                <a:highlight>
                  <a:srgbClr val="FFFF00"/>
                </a:highlight>
              </a:rPr>
              <a:t>THE-3-MONTH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D1495-9001-47F2-9E68-CD0BB6C7B927}"/>
              </a:ext>
            </a:extLst>
          </p:cNvPr>
          <p:cNvSpPr txBox="1"/>
          <p:nvPr/>
        </p:nvSpPr>
        <p:spPr>
          <a:xfrm>
            <a:off x="2208212" y="5716370"/>
            <a:ext cx="51054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CARE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44" y="15240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WE DON’T WANT TO LOSE OUR VALUED CUSTOMERS</a:t>
            </a:r>
          </a:p>
          <a:p>
            <a:pPr marL="45720" indent="0">
              <a:buNone/>
            </a:pPr>
            <a:r>
              <a:rPr lang="en-US" dirty="0"/>
              <a:t>WE ARE TYRING TO OFFER BETTER CUSTOMER SERVICE AND BECOME LEADER IN THE MARKET</a:t>
            </a:r>
          </a:p>
          <a:p>
            <a:pPr marL="45720" indent="0">
              <a:buNone/>
            </a:pPr>
            <a:r>
              <a:rPr lang="en-US" dirty="0"/>
              <a:t>WE NEED TO HANDLE THE PROBLEM FOR THIS UNSTABLE REVENUE PERFORMANCE!</a:t>
            </a:r>
          </a:p>
          <a:p>
            <a:r>
              <a:rPr lang="en-US" dirty="0">
                <a:solidFill>
                  <a:srgbClr val="FF0000"/>
                </a:solidFill>
              </a:rPr>
              <a:t>3- 8 TIMES </a:t>
            </a:r>
          </a:p>
          <a:p>
            <a:r>
              <a:rPr lang="en-US" dirty="0">
                <a:solidFill>
                  <a:srgbClr val="FF0000"/>
                </a:solidFill>
              </a:rPr>
              <a:t>10 TIMES </a:t>
            </a:r>
          </a:p>
          <a:p>
            <a:r>
              <a:rPr lang="en-US" dirty="0">
                <a:solidFill>
                  <a:srgbClr val="FF0000"/>
                </a:solidFill>
              </a:rPr>
              <a:t>5%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25% 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 average </a:t>
            </a: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they disappear?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They go somewhere for travelling without using the internet?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Poor customer service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How easy to use our app on the phone?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can’t forget about the PRICE!!!!!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the reasons for the 3-MONTH and sort it into different categories based on our business</a:t>
            </a:r>
          </a:p>
          <a:p>
            <a:pPr marL="45720" indent="0">
              <a:buNone/>
            </a:pPr>
            <a:r>
              <a:rPr lang="en-US" dirty="0"/>
              <a:t>For example, </a:t>
            </a:r>
          </a:p>
          <a:p>
            <a:pPr marL="45720" indent="0">
              <a:buNone/>
            </a:pPr>
            <a:r>
              <a:rPr lang="en-US" dirty="0"/>
              <a:t>Customer service</a:t>
            </a:r>
          </a:p>
          <a:p>
            <a:pPr marL="45720" indent="0">
              <a:buNone/>
            </a:pPr>
            <a:r>
              <a:rPr lang="en-US" dirty="0"/>
              <a:t>Time period( summer/winter/ Thanksgiving?)</a:t>
            </a:r>
          </a:p>
          <a:p>
            <a:pPr marL="45720" indent="0">
              <a:buNone/>
            </a:pPr>
            <a:r>
              <a:rPr lang="en-US" dirty="0"/>
              <a:t>Price?( create a bundle , package for different themes, sell them together)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Keep our eyes open for external environmental change!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should include key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 a score system to measure the activities of old customers </a:t>
            </a:r>
          </a:p>
          <a:p>
            <a:pPr marL="45720" indent="0">
              <a:buNone/>
            </a:pPr>
            <a:r>
              <a:rPr lang="en-US" dirty="0"/>
              <a:t>Let’s call it CAI( customer activity indicator)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How to use CAI to find out the customers who are “at risk” to become dormant or might be disappear SOON?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we need to pay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Cost </a:t>
            </a:r>
            <a:r>
              <a:rPr lang="en-US" dirty="0">
                <a:solidFill>
                  <a:srgbClr val="FF0000"/>
                </a:solidFill>
              </a:rPr>
              <a:t>Vs.</a:t>
            </a:r>
            <a:r>
              <a:rPr lang="en-US" dirty="0"/>
              <a:t> improved Revenue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Consistent with “Why they come back?”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71</TotalTime>
  <Words>363</Words>
  <Application>Microsoft Office PowerPoint</Application>
  <PresentationFormat>Custom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Palatino Linotype</vt:lpstr>
      <vt:lpstr>Wingdings</vt:lpstr>
      <vt:lpstr>Business strategy presentation</vt:lpstr>
      <vt:lpstr>Ting Lan  Project 1   ARE THEY LEAVING US SOON?  </vt:lpstr>
      <vt:lpstr>Agenda</vt:lpstr>
      <vt:lpstr>What we found about them?</vt:lpstr>
      <vt:lpstr>How we found this ?</vt:lpstr>
      <vt:lpstr>WHY WE CARE ABOUT THIS?</vt:lpstr>
      <vt:lpstr>Why they disappear? What happened?</vt:lpstr>
      <vt:lpstr>What we could do?</vt:lpstr>
      <vt:lpstr>The model should include key indicators</vt:lpstr>
      <vt:lpstr>what else we need to pay attention</vt:lpstr>
      <vt:lpstr>Thank you so much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Ting Lan  Project 1   WHERE DO THEY GO???</dc:title>
  <dc:creator>TING LAN</dc:creator>
  <cp:lastModifiedBy>TING LAN</cp:lastModifiedBy>
  <cp:revision>8</cp:revision>
  <dcterms:created xsi:type="dcterms:W3CDTF">2017-07-14T01:40:44Z</dcterms:created>
  <dcterms:modified xsi:type="dcterms:W3CDTF">2017-07-14T02:52:42Z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