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8" r:id="rId7"/>
    <p:sldId id="267" r:id="rId8"/>
    <p:sldId id="277" r:id="rId9"/>
    <p:sldId id="270" r:id="rId10"/>
    <p:sldId id="272" r:id="rId11"/>
    <p:sldId id="274" r:id="rId12"/>
    <p:sldId id="275" r:id="rId13"/>
    <p:sldId id="276" r:id="rId14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81210" autoAdjust="0"/>
  </p:normalViewPr>
  <p:slideViewPr>
    <p:cSldViewPr showGuides="1">
      <p:cViewPr varScale="1">
        <p:scale>
          <a:sx n="68" d="100"/>
          <a:sy n="68" d="100"/>
        </p:scale>
        <p:origin x="68" y="8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575D2-2748-42AA-B14F-D401967BC4BA}" type="datetime2">
              <a:rPr lang="zh-TW" altLang="en-US" b="1" smtClean="0">
                <a:latin typeface="+mj-ea"/>
                <a:ea typeface="+mj-ea"/>
              </a:rPr>
              <a:t>2017年12月25日</a:t>
            </a:fld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 b="1" smtClean="0">
                <a:latin typeface="+mj-ea"/>
                <a:ea typeface="+mj-ea"/>
              </a:rPr>
              <a:t>‹#›</a:t>
            </a:fld>
            <a:endParaRPr lang="zh-TW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>
                <a:latin typeface="+mj-ea"/>
                <a:ea typeface="+mj-ea"/>
              </a:defRPr>
            </a:lvl1pPr>
          </a:lstStyle>
          <a:p>
            <a:fld id="{D483F0FF-D51E-42C6-9123-2966B0EADBDB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latin typeface="+mj-ea"/>
                <a:ea typeface="+mj-ea"/>
              </a:defRPr>
            </a:lvl1pPr>
          </a:lstStyle>
          <a:p>
            <a:fld id="{6BB98AFB-CB0D-4DFE-87B9-B4B0D0DE73CD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943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06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65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4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 smtClean="0"/>
              <a:t>csv</a:t>
            </a:r>
            <a:r>
              <a:rPr lang="zh-TW" altLang="en-US" b="0" dirty="0" smtClean="0"/>
              <a:t>資料來源 </a:t>
            </a:r>
            <a:r>
              <a:rPr lang="en-US" altLang="zh-TW" b="0" dirty="0" smtClean="0"/>
              <a:t>https://www.quandl.com/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52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noProof="0" smtClean="0"/>
              <a:pPr/>
              <a:t>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3892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66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98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599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0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140EB5-2BF4-4F73-831F-8FF554C6131A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EDBB72-F4F6-468B-A7F6-25883BEB9BB1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BF77D93-024F-46C2-824C-D62F95C8BE35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0BDB57-698E-4982-AF7F-41AEB70F6F83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CC87C0-2BEB-41B0-810E-0D820E13889F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0212C9-03D4-45AB-B216-B32DC5452EDD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4B79F19-2837-4842-9171-E1231D551C0E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92162C-EB02-4CF4-B552-2D778858CCF5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3E5719-DBFC-4467-8CD2-65F72A6FD6CF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C3FB3ED-4915-4CAA-8A41-C45860D7A42F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606FFB69-BB74-433F-B5CD-B62A9F136EC7}" type="datetime2">
              <a:rPr lang="zh-TW" altLang="en-US" smtClean="0"/>
              <a:pPr/>
              <a:t>2017年12月25日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1130423"/>
            <a:ext cx="10789838" cy="25146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A</a:t>
            </a:r>
            <a:r>
              <a:rPr lang="en-US" altLang="zh-TW" sz="5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re You </a:t>
            </a:r>
            <a:r>
              <a:rPr lang="en-US" altLang="zh-TW" sz="5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T</a:t>
            </a:r>
            <a:r>
              <a:rPr lang="en-US" altLang="zh-TW" sz="5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ired of Regular Excel Format?</a:t>
            </a:r>
            <a:r>
              <a:rPr lang="en-US" altLang="zh-TW" sz="5000" dirty="0" smtClean="0">
                <a:solidFill>
                  <a:schemeClr val="tx1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/>
            </a:r>
            <a:br>
              <a:rPr lang="en-US" altLang="zh-TW" sz="5000" dirty="0" smtClean="0">
                <a:solidFill>
                  <a:schemeClr val="tx1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</a:br>
            <a:r>
              <a:rPr lang="en-US" altLang="zh-TW" sz="5000" dirty="0" smtClean="0">
                <a:solidFill>
                  <a:schemeClr val="tx1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/>
            </a:r>
            <a:br>
              <a:rPr lang="en-US" altLang="zh-TW" sz="5000" dirty="0" smtClean="0">
                <a:solidFill>
                  <a:schemeClr val="tx1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</a:br>
            <a:r>
              <a:rPr lang="en-US" altLang="zh-TW" sz="5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Data Visualization!!</a:t>
            </a:r>
            <a:endParaRPr lang="zh-TW" altLang="en-US" sz="5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10636" y="4336256"/>
            <a:ext cx="2736304" cy="1397000"/>
          </a:xfrm>
        </p:spPr>
        <p:txBody>
          <a:bodyPr rtlCol="0"/>
          <a:lstStyle/>
          <a:p>
            <a:pPr rtl="0"/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0656120 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胡瑞中</a:t>
            </a:r>
            <a:endParaRPr lang="en-US" altLang="zh-TW" b="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  <a:p>
            <a:pPr rtl="0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0656095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江茂榮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  <a:p>
            <a:pPr rtl="0"/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0656005 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吳亭葳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6300" y="2708920"/>
            <a:ext cx="2232248" cy="1066800"/>
          </a:xfrm>
        </p:spPr>
        <p:txBody>
          <a:bodyPr rtlCol="0">
            <a:normAutofit/>
          </a:bodyPr>
          <a:lstStyle/>
          <a:p>
            <a:r>
              <a:rPr lang="en-US" altLang="zh-TW" sz="4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Q &amp; A</a:t>
            </a:r>
            <a:endParaRPr lang="en-US" altLang="zh-TW" sz="4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39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Motivation</a:t>
            </a:r>
            <a:r>
              <a:rPr lang="en-US" altLang="zh-TW" sz="4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 </a:t>
            </a:r>
            <a:endParaRPr lang="zh-TW" altLang="en-US" sz="4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065213" y="1828800"/>
            <a:ext cx="5101208" cy="4191000"/>
          </a:xfrm>
        </p:spPr>
        <p:txBody>
          <a:bodyPr rtlCol="0"/>
          <a:lstStyle/>
          <a:p>
            <a:pPr rtl="0"/>
            <a:r>
              <a:rPr lang="en-US" altLang="zh-TW" sz="25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Data collection is everywhere</a:t>
            </a:r>
          </a:p>
          <a:p>
            <a:pPr rtl="0"/>
            <a:r>
              <a:rPr lang="en-US" altLang="zh-TW" sz="25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Data visualization </a:t>
            </a:r>
          </a:p>
          <a:p>
            <a:pPr lvl="1"/>
            <a:r>
              <a:rPr lang="en-US" altLang="zh-TW" sz="2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Help designers </a:t>
            </a:r>
          </a:p>
          <a:p>
            <a:pPr lvl="1"/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Help </a:t>
            </a:r>
            <a:r>
              <a:rPr lang="en-US" altLang="zh-TW" sz="2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researchers</a:t>
            </a:r>
            <a:endParaRPr lang="zh-TW" altLang="en-US" sz="2300" dirty="0"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  <a:p>
            <a:pPr rtl="0"/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Use python</a:t>
            </a:r>
            <a:endParaRPr lang="zh-TW" altLang="en-US" sz="2500" dirty="0"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828800"/>
            <a:ext cx="5397476" cy="35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277672" cy="1066800"/>
          </a:xfrm>
        </p:spPr>
        <p:txBody>
          <a:bodyPr rtlCol="0">
            <a:no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Python library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 </a:t>
            </a:r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–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 </a:t>
            </a:r>
            <a:r>
              <a:rPr lang="en-US" altLang="zh-TW" sz="4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Bokeh</a:t>
            </a:r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 0.12.13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741168" cy="4191000"/>
          </a:xfrm>
        </p:spPr>
        <p:txBody>
          <a:bodyPr rtlCol="0"/>
          <a:lstStyle/>
          <a:p>
            <a:pPr rtl="0"/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Interactive visualization library through web </a:t>
            </a:r>
            <a:r>
              <a:rPr lang="en-US" altLang="zh-TW" sz="25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browsers</a:t>
            </a:r>
          </a:p>
          <a:p>
            <a:pPr rtl="0"/>
            <a:r>
              <a:rPr lang="en-US" altLang="zh-TW" sz="25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Without </a:t>
            </a:r>
            <a:r>
              <a:rPr lang="en-US" altLang="zh-TW" sz="25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J</a:t>
            </a:r>
            <a:r>
              <a:rPr lang="en-US" altLang="zh-TW" sz="25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avascript</a:t>
            </a:r>
            <a:endParaRPr lang="zh-TW" altLang="en-US" sz="2500" dirty="0"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  <a:p>
            <a:pPr rtl="0"/>
            <a:endParaRPr lang="zh-TW" altLang="en-US" b="0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3140968"/>
            <a:ext cx="4252913" cy="1377261"/>
          </a:xfr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Program </a:t>
            </a:r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Architecture 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3790156" y="1844824"/>
            <a:ext cx="4251960" cy="4191000"/>
          </a:xfrm>
        </p:spPr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8" b="98488" l="395" r="98421">
                        <a14:foregroundMark x1="12632" y1="84121" x2="11316" y2="818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2110" y="1844824"/>
            <a:ext cx="6493003" cy="451947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365736" y="2132856"/>
            <a:ext cx="2772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https://www.quandl.com/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</a:rPr>
              <a:t>Demo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3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Python Parallelism </a:t>
            </a:r>
            <a:endParaRPr lang="en-US" altLang="zh-TW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Evaluation </a:t>
            </a:r>
            <a:endParaRPr lang="en-US" altLang="zh-TW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84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Contributions</a:t>
            </a:r>
            <a:endParaRPr lang="en-US" altLang="zh-TW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18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Conclusion </a:t>
            </a:r>
            <a:endParaRPr lang="en-US" altLang="zh-TW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28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務對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2_TF02895266.potx" id="{E7A2D77C-90CA-4818-B0E1-7532CEA4E47A}" vid="{756E39B5-6AF3-456E-ABD3-FE8E7DEA79F9}"/>
    </a:ext>
  </a:extLst>
</a:theme>
</file>

<file path=ppt/theme/theme2.xml><?xml version="1.0" encoding="utf-8"?>
<a:theme xmlns:a="http://schemas.openxmlformats.org/drawingml/2006/main" name="Office 佈景主題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40262f94-9f35-4ac3-9a90-690165a166b7"/>
    <ds:schemaRef ds:uri="http://schemas.microsoft.com/office/infopath/2007/PartnerControls"/>
    <ds:schemaRef ds:uri="http://purl.org/dc/terms/"/>
    <ds:schemaRef ds:uri="a4f35948-e619-41b3-aa29-22878b09cfd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商務對比簡報 (寬螢幕)</Template>
  <TotalTime>2327</TotalTime>
  <Words>74</Words>
  <Application>Microsoft Office PowerPoint</Application>
  <PresentationFormat>自訂</PresentationFormat>
  <Paragraphs>32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Franklin Gothic Medium</vt:lpstr>
      <vt:lpstr>商務對比 16x9</vt:lpstr>
      <vt:lpstr>Are You Tired of Regular Excel Format?  Data Visualization!!</vt:lpstr>
      <vt:lpstr>Motivation </vt:lpstr>
      <vt:lpstr>Python library – Bokeh 0.12.13</vt:lpstr>
      <vt:lpstr>Program Architecture </vt:lpstr>
      <vt:lpstr>Demo</vt:lpstr>
      <vt:lpstr>Python Parallelism </vt:lpstr>
      <vt:lpstr>Evaluation </vt:lpstr>
      <vt:lpstr>Contributions</vt:lpstr>
      <vt:lpstr>Conclusion </vt:lpstr>
      <vt:lpstr>Q &amp; A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Lucy</dc:creator>
  <cp:lastModifiedBy>Lucy</cp:lastModifiedBy>
  <cp:revision>18</cp:revision>
  <dcterms:created xsi:type="dcterms:W3CDTF">2017-12-25T15:27:42Z</dcterms:created>
  <dcterms:modified xsi:type="dcterms:W3CDTF">2017-12-27T06:15:41Z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