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73DA5-76F6-4437-BE5C-3B06885895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9EE2BCE-52A4-433A-86DD-E968EE5F8EAA}">
      <dgm:prSet/>
      <dgm:spPr/>
      <dgm:t>
        <a:bodyPr/>
        <a:lstStyle/>
        <a:p>
          <a:pPr>
            <a:defRPr cap="all"/>
          </a:pPr>
          <a:r>
            <a:rPr lang="en-US"/>
            <a:t>Data</a:t>
          </a:r>
        </a:p>
      </dgm:t>
    </dgm:pt>
    <dgm:pt modelId="{E5EE58A8-3117-41B9-87F4-D62BB8E01789}" type="parTrans" cxnId="{8C48220A-EF57-449A-98C7-F330BCE8B52E}">
      <dgm:prSet/>
      <dgm:spPr/>
      <dgm:t>
        <a:bodyPr/>
        <a:lstStyle/>
        <a:p>
          <a:endParaRPr lang="en-US"/>
        </a:p>
      </dgm:t>
    </dgm:pt>
    <dgm:pt modelId="{D3264D14-0C76-4E4F-8CD6-4E759C0E41ED}" type="sibTrans" cxnId="{8C48220A-EF57-449A-98C7-F330BCE8B52E}">
      <dgm:prSet/>
      <dgm:spPr/>
      <dgm:t>
        <a:bodyPr/>
        <a:lstStyle/>
        <a:p>
          <a:endParaRPr lang="en-US"/>
        </a:p>
      </dgm:t>
    </dgm:pt>
    <dgm:pt modelId="{C9DD0139-6060-4495-B650-7F1689A566A5}">
      <dgm:prSet/>
      <dgm:spPr/>
      <dgm:t>
        <a:bodyPr/>
        <a:lstStyle/>
        <a:p>
          <a:pPr>
            <a:defRPr cap="all"/>
          </a:pPr>
          <a:r>
            <a:rPr lang="en-US"/>
            <a:t>Preprocessing</a:t>
          </a:r>
        </a:p>
      </dgm:t>
    </dgm:pt>
    <dgm:pt modelId="{105CF73C-ED48-43E4-96F3-4A8FD5FFD3E8}" type="parTrans" cxnId="{68A131BB-FEC3-47A8-A2E8-672F94F88FE2}">
      <dgm:prSet/>
      <dgm:spPr/>
      <dgm:t>
        <a:bodyPr/>
        <a:lstStyle/>
        <a:p>
          <a:endParaRPr lang="en-US"/>
        </a:p>
      </dgm:t>
    </dgm:pt>
    <dgm:pt modelId="{0A41AEA8-8B7E-4203-A2AC-F30B536FF951}" type="sibTrans" cxnId="{68A131BB-FEC3-47A8-A2E8-672F94F88FE2}">
      <dgm:prSet/>
      <dgm:spPr/>
      <dgm:t>
        <a:bodyPr/>
        <a:lstStyle/>
        <a:p>
          <a:endParaRPr lang="en-US"/>
        </a:p>
      </dgm:t>
    </dgm:pt>
    <dgm:pt modelId="{B600730A-68DF-4E4E-B17F-CB6E83191572}">
      <dgm:prSet/>
      <dgm:spPr/>
      <dgm:t>
        <a:bodyPr/>
        <a:lstStyle/>
        <a:p>
          <a:pPr>
            <a:defRPr cap="all"/>
          </a:pPr>
          <a:r>
            <a:rPr lang="en-US" altLang="zh-CN" dirty="0"/>
            <a:t>Model</a:t>
          </a:r>
          <a:r>
            <a:rPr lang="zh-CN" altLang="en-US" dirty="0"/>
            <a:t> </a:t>
          </a:r>
          <a:r>
            <a:rPr lang="en-US" altLang="zh-CN" dirty="0"/>
            <a:t>(Stacking)</a:t>
          </a:r>
          <a:endParaRPr lang="en-US" dirty="0"/>
        </a:p>
      </dgm:t>
    </dgm:pt>
    <dgm:pt modelId="{F63F77C1-D8E7-4BB0-8F41-E8B6253FB9CA}" type="parTrans" cxnId="{93E2A43B-EF07-4C05-8139-D26362334A56}">
      <dgm:prSet/>
      <dgm:spPr/>
      <dgm:t>
        <a:bodyPr/>
        <a:lstStyle/>
        <a:p>
          <a:endParaRPr lang="en-US"/>
        </a:p>
      </dgm:t>
    </dgm:pt>
    <dgm:pt modelId="{D67D476D-CBD0-4EF7-BA43-152A26060240}" type="sibTrans" cxnId="{93E2A43B-EF07-4C05-8139-D26362334A56}">
      <dgm:prSet/>
      <dgm:spPr/>
      <dgm:t>
        <a:bodyPr/>
        <a:lstStyle/>
        <a:p>
          <a:endParaRPr lang="en-US"/>
        </a:p>
      </dgm:t>
    </dgm:pt>
    <dgm:pt modelId="{78255500-25C2-49D7-8A1D-73CDF4DC9A48}">
      <dgm:prSet/>
      <dgm:spPr/>
      <dgm:t>
        <a:bodyPr/>
        <a:lstStyle/>
        <a:p>
          <a:pPr>
            <a:defRPr cap="all"/>
          </a:pPr>
          <a:r>
            <a:rPr lang="en-US"/>
            <a:t>Result</a:t>
          </a:r>
        </a:p>
      </dgm:t>
    </dgm:pt>
    <dgm:pt modelId="{61A6E004-86FD-481D-A082-8F6FC549B8B5}" type="parTrans" cxnId="{64C2E7D0-1AB1-4FB7-97F5-C87241E06182}">
      <dgm:prSet/>
      <dgm:spPr/>
      <dgm:t>
        <a:bodyPr/>
        <a:lstStyle/>
        <a:p>
          <a:endParaRPr lang="en-US"/>
        </a:p>
      </dgm:t>
    </dgm:pt>
    <dgm:pt modelId="{9C5CE5AC-3618-40F8-9DF3-40EB0E18C0DD}" type="sibTrans" cxnId="{64C2E7D0-1AB1-4FB7-97F5-C87241E06182}">
      <dgm:prSet/>
      <dgm:spPr/>
      <dgm:t>
        <a:bodyPr/>
        <a:lstStyle/>
        <a:p>
          <a:endParaRPr lang="en-US"/>
        </a:p>
      </dgm:t>
    </dgm:pt>
    <dgm:pt modelId="{29A65170-6736-498C-B5CB-6F934AD15F9C}" type="pres">
      <dgm:prSet presAssocID="{2C973DA5-76F6-4437-BE5C-3B0688589573}" presName="root" presStyleCnt="0">
        <dgm:presLayoutVars>
          <dgm:dir/>
          <dgm:resizeHandles val="exact"/>
        </dgm:presLayoutVars>
      </dgm:prSet>
      <dgm:spPr/>
    </dgm:pt>
    <dgm:pt modelId="{3F8B38F3-50C3-407E-BB1F-8EC0F5A13553}" type="pres">
      <dgm:prSet presAssocID="{F9EE2BCE-52A4-433A-86DD-E968EE5F8EAA}" presName="compNode" presStyleCnt="0"/>
      <dgm:spPr/>
    </dgm:pt>
    <dgm:pt modelId="{0C692472-4FE6-48D9-98B2-9FB89F5103D3}" type="pres">
      <dgm:prSet presAssocID="{F9EE2BCE-52A4-433A-86DD-E968EE5F8EA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DF63D8E-3BC6-4A96-BFB4-9EA34C987CFB}" type="pres">
      <dgm:prSet presAssocID="{F9EE2BCE-52A4-433A-86DD-E968EE5F8E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9BFB9-02C3-40E4-8A29-D4B85DDE6E8D}" type="pres">
      <dgm:prSet presAssocID="{F9EE2BCE-52A4-433A-86DD-E968EE5F8EAA}" presName="spaceRect" presStyleCnt="0"/>
      <dgm:spPr/>
    </dgm:pt>
    <dgm:pt modelId="{029D36B0-76D4-42EF-B6CC-22C9C9D8EF97}" type="pres">
      <dgm:prSet presAssocID="{F9EE2BCE-52A4-433A-86DD-E968EE5F8EAA}" presName="textRect" presStyleLbl="revTx" presStyleIdx="0" presStyleCnt="4">
        <dgm:presLayoutVars>
          <dgm:chMax val="1"/>
          <dgm:chPref val="1"/>
        </dgm:presLayoutVars>
      </dgm:prSet>
      <dgm:spPr/>
    </dgm:pt>
    <dgm:pt modelId="{0083E5C7-B58B-46AF-B996-1F7DBA066ABC}" type="pres">
      <dgm:prSet presAssocID="{D3264D14-0C76-4E4F-8CD6-4E759C0E41ED}" presName="sibTrans" presStyleCnt="0"/>
      <dgm:spPr/>
    </dgm:pt>
    <dgm:pt modelId="{5C4F1658-2807-4DD1-A89A-E370781100F7}" type="pres">
      <dgm:prSet presAssocID="{C9DD0139-6060-4495-B650-7F1689A566A5}" presName="compNode" presStyleCnt="0"/>
      <dgm:spPr/>
    </dgm:pt>
    <dgm:pt modelId="{1CE5F497-FC0F-4C44-895C-7929F43FC3F6}" type="pres">
      <dgm:prSet presAssocID="{C9DD0139-6060-4495-B650-7F1689A566A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997DBF8-2661-4F3C-991B-0EE4A3A4FD61}" type="pres">
      <dgm:prSet presAssocID="{C9DD0139-6060-4495-B650-7F1689A566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5DDF055-3F22-42E4-B3E6-0F185E1F1FA7}" type="pres">
      <dgm:prSet presAssocID="{C9DD0139-6060-4495-B650-7F1689A566A5}" presName="spaceRect" presStyleCnt="0"/>
      <dgm:spPr/>
    </dgm:pt>
    <dgm:pt modelId="{139DDBB5-2B46-4B33-8CBC-D11846498601}" type="pres">
      <dgm:prSet presAssocID="{C9DD0139-6060-4495-B650-7F1689A566A5}" presName="textRect" presStyleLbl="revTx" presStyleIdx="1" presStyleCnt="4">
        <dgm:presLayoutVars>
          <dgm:chMax val="1"/>
          <dgm:chPref val="1"/>
        </dgm:presLayoutVars>
      </dgm:prSet>
      <dgm:spPr/>
    </dgm:pt>
    <dgm:pt modelId="{0057BD86-094F-4C3D-A530-E42F44161FB6}" type="pres">
      <dgm:prSet presAssocID="{0A41AEA8-8B7E-4203-A2AC-F30B536FF951}" presName="sibTrans" presStyleCnt="0"/>
      <dgm:spPr/>
    </dgm:pt>
    <dgm:pt modelId="{2D9B816B-D5A3-4201-AF5A-F1D63959D633}" type="pres">
      <dgm:prSet presAssocID="{B600730A-68DF-4E4E-B17F-CB6E83191572}" presName="compNode" presStyleCnt="0"/>
      <dgm:spPr/>
    </dgm:pt>
    <dgm:pt modelId="{F0A4E392-2FF4-4ECD-88C8-A8457713B4D9}" type="pres">
      <dgm:prSet presAssocID="{B600730A-68DF-4E4E-B17F-CB6E8319157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12C193F-A47D-4723-B93D-D9F85EF467F5}" type="pres">
      <dgm:prSet presAssocID="{B600730A-68DF-4E4E-B17F-CB6E831915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7DF691A-25D3-4B90-A94D-A412FED244B4}" type="pres">
      <dgm:prSet presAssocID="{B600730A-68DF-4E4E-B17F-CB6E83191572}" presName="spaceRect" presStyleCnt="0"/>
      <dgm:spPr/>
    </dgm:pt>
    <dgm:pt modelId="{6F1461CA-D029-4917-A92A-37FDFE466585}" type="pres">
      <dgm:prSet presAssocID="{B600730A-68DF-4E4E-B17F-CB6E83191572}" presName="textRect" presStyleLbl="revTx" presStyleIdx="2" presStyleCnt="4">
        <dgm:presLayoutVars>
          <dgm:chMax val="1"/>
          <dgm:chPref val="1"/>
        </dgm:presLayoutVars>
      </dgm:prSet>
      <dgm:spPr/>
    </dgm:pt>
    <dgm:pt modelId="{A7F2ECCF-ED70-4000-AA68-06ACF3BCF35F}" type="pres">
      <dgm:prSet presAssocID="{D67D476D-CBD0-4EF7-BA43-152A26060240}" presName="sibTrans" presStyleCnt="0"/>
      <dgm:spPr/>
    </dgm:pt>
    <dgm:pt modelId="{ED548068-3255-4FD2-B091-2182DF6FCB56}" type="pres">
      <dgm:prSet presAssocID="{78255500-25C2-49D7-8A1D-73CDF4DC9A48}" presName="compNode" presStyleCnt="0"/>
      <dgm:spPr/>
    </dgm:pt>
    <dgm:pt modelId="{B9B692D8-F383-4D7B-9872-C91969C8E5F8}" type="pres">
      <dgm:prSet presAssocID="{78255500-25C2-49D7-8A1D-73CDF4DC9A4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F84C199-EFAF-4C38-8A5E-C59ABAD52CDC}" type="pres">
      <dgm:prSet presAssocID="{78255500-25C2-49D7-8A1D-73CDF4DC9A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8E6BB42-31DC-4E61-BEC7-010C1D874184}" type="pres">
      <dgm:prSet presAssocID="{78255500-25C2-49D7-8A1D-73CDF4DC9A48}" presName="spaceRect" presStyleCnt="0"/>
      <dgm:spPr/>
    </dgm:pt>
    <dgm:pt modelId="{278DC874-5A47-4F42-844A-E1DE6EFB7617}" type="pres">
      <dgm:prSet presAssocID="{78255500-25C2-49D7-8A1D-73CDF4DC9A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48220A-EF57-449A-98C7-F330BCE8B52E}" srcId="{2C973DA5-76F6-4437-BE5C-3B0688589573}" destId="{F9EE2BCE-52A4-433A-86DD-E968EE5F8EAA}" srcOrd="0" destOrd="0" parTransId="{E5EE58A8-3117-41B9-87F4-D62BB8E01789}" sibTransId="{D3264D14-0C76-4E4F-8CD6-4E759C0E41ED}"/>
    <dgm:cxn modelId="{334C9A0E-98D6-44FD-9557-27BB53D1BCF8}" type="presOf" srcId="{C9DD0139-6060-4495-B650-7F1689A566A5}" destId="{139DDBB5-2B46-4B33-8CBC-D11846498601}" srcOrd="0" destOrd="0" presId="urn:microsoft.com/office/officeart/2018/5/layout/IconLeafLabelList"/>
    <dgm:cxn modelId="{93E2A43B-EF07-4C05-8139-D26362334A56}" srcId="{2C973DA5-76F6-4437-BE5C-3B0688589573}" destId="{B600730A-68DF-4E4E-B17F-CB6E83191572}" srcOrd="2" destOrd="0" parTransId="{F63F77C1-D8E7-4BB0-8F41-E8B6253FB9CA}" sibTransId="{D67D476D-CBD0-4EF7-BA43-152A26060240}"/>
    <dgm:cxn modelId="{14C02C5C-8B83-4E6C-9317-6840D6210C41}" type="presOf" srcId="{78255500-25C2-49D7-8A1D-73CDF4DC9A48}" destId="{278DC874-5A47-4F42-844A-E1DE6EFB7617}" srcOrd="0" destOrd="0" presId="urn:microsoft.com/office/officeart/2018/5/layout/IconLeafLabelList"/>
    <dgm:cxn modelId="{F8717066-BA01-4A8A-9B7D-8ACD80B0275A}" type="presOf" srcId="{B600730A-68DF-4E4E-B17F-CB6E83191572}" destId="{6F1461CA-D029-4917-A92A-37FDFE466585}" srcOrd="0" destOrd="0" presId="urn:microsoft.com/office/officeart/2018/5/layout/IconLeafLabelList"/>
    <dgm:cxn modelId="{514B4E84-7960-440C-BED8-FC567053F23B}" type="presOf" srcId="{2C973DA5-76F6-4437-BE5C-3B0688589573}" destId="{29A65170-6736-498C-B5CB-6F934AD15F9C}" srcOrd="0" destOrd="0" presId="urn:microsoft.com/office/officeart/2018/5/layout/IconLeafLabelList"/>
    <dgm:cxn modelId="{E1D8FE9B-91E0-4F6E-A44B-C7B5DF61CE78}" type="presOf" srcId="{F9EE2BCE-52A4-433A-86DD-E968EE5F8EAA}" destId="{029D36B0-76D4-42EF-B6CC-22C9C9D8EF97}" srcOrd="0" destOrd="0" presId="urn:microsoft.com/office/officeart/2018/5/layout/IconLeafLabelList"/>
    <dgm:cxn modelId="{68A131BB-FEC3-47A8-A2E8-672F94F88FE2}" srcId="{2C973DA5-76F6-4437-BE5C-3B0688589573}" destId="{C9DD0139-6060-4495-B650-7F1689A566A5}" srcOrd="1" destOrd="0" parTransId="{105CF73C-ED48-43E4-96F3-4A8FD5FFD3E8}" sibTransId="{0A41AEA8-8B7E-4203-A2AC-F30B536FF951}"/>
    <dgm:cxn modelId="{64C2E7D0-1AB1-4FB7-97F5-C87241E06182}" srcId="{2C973DA5-76F6-4437-BE5C-3B0688589573}" destId="{78255500-25C2-49D7-8A1D-73CDF4DC9A48}" srcOrd="3" destOrd="0" parTransId="{61A6E004-86FD-481D-A082-8F6FC549B8B5}" sibTransId="{9C5CE5AC-3618-40F8-9DF3-40EB0E18C0DD}"/>
    <dgm:cxn modelId="{B0F8F976-05A1-4486-A070-D90AC50BCB96}" type="presParOf" srcId="{29A65170-6736-498C-B5CB-6F934AD15F9C}" destId="{3F8B38F3-50C3-407E-BB1F-8EC0F5A13553}" srcOrd="0" destOrd="0" presId="urn:microsoft.com/office/officeart/2018/5/layout/IconLeafLabelList"/>
    <dgm:cxn modelId="{B2C0C163-9E89-4D93-B733-4F2442672D72}" type="presParOf" srcId="{3F8B38F3-50C3-407E-BB1F-8EC0F5A13553}" destId="{0C692472-4FE6-48D9-98B2-9FB89F5103D3}" srcOrd="0" destOrd="0" presId="urn:microsoft.com/office/officeart/2018/5/layout/IconLeafLabelList"/>
    <dgm:cxn modelId="{63060245-D9C7-471F-92A5-B82791A5DB80}" type="presParOf" srcId="{3F8B38F3-50C3-407E-BB1F-8EC0F5A13553}" destId="{6DF63D8E-3BC6-4A96-BFB4-9EA34C987CFB}" srcOrd="1" destOrd="0" presId="urn:microsoft.com/office/officeart/2018/5/layout/IconLeafLabelList"/>
    <dgm:cxn modelId="{6D6E3FD2-5515-4E8B-9DFE-B8073E72CE98}" type="presParOf" srcId="{3F8B38F3-50C3-407E-BB1F-8EC0F5A13553}" destId="{BA79BFB9-02C3-40E4-8A29-D4B85DDE6E8D}" srcOrd="2" destOrd="0" presId="urn:microsoft.com/office/officeart/2018/5/layout/IconLeafLabelList"/>
    <dgm:cxn modelId="{0657FC51-25C0-4385-94C4-BE8D39015D73}" type="presParOf" srcId="{3F8B38F3-50C3-407E-BB1F-8EC0F5A13553}" destId="{029D36B0-76D4-42EF-B6CC-22C9C9D8EF97}" srcOrd="3" destOrd="0" presId="urn:microsoft.com/office/officeart/2018/5/layout/IconLeafLabelList"/>
    <dgm:cxn modelId="{11DCA960-5F09-483F-BE82-30CB724A5163}" type="presParOf" srcId="{29A65170-6736-498C-B5CB-6F934AD15F9C}" destId="{0083E5C7-B58B-46AF-B996-1F7DBA066ABC}" srcOrd="1" destOrd="0" presId="urn:microsoft.com/office/officeart/2018/5/layout/IconLeafLabelList"/>
    <dgm:cxn modelId="{1030D350-8EE6-427A-852D-581193A4513A}" type="presParOf" srcId="{29A65170-6736-498C-B5CB-6F934AD15F9C}" destId="{5C4F1658-2807-4DD1-A89A-E370781100F7}" srcOrd="2" destOrd="0" presId="urn:microsoft.com/office/officeart/2018/5/layout/IconLeafLabelList"/>
    <dgm:cxn modelId="{92CB319B-26AA-4E81-A40A-0DB625547104}" type="presParOf" srcId="{5C4F1658-2807-4DD1-A89A-E370781100F7}" destId="{1CE5F497-FC0F-4C44-895C-7929F43FC3F6}" srcOrd="0" destOrd="0" presId="urn:microsoft.com/office/officeart/2018/5/layout/IconLeafLabelList"/>
    <dgm:cxn modelId="{267E8A4A-E431-4ECB-8829-BA17D08F3B50}" type="presParOf" srcId="{5C4F1658-2807-4DD1-A89A-E370781100F7}" destId="{C997DBF8-2661-4F3C-991B-0EE4A3A4FD61}" srcOrd="1" destOrd="0" presId="urn:microsoft.com/office/officeart/2018/5/layout/IconLeafLabelList"/>
    <dgm:cxn modelId="{AA642005-44E2-4341-9928-18C8ABFEEC84}" type="presParOf" srcId="{5C4F1658-2807-4DD1-A89A-E370781100F7}" destId="{35DDF055-3F22-42E4-B3E6-0F185E1F1FA7}" srcOrd="2" destOrd="0" presId="urn:microsoft.com/office/officeart/2018/5/layout/IconLeafLabelList"/>
    <dgm:cxn modelId="{9EEF545D-1AF7-48B3-A18F-35DC051CB348}" type="presParOf" srcId="{5C4F1658-2807-4DD1-A89A-E370781100F7}" destId="{139DDBB5-2B46-4B33-8CBC-D11846498601}" srcOrd="3" destOrd="0" presId="urn:microsoft.com/office/officeart/2018/5/layout/IconLeafLabelList"/>
    <dgm:cxn modelId="{0F772D45-AB4A-4D7D-A228-AA2BC6D3EE42}" type="presParOf" srcId="{29A65170-6736-498C-B5CB-6F934AD15F9C}" destId="{0057BD86-094F-4C3D-A530-E42F44161FB6}" srcOrd="3" destOrd="0" presId="urn:microsoft.com/office/officeart/2018/5/layout/IconLeafLabelList"/>
    <dgm:cxn modelId="{6B26C709-E022-441E-B3ED-D0AEEEACC0ED}" type="presParOf" srcId="{29A65170-6736-498C-B5CB-6F934AD15F9C}" destId="{2D9B816B-D5A3-4201-AF5A-F1D63959D633}" srcOrd="4" destOrd="0" presId="urn:microsoft.com/office/officeart/2018/5/layout/IconLeafLabelList"/>
    <dgm:cxn modelId="{E18DEACB-17DC-4300-AAE8-BB2C594BD6B0}" type="presParOf" srcId="{2D9B816B-D5A3-4201-AF5A-F1D63959D633}" destId="{F0A4E392-2FF4-4ECD-88C8-A8457713B4D9}" srcOrd="0" destOrd="0" presId="urn:microsoft.com/office/officeart/2018/5/layout/IconLeafLabelList"/>
    <dgm:cxn modelId="{1B51009D-EB6A-40CE-991A-139005AB555E}" type="presParOf" srcId="{2D9B816B-D5A3-4201-AF5A-F1D63959D633}" destId="{212C193F-A47D-4723-B93D-D9F85EF467F5}" srcOrd="1" destOrd="0" presId="urn:microsoft.com/office/officeart/2018/5/layout/IconLeafLabelList"/>
    <dgm:cxn modelId="{17EC5075-D3BE-4B05-89C6-DAED76DC2092}" type="presParOf" srcId="{2D9B816B-D5A3-4201-AF5A-F1D63959D633}" destId="{57DF691A-25D3-4B90-A94D-A412FED244B4}" srcOrd="2" destOrd="0" presId="urn:microsoft.com/office/officeart/2018/5/layout/IconLeafLabelList"/>
    <dgm:cxn modelId="{FDAC7860-1AFA-4C5B-BE0C-C89E4DF9AD41}" type="presParOf" srcId="{2D9B816B-D5A3-4201-AF5A-F1D63959D633}" destId="{6F1461CA-D029-4917-A92A-37FDFE466585}" srcOrd="3" destOrd="0" presId="urn:microsoft.com/office/officeart/2018/5/layout/IconLeafLabelList"/>
    <dgm:cxn modelId="{37B8E49D-F7DB-4320-A3D8-AE8479183A30}" type="presParOf" srcId="{29A65170-6736-498C-B5CB-6F934AD15F9C}" destId="{A7F2ECCF-ED70-4000-AA68-06ACF3BCF35F}" srcOrd="5" destOrd="0" presId="urn:microsoft.com/office/officeart/2018/5/layout/IconLeafLabelList"/>
    <dgm:cxn modelId="{254E7DB8-9A65-4AB8-A9EE-C9BA7C7E14A2}" type="presParOf" srcId="{29A65170-6736-498C-B5CB-6F934AD15F9C}" destId="{ED548068-3255-4FD2-B091-2182DF6FCB56}" srcOrd="6" destOrd="0" presId="urn:microsoft.com/office/officeart/2018/5/layout/IconLeafLabelList"/>
    <dgm:cxn modelId="{F926560C-8DDC-4753-B6F2-1B680CA39C03}" type="presParOf" srcId="{ED548068-3255-4FD2-B091-2182DF6FCB56}" destId="{B9B692D8-F383-4D7B-9872-C91969C8E5F8}" srcOrd="0" destOrd="0" presId="urn:microsoft.com/office/officeart/2018/5/layout/IconLeafLabelList"/>
    <dgm:cxn modelId="{303A5A31-2035-466A-BA4B-D08A5ED719AF}" type="presParOf" srcId="{ED548068-3255-4FD2-B091-2182DF6FCB56}" destId="{DF84C199-EFAF-4C38-8A5E-C59ABAD52CDC}" srcOrd="1" destOrd="0" presId="urn:microsoft.com/office/officeart/2018/5/layout/IconLeafLabelList"/>
    <dgm:cxn modelId="{1254B19F-BEEC-4F71-879A-EFE882AC943E}" type="presParOf" srcId="{ED548068-3255-4FD2-B091-2182DF6FCB56}" destId="{38E6BB42-31DC-4E61-BEC7-010C1D874184}" srcOrd="2" destOrd="0" presId="urn:microsoft.com/office/officeart/2018/5/layout/IconLeafLabelList"/>
    <dgm:cxn modelId="{5FE84431-7D8D-4BB3-A52A-099D14AFD830}" type="presParOf" srcId="{ED548068-3255-4FD2-B091-2182DF6FCB56}" destId="{278DC874-5A47-4F42-844A-E1DE6EFB761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92472-4FE6-48D9-98B2-9FB89F5103D3}">
      <dsp:nvSpPr>
        <dsp:cNvPr id="0" name=""/>
        <dsp:cNvSpPr/>
      </dsp:nvSpPr>
      <dsp:spPr>
        <a:xfrm>
          <a:off x="582441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63D8E-3BC6-4A96-BFB4-9EA34C987CFB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D36B0-76D4-42EF-B6CC-22C9C9D8EF97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</a:t>
          </a:r>
        </a:p>
      </dsp:txBody>
      <dsp:txXfrm>
        <a:off x="183800" y="2504467"/>
        <a:ext cx="2044316" cy="720000"/>
      </dsp:txXfrm>
    </dsp:sp>
    <dsp:sp modelId="{1CE5F497-FC0F-4C44-895C-7929F43FC3F6}">
      <dsp:nvSpPr>
        <dsp:cNvPr id="0" name=""/>
        <dsp:cNvSpPr/>
      </dsp:nvSpPr>
      <dsp:spPr>
        <a:xfrm>
          <a:off x="2984513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7DBF8-2661-4F3C-991B-0EE4A3A4FD61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DDBB5-2B46-4B33-8CBC-D11846498601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Preprocessing</a:t>
          </a:r>
        </a:p>
      </dsp:txBody>
      <dsp:txXfrm>
        <a:off x="2585872" y="2504467"/>
        <a:ext cx="2044316" cy="720000"/>
      </dsp:txXfrm>
    </dsp:sp>
    <dsp:sp modelId="{F0A4E392-2FF4-4ECD-88C8-A8457713B4D9}">
      <dsp:nvSpPr>
        <dsp:cNvPr id="0" name=""/>
        <dsp:cNvSpPr/>
      </dsp:nvSpPr>
      <dsp:spPr>
        <a:xfrm>
          <a:off x="5386585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C193F-A47D-4723-B93D-D9F85EF467F5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461CA-D029-4917-A92A-37FDFE466585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2200" kern="1200" dirty="0"/>
            <a:t>Model</a:t>
          </a:r>
          <a:r>
            <a:rPr lang="zh-CN" altLang="en-US" sz="2200" kern="1200" dirty="0"/>
            <a:t> </a:t>
          </a:r>
          <a:r>
            <a:rPr lang="en-US" altLang="zh-CN" sz="2200" kern="1200" dirty="0"/>
            <a:t>(Stacking)</a:t>
          </a:r>
          <a:endParaRPr lang="en-US" sz="2200" kern="1200" dirty="0"/>
        </a:p>
      </dsp:txBody>
      <dsp:txXfrm>
        <a:off x="4987944" y="2504467"/>
        <a:ext cx="2044316" cy="720000"/>
      </dsp:txXfrm>
    </dsp:sp>
    <dsp:sp modelId="{B9B692D8-F383-4D7B-9872-C91969C8E5F8}">
      <dsp:nvSpPr>
        <dsp:cNvPr id="0" name=""/>
        <dsp:cNvSpPr/>
      </dsp:nvSpPr>
      <dsp:spPr>
        <a:xfrm>
          <a:off x="7788658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4C199-EFAF-4C38-8A5E-C59ABAD52CDC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DC874-5A47-4F42-844A-E1DE6EFB7617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Result</a:t>
          </a:r>
        </a:p>
      </dsp:txBody>
      <dsp:txXfrm>
        <a:off x="7390016" y="2504467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w4zhang@uwaterloo.ca" TargetMode="External"/><Relationship Id="rId2" Type="http://schemas.openxmlformats.org/officeDocument/2006/relationships/hyperlink" Target="mailto:x556li@uwaterloo.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CF107B-EC63-6F4E-96D2-FB27848C0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2404534"/>
            <a:ext cx="8702503" cy="1646302"/>
          </a:xfrm>
        </p:spPr>
        <p:txBody>
          <a:bodyPr/>
          <a:lstStyle/>
          <a:p>
            <a:r>
              <a:rPr lang="en-US" altLang="zh-CN" dirty="0"/>
              <a:t>Predicting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Satisfaction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CDCCB-6BB6-1B44-9AC3-84D3DD198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Team</a:t>
            </a:r>
            <a:r>
              <a:rPr lang="zh-CN" altLang="en-US" sz="2800" dirty="0"/>
              <a:t> </a:t>
            </a:r>
            <a:r>
              <a:rPr lang="en-US" altLang="zh-CN" sz="2800" dirty="0"/>
              <a:t>Cross</a:t>
            </a:r>
            <a:r>
              <a:rPr lang="zh-CN" altLang="en-US" sz="2800" dirty="0"/>
              <a:t> </a:t>
            </a:r>
            <a:r>
              <a:rPr lang="en-US" altLang="zh-CN" sz="2800" dirty="0"/>
              <a:t>Validated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5216B-69EE-CD4E-86BF-FE6C99F40967}"/>
              </a:ext>
            </a:extLst>
          </p:cNvPr>
          <p:cNvSpPr txBox="1"/>
          <p:nvPr/>
        </p:nvSpPr>
        <p:spPr>
          <a:xfrm>
            <a:off x="864904" y="5147732"/>
            <a:ext cx="3959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Presenters: </a:t>
            </a:r>
          </a:p>
          <a:p>
            <a:r>
              <a:rPr lang="en-US" sz="1600" dirty="0" err="1"/>
              <a:t>Xinda</a:t>
            </a:r>
            <a:r>
              <a:rPr lang="en-US" sz="1600" dirty="0"/>
              <a:t> Li </a:t>
            </a:r>
            <a:r>
              <a:rPr lang="en-US" sz="1600" dirty="0">
                <a:hlinkClick r:id="rId2"/>
              </a:rPr>
              <a:t>x556li@uwaterloo.ca</a:t>
            </a:r>
            <a:endParaRPr lang="en-US" sz="1600" dirty="0"/>
          </a:p>
          <a:p>
            <a:r>
              <a:rPr lang="en-US" sz="1600" dirty="0"/>
              <a:t>Ting Wei Zhang </a:t>
            </a:r>
            <a:r>
              <a:rPr lang="en-US" sz="1600" dirty="0">
                <a:hlinkClick r:id="rId3"/>
              </a:rPr>
              <a:t>tw4zhang@uwaterloo.ca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057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5DC0-2B11-284C-A738-08E51BF1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B0879-FFA8-4AF8-958E-3E8453F1A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632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0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5DC0-2B11-284C-A738-08E51BF1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/>
              <a:t>Data</a:t>
            </a:r>
            <a:endParaRPr lang="en-US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26D7-8943-9046-AE89-719475D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+mj-ea"/>
                <a:cs typeface="Calibri" panose="020F0502020204030204" pitchFamily="34" charset="0"/>
              </a:rPr>
              <a:t>271</a:t>
            </a:r>
            <a:r>
              <a:rPr lang="zh-CN" altLang="en-US" dirty="0"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dirty="0">
                <a:ea typeface="+mj-ea"/>
                <a:cs typeface="Calibri" panose="020F0502020204030204" pitchFamily="34" charset="0"/>
              </a:rPr>
              <a:t>variables</a:t>
            </a:r>
          </a:p>
          <a:p>
            <a:pPr lvl="1"/>
            <a:r>
              <a:rPr lang="en-US" dirty="0">
                <a:ea typeface="+mj-ea"/>
                <a:cs typeface="Calibri" panose="020F0502020204030204" pitchFamily="34" charset="0"/>
              </a:rPr>
              <a:t>8 explicitly categorical (Country, Citizenship, etc.)</a:t>
            </a:r>
          </a:p>
          <a:p>
            <a:pPr lvl="1"/>
            <a:r>
              <a:rPr lang="en-US" dirty="0">
                <a:ea typeface="+mj-ea"/>
                <a:cs typeface="Calibri" panose="020F0502020204030204" pitchFamily="34" charset="0"/>
              </a:rPr>
              <a:t>~14 implicit categorical (</a:t>
            </a:r>
            <a:r>
              <a:rPr lang="en-US" altLang="zh-CN" dirty="0">
                <a:ea typeface="+mj-ea"/>
                <a:cs typeface="Calibri" panose="020F0502020204030204" pitchFamily="34" charset="0"/>
              </a:rPr>
              <a:t>Employment</a:t>
            </a:r>
            <a:r>
              <a:rPr lang="zh-CN" altLang="en-US" dirty="0"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dirty="0">
                <a:ea typeface="+mj-ea"/>
                <a:cs typeface="Calibri" panose="020F0502020204030204" pitchFamily="34" charset="0"/>
              </a:rPr>
              <a:t>relation,</a:t>
            </a:r>
            <a:r>
              <a:rPr lang="zh-CN" altLang="en-US" dirty="0"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dirty="0">
                <a:ea typeface="+mj-ea"/>
                <a:cs typeface="Calibri" panose="020F0502020204030204" pitchFamily="34" charset="0"/>
              </a:rPr>
              <a:t>source</a:t>
            </a:r>
            <a:r>
              <a:rPr lang="zh-CN" altLang="en-US" dirty="0"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dirty="0">
                <a:ea typeface="+mj-ea"/>
                <a:cs typeface="Calibri" panose="020F0502020204030204" pitchFamily="34" charset="0"/>
              </a:rPr>
              <a:t>of</a:t>
            </a:r>
            <a:r>
              <a:rPr lang="zh-CN" altLang="en-US" dirty="0"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dirty="0">
                <a:ea typeface="+mj-ea"/>
                <a:cs typeface="Calibri" panose="020F0502020204030204" pitchFamily="34" charset="0"/>
              </a:rPr>
              <a:t>income,</a:t>
            </a:r>
            <a:r>
              <a:rPr lang="zh-CN" altLang="en-US" dirty="0"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dirty="0">
                <a:ea typeface="+mj-ea"/>
                <a:cs typeface="Calibri" panose="020F0502020204030204" pitchFamily="34" charset="0"/>
              </a:rPr>
              <a:t>etc.)</a:t>
            </a:r>
            <a:endParaRPr lang="en-US" dirty="0">
              <a:ea typeface="+mj-ea"/>
              <a:cs typeface="Calibri" panose="020F0502020204030204" pitchFamily="34" charset="0"/>
            </a:endParaRPr>
          </a:p>
          <a:p>
            <a:pPr lvl="1"/>
            <a:r>
              <a:rPr lang="en-US" dirty="0">
                <a:ea typeface="+mj-ea"/>
                <a:cs typeface="Calibri" panose="020F0502020204030204" pitchFamily="34" charset="0"/>
              </a:rPr>
              <a:t>The rest are ordinal or numeric</a:t>
            </a: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698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5DC0-2B11-284C-A738-08E51BF1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Preprocessing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26D7-8943-9046-AE89-719475D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ea typeface="+mj-ea"/>
                <a:cs typeface="Calibri" panose="020F0502020204030204" pitchFamily="34" charset="0"/>
              </a:rPr>
              <a:t>Feature engineering</a:t>
            </a:r>
          </a:p>
          <a:p>
            <a:pPr lvl="1"/>
            <a:r>
              <a:rPr lang="en-US">
                <a:ea typeface="+mj-ea"/>
                <a:cs typeface="Calibri" panose="020F0502020204030204" pitchFamily="34" charset="0"/>
              </a:rPr>
              <a:t>Happiness ratio: happiness/average happiness by country</a:t>
            </a:r>
          </a:p>
          <a:p>
            <a:r>
              <a:rPr lang="en-US">
                <a:ea typeface="+mj-ea"/>
                <a:cs typeface="Calibri" panose="020F0502020204030204" pitchFamily="34" charset="0"/>
              </a:rPr>
              <a:t>One-hot encoding all categorical variables (including implicit ones)</a:t>
            </a:r>
          </a:p>
          <a:p>
            <a:r>
              <a:rPr lang="en-US">
                <a:ea typeface="+mj-ea"/>
                <a:cs typeface="Calibri" panose="020F0502020204030204" pitchFamily="34" charset="0"/>
              </a:rPr>
              <a:t>Normalization</a:t>
            </a:r>
          </a:p>
          <a:p>
            <a:r>
              <a:rPr lang="en-US">
                <a:ea typeface="+mj-ea"/>
                <a:cs typeface="Calibri" panose="020F0502020204030204" pitchFamily="34" charset="0"/>
              </a:rPr>
              <a:t>Imputing missing values</a:t>
            </a:r>
          </a:p>
          <a:p>
            <a:pPr lvl="1"/>
            <a:r>
              <a:rPr lang="en-US">
                <a:ea typeface="+mj-ea"/>
                <a:cs typeface="Calibri" panose="020F0502020204030204" pitchFamily="34" charset="0"/>
              </a:rPr>
              <a:t>Consider all .a, .b, .c as missing values</a:t>
            </a:r>
          </a:p>
          <a:p>
            <a:pPr lvl="1"/>
            <a:r>
              <a:rPr lang="en-US">
                <a:ea typeface="+mj-ea"/>
                <a:cs typeface="Calibri" panose="020F0502020204030204" pitchFamily="34" charset="0"/>
              </a:rPr>
              <a:t>Using min value for LR, RF and </a:t>
            </a:r>
            <a:r>
              <a:rPr lang="en-US" err="1">
                <a:cs typeface="Calibri" panose="020F0502020204030204" pitchFamily="34" charset="0"/>
              </a:rPr>
              <a:t>CatBoost</a:t>
            </a:r>
            <a:endParaRPr lang="en-US">
              <a:ea typeface="+mj-ea"/>
              <a:cs typeface="Calibri" panose="020F0502020204030204" pitchFamily="34" charset="0"/>
            </a:endParaRPr>
          </a:p>
          <a:p>
            <a:pPr lvl="1"/>
            <a:r>
              <a:rPr lang="en-US">
                <a:ea typeface="+mj-ea"/>
                <a:cs typeface="Calibri" panose="020F0502020204030204" pitchFamily="34" charset="0"/>
              </a:rPr>
              <a:t>Special missing value for </a:t>
            </a:r>
            <a:r>
              <a:rPr lang="en-US" err="1">
                <a:ea typeface="+mj-ea"/>
                <a:cs typeface="Calibri" panose="020F0502020204030204" pitchFamily="34" charset="0"/>
              </a:rPr>
              <a:t>XGBoost</a:t>
            </a:r>
            <a:endParaRPr lang="en-US">
              <a:ea typeface="+mj-ea"/>
              <a:cs typeface="Calibri" panose="020F0502020204030204" pitchFamily="34" charset="0"/>
            </a:endParaRPr>
          </a:p>
          <a:p>
            <a:r>
              <a:rPr lang="en-US">
                <a:ea typeface="+mj-ea"/>
                <a:cs typeface="Calibri" panose="020F0502020204030204" pitchFamily="34" charset="0"/>
              </a:rPr>
              <a:t>Selecting top 350 variables using Extremely Random Tree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770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5DC0-2B11-284C-A738-08E51BF1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26D7-8943-9046-AE89-719475D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Gradient Boosting algorithm developed in 2014 by </a:t>
            </a:r>
            <a:r>
              <a:rPr lang="en-US" dirty="0" err="1"/>
              <a:t>Tianqi</a:t>
            </a:r>
            <a:r>
              <a:rPr lang="en-US" dirty="0"/>
              <a:t> Chen</a:t>
            </a:r>
          </a:p>
          <a:p>
            <a:r>
              <a:rPr lang="en-US" dirty="0"/>
              <a:t>Winning multiple Kaggle competitions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gradient</a:t>
            </a:r>
          </a:p>
          <a:p>
            <a:r>
              <a:rPr lang="en-US" dirty="0"/>
              <a:t>Extra regularization parameters</a:t>
            </a:r>
          </a:p>
          <a:p>
            <a:r>
              <a:rPr lang="en-US" dirty="0"/>
              <a:t>Not fast (despite of the optimization and parallelization)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38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82B9E-9C61-914B-B727-CCFFCC15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8F12-A743-8E47-B13A-B977F67D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Another gradient boosting algorithm</a:t>
            </a:r>
          </a:p>
          <a:p>
            <a:r>
              <a:rPr lang="en-US" dirty="0"/>
              <a:t>Categorical features support</a:t>
            </a:r>
          </a:p>
          <a:p>
            <a:r>
              <a:rPr lang="en-US" dirty="0"/>
              <a:t>Less parameters to tune</a:t>
            </a:r>
          </a:p>
          <a:p>
            <a:r>
              <a:rPr lang="en-US" dirty="0"/>
              <a:t>Faster than </a:t>
            </a:r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40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82B9E-9C61-914B-B727-CCFFCC15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Stacking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8F12-A743-8E47-B13A-B977F67D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CatBoost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Regression,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</a:p>
          <a:p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42EA6-DCEE-044F-9896-786C4D5C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2" y="3429000"/>
            <a:ext cx="8229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82B9E-9C61-914B-B727-CCFFCC15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Tuning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8F12-A743-8E47-B13A-B977F67D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train/test/online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30%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labeled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lvl="1"/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sets are</a:t>
            </a:r>
            <a:r>
              <a:rPr lang="zh-CN" altLang="en-US" dirty="0"/>
              <a:t> </a:t>
            </a:r>
            <a:r>
              <a:rPr lang="en-US" altLang="zh-CN" dirty="0"/>
              <a:t>approximately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</a:p>
          <a:p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learners,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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Highly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correlated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models</a:t>
            </a:r>
            <a:endParaRPr lang="en-CA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Tuning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everything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same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time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</a:t>
            </a:r>
            <a:endParaRPr lang="en-CA" altLang="zh-CN" dirty="0">
              <a:sym typeface="Wingdings" pitchFamily="2" charset="2"/>
            </a:endParaRP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2838366-3BB0-F848-A96C-B3E1415272ED}"/>
              </a:ext>
            </a:extLst>
          </p:cNvPr>
          <p:cNvSpPr/>
          <p:nvPr/>
        </p:nvSpPr>
        <p:spPr>
          <a:xfrm>
            <a:off x="8876244" y="3524588"/>
            <a:ext cx="542925" cy="357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DAC0C2-4DE1-F347-BCAE-CE9A585F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160" y="3911096"/>
            <a:ext cx="3224001" cy="2282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195BFC-950B-8B45-B5F6-1BD6AD63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59" y="1329916"/>
            <a:ext cx="3224001" cy="22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82B9E-9C61-914B-B727-CCFFCC15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8F12-A743-8E47-B13A-B977F67D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Using the whole training set</a:t>
            </a:r>
          </a:p>
          <a:p>
            <a:r>
              <a:rPr lang="en-US" dirty="0"/>
              <a:t>Final AUC 0.89173</a:t>
            </a:r>
          </a:p>
          <a:p>
            <a:r>
              <a:rPr lang="en-US" dirty="0"/>
              <a:t>Ranked #3 on private leaderboard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4C28D-F1A2-234D-B9D7-70451392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68" y="2160589"/>
            <a:ext cx="574709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10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244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Predicting Life Satisfaction</vt:lpstr>
      <vt:lpstr>Agenda</vt:lpstr>
      <vt:lpstr>Data</vt:lpstr>
      <vt:lpstr>Preprocessing</vt:lpstr>
      <vt:lpstr>XGBoost</vt:lpstr>
      <vt:lpstr>CatBoost</vt:lpstr>
      <vt:lpstr>Stacking</vt:lpstr>
      <vt:lpstr>Tuning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 Wei Zhang</dc:creator>
  <cp:lastModifiedBy>Ting Wei Zhang</cp:lastModifiedBy>
  <cp:revision>10</cp:revision>
  <dcterms:created xsi:type="dcterms:W3CDTF">2020-03-22T02:01:48Z</dcterms:created>
  <dcterms:modified xsi:type="dcterms:W3CDTF">2020-03-26T18:39:00Z</dcterms:modified>
</cp:coreProperties>
</file>