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771"/>
  </p:normalViewPr>
  <p:slideViewPr>
    <p:cSldViewPr snapToGrid="0" snapToObjects="1">
      <p:cViewPr varScale="1">
        <p:scale>
          <a:sx n="137" d="100"/>
          <a:sy n="137" d="100"/>
        </p:scale>
        <p:origin x="22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691AF9-656B-3B41-979A-8268182322F7}"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12898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91AF9-656B-3B41-979A-8268182322F7}"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65562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91AF9-656B-3B41-979A-8268182322F7}"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10925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91AF9-656B-3B41-979A-8268182322F7}"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99434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691AF9-656B-3B41-979A-8268182322F7}"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5996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691AF9-656B-3B41-979A-8268182322F7}"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206105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691AF9-656B-3B41-979A-8268182322F7}"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28483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691AF9-656B-3B41-979A-8268182322F7}" type="datetimeFigureOut">
              <a:rPr lang="en-US" smtClean="0"/>
              <a:t>5/16/17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22160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91AF9-656B-3B41-979A-8268182322F7}" type="datetimeFigureOut">
              <a:rPr lang="en-US" smtClean="0"/>
              <a:t>5/16/17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57975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91AF9-656B-3B41-979A-8268182322F7}"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59673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91AF9-656B-3B41-979A-8268182322F7}" type="datetimeFigureOut">
              <a:rPr lang="en-US" smtClean="0"/>
              <a:t>5/16/17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1A788-1E3B-4F42-ACED-56E61CC52952}" type="slidenum">
              <a:rPr lang="en-US" smtClean="0"/>
              <a:t>‹#›</a:t>
            </a:fld>
            <a:endParaRPr lang="en-US"/>
          </a:p>
        </p:txBody>
      </p:sp>
    </p:spTree>
    <p:extLst>
      <p:ext uri="{BB962C8B-B14F-4D97-AF65-F5344CB8AC3E}">
        <p14:creationId xmlns:p14="http://schemas.microsoft.com/office/powerpoint/2010/main" val="12881798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91AF9-656B-3B41-979A-8268182322F7}" type="datetimeFigureOut">
              <a:rPr lang="en-US" smtClean="0"/>
              <a:t>5/16/17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1A788-1E3B-4F42-ACED-56E61CC52952}" type="slidenum">
              <a:rPr lang="en-US" smtClean="0"/>
              <a:t>‹#›</a:t>
            </a:fld>
            <a:endParaRPr lang="en-US"/>
          </a:p>
        </p:txBody>
      </p:sp>
    </p:spTree>
    <p:extLst>
      <p:ext uri="{BB962C8B-B14F-4D97-AF65-F5344CB8AC3E}">
        <p14:creationId xmlns:p14="http://schemas.microsoft.com/office/powerpoint/2010/main" val="177228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企业协同管理系统</a:t>
            </a:r>
            <a:endParaRPr lang="en-US" dirty="0"/>
          </a:p>
        </p:txBody>
      </p:sp>
      <p:sp>
        <p:nvSpPr>
          <p:cNvPr id="3" name="Subtitle 2"/>
          <p:cNvSpPr>
            <a:spLocks noGrp="1"/>
          </p:cNvSpPr>
          <p:nvPr>
            <p:ph type="subTitle" idx="1"/>
          </p:nvPr>
        </p:nvSpPr>
        <p:spPr/>
        <p:txBody>
          <a:bodyPr/>
          <a:lstStyle/>
          <a:p>
            <a:r>
              <a:rPr lang="zh-CN" altLang="en-US" dirty="0" smtClean="0"/>
              <a:t>王庭旭</a:t>
            </a:r>
            <a:endParaRPr lang="en-US" altLang="zh-CN" dirty="0" smtClean="0"/>
          </a:p>
          <a:p>
            <a:r>
              <a:rPr lang="en-US" altLang="zh-CN" dirty="0" smtClean="0"/>
              <a:t>2013080332029</a:t>
            </a:r>
          </a:p>
          <a:p>
            <a:r>
              <a:rPr lang="zh-CN" altLang="en-US" dirty="0" smtClean="0"/>
              <a:t>计算机</a:t>
            </a:r>
            <a:r>
              <a:rPr lang="en-US" altLang="zh-CN" dirty="0" smtClean="0"/>
              <a:t>1303B</a:t>
            </a:r>
            <a:endParaRPr lang="en-US" dirty="0"/>
          </a:p>
        </p:txBody>
      </p:sp>
    </p:spTree>
    <p:extLst>
      <p:ext uri="{BB962C8B-B14F-4D97-AF65-F5344CB8AC3E}">
        <p14:creationId xmlns:p14="http://schemas.microsoft.com/office/powerpoint/2010/main" val="1857714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需求分析</a:t>
            </a:r>
            <a:endParaRPr lang="en-US" dirty="0"/>
          </a:p>
        </p:txBody>
      </p:sp>
      <p:sp>
        <p:nvSpPr>
          <p:cNvPr id="3" name="Content Placeholder 2"/>
          <p:cNvSpPr>
            <a:spLocks noGrp="1"/>
          </p:cNvSpPr>
          <p:nvPr>
            <p:ph idx="1"/>
          </p:nvPr>
        </p:nvSpPr>
        <p:spPr/>
        <p:txBody>
          <a:bodyPr/>
          <a:lstStyle/>
          <a:p>
            <a:r>
              <a:rPr lang="zh-CN" altLang="en-US" dirty="0" smtClean="0">
                <a:latin typeface="+mn-ea"/>
              </a:rPr>
              <a:t>本系统是为北京金堤科技有限公司定制的部门内部的团队合作协同办公软件系统，意在降低工作过程中降低沟通成本，</a:t>
            </a:r>
            <a:r>
              <a:rPr lang="zh-CN" dirty="0" smtClean="0">
                <a:solidFill>
                  <a:srgbClr val="000000"/>
                </a:solidFill>
                <a:effectLst/>
                <a:latin typeface="+mn-ea"/>
                <a:cs typeface="SimSun" charset="-122"/>
              </a:rPr>
              <a:t>对所做任务有序梳理，抽象拆分，沟通交流，责任分配。</a:t>
            </a:r>
            <a:r>
              <a:rPr lang="en-US" dirty="0" smtClean="0">
                <a:effectLst/>
                <a:latin typeface="+mn-ea"/>
              </a:rPr>
              <a:t> </a:t>
            </a:r>
          </a:p>
          <a:p>
            <a:r>
              <a:rPr lang="zh-CN" altLang="en-US" dirty="0" smtClean="0">
                <a:latin typeface="+mn-ea"/>
              </a:rPr>
              <a:t>未采用市面上已有的解决方案而自行开发一套系统的原因：数据安全性，二次开发性。</a:t>
            </a:r>
            <a:endParaRPr lang="en-US" altLang="zh-CN" dirty="0" smtClean="0">
              <a:latin typeface="+mn-ea"/>
            </a:endParaRPr>
          </a:p>
          <a:p>
            <a:r>
              <a:rPr lang="zh-CN" altLang="en-US" dirty="0" smtClean="0">
                <a:latin typeface="+mn-ea"/>
              </a:rPr>
              <a:t>业务需求：创建组织，布置任务组，布置任务，文档共享，发表评论，指派任务负责人，添加任务关注等。</a:t>
            </a:r>
            <a:endParaRPr lang="en-US" altLang="zh-CN" dirty="0" smtClean="0">
              <a:latin typeface="+mn-ea"/>
            </a:endParaRPr>
          </a:p>
        </p:txBody>
      </p:sp>
    </p:spTree>
    <p:extLst>
      <p:ext uri="{BB962C8B-B14F-4D97-AF65-F5344CB8AC3E}">
        <p14:creationId xmlns:p14="http://schemas.microsoft.com/office/powerpoint/2010/main" val="1453031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系统设计</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433" y="-90994"/>
            <a:ext cx="6467302" cy="7030872"/>
          </a:xfrm>
        </p:spPr>
      </p:pic>
      <p:sp>
        <p:nvSpPr>
          <p:cNvPr id="6" name="TextBox 5"/>
          <p:cNvSpPr txBox="1"/>
          <p:nvPr/>
        </p:nvSpPr>
        <p:spPr>
          <a:xfrm>
            <a:off x="838200" y="2085545"/>
            <a:ext cx="1800493" cy="369332"/>
          </a:xfrm>
          <a:prstGeom prst="rect">
            <a:avLst/>
          </a:prstGeom>
          <a:noFill/>
        </p:spPr>
        <p:txBody>
          <a:bodyPr wrap="none" rtlCol="0">
            <a:spAutoFit/>
          </a:bodyPr>
          <a:lstStyle/>
          <a:p>
            <a:r>
              <a:rPr lang="zh-CN" altLang="en-US" dirty="0" smtClean="0"/>
              <a:t>系统功能模块图</a:t>
            </a:r>
            <a:endParaRPr lang="en-US" dirty="0"/>
          </a:p>
        </p:txBody>
      </p:sp>
    </p:spTree>
    <p:extLst>
      <p:ext uri="{BB962C8B-B14F-4D97-AF65-F5344CB8AC3E}">
        <p14:creationId xmlns:p14="http://schemas.microsoft.com/office/powerpoint/2010/main" val="156406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系统数据流图</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536" y="-206293"/>
            <a:ext cx="4088015" cy="7162203"/>
          </a:xfrm>
        </p:spPr>
      </p:pic>
      <p:sp>
        <p:nvSpPr>
          <p:cNvPr id="11" name="TextBox 10"/>
          <p:cNvSpPr txBox="1"/>
          <p:nvPr/>
        </p:nvSpPr>
        <p:spPr>
          <a:xfrm>
            <a:off x="838199" y="1390261"/>
            <a:ext cx="5852337" cy="369332"/>
          </a:xfrm>
          <a:prstGeom prst="rect">
            <a:avLst/>
          </a:prstGeom>
          <a:noFill/>
        </p:spPr>
        <p:txBody>
          <a:bodyPr wrap="square" rtlCol="0">
            <a:spAutoFit/>
          </a:bodyPr>
          <a:lstStyle/>
          <a:p>
            <a:r>
              <a:rPr lang="zh-CN" altLang="en-US" dirty="0" smtClean="0"/>
              <a:t>零层图</a:t>
            </a:r>
            <a:endParaRPr lang="en-US" altLang="zh-CN" dirty="0" smtClean="0"/>
          </a:p>
        </p:txBody>
      </p:sp>
    </p:spTree>
    <p:extLst>
      <p:ext uri="{BB962C8B-B14F-4D97-AF65-F5344CB8AC3E}">
        <p14:creationId xmlns:p14="http://schemas.microsoft.com/office/powerpoint/2010/main" val="143063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9504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117</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DengXian</vt:lpstr>
      <vt:lpstr>DengXian Light</vt:lpstr>
      <vt:lpstr>SimSun</vt:lpstr>
      <vt:lpstr>Office Theme</vt:lpstr>
      <vt:lpstr>企业协同管理系统</vt:lpstr>
      <vt:lpstr>需求分析</vt:lpstr>
      <vt:lpstr>系统设计</vt:lpstr>
      <vt:lpstr>系统数据流图</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cp:lastPrinted>2017-05-15T14:48:44Z</cp:lastPrinted>
  <dcterms:created xsi:type="dcterms:W3CDTF">2017-05-13T12:08:39Z</dcterms:created>
  <dcterms:modified xsi:type="dcterms:W3CDTF">2017-05-16T15:30:40Z</dcterms:modified>
</cp:coreProperties>
</file>