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96" r:id="rId6"/>
    <p:sldId id="257" r:id="rId7"/>
    <p:sldId id="264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66" r:id="rId17"/>
  </p:sldIdLst>
  <p:sldSz cx="12188825" cy="6858000"/>
  <p:notesSz cx="6858000" cy="9144000"/>
  <p:custDataLst>
    <p:custData r:id="rId4"/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444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60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Sunday, July 19, 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7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1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2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Meeting with Michael Hsieh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223760" cy="1111964"/>
          </a:xfrm>
        </p:spPr>
        <p:txBody>
          <a:bodyPr/>
          <a:lstStyle/>
          <a:p>
            <a:r>
              <a:rPr lang="en-US" dirty="0"/>
              <a:t>Kevin Chen</a:t>
            </a:r>
          </a:p>
          <a:p>
            <a:pPr lvl="1"/>
            <a:r>
              <a:rPr lang="en-US" dirty="0"/>
              <a:t>Software Engineer Intern</a:t>
            </a:r>
          </a:p>
          <a:p>
            <a:pPr lvl="2"/>
            <a:r>
              <a:rPr lang="en-US" dirty="0"/>
              <a:t>2020.07.16</a:t>
            </a: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How's the feeling to be a Site Leader?</a:t>
            </a:r>
          </a:p>
          <a:p>
            <a:r>
              <a:rPr lang="en-US" dirty="0"/>
              <a:t>Was there any experience that you would thank to as a Site Leader?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6387738" cy="5240043"/>
          </a:xfrm>
        </p:spPr>
        <p:txBody>
          <a:bodyPr/>
          <a:lstStyle/>
          <a:p>
            <a:r>
              <a:rPr lang="en-US" dirty="0"/>
              <a:t>Aerospace / MSE, NCKU</a:t>
            </a:r>
          </a:p>
          <a:p>
            <a:r>
              <a:rPr lang="en-US" dirty="0"/>
              <a:t>Basic coding skills which support my majors</a:t>
            </a:r>
          </a:p>
          <a:p>
            <a:r>
              <a:rPr lang="en-US" dirty="0"/>
              <a:t>Interested in reading Humanities &amp; Cultures</a:t>
            </a:r>
          </a:p>
          <a:p>
            <a:r>
              <a:rPr lang="en-US" dirty="0"/>
              <a:t>Swimming / Ping Pong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Chose Applied?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Here, interns are treasured</a:t>
            </a:r>
          </a:p>
          <a:p>
            <a:r>
              <a:rPr lang="en-US" dirty="0"/>
              <a:t>Provide a stage for me to do my best</a:t>
            </a:r>
          </a:p>
          <a:p>
            <a:r>
              <a:rPr lang="en-US" dirty="0"/>
              <a:t>The free &amp; easy atmosphere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Applied?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2E059-A97D-4E53-B6E8-8876C71B2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/>
          <a:lstStyle/>
          <a:p>
            <a:r>
              <a:rPr lang="en-US" dirty="0"/>
              <a:t>Equipment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1191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8" y="886123"/>
            <a:ext cx="6746967" cy="5240043"/>
          </a:xfrm>
        </p:spPr>
        <p:txBody>
          <a:bodyPr/>
          <a:lstStyle/>
          <a:p>
            <a:r>
              <a:rPr lang="en-US" dirty="0"/>
              <a:t>Make routine work more efficient</a:t>
            </a:r>
          </a:p>
          <a:p>
            <a:r>
              <a:rPr lang="en-US" dirty="0"/>
              <a:t>Provide a visualized, friendly interface</a:t>
            </a:r>
          </a:p>
          <a:p>
            <a:r>
              <a:rPr lang="en-US" dirty="0"/>
              <a:t>Build up reminding function for maintenance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 - 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Expectations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0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8" y="886123"/>
            <a:ext cx="8172995" cy="5240043"/>
          </a:xfrm>
        </p:spPr>
        <p:txBody>
          <a:bodyPr/>
          <a:lstStyle/>
          <a:p>
            <a:r>
              <a:rPr lang="en-US" dirty="0"/>
              <a:t>Learn about "REAL" coding and other industrial matters</a:t>
            </a:r>
          </a:p>
          <a:p>
            <a:r>
              <a:rPr lang="en-US" dirty="0"/>
              <a:t>Build relationships with others</a:t>
            </a:r>
          </a:p>
          <a:p>
            <a:r>
              <a:rPr lang="en-US" dirty="0"/>
              <a:t>Dedicate myself to AMT, like the summer sun</a:t>
            </a:r>
          </a:p>
          <a:p>
            <a:r>
              <a:rPr lang="en-US" dirty="0"/>
              <a:t>Work hard, play hard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_2017.potx" id="{450FDB04-E020-4D5B-8948-F59841DDFF12}" vid="{3F2B9244-E00C-403A-B084-563B40ED41BF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DisplayMode>DisplayMode_Single</DisplayMode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870192D7B714FA92847E5A67DE882" ma:contentTypeVersion="1" ma:contentTypeDescription="Create a new document." ma:contentTypeScope="" ma:versionID="98bad29a3f961b54d6e8864ab4d15e7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FD3BF0-CC22-4DB5-96F9-D8CFF2FB21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37C42-00D2-492F-8389-1793548E9577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A37B76F-F350-4CC8-B330-8481AFA0740D}">
  <ds:schemaRefs/>
</ds:datastoreItem>
</file>

<file path=customXml/itemProps4.xml><?xml version="1.0" encoding="utf-8"?>
<ds:datastoreItem xmlns:ds="http://schemas.openxmlformats.org/officeDocument/2006/customXml" ds:itemID="{D20A28C8-27FD-4DC6-84FF-F28AC1BC2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Meeting_with_Michael_Hsieh</Template>
  <TotalTime>10</TotalTime>
  <Words>191</Words>
  <Application>Microsoft Office PowerPoint</Application>
  <PresentationFormat>自訂</PresentationFormat>
  <Paragraphs>58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Wingdings</vt:lpstr>
      <vt:lpstr>Applied_16x9_White_2016</vt:lpstr>
      <vt:lpstr>Meeting with Michael Hsieh</vt:lpstr>
      <vt:lpstr>Self Introduction</vt:lpstr>
      <vt:lpstr>Self Introduction</vt:lpstr>
      <vt:lpstr>Why Chose Applied?</vt:lpstr>
      <vt:lpstr>Why Chose Applied?</vt:lpstr>
      <vt:lpstr>Project Introduction</vt:lpstr>
      <vt:lpstr>Project Introduction - EMS</vt:lpstr>
      <vt:lpstr>Expectations</vt:lpstr>
      <vt:lpstr>Expectations</vt:lpstr>
      <vt:lpstr>Others</vt:lpstr>
      <vt:lpstr>Others</vt:lpstr>
      <vt:lpstr>PowerPoint 簡報</vt:lpstr>
    </vt:vector>
  </TitlesOfParts>
  <Company>Applied Materials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with Michael Hsieh</dc:title>
  <dc:creator>KevinChen</dc:creator>
  <cp:lastModifiedBy>KevinChen</cp:lastModifiedBy>
  <cp:revision>3</cp:revision>
  <dcterms:created xsi:type="dcterms:W3CDTF">2020-07-19T12:17:21Z</dcterms:created>
  <dcterms:modified xsi:type="dcterms:W3CDTF">2020-07-19T12:34:44Z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1858144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D7.0.4</vt:lpwstr>
  </property>
  <property fmtid="{D5CDD505-2E9C-101B-9397-08002B2CF9AE}" pid="5" name="ContentTypeId">
    <vt:lpwstr>0x010100B97870192D7B714FA92847E5A67DE882</vt:lpwstr>
  </property>
</Properties>
</file>