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717198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6499" y="1296173"/>
            <a:ext cx="12878991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6499" y="4159854"/>
            <a:ext cx="12878991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BB96-4AE8-45B5-BA61-F44A020FC08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4717-3EF6-4DD2-AA81-31879896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9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BB96-4AE8-45B5-BA61-F44A020FC08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4717-3EF6-4DD2-AA81-31879896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88704" y="421669"/>
            <a:ext cx="3702710" cy="67118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0574" y="421669"/>
            <a:ext cx="10893480" cy="671186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BB96-4AE8-45B5-BA61-F44A020FC08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4717-3EF6-4DD2-AA81-31879896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7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BB96-4AE8-45B5-BA61-F44A020FC08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4717-3EF6-4DD2-AA81-31879896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630" y="1974511"/>
            <a:ext cx="1481084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1630" y="5300193"/>
            <a:ext cx="1481084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BB96-4AE8-45B5-BA61-F44A020FC08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4717-3EF6-4DD2-AA81-31879896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0574" y="2108344"/>
            <a:ext cx="7298095" cy="5025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93319" y="2108344"/>
            <a:ext cx="7298095" cy="5025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BB96-4AE8-45B5-BA61-F44A020FC08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4717-3EF6-4DD2-AA81-31879896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9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811" y="421669"/>
            <a:ext cx="14810840" cy="15308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812" y="1941510"/>
            <a:ext cx="726455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812" y="2893014"/>
            <a:ext cx="7264555" cy="4255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93319" y="1941510"/>
            <a:ext cx="7300332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93319" y="2893014"/>
            <a:ext cx="7300332" cy="4255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BB96-4AE8-45B5-BA61-F44A020FC08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4717-3EF6-4DD2-AA81-31879896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BB96-4AE8-45B5-BA61-F44A020FC08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4717-3EF6-4DD2-AA81-31879896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1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BB96-4AE8-45B5-BA61-F44A020FC08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4717-3EF6-4DD2-AA81-31879896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811" y="528002"/>
            <a:ext cx="553841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332" y="1140340"/>
            <a:ext cx="8693319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811" y="2376011"/>
            <a:ext cx="553841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BB96-4AE8-45B5-BA61-F44A020FC08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4717-3EF6-4DD2-AA81-31879896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9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811" y="528002"/>
            <a:ext cx="553841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00332" y="1140340"/>
            <a:ext cx="8693319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811" y="2376011"/>
            <a:ext cx="553841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BB96-4AE8-45B5-BA61-F44A020FC08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4717-3EF6-4DD2-AA81-31879896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0574" y="421669"/>
            <a:ext cx="1481084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0574" y="2108344"/>
            <a:ext cx="1481084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0574" y="7340702"/>
            <a:ext cx="386369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BB96-4AE8-45B5-BA61-F44A020FC08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88221" y="7340702"/>
            <a:ext cx="579554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27717" y="7340702"/>
            <a:ext cx="386369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94717-3EF6-4DD2-AA81-31879896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0.jpe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9.jpe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Picture 58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97" y="3185933"/>
            <a:ext cx="415032" cy="395182"/>
          </a:xfrm>
          <a:prstGeom prst="rect">
            <a:avLst/>
          </a:prstGeom>
        </p:spPr>
      </p:pic>
      <p:pic>
        <p:nvPicPr>
          <p:cNvPr id="587" name="Picture 2" descr="Image result for warehous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7" y="1063933"/>
            <a:ext cx="1323854" cy="8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0" name="Straight Connector 589"/>
          <p:cNvCxnSpPr/>
          <p:nvPr/>
        </p:nvCxnSpPr>
        <p:spPr>
          <a:xfrm flipH="1">
            <a:off x="592542" y="2114550"/>
            <a:ext cx="256967" cy="19621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flipH="1" flipV="1">
            <a:off x="716368" y="4881233"/>
            <a:ext cx="807632" cy="14361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3" name="Picture 592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3432391" y="4812233"/>
            <a:ext cx="637953" cy="590108"/>
          </a:xfrm>
          <a:prstGeom prst="rect">
            <a:avLst/>
          </a:prstGeom>
        </p:spPr>
      </p:pic>
      <p:pic>
        <p:nvPicPr>
          <p:cNvPr id="594" name="Picture 59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3476970" y="1353535"/>
            <a:ext cx="637953" cy="590108"/>
          </a:xfrm>
          <a:prstGeom prst="rect">
            <a:avLst/>
          </a:prstGeom>
        </p:spPr>
      </p:pic>
      <p:pic>
        <p:nvPicPr>
          <p:cNvPr id="595" name="Picture 59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2549872" y="258877"/>
            <a:ext cx="637953" cy="590108"/>
          </a:xfrm>
          <a:prstGeom prst="rect">
            <a:avLst/>
          </a:prstGeom>
        </p:spPr>
      </p:pic>
      <p:cxnSp>
        <p:nvCxnSpPr>
          <p:cNvPr id="596" name="Straight Connector 595"/>
          <p:cNvCxnSpPr/>
          <p:nvPr/>
        </p:nvCxnSpPr>
        <p:spPr>
          <a:xfrm flipH="1">
            <a:off x="2400301" y="5162550"/>
            <a:ext cx="864029" cy="7596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/>
          <p:cNvCxnSpPr/>
          <p:nvPr/>
        </p:nvCxnSpPr>
        <p:spPr>
          <a:xfrm flipH="1">
            <a:off x="3958915" y="3677156"/>
            <a:ext cx="215624" cy="102786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>
            <a:off x="3705366" y="2037111"/>
            <a:ext cx="393208" cy="10416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flipH="1" flipV="1">
            <a:off x="2973634" y="872580"/>
            <a:ext cx="384619" cy="6261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/>
          <p:nvPr/>
        </p:nvCxnSpPr>
        <p:spPr>
          <a:xfrm flipV="1">
            <a:off x="1280640" y="371476"/>
            <a:ext cx="1195860" cy="6924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" name="Picture 2" descr="Image result for warehous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09" y="1063933"/>
            <a:ext cx="1323854" cy="8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" name="Picture 6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31" y="1820485"/>
            <a:ext cx="737215" cy="737215"/>
          </a:xfrm>
          <a:prstGeom prst="rect">
            <a:avLst/>
          </a:prstGeom>
        </p:spPr>
      </p:pic>
      <p:cxnSp>
        <p:nvCxnSpPr>
          <p:cNvPr id="618" name="Straight Connector 617"/>
          <p:cNvCxnSpPr/>
          <p:nvPr/>
        </p:nvCxnSpPr>
        <p:spPr>
          <a:xfrm flipH="1">
            <a:off x="6343544" y="2114550"/>
            <a:ext cx="256967" cy="196215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 flipH="1" flipV="1">
            <a:off x="6467370" y="4881233"/>
            <a:ext cx="807632" cy="143611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0" name="Picture 6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7386263" y="6022289"/>
            <a:ext cx="637953" cy="590108"/>
          </a:xfrm>
          <a:prstGeom prst="rect">
            <a:avLst/>
          </a:prstGeom>
        </p:spPr>
      </p:pic>
      <p:cxnSp>
        <p:nvCxnSpPr>
          <p:cNvPr id="624" name="Straight Connector 623"/>
          <p:cNvCxnSpPr/>
          <p:nvPr/>
        </p:nvCxnSpPr>
        <p:spPr>
          <a:xfrm flipH="1">
            <a:off x="8151303" y="5162550"/>
            <a:ext cx="864029" cy="7596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031642" y="371476"/>
            <a:ext cx="1195860" cy="6924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9" name="Picture 6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3" r="79907" b="53425"/>
          <a:stretch/>
        </p:blipFill>
        <p:spPr>
          <a:xfrm rot="5400000">
            <a:off x="6682907" y="2034972"/>
            <a:ext cx="516620" cy="313864"/>
          </a:xfrm>
          <a:prstGeom prst="rect">
            <a:avLst/>
          </a:prstGeom>
        </p:spPr>
      </p:pic>
      <p:pic>
        <p:nvPicPr>
          <p:cNvPr id="642" name="Picture 6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019" y="5996510"/>
            <a:ext cx="536884" cy="511206"/>
          </a:xfrm>
          <a:prstGeom prst="rect">
            <a:avLst/>
          </a:prstGeom>
        </p:spPr>
      </p:pic>
      <p:pic>
        <p:nvPicPr>
          <p:cNvPr id="643" name="Picture 2" descr="Image result for warehous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074" y="1063933"/>
            <a:ext cx="1323854" cy="8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" name="Picture 6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696" y="1908621"/>
            <a:ext cx="737215" cy="737215"/>
          </a:xfrm>
          <a:prstGeom prst="rect">
            <a:avLst/>
          </a:prstGeom>
        </p:spPr>
      </p:pic>
      <p:pic>
        <p:nvPicPr>
          <p:cNvPr id="645" name="Picture 6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11722297" y="4183912"/>
            <a:ext cx="637953" cy="590108"/>
          </a:xfrm>
          <a:prstGeom prst="rect">
            <a:avLst/>
          </a:prstGeom>
        </p:spPr>
      </p:pic>
      <p:cxnSp>
        <p:nvCxnSpPr>
          <p:cNvPr id="646" name="Straight Connector 645"/>
          <p:cNvCxnSpPr/>
          <p:nvPr/>
        </p:nvCxnSpPr>
        <p:spPr>
          <a:xfrm flipH="1">
            <a:off x="12141740" y="2149961"/>
            <a:ext cx="301213" cy="192673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/>
          <p:cNvCxnSpPr/>
          <p:nvPr/>
        </p:nvCxnSpPr>
        <p:spPr>
          <a:xfrm flipH="1" flipV="1">
            <a:off x="12222035" y="4881233"/>
            <a:ext cx="807632" cy="14361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8" name="Picture 6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13140928" y="6022289"/>
            <a:ext cx="637953" cy="590108"/>
          </a:xfrm>
          <a:prstGeom prst="rect">
            <a:avLst/>
          </a:prstGeom>
        </p:spPr>
      </p:pic>
      <p:pic>
        <p:nvPicPr>
          <p:cNvPr id="649" name="Picture 6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15026725" y="4758195"/>
            <a:ext cx="637953" cy="590108"/>
          </a:xfrm>
          <a:prstGeom prst="rect">
            <a:avLst/>
          </a:prstGeom>
        </p:spPr>
      </p:pic>
      <p:pic>
        <p:nvPicPr>
          <p:cNvPr id="650" name="Picture 6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14982637" y="1353535"/>
            <a:ext cx="637953" cy="590108"/>
          </a:xfrm>
          <a:prstGeom prst="rect">
            <a:avLst/>
          </a:prstGeom>
        </p:spPr>
      </p:pic>
      <p:pic>
        <p:nvPicPr>
          <p:cNvPr id="651" name="Picture 65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14055539" y="203792"/>
            <a:ext cx="637953" cy="590108"/>
          </a:xfrm>
          <a:prstGeom prst="rect">
            <a:avLst/>
          </a:prstGeom>
        </p:spPr>
      </p:pic>
      <p:cxnSp>
        <p:nvCxnSpPr>
          <p:cNvPr id="652" name="Straight Connector 651"/>
          <p:cNvCxnSpPr/>
          <p:nvPr/>
        </p:nvCxnSpPr>
        <p:spPr>
          <a:xfrm flipH="1">
            <a:off x="13892295" y="6291993"/>
            <a:ext cx="1521723" cy="137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/>
          <p:cNvCxnSpPr/>
          <p:nvPr/>
        </p:nvCxnSpPr>
        <p:spPr>
          <a:xfrm>
            <a:off x="15449539" y="2037111"/>
            <a:ext cx="0" cy="266790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/>
          <p:cNvCxnSpPr/>
          <p:nvPr/>
        </p:nvCxnSpPr>
        <p:spPr>
          <a:xfrm flipH="1" flipV="1">
            <a:off x="14479299" y="872580"/>
            <a:ext cx="818343" cy="36784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 flipV="1">
            <a:off x="12786307" y="371476"/>
            <a:ext cx="1195860" cy="69245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6" name="Picture 6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3" r="79907" b="53425"/>
          <a:stretch/>
        </p:blipFill>
        <p:spPr>
          <a:xfrm rot="5400000">
            <a:off x="12349353" y="1980973"/>
            <a:ext cx="626377" cy="380545"/>
          </a:xfrm>
          <a:prstGeom prst="rect">
            <a:avLst/>
          </a:prstGeom>
        </p:spPr>
      </p:pic>
      <p:pic>
        <p:nvPicPr>
          <p:cNvPr id="657" name="Picture 65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26725" r="53340" b="55121"/>
          <a:stretch/>
        </p:blipFill>
        <p:spPr>
          <a:xfrm rot="5400000">
            <a:off x="12220088" y="4342996"/>
            <a:ext cx="596945" cy="320747"/>
          </a:xfrm>
          <a:prstGeom prst="rect">
            <a:avLst/>
          </a:prstGeom>
        </p:spPr>
      </p:pic>
      <p:pic>
        <p:nvPicPr>
          <p:cNvPr id="658" name="Picture 6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729" y="4216441"/>
            <a:ext cx="737215" cy="737215"/>
          </a:xfrm>
          <a:prstGeom prst="rect">
            <a:avLst/>
          </a:prstGeom>
        </p:spPr>
      </p:pic>
      <p:pic>
        <p:nvPicPr>
          <p:cNvPr id="659" name="Picture 6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992" y="5412283"/>
            <a:ext cx="737215" cy="737215"/>
          </a:xfrm>
          <a:prstGeom prst="rect">
            <a:avLst/>
          </a:prstGeom>
        </p:spPr>
      </p:pic>
      <p:pic>
        <p:nvPicPr>
          <p:cNvPr id="660" name="Picture 6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858" y="4758195"/>
            <a:ext cx="737215" cy="737215"/>
          </a:xfrm>
          <a:prstGeom prst="rect">
            <a:avLst/>
          </a:prstGeom>
        </p:spPr>
      </p:pic>
      <p:pic>
        <p:nvPicPr>
          <p:cNvPr id="661" name="Picture 6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842" y="5956187"/>
            <a:ext cx="737215" cy="737215"/>
          </a:xfrm>
          <a:prstGeom prst="rect">
            <a:avLst/>
          </a:prstGeom>
        </p:spPr>
      </p:pic>
      <p:pic>
        <p:nvPicPr>
          <p:cNvPr id="662" name="Picture 66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3" r="79907" b="53425"/>
          <a:stretch/>
        </p:blipFill>
        <p:spPr>
          <a:xfrm rot="5400000">
            <a:off x="15832899" y="6059316"/>
            <a:ext cx="584565" cy="355143"/>
          </a:xfrm>
          <a:prstGeom prst="rect">
            <a:avLst/>
          </a:prstGeom>
        </p:spPr>
      </p:pic>
      <p:pic>
        <p:nvPicPr>
          <p:cNvPr id="663" name="Picture 6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448" y="1377335"/>
            <a:ext cx="737215" cy="737215"/>
          </a:xfrm>
          <a:prstGeom prst="rect">
            <a:avLst/>
          </a:prstGeom>
        </p:spPr>
      </p:pic>
      <p:pic>
        <p:nvPicPr>
          <p:cNvPr id="664" name="Picture 6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211" y="176510"/>
            <a:ext cx="737215" cy="737215"/>
          </a:xfrm>
          <a:prstGeom prst="rect">
            <a:avLst/>
          </a:prstGeom>
        </p:spPr>
      </p:pic>
      <p:pic>
        <p:nvPicPr>
          <p:cNvPr id="665" name="Picture 66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9" t="26490" r="-971" b="54154"/>
          <a:stretch/>
        </p:blipFill>
        <p:spPr>
          <a:xfrm rot="5400000">
            <a:off x="12757270" y="5452263"/>
            <a:ext cx="650680" cy="369043"/>
          </a:xfrm>
          <a:prstGeom prst="rect">
            <a:avLst/>
          </a:prstGeom>
        </p:spPr>
      </p:pic>
      <p:cxnSp>
        <p:nvCxnSpPr>
          <p:cNvPr id="666" name="Straight Connector 665"/>
          <p:cNvCxnSpPr/>
          <p:nvPr/>
        </p:nvCxnSpPr>
        <p:spPr>
          <a:xfrm flipH="1">
            <a:off x="5600700" y="176510"/>
            <a:ext cx="0" cy="6509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 flipH="1">
            <a:off x="11430000" y="176510"/>
            <a:ext cx="0" cy="6509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8" name="Picture 66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26725" r="53340" b="55121"/>
          <a:stretch/>
        </p:blipFill>
        <p:spPr>
          <a:xfrm rot="5400000">
            <a:off x="15541979" y="4866259"/>
            <a:ext cx="571652" cy="307157"/>
          </a:xfrm>
          <a:prstGeom prst="rect">
            <a:avLst/>
          </a:prstGeom>
        </p:spPr>
      </p:pic>
      <p:cxnSp>
        <p:nvCxnSpPr>
          <p:cNvPr id="669" name="Straight Connector 668"/>
          <p:cNvCxnSpPr/>
          <p:nvPr/>
        </p:nvCxnSpPr>
        <p:spPr>
          <a:xfrm flipH="1" flipV="1">
            <a:off x="15437356" y="5439881"/>
            <a:ext cx="236872" cy="50472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0" name="Picture 66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7" t="27298" r="26196" b="54439"/>
          <a:stretch/>
        </p:blipFill>
        <p:spPr>
          <a:xfrm rot="5400000">
            <a:off x="15492478" y="1457953"/>
            <a:ext cx="636052" cy="341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2" name="TextBox 671"/>
              <p:cNvSpPr txBox="1"/>
              <p:nvPr/>
            </p:nvSpPr>
            <p:spPr>
              <a:xfrm>
                <a:off x="160631" y="13809"/>
                <a:ext cx="10916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2" name="TextBox 6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1" y="13809"/>
                <a:ext cx="109164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3" name="TextBox 672"/>
              <p:cNvSpPr txBox="1"/>
              <p:nvPr/>
            </p:nvSpPr>
            <p:spPr>
              <a:xfrm>
                <a:off x="5686373" y="13809"/>
                <a:ext cx="1049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3" name="TextBox 6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373" y="13809"/>
                <a:ext cx="104983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5" name="Straight Connector 674"/>
          <p:cNvCxnSpPr/>
          <p:nvPr/>
        </p:nvCxnSpPr>
        <p:spPr>
          <a:xfrm flipH="1">
            <a:off x="11101538" y="7608469"/>
            <a:ext cx="564622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>
            <a:off x="11101538" y="7252313"/>
            <a:ext cx="5760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3" name="Picture 68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3" r="79907" b="53425"/>
          <a:stretch/>
        </p:blipFill>
        <p:spPr>
          <a:xfrm rot="5400000">
            <a:off x="8205910" y="7356103"/>
            <a:ext cx="357903" cy="217438"/>
          </a:xfrm>
          <a:prstGeom prst="rect">
            <a:avLst/>
          </a:prstGeom>
        </p:spPr>
      </p:pic>
      <p:pic>
        <p:nvPicPr>
          <p:cNvPr id="684" name="Picture 68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26725" r="53340" b="55121"/>
          <a:stretch/>
        </p:blipFill>
        <p:spPr>
          <a:xfrm rot="5400000">
            <a:off x="8461564" y="7352761"/>
            <a:ext cx="357901" cy="192305"/>
          </a:xfrm>
          <a:prstGeom prst="rect">
            <a:avLst/>
          </a:prstGeom>
        </p:spPr>
      </p:pic>
      <p:pic>
        <p:nvPicPr>
          <p:cNvPr id="685" name="Picture 68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7" t="27298" r="26196" b="54439"/>
          <a:stretch/>
        </p:blipFill>
        <p:spPr>
          <a:xfrm rot="5400000">
            <a:off x="8706685" y="7358050"/>
            <a:ext cx="357903" cy="192305"/>
          </a:xfrm>
          <a:prstGeom prst="rect">
            <a:avLst/>
          </a:prstGeom>
        </p:spPr>
      </p:pic>
      <p:pic>
        <p:nvPicPr>
          <p:cNvPr id="686" name="Picture 68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9" t="26490" r="-971" b="54154"/>
          <a:stretch/>
        </p:blipFill>
        <p:spPr>
          <a:xfrm rot="5400000">
            <a:off x="8963928" y="7351297"/>
            <a:ext cx="357902" cy="202989"/>
          </a:xfrm>
          <a:prstGeom prst="rect">
            <a:avLst/>
          </a:prstGeom>
        </p:spPr>
      </p:pic>
      <p:sp>
        <p:nvSpPr>
          <p:cNvPr id="687" name="TextBox 686"/>
          <p:cNvSpPr txBox="1"/>
          <p:nvPr/>
        </p:nvSpPr>
        <p:spPr>
          <a:xfrm>
            <a:off x="11803542" y="7033018"/>
            <a:ext cx="163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cs typeface="Times New Roman" panose="02020603050405020304" pitchFamily="18" charset="0"/>
              </a:rPr>
              <a:t>n</a:t>
            </a:r>
            <a:r>
              <a:rPr lang="en-AU" sz="2000" b="1" dirty="0" smtClean="0">
                <a:cs typeface="Times New Roman" panose="02020603050405020304" pitchFamily="18" charset="0"/>
              </a:rPr>
              <a:t>ormal traffic</a:t>
            </a:r>
            <a:endParaRPr 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688" name="TextBox 687"/>
          <p:cNvSpPr txBox="1"/>
          <p:nvPr/>
        </p:nvSpPr>
        <p:spPr>
          <a:xfrm>
            <a:off x="11807224" y="7378407"/>
            <a:ext cx="1958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cs typeface="Times New Roman" panose="02020603050405020304" pitchFamily="18" charset="0"/>
              </a:rPr>
              <a:t>congested traffic</a:t>
            </a:r>
            <a:endParaRPr 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9349633" y="7070353"/>
            <a:ext cx="1770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cs typeface="Times New Roman" panose="02020603050405020304" pitchFamily="18" charset="0"/>
              </a:rPr>
              <a:t>electric vehicle</a:t>
            </a:r>
          </a:p>
          <a:p>
            <a:r>
              <a:rPr lang="en-AU" sz="2000" b="1" dirty="0" smtClean="0">
                <a:cs typeface="Times New Roman" panose="02020603050405020304" pitchFamily="18" charset="0"/>
              </a:rPr>
              <a:t>battery level</a:t>
            </a:r>
            <a:endParaRPr lang="en-US" sz="2000" b="1" dirty="0">
              <a:cs typeface="Times New Roman" panose="02020603050405020304" pitchFamily="18" charset="0"/>
            </a:endParaRPr>
          </a:p>
        </p:txBody>
      </p:sp>
      <p:pic>
        <p:nvPicPr>
          <p:cNvPr id="690" name="Picture 68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13" y="7043593"/>
            <a:ext cx="493007" cy="493007"/>
          </a:xfrm>
          <a:prstGeom prst="rect">
            <a:avLst/>
          </a:prstGeom>
        </p:spPr>
      </p:pic>
      <p:sp>
        <p:nvSpPr>
          <p:cNvPr id="691" name="TextBox 690"/>
          <p:cNvSpPr txBox="1"/>
          <p:nvPr/>
        </p:nvSpPr>
        <p:spPr>
          <a:xfrm>
            <a:off x="4229520" y="7074581"/>
            <a:ext cx="177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cs typeface="Times New Roman" panose="02020603050405020304" pitchFamily="18" charset="0"/>
              </a:rPr>
              <a:t>electric vehicle</a:t>
            </a:r>
          </a:p>
        </p:txBody>
      </p:sp>
      <p:pic>
        <p:nvPicPr>
          <p:cNvPr id="692" name="Picture 69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6094758" y="7108745"/>
            <a:ext cx="357720" cy="330892"/>
          </a:xfrm>
          <a:prstGeom prst="rect">
            <a:avLst/>
          </a:prstGeom>
        </p:spPr>
      </p:pic>
      <p:pic>
        <p:nvPicPr>
          <p:cNvPr id="693" name="Picture 6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53" y="7478949"/>
            <a:ext cx="296325" cy="282152"/>
          </a:xfrm>
          <a:prstGeom prst="rect">
            <a:avLst/>
          </a:prstGeom>
        </p:spPr>
      </p:pic>
      <p:sp>
        <p:nvSpPr>
          <p:cNvPr id="694" name="TextBox 693"/>
          <p:cNvSpPr txBox="1"/>
          <p:nvPr/>
        </p:nvSpPr>
        <p:spPr>
          <a:xfrm>
            <a:off x="6436099" y="7382357"/>
            <a:ext cx="1882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cs typeface="Times New Roman" panose="02020603050405020304" pitchFamily="18" charset="0"/>
              </a:rPr>
              <a:t>c</a:t>
            </a:r>
            <a:r>
              <a:rPr lang="en-AU" sz="2000" b="1" dirty="0" smtClean="0">
                <a:cs typeface="Times New Roman" panose="02020603050405020304" pitchFamily="18" charset="0"/>
              </a:rPr>
              <a:t>harging station</a:t>
            </a:r>
          </a:p>
        </p:txBody>
      </p:sp>
      <p:pic>
        <p:nvPicPr>
          <p:cNvPr id="695" name="Picture 2" descr="Image result for warehous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35" y="7428524"/>
            <a:ext cx="489738" cy="32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" name="TextBox 695"/>
          <p:cNvSpPr txBox="1"/>
          <p:nvPr/>
        </p:nvSpPr>
        <p:spPr>
          <a:xfrm>
            <a:off x="4234359" y="738235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cs typeface="Times New Roman" panose="02020603050405020304" pitchFamily="18" charset="0"/>
              </a:rPr>
              <a:t>depot</a:t>
            </a:r>
          </a:p>
        </p:txBody>
      </p:sp>
      <p:sp>
        <p:nvSpPr>
          <p:cNvPr id="697" name="TextBox 696"/>
          <p:cNvSpPr txBox="1"/>
          <p:nvPr/>
        </p:nvSpPr>
        <p:spPr>
          <a:xfrm>
            <a:off x="6444289" y="7077520"/>
            <a:ext cx="1182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cs typeface="Times New Roman" panose="02020603050405020304" pitchFamily="18" charset="0"/>
              </a:rPr>
              <a:t>customer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9" t="26490" r="-971" b="54154"/>
          <a:stretch/>
        </p:blipFill>
        <p:spPr>
          <a:xfrm rot="5400000">
            <a:off x="14560993" y="303240"/>
            <a:ext cx="612233" cy="34723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3" r="79907" b="53425"/>
          <a:stretch/>
        </p:blipFill>
        <p:spPr>
          <a:xfrm rot="5400000">
            <a:off x="6608121" y="1946314"/>
            <a:ext cx="626377" cy="38054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5879282" y="4113897"/>
            <a:ext cx="637953" cy="59010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26725" r="53340" b="55121"/>
          <a:stretch/>
        </p:blipFill>
        <p:spPr>
          <a:xfrm rot="5400000">
            <a:off x="6377073" y="4272981"/>
            <a:ext cx="596945" cy="320747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14" y="4146426"/>
            <a:ext cx="737215" cy="7372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74" y="6097349"/>
            <a:ext cx="737215" cy="737215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9" t="26490" r="-971" b="54154"/>
          <a:stretch/>
        </p:blipFill>
        <p:spPr>
          <a:xfrm rot="5400000">
            <a:off x="7915352" y="6137329"/>
            <a:ext cx="650680" cy="369043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4" y="1848319"/>
            <a:ext cx="737215" cy="73721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3" r="79907" b="53425"/>
          <a:stretch/>
        </p:blipFill>
        <p:spPr>
          <a:xfrm rot="5400000">
            <a:off x="984870" y="2062806"/>
            <a:ext cx="516620" cy="313864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3" r="79907" b="53425"/>
          <a:stretch/>
        </p:blipFill>
        <p:spPr>
          <a:xfrm rot="5400000">
            <a:off x="910084" y="1974148"/>
            <a:ext cx="626377" cy="38054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49982" y="4133543"/>
            <a:ext cx="637953" cy="590108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26725" r="53340" b="55121"/>
          <a:stretch/>
        </p:blipFill>
        <p:spPr>
          <a:xfrm rot="5400000">
            <a:off x="547773" y="4292627"/>
            <a:ext cx="596945" cy="320747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4" y="4166072"/>
            <a:ext cx="737215" cy="737215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1610356" y="6032210"/>
            <a:ext cx="637953" cy="590108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167" y="6107270"/>
            <a:ext cx="737215" cy="73721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9" t="26490" r="-971" b="54154"/>
          <a:stretch/>
        </p:blipFill>
        <p:spPr>
          <a:xfrm rot="5400000">
            <a:off x="2139445" y="6147250"/>
            <a:ext cx="650680" cy="369043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26725" r="53340" b="55121"/>
          <a:stretch/>
        </p:blipFill>
        <p:spPr>
          <a:xfrm rot="5400000">
            <a:off x="4027054" y="1507870"/>
            <a:ext cx="596945" cy="320747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95" y="1381315"/>
            <a:ext cx="737215" cy="73721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45" y="3076663"/>
            <a:ext cx="737215" cy="737215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3" r="79907" b="53425"/>
          <a:stretch/>
        </p:blipFill>
        <p:spPr>
          <a:xfrm rot="5400000">
            <a:off x="4302221" y="3291150"/>
            <a:ext cx="516620" cy="313864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83" r="79907" b="53425"/>
          <a:stretch/>
        </p:blipFill>
        <p:spPr>
          <a:xfrm rot="5400000">
            <a:off x="4227435" y="3202492"/>
            <a:ext cx="626377" cy="380545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13" y="4828781"/>
            <a:ext cx="737215" cy="737215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9" t="26490" r="-971" b="54154"/>
          <a:stretch/>
        </p:blipFill>
        <p:spPr>
          <a:xfrm rot="5400000">
            <a:off x="3947691" y="4912829"/>
            <a:ext cx="650680" cy="369043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39" y="273023"/>
            <a:ext cx="737215" cy="737215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7" t="27298" r="26196" b="54439"/>
          <a:stretch/>
        </p:blipFill>
        <p:spPr>
          <a:xfrm rot="5400000">
            <a:off x="3096369" y="353641"/>
            <a:ext cx="636052" cy="341758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844" y="3128737"/>
            <a:ext cx="576346" cy="54878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9159052" y="4834205"/>
            <a:ext cx="637953" cy="590108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9203631" y="1375507"/>
            <a:ext cx="637953" cy="590108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116" r="10195" b="12840"/>
          <a:stretch/>
        </p:blipFill>
        <p:spPr>
          <a:xfrm>
            <a:off x="8276533" y="269832"/>
            <a:ext cx="637953" cy="590108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 flipH="1">
            <a:off x="9685576" y="3699128"/>
            <a:ext cx="215624" cy="102786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9432027" y="2059083"/>
            <a:ext cx="393208" cy="10416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8700294" y="894552"/>
            <a:ext cx="440762" cy="5730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26725" r="53340" b="55121"/>
          <a:stretch/>
        </p:blipFill>
        <p:spPr>
          <a:xfrm rot="5400000">
            <a:off x="9753715" y="1529842"/>
            <a:ext cx="596945" cy="320747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356" y="1403287"/>
            <a:ext cx="737215" cy="737215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006" y="3098635"/>
            <a:ext cx="737215" cy="737215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3" r="79907" b="53425"/>
          <a:stretch/>
        </p:blipFill>
        <p:spPr>
          <a:xfrm rot="5400000">
            <a:off x="10028882" y="3313122"/>
            <a:ext cx="516620" cy="313864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83" r="79907" b="53425"/>
          <a:stretch/>
        </p:blipFill>
        <p:spPr>
          <a:xfrm rot="5400000">
            <a:off x="9954096" y="3224464"/>
            <a:ext cx="626377" cy="380545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4" y="4850753"/>
            <a:ext cx="737215" cy="737215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9" t="26490" r="-971" b="54154"/>
          <a:stretch/>
        </p:blipFill>
        <p:spPr>
          <a:xfrm rot="5400000">
            <a:off x="9674352" y="4934801"/>
            <a:ext cx="650680" cy="369043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00" y="294995"/>
            <a:ext cx="737215" cy="737215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7" t="27298" r="26196" b="54439"/>
          <a:stretch/>
        </p:blipFill>
        <p:spPr>
          <a:xfrm rot="5400000">
            <a:off x="8823030" y="375613"/>
            <a:ext cx="636052" cy="341758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200356" y="37144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773378" y="56878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75201" y="4453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639305" y="9856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4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714868" y="-86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5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9333701" y="1031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4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429973" y="-952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5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309347" y="44529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523163" y="56536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cs typeface="Times New Roman" panose="02020603050405020304" pitchFamily="18" charset="0"/>
              </a:rPr>
              <a:t>2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999262" y="37513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cs typeface="Times New Roman" panose="02020603050405020304" pitchFamily="18" charset="0"/>
              </a:rPr>
              <a:t>1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821151" y="38364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cs typeface="Times New Roman" panose="02020603050405020304" pitchFamily="18" charset="0"/>
              </a:rPr>
              <a:t>1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289825" y="65325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cs typeface="Times New Roman" panose="02020603050405020304" pitchFamily="18" charset="0"/>
              </a:rPr>
              <a:t>2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5095143" y="43890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cs typeface="Times New Roman" panose="02020603050405020304" pitchFamily="18" charset="0"/>
              </a:rPr>
              <a:t>3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4673661" y="14374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cs typeface="Times New Roman" panose="02020603050405020304" pitchFamily="18" charset="0"/>
              </a:rPr>
              <a:t>4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3724322" y="4543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cs typeface="Times New Roman" panose="02020603050405020304" pitchFamily="18" charset="0"/>
              </a:rPr>
              <a:t>5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11454484" y="21828"/>
                <a:ext cx="1043234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484" y="21828"/>
                <a:ext cx="1043234" cy="491288"/>
              </a:xfrm>
              <a:prstGeom prst="rect">
                <a:avLst/>
              </a:prstGeom>
              <a:blipFill>
                <a:blip r:embed="rId1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9" name="Picture 15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03" y="3113330"/>
            <a:ext cx="576346" cy="54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3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50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University of Wollongong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Marcella Bernado</dc:creator>
  <cp:lastModifiedBy>Marcella Bernado</cp:lastModifiedBy>
  <cp:revision>15</cp:revision>
  <dcterms:created xsi:type="dcterms:W3CDTF">2019-11-25T00:20:02Z</dcterms:created>
  <dcterms:modified xsi:type="dcterms:W3CDTF">2020-01-23T00:45:47Z</dcterms:modified>
</cp:coreProperties>
</file>