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467850" cy="8783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089" y="1437508"/>
            <a:ext cx="8047673" cy="3058007"/>
          </a:xfrm>
        </p:spPr>
        <p:txBody>
          <a:bodyPr anchor="b"/>
          <a:lstStyle>
            <a:lvl1pPr algn="ctr">
              <a:defRPr sz="62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4613444"/>
            <a:ext cx="7100888" cy="2120679"/>
          </a:xfrm>
        </p:spPr>
        <p:txBody>
          <a:bodyPr/>
          <a:lstStyle>
            <a:lvl1pPr marL="0" indent="0" algn="ctr">
              <a:buNone/>
              <a:defRPr sz="2485"/>
            </a:lvl1pPr>
            <a:lvl2pPr marL="473385" indent="0" algn="ctr">
              <a:buNone/>
              <a:defRPr sz="2071"/>
            </a:lvl2pPr>
            <a:lvl3pPr marL="946770" indent="0" algn="ctr">
              <a:buNone/>
              <a:defRPr sz="1864"/>
            </a:lvl3pPr>
            <a:lvl4pPr marL="1420155" indent="0" algn="ctr">
              <a:buNone/>
              <a:defRPr sz="1657"/>
            </a:lvl4pPr>
            <a:lvl5pPr marL="1893540" indent="0" algn="ctr">
              <a:buNone/>
              <a:defRPr sz="1657"/>
            </a:lvl5pPr>
            <a:lvl6pPr marL="2366924" indent="0" algn="ctr">
              <a:buNone/>
              <a:defRPr sz="1657"/>
            </a:lvl6pPr>
            <a:lvl7pPr marL="2840309" indent="0" algn="ctr">
              <a:buNone/>
              <a:defRPr sz="1657"/>
            </a:lvl7pPr>
            <a:lvl8pPr marL="3313694" indent="0" algn="ctr">
              <a:buNone/>
              <a:defRPr sz="1657"/>
            </a:lvl8pPr>
            <a:lvl9pPr marL="3787079" indent="0" algn="ctr">
              <a:buNone/>
              <a:defRPr sz="165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1" y="467647"/>
            <a:ext cx="2041505" cy="74437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467647"/>
            <a:ext cx="6006167" cy="74437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4" y="2189812"/>
            <a:ext cx="8166021" cy="3653749"/>
          </a:xfrm>
        </p:spPr>
        <p:txBody>
          <a:bodyPr anchor="b"/>
          <a:lstStyle>
            <a:lvl1pPr>
              <a:defRPr sz="62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4" y="5878127"/>
            <a:ext cx="8166021" cy="1921420"/>
          </a:xfrm>
        </p:spPr>
        <p:txBody>
          <a:bodyPr/>
          <a:lstStyle>
            <a:lvl1pPr marL="0" indent="0">
              <a:buNone/>
              <a:defRPr sz="2485">
                <a:solidFill>
                  <a:schemeClr val="tx1"/>
                </a:solidFill>
              </a:defRPr>
            </a:lvl1pPr>
            <a:lvl2pPr marL="473385" indent="0">
              <a:buNone/>
              <a:defRPr sz="2071">
                <a:solidFill>
                  <a:schemeClr val="tx1">
                    <a:tint val="75000"/>
                  </a:schemeClr>
                </a:solidFill>
              </a:defRPr>
            </a:lvl2pPr>
            <a:lvl3pPr marL="946770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3pPr>
            <a:lvl4pPr marL="1420155" indent="0">
              <a:buNone/>
              <a:defRPr sz="1657">
                <a:solidFill>
                  <a:schemeClr val="tx1">
                    <a:tint val="75000"/>
                  </a:schemeClr>
                </a:solidFill>
              </a:defRPr>
            </a:lvl4pPr>
            <a:lvl5pPr marL="1893540" indent="0">
              <a:buNone/>
              <a:defRPr sz="1657">
                <a:solidFill>
                  <a:schemeClr val="tx1">
                    <a:tint val="75000"/>
                  </a:schemeClr>
                </a:solidFill>
              </a:defRPr>
            </a:lvl5pPr>
            <a:lvl6pPr marL="2366924" indent="0">
              <a:buNone/>
              <a:defRPr sz="1657">
                <a:solidFill>
                  <a:schemeClr val="tx1">
                    <a:tint val="75000"/>
                  </a:schemeClr>
                </a:solidFill>
              </a:defRPr>
            </a:lvl6pPr>
            <a:lvl7pPr marL="2840309" indent="0">
              <a:buNone/>
              <a:defRPr sz="1657">
                <a:solidFill>
                  <a:schemeClr val="tx1">
                    <a:tint val="75000"/>
                  </a:schemeClr>
                </a:solidFill>
              </a:defRPr>
            </a:lvl7pPr>
            <a:lvl8pPr marL="3313694" indent="0">
              <a:buNone/>
              <a:defRPr sz="1657">
                <a:solidFill>
                  <a:schemeClr val="tx1">
                    <a:tint val="75000"/>
                  </a:schemeClr>
                </a:solidFill>
              </a:defRPr>
            </a:lvl8pPr>
            <a:lvl9pPr marL="3787079" indent="0">
              <a:buNone/>
              <a:defRPr sz="16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2338237"/>
            <a:ext cx="4023836" cy="5573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2338237"/>
            <a:ext cx="4023836" cy="5573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467649"/>
            <a:ext cx="8166021" cy="1697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9" y="2153212"/>
            <a:ext cx="4005344" cy="1055256"/>
          </a:xfrm>
        </p:spPr>
        <p:txBody>
          <a:bodyPr anchor="b"/>
          <a:lstStyle>
            <a:lvl1pPr marL="0" indent="0">
              <a:buNone/>
              <a:defRPr sz="2485" b="1"/>
            </a:lvl1pPr>
            <a:lvl2pPr marL="473385" indent="0">
              <a:buNone/>
              <a:defRPr sz="2071" b="1"/>
            </a:lvl2pPr>
            <a:lvl3pPr marL="946770" indent="0">
              <a:buNone/>
              <a:defRPr sz="1864" b="1"/>
            </a:lvl3pPr>
            <a:lvl4pPr marL="1420155" indent="0">
              <a:buNone/>
              <a:defRPr sz="1657" b="1"/>
            </a:lvl4pPr>
            <a:lvl5pPr marL="1893540" indent="0">
              <a:buNone/>
              <a:defRPr sz="1657" b="1"/>
            </a:lvl5pPr>
            <a:lvl6pPr marL="2366924" indent="0">
              <a:buNone/>
              <a:defRPr sz="1657" b="1"/>
            </a:lvl6pPr>
            <a:lvl7pPr marL="2840309" indent="0">
              <a:buNone/>
              <a:defRPr sz="1657" b="1"/>
            </a:lvl7pPr>
            <a:lvl8pPr marL="3313694" indent="0">
              <a:buNone/>
              <a:defRPr sz="1657" b="1"/>
            </a:lvl8pPr>
            <a:lvl9pPr marL="3787079" indent="0">
              <a:buNone/>
              <a:defRPr sz="165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9" y="3208468"/>
            <a:ext cx="4005344" cy="4719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100" y="2153212"/>
            <a:ext cx="4025069" cy="1055256"/>
          </a:xfrm>
        </p:spPr>
        <p:txBody>
          <a:bodyPr anchor="b"/>
          <a:lstStyle>
            <a:lvl1pPr marL="0" indent="0">
              <a:buNone/>
              <a:defRPr sz="2485" b="1"/>
            </a:lvl1pPr>
            <a:lvl2pPr marL="473385" indent="0">
              <a:buNone/>
              <a:defRPr sz="2071" b="1"/>
            </a:lvl2pPr>
            <a:lvl3pPr marL="946770" indent="0">
              <a:buNone/>
              <a:defRPr sz="1864" b="1"/>
            </a:lvl3pPr>
            <a:lvl4pPr marL="1420155" indent="0">
              <a:buNone/>
              <a:defRPr sz="1657" b="1"/>
            </a:lvl4pPr>
            <a:lvl5pPr marL="1893540" indent="0">
              <a:buNone/>
              <a:defRPr sz="1657" b="1"/>
            </a:lvl5pPr>
            <a:lvl6pPr marL="2366924" indent="0">
              <a:buNone/>
              <a:defRPr sz="1657" b="1"/>
            </a:lvl6pPr>
            <a:lvl7pPr marL="2840309" indent="0">
              <a:buNone/>
              <a:defRPr sz="1657" b="1"/>
            </a:lvl7pPr>
            <a:lvl8pPr marL="3313694" indent="0">
              <a:buNone/>
              <a:defRPr sz="1657" b="1"/>
            </a:lvl8pPr>
            <a:lvl9pPr marL="3787079" indent="0">
              <a:buNone/>
              <a:defRPr sz="165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100" y="3208468"/>
            <a:ext cx="4025069" cy="4719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585576"/>
            <a:ext cx="3053628" cy="2049516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1264683"/>
            <a:ext cx="4793099" cy="6242076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5"/>
            </a:lvl3pPr>
            <a:lvl4pPr>
              <a:defRPr sz="2071"/>
            </a:lvl4pPr>
            <a:lvl5pPr>
              <a:defRPr sz="2071"/>
            </a:lvl5pPr>
            <a:lvl6pPr>
              <a:defRPr sz="2071"/>
            </a:lvl6pPr>
            <a:lvl7pPr>
              <a:defRPr sz="2071"/>
            </a:lvl7pPr>
            <a:lvl8pPr>
              <a:defRPr sz="2071"/>
            </a:lvl8pPr>
            <a:lvl9pPr>
              <a:defRPr sz="207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2635091"/>
            <a:ext cx="3053628" cy="4881833"/>
          </a:xfrm>
        </p:spPr>
        <p:txBody>
          <a:bodyPr/>
          <a:lstStyle>
            <a:lvl1pPr marL="0" indent="0">
              <a:buNone/>
              <a:defRPr sz="1657"/>
            </a:lvl1pPr>
            <a:lvl2pPr marL="473385" indent="0">
              <a:buNone/>
              <a:defRPr sz="1450"/>
            </a:lvl2pPr>
            <a:lvl3pPr marL="946770" indent="0">
              <a:buNone/>
              <a:defRPr sz="1242"/>
            </a:lvl3pPr>
            <a:lvl4pPr marL="1420155" indent="0">
              <a:buNone/>
              <a:defRPr sz="1035"/>
            </a:lvl4pPr>
            <a:lvl5pPr marL="1893540" indent="0">
              <a:buNone/>
              <a:defRPr sz="1035"/>
            </a:lvl5pPr>
            <a:lvl6pPr marL="2366924" indent="0">
              <a:buNone/>
              <a:defRPr sz="1035"/>
            </a:lvl6pPr>
            <a:lvl7pPr marL="2840309" indent="0">
              <a:buNone/>
              <a:defRPr sz="1035"/>
            </a:lvl7pPr>
            <a:lvl8pPr marL="3313694" indent="0">
              <a:buNone/>
              <a:defRPr sz="1035"/>
            </a:lvl8pPr>
            <a:lvl9pPr marL="3787079" indent="0">
              <a:buNone/>
              <a:defRPr sz="10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585576"/>
            <a:ext cx="3053628" cy="2049516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1264683"/>
            <a:ext cx="4793099" cy="6242076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385" indent="0">
              <a:buNone/>
              <a:defRPr sz="2899"/>
            </a:lvl2pPr>
            <a:lvl3pPr marL="946770" indent="0">
              <a:buNone/>
              <a:defRPr sz="2485"/>
            </a:lvl3pPr>
            <a:lvl4pPr marL="1420155" indent="0">
              <a:buNone/>
              <a:defRPr sz="2071"/>
            </a:lvl4pPr>
            <a:lvl5pPr marL="1893540" indent="0">
              <a:buNone/>
              <a:defRPr sz="2071"/>
            </a:lvl5pPr>
            <a:lvl6pPr marL="2366924" indent="0">
              <a:buNone/>
              <a:defRPr sz="2071"/>
            </a:lvl6pPr>
            <a:lvl7pPr marL="2840309" indent="0">
              <a:buNone/>
              <a:defRPr sz="2071"/>
            </a:lvl7pPr>
            <a:lvl8pPr marL="3313694" indent="0">
              <a:buNone/>
              <a:defRPr sz="2071"/>
            </a:lvl8pPr>
            <a:lvl9pPr marL="3787079" indent="0">
              <a:buNone/>
              <a:defRPr sz="207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2635091"/>
            <a:ext cx="3053628" cy="4881833"/>
          </a:xfrm>
        </p:spPr>
        <p:txBody>
          <a:bodyPr/>
          <a:lstStyle>
            <a:lvl1pPr marL="0" indent="0">
              <a:buNone/>
              <a:defRPr sz="1657"/>
            </a:lvl1pPr>
            <a:lvl2pPr marL="473385" indent="0">
              <a:buNone/>
              <a:defRPr sz="1450"/>
            </a:lvl2pPr>
            <a:lvl3pPr marL="946770" indent="0">
              <a:buNone/>
              <a:defRPr sz="1242"/>
            </a:lvl3pPr>
            <a:lvl4pPr marL="1420155" indent="0">
              <a:buNone/>
              <a:defRPr sz="1035"/>
            </a:lvl4pPr>
            <a:lvl5pPr marL="1893540" indent="0">
              <a:buNone/>
              <a:defRPr sz="1035"/>
            </a:lvl5pPr>
            <a:lvl6pPr marL="2366924" indent="0">
              <a:buNone/>
              <a:defRPr sz="1035"/>
            </a:lvl6pPr>
            <a:lvl7pPr marL="2840309" indent="0">
              <a:buNone/>
              <a:defRPr sz="1035"/>
            </a:lvl7pPr>
            <a:lvl8pPr marL="3313694" indent="0">
              <a:buNone/>
              <a:defRPr sz="1035"/>
            </a:lvl8pPr>
            <a:lvl9pPr marL="3787079" indent="0">
              <a:buNone/>
              <a:defRPr sz="10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467649"/>
            <a:ext cx="8166021" cy="169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2338237"/>
            <a:ext cx="8166021" cy="557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8141133"/>
            <a:ext cx="2130266" cy="46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48CC-48B1-46DC-91E0-A3D763D8CFB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8141133"/>
            <a:ext cx="3195399" cy="46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8141133"/>
            <a:ext cx="2130266" cy="46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8F7F-20ED-4E0E-9118-1C3F1B47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46770" rtl="0" eaLnBrk="1" latinLnBrk="0" hangingPunct="1">
        <a:lnSpc>
          <a:spcPct val="90000"/>
        </a:lnSpc>
        <a:spcBef>
          <a:spcPct val="0"/>
        </a:spcBef>
        <a:buNone/>
        <a:defRPr sz="45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92" indent="-236692" algn="l" defTabSz="946770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10077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5" kern="1200">
          <a:solidFill>
            <a:schemeClr val="tx1"/>
          </a:solidFill>
          <a:latin typeface="+mn-lt"/>
          <a:ea typeface="+mn-ea"/>
          <a:cs typeface="+mn-cs"/>
        </a:defRPr>
      </a:lvl2pPr>
      <a:lvl3pPr marL="1183462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1" kern="1200">
          <a:solidFill>
            <a:schemeClr val="tx1"/>
          </a:solidFill>
          <a:latin typeface="+mn-lt"/>
          <a:ea typeface="+mn-ea"/>
          <a:cs typeface="+mn-cs"/>
        </a:defRPr>
      </a:lvl3pPr>
      <a:lvl4pPr marL="1656847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4pPr>
      <a:lvl5pPr marL="2130232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5pPr>
      <a:lvl6pPr marL="2603617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6pPr>
      <a:lvl7pPr marL="3077002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7pPr>
      <a:lvl8pPr marL="3550387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8pPr>
      <a:lvl9pPr marL="4023771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1pPr>
      <a:lvl2pPr marL="473385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2pPr>
      <a:lvl3pPr marL="946770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3pPr>
      <a:lvl4pPr marL="1420155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4pPr>
      <a:lvl5pPr marL="1893540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5pPr>
      <a:lvl6pPr marL="2366924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6pPr>
      <a:lvl7pPr marL="2840309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7pPr>
      <a:lvl8pPr marL="3313694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8pPr>
      <a:lvl9pPr marL="3787079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/>
              <p:cNvSpPr/>
              <p:nvPr/>
            </p:nvSpPr>
            <p:spPr>
              <a:xfrm>
                <a:off x="4303608" y="62212"/>
                <a:ext cx="1088027" cy="66566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08" y="62212"/>
                <a:ext cx="1088027" cy="665661"/>
              </a:xfrm>
              <a:prstGeom prst="roundRect">
                <a:avLst/>
              </a:prstGeom>
              <a:blipFill>
                <a:blip r:embed="rId2"/>
                <a:stretch>
                  <a:fillRect t="-17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6505239" y="5972568"/>
            <a:ext cx="1088027" cy="6656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3371624" y="1905969"/>
                <a:ext cx="2952000" cy="72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24" y="1905969"/>
                <a:ext cx="2952000" cy="720000"/>
              </a:xfrm>
              <a:prstGeom prst="rect">
                <a:avLst/>
              </a:prstGeom>
              <a:blipFill>
                <a:blip r:embed="rId3"/>
                <a:stretch>
                  <a:fillRect t="-826" b="-74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3371624" y="2859484"/>
                <a:ext cx="2952000" cy="72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</a:t>
                </a:r>
                <a:endPara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route plans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𝑃𝑆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24" y="2859484"/>
                <a:ext cx="2952000" cy="720000"/>
              </a:xfrm>
              <a:prstGeom prst="rect">
                <a:avLst/>
              </a:prstGeom>
              <a:blipFill>
                <a:blip r:embed="rId4"/>
                <a:stretch>
                  <a:fillRect b="-661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3371624" y="3828378"/>
                <a:ext cx="2952000" cy="72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endPara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 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/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AU" i="1" smtClean="0"/>
                            </m:ctrlPr>
                          </m:accPr>
                          <m:e>
                            <m:r>
                              <a:rPr lang="en-AU" b="0" i="1" smtClean="0"/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AU" b="0" i="1" smtClean="0"/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24" y="3828378"/>
                <a:ext cx="2952000" cy="720000"/>
              </a:xfrm>
              <a:prstGeom prst="rect">
                <a:avLst/>
              </a:prstGeom>
              <a:blipFill>
                <a:blip r:embed="rId5"/>
                <a:stretch>
                  <a:fillRect b="-661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3371624" y="4773384"/>
                <a:ext cx="2952000" cy="72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 </a:t>
                </a: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/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AU" i="1"/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z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AU"/>
                          <m:t>t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until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smtClean="0"/>
                      <m:t>𝑡</m:t>
                    </m:r>
                    <m:r>
                      <a:rPr lang="en-AU" b="0" i="1" smtClean="0"/>
                      <m:t>=</m:t>
                    </m:r>
                    <m:r>
                      <a:rPr lang="en-AU" b="0" i="1" smtClean="0"/>
                      <m:t>𝑡</m:t>
                    </m:r>
                    <m:r>
                      <a:rPr lang="en-AU" b="0" i="1" smtClean="0"/>
                      <m:t>+1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24" y="4773384"/>
                <a:ext cx="2952000" cy="720000"/>
              </a:xfrm>
              <a:prstGeom prst="rect">
                <a:avLst/>
              </a:prstGeom>
              <a:blipFill>
                <a:blip r:embed="rId6"/>
                <a:stretch>
                  <a:fillRect b="-661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Flowchart: Decision 109"/>
              <p:cNvSpPr/>
              <p:nvPr/>
            </p:nvSpPr>
            <p:spPr>
              <a:xfrm>
                <a:off x="4055145" y="5718390"/>
                <a:ext cx="1584957" cy="1174018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0" name="Flowchart: Decision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45" y="5718390"/>
                <a:ext cx="1584957" cy="1174018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owchart: Decision 110"/>
          <p:cNvSpPr/>
          <p:nvPr/>
        </p:nvSpPr>
        <p:spPr>
          <a:xfrm>
            <a:off x="4055144" y="7290804"/>
            <a:ext cx="1584957" cy="1174018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 occurs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6505239" y="7517813"/>
                <a:ext cx="2880000" cy="72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evise </a:t>
                </a:r>
              </a:p>
              <a:p>
                <a:pPr algn="ctr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solutions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𝑃𝑆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39" y="7517813"/>
                <a:ext cx="2880000" cy="720000"/>
              </a:xfrm>
              <a:prstGeom prst="rect">
                <a:avLst/>
              </a:prstGeom>
              <a:blipFill>
                <a:blip r:embed="rId8"/>
                <a:stretch>
                  <a:fillRect b="-661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stCxn id="104" idx="2"/>
            <a:endCxn id="43" idx="0"/>
          </p:cNvCxnSpPr>
          <p:nvPr/>
        </p:nvCxnSpPr>
        <p:spPr>
          <a:xfrm>
            <a:off x="4847622" y="727873"/>
            <a:ext cx="0" cy="199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6" idx="2"/>
            <a:endCxn id="107" idx="0"/>
          </p:cNvCxnSpPr>
          <p:nvPr/>
        </p:nvCxnSpPr>
        <p:spPr>
          <a:xfrm>
            <a:off x="4847624" y="2625969"/>
            <a:ext cx="0" cy="233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08" idx="0"/>
          </p:cNvCxnSpPr>
          <p:nvPr/>
        </p:nvCxnSpPr>
        <p:spPr>
          <a:xfrm>
            <a:off x="4847624" y="3579484"/>
            <a:ext cx="0" cy="24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09" idx="0"/>
          </p:cNvCxnSpPr>
          <p:nvPr/>
        </p:nvCxnSpPr>
        <p:spPr>
          <a:xfrm>
            <a:off x="4847624" y="4548378"/>
            <a:ext cx="0" cy="22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2"/>
            <a:endCxn id="110" idx="0"/>
          </p:cNvCxnSpPr>
          <p:nvPr/>
        </p:nvCxnSpPr>
        <p:spPr>
          <a:xfrm>
            <a:off x="4847624" y="5493384"/>
            <a:ext cx="0" cy="22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0" idx="2"/>
            <a:endCxn id="111" idx="0"/>
          </p:cNvCxnSpPr>
          <p:nvPr/>
        </p:nvCxnSpPr>
        <p:spPr>
          <a:xfrm flipH="1">
            <a:off x="4847623" y="6892408"/>
            <a:ext cx="1" cy="39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2" idx="0"/>
            <a:endCxn id="107" idx="3"/>
          </p:cNvCxnSpPr>
          <p:nvPr/>
        </p:nvCxnSpPr>
        <p:spPr>
          <a:xfrm rot="16200000" flipV="1">
            <a:off x="4985268" y="4557841"/>
            <a:ext cx="4298329" cy="1621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  <a:endCxn id="112" idx="1"/>
          </p:cNvCxnSpPr>
          <p:nvPr/>
        </p:nvCxnSpPr>
        <p:spPr>
          <a:xfrm>
            <a:off x="5640101" y="7877813"/>
            <a:ext cx="86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0" idx="3"/>
            <a:endCxn id="105" idx="1"/>
          </p:cNvCxnSpPr>
          <p:nvPr/>
        </p:nvCxnSpPr>
        <p:spPr>
          <a:xfrm>
            <a:off x="5640102" y="6305399"/>
            <a:ext cx="865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09593" y="59634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902241" y="84266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11446" y="6906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6001" y="2382726"/>
            <a:ext cx="2325261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reedy 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5413" y="3501094"/>
            <a:ext cx="2325261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neighbourhood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Connector 133"/>
          <p:cNvCxnSpPr>
            <a:stCxn id="107" idx="1"/>
          </p:cNvCxnSpPr>
          <p:nvPr/>
        </p:nvCxnSpPr>
        <p:spPr>
          <a:xfrm flipH="1" flipV="1">
            <a:off x="2700674" y="2382726"/>
            <a:ext cx="670950" cy="836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7" idx="1"/>
          </p:cNvCxnSpPr>
          <p:nvPr/>
        </p:nvCxnSpPr>
        <p:spPr>
          <a:xfrm flipH="1">
            <a:off x="2700674" y="3219484"/>
            <a:ext cx="670950" cy="100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9" idx="2"/>
            <a:endCxn id="131" idx="0"/>
          </p:cNvCxnSpPr>
          <p:nvPr/>
        </p:nvCxnSpPr>
        <p:spPr>
          <a:xfrm flipH="1">
            <a:off x="1538044" y="3102726"/>
            <a:ext cx="588" cy="39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5879" y="75097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111" idx="2"/>
            <a:endCxn id="109" idx="1"/>
          </p:cNvCxnSpPr>
          <p:nvPr/>
        </p:nvCxnSpPr>
        <p:spPr>
          <a:xfrm rot="5400000" flipH="1">
            <a:off x="2443905" y="6061104"/>
            <a:ext cx="3331438" cy="1475999"/>
          </a:xfrm>
          <a:prstGeom prst="bentConnector4">
            <a:avLst>
              <a:gd name="adj1" fmla="val -6862"/>
              <a:gd name="adj2" fmla="val 140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371622" y="927071"/>
                <a:ext cx="2952000" cy="72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A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A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𝛬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22" y="927071"/>
                <a:ext cx="2952000" cy="720000"/>
              </a:xfrm>
              <a:prstGeom prst="rect">
                <a:avLst/>
              </a:prstGeom>
              <a:blipFill>
                <a:blip r:embed="rId9"/>
                <a:stretch>
                  <a:fillRect b="-495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2"/>
            <a:endCxn id="106" idx="0"/>
          </p:cNvCxnSpPr>
          <p:nvPr/>
        </p:nvCxnSpPr>
        <p:spPr>
          <a:xfrm>
            <a:off x="4847622" y="1647071"/>
            <a:ext cx="2" cy="25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9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113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Marcella Bernado</dc:creator>
  <cp:lastModifiedBy>Marcella Bernado</cp:lastModifiedBy>
  <cp:revision>17</cp:revision>
  <dcterms:created xsi:type="dcterms:W3CDTF">2019-11-26T04:38:57Z</dcterms:created>
  <dcterms:modified xsi:type="dcterms:W3CDTF">2020-02-04T04:39:54Z</dcterms:modified>
</cp:coreProperties>
</file>