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360B-9E6C-405D-9F8C-E72FC302F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06BF51-B4AE-48E9-AEA2-FF86B3528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7C541-875D-4E9E-9366-753F9000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484F1-6ED5-4048-9246-E60F8191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C1600-1C7D-46AE-B887-27F55D8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AD322-6B04-41CC-BAEA-74E2C1F5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2A9AB9-99CA-4D27-B95E-128BA0992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63972-6050-4E47-B468-25D015A5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7CAA8-47CA-423A-BC08-AD8C59C9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A77297-B212-45BC-8AD8-75FF4B7F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66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DBD915-4FDD-41B6-9B3E-6FB7D533F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B29338-3BB5-4DFA-BB61-E7A2F0BD9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163DD-FF4A-4998-A2B4-03205B33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46D647-0357-43F4-9ABC-89D083A1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9080D-9F59-4E4B-9ACA-374473E8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79C5D-7721-42FF-BE0A-AFCEB2E2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D07F6-22F9-4BE0-B244-75812E7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00653-FA8F-41C2-B92A-07F5CEB9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D923A-D58B-4960-85B8-BBEFE2C5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F1B856-5732-413B-89D5-027B3673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11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776D1-506F-430C-8C20-C92CC23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B61791-D67B-46C9-BBC0-A512310C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81E2E-8A00-487E-9F82-5011FE6D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C468A0-2399-410E-9F07-529FD27B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EDA7EE-5868-4B2C-86D6-CA8EB514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78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63098-FCE2-4173-899D-A2F5A606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3F393-A603-40EA-BE9C-45224D8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962967-907C-4A65-ABD9-DE212163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FF136-4F6E-4EDB-A370-38B428B1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FA0F10-1E91-4CE4-B18C-65FD2A30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1AD78C-5557-48B2-8159-E3B86B20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5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F29E4-C827-4FE2-A411-35FD8EDC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681068-E145-40FB-9D3C-3359DF4B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C7A09E-92BD-49F4-852B-23DA041EE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7AC9DD-3A02-4BF3-B7F1-040E8734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B8D10C-EC02-4FE8-A3EA-CB219AB7A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0901DE-6B29-46CC-B07D-34E84585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CDAFE6-D880-4096-AB08-9B287D7B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07DC84-F4F7-4956-91F1-328F9B6F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0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D0873-2F8D-4BFB-9F8C-81501C11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E7E8D4-56DC-48EF-A190-DB918A24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A63DEE-E0FC-4EE6-BFC1-7847B35F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693245-6B45-4E90-A578-C5163113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81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02C82-B078-4E29-B5CD-F2103EBF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4EF7E8-5AF7-4551-9EBA-23BBD023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3FEE95-4AA0-44CF-BD69-1F85ECD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4D3C9-E88B-4C30-8549-44B1147C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EB952-7856-4816-ACBB-2FB5A9CB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B085D6-6399-4EEF-9940-9327789B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D2A8D3-0A77-4375-B84D-89F62A7E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A4D91-DDB2-49B5-AE59-FB183070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66F033-04D3-49B6-9D25-5935783D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96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BD53B-777B-4E51-A3D2-8F55AC0C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129348-371E-49C4-BAE4-EDC596DEA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F31C1B-4788-408D-BA01-9F1C5050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030374-FABA-4582-8151-14B48204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4BEB37-53B8-454D-A6D7-01D9301A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807CE7-6148-400A-A1E2-8B61ED75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5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BDB972-D731-4F2F-A6DE-67C0A660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F5576-4DAF-46C9-A73A-A105FC665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6BB526-6855-4E01-8A22-A8E0E084B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BBA5-CA26-46B1-939A-14500D48A32E}" type="datetimeFigureOut">
              <a:rPr lang="zh-TW" altLang="en-US" smtClean="0"/>
              <a:t>2020/2/14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7E5C0-AF27-4BC0-B464-64D4B3521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A983E-B987-4A07-9B73-9CE37C328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CEC0-93C8-4ED0-A776-96EC95B8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8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2562C-2CFD-41EF-8542-01593D37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1D10EB-FE03-47C6-96A0-A10B22F7E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7458"/>
            <a:ext cx="5487650" cy="36584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0A3A6B-AF6C-4C19-AD94-1D31D116D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6CDCB-0011-4733-8970-3D2112C9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B0F13F-66C7-4E3C-A8D6-5B2EE408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625884"/>
            <a:ext cx="9563100" cy="2750820"/>
          </a:xfrm>
        </p:spPr>
      </p:pic>
    </p:spTree>
    <p:extLst>
      <p:ext uri="{BB962C8B-B14F-4D97-AF65-F5344CB8AC3E}">
        <p14:creationId xmlns:p14="http://schemas.microsoft.com/office/powerpoint/2010/main" val="99539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Training Curve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2020-01-31T01:57:52Z</dcterms:created>
  <dcterms:modified xsi:type="dcterms:W3CDTF">2020-02-14T00:15:23Z</dcterms:modified>
</cp:coreProperties>
</file>