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61" r:id="rId5"/>
    <p:sldId id="263" r:id="rId6"/>
    <p:sldId id="266" r:id="rId7"/>
    <p:sldId id="267" r:id="rId8"/>
    <p:sldId id="284" r:id="rId9"/>
    <p:sldId id="278" r:id="rId10"/>
    <p:sldId id="286" r:id="rId11"/>
    <p:sldId id="274" r:id="rId12"/>
    <p:sldId id="275" r:id="rId13"/>
    <p:sldId id="276" r:id="rId14"/>
    <p:sldId id="287" r:id="rId15"/>
  </p:sldIdLst>
  <p:sldSz cx="9144000" cy="6858000" type="screen4x3"/>
  <p:notesSz cx="6735763" cy="9866313"/>
  <p:embeddedFontLs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qA0hQclvasl5dDXLTg6Y99rN2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0750" tIns="45375" rIns="90750" bIns="453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八个时间滤波器两个空间滤波器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1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266344" y="4506924"/>
            <a:ext cx="376138" cy="3764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791733" y="2037377"/>
            <a:ext cx="365719" cy="366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6841746" y="4682129"/>
            <a:ext cx="690802" cy="691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5908175" y="652428"/>
            <a:ext cx="128158" cy="1282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6"/>
                  <a:pt x="4835" y="0"/>
                  <a:pt x="10800" y="0"/>
                </a:cubicBezTo>
                <a:cubicBezTo>
                  <a:pt x="16764" y="0"/>
                  <a:pt x="21600" y="4836"/>
                  <a:pt x="21600" y="108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016025" y="1728684"/>
            <a:ext cx="398018" cy="3983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991529" y="1653596"/>
            <a:ext cx="690802" cy="691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6675037" y="3138662"/>
            <a:ext cx="127116" cy="1272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1"/>
                </a:moveTo>
                <a:cubicBezTo>
                  <a:pt x="21600" y="16766"/>
                  <a:pt x="16764" y="21600"/>
                  <a:pt x="10801" y="21600"/>
                </a:cubicBezTo>
                <a:cubicBezTo>
                  <a:pt x="4836" y="21600"/>
                  <a:pt x="0" y="16766"/>
                  <a:pt x="0" y="10801"/>
                </a:cubicBezTo>
                <a:cubicBezTo>
                  <a:pt x="0" y="4836"/>
                  <a:pt x="4836" y="0"/>
                  <a:pt x="10801" y="0"/>
                </a:cubicBezTo>
                <a:cubicBezTo>
                  <a:pt x="16764" y="0"/>
                  <a:pt x="21600" y="4836"/>
                  <a:pt x="21600" y="1080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3882657" y="6092106"/>
            <a:ext cx="262567" cy="26280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533079" y="3514099"/>
            <a:ext cx="229225" cy="2294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6149903" y="5007508"/>
            <a:ext cx="128158" cy="1282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6"/>
                  <a:pt x="4835" y="0"/>
                  <a:pt x="10800" y="0"/>
                </a:cubicBezTo>
                <a:cubicBezTo>
                  <a:pt x="16764" y="0"/>
                  <a:pt x="21600" y="4836"/>
                  <a:pt x="21600" y="108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441133" y="4882362"/>
            <a:ext cx="376138" cy="3764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16408" y="6734523"/>
            <a:ext cx="363635" cy="117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9768" y="8880"/>
                  <a:pt x="15623" y="0"/>
                  <a:pt x="10800" y="0"/>
                </a:cubicBezTo>
                <a:cubicBezTo>
                  <a:pt x="5977" y="0"/>
                  <a:pt x="1832" y="8880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83934" y="5357917"/>
            <a:ext cx="266735" cy="366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215"/>
                </a:moveTo>
                <a:cubicBezTo>
                  <a:pt x="19561" y="440"/>
                  <a:pt x="17245" y="0"/>
                  <a:pt x="14788" y="0"/>
                </a:cubicBezTo>
                <a:cubicBezTo>
                  <a:pt x="6621" y="0"/>
                  <a:pt x="0" y="4835"/>
                  <a:pt x="0" y="10800"/>
                </a:cubicBezTo>
                <a:cubicBezTo>
                  <a:pt x="0" y="16765"/>
                  <a:pt x="6621" y="21600"/>
                  <a:pt x="14788" y="21600"/>
                </a:cubicBezTo>
                <a:cubicBezTo>
                  <a:pt x="17245" y="21600"/>
                  <a:pt x="19561" y="21160"/>
                  <a:pt x="21600" y="20385"/>
                </a:cubicBezTo>
                <a:cubicBezTo>
                  <a:pt x="21600" y="20385"/>
                  <a:pt x="21600" y="1215"/>
                  <a:pt x="21600" y="1215"/>
                </a:cubicBezTo>
                <a:close/>
                <a:moveTo>
                  <a:pt x="21600" y="1215"/>
                </a:move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5666446" y="1669"/>
            <a:ext cx="376138" cy="2742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6" y="0"/>
                </a:moveTo>
                <a:cubicBezTo>
                  <a:pt x="426" y="2023"/>
                  <a:pt x="0" y="4313"/>
                  <a:pt x="0" y="6740"/>
                </a:cubicBezTo>
                <a:cubicBezTo>
                  <a:pt x="0" y="14947"/>
                  <a:pt x="4835" y="21600"/>
                  <a:pt x="10800" y="21600"/>
                </a:cubicBezTo>
                <a:cubicBezTo>
                  <a:pt x="16765" y="21600"/>
                  <a:pt x="21600" y="14947"/>
                  <a:pt x="21600" y="6740"/>
                </a:cubicBezTo>
                <a:cubicBezTo>
                  <a:pt x="21600" y="4313"/>
                  <a:pt x="21174" y="2023"/>
                  <a:pt x="20424" y="0"/>
                </a:cubicBezTo>
                <a:cubicBezTo>
                  <a:pt x="20424" y="0"/>
                  <a:pt x="1176" y="0"/>
                  <a:pt x="1176" y="0"/>
                </a:cubicBezTo>
                <a:close/>
                <a:moveTo>
                  <a:pt x="1176" y="0"/>
                </a:move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99609" y="626"/>
            <a:ext cx="229225" cy="1366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4" y="0"/>
                </a:moveTo>
                <a:cubicBezTo>
                  <a:pt x="71" y="1100"/>
                  <a:pt x="0" y="2230"/>
                  <a:pt x="0" y="3390"/>
                </a:cubicBezTo>
                <a:cubicBezTo>
                  <a:pt x="0" y="13448"/>
                  <a:pt x="4835" y="21600"/>
                  <a:pt x="10800" y="21600"/>
                </a:cubicBezTo>
                <a:cubicBezTo>
                  <a:pt x="16765" y="21600"/>
                  <a:pt x="21600" y="13448"/>
                  <a:pt x="21600" y="3390"/>
                </a:cubicBezTo>
                <a:cubicBezTo>
                  <a:pt x="21600" y="2230"/>
                  <a:pt x="21529" y="1100"/>
                  <a:pt x="21406" y="0"/>
                </a:cubicBezTo>
                <a:cubicBezTo>
                  <a:pt x="21406" y="0"/>
                  <a:pt x="194" y="0"/>
                  <a:pt x="194" y="0"/>
                </a:cubicBezTo>
                <a:close/>
                <a:moveTo>
                  <a:pt x="194" y="0"/>
                </a:move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886695" y="3240789"/>
            <a:ext cx="5859835" cy="190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886694" y="5191221"/>
            <a:ext cx="5859835" cy="8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7318687" y="467073"/>
            <a:ext cx="1116799" cy="72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6"/>
              <a:buNone/>
              <a:defRPr sz="656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261937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lt1"/>
              </a:buClr>
              <a:buSzPts val="525"/>
              <a:buChar char="•"/>
              <a:defRPr sz="525">
                <a:solidFill>
                  <a:schemeClr val="lt1"/>
                </a:solidFill>
              </a:defRPr>
            </a:lvl2pPr>
            <a:lvl3pPr marL="1371600" lvl="2" indent="-261937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lt1"/>
              </a:buClr>
              <a:buSzPts val="525"/>
              <a:buChar char="•"/>
              <a:defRPr sz="525">
                <a:solidFill>
                  <a:schemeClr val="lt1"/>
                </a:solidFill>
              </a:defRPr>
            </a:lvl3pPr>
            <a:lvl4pPr marL="1828800" lvl="3" indent="-261937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lt1"/>
              </a:buClr>
              <a:buSzPts val="525"/>
              <a:buChar char="•"/>
              <a:defRPr sz="525">
                <a:solidFill>
                  <a:schemeClr val="lt1"/>
                </a:solidFill>
              </a:defRPr>
            </a:lvl4pPr>
            <a:lvl5pPr marL="2286000" lvl="4" indent="-261937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lt1"/>
              </a:buClr>
              <a:buSzPts val="525"/>
              <a:buChar char="•"/>
              <a:defRPr sz="525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4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5578" y="5983685"/>
            <a:ext cx="1325702" cy="106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large text">
  <p:cSld name="2_Title and large 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707889" y="1105826"/>
            <a:ext cx="6740433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56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56"/>
              <a:buFont typeface="Libre Baskerville"/>
              <a:buNone/>
              <a:defRPr sz="2956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77249" y="2303582"/>
            <a:ext cx="8194876" cy="291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705910" y="541647"/>
            <a:ext cx="972852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ts val="591"/>
              <a:buNone/>
              <a:defRPr sz="591" cap="non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7688163" y="518875"/>
            <a:ext cx="87858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bre Baskerville"/>
              <a:buNone/>
            </a:pPr>
            <a:fld id="{00000000-1234-1234-1234-123412341234}" type="slidenum">
              <a:rPr lang="en-US" sz="12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200">
              <a:solidFill>
                <a:schemeClr val="accen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739781" y="-141445"/>
            <a:ext cx="376138" cy="3764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364467" y="92921"/>
            <a:ext cx="365719" cy="366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349813" y="477510"/>
            <a:ext cx="128158" cy="1282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6"/>
                  <a:pt x="4835" y="0"/>
                  <a:pt x="10800" y="0"/>
                </a:cubicBezTo>
                <a:cubicBezTo>
                  <a:pt x="16764" y="0"/>
                  <a:pt x="21600" y="4836"/>
                  <a:pt x="21600" y="10800"/>
                </a:cubicBezTo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-77404" y="-122434"/>
            <a:ext cx="398018" cy="3983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33993" y="46795"/>
            <a:ext cx="614330" cy="6148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7934268" y="171421"/>
            <a:ext cx="127115" cy="1272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1"/>
                </a:moveTo>
                <a:cubicBezTo>
                  <a:pt x="21600" y="16766"/>
                  <a:pt x="16764" y="21600"/>
                  <a:pt x="10801" y="21600"/>
                </a:cubicBezTo>
                <a:cubicBezTo>
                  <a:pt x="4836" y="21600"/>
                  <a:pt x="0" y="16766"/>
                  <a:pt x="0" y="10801"/>
                </a:cubicBezTo>
                <a:cubicBezTo>
                  <a:pt x="0" y="4836"/>
                  <a:pt x="4836" y="0"/>
                  <a:pt x="10801" y="0"/>
                </a:cubicBezTo>
                <a:cubicBezTo>
                  <a:pt x="16764" y="0"/>
                  <a:pt x="21600" y="4836"/>
                  <a:pt x="21600" y="10801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43344" y="238696"/>
            <a:ext cx="262567" cy="26280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8688863" y="838863"/>
            <a:ext cx="229225" cy="2294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796189" y="129491"/>
            <a:ext cx="128158" cy="1282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6"/>
                  <a:pt x="4835" y="0"/>
                  <a:pt x="10800" y="0"/>
                </a:cubicBezTo>
                <a:cubicBezTo>
                  <a:pt x="16764" y="0"/>
                  <a:pt x="21600" y="4836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261271" y="370100"/>
            <a:ext cx="330793" cy="331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901581" y="1269950"/>
            <a:ext cx="266735" cy="366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215"/>
                </a:moveTo>
                <a:cubicBezTo>
                  <a:pt x="19561" y="440"/>
                  <a:pt x="17245" y="0"/>
                  <a:pt x="14788" y="0"/>
                </a:cubicBezTo>
                <a:cubicBezTo>
                  <a:pt x="6621" y="0"/>
                  <a:pt x="0" y="4835"/>
                  <a:pt x="0" y="10800"/>
                </a:cubicBezTo>
                <a:cubicBezTo>
                  <a:pt x="0" y="16765"/>
                  <a:pt x="6621" y="21600"/>
                  <a:pt x="14788" y="21600"/>
                </a:cubicBezTo>
                <a:cubicBezTo>
                  <a:pt x="17245" y="21600"/>
                  <a:pt x="19561" y="21160"/>
                  <a:pt x="21600" y="20385"/>
                </a:cubicBezTo>
                <a:cubicBezTo>
                  <a:pt x="21600" y="20385"/>
                  <a:pt x="21600" y="1215"/>
                  <a:pt x="21600" y="1215"/>
                </a:cubicBezTo>
                <a:close/>
                <a:moveTo>
                  <a:pt x="21600" y="1215"/>
                </a:move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333659" y="-7017"/>
            <a:ext cx="376138" cy="2742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6" y="0"/>
                </a:moveTo>
                <a:cubicBezTo>
                  <a:pt x="426" y="2023"/>
                  <a:pt x="0" y="4313"/>
                  <a:pt x="0" y="6740"/>
                </a:cubicBezTo>
                <a:cubicBezTo>
                  <a:pt x="0" y="14947"/>
                  <a:pt x="4835" y="21600"/>
                  <a:pt x="10800" y="21600"/>
                </a:cubicBezTo>
                <a:cubicBezTo>
                  <a:pt x="16765" y="21600"/>
                  <a:pt x="21600" y="14947"/>
                  <a:pt x="21600" y="6740"/>
                </a:cubicBezTo>
                <a:cubicBezTo>
                  <a:pt x="21600" y="4313"/>
                  <a:pt x="21174" y="2023"/>
                  <a:pt x="20424" y="0"/>
                </a:cubicBezTo>
                <a:cubicBezTo>
                  <a:pt x="20424" y="0"/>
                  <a:pt x="1176" y="0"/>
                  <a:pt x="1176" y="0"/>
                </a:cubicBezTo>
                <a:close/>
                <a:moveTo>
                  <a:pt x="1176" y="0"/>
                </a:moveTo>
              </a:path>
            </a:pathLst>
          </a:custGeom>
          <a:solidFill>
            <a:srgbClr val="9420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5631410" y="-7127"/>
            <a:ext cx="229225" cy="1366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4" y="0"/>
                </a:moveTo>
                <a:cubicBezTo>
                  <a:pt x="71" y="1100"/>
                  <a:pt x="0" y="2230"/>
                  <a:pt x="0" y="3390"/>
                </a:cubicBezTo>
                <a:cubicBezTo>
                  <a:pt x="0" y="13448"/>
                  <a:pt x="4835" y="21600"/>
                  <a:pt x="10800" y="21600"/>
                </a:cubicBezTo>
                <a:cubicBezTo>
                  <a:pt x="16765" y="21600"/>
                  <a:pt x="21600" y="13448"/>
                  <a:pt x="21600" y="3390"/>
                </a:cubicBezTo>
                <a:cubicBezTo>
                  <a:pt x="21600" y="2230"/>
                  <a:pt x="21529" y="1100"/>
                  <a:pt x="21406" y="0"/>
                </a:cubicBezTo>
                <a:cubicBezTo>
                  <a:pt x="21406" y="0"/>
                  <a:pt x="194" y="0"/>
                  <a:pt x="194" y="0"/>
                </a:cubicBezTo>
                <a:close/>
                <a:moveTo>
                  <a:pt x="194" y="0"/>
                </a:move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6"/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209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797"/>
              <a:buFont typeface="Arial"/>
              <a:buChar char="•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7"/>
              <a:buFont typeface="Arial"/>
              <a:buChar char="•"/>
              <a:defRPr sz="23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472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8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772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773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773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773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772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772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9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886695" y="3240789"/>
            <a:ext cx="5859835" cy="190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8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4000" dirty="0">
                <a:solidFill>
                  <a:schemeClr val="tx1"/>
                </a:solidFill>
              </a:rPr>
              <a:t>20220609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886694" y="5191221"/>
            <a:ext cx="5859835" cy="8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 err="1">
                <a:solidFill>
                  <a:schemeClr val="tx1"/>
                </a:solidFill>
              </a:rPr>
              <a:t>宮臨凡</a:t>
            </a:r>
            <a:endParaRPr lang="en-US"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 err="1">
                <a:solidFill>
                  <a:schemeClr val="tx1"/>
                </a:solidFill>
              </a:rPr>
              <a:t>許庭瑜</a:t>
            </a:r>
            <a:endParaRPr lang="en-US"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 err="1">
                <a:solidFill>
                  <a:schemeClr val="tx1"/>
                </a:solidFill>
              </a:rPr>
              <a:t>劉鎮臺</a:t>
            </a:r>
            <a:endParaRPr lang="en-US"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DC94-89E0-48A5-A8A9-D84CD1FE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8BDFE-5CA8-4F87-9727-E584ACB1E0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7CB4193-9B3C-CEFF-601A-51D81A7F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363" y="1818741"/>
            <a:ext cx="8194876" cy="2915117"/>
          </a:xfrm>
        </p:spPr>
        <p:txBody>
          <a:bodyPr/>
          <a:lstStyle/>
          <a:p>
            <a:r>
              <a:rPr lang="en-US" altLang="zh-CN" sz="1200" dirty="0"/>
              <a:t>(batch, H, W,  feature map)</a:t>
            </a:r>
            <a:endParaRPr lang="zh-CN" altLang="en-US" sz="12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BD1E235-7BAB-2596-45EE-9AEB5AB6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80"/>
          <a:stretch/>
        </p:blipFill>
        <p:spPr>
          <a:xfrm>
            <a:off x="92405" y="2221257"/>
            <a:ext cx="3172714" cy="4453620"/>
          </a:xfrm>
          <a:prstGeom prst="rect">
            <a:avLst/>
          </a:prstGeom>
        </p:spPr>
      </p:pic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A97B71-C037-0E27-677F-F471FA71A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72" b="13262"/>
          <a:stretch/>
        </p:blipFill>
        <p:spPr>
          <a:xfrm>
            <a:off x="3117623" y="279588"/>
            <a:ext cx="2908756" cy="6298824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0DBD63CA-3F1A-FF82-0A3A-6300A1D2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24"/>
          <a:stretch/>
        </p:blipFill>
        <p:spPr>
          <a:xfrm>
            <a:off x="5878883" y="3517316"/>
            <a:ext cx="3131200" cy="15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示&#10;&#10;描述已自动生成">
            <a:extLst>
              <a:ext uri="{FF2B5EF4-FFF2-40B4-BE49-F238E27FC236}">
                <a16:creationId xmlns:a16="http://schemas.microsoft.com/office/drawing/2014/main" id="{BF8D74B1-71AA-D5C2-BA4E-0E80B32EA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80"/>
          <a:stretch/>
        </p:blipFill>
        <p:spPr>
          <a:xfrm>
            <a:off x="92404" y="1049240"/>
            <a:ext cx="4007647" cy="562563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26770-81F9-4B8C-BDDD-B62E5C2B78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602DD2-C019-85F3-82E7-26EFA4883A5F}"/>
              </a:ext>
            </a:extLst>
          </p:cNvPr>
          <p:cNvSpPr txBox="1"/>
          <p:nvPr/>
        </p:nvSpPr>
        <p:spPr>
          <a:xfrm>
            <a:off x="4813820" y="3075057"/>
            <a:ext cx="4330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Libre Baskerville" panose="02000000000000000000" pitchFamily="2" charset="0"/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Libre Baskerville" panose="02000000000000000000" pitchFamily="2" charset="0"/>
              </a:rPr>
              <a:t>o learn frequency-specific spatial filters</a:t>
            </a:r>
            <a:endParaRPr lang="zh-CN" altLang="en-US" sz="2000" dirty="0">
              <a:latin typeface="Libre Baskerville" panose="02000000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BD71C6-3B6F-8A6D-B04D-C3562413D048}"/>
              </a:ext>
            </a:extLst>
          </p:cNvPr>
          <p:cNvSpPr txBox="1"/>
          <p:nvPr/>
        </p:nvSpPr>
        <p:spPr>
          <a:xfrm>
            <a:off x="4813821" y="1789448"/>
            <a:ext cx="4330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Libre Baskerville" panose="02000000000000000000" pitchFamily="2" charset="0"/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Libre Baskerville" panose="02000000000000000000" pitchFamily="2" charset="0"/>
              </a:rPr>
              <a:t>o learn frequency filters</a:t>
            </a:r>
            <a:endParaRPr lang="zh-CN" altLang="en-US" sz="2000" dirty="0">
              <a:latin typeface="Libre Baskerville" panose="020000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FDA0C3-C2BE-4E10-000D-8B4EFD53944C}"/>
              </a:ext>
            </a:extLst>
          </p:cNvPr>
          <p:cNvSpPr/>
          <p:nvPr/>
        </p:nvSpPr>
        <p:spPr>
          <a:xfrm>
            <a:off x="290421" y="1668538"/>
            <a:ext cx="3657600" cy="641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0ABDA4-F6B1-5B97-50BC-2D750AFAC2BB}"/>
              </a:ext>
            </a:extLst>
          </p:cNvPr>
          <p:cNvSpPr/>
          <p:nvPr/>
        </p:nvSpPr>
        <p:spPr>
          <a:xfrm>
            <a:off x="290420" y="3108035"/>
            <a:ext cx="3657600" cy="641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DCEE866-3620-0803-29BC-5918D3D30496}"/>
              </a:ext>
            </a:extLst>
          </p:cNvPr>
          <p:cNvSpPr/>
          <p:nvPr/>
        </p:nvSpPr>
        <p:spPr>
          <a:xfrm>
            <a:off x="3948020" y="3186684"/>
            <a:ext cx="790492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217843F-5980-E292-87C5-3290B17100FA}"/>
              </a:ext>
            </a:extLst>
          </p:cNvPr>
          <p:cNvSpPr/>
          <p:nvPr/>
        </p:nvSpPr>
        <p:spPr>
          <a:xfrm>
            <a:off x="3957853" y="1747187"/>
            <a:ext cx="78066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0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02BF-1FB8-4779-98BD-D42DE33B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88317-20DB-481E-B61A-49D73F6DF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4B0E7-40CB-4EDF-A686-09DEADDB18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9" name="图片 8" descr="图片包含 图标&#10;&#10;描述已自动生成">
            <a:extLst>
              <a:ext uri="{FF2B5EF4-FFF2-40B4-BE49-F238E27FC236}">
                <a16:creationId xmlns:a16="http://schemas.microsoft.com/office/drawing/2014/main" id="{AF2A8E22-EA05-0623-9664-91C64669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582"/>
            <a:ext cx="9144000" cy="26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9ABE-590E-4F1E-A5D2-96C5E30B7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D6522-CD07-460C-ACC5-DE81CF5E2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0619F-D488-49A0-944A-28521663BD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7" name="图片 6" descr="图表, 树状图&#10;&#10;描述已自动生成">
            <a:extLst>
              <a:ext uri="{FF2B5EF4-FFF2-40B4-BE49-F238E27FC236}">
                <a16:creationId xmlns:a16="http://schemas.microsoft.com/office/drawing/2014/main" id="{C9B6139C-EE06-AF47-08CB-DA7069A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2" y="1881862"/>
            <a:ext cx="4925961" cy="3694471"/>
          </a:xfrm>
          <a:prstGeom prst="rect">
            <a:avLst/>
          </a:prstGeom>
        </p:spPr>
      </p:pic>
      <p:pic>
        <p:nvPicPr>
          <p:cNvPr id="9" name="图片 8" descr="图表, 折线图, 直方图&#10;&#10;描述已自动生成">
            <a:extLst>
              <a:ext uri="{FF2B5EF4-FFF2-40B4-BE49-F238E27FC236}">
                <a16:creationId xmlns:a16="http://schemas.microsoft.com/office/drawing/2014/main" id="{8A2E9A8B-5569-0E2A-B784-51E3BC6F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55" y="3564495"/>
            <a:ext cx="4030725" cy="3023044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4DA308AB-BCDD-9956-32C0-D42777F8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87" y="706054"/>
            <a:ext cx="4030725" cy="30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9ABE-590E-4F1E-A5D2-96C5E30B7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D6522-CD07-460C-ACC5-DE81CF5E2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0619F-D488-49A0-944A-28521663BD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图片 5" descr="图表, 树状图&#10;&#10;描述已自动生成">
            <a:extLst>
              <a:ext uri="{FF2B5EF4-FFF2-40B4-BE49-F238E27FC236}">
                <a16:creationId xmlns:a16="http://schemas.microsoft.com/office/drawing/2014/main" id="{323C3FB6-95C5-590B-EADB-67F96EEE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541"/>
            <a:ext cx="5019132" cy="3764349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F185687D-D02D-DB5D-61FD-77E61052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79723"/>
            <a:ext cx="4094751" cy="3071063"/>
          </a:xfrm>
          <a:prstGeom prst="rect">
            <a:avLst/>
          </a:prstGeom>
        </p:spPr>
      </p:pic>
      <p:pic>
        <p:nvPicPr>
          <p:cNvPr id="13" name="图片 12" descr="图表, 直方图&#10;&#10;描述已自动生成">
            <a:extLst>
              <a:ext uri="{FF2B5EF4-FFF2-40B4-BE49-F238E27FC236}">
                <a16:creationId xmlns:a16="http://schemas.microsoft.com/office/drawing/2014/main" id="{1D89AACA-4F10-506A-68EA-1B26BA27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16734"/>
            <a:ext cx="4094751" cy="30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2F980-3781-440A-A5E2-396E6B541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910" y="1951551"/>
            <a:ext cx="8194876" cy="2954897"/>
          </a:xfrm>
        </p:spPr>
        <p:txBody>
          <a:bodyPr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CTL: 88    CM: 150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training: 6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validation: 2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test:2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CD918-27F3-4660-8045-A7D50A0206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D4C-4361-4D72-8B0E-ACD0E6865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Raw Data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E001A-0B3B-4769-AAC8-5C3C42F4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7F167-0404-4AC4-93A7-8CE8959DFE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BE99A9-091A-46FE-8813-C4A5E1A3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0" y="1877113"/>
            <a:ext cx="8150159" cy="38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8A9B2-25BD-40FC-B23D-AB36126CC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Sensors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5B753-171A-4527-8191-03B3A8D927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DF15B-B478-4A92-BE95-1BB8AF31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30" y="1594319"/>
            <a:ext cx="4412940" cy="43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26A5-3E13-49D4-81E3-B44FF8ED9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Duration = 2.0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Overlap = 0.0</a:t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AEB8C-539E-4935-8B40-32DD0F5702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2022.04.21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218BE1-F86A-4314-AFE6-480E9B0B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2" y="2447396"/>
            <a:ext cx="8245855" cy="37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032E-6513-47E0-A364-E242B31AC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EEG Net</a:t>
            </a:r>
            <a:br>
              <a:rPr lang="en-US" altLang="zh-CN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63740-E7B5-4430-8003-2ED18ABF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525" y="2988456"/>
            <a:ext cx="6098354" cy="238681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53B39-E41B-47B1-A843-14F0F0F9EA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8C945-9D3A-4F63-B71D-0291FA13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3" y="2152266"/>
            <a:ext cx="7164053" cy="40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79E15-09C8-40E1-B1D0-1D6873AA61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D6A8240-F8BA-4050-A94B-F5FC8E6CE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EEGNET_EO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 descr="图表, 树状图&#10;&#10;描述已自动生成">
            <a:extLst>
              <a:ext uri="{FF2B5EF4-FFF2-40B4-BE49-F238E27FC236}">
                <a16:creationId xmlns:a16="http://schemas.microsoft.com/office/drawing/2014/main" id="{28636A37-5596-3897-C17A-91F715D1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570"/>
            <a:ext cx="5257060" cy="3942795"/>
          </a:xfrm>
          <a:prstGeom prst="rect">
            <a:avLst/>
          </a:prstGeom>
        </p:spPr>
      </p:pic>
      <p:pic>
        <p:nvPicPr>
          <p:cNvPr id="25" name="图片 24" descr="图表, 直方图&#10;&#10;描述已自动生成">
            <a:extLst>
              <a:ext uri="{FF2B5EF4-FFF2-40B4-BE49-F238E27FC236}">
                <a16:creationId xmlns:a16="http://schemas.microsoft.com/office/drawing/2014/main" id="{2EEABD24-1706-CD87-6BC3-2BE559BF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2" y="3606657"/>
            <a:ext cx="4031224" cy="3023419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AE59C661-FF7D-529D-AC78-A498A35D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95340"/>
            <a:ext cx="4031225" cy="30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79E15-09C8-40E1-B1D0-1D6873AA61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D6A8240-F8BA-4050-A94B-F5FC8E6CE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EEGNET_EC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 descr="图表, 树状图&#10;&#10;描述已自动生成">
            <a:extLst>
              <a:ext uri="{FF2B5EF4-FFF2-40B4-BE49-F238E27FC236}">
                <a16:creationId xmlns:a16="http://schemas.microsoft.com/office/drawing/2014/main" id="{3CA61F18-01D0-231D-E15E-AC79BB3B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009"/>
            <a:ext cx="5246498" cy="3934874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C88D240C-72F8-CD5A-8DDB-7F8D8F1E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49872"/>
            <a:ext cx="4100052" cy="3075039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24CFAE15-2CF8-8133-0EC4-8B0521B57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89241"/>
            <a:ext cx="4100052" cy="30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704D1-82E9-4D8D-99AE-2D927B8DF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10600030101010101" charset="0"/>
                <a:ea typeface="JetBrains Mono"/>
              </a:rPr>
              <a:t>categorical_crossentropy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10600030101010101" charset="0"/>
                <a:ea typeface="JetBrains Mono"/>
              </a:rPr>
            </a:br>
            <a:endParaRPr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167B6-A3F2-4654-B753-157FEED5B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A90DC-AEC6-44DF-AD76-32B22210AFD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chemeClr val="tx1"/>
                </a:solidFill>
              </a:rPr>
              <a:t>2022.05.19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7F3BDDFB-47AB-4F8A-A242-1A241D96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5" y="2444809"/>
            <a:ext cx="6395730" cy="26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79609"/>
      </p:ext>
    </p:extLst>
  </p:cSld>
  <p:clrMapOvr>
    <a:masterClrMapping/>
  </p:clrMapOvr>
</p:sld>
</file>

<file path=ppt/theme/theme1.xml><?xml version="1.0" encoding="utf-8"?>
<a:theme xmlns:a="http://schemas.openxmlformats.org/drawingml/2006/main" name="UTS">
  <a:themeElements>
    <a:clrScheme name="UTS_20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9D369"/>
      </a:hlink>
      <a:folHlink>
        <a:srgbClr val="0F4B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90</Words>
  <Application>Microsoft Macintosh PowerPoint</Application>
  <PresentationFormat>如螢幕大小 (4:3)</PresentationFormat>
  <Paragraphs>33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Libre Baskerville</vt:lpstr>
      <vt:lpstr>UTS</vt:lpstr>
      <vt:lpstr>20220609</vt:lpstr>
      <vt:lpstr>CTL: 88    CM: 150   training: 6 validation: 2 test:2</vt:lpstr>
      <vt:lpstr>Raw Data</vt:lpstr>
      <vt:lpstr>Sensors</vt:lpstr>
      <vt:lpstr>Duration = 2.0 Overlap = 0.0 </vt:lpstr>
      <vt:lpstr>EEG Net </vt:lpstr>
      <vt:lpstr>EEGNET_EO</vt:lpstr>
      <vt:lpstr>EEGNET_EC</vt:lpstr>
      <vt:lpstr>categorical_crossentropy </vt:lpstr>
      <vt:lpstr>Model</vt:lpstr>
      <vt:lpstr>PowerPoint 簡報</vt:lpstr>
      <vt:lpstr>PowerPoint 簡報</vt:lpstr>
      <vt:lpstr>EO</vt:lpstr>
      <vt:lpstr>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0218 Report</dc:title>
  <dc:creator>laurel</dc:creator>
  <cp:lastModifiedBy>庭瑜 許</cp:lastModifiedBy>
  <cp:revision>11</cp:revision>
  <dcterms:created xsi:type="dcterms:W3CDTF">2002-11-25T03:03:57Z</dcterms:created>
  <dcterms:modified xsi:type="dcterms:W3CDTF">2022-06-20T06:53:02Z</dcterms:modified>
</cp:coreProperties>
</file>