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8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9" Type="http://schemas.openxmlformats.org/officeDocument/2006/relationships/tags" Target="../tags/tag80.xml"/><Relationship Id="rId18" Type="http://schemas.openxmlformats.org/officeDocument/2006/relationships/tags" Target="../tags/tag79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05070" y="1435100"/>
            <a:ext cx="2181225" cy="12192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>
            <p:custDataLst>
              <p:tags r:id="rId3"/>
            </p:custDataLst>
          </p:nvPr>
        </p:nvCxnSpPr>
        <p:spPr>
          <a:xfrm>
            <a:off x="4260215" y="1701165"/>
            <a:ext cx="864870" cy="23812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3430905" y="1435100"/>
            <a:ext cx="1260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输入端口</a:t>
            </a:r>
            <a:r>
              <a:rPr lang="en-US" altLang="zh-CN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Input</a:t>
            </a:r>
            <a:endParaRPr lang="en-US" altLang="zh-CN" sz="120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7499985" y="1435100"/>
            <a:ext cx="1405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输出端口</a:t>
            </a:r>
            <a:r>
              <a:rPr lang="en-US" altLang="zh-CN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Output</a:t>
            </a:r>
            <a:endParaRPr lang="en-US" altLang="zh-CN" sz="1200">
              <a:sym typeface="+mn-ea"/>
            </a:endParaRPr>
          </a:p>
        </p:txBody>
      </p:sp>
      <p:cxnSp>
        <p:nvCxnSpPr>
          <p:cNvPr id="8" name="直接箭头连接符 7"/>
          <p:cNvCxnSpPr/>
          <p:nvPr>
            <p:custDataLst>
              <p:tags r:id="rId6"/>
            </p:custDataLst>
          </p:nvPr>
        </p:nvCxnSpPr>
        <p:spPr>
          <a:xfrm flipH="1">
            <a:off x="7013575" y="1739265"/>
            <a:ext cx="793750" cy="25336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7"/>
            </p:custDataLst>
          </p:nvPr>
        </p:nvCxnSpPr>
        <p:spPr>
          <a:xfrm>
            <a:off x="5933440" y="1311275"/>
            <a:ext cx="169545" cy="46609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621655" y="1073785"/>
            <a:ext cx="8991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标题</a:t>
            </a:r>
            <a:r>
              <a:rPr lang="en-US" altLang="zh-CN" sz="1200">
                <a:sym typeface="+mn-ea"/>
              </a:rPr>
              <a:t> Title</a:t>
            </a:r>
            <a:endParaRPr lang="en-US" altLang="zh-CN" sz="1200">
              <a:sym typeface="+mn-ea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9"/>
            </p:custDataLst>
          </p:nvPr>
        </p:nvCxnSpPr>
        <p:spPr>
          <a:xfrm flipV="1">
            <a:off x="5201285" y="2300605"/>
            <a:ext cx="332740" cy="63690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0"/>
            </p:custDataLst>
          </p:nvPr>
        </p:nvCxnSpPr>
        <p:spPr>
          <a:xfrm flipV="1">
            <a:off x="5933440" y="2319655"/>
            <a:ext cx="257175" cy="617855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880610" y="2937510"/>
            <a:ext cx="6057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ID </a:t>
            </a:r>
            <a:r>
              <a:rPr lang="zh-CN" altLang="en-US" sz="1200">
                <a:sym typeface="+mn-ea"/>
              </a:rPr>
              <a:t>号</a:t>
            </a:r>
            <a:endParaRPr lang="zh-CN" altLang="en-US" sz="120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5621655" y="2937510"/>
            <a:ext cx="9753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名称</a:t>
            </a:r>
            <a:r>
              <a:rPr lang="en-US" altLang="zh-CN" sz="1200">
                <a:sym typeface="+mn-ea"/>
              </a:rPr>
              <a:t> </a:t>
            </a:r>
            <a:r>
              <a:rPr lang="en-US" altLang="zh-CN" sz="1200">
                <a:sym typeface="+mn-ea"/>
              </a:rPr>
              <a:t>name</a:t>
            </a:r>
            <a:endParaRPr lang="en-US" altLang="zh-CN" sz="1200">
              <a:sym typeface="+mn-ea"/>
            </a:endParaRPr>
          </a:p>
        </p:txBody>
      </p:sp>
      <p:cxnSp>
        <p:nvCxnSpPr>
          <p:cNvPr id="16" name="曲线连接符 15"/>
          <p:cNvCxnSpPr/>
          <p:nvPr/>
        </p:nvCxnSpPr>
        <p:spPr>
          <a:xfrm flipV="1">
            <a:off x="3771265" y="4171950"/>
            <a:ext cx="1616710" cy="114300"/>
          </a:xfrm>
          <a:prstGeom prst="curvedConnector3">
            <a:avLst>
              <a:gd name="adj1" fmla="val 50039"/>
            </a:avLst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>
            <p:custDataLst>
              <p:tags r:id="rId13"/>
            </p:custDataLst>
          </p:nvPr>
        </p:nvCxnSpPr>
        <p:spPr>
          <a:xfrm flipV="1">
            <a:off x="3780790" y="4561205"/>
            <a:ext cx="1588135" cy="102870"/>
          </a:xfrm>
          <a:prstGeom prst="curvedConnector3">
            <a:avLst>
              <a:gd name="adj1" fmla="val 5002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/>
          <p:nvPr>
            <p:custDataLst>
              <p:tags r:id="rId14"/>
            </p:custDataLst>
          </p:nvPr>
        </p:nvCxnSpPr>
        <p:spPr>
          <a:xfrm flipV="1">
            <a:off x="3780790" y="4958080"/>
            <a:ext cx="1607185" cy="120650"/>
          </a:xfrm>
          <a:prstGeom prst="curvedConnector3">
            <a:avLst>
              <a:gd name="adj1" fmla="val 5002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>
            <p:custDataLst>
              <p:tags r:id="rId15"/>
            </p:custDataLst>
          </p:nvPr>
        </p:nvSpPr>
        <p:spPr>
          <a:xfrm>
            <a:off x="5933440" y="3991610"/>
            <a:ext cx="21812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青色</a:t>
            </a:r>
            <a:r>
              <a:rPr lang="en-US" altLang="zh-CN" sz="1200">
                <a:sym typeface="+mn-ea"/>
              </a:rPr>
              <a:t>    </a:t>
            </a:r>
            <a:r>
              <a:rPr lang="zh-CN" altLang="en-US" sz="1200">
                <a:sym typeface="+mn-ea"/>
              </a:rPr>
              <a:t>数值数据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类型</a:t>
            </a:r>
            <a:r>
              <a:rPr lang="en-US" altLang="zh-CN" sz="1200">
                <a:sym typeface="+mn-ea"/>
              </a:rPr>
              <a:t>  float</a:t>
            </a:r>
            <a:endParaRPr lang="en-US" altLang="zh-CN" sz="1200"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5933440" y="4397375"/>
            <a:ext cx="42633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黄色</a:t>
            </a:r>
            <a:r>
              <a:rPr lang="en-US" altLang="zh-CN" sz="1200">
                <a:sym typeface="+mn-ea"/>
              </a:rPr>
              <a:t>    </a:t>
            </a:r>
            <a:r>
              <a:rPr lang="zh-CN" altLang="en-US" sz="1200">
                <a:sym typeface="+mn-ea"/>
              </a:rPr>
              <a:t>图像数据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类型</a:t>
            </a:r>
            <a:r>
              <a:rPr lang="en-US" altLang="zh-CN" sz="1200">
                <a:sym typeface="+mn-ea"/>
              </a:rPr>
              <a:t>  </a:t>
            </a:r>
            <a:r>
              <a:rPr lang="en-US" altLang="zh-CN" sz="1200">
                <a:sym typeface="+mn-ea"/>
              </a:rPr>
              <a:t>cv::mat</a:t>
            </a:r>
            <a:endParaRPr lang="zh-CN" altLang="en-US" sz="1200"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5933440" y="4803140"/>
            <a:ext cx="4264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红色</a:t>
            </a:r>
            <a:r>
              <a:rPr lang="en-US" altLang="zh-CN" sz="1200">
                <a:sym typeface="+mn-ea"/>
              </a:rPr>
              <a:t>    </a:t>
            </a:r>
            <a:r>
              <a:rPr lang="zh-CN" altLang="en-US" sz="1200">
                <a:sym typeface="+mn-ea"/>
              </a:rPr>
              <a:t>点云数据</a:t>
            </a:r>
            <a:r>
              <a:rPr lang="en-US" altLang="zh-CN" sz="1200">
                <a:sym typeface="+mn-ea"/>
              </a:rPr>
              <a:t>   </a:t>
            </a:r>
            <a:r>
              <a:rPr lang="zh-CN" altLang="en-US" sz="1200">
                <a:sym typeface="+mn-ea"/>
              </a:rPr>
              <a:t>类型</a:t>
            </a:r>
            <a:r>
              <a:rPr lang="en-US" altLang="zh-CN" sz="1200">
                <a:sym typeface="+mn-ea"/>
              </a:rPr>
              <a:t>  pcl::PointCloud&lt;pcl::PointXYZRGB&gt;</a:t>
            </a:r>
            <a:endParaRPr lang="en-US" altLang="zh-CN" sz="1200"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8"/>
            </p:custDataLst>
          </p:nvPr>
        </p:nvSpPr>
        <p:spPr>
          <a:xfrm>
            <a:off x="3430905" y="3579495"/>
            <a:ext cx="12604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ym typeface="+mn-ea"/>
              </a:rPr>
              <a:t>连线数据分</a:t>
            </a:r>
            <a:r>
              <a:rPr lang="zh-CN" altLang="en-US" sz="1200">
                <a:sym typeface="+mn-ea"/>
              </a:rPr>
              <a:t>类：</a:t>
            </a:r>
            <a:endParaRPr lang="zh-CN" altLang="en-US" sz="1200"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COMMONDATA" val="eyJoZGlkIjoiYmM1MmI0OWM2OWQ1ZjA0YTdmMWYwNGE4MDMwZGQ5NjE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楷体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Tim</cp:lastModifiedBy>
  <cp:revision>160</cp:revision>
  <dcterms:created xsi:type="dcterms:W3CDTF">2019-06-19T02:08:00Z</dcterms:created>
  <dcterms:modified xsi:type="dcterms:W3CDTF">2023-08-02T01:46:23Z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B96CCCA5CC5844908A13731D1C79E252_11</vt:lpwstr>
  </property>
</Properties>
</file>