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84" r:id="rId3"/>
  </p:sldMasterIdLst>
  <p:notesMasterIdLst>
    <p:notesMasterId r:id="rId25"/>
  </p:notesMasterIdLst>
  <p:sldIdLst>
    <p:sldId id="256" r:id="rId4"/>
    <p:sldId id="327" r:id="rId5"/>
    <p:sldId id="326" r:id="rId6"/>
    <p:sldId id="293" r:id="rId7"/>
    <p:sldId id="321" r:id="rId8"/>
    <p:sldId id="322" r:id="rId9"/>
    <p:sldId id="328" r:id="rId10"/>
    <p:sldId id="329" r:id="rId11"/>
    <p:sldId id="334" r:id="rId12"/>
    <p:sldId id="335" r:id="rId13"/>
    <p:sldId id="332" r:id="rId14"/>
    <p:sldId id="345" r:id="rId15"/>
    <p:sldId id="344" r:id="rId16"/>
    <p:sldId id="331" r:id="rId17"/>
    <p:sldId id="339" r:id="rId18"/>
    <p:sldId id="336" r:id="rId19"/>
    <p:sldId id="343" r:id="rId20"/>
    <p:sldId id="337" r:id="rId21"/>
    <p:sldId id="341" r:id="rId22"/>
    <p:sldId id="340" r:id="rId23"/>
    <p:sldId id="318" r:id="rId24"/>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478">
          <p15:clr>
            <a:srgbClr val="A4A3A4"/>
          </p15:clr>
        </p15:guide>
        <p15:guide id="2" pos="279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3683"/>
    <a:srgbClr val="B3FFFF"/>
    <a:srgbClr val="FEFFFF"/>
    <a:srgbClr val="000000"/>
    <a:srgbClr val="D1FFFF"/>
    <a:srgbClr val="BACBF4"/>
    <a:srgbClr val="D3E3FD"/>
    <a:srgbClr val="AFCFFF"/>
    <a:srgbClr val="85B6FF"/>
    <a:srgbClr val="E7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91EBBBCC-DAD2-459C-BE2E-F6DE35CF9A28}" styleName="深色样式 2 - 强调 3/强调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465" autoAdjust="0"/>
  </p:normalViewPr>
  <p:slideViewPr>
    <p:cSldViewPr snapToGrid="0" showGuides="1">
      <p:cViewPr varScale="1">
        <p:scale>
          <a:sx n="87" d="100"/>
          <a:sy n="87" d="100"/>
        </p:scale>
        <p:origin x="45" y="360"/>
      </p:cViewPr>
      <p:guideLst>
        <p:guide orient="horz" pos="2478"/>
        <p:guide pos="2799"/>
      </p:guideLst>
    </p:cSldViewPr>
  </p:slideViewPr>
  <p:notesTextViewPr>
    <p:cViewPr>
      <p:scale>
        <a:sx n="1" d="1"/>
        <a:sy n="1" d="1"/>
      </p:scale>
      <p:origin x="0" y="0"/>
    </p:cViewPr>
  </p:notesTextViewPr>
  <p:gridSpacing cx="71999" cy="71999"/>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0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5" name="Rectangle 3"/>
          <p:cNvSpPr>
            <a:spLocks noGrp="1" noChangeArrowheads="1"/>
          </p:cNvSpPr>
          <p:nvPr>
            <p:ph type="dt" idx="1"/>
          </p:nvPr>
        </p:nvSpPr>
        <p:spPr bwMode="auto">
          <a:xfrm>
            <a:off x="3883025" y="0"/>
            <a:ext cx="2973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D412BFD-9E46-4412-87B4-0A2B68C2CFB0}" type="datetimeFigureOut">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2022/10/25</a:t>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8436" name="Rectangle 4"/>
          <p:cNvSpPr>
            <a:spLocks noGrp="1" noRot="1" noChangeAspect="1"/>
          </p:cNvSpPr>
          <p:nvPr>
            <p:ph type="sldImg" idx="2"/>
          </p:nvPr>
        </p:nvSpPr>
        <p:spPr>
          <a:xfrm>
            <a:off x="1143000" y="685800"/>
            <a:ext cx="4572000" cy="3429000"/>
          </a:xfrm>
          <a:prstGeom prst="rect">
            <a:avLst/>
          </a:prstGeom>
          <a:noFill/>
          <a:ln w="9525">
            <a:noFill/>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第五级</a:t>
            </a:r>
          </a:p>
        </p:txBody>
      </p:sp>
      <p:sp>
        <p:nvSpPr>
          <p:cNvPr id="3078" name="Rectangle 6"/>
          <p:cNvSpPr>
            <a:spLocks noGrp="1" noChangeArrowheads="1"/>
          </p:cNvSpPr>
          <p:nvPr>
            <p:ph type="ftr" sz="quarter" idx="4"/>
          </p:nvPr>
        </p:nvSpPr>
        <p:spPr bwMode="auto">
          <a:xfrm>
            <a:off x="0" y="8685213"/>
            <a:ext cx="2970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9" name="Rectangle 7"/>
          <p:cNvSpPr>
            <a:spLocks noGrp="1" noChangeArrowheads="1"/>
          </p:cNvSpPr>
          <p:nvPr>
            <p:ph type="sldNum" sz="quarter" idx="5"/>
          </p:nvPr>
        </p:nvSpPr>
        <p:spPr bwMode="auto">
          <a:xfrm>
            <a:off x="3883025" y="8685213"/>
            <a:ext cx="2973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lgn="r" eaLnBrk="1" hangingPunct="1"/>
            <a:fld id="{9A0DB2DC-4C9A-4742-B13C-FB6460FD3503}" type="slidenum">
              <a:rPr lang="zh-CN" altLang="en-US" sz="1200" dirty="0"/>
              <a:t>‹#›</a:t>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8E9A390-5084-4A90-8F0B-742CA5BE78B1}"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031994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8E9A390-5084-4A90-8F0B-742CA5BE78B1}"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21</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p:cNvSpPr/>
          <p:nvPr userDrawn="1"/>
        </p:nvSpPr>
        <p:spPr>
          <a:xfrm>
            <a:off x="337595" y="312516"/>
            <a:ext cx="11516810" cy="6128795"/>
          </a:xfrm>
          <a:prstGeom prst="rect">
            <a:avLst/>
          </a:prstGeom>
          <a:solidFill>
            <a:schemeClr val="bg1">
              <a:lumMod val="95000"/>
            </a:schemeClr>
          </a:solidFill>
          <a:ln>
            <a:noFill/>
          </a:ln>
          <a:effectLst>
            <a:outerShdw blurRad="63500" sx="102000" sy="102000" algn="ctr" rotWithShape="0">
              <a:srgbClr val="1C4987"/>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rot="2771160">
            <a:off x="-113075" y="-375493"/>
            <a:ext cx="727227" cy="1267067"/>
          </a:xfrm>
          <a:prstGeom prst="rect">
            <a:avLst/>
          </a:prstGeom>
          <a:solidFill>
            <a:srgbClr val="1C4987"/>
          </a:solidFill>
          <a:ln>
            <a:solidFill>
              <a:srgbClr val="1C49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rot="2965454">
            <a:off x="11449418" y="5786985"/>
            <a:ext cx="780194" cy="1473922"/>
          </a:xfrm>
          <a:prstGeom prst="rect">
            <a:avLst/>
          </a:prstGeom>
          <a:solidFill>
            <a:srgbClr val="1C4987"/>
          </a:solidFill>
          <a:ln>
            <a:solidFill>
              <a:srgbClr val="1C49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80C5F5E-E526-41E5-973B-2FB6A3FDEC8D}" type="datetimeFigureOut">
              <a:rPr lang="zh-CN" altLang="en-US" smtClean="0"/>
              <a:t>2022/10/25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1B90BD-E06F-4E15-B8DD-0912AA8EDC7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D80C5F5E-E526-41E5-973B-2FB6A3FDEC8D}" type="datetimeFigureOut">
              <a:rPr lang="zh-CN" altLang="en-US" smtClean="0"/>
              <a:t>2022/10/25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1B90BD-E06F-4E15-B8DD-0912AA8EDC7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80C5F5E-E526-41E5-973B-2FB6A3FDEC8D}" type="datetimeFigureOut">
              <a:rPr lang="zh-CN" altLang="en-US" smtClean="0"/>
              <a:t>2022/10/25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91B90BD-E06F-4E15-B8DD-0912AA8EDC7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80C5F5E-E526-41E5-973B-2FB6A3FDEC8D}" type="datetimeFigureOut">
              <a:rPr lang="zh-CN" altLang="en-US" smtClean="0"/>
              <a:t>2022/10/25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91B90BD-E06F-4E15-B8DD-0912AA8EDC7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80C5F5E-E526-41E5-973B-2FB6A3FDEC8D}" type="datetimeFigureOut">
              <a:rPr lang="zh-CN" altLang="en-US" smtClean="0"/>
              <a:t>2022/10/25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91B90BD-E06F-4E15-B8DD-0912AA8EDC7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80C5F5E-E526-41E5-973B-2FB6A3FDEC8D}" type="datetimeFigureOut">
              <a:rPr lang="zh-CN" altLang="en-US" smtClean="0"/>
              <a:t>2022/10/25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91B90BD-E06F-4E15-B8DD-0912AA8EDC7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80C5F5E-E526-41E5-973B-2FB6A3FDEC8D}" type="datetimeFigureOut">
              <a:rPr lang="zh-CN" altLang="en-US" smtClean="0"/>
              <a:t>2022/10/25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91B90BD-E06F-4E15-B8DD-0912AA8EDC7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80C5F5E-E526-41E5-973B-2FB6A3FDEC8D}" type="datetimeFigureOut">
              <a:rPr lang="zh-CN" altLang="en-US" smtClean="0"/>
              <a:t>2022/10/25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91B90BD-E06F-4E15-B8DD-0912AA8EDC7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80C5F5E-E526-41E5-973B-2FB6A3FDEC8D}" type="datetimeFigureOut">
              <a:rPr lang="zh-CN" altLang="en-US" smtClean="0"/>
              <a:t>2022/10/25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1B90BD-E06F-4E15-B8DD-0912AA8EDC7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80C5F5E-E526-41E5-973B-2FB6A3FDEC8D}" type="datetimeFigureOut">
              <a:rPr lang="zh-CN" altLang="en-US" smtClean="0"/>
              <a:t>2022/10/25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1B90BD-E06F-4E15-B8DD-0912AA8EDC7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685800" rtl="0" eaLnBrk="1" fontAlgn="base" latinLnBrk="0" hangingPunct="1">
              <a:lnSpc>
                <a:spcPct val="90000"/>
              </a:lnSpc>
              <a:spcBef>
                <a:spcPts val="1350"/>
              </a:spcBef>
              <a:spcAft>
                <a:spcPct val="0"/>
              </a:spcAft>
              <a:buClr>
                <a:schemeClr val="accent1"/>
              </a:buClr>
              <a:buSzPct val="80000"/>
              <a:buFont typeface="Wingdings 2" panose="05020102010507070707" pitchFamily="18" charset="2"/>
              <a:buNone/>
              <a:defRPr/>
            </a:pPr>
            <a:endParaRPr kumimoji="0" lang="zh-CN" altLang="en-US" sz="3200" b="0" i="0" u="none" strike="noStrike" kern="0" cap="none" spc="0" normalizeH="0" baseline="0" noProof="0">
              <a:ln>
                <a:noFill/>
              </a:ln>
              <a:solidFill>
                <a:schemeClr val="accent1"/>
              </a:solidFill>
              <a:effectLst/>
              <a:uLnTx/>
              <a:uFillTx/>
              <a:latin typeface="+mn-lt"/>
              <a:ea typeface="+mn-ea"/>
              <a:cs typeface="+mn-cs"/>
            </a:endParaRPr>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63683"/>
        </a:solid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3AE550B-08A6-93D2-476A-F7E4D1D495DE}"/>
              </a:ext>
            </a:extLst>
          </p:cNvPr>
          <p:cNvSpPr/>
          <p:nvPr userDrawn="1"/>
        </p:nvSpPr>
        <p:spPr bwMode="auto">
          <a:xfrm>
            <a:off x="-17233" y="947361"/>
            <a:ext cx="12192000" cy="4963277"/>
          </a:xfrm>
          <a:prstGeom prst="rect">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pic>
        <p:nvPicPr>
          <p:cNvPr id="3" name="图片 2" descr="形状&#10;&#10;中度可信度描述已自动生成"/>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052649" y="-227443"/>
            <a:ext cx="1333484" cy="133348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685800" rtl="0" fontAlgn="base">
        <a:lnSpc>
          <a:spcPct val="90000"/>
        </a:lnSpc>
        <a:spcBef>
          <a:spcPct val="0"/>
        </a:spcBef>
        <a:spcAft>
          <a:spcPct val="0"/>
        </a:spcAft>
        <a:defRPr sz="3600">
          <a:solidFill>
            <a:schemeClr val="accent1"/>
          </a:solidFill>
          <a:latin typeface="+mj-lt"/>
          <a:ea typeface="+mj-ea"/>
          <a:cs typeface="+mj-cs"/>
        </a:defRPr>
      </a:lvl1pPr>
      <a:lvl2pPr algn="l" defTabSz="685800" rtl="0" fontAlgn="base">
        <a:lnSpc>
          <a:spcPct val="90000"/>
        </a:lnSpc>
        <a:spcBef>
          <a:spcPct val="0"/>
        </a:spcBef>
        <a:spcAft>
          <a:spcPct val="0"/>
        </a:spcAft>
        <a:defRPr sz="3600">
          <a:solidFill>
            <a:schemeClr val="accent1"/>
          </a:solidFill>
          <a:latin typeface="Arial Black" panose="020B0A04020102020204" pitchFamily="34" charset="0"/>
          <a:ea typeface="微软雅黑" panose="020B0503020204020204" pitchFamily="34" charset="-122"/>
        </a:defRPr>
      </a:lvl2pPr>
      <a:lvl3pPr algn="l" defTabSz="685800" rtl="0" fontAlgn="base">
        <a:lnSpc>
          <a:spcPct val="90000"/>
        </a:lnSpc>
        <a:spcBef>
          <a:spcPct val="0"/>
        </a:spcBef>
        <a:spcAft>
          <a:spcPct val="0"/>
        </a:spcAft>
        <a:defRPr sz="3600">
          <a:solidFill>
            <a:schemeClr val="accent1"/>
          </a:solidFill>
          <a:latin typeface="Arial Black" panose="020B0A04020102020204" pitchFamily="34" charset="0"/>
          <a:ea typeface="微软雅黑" panose="020B0503020204020204" pitchFamily="34" charset="-122"/>
        </a:defRPr>
      </a:lvl3pPr>
      <a:lvl4pPr algn="l" defTabSz="685800" rtl="0" fontAlgn="base">
        <a:lnSpc>
          <a:spcPct val="90000"/>
        </a:lnSpc>
        <a:spcBef>
          <a:spcPct val="0"/>
        </a:spcBef>
        <a:spcAft>
          <a:spcPct val="0"/>
        </a:spcAft>
        <a:defRPr sz="3600">
          <a:solidFill>
            <a:schemeClr val="accent1"/>
          </a:solidFill>
          <a:latin typeface="Arial Black" panose="020B0A04020102020204" pitchFamily="34" charset="0"/>
          <a:ea typeface="微软雅黑" panose="020B0503020204020204" pitchFamily="34" charset="-122"/>
        </a:defRPr>
      </a:lvl4pPr>
      <a:lvl5pPr algn="l" defTabSz="685800" rtl="0" fontAlgn="base">
        <a:lnSpc>
          <a:spcPct val="90000"/>
        </a:lnSpc>
        <a:spcBef>
          <a:spcPct val="0"/>
        </a:spcBef>
        <a:spcAft>
          <a:spcPct val="0"/>
        </a:spcAft>
        <a:defRPr sz="3600">
          <a:solidFill>
            <a:schemeClr val="accent1"/>
          </a:solidFill>
          <a:latin typeface="Arial Black" panose="020B0A04020102020204" pitchFamily="34" charset="0"/>
          <a:ea typeface="微软雅黑" panose="020B0503020204020204" pitchFamily="34" charset="-122"/>
        </a:defRPr>
      </a:lvl5pPr>
      <a:lvl6pPr marL="457200" algn="l" defTabSz="685800" rtl="0" fontAlgn="base">
        <a:lnSpc>
          <a:spcPct val="90000"/>
        </a:lnSpc>
        <a:spcBef>
          <a:spcPct val="0"/>
        </a:spcBef>
        <a:spcAft>
          <a:spcPct val="0"/>
        </a:spcAft>
        <a:defRPr sz="3600">
          <a:solidFill>
            <a:schemeClr val="accent1"/>
          </a:solidFill>
          <a:latin typeface="Arial Black" panose="020B0A04020102020204" pitchFamily="34" charset="0"/>
          <a:ea typeface="微软雅黑" panose="020B0503020204020204" pitchFamily="34" charset="-122"/>
        </a:defRPr>
      </a:lvl6pPr>
      <a:lvl7pPr marL="914400" algn="l" defTabSz="685800" rtl="0" fontAlgn="base">
        <a:lnSpc>
          <a:spcPct val="90000"/>
        </a:lnSpc>
        <a:spcBef>
          <a:spcPct val="0"/>
        </a:spcBef>
        <a:spcAft>
          <a:spcPct val="0"/>
        </a:spcAft>
        <a:defRPr sz="3600">
          <a:solidFill>
            <a:schemeClr val="accent1"/>
          </a:solidFill>
          <a:latin typeface="Arial Black" panose="020B0A04020102020204" pitchFamily="34" charset="0"/>
          <a:ea typeface="微软雅黑" panose="020B0503020204020204" pitchFamily="34" charset="-122"/>
        </a:defRPr>
      </a:lvl7pPr>
      <a:lvl8pPr marL="1371600" algn="l" defTabSz="685800" rtl="0" fontAlgn="base">
        <a:lnSpc>
          <a:spcPct val="90000"/>
        </a:lnSpc>
        <a:spcBef>
          <a:spcPct val="0"/>
        </a:spcBef>
        <a:spcAft>
          <a:spcPct val="0"/>
        </a:spcAft>
        <a:defRPr sz="3600">
          <a:solidFill>
            <a:schemeClr val="accent1"/>
          </a:solidFill>
          <a:latin typeface="Arial Black" panose="020B0A04020102020204" pitchFamily="34" charset="0"/>
          <a:ea typeface="微软雅黑" panose="020B0503020204020204" pitchFamily="34" charset="-122"/>
        </a:defRPr>
      </a:lvl8pPr>
      <a:lvl9pPr marL="1828800" algn="l" defTabSz="685800" rtl="0" fontAlgn="base">
        <a:lnSpc>
          <a:spcPct val="90000"/>
        </a:lnSpc>
        <a:spcBef>
          <a:spcPct val="0"/>
        </a:spcBef>
        <a:spcAft>
          <a:spcPct val="0"/>
        </a:spcAft>
        <a:defRPr sz="3600">
          <a:solidFill>
            <a:schemeClr val="accent1"/>
          </a:solidFill>
          <a:latin typeface="Arial Black" panose="020B0A04020102020204" pitchFamily="34" charset="0"/>
          <a:ea typeface="微软雅黑" panose="020B0503020204020204" pitchFamily="34" charset="-122"/>
        </a:defRPr>
      </a:lvl9pPr>
    </p:titleStyle>
    <p:bodyStyle>
      <a:lvl1pPr marL="266700" indent="-266700" algn="l" defTabSz="685800" rtl="0" fontAlgn="base">
        <a:lnSpc>
          <a:spcPct val="90000"/>
        </a:lnSpc>
        <a:spcBef>
          <a:spcPts val="1350"/>
        </a:spcBef>
        <a:spcAft>
          <a:spcPct val="0"/>
        </a:spcAft>
        <a:buClr>
          <a:schemeClr val="accent1"/>
        </a:buClr>
        <a:buSzPct val="80000"/>
        <a:buFont typeface="Wingdings 2" panose="05020102010507070707" pitchFamily="18" charset="2"/>
        <a:buChar char=""/>
        <a:defRPr sz="2400">
          <a:solidFill>
            <a:schemeClr val="accent1"/>
          </a:solidFill>
          <a:latin typeface="+mn-lt"/>
          <a:ea typeface="+mn-ea"/>
          <a:cs typeface="+mn-cs"/>
        </a:defRPr>
      </a:lvl1pPr>
      <a:lvl2pPr marL="266700" indent="-266700" algn="l" defTabSz="685800" rtl="0" fontAlgn="base">
        <a:lnSpc>
          <a:spcPct val="130000"/>
        </a:lnSpc>
        <a:spcBef>
          <a:spcPct val="0"/>
        </a:spcBef>
        <a:spcAft>
          <a:spcPct val="0"/>
        </a:spcAft>
        <a:buFont typeface="Calibri" panose="020F0502020204030204" pitchFamily="34" charset="0"/>
        <a:buChar char=" "/>
        <a:defRPr>
          <a:solidFill>
            <a:schemeClr val="tx1"/>
          </a:solidFill>
          <a:latin typeface="+mn-lt"/>
          <a:ea typeface="+mn-ea"/>
        </a:defRPr>
      </a:lvl2pPr>
      <a:lvl3pPr marL="857250" indent="-171450" algn="l" defTabSz="685800" rtl="0" fontAlgn="base">
        <a:lnSpc>
          <a:spcPct val="90000"/>
        </a:lnSpc>
        <a:spcBef>
          <a:spcPts val="375"/>
        </a:spcBef>
        <a:spcAft>
          <a:spcPct val="0"/>
        </a:spcAft>
        <a:buFont typeface="Calibri" panose="020F0502020204030204" pitchFamily="34" charset="0"/>
        <a:buChar char="•"/>
        <a:defRPr sz="1500">
          <a:solidFill>
            <a:srgbClr val="7F7F7F"/>
          </a:solidFill>
          <a:latin typeface="+mn-lt"/>
          <a:ea typeface="+mn-ea"/>
        </a:defRPr>
      </a:lvl3pPr>
      <a:lvl4pPr marL="1200150" indent="-171450" algn="l" defTabSz="685800" rtl="0" fontAlgn="base">
        <a:lnSpc>
          <a:spcPct val="90000"/>
        </a:lnSpc>
        <a:spcBef>
          <a:spcPts val="375"/>
        </a:spcBef>
        <a:spcAft>
          <a:spcPct val="0"/>
        </a:spcAft>
        <a:buFont typeface="Calibri" panose="020F0502020204030204" pitchFamily="34" charset="0"/>
        <a:buChar char="•"/>
        <a:defRPr sz="1300">
          <a:solidFill>
            <a:srgbClr val="7F7F7F"/>
          </a:solidFill>
          <a:latin typeface="+mn-lt"/>
          <a:ea typeface="+mn-ea"/>
        </a:defRPr>
      </a:lvl4pPr>
      <a:lvl5pPr marL="1543050" indent="-171450" algn="l" defTabSz="685800" rtl="0" fontAlgn="base">
        <a:lnSpc>
          <a:spcPct val="90000"/>
        </a:lnSpc>
        <a:spcBef>
          <a:spcPts val="375"/>
        </a:spcBef>
        <a:spcAft>
          <a:spcPct val="0"/>
        </a:spcAft>
        <a:buFont typeface="Calibri" panose="020F0502020204030204" pitchFamily="34" charset="0"/>
        <a:buChar char="•"/>
        <a:defRPr sz="1300">
          <a:solidFill>
            <a:srgbClr val="7F7F7F"/>
          </a:solidFill>
          <a:latin typeface="+mn-lt"/>
          <a:ea typeface="+mn-ea"/>
        </a:defRPr>
      </a:lvl5pPr>
      <a:lvl6pPr marL="2000250" indent="-171450" algn="l" defTabSz="685800" rtl="0" fontAlgn="base">
        <a:lnSpc>
          <a:spcPct val="90000"/>
        </a:lnSpc>
        <a:spcBef>
          <a:spcPts val="375"/>
        </a:spcBef>
        <a:spcAft>
          <a:spcPct val="0"/>
        </a:spcAft>
        <a:buFont typeface="Calibri" panose="020F0502020204030204" pitchFamily="34" charset="0"/>
        <a:buChar char="•"/>
        <a:defRPr sz="1300">
          <a:solidFill>
            <a:srgbClr val="7F7F7F"/>
          </a:solidFill>
          <a:latin typeface="+mn-lt"/>
          <a:ea typeface="+mn-ea"/>
        </a:defRPr>
      </a:lvl6pPr>
      <a:lvl7pPr marL="2457450" indent="-171450" algn="l" defTabSz="685800" rtl="0" fontAlgn="base">
        <a:lnSpc>
          <a:spcPct val="90000"/>
        </a:lnSpc>
        <a:spcBef>
          <a:spcPts val="375"/>
        </a:spcBef>
        <a:spcAft>
          <a:spcPct val="0"/>
        </a:spcAft>
        <a:buFont typeface="Calibri" panose="020F0502020204030204" pitchFamily="34" charset="0"/>
        <a:buChar char="•"/>
        <a:defRPr sz="1300">
          <a:solidFill>
            <a:srgbClr val="7F7F7F"/>
          </a:solidFill>
          <a:latin typeface="+mn-lt"/>
          <a:ea typeface="+mn-ea"/>
        </a:defRPr>
      </a:lvl7pPr>
      <a:lvl8pPr marL="2914650" indent="-171450" algn="l" defTabSz="685800" rtl="0" fontAlgn="base">
        <a:lnSpc>
          <a:spcPct val="90000"/>
        </a:lnSpc>
        <a:spcBef>
          <a:spcPts val="375"/>
        </a:spcBef>
        <a:spcAft>
          <a:spcPct val="0"/>
        </a:spcAft>
        <a:buFont typeface="Calibri" panose="020F0502020204030204" pitchFamily="34" charset="0"/>
        <a:buChar char="•"/>
        <a:defRPr sz="1300">
          <a:solidFill>
            <a:srgbClr val="7F7F7F"/>
          </a:solidFill>
          <a:latin typeface="+mn-lt"/>
          <a:ea typeface="+mn-ea"/>
        </a:defRPr>
      </a:lvl8pPr>
      <a:lvl9pPr marL="3371850" indent="-171450" algn="l" defTabSz="685800" rtl="0" fontAlgn="base">
        <a:lnSpc>
          <a:spcPct val="90000"/>
        </a:lnSpc>
        <a:spcBef>
          <a:spcPts val="375"/>
        </a:spcBef>
        <a:spcAft>
          <a:spcPct val="0"/>
        </a:spcAft>
        <a:buFont typeface="Calibri" panose="020F0502020204030204" pitchFamily="34" charset="0"/>
        <a:buChar char="•"/>
        <a:defRPr sz="1300">
          <a:solidFill>
            <a:srgbClr val="7F7F7F"/>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163683"/>
        </a:solidFill>
        <a:effectLst/>
      </p:bgPr>
    </p:bg>
    <p:spTree>
      <p:nvGrpSpPr>
        <p:cNvPr id="1" name=""/>
        <p:cNvGrpSpPr/>
        <p:nvPr/>
      </p:nvGrpSpPr>
      <p:grpSpPr>
        <a:xfrm>
          <a:off x="0" y="0"/>
          <a:ext cx="0" cy="0"/>
          <a:chOff x="0" y="0"/>
          <a:chExt cx="0" cy="0"/>
        </a:xfrm>
      </p:grpSpPr>
      <p:sp>
        <p:nvSpPr>
          <p:cNvPr id="1026" name="AutoShape 2"/>
          <p:cNvSpPr/>
          <p:nvPr userDrawn="1"/>
        </p:nvSpPr>
        <p:spPr>
          <a:xfrm>
            <a:off x="-9525" y="942975"/>
            <a:ext cx="12199938" cy="4972050"/>
          </a:xfrm>
          <a:prstGeom prst="roundRect">
            <a:avLst>
              <a:gd name="adj" fmla="val 0"/>
            </a:avLst>
          </a:prstGeom>
          <a:solidFill>
            <a:schemeClr val="bg1"/>
          </a:solidFill>
          <a:ln w="9525">
            <a:noFill/>
          </a:ln>
        </p:spPr>
        <p:txBody>
          <a:bodyPr anchor="ctr"/>
          <a:lstStyle/>
          <a:p>
            <a:pPr lvl="0" eaLnBrk="1" hangingPunct="1"/>
            <a:endParaRPr lang="zh-CN" altLang="en-US" dirty="0">
              <a:latin typeface="Arial" panose="020B0604020202020204" pitchFamily="34" charset="0"/>
            </a:endParaRPr>
          </a:p>
        </p:txBody>
      </p:sp>
      <p:sp>
        <p:nvSpPr>
          <p:cNvPr id="1027" name="五边形 46"/>
          <p:cNvSpPr/>
          <p:nvPr userDrawn="1"/>
        </p:nvSpPr>
        <p:spPr>
          <a:xfrm>
            <a:off x="85725" y="258763"/>
            <a:ext cx="766763" cy="487362"/>
          </a:xfrm>
          <a:prstGeom prst="homePlate">
            <a:avLst>
              <a:gd name="adj" fmla="val 29703"/>
            </a:avLst>
          </a:prstGeom>
          <a:solidFill>
            <a:schemeClr val="bg1"/>
          </a:solidFill>
          <a:ln w="9525">
            <a:noFill/>
          </a:ln>
        </p:spPr>
        <p:txBody>
          <a:bodyPr lIns="90170" tIns="46990" rIns="90170" bIns="46990"/>
          <a:lstStyle/>
          <a:p>
            <a:pPr lvl="0" eaLnBrk="1" hangingPunct="1"/>
            <a:endParaRPr lang="zh-CN" altLang="en-US" dirty="0">
              <a:solidFill>
                <a:srgbClr val="000000"/>
              </a:solidFill>
              <a:latin typeface="Arial" panose="020B0604020202020204" pitchFamily="34" charset="0"/>
            </a:endParaRPr>
          </a:p>
        </p:txBody>
      </p:sp>
      <p:sp>
        <p:nvSpPr>
          <p:cNvPr id="1028" name="五边形 46"/>
          <p:cNvSpPr/>
          <p:nvPr userDrawn="1"/>
        </p:nvSpPr>
        <p:spPr>
          <a:xfrm>
            <a:off x="0" y="258763"/>
            <a:ext cx="766763" cy="487362"/>
          </a:xfrm>
          <a:prstGeom prst="homePlate">
            <a:avLst>
              <a:gd name="adj" fmla="val 29703"/>
            </a:avLst>
          </a:prstGeom>
          <a:solidFill>
            <a:schemeClr val="bg2"/>
          </a:solidFill>
          <a:ln w="9525">
            <a:noFill/>
          </a:ln>
        </p:spPr>
        <p:txBody>
          <a:bodyPr lIns="90170" tIns="46990" rIns="90170" bIns="46990"/>
          <a:lstStyle/>
          <a:p>
            <a:pPr lvl="0" eaLnBrk="1" hangingPunct="1"/>
            <a:endParaRPr lang="zh-CN" altLang="en-US" dirty="0">
              <a:solidFill>
                <a:srgbClr val="000000"/>
              </a:solidFill>
              <a:latin typeface="Arial" panose="020B0604020202020204" pitchFamily="34" charset="0"/>
            </a:endParaRPr>
          </a:p>
        </p:txBody>
      </p:sp>
      <p:sp>
        <p:nvSpPr>
          <p:cNvPr id="2053" name="TextBox 64"/>
          <p:cNvSpPr txBox="1">
            <a:spLocks noChangeArrowheads="1"/>
          </p:cNvSpPr>
          <p:nvPr/>
        </p:nvSpPr>
        <p:spPr bwMode="auto">
          <a:xfrm>
            <a:off x="884238" y="327025"/>
            <a:ext cx="1782763"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0" i="0" u="none" strike="noStrike" kern="1200" cap="none" spc="0" normalizeH="0" baseline="0" noProof="0">
                <a:ln>
                  <a:noFill/>
                </a:ln>
                <a:solidFill>
                  <a:srgbClr val="F8F8F8"/>
                </a:solidFill>
                <a:effectLst/>
                <a:uLnTx/>
                <a:uFillTx/>
                <a:latin typeface="微软雅黑" panose="020B0503020204020204" pitchFamily="34" charset="-122"/>
                <a:ea typeface="微软雅黑" panose="020B0503020204020204" pitchFamily="34" charset="-122"/>
                <a:cs typeface="+mn-cs"/>
              </a:rPr>
              <a:t>请输入您的标题</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053"/>
                                        </p:tgtEl>
                                        <p:attrNameLst>
                                          <p:attrName>style.visibility</p:attrName>
                                        </p:attrNameLst>
                                      </p:cBhvr>
                                      <p:to>
                                        <p:strVal val="visible"/>
                                      </p:to>
                                    </p:set>
                                    <p:anim calcmode="lin" valueType="num">
                                      <p:cBhvr>
                                        <p:cTn id="7" dur="300" fill="hold"/>
                                        <p:tgtEl>
                                          <p:spTgt spid="2053"/>
                                        </p:tgtEl>
                                        <p:attrNameLst>
                                          <p:attrName>ppt_x</p:attrName>
                                        </p:attrNameLst>
                                      </p:cBhvr>
                                      <p:tavLst>
                                        <p:tav tm="0">
                                          <p:val>
                                            <p:strVal val="#ppt_x"/>
                                          </p:val>
                                        </p:tav>
                                        <p:tav tm="50000">
                                          <p:val>
                                            <p:strVal val="#ppt_x+.1"/>
                                          </p:val>
                                        </p:tav>
                                        <p:tav tm="100000">
                                          <p:val>
                                            <p:strVal val="#ppt_x"/>
                                          </p:val>
                                        </p:tav>
                                      </p:tavLst>
                                    </p:anim>
                                    <p:anim calcmode="lin" valueType="num">
                                      <p:cBhvr>
                                        <p:cTn id="8" dur="300" fill="hold"/>
                                        <p:tgtEl>
                                          <p:spTgt spid="2053"/>
                                        </p:tgtEl>
                                        <p:attrNameLst>
                                          <p:attrName>ppt_y</p:attrName>
                                        </p:attrNameLst>
                                      </p:cBhvr>
                                      <p:tavLst>
                                        <p:tav tm="0">
                                          <p:val>
                                            <p:strVal val="#ppt_y"/>
                                          </p:val>
                                        </p:tav>
                                        <p:tav tm="100000">
                                          <p:val>
                                            <p:strVal val="#ppt_y"/>
                                          </p:val>
                                        </p:tav>
                                      </p:tavLst>
                                    </p:anim>
                                    <p:anim calcmode="lin" valueType="num">
                                      <p:cBhvr>
                                        <p:cTn id="9" dur="300" fill="hold"/>
                                        <p:tgtEl>
                                          <p:spTgt spid="2053"/>
                                        </p:tgtEl>
                                        <p:attrNameLst>
                                          <p:attrName>ppt_h</p:attrName>
                                        </p:attrNameLst>
                                      </p:cBhvr>
                                      <p:tavLst>
                                        <p:tav tm="0">
                                          <p:val>
                                            <p:strVal val="#ppt_h/10"/>
                                          </p:val>
                                        </p:tav>
                                        <p:tav tm="50000">
                                          <p:val>
                                            <p:strVal val="#ppt_h+.01"/>
                                          </p:val>
                                        </p:tav>
                                        <p:tav tm="100000">
                                          <p:val>
                                            <p:strVal val="#ppt_h"/>
                                          </p:val>
                                        </p:tav>
                                      </p:tavLst>
                                    </p:anim>
                                    <p:anim calcmode="lin" valueType="num">
                                      <p:cBhvr>
                                        <p:cTn id="10" dur="300" fill="hold"/>
                                        <p:tgtEl>
                                          <p:spTgt spid="205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300" tmFilter="0,0; .5, 1; 1, 1"/>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utoUpdateAnimBg="0"/>
    </p:bldLst>
  </p:timing>
  <p:hf sldNum="0"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163683"/>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0C5F5E-E526-41E5-973B-2FB6A3FDEC8D}" type="datetimeFigureOut">
              <a:rPr lang="zh-CN" altLang="en-US" smtClean="0"/>
              <a:t>2022/10/25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1B90BD-E06F-4E15-B8DD-0912AA8EDC7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3571516" y="1085743"/>
            <a:ext cx="5048967" cy="1254592"/>
          </a:xfrm>
          <a:prstGeom prst="rect">
            <a:avLst/>
          </a:prstGeom>
        </p:spPr>
      </p:pic>
      <p:sp>
        <p:nvSpPr>
          <p:cNvPr id="10" name="文本框 9"/>
          <p:cNvSpPr txBox="1"/>
          <p:nvPr/>
        </p:nvSpPr>
        <p:spPr>
          <a:xfrm>
            <a:off x="797366" y="3318300"/>
            <a:ext cx="10760499" cy="1200329"/>
          </a:xfrm>
          <a:prstGeom prst="rect">
            <a:avLst/>
          </a:prstGeom>
          <a:noFill/>
        </p:spPr>
        <p:txBody>
          <a:bodyPr wrap="square" rtlCol="0">
            <a:spAutoFit/>
          </a:bodyPr>
          <a:lstStyle/>
          <a:p>
            <a:pPr lvl="0" algn="ctr" fontAlgn="auto">
              <a:spcBef>
                <a:spcPts val="0"/>
              </a:spcBef>
              <a:spcAft>
                <a:spcPts val="0"/>
              </a:spcAft>
            </a:pPr>
            <a:r>
              <a:rPr lang="zh-CN" altLang="en-US" sz="3600" b="1" dirty="0">
                <a:solidFill>
                  <a:srgbClr val="0170BD"/>
                </a:solidFill>
                <a:latin typeface="方正正粗黑简体" panose="02000000000000000000" pitchFamily="2" charset="-122"/>
                <a:ea typeface="方正正粗黑简体" panose="02000000000000000000" pitchFamily="2" charset="-122"/>
              </a:rPr>
              <a:t>自然语言处理</a:t>
            </a:r>
            <a:endParaRPr lang="en-US" altLang="zh-CN" sz="3600" b="1" dirty="0">
              <a:solidFill>
                <a:srgbClr val="0170BD"/>
              </a:solidFill>
              <a:latin typeface="方正正粗黑简体" panose="02000000000000000000" pitchFamily="2" charset="-122"/>
              <a:ea typeface="方正正粗黑简体" panose="02000000000000000000" pitchFamily="2" charset="-122"/>
            </a:endParaRPr>
          </a:p>
          <a:p>
            <a:pPr lvl="0" algn="ctr" fontAlgn="auto">
              <a:spcBef>
                <a:spcPts val="0"/>
              </a:spcBef>
              <a:spcAft>
                <a:spcPts val="0"/>
              </a:spcAft>
            </a:pPr>
            <a:r>
              <a:rPr lang="zh-CN" altLang="en-US" sz="3600" b="1" dirty="0">
                <a:solidFill>
                  <a:srgbClr val="0170BD"/>
                </a:solidFill>
                <a:latin typeface="方正正粗黑简体" panose="02000000000000000000" pitchFamily="2" charset="-122"/>
                <a:ea typeface="方正正粗黑简体" panose="02000000000000000000" pitchFamily="2" charset="-122"/>
              </a:rPr>
              <a:t>大作业汇报</a:t>
            </a:r>
            <a:endParaRPr kumimoji="0" lang="zh-CN" altLang="en-US" sz="3600" b="1" i="0" u="none" strike="noStrike" kern="1200" cap="none" spc="0" normalizeH="0" baseline="0" noProof="0" dirty="0">
              <a:ln>
                <a:noFill/>
              </a:ln>
              <a:solidFill>
                <a:srgbClr val="0170BD"/>
              </a:solidFill>
              <a:effectLst/>
              <a:uLnTx/>
              <a:uFillTx/>
              <a:latin typeface="方正正粗黑简体" panose="02000000000000000000" pitchFamily="2" charset="-122"/>
              <a:ea typeface="方正正粗黑简体" panose="02000000000000000000" pitchFamily="2" charset="-122"/>
            </a:endParaRPr>
          </a:p>
        </p:txBody>
      </p:sp>
      <p:grpSp>
        <p:nvGrpSpPr>
          <p:cNvPr id="12" name="组合 11" descr="e7d195523061f1c0f4bb5be3e2152d0be5f1635aa3ee5a33E6DD9EB6C71F4F179BAB7AE0B57C3F8359103873511F92A5B708547D4B17A08C0273121C22B542FF37C108EC636541EC6D8B0743D4BC2EF7A0B42B998AA7195F18A6A5828ED668E47A272CA54E4A271C43DD39AED72AD9B3FE204F54C7C86D2B9F472AEEF4EB713D69003F8A0AC2A2866A10870A40EFD8B2"/>
          <p:cNvGrpSpPr/>
          <p:nvPr/>
        </p:nvGrpSpPr>
        <p:grpSpPr>
          <a:xfrm>
            <a:off x="8484681" y="3851790"/>
            <a:ext cx="332342" cy="133350"/>
            <a:chOff x="8385415" y="3672960"/>
            <a:chExt cx="332342" cy="133350"/>
          </a:xfrm>
          <a:solidFill>
            <a:srgbClr val="0170BD"/>
          </a:solidFill>
        </p:grpSpPr>
        <p:sp>
          <p:nvSpPr>
            <p:cNvPr id="13" name="椭圆 12"/>
            <p:cNvSpPr/>
            <p:nvPr/>
          </p:nvSpPr>
          <p:spPr>
            <a:xfrm>
              <a:off x="8385415" y="3672960"/>
              <a:ext cx="133350" cy="133350"/>
            </a:xfrm>
            <a:prstGeom prst="ellipse">
              <a:avLst/>
            </a:prstGeom>
            <a:grpFill/>
            <a:ln>
              <a:solidFill>
                <a:srgbClr val="0170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14" name="直接连接符 13"/>
            <p:cNvCxnSpPr/>
            <p:nvPr/>
          </p:nvCxnSpPr>
          <p:spPr>
            <a:xfrm>
              <a:off x="8516384" y="3739635"/>
              <a:ext cx="201373" cy="0"/>
            </a:xfrm>
            <a:prstGeom prst="line">
              <a:avLst/>
            </a:prstGeom>
            <a:grpFill/>
            <a:ln w="3175">
              <a:solidFill>
                <a:srgbClr val="0170BD"/>
              </a:solidFill>
            </a:ln>
          </p:spPr>
          <p:style>
            <a:lnRef idx="1">
              <a:schemeClr val="accent1"/>
            </a:lnRef>
            <a:fillRef idx="0">
              <a:schemeClr val="accent1"/>
            </a:fillRef>
            <a:effectRef idx="0">
              <a:schemeClr val="accent1"/>
            </a:effectRef>
            <a:fontRef idx="minor">
              <a:schemeClr val="tx1"/>
            </a:fontRef>
          </p:style>
        </p:cxnSp>
      </p:grpSp>
      <p:grpSp>
        <p:nvGrpSpPr>
          <p:cNvPr id="15" name="组合 14" descr="e7d195523061f1c0f4bb5be3e2152d0be5f1635aa3ee5a33E6DD9EB6C71F4F179BAB7AE0B57C3F8359103873511F92A5B708547D4B17A08C0273121C22B542FF37C108EC636541EC6D8B0743D4BC2EF7A0B42B998AA7195F18A6A5828ED668E47A272CA54E4A271C43DD39AED72AD9B3FE204F54C7C86D2B9F472AEEF4EB713D69003F8A0AC2A2866A10870A40EFD8B2"/>
          <p:cNvGrpSpPr/>
          <p:nvPr/>
        </p:nvGrpSpPr>
        <p:grpSpPr>
          <a:xfrm flipH="1">
            <a:off x="3388831" y="3851790"/>
            <a:ext cx="332342" cy="133350"/>
            <a:chOff x="8385415" y="3672960"/>
            <a:chExt cx="332342" cy="133350"/>
          </a:xfrm>
          <a:solidFill>
            <a:srgbClr val="0170BD"/>
          </a:solidFill>
        </p:grpSpPr>
        <p:sp>
          <p:nvSpPr>
            <p:cNvPr id="16" name="椭圆 15"/>
            <p:cNvSpPr/>
            <p:nvPr/>
          </p:nvSpPr>
          <p:spPr>
            <a:xfrm>
              <a:off x="8385415" y="3672960"/>
              <a:ext cx="133350" cy="133350"/>
            </a:xfrm>
            <a:prstGeom prst="ellipse">
              <a:avLst/>
            </a:prstGeom>
            <a:grpFill/>
            <a:ln>
              <a:solidFill>
                <a:srgbClr val="0170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17" name="直接连接符 16"/>
            <p:cNvCxnSpPr/>
            <p:nvPr/>
          </p:nvCxnSpPr>
          <p:spPr>
            <a:xfrm>
              <a:off x="8516384" y="3739635"/>
              <a:ext cx="201373" cy="0"/>
            </a:xfrm>
            <a:prstGeom prst="line">
              <a:avLst/>
            </a:prstGeom>
            <a:grpFill/>
            <a:ln w="3175">
              <a:solidFill>
                <a:srgbClr val="0170BD"/>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1500" advClick="0">
        <p:random/>
      </p:transition>
    </mc:Choice>
    <mc:Fallback xmlns="">
      <p:transition spd="slow" advClick="0">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五边形 46"/>
          <p:cNvSpPr/>
          <p:nvPr/>
        </p:nvSpPr>
        <p:spPr>
          <a:xfrm>
            <a:off x="85725" y="258763"/>
            <a:ext cx="765175" cy="487362"/>
          </a:xfrm>
          <a:prstGeom prst="homePlate">
            <a:avLst>
              <a:gd name="adj" fmla="val 29641"/>
            </a:avLst>
          </a:prstGeom>
          <a:solidFill>
            <a:schemeClr val="bg1"/>
          </a:solidFill>
          <a:ln w="9525">
            <a:noFill/>
          </a:ln>
        </p:spPr>
        <p:txBody>
          <a:bodyPr lIns="90170" tIns="46990" rIns="90170" bIns="46990"/>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00" name="五边形 46"/>
          <p:cNvSpPr/>
          <p:nvPr/>
        </p:nvSpPr>
        <p:spPr>
          <a:xfrm>
            <a:off x="0" y="258763"/>
            <a:ext cx="765175" cy="487362"/>
          </a:xfrm>
          <a:prstGeom prst="homePlate">
            <a:avLst>
              <a:gd name="adj" fmla="val 29641"/>
            </a:avLst>
          </a:prstGeom>
          <a:solidFill>
            <a:schemeClr val="bg2"/>
          </a:solidFill>
          <a:ln w="9525">
            <a:noFill/>
          </a:ln>
        </p:spPr>
        <p:txBody>
          <a:bodyPr lIns="90170" tIns="46990" rIns="90170" bIns="46990"/>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4103" name="TIMELINE"/>
          <p:cNvGrpSpPr/>
          <p:nvPr/>
        </p:nvGrpSpPr>
        <p:grpSpPr>
          <a:xfrm>
            <a:off x="9302750" y="6052128"/>
            <a:ext cx="1570038" cy="349250"/>
            <a:chOff x="0" y="0"/>
            <a:chExt cx="1775962" cy="424224"/>
          </a:xfrm>
        </p:grpSpPr>
        <p:sp>
          <p:nvSpPr>
            <p:cNvPr id="4171" name="Freeform 37"/>
            <p:cNvSpPr/>
            <p:nvPr/>
          </p:nvSpPr>
          <p:spPr>
            <a:xfrm>
              <a:off x="0" y="1520"/>
              <a:ext cx="217434" cy="422703"/>
            </a:xfrm>
            <a:custGeom>
              <a:avLst/>
              <a:gdLst>
                <a:gd name="txL" fmla="*/ 0 w 296"/>
                <a:gd name="txT" fmla="*/ 0 h 573"/>
                <a:gd name="txR" fmla="*/ 296 w 296"/>
                <a:gd name="txB" fmla="*/ 573 h 573"/>
              </a:gdLst>
              <a:ahLst/>
              <a:cxnLst>
                <a:cxn ang="0">
                  <a:pos x="217434" y="11066"/>
                </a:cxn>
                <a:cxn ang="0">
                  <a:pos x="206415" y="22869"/>
                </a:cxn>
                <a:cxn ang="0">
                  <a:pos x="122674" y="22869"/>
                </a:cxn>
                <a:cxn ang="0">
                  <a:pos x="120470" y="25820"/>
                </a:cxn>
                <a:cxn ang="0">
                  <a:pos x="120470" y="410900"/>
                </a:cxn>
                <a:cxn ang="0">
                  <a:pos x="109452" y="422703"/>
                </a:cxn>
                <a:cxn ang="0">
                  <a:pos x="97698" y="410900"/>
                </a:cxn>
                <a:cxn ang="0">
                  <a:pos x="97698" y="25820"/>
                </a:cxn>
                <a:cxn ang="0">
                  <a:pos x="94760" y="22869"/>
                </a:cxn>
                <a:cxn ang="0">
                  <a:pos x="11753" y="22869"/>
                </a:cxn>
                <a:cxn ang="0">
                  <a:pos x="0" y="11066"/>
                </a:cxn>
                <a:cxn ang="0">
                  <a:pos x="11753" y="0"/>
                </a:cxn>
                <a:cxn ang="0">
                  <a:pos x="206415" y="0"/>
                </a:cxn>
                <a:cxn ang="0">
                  <a:pos x="217434" y="11066"/>
                </a:cxn>
              </a:cxnLst>
              <a:rect l="txL" t="txT" r="txR" b="txB"/>
              <a:pathLst>
                <a:path w="296" h="573">
                  <a:moveTo>
                    <a:pt x="296" y="15"/>
                  </a:moveTo>
                  <a:cubicBezTo>
                    <a:pt x="296" y="26"/>
                    <a:pt x="291" y="31"/>
                    <a:pt x="281" y="31"/>
                  </a:cubicBezTo>
                  <a:cubicBezTo>
                    <a:pt x="167" y="31"/>
                    <a:pt x="167" y="31"/>
                    <a:pt x="167" y="31"/>
                  </a:cubicBezTo>
                  <a:cubicBezTo>
                    <a:pt x="165" y="31"/>
                    <a:pt x="164" y="32"/>
                    <a:pt x="164" y="35"/>
                  </a:cubicBezTo>
                  <a:cubicBezTo>
                    <a:pt x="164" y="557"/>
                    <a:pt x="164" y="557"/>
                    <a:pt x="164" y="557"/>
                  </a:cubicBezTo>
                  <a:cubicBezTo>
                    <a:pt x="164" y="567"/>
                    <a:pt x="159" y="573"/>
                    <a:pt x="149" y="573"/>
                  </a:cubicBezTo>
                  <a:cubicBezTo>
                    <a:pt x="138" y="573"/>
                    <a:pt x="133" y="567"/>
                    <a:pt x="133" y="557"/>
                  </a:cubicBezTo>
                  <a:cubicBezTo>
                    <a:pt x="133" y="35"/>
                    <a:pt x="133" y="35"/>
                    <a:pt x="133" y="35"/>
                  </a:cubicBezTo>
                  <a:cubicBezTo>
                    <a:pt x="133" y="32"/>
                    <a:pt x="132" y="31"/>
                    <a:pt x="129" y="31"/>
                  </a:cubicBezTo>
                  <a:cubicBezTo>
                    <a:pt x="16" y="31"/>
                    <a:pt x="16" y="31"/>
                    <a:pt x="16" y="31"/>
                  </a:cubicBezTo>
                  <a:cubicBezTo>
                    <a:pt x="5" y="31"/>
                    <a:pt x="0" y="26"/>
                    <a:pt x="0" y="15"/>
                  </a:cubicBezTo>
                  <a:cubicBezTo>
                    <a:pt x="0" y="5"/>
                    <a:pt x="5" y="0"/>
                    <a:pt x="16" y="0"/>
                  </a:cubicBezTo>
                  <a:cubicBezTo>
                    <a:pt x="281" y="0"/>
                    <a:pt x="281" y="0"/>
                    <a:pt x="281" y="0"/>
                  </a:cubicBezTo>
                  <a:cubicBezTo>
                    <a:pt x="291" y="0"/>
                    <a:pt x="296" y="5"/>
                    <a:pt x="296" y="15"/>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2" name="Freeform 38"/>
            <p:cNvSpPr/>
            <p:nvPr/>
          </p:nvSpPr>
          <p:spPr>
            <a:xfrm>
              <a:off x="275214" y="1520"/>
              <a:ext cx="22808" cy="422703"/>
            </a:xfrm>
            <a:custGeom>
              <a:avLst/>
              <a:gdLst>
                <a:gd name="txL" fmla="*/ 0 w 31"/>
                <a:gd name="txT" fmla="*/ 0 h 573"/>
                <a:gd name="txR" fmla="*/ 31 w 31"/>
                <a:gd name="txB" fmla="*/ 573 h 573"/>
              </a:gdLst>
              <a:ahLst/>
              <a:cxnLst>
                <a:cxn ang="0">
                  <a:pos x="22808" y="410900"/>
                </a:cxn>
                <a:cxn ang="0">
                  <a:pos x="11036" y="422703"/>
                </a:cxn>
                <a:cxn ang="0">
                  <a:pos x="0" y="410900"/>
                </a:cxn>
                <a:cxn ang="0">
                  <a:pos x="0" y="11066"/>
                </a:cxn>
                <a:cxn ang="0">
                  <a:pos x="11036" y="0"/>
                </a:cxn>
                <a:cxn ang="0">
                  <a:pos x="22808" y="11066"/>
                </a:cxn>
                <a:cxn ang="0">
                  <a:pos x="22808" y="410900"/>
                </a:cxn>
              </a:cxnLst>
              <a:rect l="txL" t="txT" r="txR" b="txB"/>
              <a:pathLst>
                <a:path w="31" h="573">
                  <a:moveTo>
                    <a:pt x="31" y="557"/>
                  </a:moveTo>
                  <a:cubicBezTo>
                    <a:pt x="31" y="567"/>
                    <a:pt x="25" y="573"/>
                    <a:pt x="15" y="573"/>
                  </a:cubicBezTo>
                  <a:cubicBezTo>
                    <a:pt x="5" y="573"/>
                    <a:pt x="0" y="567"/>
                    <a:pt x="0" y="557"/>
                  </a:cubicBezTo>
                  <a:cubicBezTo>
                    <a:pt x="0" y="15"/>
                    <a:pt x="0" y="15"/>
                    <a:pt x="0" y="15"/>
                  </a:cubicBezTo>
                  <a:cubicBezTo>
                    <a:pt x="0" y="5"/>
                    <a:pt x="5" y="0"/>
                    <a:pt x="15" y="0"/>
                  </a:cubicBezTo>
                  <a:cubicBezTo>
                    <a:pt x="25" y="0"/>
                    <a:pt x="31" y="5"/>
                    <a:pt x="31" y="15"/>
                  </a:cubicBezTo>
                  <a:lnTo>
                    <a:pt x="31" y="557"/>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3" name="Freeform 39"/>
            <p:cNvSpPr/>
            <p:nvPr/>
          </p:nvSpPr>
          <p:spPr>
            <a:xfrm>
              <a:off x="355800" y="0"/>
              <a:ext cx="302583" cy="424224"/>
            </a:xfrm>
            <a:custGeom>
              <a:avLst/>
              <a:gdLst>
                <a:gd name="txL" fmla="*/ 0 w 410"/>
                <a:gd name="txT" fmla="*/ 0 h 575"/>
                <a:gd name="txR" fmla="*/ 410 w 410"/>
                <a:gd name="txB" fmla="*/ 575 h 575"/>
              </a:gdLst>
              <a:ahLst/>
              <a:cxnLst>
                <a:cxn ang="0">
                  <a:pos x="302583" y="412420"/>
                </a:cxn>
                <a:cxn ang="0">
                  <a:pos x="291513" y="424224"/>
                </a:cxn>
                <a:cxn ang="0">
                  <a:pos x="280443" y="412420"/>
                </a:cxn>
                <a:cxn ang="0">
                  <a:pos x="280443" y="67876"/>
                </a:cxn>
                <a:cxn ang="0">
                  <a:pos x="278967" y="67138"/>
                </a:cxn>
                <a:cxn ang="0">
                  <a:pos x="277491" y="67876"/>
                </a:cxn>
                <a:cxn ang="0">
                  <a:pos x="161624" y="303228"/>
                </a:cxn>
                <a:cxn ang="0">
                  <a:pos x="151292" y="309868"/>
                </a:cxn>
                <a:cxn ang="0">
                  <a:pos x="140959" y="303228"/>
                </a:cxn>
                <a:cxn ang="0">
                  <a:pos x="25092" y="67876"/>
                </a:cxn>
                <a:cxn ang="0">
                  <a:pos x="24354" y="67138"/>
                </a:cxn>
                <a:cxn ang="0">
                  <a:pos x="22878" y="67876"/>
                </a:cxn>
                <a:cxn ang="0">
                  <a:pos x="22878" y="412420"/>
                </a:cxn>
                <a:cxn ang="0">
                  <a:pos x="11808" y="424224"/>
                </a:cxn>
                <a:cxn ang="0">
                  <a:pos x="0" y="412420"/>
                </a:cxn>
                <a:cxn ang="0">
                  <a:pos x="0" y="12542"/>
                </a:cxn>
                <a:cxn ang="0">
                  <a:pos x="8856" y="1476"/>
                </a:cxn>
                <a:cxn ang="0">
                  <a:pos x="22140" y="8853"/>
                </a:cxn>
                <a:cxn ang="0">
                  <a:pos x="149815" y="270028"/>
                </a:cxn>
                <a:cxn ang="0">
                  <a:pos x="152768" y="270028"/>
                </a:cxn>
                <a:cxn ang="0">
                  <a:pos x="281181" y="8853"/>
                </a:cxn>
                <a:cxn ang="0">
                  <a:pos x="293727" y="1476"/>
                </a:cxn>
                <a:cxn ang="0">
                  <a:pos x="302583" y="12542"/>
                </a:cxn>
                <a:cxn ang="0">
                  <a:pos x="302583" y="412420"/>
                </a:cxn>
              </a:cxnLst>
              <a:rect l="txL" t="txT" r="txR" b="txB"/>
              <a:pathLst>
                <a:path w="410" h="575">
                  <a:moveTo>
                    <a:pt x="410" y="559"/>
                  </a:moveTo>
                  <a:cubicBezTo>
                    <a:pt x="410" y="569"/>
                    <a:pt x="405" y="575"/>
                    <a:pt x="395" y="575"/>
                  </a:cubicBezTo>
                  <a:cubicBezTo>
                    <a:pt x="385" y="575"/>
                    <a:pt x="380" y="569"/>
                    <a:pt x="380" y="559"/>
                  </a:cubicBezTo>
                  <a:cubicBezTo>
                    <a:pt x="380" y="92"/>
                    <a:pt x="380" y="92"/>
                    <a:pt x="380" y="92"/>
                  </a:cubicBezTo>
                  <a:cubicBezTo>
                    <a:pt x="380" y="92"/>
                    <a:pt x="379" y="91"/>
                    <a:pt x="378" y="91"/>
                  </a:cubicBezTo>
                  <a:cubicBezTo>
                    <a:pt x="377" y="91"/>
                    <a:pt x="376" y="91"/>
                    <a:pt x="376" y="92"/>
                  </a:cubicBezTo>
                  <a:cubicBezTo>
                    <a:pt x="219" y="411"/>
                    <a:pt x="219" y="411"/>
                    <a:pt x="219" y="411"/>
                  </a:cubicBezTo>
                  <a:cubicBezTo>
                    <a:pt x="216" y="417"/>
                    <a:pt x="211" y="420"/>
                    <a:pt x="205" y="420"/>
                  </a:cubicBezTo>
                  <a:cubicBezTo>
                    <a:pt x="199" y="420"/>
                    <a:pt x="194" y="417"/>
                    <a:pt x="191" y="411"/>
                  </a:cubicBezTo>
                  <a:cubicBezTo>
                    <a:pt x="34" y="92"/>
                    <a:pt x="34" y="92"/>
                    <a:pt x="34" y="92"/>
                  </a:cubicBezTo>
                  <a:cubicBezTo>
                    <a:pt x="34" y="91"/>
                    <a:pt x="33" y="91"/>
                    <a:pt x="33" y="91"/>
                  </a:cubicBezTo>
                  <a:cubicBezTo>
                    <a:pt x="31" y="91"/>
                    <a:pt x="31" y="92"/>
                    <a:pt x="31" y="92"/>
                  </a:cubicBezTo>
                  <a:cubicBezTo>
                    <a:pt x="31" y="559"/>
                    <a:pt x="31" y="559"/>
                    <a:pt x="31" y="559"/>
                  </a:cubicBezTo>
                  <a:cubicBezTo>
                    <a:pt x="31" y="569"/>
                    <a:pt x="26" y="575"/>
                    <a:pt x="16" y="575"/>
                  </a:cubicBezTo>
                  <a:cubicBezTo>
                    <a:pt x="5" y="575"/>
                    <a:pt x="0" y="569"/>
                    <a:pt x="0" y="559"/>
                  </a:cubicBezTo>
                  <a:cubicBezTo>
                    <a:pt x="0" y="17"/>
                    <a:pt x="0" y="17"/>
                    <a:pt x="0" y="17"/>
                  </a:cubicBezTo>
                  <a:cubicBezTo>
                    <a:pt x="0" y="9"/>
                    <a:pt x="4" y="4"/>
                    <a:pt x="12" y="2"/>
                  </a:cubicBezTo>
                  <a:cubicBezTo>
                    <a:pt x="20" y="0"/>
                    <a:pt x="26" y="4"/>
                    <a:pt x="30" y="12"/>
                  </a:cubicBezTo>
                  <a:cubicBezTo>
                    <a:pt x="203" y="366"/>
                    <a:pt x="203" y="366"/>
                    <a:pt x="203" y="366"/>
                  </a:cubicBezTo>
                  <a:cubicBezTo>
                    <a:pt x="204" y="368"/>
                    <a:pt x="206" y="368"/>
                    <a:pt x="207" y="366"/>
                  </a:cubicBezTo>
                  <a:cubicBezTo>
                    <a:pt x="381" y="12"/>
                    <a:pt x="381" y="12"/>
                    <a:pt x="381" y="12"/>
                  </a:cubicBezTo>
                  <a:cubicBezTo>
                    <a:pt x="385" y="4"/>
                    <a:pt x="390" y="0"/>
                    <a:pt x="398" y="2"/>
                  </a:cubicBezTo>
                  <a:cubicBezTo>
                    <a:pt x="406" y="4"/>
                    <a:pt x="410" y="9"/>
                    <a:pt x="410" y="17"/>
                  </a:cubicBezTo>
                  <a:lnTo>
                    <a:pt x="410" y="559"/>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4" name="Freeform 40"/>
            <p:cNvSpPr/>
            <p:nvPr/>
          </p:nvSpPr>
          <p:spPr>
            <a:xfrm>
              <a:off x="717683" y="1520"/>
              <a:ext cx="194626" cy="422703"/>
            </a:xfrm>
            <a:custGeom>
              <a:avLst/>
              <a:gdLst>
                <a:gd name="txL" fmla="*/ 0 w 265"/>
                <a:gd name="txT" fmla="*/ 0 h 573"/>
                <a:gd name="txR" fmla="*/ 265 w 265"/>
                <a:gd name="txB" fmla="*/ 573 h 573"/>
              </a:gdLst>
              <a:ahLst/>
              <a:cxnLst>
                <a:cxn ang="0">
                  <a:pos x="194626" y="410900"/>
                </a:cxn>
                <a:cxn ang="0">
                  <a:pos x="182875" y="422703"/>
                </a:cxn>
                <a:cxn ang="0">
                  <a:pos x="11751" y="422703"/>
                </a:cxn>
                <a:cxn ang="0">
                  <a:pos x="0" y="410900"/>
                </a:cxn>
                <a:cxn ang="0">
                  <a:pos x="0" y="11066"/>
                </a:cxn>
                <a:cxn ang="0">
                  <a:pos x="11751" y="0"/>
                </a:cxn>
                <a:cxn ang="0">
                  <a:pos x="182875" y="0"/>
                </a:cxn>
                <a:cxn ang="0">
                  <a:pos x="194626" y="11066"/>
                </a:cxn>
                <a:cxn ang="0">
                  <a:pos x="182875" y="22869"/>
                </a:cxn>
                <a:cxn ang="0">
                  <a:pos x="24971" y="22869"/>
                </a:cxn>
                <a:cxn ang="0">
                  <a:pos x="22033" y="25820"/>
                </a:cxn>
                <a:cxn ang="0">
                  <a:pos x="22033" y="196229"/>
                </a:cxn>
                <a:cxn ang="0">
                  <a:pos x="24971" y="199917"/>
                </a:cxn>
                <a:cxn ang="0">
                  <a:pos x="160107" y="199917"/>
                </a:cxn>
                <a:cxn ang="0">
                  <a:pos x="171858" y="210983"/>
                </a:cxn>
                <a:cxn ang="0">
                  <a:pos x="160107" y="222786"/>
                </a:cxn>
                <a:cxn ang="0">
                  <a:pos x="24971" y="222786"/>
                </a:cxn>
                <a:cxn ang="0">
                  <a:pos x="22033" y="224999"/>
                </a:cxn>
                <a:cxn ang="0">
                  <a:pos x="22033" y="396883"/>
                </a:cxn>
                <a:cxn ang="0">
                  <a:pos x="24971" y="399834"/>
                </a:cxn>
                <a:cxn ang="0">
                  <a:pos x="182875" y="399834"/>
                </a:cxn>
                <a:cxn ang="0">
                  <a:pos x="194626" y="410900"/>
                </a:cxn>
              </a:cxnLst>
              <a:rect l="txL" t="txT" r="txR" b="txB"/>
              <a:pathLst>
                <a:path w="265" h="573">
                  <a:moveTo>
                    <a:pt x="265" y="557"/>
                  </a:moveTo>
                  <a:cubicBezTo>
                    <a:pt x="265" y="568"/>
                    <a:pt x="260" y="573"/>
                    <a:pt x="249" y="573"/>
                  </a:cubicBezTo>
                  <a:cubicBezTo>
                    <a:pt x="16" y="573"/>
                    <a:pt x="16" y="573"/>
                    <a:pt x="16" y="573"/>
                  </a:cubicBezTo>
                  <a:cubicBezTo>
                    <a:pt x="5" y="573"/>
                    <a:pt x="0" y="567"/>
                    <a:pt x="0" y="557"/>
                  </a:cubicBezTo>
                  <a:cubicBezTo>
                    <a:pt x="0" y="15"/>
                    <a:pt x="0" y="15"/>
                    <a:pt x="0" y="15"/>
                  </a:cubicBezTo>
                  <a:cubicBezTo>
                    <a:pt x="0" y="5"/>
                    <a:pt x="5" y="0"/>
                    <a:pt x="16" y="0"/>
                  </a:cubicBezTo>
                  <a:cubicBezTo>
                    <a:pt x="249" y="0"/>
                    <a:pt x="249" y="0"/>
                    <a:pt x="249" y="0"/>
                  </a:cubicBezTo>
                  <a:cubicBezTo>
                    <a:pt x="260" y="0"/>
                    <a:pt x="265" y="5"/>
                    <a:pt x="265" y="15"/>
                  </a:cubicBezTo>
                  <a:cubicBezTo>
                    <a:pt x="265" y="26"/>
                    <a:pt x="260" y="31"/>
                    <a:pt x="249" y="31"/>
                  </a:cubicBezTo>
                  <a:cubicBezTo>
                    <a:pt x="34" y="31"/>
                    <a:pt x="34" y="31"/>
                    <a:pt x="34" y="31"/>
                  </a:cubicBezTo>
                  <a:cubicBezTo>
                    <a:pt x="32" y="31"/>
                    <a:pt x="30" y="32"/>
                    <a:pt x="30" y="35"/>
                  </a:cubicBezTo>
                  <a:cubicBezTo>
                    <a:pt x="30" y="266"/>
                    <a:pt x="30" y="266"/>
                    <a:pt x="30" y="266"/>
                  </a:cubicBezTo>
                  <a:cubicBezTo>
                    <a:pt x="30" y="269"/>
                    <a:pt x="32" y="271"/>
                    <a:pt x="34" y="271"/>
                  </a:cubicBezTo>
                  <a:cubicBezTo>
                    <a:pt x="218" y="271"/>
                    <a:pt x="218" y="271"/>
                    <a:pt x="218" y="271"/>
                  </a:cubicBezTo>
                  <a:cubicBezTo>
                    <a:pt x="228" y="271"/>
                    <a:pt x="234" y="276"/>
                    <a:pt x="234" y="286"/>
                  </a:cubicBezTo>
                  <a:cubicBezTo>
                    <a:pt x="234" y="296"/>
                    <a:pt x="228" y="302"/>
                    <a:pt x="218" y="302"/>
                  </a:cubicBezTo>
                  <a:cubicBezTo>
                    <a:pt x="34" y="302"/>
                    <a:pt x="34" y="302"/>
                    <a:pt x="34" y="302"/>
                  </a:cubicBezTo>
                  <a:cubicBezTo>
                    <a:pt x="32" y="302"/>
                    <a:pt x="30" y="303"/>
                    <a:pt x="30" y="305"/>
                  </a:cubicBezTo>
                  <a:cubicBezTo>
                    <a:pt x="30" y="538"/>
                    <a:pt x="30" y="538"/>
                    <a:pt x="30" y="538"/>
                  </a:cubicBezTo>
                  <a:cubicBezTo>
                    <a:pt x="30" y="540"/>
                    <a:pt x="32" y="542"/>
                    <a:pt x="34" y="542"/>
                  </a:cubicBezTo>
                  <a:cubicBezTo>
                    <a:pt x="249" y="542"/>
                    <a:pt x="249" y="542"/>
                    <a:pt x="249" y="542"/>
                  </a:cubicBezTo>
                  <a:cubicBezTo>
                    <a:pt x="260" y="542"/>
                    <a:pt x="265" y="547"/>
                    <a:pt x="265" y="557"/>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5" name="Freeform 41"/>
            <p:cNvSpPr/>
            <p:nvPr/>
          </p:nvSpPr>
          <p:spPr>
            <a:xfrm>
              <a:off x="970088" y="1520"/>
              <a:ext cx="194626" cy="422703"/>
            </a:xfrm>
            <a:custGeom>
              <a:avLst/>
              <a:gdLst>
                <a:gd name="txL" fmla="*/ 0 w 265"/>
                <a:gd name="txT" fmla="*/ 0 h 573"/>
                <a:gd name="txR" fmla="*/ 265 w 265"/>
                <a:gd name="txB" fmla="*/ 573 h 573"/>
              </a:gdLst>
              <a:ahLst/>
              <a:cxnLst>
                <a:cxn ang="0">
                  <a:pos x="194626" y="410900"/>
                </a:cxn>
                <a:cxn ang="0">
                  <a:pos x="182875" y="422703"/>
                </a:cxn>
                <a:cxn ang="0">
                  <a:pos x="11751" y="422703"/>
                </a:cxn>
                <a:cxn ang="0">
                  <a:pos x="0" y="410900"/>
                </a:cxn>
                <a:cxn ang="0">
                  <a:pos x="0" y="11066"/>
                </a:cxn>
                <a:cxn ang="0">
                  <a:pos x="11017" y="0"/>
                </a:cxn>
                <a:cxn ang="0">
                  <a:pos x="22033" y="11066"/>
                </a:cxn>
                <a:cxn ang="0">
                  <a:pos x="22033" y="396883"/>
                </a:cxn>
                <a:cxn ang="0">
                  <a:pos x="24971" y="399834"/>
                </a:cxn>
                <a:cxn ang="0">
                  <a:pos x="182875" y="399834"/>
                </a:cxn>
                <a:cxn ang="0">
                  <a:pos x="194626" y="410900"/>
                </a:cxn>
              </a:cxnLst>
              <a:rect l="txL" t="txT" r="txR" b="txB"/>
              <a:pathLst>
                <a:path w="265" h="573">
                  <a:moveTo>
                    <a:pt x="265" y="557"/>
                  </a:moveTo>
                  <a:cubicBezTo>
                    <a:pt x="265" y="568"/>
                    <a:pt x="260" y="573"/>
                    <a:pt x="249" y="573"/>
                  </a:cubicBezTo>
                  <a:cubicBezTo>
                    <a:pt x="16" y="573"/>
                    <a:pt x="16" y="573"/>
                    <a:pt x="16" y="573"/>
                  </a:cubicBezTo>
                  <a:cubicBezTo>
                    <a:pt x="5" y="573"/>
                    <a:pt x="0" y="567"/>
                    <a:pt x="0" y="557"/>
                  </a:cubicBezTo>
                  <a:cubicBezTo>
                    <a:pt x="0" y="15"/>
                    <a:pt x="0" y="15"/>
                    <a:pt x="0" y="15"/>
                  </a:cubicBezTo>
                  <a:cubicBezTo>
                    <a:pt x="0" y="5"/>
                    <a:pt x="5" y="0"/>
                    <a:pt x="15" y="0"/>
                  </a:cubicBezTo>
                  <a:cubicBezTo>
                    <a:pt x="25" y="0"/>
                    <a:pt x="30" y="5"/>
                    <a:pt x="30" y="15"/>
                  </a:cubicBezTo>
                  <a:cubicBezTo>
                    <a:pt x="30" y="538"/>
                    <a:pt x="30" y="538"/>
                    <a:pt x="30" y="538"/>
                  </a:cubicBezTo>
                  <a:cubicBezTo>
                    <a:pt x="30" y="540"/>
                    <a:pt x="32" y="542"/>
                    <a:pt x="34" y="542"/>
                  </a:cubicBezTo>
                  <a:cubicBezTo>
                    <a:pt x="249" y="542"/>
                    <a:pt x="249" y="542"/>
                    <a:pt x="249" y="542"/>
                  </a:cubicBezTo>
                  <a:cubicBezTo>
                    <a:pt x="260" y="542"/>
                    <a:pt x="265" y="547"/>
                    <a:pt x="265" y="557"/>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6" name="Freeform 42"/>
            <p:cNvSpPr/>
            <p:nvPr/>
          </p:nvSpPr>
          <p:spPr>
            <a:xfrm>
              <a:off x="1222494" y="1520"/>
              <a:ext cx="22808" cy="422703"/>
            </a:xfrm>
            <a:custGeom>
              <a:avLst/>
              <a:gdLst>
                <a:gd name="txL" fmla="*/ 0 w 31"/>
                <a:gd name="txT" fmla="*/ 0 h 573"/>
                <a:gd name="txR" fmla="*/ 31 w 31"/>
                <a:gd name="txB" fmla="*/ 573 h 573"/>
              </a:gdLst>
              <a:ahLst/>
              <a:cxnLst>
                <a:cxn ang="0">
                  <a:pos x="22808" y="410900"/>
                </a:cxn>
                <a:cxn ang="0">
                  <a:pos x="11036" y="422703"/>
                </a:cxn>
                <a:cxn ang="0">
                  <a:pos x="0" y="410900"/>
                </a:cxn>
                <a:cxn ang="0">
                  <a:pos x="0" y="11066"/>
                </a:cxn>
                <a:cxn ang="0">
                  <a:pos x="11036" y="0"/>
                </a:cxn>
                <a:cxn ang="0">
                  <a:pos x="22808" y="11066"/>
                </a:cxn>
                <a:cxn ang="0">
                  <a:pos x="22808" y="410900"/>
                </a:cxn>
              </a:cxnLst>
              <a:rect l="txL" t="txT" r="txR" b="txB"/>
              <a:pathLst>
                <a:path w="31" h="573">
                  <a:moveTo>
                    <a:pt x="31" y="557"/>
                  </a:moveTo>
                  <a:cubicBezTo>
                    <a:pt x="31" y="567"/>
                    <a:pt x="25" y="573"/>
                    <a:pt x="15" y="573"/>
                  </a:cubicBezTo>
                  <a:cubicBezTo>
                    <a:pt x="5" y="573"/>
                    <a:pt x="0" y="567"/>
                    <a:pt x="0" y="557"/>
                  </a:cubicBezTo>
                  <a:cubicBezTo>
                    <a:pt x="0" y="15"/>
                    <a:pt x="0" y="15"/>
                    <a:pt x="0" y="15"/>
                  </a:cubicBezTo>
                  <a:cubicBezTo>
                    <a:pt x="0" y="5"/>
                    <a:pt x="5" y="0"/>
                    <a:pt x="15" y="0"/>
                  </a:cubicBezTo>
                  <a:cubicBezTo>
                    <a:pt x="25" y="0"/>
                    <a:pt x="31" y="5"/>
                    <a:pt x="31" y="15"/>
                  </a:cubicBezTo>
                  <a:lnTo>
                    <a:pt x="31" y="557"/>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7" name="Freeform 43"/>
            <p:cNvSpPr/>
            <p:nvPr/>
          </p:nvSpPr>
          <p:spPr>
            <a:xfrm>
              <a:off x="1303082" y="0"/>
              <a:ext cx="218954" cy="424224"/>
            </a:xfrm>
            <a:custGeom>
              <a:avLst/>
              <a:gdLst>
                <a:gd name="txL" fmla="*/ 0 w 296"/>
                <a:gd name="txT" fmla="*/ 0 h 576"/>
                <a:gd name="txR" fmla="*/ 296 w 296"/>
                <a:gd name="txB" fmla="*/ 576 h 576"/>
              </a:gdLst>
              <a:ahLst/>
              <a:cxnLst>
                <a:cxn ang="0">
                  <a:pos x="218954" y="412440"/>
                </a:cxn>
                <a:cxn ang="0">
                  <a:pos x="210077" y="423488"/>
                </a:cxn>
                <a:cxn ang="0">
                  <a:pos x="197502" y="416123"/>
                </a:cxn>
                <a:cxn ang="0">
                  <a:pos x="25890" y="67758"/>
                </a:cxn>
                <a:cxn ang="0">
                  <a:pos x="23671" y="67022"/>
                </a:cxn>
                <a:cxn ang="0">
                  <a:pos x="22931" y="67758"/>
                </a:cxn>
                <a:cxn ang="0">
                  <a:pos x="22931" y="411704"/>
                </a:cxn>
                <a:cxn ang="0">
                  <a:pos x="11096" y="423488"/>
                </a:cxn>
                <a:cxn ang="0">
                  <a:pos x="0" y="411704"/>
                </a:cxn>
                <a:cxn ang="0">
                  <a:pos x="0" y="12521"/>
                </a:cxn>
                <a:cxn ang="0">
                  <a:pos x="8877" y="1473"/>
                </a:cxn>
                <a:cxn ang="0">
                  <a:pos x="22191" y="8102"/>
                </a:cxn>
                <a:cxn ang="0">
                  <a:pos x="193804" y="357203"/>
                </a:cxn>
                <a:cxn ang="0">
                  <a:pos x="196023" y="357203"/>
                </a:cxn>
                <a:cxn ang="0">
                  <a:pos x="196763" y="356466"/>
                </a:cxn>
                <a:cxn ang="0">
                  <a:pos x="196763" y="12521"/>
                </a:cxn>
                <a:cxn ang="0">
                  <a:pos x="207858" y="1473"/>
                </a:cxn>
                <a:cxn ang="0">
                  <a:pos x="218954" y="12521"/>
                </a:cxn>
                <a:cxn ang="0">
                  <a:pos x="218954" y="412440"/>
                </a:cxn>
              </a:cxnLst>
              <a:rect l="txL" t="txT" r="txR" b="txB"/>
              <a:pathLst>
                <a:path w="296" h="576">
                  <a:moveTo>
                    <a:pt x="296" y="560"/>
                  </a:moveTo>
                  <a:cubicBezTo>
                    <a:pt x="296" y="568"/>
                    <a:pt x="292" y="573"/>
                    <a:pt x="284" y="575"/>
                  </a:cubicBezTo>
                  <a:cubicBezTo>
                    <a:pt x="277" y="576"/>
                    <a:pt x="271" y="573"/>
                    <a:pt x="267" y="565"/>
                  </a:cubicBezTo>
                  <a:cubicBezTo>
                    <a:pt x="35" y="92"/>
                    <a:pt x="35" y="92"/>
                    <a:pt x="35" y="92"/>
                  </a:cubicBezTo>
                  <a:cubicBezTo>
                    <a:pt x="34" y="91"/>
                    <a:pt x="33" y="91"/>
                    <a:pt x="32" y="91"/>
                  </a:cubicBezTo>
                  <a:cubicBezTo>
                    <a:pt x="31" y="91"/>
                    <a:pt x="31" y="92"/>
                    <a:pt x="31" y="92"/>
                  </a:cubicBezTo>
                  <a:cubicBezTo>
                    <a:pt x="31" y="559"/>
                    <a:pt x="31" y="559"/>
                    <a:pt x="31" y="559"/>
                  </a:cubicBezTo>
                  <a:cubicBezTo>
                    <a:pt x="31" y="569"/>
                    <a:pt x="25" y="575"/>
                    <a:pt x="15" y="575"/>
                  </a:cubicBezTo>
                  <a:cubicBezTo>
                    <a:pt x="5" y="575"/>
                    <a:pt x="0" y="569"/>
                    <a:pt x="0" y="559"/>
                  </a:cubicBezTo>
                  <a:cubicBezTo>
                    <a:pt x="0" y="17"/>
                    <a:pt x="0" y="17"/>
                    <a:pt x="0" y="17"/>
                  </a:cubicBezTo>
                  <a:cubicBezTo>
                    <a:pt x="0" y="9"/>
                    <a:pt x="4" y="4"/>
                    <a:pt x="12" y="2"/>
                  </a:cubicBezTo>
                  <a:cubicBezTo>
                    <a:pt x="20" y="0"/>
                    <a:pt x="26" y="3"/>
                    <a:pt x="30" y="11"/>
                  </a:cubicBezTo>
                  <a:cubicBezTo>
                    <a:pt x="262" y="485"/>
                    <a:pt x="262" y="485"/>
                    <a:pt x="262" y="485"/>
                  </a:cubicBezTo>
                  <a:cubicBezTo>
                    <a:pt x="262" y="486"/>
                    <a:pt x="263" y="486"/>
                    <a:pt x="265" y="485"/>
                  </a:cubicBezTo>
                  <a:cubicBezTo>
                    <a:pt x="265" y="485"/>
                    <a:pt x="266" y="485"/>
                    <a:pt x="266" y="484"/>
                  </a:cubicBezTo>
                  <a:cubicBezTo>
                    <a:pt x="266" y="17"/>
                    <a:pt x="266" y="17"/>
                    <a:pt x="266" y="17"/>
                  </a:cubicBezTo>
                  <a:cubicBezTo>
                    <a:pt x="266" y="7"/>
                    <a:pt x="271" y="2"/>
                    <a:pt x="281" y="2"/>
                  </a:cubicBezTo>
                  <a:cubicBezTo>
                    <a:pt x="291" y="2"/>
                    <a:pt x="296" y="7"/>
                    <a:pt x="296" y="17"/>
                  </a:cubicBezTo>
                  <a:lnTo>
                    <a:pt x="296" y="560"/>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8" name="Freeform 44"/>
            <p:cNvSpPr/>
            <p:nvPr/>
          </p:nvSpPr>
          <p:spPr>
            <a:xfrm>
              <a:off x="1579815" y="1520"/>
              <a:ext cx="196147" cy="422703"/>
            </a:xfrm>
            <a:custGeom>
              <a:avLst/>
              <a:gdLst>
                <a:gd name="txL" fmla="*/ 0 w 266"/>
                <a:gd name="txT" fmla="*/ 0 h 573"/>
                <a:gd name="txR" fmla="*/ 266 w 266"/>
                <a:gd name="txB" fmla="*/ 573 h 573"/>
              </a:gdLst>
              <a:ahLst/>
              <a:cxnLst>
                <a:cxn ang="0">
                  <a:pos x="196147" y="410900"/>
                </a:cxn>
                <a:cxn ang="0">
                  <a:pos x="184349" y="422703"/>
                </a:cxn>
                <a:cxn ang="0">
                  <a:pos x="11798" y="422703"/>
                </a:cxn>
                <a:cxn ang="0">
                  <a:pos x="0" y="410900"/>
                </a:cxn>
                <a:cxn ang="0">
                  <a:pos x="0" y="11066"/>
                </a:cxn>
                <a:cxn ang="0">
                  <a:pos x="11798" y="0"/>
                </a:cxn>
                <a:cxn ang="0">
                  <a:pos x="184349" y="0"/>
                </a:cxn>
                <a:cxn ang="0">
                  <a:pos x="196147" y="11066"/>
                </a:cxn>
                <a:cxn ang="0">
                  <a:pos x="184349" y="22869"/>
                </a:cxn>
                <a:cxn ang="0">
                  <a:pos x="25809" y="22869"/>
                </a:cxn>
                <a:cxn ang="0">
                  <a:pos x="22859" y="25820"/>
                </a:cxn>
                <a:cxn ang="0">
                  <a:pos x="22859" y="196229"/>
                </a:cxn>
                <a:cxn ang="0">
                  <a:pos x="25809" y="199917"/>
                </a:cxn>
                <a:cxn ang="0">
                  <a:pos x="161489" y="199917"/>
                </a:cxn>
                <a:cxn ang="0">
                  <a:pos x="172550" y="210983"/>
                </a:cxn>
                <a:cxn ang="0">
                  <a:pos x="161489" y="222786"/>
                </a:cxn>
                <a:cxn ang="0">
                  <a:pos x="25809" y="222786"/>
                </a:cxn>
                <a:cxn ang="0">
                  <a:pos x="22859" y="224999"/>
                </a:cxn>
                <a:cxn ang="0">
                  <a:pos x="22859" y="396883"/>
                </a:cxn>
                <a:cxn ang="0">
                  <a:pos x="25809" y="399834"/>
                </a:cxn>
                <a:cxn ang="0">
                  <a:pos x="184349" y="399834"/>
                </a:cxn>
                <a:cxn ang="0">
                  <a:pos x="196147" y="410900"/>
                </a:cxn>
              </a:cxnLst>
              <a:rect l="txL" t="txT" r="txR" b="txB"/>
              <a:pathLst>
                <a:path w="266" h="573">
                  <a:moveTo>
                    <a:pt x="266" y="557"/>
                  </a:moveTo>
                  <a:cubicBezTo>
                    <a:pt x="266" y="568"/>
                    <a:pt x="260" y="573"/>
                    <a:pt x="250" y="573"/>
                  </a:cubicBezTo>
                  <a:cubicBezTo>
                    <a:pt x="16" y="573"/>
                    <a:pt x="16" y="573"/>
                    <a:pt x="16" y="573"/>
                  </a:cubicBezTo>
                  <a:cubicBezTo>
                    <a:pt x="6" y="573"/>
                    <a:pt x="0" y="567"/>
                    <a:pt x="0" y="557"/>
                  </a:cubicBezTo>
                  <a:cubicBezTo>
                    <a:pt x="0" y="15"/>
                    <a:pt x="0" y="15"/>
                    <a:pt x="0" y="15"/>
                  </a:cubicBezTo>
                  <a:cubicBezTo>
                    <a:pt x="0" y="5"/>
                    <a:pt x="6" y="0"/>
                    <a:pt x="16" y="0"/>
                  </a:cubicBezTo>
                  <a:cubicBezTo>
                    <a:pt x="250" y="0"/>
                    <a:pt x="250" y="0"/>
                    <a:pt x="250" y="0"/>
                  </a:cubicBezTo>
                  <a:cubicBezTo>
                    <a:pt x="260" y="0"/>
                    <a:pt x="266" y="5"/>
                    <a:pt x="266" y="15"/>
                  </a:cubicBezTo>
                  <a:cubicBezTo>
                    <a:pt x="266" y="26"/>
                    <a:pt x="260" y="31"/>
                    <a:pt x="250" y="31"/>
                  </a:cubicBezTo>
                  <a:cubicBezTo>
                    <a:pt x="35" y="31"/>
                    <a:pt x="35" y="31"/>
                    <a:pt x="35" y="31"/>
                  </a:cubicBezTo>
                  <a:cubicBezTo>
                    <a:pt x="32" y="31"/>
                    <a:pt x="31" y="32"/>
                    <a:pt x="31" y="35"/>
                  </a:cubicBezTo>
                  <a:cubicBezTo>
                    <a:pt x="31" y="266"/>
                    <a:pt x="31" y="266"/>
                    <a:pt x="31" y="266"/>
                  </a:cubicBezTo>
                  <a:cubicBezTo>
                    <a:pt x="31" y="269"/>
                    <a:pt x="32" y="271"/>
                    <a:pt x="35" y="271"/>
                  </a:cubicBezTo>
                  <a:cubicBezTo>
                    <a:pt x="219" y="271"/>
                    <a:pt x="219" y="271"/>
                    <a:pt x="219" y="271"/>
                  </a:cubicBezTo>
                  <a:cubicBezTo>
                    <a:pt x="229" y="271"/>
                    <a:pt x="234" y="276"/>
                    <a:pt x="234" y="286"/>
                  </a:cubicBezTo>
                  <a:cubicBezTo>
                    <a:pt x="234" y="296"/>
                    <a:pt x="229" y="302"/>
                    <a:pt x="219" y="302"/>
                  </a:cubicBezTo>
                  <a:cubicBezTo>
                    <a:pt x="35" y="302"/>
                    <a:pt x="35" y="302"/>
                    <a:pt x="35" y="302"/>
                  </a:cubicBezTo>
                  <a:cubicBezTo>
                    <a:pt x="32" y="302"/>
                    <a:pt x="31" y="303"/>
                    <a:pt x="31" y="305"/>
                  </a:cubicBezTo>
                  <a:cubicBezTo>
                    <a:pt x="31" y="538"/>
                    <a:pt x="31" y="538"/>
                    <a:pt x="31" y="538"/>
                  </a:cubicBezTo>
                  <a:cubicBezTo>
                    <a:pt x="31" y="540"/>
                    <a:pt x="32" y="542"/>
                    <a:pt x="35" y="542"/>
                  </a:cubicBezTo>
                  <a:cubicBezTo>
                    <a:pt x="250" y="542"/>
                    <a:pt x="250" y="542"/>
                    <a:pt x="250" y="542"/>
                  </a:cubicBezTo>
                  <a:cubicBezTo>
                    <a:pt x="260" y="542"/>
                    <a:pt x="266" y="547"/>
                    <a:pt x="266" y="557"/>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grpSp>
      <p:grpSp>
        <p:nvGrpSpPr>
          <p:cNvPr id="4104" name="INFO"/>
          <p:cNvGrpSpPr/>
          <p:nvPr/>
        </p:nvGrpSpPr>
        <p:grpSpPr>
          <a:xfrm>
            <a:off x="9386888" y="6461703"/>
            <a:ext cx="1484312" cy="211138"/>
            <a:chOff x="0" y="0"/>
            <a:chExt cx="1677127" cy="256967"/>
          </a:xfrm>
        </p:grpSpPr>
        <p:sp>
          <p:nvSpPr>
            <p:cNvPr id="4159" name="Freeform 45"/>
            <p:cNvSpPr/>
            <p:nvPr/>
          </p:nvSpPr>
          <p:spPr>
            <a:xfrm>
              <a:off x="0" y="0"/>
              <a:ext cx="7603" cy="255446"/>
            </a:xfrm>
            <a:custGeom>
              <a:avLst/>
              <a:gdLst>
                <a:gd name="txL" fmla="*/ 0 w 10"/>
                <a:gd name="txT" fmla="*/ 0 h 347"/>
                <a:gd name="txR" fmla="*/ 10 w 10"/>
                <a:gd name="txB" fmla="*/ 347 h 347"/>
              </a:gdLst>
              <a:ahLst/>
              <a:cxnLst>
                <a:cxn ang="0">
                  <a:pos x="7603" y="251765"/>
                </a:cxn>
                <a:cxn ang="0">
                  <a:pos x="3802" y="255446"/>
                </a:cxn>
                <a:cxn ang="0">
                  <a:pos x="0" y="251765"/>
                </a:cxn>
                <a:cxn ang="0">
                  <a:pos x="0" y="3681"/>
                </a:cxn>
                <a:cxn ang="0">
                  <a:pos x="3802" y="0"/>
                </a:cxn>
                <a:cxn ang="0">
                  <a:pos x="7603" y="3681"/>
                </a:cxn>
                <a:cxn ang="0">
                  <a:pos x="7603" y="251765"/>
                </a:cxn>
              </a:cxnLst>
              <a:rect l="txL" t="txT" r="txR" b="txB"/>
              <a:pathLst>
                <a:path w="10" h="347">
                  <a:moveTo>
                    <a:pt x="10" y="342"/>
                  </a:moveTo>
                  <a:cubicBezTo>
                    <a:pt x="10" y="346"/>
                    <a:pt x="8" y="347"/>
                    <a:pt x="5" y="347"/>
                  </a:cubicBezTo>
                  <a:cubicBezTo>
                    <a:pt x="2" y="347"/>
                    <a:pt x="0" y="346"/>
                    <a:pt x="0" y="342"/>
                  </a:cubicBezTo>
                  <a:cubicBezTo>
                    <a:pt x="0" y="5"/>
                    <a:pt x="0" y="5"/>
                    <a:pt x="0" y="5"/>
                  </a:cubicBezTo>
                  <a:cubicBezTo>
                    <a:pt x="0" y="2"/>
                    <a:pt x="2" y="0"/>
                    <a:pt x="5" y="0"/>
                  </a:cubicBezTo>
                  <a:cubicBezTo>
                    <a:pt x="8" y="0"/>
                    <a:pt x="10" y="2"/>
                    <a:pt x="10" y="5"/>
                  </a:cubicBezTo>
                  <a:lnTo>
                    <a:pt x="10" y="342"/>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0" name="Freeform 46"/>
            <p:cNvSpPr/>
            <p:nvPr/>
          </p:nvSpPr>
          <p:spPr>
            <a:xfrm>
              <a:off x="42574" y="0"/>
              <a:ext cx="127723" cy="256967"/>
            </a:xfrm>
            <a:custGeom>
              <a:avLst/>
              <a:gdLst>
                <a:gd name="txL" fmla="*/ 0 w 175"/>
                <a:gd name="txT" fmla="*/ 0 h 348"/>
                <a:gd name="txR" fmla="*/ 175 w 175"/>
                <a:gd name="txB" fmla="*/ 348 h 348"/>
              </a:gdLst>
              <a:ahLst/>
              <a:cxnLst>
                <a:cxn ang="0">
                  <a:pos x="127723" y="252537"/>
                </a:cxn>
                <a:cxn ang="0">
                  <a:pos x="124804" y="256229"/>
                </a:cxn>
                <a:cxn ang="0">
                  <a:pos x="121154" y="254752"/>
                </a:cxn>
                <a:cxn ang="0">
                  <a:pos x="8758" y="22891"/>
                </a:cxn>
                <a:cxn ang="0">
                  <a:pos x="8028" y="22891"/>
                </a:cxn>
                <a:cxn ang="0">
                  <a:pos x="7298" y="23629"/>
                </a:cxn>
                <a:cxn ang="0">
                  <a:pos x="7298" y="252537"/>
                </a:cxn>
                <a:cxn ang="0">
                  <a:pos x="3649" y="256229"/>
                </a:cxn>
                <a:cxn ang="0">
                  <a:pos x="0" y="252537"/>
                </a:cxn>
                <a:cxn ang="0">
                  <a:pos x="0" y="3692"/>
                </a:cxn>
                <a:cxn ang="0">
                  <a:pos x="2919" y="0"/>
                </a:cxn>
                <a:cxn ang="0">
                  <a:pos x="7298" y="2215"/>
                </a:cxn>
                <a:cxn ang="0">
                  <a:pos x="118965" y="234076"/>
                </a:cxn>
                <a:cxn ang="0">
                  <a:pos x="119695" y="234076"/>
                </a:cxn>
                <a:cxn ang="0">
                  <a:pos x="120425" y="233338"/>
                </a:cxn>
                <a:cxn ang="0">
                  <a:pos x="120425" y="3692"/>
                </a:cxn>
                <a:cxn ang="0">
                  <a:pos x="124074" y="0"/>
                </a:cxn>
                <a:cxn ang="0">
                  <a:pos x="127723" y="3692"/>
                </a:cxn>
                <a:cxn ang="0">
                  <a:pos x="127723" y="252537"/>
                </a:cxn>
              </a:cxnLst>
              <a:rect l="txL" t="txT" r="txR" b="txB"/>
              <a:pathLst>
                <a:path w="175" h="348">
                  <a:moveTo>
                    <a:pt x="175" y="342"/>
                  </a:moveTo>
                  <a:cubicBezTo>
                    <a:pt x="175" y="345"/>
                    <a:pt x="174" y="347"/>
                    <a:pt x="171" y="347"/>
                  </a:cubicBezTo>
                  <a:cubicBezTo>
                    <a:pt x="169" y="348"/>
                    <a:pt x="167" y="347"/>
                    <a:pt x="166" y="345"/>
                  </a:cubicBezTo>
                  <a:cubicBezTo>
                    <a:pt x="12" y="31"/>
                    <a:pt x="12" y="31"/>
                    <a:pt x="12" y="31"/>
                  </a:cubicBezTo>
                  <a:cubicBezTo>
                    <a:pt x="12" y="31"/>
                    <a:pt x="11" y="30"/>
                    <a:pt x="11" y="31"/>
                  </a:cubicBezTo>
                  <a:cubicBezTo>
                    <a:pt x="10" y="31"/>
                    <a:pt x="10" y="31"/>
                    <a:pt x="10" y="32"/>
                  </a:cubicBezTo>
                  <a:cubicBezTo>
                    <a:pt x="10" y="342"/>
                    <a:pt x="10" y="342"/>
                    <a:pt x="10" y="342"/>
                  </a:cubicBezTo>
                  <a:cubicBezTo>
                    <a:pt x="10" y="346"/>
                    <a:pt x="8" y="347"/>
                    <a:pt x="5" y="347"/>
                  </a:cubicBezTo>
                  <a:cubicBezTo>
                    <a:pt x="2" y="347"/>
                    <a:pt x="0" y="346"/>
                    <a:pt x="0" y="342"/>
                  </a:cubicBezTo>
                  <a:cubicBezTo>
                    <a:pt x="0" y="5"/>
                    <a:pt x="0" y="5"/>
                    <a:pt x="0" y="5"/>
                  </a:cubicBezTo>
                  <a:cubicBezTo>
                    <a:pt x="0" y="3"/>
                    <a:pt x="1" y="1"/>
                    <a:pt x="4" y="0"/>
                  </a:cubicBezTo>
                  <a:cubicBezTo>
                    <a:pt x="6" y="0"/>
                    <a:pt x="8" y="1"/>
                    <a:pt x="10" y="3"/>
                  </a:cubicBezTo>
                  <a:cubicBezTo>
                    <a:pt x="163" y="317"/>
                    <a:pt x="163" y="317"/>
                    <a:pt x="163" y="317"/>
                  </a:cubicBezTo>
                  <a:cubicBezTo>
                    <a:pt x="163" y="317"/>
                    <a:pt x="164" y="318"/>
                    <a:pt x="164" y="317"/>
                  </a:cubicBezTo>
                  <a:cubicBezTo>
                    <a:pt x="165" y="317"/>
                    <a:pt x="165" y="317"/>
                    <a:pt x="165" y="316"/>
                  </a:cubicBezTo>
                  <a:cubicBezTo>
                    <a:pt x="165" y="5"/>
                    <a:pt x="165" y="5"/>
                    <a:pt x="165" y="5"/>
                  </a:cubicBezTo>
                  <a:cubicBezTo>
                    <a:pt x="165" y="2"/>
                    <a:pt x="167" y="0"/>
                    <a:pt x="170" y="0"/>
                  </a:cubicBezTo>
                  <a:cubicBezTo>
                    <a:pt x="173" y="0"/>
                    <a:pt x="175" y="2"/>
                    <a:pt x="175" y="5"/>
                  </a:cubicBezTo>
                  <a:lnTo>
                    <a:pt x="175" y="342"/>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1" name="Freeform 47"/>
            <p:cNvSpPr/>
            <p:nvPr/>
          </p:nvSpPr>
          <p:spPr>
            <a:xfrm>
              <a:off x="206790" y="0"/>
              <a:ext cx="114039" cy="255446"/>
            </a:xfrm>
            <a:custGeom>
              <a:avLst/>
              <a:gdLst>
                <a:gd name="txL" fmla="*/ 0 w 155"/>
                <a:gd name="txT" fmla="*/ 0 h 347"/>
                <a:gd name="txR" fmla="*/ 155 w 155"/>
                <a:gd name="txB" fmla="*/ 347 h 347"/>
              </a:gdLst>
              <a:ahLst/>
              <a:cxnLst>
                <a:cxn ang="0">
                  <a:pos x="114039" y="4417"/>
                </a:cxn>
                <a:cxn ang="0">
                  <a:pos x="110360" y="8098"/>
                </a:cxn>
                <a:cxn ang="0">
                  <a:pos x="8829" y="8098"/>
                </a:cxn>
                <a:cxn ang="0">
                  <a:pos x="6622" y="9570"/>
                </a:cxn>
                <a:cxn ang="0">
                  <a:pos x="6622" y="122202"/>
                </a:cxn>
                <a:cxn ang="0">
                  <a:pos x="8829" y="124410"/>
                </a:cxn>
                <a:cxn ang="0">
                  <a:pos x="96381" y="124410"/>
                </a:cxn>
                <a:cxn ang="0">
                  <a:pos x="100060" y="128091"/>
                </a:cxn>
                <a:cxn ang="0">
                  <a:pos x="96381" y="131772"/>
                </a:cxn>
                <a:cxn ang="0">
                  <a:pos x="8829" y="131772"/>
                </a:cxn>
                <a:cxn ang="0">
                  <a:pos x="6622" y="133980"/>
                </a:cxn>
                <a:cxn ang="0">
                  <a:pos x="6622" y="251765"/>
                </a:cxn>
                <a:cxn ang="0">
                  <a:pos x="3679" y="255446"/>
                </a:cxn>
                <a:cxn ang="0">
                  <a:pos x="0" y="251765"/>
                </a:cxn>
                <a:cxn ang="0">
                  <a:pos x="0" y="3681"/>
                </a:cxn>
                <a:cxn ang="0">
                  <a:pos x="3679" y="0"/>
                </a:cxn>
                <a:cxn ang="0">
                  <a:pos x="110360" y="0"/>
                </a:cxn>
                <a:cxn ang="0">
                  <a:pos x="114039" y="4417"/>
                </a:cxn>
              </a:cxnLst>
              <a:rect l="txL" t="txT" r="txR" b="txB"/>
              <a:pathLst>
                <a:path w="155" h="347">
                  <a:moveTo>
                    <a:pt x="155" y="6"/>
                  </a:moveTo>
                  <a:cubicBezTo>
                    <a:pt x="155" y="9"/>
                    <a:pt x="153" y="11"/>
                    <a:pt x="150" y="11"/>
                  </a:cubicBezTo>
                  <a:cubicBezTo>
                    <a:pt x="12" y="11"/>
                    <a:pt x="12" y="11"/>
                    <a:pt x="12" y="11"/>
                  </a:cubicBezTo>
                  <a:cubicBezTo>
                    <a:pt x="10" y="11"/>
                    <a:pt x="9" y="12"/>
                    <a:pt x="9" y="13"/>
                  </a:cubicBezTo>
                  <a:cubicBezTo>
                    <a:pt x="9" y="166"/>
                    <a:pt x="9" y="166"/>
                    <a:pt x="9" y="166"/>
                  </a:cubicBezTo>
                  <a:cubicBezTo>
                    <a:pt x="9" y="168"/>
                    <a:pt x="10" y="169"/>
                    <a:pt x="12" y="169"/>
                  </a:cubicBezTo>
                  <a:cubicBezTo>
                    <a:pt x="131" y="169"/>
                    <a:pt x="131" y="169"/>
                    <a:pt x="131" y="169"/>
                  </a:cubicBezTo>
                  <a:cubicBezTo>
                    <a:pt x="134" y="169"/>
                    <a:pt x="136" y="171"/>
                    <a:pt x="136" y="174"/>
                  </a:cubicBezTo>
                  <a:cubicBezTo>
                    <a:pt x="136" y="177"/>
                    <a:pt x="134" y="179"/>
                    <a:pt x="131" y="179"/>
                  </a:cubicBezTo>
                  <a:cubicBezTo>
                    <a:pt x="12" y="179"/>
                    <a:pt x="12" y="179"/>
                    <a:pt x="12" y="179"/>
                  </a:cubicBezTo>
                  <a:cubicBezTo>
                    <a:pt x="10" y="179"/>
                    <a:pt x="9" y="180"/>
                    <a:pt x="9" y="182"/>
                  </a:cubicBezTo>
                  <a:cubicBezTo>
                    <a:pt x="9" y="342"/>
                    <a:pt x="9" y="342"/>
                    <a:pt x="9" y="342"/>
                  </a:cubicBezTo>
                  <a:cubicBezTo>
                    <a:pt x="9" y="346"/>
                    <a:pt x="8" y="347"/>
                    <a:pt x="5" y="347"/>
                  </a:cubicBezTo>
                  <a:cubicBezTo>
                    <a:pt x="1" y="347"/>
                    <a:pt x="0" y="346"/>
                    <a:pt x="0" y="342"/>
                  </a:cubicBezTo>
                  <a:cubicBezTo>
                    <a:pt x="0" y="5"/>
                    <a:pt x="0" y="5"/>
                    <a:pt x="0" y="5"/>
                  </a:cubicBezTo>
                  <a:cubicBezTo>
                    <a:pt x="0" y="2"/>
                    <a:pt x="1" y="0"/>
                    <a:pt x="5" y="0"/>
                  </a:cubicBezTo>
                  <a:cubicBezTo>
                    <a:pt x="150" y="0"/>
                    <a:pt x="150" y="0"/>
                    <a:pt x="150" y="0"/>
                  </a:cubicBezTo>
                  <a:cubicBezTo>
                    <a:pt x="153" y="0"/>
                    <a:pt x="155" y="2"/>
                    <a:pt x="155" y="6"/>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2" name="Freeform 48"/>
            <p:cNvSpPr>
              <a:spLocks noEditPoints="1"/>
            </p:cNvSpPr>
            <p:nvPr/>
          </p:nvSpPr>
          <p:spPr>
            <a:xfrm>
              <a:off x="346677" y="0"/>
              <a:ext cx="129244" cy="256967"/>
            </a:xfrm>
            <a:custGeom>
              <a:avLst/>
              <a:gdLst>
                <a:gd name="txL" fmla="*/ 0 w 175"/>
                <a:gd name="txT" fmla="*/ 0 h 349"/>
                <a:gd name="txR" fmla="*/ 175 w 175"/>
                <a:gd name="txB" fmla="*/ 349 h 349"/>
              </a:gdLst>
              <a:ahLst/>
              <a:cxnLst>
                <a:cxn ang="0">
                  <a:pos x="129244" y="202481"/>
                </a:cxn>
                <a:cxn ang="0">
                  <a:pos x="112996" y="240769"/>
                </a:cxn>
                <a:cxn ang="0">
                  <a:pos x="74592" y="256967"/>
                </a:cxn>
                <a:cxn ang="0">
                  <a:pos x="54652" y="256967"/>
                </a:cxn>
                <a:cxn ang="0">
                  <a:pos x="16248" y="240769"/>
                </a:cxn>
                <a:cxn ang="0">
                  <a:pos x="0" y="202481"/>
                </a:cxn>
                <a:cxn ang="0">
                  <a:pos x="0" y="54486"/>
                </a:cxn>
                <a:cxn ang="0">
                  <a:pos x="16248" y="15462"/>
                </a:cxn>
                <a:cxn ang="0">
                  <a:pos x="54652" y="0"/>
                </a:cxn>
                <a:cxn ang="0">
                  <a:pos x="74592" y="0"/>
                </a:cxn>
                <a:cxn ang="0">
                  <a:pos x="112996" y="15462"/>
                </a:cxn>
                <a:cxn ang="0">
                  <a:pos x="129244" y="54486"/>
                </a:cxn>
                <a:cxn ang="0">
                  <a:pos x="129244" y="202481"/>
                </a:cxn>
                <a:cxn ang="0">
                  <a:pos x="121859" y="201745"/>
                </a:cxn>
                <a:cxn ang="0">
                  <a:pos x="121859" y="54486"/>
                </a:cxn>
                <a:cxn ang="0">
                  <a:pos x="107826" y="20616"/>
                </a:cxn>
                <a:cxn ang="0">
                  <a:pos x="74592" y="7363"/>
                </a:cxn>
                <a:cxn ang="0">
                  <a:pos x="54652" y="7363"/>
                </a:cxn>
                <a:cxn ang="0">
                  <a:pos x="21418" y="20616"/>
                </a:cxn>
                <a:cxn ang="0">
                  <a:pos x="7385" y="54486"/>
                </a:cxn>
                <a:cxn ang="0">
                  <a:pos x="7385" y="201745"/>
                </a:cxn>
                <a:cxn ang="0">
                  <a:pos x="21418" y="235614"/>
                </a:cxn>
                <a:cxn ang="0">
                  <a:pos x="54652" y="248868"/>
                </a:cxn>
                <a:cxn ang="0">
                  <a:pos x="74592" y="248868"/>
                </a:cxn>
                <a:cxn ang="0">
                  <a:pos x="107826" y="235614"/>
                </a:cxn>
                <a:cxn ang="0">
                  <a:pos x="121859" y="201745"/>
                </a:cxn>
              </a:cxnLst>
              <a:rect l="txL" t="txT" r="txR" b="txB"/>
              <a:pathLst>
                <a:path w="175" h="349">
                  <a:moveTo>
                    <a:pt x="175" y="275"/>
                  </a:moveTo>
                  <a:cubicBezTo>
                    <a:pt x="175" y="295"/>
                    <a:pt x="168" y="312"/>
                    <a:pt x="153" y="327"/>
                  </a:cubicBezTo>
                  <a:cubicBezTo>
                    <a:pt x="139" y="341"/>
                    <a:pt x="121" y="349"/>
                    <a:pt x="101" y="349"/>
                  </a:cubicBezTo>
                  <a:cubicBezTo>
                    <a:pt x="74" y="349"/>
                    <a:pt x="74" y="349"/>
                    <a:pt x="74" y="349"/>
                  </a:cubicBezTo>
                  <a:cubicBezTo>
                    <a:pt x="54" y="349"/>
                    <a:pt x="36" y="341"/>
                    <a:pt x="22" y="327"/>
                  </a:cubicBezTo>
                  <a:cubicBezTo>
                    <a:pt x="7" y="312"/>
                    <a:pt x="0" y="295"/>
                    <a:pt x="0" y="275"/>
                  </a:cubicBezTo>
                  <a:cubicBezTo>
                    <a:pt x="0" y="74"/>
                    <a:pt x="0" y="74"/>
                    <a:pt x="0" y="74"/>
                  </a:cubicBezTo>
                  <a:cubicBezTo>
                    <a:pt x="0" y="53"/>
                    <a:pt x="7" y="36"/>
                    <a:pt x="22" y="21"/>
                  </a:cubicBezTo>
                  <a:cubicBezTo>
                    <a:pt x="36" y="7"/>
                    <a:pt x="54" y="0"/>
                    <a:pt x="74" y="0"/>
                  </a:cubicBezTo>
                  <a:cubicBezTo>
                    <a:pt x="101" y="0"/>
                    <a:pt x="101" y="0"/>
                    <a:pt x="101" y="0"/>
                  </a:cubicBezTo>
                  <a:cubicBezTo>
                    <a:pt x="121" y="0"/>
                    <a:pt x="139" y="7"/>
                    <a:pt x="153" y="21"/>
                  </a:cubicBezTo>
                  <a:cubicBezTo>
                    <a:pt x="168" y="36"/>
                    <a:pt x="175" y="53"/>
                    <a:pt x="175" y="74"/>
                  </a:cubicBezTo>
                  <a:lnTo>
                    <a:pt x="175" y="275"/>
                  </a:lnTo>
                  <a:close/>
                  <a:moveTo>
                    <a:pt x="165" y="274"/>
                  </a:moveTo>
                  <a:cubicBezTo>
                    <a:pt x="165" y="74"/>
                    <a:pt x="165" y="74"/>
                    <a:pt x="165" y="74"/>
                  </a:cubicBezTo>
                  <a:cubicBezTo>
                    <a:pt x="165" y="56"/>
                    <a:pt x="159" y="41"/>
                    <a:pt x="146" y="28"/>
                  </a:cubicBezTo>
                  <a:cubicBezTo>
                    <a:pt x="134" y="16"/>
                    <a:pt x="119" y="10"/>
                    <a:pt x="101" y="10"/>
                  </a:cubicBezTo>
                  <a:cubicBezTo>
                    <a:pt x="74" y="10"/>
                    <a:pt x="74" y="10"/>
                    <a:pt x="74" y="10"/>
                  </a:cubicBezTo>
                  <a:cubicBezTo>
                    <a:pt x="56" y="10"/>
                    <a:pt x="41" y="16"/>
                    <a:pt x="29" y="28"/>
                  </a:cubicBezTo>
                  <a:cubicBezTo>
                    <a:pt x="16" y="41"/>
                    <a:pt x="10" y="56"/>
                    <a:pt x="10" y="74"/>
                  </a:cubicBezTo>
                  <a:cubicBezTo>
                    <a:pt x="10" y="274"/>
                    <a:pt x="10" y="274"/>
                    <a:pt x="10" y="274"/>
                  </a:cubicBezTo>
                  <a:cubicBezTo>
                    <a:pt x="10" y="292"/>
                    <a:pt x="16" y="307"/>
                    <a:pt x="29" y="320"/>
                  </a:cubicBezTo>
                  <a:cubicBezTo>
                    <a:pt x="41" y="332"/>
                    <a:pt x="56" y="338"/>
                    <a:pt x="74" y="338"/>
                  </a:cubicBezTo>
                  <a:cubicBezTo>
                    <a:pt x="101" y="338"/>
                    <a:pt x="101" y="338"/>
                    <a:pt x="101" y="338"/>
                  </a:cubicBezTo>
                  <a:cubicBezTo>
                    <a:pt x="119" y="338"/>
                    <a:pt x="134" y="332"/>
                    <a:pt x="146" y="320"/>
                  </a:cubicBezTo>
                  <a:cubicBezTo>
                    <a:pt x="159" y="307"/>
                    <a:pt x="165" y="292"/>
                    <a:pt x="165" y="274"/>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3" name="Freeform 49"/>
            <p:cNvSpPr/>
            <p:nvPr/>
          </p:nvSpPr>
          <p:spPr>
            <a:xfrm>
              <a:off x="510893" y="0"/>
              <a:ext cx="127723" cy="256967"/>
            </a:xfrm>
            <a:custGeom>
              <a:avLst/>
              <a:gdLst>
                <a:gd name="txL" fmla="*/ 0 w 174"/>
                <a:gd name="txT" fmla="*/ 0 h 349"/>
                <a:gd name="txR" fmla="*/ 174 w 174"/>
                <a:gd name="txB" fmla="*/ 349 h 349"/>
              </a:gdLst>
              <a:ahLst/>
              <a:cxnLst>
                <a:cxn ang="0">
                  <a:pos x="127723" y="202481"/>
                </a:cxn>
                <a:cxn ang="0">
                  <a:pos x="112308" y="240769"/>
                </a:cxn>
                <a:cxn ang="0">
                  <a:pos x="73404" y="256967"/>
                </a:cxn>
                <a:cxn ang="0">
                  <a:pos x="54319" y="256967"/>
                </a:cxn>
                <a:cxn ang="0">
                  <a:pos x="15415" y="240769"/>
                </a:cxn>
                <a:cxn ang="0">
                  <a:pos x="0" y="202481"/>
                </a:cxn>
                <a:cxn ang="0">
                  <a:pos x="0" y="54486"/>
                </a:cxn>
                <a:cxn ang="0">
                  <a:pos x="15415" y="15462"/>
                </a:cxn>
                <a:cxn ang="0">
                  <a:pos x="54319" y="0"/>
                </a:cxn>
                <a:cxn ang="0">
                  <a:pos x="73404" y="0"/>
                </a:cxn>
                <a:cxn ang="0">
                  <a:pos x="102766" y="8099"/>
                </a:cxn>
                <a:cxn ang="0">
                  <a:pos x="122585" y="30188"/>
                </a:cxn>
                <a:cxn ang="0">
                  <a:pos x="121117" y="35342"/>
                </a:cxn>
                <a:cxn ang="0">
                  <a:pos x="115978" y="33133"/>
                </a:cxn>
                <a:cxn ang="0">
                  <a:pos x="73404" y="7363"/>
                </a:cxn>
                <a:cxn ang="0">
                  <a:pos x="54319" y="7363"/>
                </a:cxn>
                <a:cxn ang="0">
                  <a:pos x="20553" y="20616"/>
                </a:cxn>
                <a:cxn ang="0">
                  <a:pos x="6606" y="54486"/>
                </a:cxn>
                <a:cxn ang="0">
                  <a:pos x="6606" y="201745"/>
                </a:cxn>
                <a:cxn ang="0">
                  <a:pos x="20553" y="235614"/>
                </a:cxn>
                <a:cxn ang="0">
                  <a:pos x="54319" y="248868"/>
                </a:cxn>
                <a:cxn ang="0">
                  <a:pos x="73404" y="248868"/>
                </a:cxn>
                <a:cxn ang="0">
                  <a:pos x="107170" y="235614"/>
                </a:cxn>
                <a:cxn ang="0">
                  <a:pos x="121117" y="201745"/>
                </a:cxn>
                <a:cxn ang="0">
                  <a:pos x="121117" y="134006"/>
                </a:cxn>
                <a:cxn ang="0">
                  <a:pos x="118915" y="131797"/>
                </a:cxn>
                <a:cxn ang="0">
                  <a:pos x="74138" y="131797"/>
                </a:cxn>
                <a:cxn ang="0">
                  <a:pos x="70468" y="128115"/>
                </a:cxn>
                <a:cxn ang="0">
                  <a:pos x="74138" y="124434"/>
                </a:cxn>
                <a:cxn ang="0">
                  <a:pos x="124053" y="124434"/>
                </a:cxn>
                <a:cxn ang="0">
                  <a:pos x="127723" y="128115"/>
                </a:cxn>
                <a:cxn ang="0">
                  <a:pos x="127723" y="202481"/>
                </a:cxn>
              </a:cxnLst>
              <a:rect l="txL" t="txT" r="txR" b="txB"/>
              <a:pathLst>
                <a:path w="174" h="349">
                  <a:moveTo>
                    <a:pt x="174" y="275"/>
                  </a:moveTo>
                  <a:cubicBezTo>
                    <a:pt x="174" y="295"/>
                    <a:pt x="167" y="312"/>
                    <a:pt x="153" y="327"/>
                  </a:cubicBezTo>
                  <a:cubicBezTo>
                    <a:pt x="138" y="341"/>
                    <a:pt x="121" y="349"/>
                    <a:pt x="100" y="349"/>
                  </a:cubicBezTo>
                  <a:cubicBezTo>
                    <a:pt x="74" y="349"/>
                    <a:pt x="74" y="349"/>
                    <a:pt x="74" y="349"/>
                  </a:cubicBezTo>
                  <a:cubicBezTo>
                    <a:pt x="53" y="349"/>
                    <a:pt x="36" y="341"/>
                    <a:pt x="21" y="327"/>
                  </a:cubicBezTo>
                  <a:cubicBezTo>
                    <a:pt x="7" y="312"/>
                    <a:pt x="0" y="295"/>
                    <a:pt x="0" y="275"/>
                  </a:cubicBezTo>
                  <a:cubicBezTo>
                    <a:pt x="0" y="74"/>
                    <a:pt x="0" y="74"/>
                    <a:pt x="0" y="74"/>
                  </a:cubicBezTo>
                  <a:cubicBezTo>
                    <a:pt x="0" y="53"/>
                    <a:pt x="7" y="36"/>
                    <a:pt x="21" y="21"/>
                  </a:cubicBezTo>
                  <a:cubicBezTo>
                    <a:pt x="36" y="7"/>
                    <a:pt x="53" y="0"/>
                    <a:pt x="74" y="0"/>
                  </a:cubicBezTo>
                  <a:cubicBezTo>
                    <a:pt x="100" y="0"/>
                    <a:pt x="100" y="0"/>
                    <a:pt x="100" y="0"/>
                  </a:cubicBezTo>
                  <a:cubicBezTo>
                    <a:pt x="115" y="0"/>
                    <a:pt x="128" y="3"/>
                    <a:pt x="140" y="11"/>
                  </a:cubicBezTo>
                  <a:cubicBezTo>
                    <a:pt x="151" y="18"/>
                    <a:pt x="161" y="28"/>
                    <a:pt x="167" y="41"/>
                  </a:cubicBezTo>
                  <a:cubicBezTo>
                    <a:pt x="168" y="44"/>
                    <a:pt x="168" y="46"/>
                    <a:pt x="165" y="48"/>
                  </a:cubicBezTo>
                  <a:cubicBezTo>
                    <a:pt x="162" y="49"/>
                    <a:pt x="160" y="48"/>
                    <a:pt x="158" y="45"/>
                  </a:cubicBezTo>
                  <a:cubicBezTo>
                    <a:pt x="146" y="22"/>
                    <a:pt x="127" y="10"/>
                    <a:pt x="100" y="10"/>
                  </a:cubicBezTo>
                  <a:cubicBezTo>
                    <a:pt x="74" y="10"/>
                    <a:pt x="74" y="10"/>
                    <a:pt x="74" y="10"/>
                  </a:cubicBezTo>
                  <a:cubicBezTo>
                    <a:pt x="56" y="10"/>
                    <a:pt x="41" y="16"/>
                    <a:pt x="28" y="28"/>
                  </a:cubicBezTo>
                  <a:cubicBezTo>
                    <a:pt x="16" y="41"/>
                    <a:pt x="9" y="56"/>
                    <a:pt x="9" y="74"/>
                  </a:cubicBezTo>
                  <a:cubicBezTo>
                    <a:pt x="9" y="274"/>
                    <a:pt x="9" y="274"/>
                    <a:pt x="9" y="274"/>
                  </a:cubicBezTo>
                  <a:cubicBezTo>
                    <a:pt x="9" y="292"/>
                    <a:pt x="16" y="307"/>
                    <a:pt x="28" y="320"/>
                  </a:cubicBezTo>
                  <a:cubicBezTo>
                    <a:pt x="41" y="332"/>
                    <a:pt x="56" y="338"/>
                    <a:pt x="74" y="338"/>
                  </a:cubicBezTo>
                  <a:cubicBezTo>
                    <a:pt x="100" y="338"/>
                    <a:pt x="100" y="338"/>
                    <a:pt x="100" y="338"/>
                  </a:cubicBezTo>
                  <a:cubicBezTo>
                    <a:pt x="118" y="338"/>
                    <a:pt x="133" y="332"/>
                    <a:pt x="146" y="320"/>
                  </a:cubicBezTo>
                  <a:cubicBezTo>
                    <a:pt x="158" y="307"/>
                    <a:pt x="165" y="292"/>
                    <a:pt x="165" y="274"/>
                  </a:cubicBezTo>
                  <a:cubicBezTo>
                    <a:pt x="165" y="182"/>
                    <a:pt x="165" y="182"/>
                    <a:pt x="165" y="182"/>
                  </a:cubicBezTo>
                  <a:cubicBezTo>
                    <a:pt x="165" y="180"/>
                    <a:pt x="164" y="179"/>
                    <a:pt x="162" y="179"/>
                  </a:cubicBezTo>
                  <a:cubicBezTo>
                    <a:pt x="101" y="179"/>
                    <a:pt x="101" y="179"/>
                    <a:pt x="101" y="179"/>
                  </a:cubicBezTo>
                  <a:cubicBezTo>
                    <a:pt x="98" y="179"/>
                    <a:pt x="96" y="177"/>
                    <a:pt x="96" y="174"/>
                  </a:cubicBezTo>
                  <a:cubicBezTo>
                    <a:pt x="96" y="171"/>
                    <a:pt x="98" y="169"/>
                    <a:pt x="101" y="169"/>
                  </a:cubicBezTo>
                  <a:cubicBezTo>
                    <a:pt x="169" y="169"/>
                    <a:pt x="169" y="169"/>
                    <a:pt x="169" y="169"/>
                  </a:cubicBezTo>
                  <a:cubicBezTo>
                    <a:pt x="173" y="169"/>
                    <a:pt x="174" y="171"/>
                    <a:pt x="174" y="174"/>
                  </a:cubicBezTo>
                  <a:lnTo>
                    <a:pt x="174" y="275"/>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4" name="Freeform 50"/>
            <p:cNvSpPr>
              <a:spLocks noEditPoints="1"/>
            </p:cNvSpPr>
            <p:nvPr/>
          </p:nvSpPr>
          <p:spPr>
            <a:xfrm>
              <a:off x="673587" y="0"/>
              <a:ext cx="129244" cy="256967"/>
            </a:xfrm>
            <a:custGeom>
              <a:avLst/>
              <a:gdLst>
                <a:gd name="txL" fmla="*/ 0 w 176"/>
                <a:gd name="txT" fmla="*/ 0 h 348"/>
                <a:gd name="txR" fmla="*/ 176 w 176"/>
                <a:gd name="txB" fmla="*/ 348 h 348"/>
              </a:gdLst>
              <a:ahLst/>
              <a:cxnLst>
                <a:cxn ang="0">
                  <a:pos x="128510" y="76795"/>
                </a:cxn>
                <a:cxn ang="0">
                  <a:pos x="116026" y="111500"/>
                </a:cxn>
                <a:cxn ang="0">
                  <a:pos x="84449" y="130699"/>
                </a:cxn>
                <a:cxn ang="0">
                  <a:pos x="82981" y="132914"/>
                </a:cxn>
                <a:cxn ang="0">
                  <a:pos x="128510" y="251060"/>
                </a:cxn>
                <a:cxn ang="0">
                  <a:pos x="126307" y="256229"/>
                </a:cxn>
                <a:cxn ang="0">
                  <a:pos x="121901" y="254013"/>
                </a:cxn>
                <a:cxn ang="0">
                  <a:pos x="75637" y="133652"/>
                </a:cxn>
                <a:cxn ang="0">
                  <a:pos x="72700" y="132176"/>
                </a:cxn>
                <a:cxn ang="0">
                  <a:pos x="9546" y="132176"/>
                </a:cxn>
                <a:cxn ang="0">
                  <a:pos x="7343" y="134391"/>
                </a:cxn>
                <a:cxn ang="0">
                  <a:pos x="7343" y="252537"/>
                </a:cxn>
                <a:cxn ang="0">
                  <a:pos x="3672" y="256229"/>
                </a:cxn>
                <a:cxn ang="0">
                  <a:pos x="0" y="252537"/>
                </a:cxn>
                <a:cxn ang="0">
                  <a:pos x="0" y="3692"/>
                </a:cxn>
                <a:cxn ang="0">
                  <a:pos x="3672" y="0"/>
                </a:cxn>
                <a:cxn ang="0">
                  <a:pos x="74168" y="0"/>
                </a:cxn>
                <a:cxn ang="0">
                  <a:pos x="112354" y="16245"/>
                </a:cxn>
                <a:cxn ang="0">
                  <a:pos x="128510" y="54642"/>
                </a:cxn>
                <a:cxn ang="0">
                  <a:pos x="128510" y="76795"/>
                </a:cxn>
                <a:cxn ang="0">
                  <a:pos x="121166" y="77533"/>
                </a:cxn>
                <a:cxn ang="0">
                  <a:pos x="121166" y="55381"/>
                </a:cxn>
                <a:cxn ang="0">
                  <a:pos x="107214" y="21414"/>
                </a:cxn>
                <a:cxn ang="0">
                  <a:pos x="74168" y="8123"/>
                </a:cxn>
                <a:cxn ang="0">
                  <a:pos x="9546" y="8123"/>
                </a:cxn>
                <a:cxn ang="0">
                  <a:pos x="7343" y="9599"/>
                </a:cxn>
                <a:cxn ang="0">
                  <a:pos x="7343" y="122576"/>
                </a:cxn>
                <a:cxn ang="0">
                  <a:pos x="9546" y="124791"/>
                </a:cxn>
                <a:cxn ang="0">
                  <a:pos x="74168" y="124791"/>
                </a:cxn>
                <a:cxn ang="0">
                  <a:pos x="107214" y="110762"/>
                </a:cxn>
                <a:cxn ang="0">
                  <a:pos x="121166" y="77533"/>
                </a:cxn>
              </a:cxnLst>
              <a:rect l="txL" t="txT" r="txR" b="txB"/>
              <a:pathLst>
                <a:path w="176" h="348">
                  <a:moveTo>
                    <a:pt x="175" y="104"/>
                  </a:moveTo>
                  <a:cubicBezTo>
                    <a:pt x="175" y="122"/>
                    <a:pt x="169" y="138"/>
                    <a:pt x="158" y="151"/>
                  </a:cubicBezTo>
                  <a:cubicBezTo>
                    <a:pt x="147" y="165"/>
                    <a:pt x="132" y="174"/>
                    <a:pt x="115" y="177"/>
                  </a:cubicBezTo>
                  <a:cubicBezTo>
                    <a:pt x="113" y="177"/>
                    <a:pt x="113" y="178"/>
                    <a:pt x="113" y="180"/>
                  </a:cubicBezTo>
                  <a:cubicBezTo>
                    <a:pt x="175" y="340"/>
                    <a:pt x="175" y="340"/>
                    <a:pt x="175" y="340"/>
                  </a:cubicBezTo>
                  <a:cubicBezTo>
                    <a:pt x="176" y="344"/>
                    <a:pt x="175" y="346"/>
                    <a:pt x="172" y="347"/>
                  </a:cubicBezTo>
                  <a:cubicBezTo>
                    <a:pt x="169" y="348"/>
                    <a:pt x="167" y="347"/>
                    <a:pt x="166" y="344"/>
                  </a:cubicBezTo>
                  <a:cubicBezTo>
                    <a:pt x="103" y="181"/>
                    <a:pt x="103" y="181"/>
                    <a:pt x="103" y="181"/>
                  </a:cubicBezTo>
                  <a:cubicBezTo>
                    <a:pt x="103" y="180"/>
                    <a:pt x="101" y="179"/>
                    <a:pt x="99" y="179"/>
                  </a:cubicBezTo>
                  <a:cubicBezTo>
                    <a:pt x="13" y="179"/>
                    <a:pt x="13" y="179"/>
                    <a:pt x="13" y="179"/>
                  </a:cubicBezTo>
                  <a:cubicBezTo>
                    <a:pt x="11" y="179"/>
                    <a:pt x="10" y="180"/>
                    <a:pt x="10" y="182"/>
                  </a:cubicBezTo>
                  <a:cubicBezTo>
                    <a:pt x="10" y="342"/>
                    <a:pt x="10" y="342"/>
                    <a:pt x="10" y="342"/>
                  </a:cubicBezTo>
                  <a:cubicBezTo>
                    <a:pt x="10" y="346"/>
                    <a:pt x="8" y="347"/>
                    <a:pt x="5" y="347"/>
                  </a:cubicBezTo>
                  <a:cubicBezTo>
                    <a:pt x="2" y="347"/>
                    <a:pt x="0" y="346"/>
                    <a:pt x="0" y="342"/>
                  </a:cubicBezTo>
                  <a:cubicBezTo>
                    <a:pt x="0" y="5"/>
                    <a:pt x="0" y="5"/>
                    <a:pt x="0" y="5"/>
                  </a:cubicBezTo>
                  <a:cubicBezTo>
                    <a:pt x="0" y="2"/>
                    <a:pt x="2" y="0"/>
                    <a:pt x="5" y="0"/>
                  </a:cubicBezTo>
                  <a:cubicBezTo>
                    <a:pt x="101" y="0"/>
                    <a:pt x="101" y="0"/>
                    <a:pt x="101" y="0"/>
                  </a:cubicBezTo>
                  <a:cubicBezTo>
                    <a:pt x="121" y="0"/>
                    <a:pt x="139" y="8"/>
                    <a:pt x="153" y="22"/>
                  </a:cubicBezTo>
                  <a:cubicBezTo>
                    <a:pt x="168" y="36"/>
                    <a:pt x="175" y="54"/>
                    <a:pt x="175" y="74"/>
                  </a:cubicBezTo>
                  <a:lnTo>
                    <a:pt x="175" y="104"/>
                  </a:lnTo>
                  <a:close/>
                  <a:moveTo>
                    <a:pt x="165" y="105"/>
                  </a:moveTo>
                  <a:cubicBezTo>
                    <a:pt x="165" y="75"/>
                    <a:pt x="165" y="75"/>
                    <a:pt x="165" y="75"/>
                  </a:cubicBezTo>
                  <a:cubicBezTo>
                    <a:pt x="165" y="57"/>
                    <a:pt x="159" y="42"/>
                    <a:pt x="146" y="29"/>
                  </a:cubicBezTo>
                  <a:cubicBezTo>
                    <a:pt x="134" y="17"/>
                    <a:pt x="119" y="11"/>
                    <a:pt x="101" y="11"/>
                  </a:cubicBezTo>
                  <a:cubicBezTo>
                    <a:pt x="13" y="11"/>
                    <a:pt x="13" y="11"/>
                    <a:pt x="13" y="11"/>
                  </a:cubicBezTo>
                  <a:cubicBezTo>
                    <a:pt x="11" y="11"/>
                    <a:pt x="10" y="12"/>
                    <a:pt x="10" y="13"/>
                  </a:cubicBezTo>
                  <a:cubicBezTo>
                    <a:pt x="10" y="166"/>
                    <a:pt x="10" y="166"/>
                    <a:pt x="10" y="166"/>
                  </a:cubicBezTo>
                  <a:cubicBezTo>
                    <a:pt x="10" y="168"/>
                    <a:pt x="11" y="169"/>
                    <a:pt x="13" y="169"/>
                  </a:cubicBezTo>
                  <a:cubicBezTo>
                    <a:pt x="101" y="169"/>
                    <a:pt x="101" y="169"/>
                    <a:pt x="101" y="169"/>
                  </a:cubicBezTo>
                  <a:cubicBezTo>
                    <a:pt x="119" y="169"/>
                    <a:pt x="134" y="163"/>
                    <a:pt x="146" y="150"/>
                  </a:cubicBezTo>
                  <a:cubicBezTo>
                    <a:pt x="159" y="138"/>
                    <a:pt x="165" y="123"/>
                    <a:pt x="165" y="105"/>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5" name="Freeform 51"/>
            <p:cNvSpPr>
              <a:spLocks noEditPoints="1"/>
            </p:cNvSpPr>
            <p:nvPr/>
          </p:nvSpPr>
          <p:spPr>
            <a:xfrm>
              <a:off x="836283" y="0"/>
              <a:ext cx="153572" cy="256967"/>
            </a:xfrm>
            <a:custGeom>
              <a:avLst/>
              <a:gdLst>
                <a:gd name="txL" fmla="*/ 0 w 209"/>
                <a:gd name="txT" fmla="*/ 0 h 348"/>
                <a:gd name="txR" fmla="*/ 209 w 209"/>
                <a:gd name="txB" fmla="*/ 348 h 348"/>
              </a:gdLst>
              <a:ahLst/>
              <a:cxnLst>
                <a:cxn ang="0">
                  <a:pos x="153572" y="251798"/>
                </a:cxn>
                <a:cxn ang="0">
                  <a:pos x="150633" y="256229"/>
                </a:cxn>
                <a:cxn ang="0">
                  <a:pos x="146224" y="254013"/>
                </a:cxn>
                <a:cxn ang="0">
                  <a:pos x="131528" y="203801"/>
                </a:cxn>
                <a:cxn ang="0">
                  <a:pos x="128589" y="201586"/>
                </a:cxn>
                <a:cxn ang="0">
                  <a:pos x="24983" y="201586"/>
                </a:cxn>
                <a:cxn ang="0">
                  <a:pos x="22779" y="203801"/>
                </a:cxn>
                <a:cxn ang="0">
                  <a:pos x="8083" y="254013"/>
                </a:cxn>
                <a:cxn ang="0">
                  <a:pos x="3674" y="256229"/>
                </a:cxn>
                <a:cxn ang="0">
                  <a:pos x="735" y="251798"/>
                </a:cxn>
                <a:cxn ang="0">
                  <a:pos x="73479" y="2954"/>
                </a:cxn>
                <a:cxn ang="0">
                  <a:pos x="77153" y="0"/>
                </a:cxn>
                <a:cxn ang="0">
                  <a:pos x="80827" y="2954"/>
                </a:cxn>
                <a:cxn ang="0">
                  <a:pos x="153572" y="251798"/>
                </a:cxn>
                <a:cxn ang="0">
                  <a:pos x="128589" y="192725"/>
                </a:cxn>
                <a:cxn ang="0">
                  <a:pos x="77888" y="19937"/>
                </a:cxn>
                <a:cxn ang="0">
                  <a:pos x="77153" y="19199"/>
                </a:cxn>
                <a:cxn ang="0">
                  <a:pos x="76419" y="19937"/>
                </a:cxn>
                <a:cxn ang="0">
                  <a:pos x="26453" y="192725"/>
                </a:cxn>
                <a:cxn ang="0">
                  <a:pos x="27922" y="194202"/>
                </a:cxn>
                <a:cxn ang="0">
                  <a:pos x="127119" y="194202"/>
                </a:cxn>
                <a:cxn ang="0">
                  <a:pos x="128589" y="192725"/>
                </a:cxn>
              </a:cxnLst>
              <a:rect l="txL" t="txT" r="txR" b="txB"/>
              <a:pathLst>
                <a:path w="209" h="348">
                  <a:moveTo>
                    <a:pt x="209" y="341"/>
                  </a:moveTo>
                  <a:cubicBezTo>
                    <a:pt x="209" y="344"/>
                    <a:pt x="208" y="346"/>
                    <a:pt x="205" y="347"/>
                  </a:cubicBezTo>
                  <a:cubicBezTo>
                    <a:pt x="202" y="348"/>
                    <a:pt x="200" y="347"/>
                    <a:pt x="199" y="344"/>
                  </a:cubicBezTo>
                  <a:cubicBezTo>
                    <a:pt x="179" y="276"/>
                    <a:pt x="179" y="276"/>
                    <a:pt x="179" y="276"/>
                  </a:cubicBezTo>
                  <a:cubicBezTo>
                    <a:pt x="178" y="274"/>
                    <a:pt x="177" y="273"/>
                    <a:pt x="175" y="273"/>
                  </a:cubicBezTo>
                  <a:cubicBezTo>
                    <a:pt x="34" y="273"/>
                    <a:pt x="34" y="273"/>
                    <a:pt x="34" y="273"/>
                  </a:cubicBezTo>
                  <a:cubicBezTo>
                    <a:pt x="32" y="273"/>
                    <a:pt x="31" y="274"/>
                    <a:pt x="31" y="276"/>
                  </a:cubicBezTo>
                  <a:cubicBezTo>
                    <a:pt x="11" y="344"/>
                    <a:pt x="11" y="344"/>
                    <a:pt x="11" y="344"/>
                  </a:cubicBezTo>
                  <a:cubicBezTo>
                    <a:pt x="10" y="347"/>
                    <a:pt x="8" y="348"/>
                    <a:pt x="5" y="347"/>
                  </a:cubicBezTo>
                  <a:cubicBezTo>
                    <a:pt x="2" y="346"/>
                    <a:pt x="0" y="344"/>
                    <a:pt x="1" y="341"/>
                  </a:cubicBezTo>
                  <a:cubicBezTo>
                    <a:pt x="100" y="4"/>
                    <a:pt x="100" y="4"/>
                    <a:pt x="100" y="4"/>
                  </a:cubicBezTo>
                  <a:cubicBezTo>
                    <a:pt x="101" y="2"/>
                    <a:pt x="102" y="0"/>
                    <a:pt x="105" y="0"/>
                  </a:cubicBezTo>
                  <a:cubicBezTo>
                    <a:pt x="107" y="0"/>
                    <a:pt x="109" y="2"/>
                    <a:pt x="110" y="4"/>
                  </a:cubicBezTo>
                  <a:lnTo>
                    <a:pt x="209" y="341"/>
                  </a:lnTo>
                  <a:close/>
                  <a:moveTo>
                    <a:pt x="175" y="261"/>
                  </a:moveTo>
                  <a:cubicBezTo>
                    <a:pt x="106" y="27"/>
                    <a:pt x="106" y="27"/>
                    <a:pt x="106" y="27"/>
                  </a:cubicBezTo>
                  <a:cubicBezTo>
                    <a:pt x="106" y="26"/>
                    <a:pt x="105" y="26"/>
                    <a:pt x="105" y="26"/>
                  </a:cubicBezTo>
                  <a:cubicBezTo>
                    <a:pt x="104" y="26"/>
                    <a:pt x="104" y="26"/>
                    <a:pt x="104" y="27"/>
                  </a:cubicBezTo>
                  <a:cubicBezTo>
                    <a:pt x="36" y="261"/>
                    <a:pt x="36" y="261"/>
                    <a:pt x="36" y="261"/>
                  </a:cubicBezTo>
                  <a:cubicBezTo>
                    <a:pt x="35" y="262"/>
                    <a:pt x="36" y="263"/>
                    <a:pt x="38" y="263"/>
                  </a:cubicBezTo>
                  <a:cubicBezTo>
                    <a:pt x="173" y="263"/>
                    <a:pt x="173" y="263"/>
                    <a:pt x="173" y="263"/>
                  </a:cubicBezTo>
                  <a:cubicBezTo>
                    <a:pt x="175" y="263"/>
                    <a:pt x="175" y="262"/>
                    <a:pt x="175" y="261"/>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6" name="Freeform 52"/>
            <p:cNvSpPr>
              <a:spLocks noEditPoints="1"/>
            </p:cNvSpPr>
            <p:nvPr/>
          </p:nvSpPr>
          <p:spPr>
            <a:xfrm>
              <a:off x="1024827" y="0"/>
              <a:ext cx="129244" cy="255446"/>
            </a:xfrm>
            <a:custGeom>
              <a:avLst/>
              <a:gdLst>
                <a:gd name="txL" fmla="*/ 0 w 175"/>
                <a:gd name="txT" fmla="*/ 0 h 347"/>
                <a:gd name="txR" fmla="*/ 175 w 175"/>
                <a:gd name="txB" fmla="*/ 347 h 347"/>
              </a:gdLst>
              <a:ahLst/>
              <a:cxnLst>
                <a:cxn ang="0">
                  <a:pos x="129244" y="77296"/>
                </a:cxn>
                <a:cxn ang="0">
                  <a:pos x="113735" y="115576"/>
                </a:cxn>
                <a:cxn ang="0">
                  <a:pos x="74592" y="131772"/>
                </a:cxn>
                <a:cxn ang="0">
                  <a:pos x="9601" y="131772"/>
                </a:cxn>
                <a:cxn ang="0">
                  <a:pos x="7385" y="133980"/>
                </a:cxn>
                <a:cxn ang="0">
                  <a:pos x="7385" y="251765"/>
                </a:cxn>
                <a:cxn ang="0">
                  <a:pos x="3693" y="255446"/>
                </a:cxn>
                <a:cxn ang="0">
                  <a:pos x="0" y="251765"/>
                </a:cxn>
                <a:cxn ang="0">
                  <a:pos x="0" y="3681"/>
                </a:cxn>
                <a:cxn ang="0">
                  <a:pos x="3693" y="0"/>
                </a:cxn>
                <a:cxn ang="0">
                  <a:pos x="74592" y="0"/>
                </a:cxn>
                <a:cxn ang="0">
                  <a:pos x="113735" y="16195"/>
                </a:cxn>
                <a:cxn ang="0">
                  <a:pos x="129244" y="55212"/>
                </a:cxn>
                <a:cxn ang="0">
                  <a:pos x="129244" y="77296"/>
                </a:cxn>
                <a:cxn ang="0">
                  <a:pos x="121859" y="77296"/>
                </a:cxn>
                <a:cxn ang="0">
                  <a:pos x="121859" y="55212"/>
                </a:cxn>
                <a:cxn ang="0">
                  <a:pos x="108565" y="21349"/>
                </a:cxn>
                <a:cxn ang="0">
                  <a:pos x="74592" y="8098"/>
                </a:cxn>
                <a:cxn ang="0">
                  <a:pos x="9601" y="8098"/>
                </a:cxn>
                <a:cxn ang="0">
                  <a:pos x="7385" y="9570"/>
                </a:cxn>
                <a:cxn ang="0">
                  <a:pos x="7385" y="122202"/>
                </a:cxn>
                <a:cxn ang="0">
                  <a:pos x="9601" y="124410"/>
                </a:cxn>
                <a:cxn ang="0">
                  <a:pos x="74592" y="124410"/>
                </a:cxn>
                <a:cxn ang="0">
                  <a:pos x="108565" y="110423"/>
                </a:cxn>
                <a:cxn ang="0">
                  <a:pos x="121859" y="77296"/>
                </a:cxn>
              </a:cxnLst>
              <a:rect l="txL" t="txT" r="txR" b="txB"/>
              <a:pathLst>
                <a:path w="175" h="347">
                  <a:moveTo>
                    <a:pt x="175" y="105"/>
                  </a:moveTo>
                  <a:cubicBezTo>
                    <a:pt x="175" y="125"/>
                    <a:pt x="168" y="143"/>
                    <a:pt x="154" y="157"/>
                  </a:cubicBezTo>
                  <a:cubicBezTo>
                    <a:pt x="139" y="172"/>
                    <a:pt x="122" y="179"/>
                    <a:pt x="101" y="179"/>
                  </a:cubicBezTo>
                  <a:cubicBezTo>
                    <a:pt x="13" y="179"/>
                    <a:pt x="13" y="179"/>
                    <a:pt x="13" y="179"/>
                  </a:cubicBezTo>
                  <a:cubicBezTo>
                    <a:pt x="11" y="179"/>
                    <a:pt x="10" y="180"/>
                    <a:pt x="10" y="182"/>
                  </a:cubicBezTo>
                  <a:cubicBezTo>
                    <a:pt x="10" y="342"/>
                    <a:pt x="10" y="342"/>
                    <a:pt x="10" y="342"/>
                  </a:cubicBezTo>
                  <a:cubicBezTo>
                    <a:pt x="10" y="346"/>
                    <a:pt x="9" y="347"/>
                    <a:pt x="5" y="347"/>
                  </a:cubicBezTo>
                  <a:cubicBezTo>
                    <a:pt x="2" y="347"/>
                    <a:pt x="0" y="346"/>
                    <a:pt x="0" y="342"/>
                  </a:cubicBezTo>
                  <a:cubicBezTo>
                    <a:pt x="0" y="5"/>
                    <a:pt x="0" y="5"/>
                    <a:pt x="0" y="5"/>
                  </a:cubicBezTo>
                  <a:cubicBezTo>
                    <a:pt x="0" y="2"/>
                    <a:pt x="2" y="0"/>
                    <a:pt x="5" y="0"/>
                  </a:cubicBezTo>
                  <a:cubicBezTo>
                    <a:pt x="101" y="0"/>
                    <a:pt x="101" y="0"/>
                    <a:pt x="101" y="0"/>
                  </a:cubicBezTo>
                  <a:cubicBezTo>
                    <a:pt x="122" y="0"/>
                    <a:pt x="139" y="8"/>
                    <a:pt x="154" y="22"/>
                  </a:cubicBezTo>
                  <a:cubicBezTo>
                    <a:pt x="168" y="37"/>
                    <a:pt x="175" y="54"/>
                    <a:pt x="175" y="75"/>
                  </a:cubicBezTo>
                  <a:lnTo>
                    <a:pt x="175" y="105"/>
                  </a:lnTo>
                  <a:close/>
                  <a:moveTo>
                    <a:pt x="165" y="105"/>
                  </a:moveTo>
                  <a:cubicBezTo>
                    <a:pt x="165" y="75"/>
                    <a:pt x="165" y="75"/>
                    <a:pt x="165" y="75"/>
                  </a:cubicBezTo>
                  <a:cubicBezTo>
                    <a:pt x="165" y="57"/>
                    <a:pt x="159" y="42"/>
                    <a:pt x="147" y="29"/>
                  </a:cubicBezTo>
                  <a:cubicBezTo>
                    <a:pt x="134" y="17"/>
                    <a:pt x="119" y="11"/>
                    <a:pt x="101" y="11"/>
                  </a:cubicBezTo>
                  <a:cubicBezTo>
                    <a:pt x="13" y="11"/>
                    <a:pt x="13" y="11"/>
                    <a:pt x="13" y="11"/>
                  </a:cubicBezTo>
                  <a:cubicBezTo>
                    <a:pt x="11" y="11"/>
                    <a:pt x="10" y="12"/>
                    <a:pt x="10" y="13"/>
                  </a:cubicBezTo>
                  <a:cubicBezTo>
                    <a:pt x="10" y="166"/>
                    <a:pt x="10" y="166"/>
                    <a:pt x="10" y="166"/>
                  </a:cubicBezTo>
                  <a:cubicBezTo>
                    <a:pt x="10" y="168"/>
                    <a:pt x="11" y="169"/>
                    <a:pt x="13" y="169"/>
                  </a:cubicBezTo>
                  <a:cubicBezTo>
                    <a:pt x="101" y="169"/>
                    <a:pt x="101" y="169"/>
                    <a:pt x="101" y="169"/>
                  </a:cubicBezTo>
                  <a:cubicBezTo>
                    <a:pt x="119" y="169"/>
                    <a:pt x="134" y="163"/>
                    <a:pt x="147" y="150"/>
                  </a:cubicBezTo>
                  <a:cubicBezTo>
                    <a:pt x="159" y="138"/>
                    <a:pt x="165" y="123"/>
                    <a:pt x="165" y="105"/>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7" name="Freeform 53"/>
            <p:cNvSpPr/>
            <p:nvPr/>
          </p:nvSpPr>
          <p:spPr>
            <a:xfrm>
              <a:off x="1187521" y="0"/>
              <a:ext cx="129244" cy="255446"/>
            </a:xfrm>
            <a:custGeom>
              <a:avLst/>
              <a:gdLst>
                <a:gd name="txL" fmla="*/ 0 w 175"/>
                <a:gd name="txT" fmla="*/ 0 h 347"/>
                <a:gd name="txR" fmla="*/ 175 w 175"/>
                <a:gd name="txB" fmla="*/ 347 h 347"/>
              </a:gdLst>
              <a:ahLst/>
              <a:cxnLst>
                <a:cxn ang="0">
                  <a:pos x="129244" y="251765"/>
                </a:cxn>
                <a:cxn ang="0">
                  <a:pos x="125551" y="255446"/>
                </a:cxn>
                <a:cxn ang="0">
                  <a:pos x="121859" y="251765"/>
                </a:cxn>
                <a:cxn ang="0">
                  <a:pos x="121859" y="133980"/>
                </a:cxn>
                <a:cxn ang="0">
                  <a:pos x="119643" y="131772"/>
                </a:cxn>
                <a:cxn ang="0">
                  <a:pos x="8862" y="131772"/>
                </a:cxn>
                <a:cxn ang="0">
                  <a:pos x="7385" y="133980"/>
                </a:cxn>
                <a:cxn ang="0">
                  <a:pos x="7385" y="251765"/>
                </a:cxn>
                <a:cxn ang="0">
                  <a:pos x="3693" y="255446"/>
                </a:cxn>
                <a:cxn ang="0">
                  <a:pos x="0" y="251765"/>
                </a:cxn>
                <a:cxn ang="0">
                  <a:pos x="0" y="3681"/>
                </a:cxn>
                <a:cxn ang="0">
                  <a:pos x="3693" y="0"/>
                </a:cxn>
                <a:cxn ang="0">
                  <a:pos x="7385" y="3681"/>
                </a:cxn>
                <a:cxn ang="0">
                  <a:pos x="7385" y="122202"/>
                </a:cxn>
                <a:cxn ang="0">
                  <a:pos x="8862" y="124410"/>
                </a:cxn>
                <a:cxn ang="0">
                  <a:pos x="119643" y="124410"/>
                </a:cxn>
                <a:cxn ang="0">
                  <a:pos x="121859" y="122202"/>
                </a:cxn>
                <a:cxn ang="0">
                  <a:pos x="121859" y="3681"/>
                </a:cxn>
                <a:cxn ang="0">
                  <a:pos x="125551" y="0"/>
                </a:cxn>
                <a:cxn ang="0">
                  <a:pos x="129244" y="3681"/>
                </a:cxn>
                <a:cxn ang="0">
                  <a:pos x="129244" y="251765"/>
                </a:cxn>
              </a:cxnLst>
              <a:rect l="txL" t="txT" r="txR" b="txB"/>
              <a:pathLst>
                <a:path w="175" h="347">
                  <a:moveTo>
                    <a:pt x="175" y="342"/>
                  </a:moveTo>
                  <a:cubicBezTo>
                    <a:pt x="175" y="346"/>
                    <a:pt x="173" y="347"/>
                    <a:pt x="170" y="347"/>
                  </a:cubicBezTo>
                  <a:cubicBezTo>
                    <a:pt x="167" y="347"/>
                    <a:pt x="165" y="346"/>
                    <a:pt x="165" y="342"/>
                  </a:cubicBezTo>
                  <a:cubicBezTo>
                    <a:pt x="165" y="182"/>
                    <a:pt x="165" y="182"/>
                    <a:pt x="165" y="182"/>
                  </a:cubicBezTo>
                  <a:cubicBezTo>
                    <a:pt x="165" y="180"/>
                    <a:pt x="164" y="179"/>
                    <a:pt x="162" y="179"/>
                  </a:cubicBezTo>
                  <a:cubicBezTo>
                    <a:pt x="12" y="179"/>
                    <a:pt x="12" y="179"/>
                    <a:pt x="12" y="179"/>
                  </a:cubicBezTo>
                  <a:cubicBezTo>
                    <a:pt x="11" y="179"/>
                    <a:pt x="10" y="180"/>
                    <a:pt x="10" y="182"/>
                  </a:cubicBezTo>
                  <a:cubicBezTo>
                    <a:pt x="10" y="342"/>
                    <a:pt x="10" y="342"/>
                    <a:pt x="10" y="342"/>
                  </a:cubicBezTo>
                  <a:cubicBezTo>
                    <a:pt x="10" y="346"/>
                    <a:pt x="8" y="347"/>
                    <a:pt x="5" y="347"/>
                  </a:cubicBezTo>
                  <a:cubicBezTo>
                    <a:pt x="2" y="347"/>
                    <a:pt x="0" y="346"/>
                    <a:pt x="0" y="342"/>
                  </a:cubicBezTo>
                  <a:cubicBezTo>
                    <a:pt x="0" y="5"/>
                    <a:pt x="0" y="5"/>
                    <a:pt x="0" y="5"/>
                  </a:cubicBezTo>
                  <a:cubicBezTo>
                    <a:pt x="0" y="2"/>
                    <a:pt x="2" y="0"/>
                    <a:pt x="5" y="0"/>
                  </a:cubicBezTo>
                  <a:cubicBezTo>
                    <a:pt x="8" y="0"/>
                    <a:pt x="10" y="2"/>
                    <a:pt x="10" y="5"/>
                  </a:cubicBezTo>
                  <a:cubicBezTo>
                    <a:pt x="10" y="166"/>
                    <a:pt x="10" y="166"/>
                    <a:pt x="10" y="166"/>
                  </a:cubicBezTo>
                  <a:cubicBezTo>
                    <a:pt x="10" y="168"/>
                    <a:pt x="11" y="169"/>
                    <a:pt x="12" y="169"/>
                  </a:cubicBezTo>
                  <a:cubicBezTo>
                    <a:pt x="162" y="169"/>
                    <a:pt x="162" y="169"/>
                    <a:pt x="162" y="169"/>
                  </a:cubicBezTo>
                  <a:cubicBezTo>
                    <a:pt x="164" y="169"/>
                    <a:pt x="165" y="168"/>
                    <a:pt x="165" y="166"/>
                  </a:cubicBezTo>
                  <a:cubicBezTo>
                    <a:pt x="165" y="5"/>
                    <a:pt x="165" y="5"/>
                    <a:pt x="165" y="5"/>
                  </a:cubicBezTo>
                  <a:cubicBezTo>
                    <a:pt x="165" y="2"/>
                    <a:pt x="167" y="0"/>
                    <a:pt x="170" y="0"/>
                  </a:cubicBezTo>
                  <a:cubicBezTo>
                    <a:pt x="173" y="0"/>
                    <a:pt x="175" y="2"/>
                    <a:pt x="175" y="5"/>
                  </a:cubicBezTo>
                  <a:lnTo>
                    <a:pt x="175" y="342"/>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8" name="Freeform 54"/>
            <p:cNvSpPr/>
            <p:nvPr/>
          </p:nvSpPr>
          <p:spPr>
            <a:xfrm>
              <a:off x="1351737" y="0"/>
              <a:ext cx="7603" cy="255446"/>
            </a:xfrm>
            <a:custGeom>
              <a:avLst/>
              <a:gdLst>
                <a:gd name="txL" fmla="*/ 0 w 10"/>
                <a:gd name="txT" fmla="*/ 0 h 347"/>
                <a:gd name="txR" fmla="*/ 10 w 10"/>
                <a:gd name="txB" fmla="*/ 347 h 347"/>
              </a:gdLst>
              <a:ahLst/>
              <a:cxnLst>
                <a:cxn ang="0">
                  <a:pos x="7603" y="251765"/>
                </a:cxn>
                <a:cxn ang="0">
                  <a:pos x="3802" y="255446"/>
                </a:cxn>
                <a:cxn ang="0">
                  <a:pos x="0" y="251765"/>
                </a:cxn>
                <a:cxn ang="0">
                  <a:pos x="0" y="3681"/>
                </a:cxn>
                <a:cxn ang="0">
                  <a:pos x="3802" y="0"/>
                </a:cxn>
                <a:cxn ang="0">
                  <a:pos x="7603" y="3681"/>
                </a:cxn>
                <a:cxn ang="0">
                  <a:pos x="7603" y="251765"/>
                </a:cxn>
              </a:cxnLst>
              <a:rect l="txL" t="txT" r="txR" b="txB"/>
              <a:pathLst>
                <a:path w="10" h="347">
                  <a:moveTo>
                    <a:pt x="10" y="342"/>
                  </a:moveTo>
                  <a:cubicBezTo>
                    <a:pt x="10" y="346"/>
                    <a:pt x="8" y="347"/>
                    <a:pt x="5" y="347"/>
                  </a:cubicBezTo>
                  <a:cubicBezTo>
                    <a:pt x="2" y="347"/>
                    <a:pt x="0" y="346"/>
                    <a:pt x="0" y="342"/>
                  </a:cubicBezTo>
                  <a:cubicBezTo>
                    <a:pt x="0" y="5"/>
                    <a:pt x="0" y="5"/>
                    <a:pt x="0" y="5"/>
                  </a:cubicBezTo>
                  <a:cubicBezTo>
                    <a:pt x="0" y="2"/>
                    <a:pt x="2" y="0"/>
                    <a:pt x="5" y="0"/>
                  </a:cubicBezTo>
                  <a:cubicBezTo>
                    <a:pt x="8" y="0"/>
                    <a:pt x="10" y="2"/>
                    <a:pt x="10" y="5"/>
                  </a:cubicBezTo>
                  <a:lnTo>
                    <a:pt x="10" y="342"/>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9" name="Freeform 55"/>
            <p:cNvSpPr/>
            <p:nvPr/>
          </p:nvSpPr>
          <p:spPr>
            <a:xfrm>
              <a:off x="1394311" y="0"/>
              <a:ext cx="123162" cy="256967"/>
            </a:xfrm>
            <a:custGeom>
              <a:avLst/>
              <a:gdLst>
                <a:gd name="txL" fmla="*/ 0 w 169"/>
                <a:gd name="txT" fmla="*/ 0 h 349"/>
                <a:gd name="txR" fmla="*/ 169 w 169"/>
                <a:gd name="txB" fmla="*/ 349 h 349"/>
              </a:gdLst>
              <a:ahLst/>
              <a:cxnLst>
                <a:cxn ang="0">
                  <a:pos x="122433" y="30188"/>
                </a:cxn>
                <a:cxn ang="0">
                  <a:pos x="120976" y="35342"/>
                </a:cxn>
                <a:cxn ang="0">
                  <a:pos x="115874" y="33870"/>
                </a:cxn>
                <a:cxn ang="0">
                  <a:pos x="98384" y="13990"/>
                </a:cxn>
                <a:cxn ang="0">
                  <a:pos x="73606" y="7363"/>
                </a:cxn>
                <a:cxn ang="0">
                  <a:pos x="53929" y="7363"/>
                </a:cxn>
                <a:cxn ang="0">
                  <a:pos x="21134" y="20616"/>
                </a:cxn>
                <a:cxn ang="0">
                  <a:pos x="7288" y="54486"/>
                </a:cxn>
                <a:cxn ang="0">
                  <a:pos x="7288" y="201745"/>
                </a:cxn>
                <a:cxn ang="0">
                  <a:pos x="21134" y="235614"/>
                </a:cxn>
                <a:cxn ang="0">
                  <a:pos x="53929" y="248868"/>
                </a:cxn>
                <a:cxn ang="0">
                  <a:pos x="73606" y="248868"/>
                </a:cxn>
                <a:cxn ang="0">
                  <a:pos x="115874" y="223097"/>
                </a:cxn>
                <a:cxn ang="0">
                  <a:pos x="120247" y="220889"/>
                </a:cxn>
                <a:cxn ang="0">
                  <a:pos x="122433" y="226043"/>
                </a:cxn>
                <a:cxn ang="0">
                  <a:pos x="102028" y="248131"/>
                </a:cxn>
                <a:cxn ang="0">
                  <a:pos x="73606" y="256967"/>
                </a:cxn>
                <a:cxn ang="0">
                  <a:pos x="53929" y="256967"/>
                </a:cxn>
                <a:cxn ang="0">
                  <a:pos x="16033" y="240769"/>
                </a:cxn>
                <a:cxn ang="0">
                  <a:pos x="0" y="202481"/>
                </a:cxn>
                <a:cxn ang="0">
                  <a:pos x="0" y="54486"/>
                </a:cxn>
                <a:cxn ang="0">
                  <a:pos x="16033" y="15462"/>
                </a:cxn>
                <a:cxn ang="0">
                  <a:pos x="53929" y="0"/>
                </a:cxn>
                <a:cxn ang="0">
                  <a:pos x="73606" y="0"/>
                </a:cxn>
                <a:cxn ang="0">
                  <a:pos x="102756" y="8099"/>
                </a:cxn>
                <a:cxn ang="0">
                  <a:pos x="122433" y="30188"/>
                </a:cxn>
              </a:cxnLst>
              <a:rect l="txL" t="txT" r="txR" b="txB"/>
              <a:pathLst>
                <a:path w="169" h="349">
                  <a:moveTo>
                    <a:pt x="168" y="41"/>
                  </a:moveTo>
                  <a:cubicBezTo>
                    <a:pt x="169" y="44"/>
                    <a:pt x="169" y="47"/>
                    <a:pt x="166" y="48"/>
                  </a:cubicBezTo>
                  <a:cubicBezTo>
                    <a:pt x="163" y="50"/>
                    <a:pt x="160" y="49"/>
                    <a:pt x="159" y="46"/>
                  </a:cubicBezTo>
                  <a:cubicBezTo>
                    <a:pt x="154" y="35"/>
                    <a:pt x="146" y="26"/>
                    <a:pt x="135" y="19"/>
                  </a:cubicBezTo>
                  <a:cubicBezTo>
                    <a:pt x="125" y="13"/>
                    <a:pt x="114" y="10"/>
                    <a:pt x="101" y="10"/>
                  </a:cubicBezTo>
                  <a:cubicBezTo>
                    <a:pt x="74" y="10"/>
                    <a:pt x="74" y="10"/>
                    <a:pt x="74" y="10"/>
                  </a:cubicBezTo>
                  <a:cubicBezTo>
                    <a:pt x="56" y="10"/>
                    <a:pt x="41" y="16"/>
                    <a:pt x="29" y="28"/>
                  </a:cubicBezTo>
                  <a:cubicBezTo>
                    <a:pt x="16" y="41"/>
                    <a:pt x="10" y="56"/>
                    <a:pt x="10" y="74"/>
                  </a:cubicBezTo>
                  <a:cubicBezTo>
                    <a:pt x="10" y="274"/>
                    <a:pt x="10" y="274"/>
                    <a:pt x="10" y="274"/>
                  </a:cubicBezTo>
                  <a:cubicBezTo>
                    <a:pt x="10" y="292"/>
                    <a:pt x="16" y="307"/>
                    <a:pt x="29" y="320"/>
                  </a:cubicBezTo>
                  <a:cubicBezTo>
                    <a:pt x="41" y="332"/>
                    <a:pt x="56" y="338"/>
                    <a:pt x="74" y="338"/>
                  </a:cubicBezTo>
                  <a:cubicBezTo>
                    <a:pt x="101" y="338"/>
                    <a:pt x="101" y="338"/>
                    <a:pt x="101" y="338"/>
                  </a:cubicBezTo>
                  <a:cubicBezTo>
                    <a:pt x="128" y="338"/>
                    <a:pt x="147" y="326"/>
                    <a:pt x="159" y="303"/>
                  </a:cubicBezTo>
                  <a:cubicBezTo>
                    <a:pt x="160" y="300"/>
                    <a:pt x="163" y="299"/>
                    <a:pt x="165" y="300"/>
                  </a:cubicBezTo>
                  <a:cubicBezTo>
                    <a:pt x="168" y="302"/>
                    <a:pt x="169" y="304"/>
                    <a:pt x="168" y="307"/>
                  </a:cubicBezTo>
                  <a:cubicBezTo>
                    <a:pt x="161" y="320"/>
                    <a:pt x="152" y="330"/>
                    <a:pt x="140" y="337"/>
                  </a:cubicBezTo>
                  <a:cubicBezTo>
                    <a:pt x="128" y="345"/>
                    <a:pt x="115" y="349"/>
                    <a:pt x="101" y="349"/>
                  </a:cubicBezTo>
                  <a:cubicBezTo>
                    <a:pt x="74" y="349"/>
                    <a:pt x="74" y="349"/>
                    <a:pt x="74" y="349"/>
                  </a:cubicBezTo>
                  <a:cubicBezTo>
                    <a:pt x="54" y="349"/>
                    <a:pt x="36" y="341"/>
                    <a:pt x="22" y="327"/>
                  </a:cubicBezTo>
                  <a:cubicBezTo>
                    <a:pt x="8" y="312"/>
                    <a:pt x="0" y="295"/>
                    <a:pt x="0" y="275"/>
                  </a:cubicBezTo>
                  <a:cubicBezTo>
                    <a:pt x="0" y="74"/>
                    <a:pt x="0" y="74"/>
                    <a:pt x="0" y="74"/>
                  </a:cubicBezTo>
                  <a:cubicBezTo>
                    <a:pt x="0" y="53"/>
                    <a:pt x="8" y="36"/>
                    <a:pt x="22" y="21"/>
                  </a:cubicBezTo>
                  <a:cubicBezTo>
                    <a:pt x="36" y="7"/>
                    <a:pt x="54" y="0"/>
                    <a:pt x="74" y="0"/>
                  </a:cubicBezTo>
                  <a:cubicBezTo>
                    <a:pt x="101" y="0"/>
                    <a:pt x="101" y="0"/>
                    <a:pt x="101" y="0"/>
                  </a:cubicBezTo>
                  <a:cubicBezTo>
                    <a:pt x="115" y="0"/>
                    <a:pt x="128" y="3"/>
                    <a:pt x="141" y="11"/>
                  </a:cubicBezTo>
                  <a:cubicBezTo>
                    <a:pt x="153" y="18"/>
                    <a:pt x="162" y="29"/>
                    <a:pt x="168" y="41"/>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0" name="Freeform 56"/>
            <p:cNvSpPr/>
            <p:nvPr/>
          </p:nvSpPr>
          <p:spPr>
            <a:xfrm>
              <a:off x="1552445" y="0"/>
              <a:ext cx="124682" cy="256967"/>
            </a:xfrm>
            <a:custGeom>
              <a:avLst/>
              <a:gdLst>
                <a:gd name="txL" fmla="*/ 0 w 169"/>
                <a:gd name="txT" fmla="*/ 0 h 349"/>
                <a:gd name="txR" fmla="*/ 169 w 169"/>
                <a:gd name="txB" fmla="*/ 349 h 349"/>
              </a:gdLst>
              <a:ahLst/>
              <a:cxnLst>
                <a:cxn ang="0">
                  <a:pos x="123206" y="29452"/>
                </a:cxn>
                <a:cxn ang="0">
                  <a:pos x="122469" y="34606"/>
                </a:cxn>
                <a:cxn ang="0">
                  <a:pos x="117304" y="33870"/>
                </a:cxn>
                <a:cxn ang="0">
                  <a:pos x="62710" y="6627"/>
                </a:cxn>
                <a:cxn ang="0">
                  <a:pos x="61234" y="6627"/>
                </a:cxn>
                <a:cxn ang="0">
                  <a:pos x="22871" y="22825"/>
                </a:cxn>
                <a:cxn ang="0">
                  <a:pos x="7378" y="61112"/>
                </a:cxn>
                <a:cxn ang="0">
                  <a:pos x="33937" y="106763"/>
                </a:cxn>
                <a:cxn ang="0">
                  <a:pos x="92958" y="142841"/>
                </a:cxn>
                <a:cxn ang="0">
                  <a:pos x="123206" y="194382"/>
                </a:cxn>
                <a:cxn ang="0">
                  <a:pos x="120255" y="212053"/>
                </a:cxn>
                <a:cxn ang="0">
                  <a:pos x="98860" y="244450"/>
                </a:cxn>
                <a:cxn ang="0">
                  <a:pos x="61972" y="256967"/>
                </a:cxn>
                <a:cxn ang="0">
                  <a:pos x="60497" y="256967"/>
                </a:cxn>
                <a:cxn ang="0">
                  <a:pos x="1476" y="227515"/>
                </a:cxn>
                <a:cxn ang="0">
                  <a:pos x="1476" y="222361"/>
                </a:cxn>
                <a:cxn ang="0">
                  <a:pos x="7378" y="223097"/>
                </a:cxn>
                <a:cxn ang="0">
                  <a:pos x="60497" y="249604"/>
                </a:cxn>
                <a:cxn ang="0">
                  <a:pos x="61972" y="249604"/>
                </a:cxn>
                <a:cxn ang="0">
                  <a:pos x="100336" y="233406"/>
                </a:cxn>
                <a:cxn ang="0">
                  <a:pos x="115829" y="195118"/>
                </a:cxn>
                <a:cxn ang="0">
                  <a:pos x="89269" y="148732"/>
                </a:cxn>
                <a:cxn ang="0">
                  <a:pos x="30248" y="113389"/>
                </a:cxn>
                <a:cxn ang="0">
                  <a:pos x="0" y="61849"/>
                </a:cxn>
                <a:cxn ang="0">
                  <a:pos x="2951" y="44178"/>
                </a:cxn>
                <a:cxn ang="0">
                  <a:pos x="24346" y="11781"/>
                </a:cxn>
                <a:cxn ang="0">
                  <a:pos x="61234" y="0"/>
                </a:cxn>
                <a:cxn ang="0">
                  <a:pos x="62710" y="0"/>
                </a:cxn>
                <a:cxn ang="0">
                  <a:pos x="123206" y="29452"/>
                </a:cxn>
              </a:cxnLst>
              <a:rect l="txL" t="txT" r="txR" b="txB"/>
              <a:pathLst>
                <a:path w="169" h="349">
                  <a:moveTo>
                    <a:pt x="167" y="40"/>
                  </a:moveTo>
                  <a:cubicBezTo>
                    <a:pt x="169" y="43"/>
                    <a:pt x="169" y="45"/>
                    <a:pt x="166" y="47"/>
                  </a:cubicBezTo>
                  <a:cubicBezTo>
                    <a:pt x="163" y="49"/>
                    <a:pt x="161" y="49"/>
                    <a:pt x="159" y="46"/>
                  </a:cubicBezTo>
                  <a:cubicBezTo>
                    <a:pt x="140" y="22"/>
                    <a:pt x="116" y="9"/>
                    <a:pt x="85" y="9"/>
                  </a:cubicBezTo>
                  <a:cubicBezTo>
                    <a:pt x="83" y="9"/>
                    <a:pt x="83" y="9"/>
                    <a:pt x="83" y="9"/>
                  </a:cubicBezTo>
                  <a:cubicBezTo>
                    <a:pt x="62" y="9"/>
                    <a:pt x="45" y="17"/>
                    <a:pt x="31" y="31"/>
                  </a:cubicBezTo>
                  <a:cubicBezTo>
                    <a:pt x="17" y="45"/>
                    <a:pt x="10" y="63"/>
                    <a:pt x="10" y="83"/>
                  </a:cubicBezTo>
                  <a:cubicBezTo>
                    <a:pt x="10" y="110"/>
                    <a:pt x="22" y="131"/>
                    <a:pt x="46" y="145"/>
                  </a:cubicBezTo>
                  <a:cubicBezTo>
                    <a:pt x="126" y="194"/>
                    <a:pt x="126" y="194"/>
                    <a:pt x="126" y="194"/>
                  </a:cubicBezTo>
                  <a:cubicBezTo>
                    <a:pt x="153" y="210"/>
                    <a:pt x="167" y="234"/>
                    <a:pt x="167" y="264"/>
                  </a:cubicBezTo>
                  <a:cubicBezTo>
                    <a:pt x="167" y="272"/>
                    <a:pt x="166" y="280"/>
                    <a:pt x="163" y="288"/>
                  </a:cubicBezTo>
                  <a:cubicBezTo>
                    <a:pt x="158" y="306"/>
                    <a:pt x="149" y="321"/>
                    <a:pt x="134" y="332"/>
                  </a:cubicBezTo>
                  <a:cubicBezTo>
                    <a:pt x="120" y="343"/>
                    <a:pt x="103" y="349"/>
                    <a:pt x="84" y="349"/>
                  </a:cubicBezTo>
                  <a:cubicBezTo>
                    <a:pt x="82" y="349"/>
                    <a:pt x="82" y="349"/>
                    <a:pt x="82" y="349"/>
                  </a:cubicBezTo>
                  <a:cubicBezTo>
                    <a:pt x="49" y="349"/>
                    <a:pt x="22" y="335"/>
                    <a:pt x="2" y="309"/>
                  </a:cubicBezTo>
                  <a:cubicBezTo>
                    <a:pt x="0" y="306"/>
                    <a:pt x="0" y="304"/>
                    <a:pt x="2" y="302"/>
                  </a:cubicBezTo>
                  <a:cubicBezTo>
                    <a:pt x="5" y="300"/>
                    <a:pt x="8" y="300"/>
                    <a:pt x="10" y="303"/>
                  </a:cubicBezTo>
                  <a:cubicBezTo>
                    <a:pt x="28" y="327"/>
                    <a:pt x="52" y="339"/>
                    <a:pt x="82" y="339"/>
                  </a:cubicBezTo>
                  <a:cubicBezTo>
                    <a:pt x="84" y="339"/>
                    <a:pt x="84" y="339"/>
                    <a:pt x="84" y="339"/>
                  </a:cubicBezTo>
                  <a:cubicBezTo>
                    <a:pt x="105" y="339"/>
                    <a:pt x="123" y="332"/>
                    <a:pt x="136" y="317"/>
                  </a:cubicBezTo>
                  <a:cubicBezTo>
                    <a:pt x="150" y="303"/>
                    <a:pt x="157" y="285"/>
                    <a:pt x="157" y="265"/>
                  </a:cubicBezTo>
                  <a:cubicBezTo>
                    <a:pt x="157" y="237"/>
                    <a:pt x="145" y="217"/>
                    <a:pt x="121" y="202"/>
                  </a:cubicBezTo>
                  <a:cubicBezTo>
                    <a:pt x="41" y="154"/>
                    <a:pt x="41" y="154"/>
                    <a:pt x="41" y="154"/>
                  </a:cubicBezTo>
                  <a:cubicBezTo>
                    <a:pt x="14" y="138"/>
                    <a:pt x="0" y="114"/>
                    <a:pt x="0" y="84"/>
                  </a:cubicBezTo>
                  <a:cubicBezTo>
                    <a:pt x="0" y="76"/>
                    <a:pt x="1" y="68"/>
                    <a:pt x="4" y="60"/>
                  </a:cubicBezTo>
                  <a:cubicBezTo>
                    <a:pt x="9" y="42"/>
                    <a:pt x="19" y="27"/>
                    <a:pt x="33" y="16"/>
                  </a:cubicBezTo>
                  <a:cubicBezTo>
                    <a:pt x="48" y="5"/>
                    <a:pt x="64" y="0"/>
                    <a:pt x="83" y="0"/>
                  </a:cubicBezTo>
                  <a:cubicBezTo>
                    <a:pt x="85" y="0"/>
                    <a:pt x="85" y="0"/>
                    <a:pt x="85" y="0"/>
                  </a:cubicBezTo>
                  <a:cubicBezTo>
                    <a:pt x="119" y="0"/>
                    <a:pt x="146" y="13"/>
                    <a:pt x="167" y="40"/>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grpSp>
      <p:sp>
        <p:nvSpPr>
          <p:cNvPr id="4105" name="Freeform 57"/>
          <p:cNvSpPr/>
          <p:nvPr/>
        </p:nvSpPr>
        <p:spPr>
          <a:xfrm>
            <a:off x="11012488" y="6050541"/>
            <a:ext cx="666750" cy="620712"/>
          </a:xfrm>
          <a:custGeom>
            <a:avLst/>
            <a:gdLst>
              <a:gd name="txL" fmla="*/ 0 w 1021"/>
              <a:gd name="txT" fmla="*/ 0 h 1021"/>
              <a:gd name="txR" fmla="*/ 1021 w 1021"/>
              <a:gd name="txB" fmla="*/ 1021 h 1021"/>
            </a:gdLst>
            <a:ahLst/>
            <a:cxnLst>
              <a:cxn ang="0">
                <a:pos x="642588" y="620712"/>
              </a:cxn>
              <a:cxn ang="0">
                <a:pos x="24162" y="620712"/>
              </a:cxn>
              <a:cxn ang="0">
                <a:pos x="0" y="598218"/>
              </a:cxn>
              <a:cxn ang="0">
                <a:pos x="0" y="22494"/>
              </a:cxn>
              <a:cxn ang="0">
                <a:pos x="24162" y="0"/>
              </a:cxn>
              <a:cxn ang="0">
                <a:pos x="642588" y="0"/>
              </a:cxn>
              <a:cxn ang="0">
                <a:pos x="666750" y="22494"/>
              </a:cxn>
              <a:cxn ang="0">
                <a:pos x="666750" y="598218"/>
              </a:cxn>
              <a:cxn ang="0">
                <a:pos x="642588" y="620712"/>
              </a:cxn>
            </a:cxnLst>
            <a:rect l="txL" t="txT" r="txR" b="txB"/>
            <a:pathLst>
              <a:path w="1021" h="1021">
                <a:moveTo>
                  <a:pt x="984" y="1021"/>
                </a:moveTo>
                <a:cubicBezTo>
                  <a:pt x="37" y="1021"/>
                  <a:pt x="37" y="1021"/>
                  <a:pt x="37" y="1021"/>
                </a:cubicBezTo>
                <a:cubicBezTo>
                  <a:pt x="17" y="1021"/>
                  <a:pt x="0" y="1005"/>
                  <a:pt x="0" y="984"/>
                </a:cubicBezTo>
                <a:cubicBezTo>
                  <a:pt x="0" y="37"/>
                  <a:pt x="0" y="37"/>
                  <a:pt x="0" y="37"/>
                </a:cubicBezTo>
                <a:cubicBezTo>
                  <a:pt x="0" y="17"/>
                  <a:pt x="17" y="0"/>
                  <a:pt x="37" y="0"/>
                </a:cubicBezTo>
                <a:cubicBezTo>
                  <a:pt x="984" y="0"/>
                  <a:pt x="984" y="0"/>
                  <a:pt x="984" y="0"/>
                </a:cubicBezTo>
                <a:cubicBezTo>
                  <a:pt x="1004" y="0"/>
                  <a:pt x="1021" y="17"/>
                  <a:pt x="1021" y="37"/>
                </a:cubicBezTo>
                <a:cubicBezTo>
                  <a:pt x="1021" y="984"/>
                  <a:pt x="1021" y="984"/>
                  <a:pt x="1021" y="984"/>
                </a:cubicBezTo>
                <a:cubicBezTo>
                  <a:pt x="1021" y="1005"/>
                  <a:pt x="1004" y="1021"/>
                  <a:pt x="984" y="1021"/>
                </a:cubicBezTo>
                <a:close/>
              </a:path>
            </a:pathLst>
          </a:custGeom>
          <a:noFill/>
          <a:ln w="12700" cap="rnd" cmpd="sng">
            <a:solidFill>
              <a:schemeClr val="bg1">
                <a:alpha val="100000"/>
              </a:schemeClr>
            </a:solidFill>
            <a:prstDash val="solid"/>
            <a:miter lim="800000"/>
            <a:headEnd type="none" w="med" len="med"/>
            <a:tailEnd type="none" w="med" len="me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06" name="Line 58"/>
          <p:cNvSpPr/>
          <p:nvPr/>
        </p:nvSpPr>
        <p:spPr>
          <a:xfrm>
            <a:off x="11118850" y="5974198"/>
            <a:ext cx="0" cy="107950"/>
          </a:xfrm>
          <a:prstGeom prst="line">
            <a:avLst/>
          </a:prstGeom>
          <a:ln w="12700" cap="rnd" cmpd="sng">
            <a:solidFill>
              <a:schemeClr val="bg1"/>
            </a:solidFill>
            <a:prstDash val="solid"/>
            <a:headEnd type="none" w="med" len="med"/>
            <a:tailEnd type="none" w="med" len="med"/>
          </a:ln>
        </p:spPr>
      </p:sp>
      <p:sp>
        <p:nvSpPr>
          <p:cNvPr id="4107" name="Line 59"/>
          <p:cNvSpPr/>
          <p:nvPr/>
        </p:nvSpPr>
        <p:spPr>
          <a:xfrm>
            <a:off x="11572875" y="5994978"/>
            <a:ext cx="0" cy="107950"/>
          </a:xfrm>
          <a:prstGeom prst="line">
            <a:avLst/>
          </a:prstGeom>
          <a:ln w="12700" cap="rnd" cmpd="sng">
            <a:solidFill>
              <a:schemeClr val="bg1"/>
            </a:solidFill>
            <a:prstDash val="solid"/>
            <a:headEnd type="none" w="med" len="med"/>
            <a:tailEnd type="none" w="med" len="med"/>
          </a:ln>
        </p:spPr>
      </p:sp>
      <p:sp>
        <p:nvSpPr>
          <p:cNvPr id="4108" name="Line 62"/>
          <p:cNvSpPr/>
          <p:nvPr/>
        </p:nvSpPr>
        <p:spPr>
          <a:xfrm>
            <a:off x="11063288" y="6163253"/>
            <a:ext cx="566737" cy="0"/>
          </a:xfrm>
          <a:prstGeom prst="line">
            <a:avLst/>
          </a:prstGeom>
          <a:ln w="12700" cap="rnd" cmpd="sng">
            <a:solidFill>
              <a:schemeClr val="bg1"/>
            </a:solidFill>
            <a:prstDash val="solid"/>
            <a:headEnd type="none" w="med" len="med"/>
            <a:tailEnd type="none" w="med" len="med"/>
          </a:ln>
        </p:spPr>
      </p:sp>
      <p:sp>
        <p:nvSpPr>
          <p:cNvPr id="4109" name="Text Box 33"/>
          <p:cNvSpPr txBox="1"/>
          <p:nvPr/>
        </p:nvSpPr>
        <p:spPr>
          <a:xfrm>
            <a:off x="11066463" y="6188653"/>
            <a:ext cx="665162" cy="457200"/>
          </a:xfrm>
          <a:prstGeom prst="rect">
            <a:avLst/>
          </a:prstGeom>
          <a:noFill/>
          <a:ln w="9525">
            <a:noFill/>
          </a:ln>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FFFFFF"/>
                </a:solidFill>
                <a:effectLst/>
                <a:uLnTx/>
                <a:uFillTx/>
                <a:latin typeface="Meiryo UI" panose="020B0604030504040204" pitchFamily="34" charset="-128"/>
                <a:ea typeface="Meiryo UI" panose="020B0604030504040204" pitchFamily="34" charset="-128"/>
                <a:cs typeface="+mn-cs"/>
              </a:rPr>
              <a:t>0</a:t>
            </a:r>
            <a:r>
              <a:rPr lang="en-US" altLang="zh-CN" sz="2400" dirty="0">
                <a:solidFill>
                  <a:srgbClr val="FFFFFF"/>
                </a:solidFill>
                <a:latin typeface="Meiryo UI" panose="020B0604030504040204" pitchFamily="34" charset="-128"/>
                <a:ea typeface="Meiryo UI" panose="020B0604030504040204" pitchFamily="34" charset="-128"/>
              </a:rPr>
              <a:t>9</a:t>
            </a:r>
            <a:endParaRPr kumimoji="0" lang="zh-CN" altLang="en-US" sz="1800" b="0" i="0" u="none" strike="noStrike" kern="1200" cap="none" spc="0" normalizeH="0" baseline="0" noProof="0" dirty="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5" name="TextBox 64"/>
          <p:cNvSpPr txBox="1"/>
          <p:nvPr/>
        </p:nvSpPr>
        <p:spPr>
          <a:xfrm>
            <a:off x="884238" y="327025"/>
            <a:ext cx="1723549" cy="400110"/>
          </a:xfrm>
          <a:prstGeom prst="rect">
            <a:avLst/>
          </a:prstGeom>
          <a:noFill/>
          <a:ln w="9525">
            <a:noFill/>
          </a:ln>
        </p:spPr>
        <p:txBody>
          <a:bodyPr wrap="none">
            <a:spAutoFit/>
          </a:bodyPr>
          <a:lstStyle/>
          <a:p>
            <a:r>
              <a:rPr lang="zh-CN" altLang="en-US" sz="2000" dirty="0">
                <a:solidFill>
                  <a:srgbClr val="F8F8F8"/>
                </a:solidFill>
                <a:latin typeface="微软雅黑" panose="020B0503020204020204" pitchFamily="34" charset="-122"/>
                <a:ea typeface="微软雅黑" panose="020B0503020204020204" pitchFamily="34" charset="-122"/>
              </a:rPr>
              <a:t>五、模型架构</a:t>
            </a:r>
          </a:p>
        </p:txBody>
      </p:sp>
      <p:sp>
        <p:nvSpPr>
          <p:cNvPr id="2" name="文本框 1">
            <a:extLst>
              <a:ext uri="{FF2B5EF4-FFF2-40B4-BE49-F238E27FC236}">
                <a16:creationId xmlns:a16="http://schemas.microsoft.com/office/drawing/2014/main" id="{F0087167-A39C-54EC-9109-FC7D6D9B095D}"/>
              </a:ext>
            </a:extLst>
          </p:cNvPr>
          <p:cNvSpPr txBox="1"/>
          <p:nvPr/>
        </p:nvSpPr>
        <p:spPr>
          <a:xfrm>
            <a:off x="711808" y="1467420"/>
            <a:ext cx="3723306" cy="369332"/>
          </a:xfrm>
          <a:prstGeom prst="rect">
            <a:avLst/>
          </a:prstGeom>
          <a:noFill/>
        </p:spPr>
        <p:txBody>
          <a:bodyPr wrap="square" rtlCol="0">
            <a:spAutoFit/>
          </a:bodyPr>
          <a:lstStyle/>
          <a:p>
            <a:r>
              <a:rPr lang="zh-CN" altLang="en-US" b="0" i="0" dirty="0">
                <a:solidFill>
                  <a:srgbClr val="121212"/>
                </a:solidFill>
                <a:effectLst/>
                <a:latin typeface="-apple-system"/>
              </a:rPr>
              <a:t>挛生网络</a:t>
            </a:r>
            <a:r>
              <a:rPr lang="en-US" altLang="zh-CN" b="0" i="0" dirty="0">
                <a:solidFill>
                  <a:srgbClr val="121212"/>
                </a:solidFill>
                <a:effectLst/>
                <a:latin typeface="-apple-system"/>
              </a:rPr>
              <a:t>Siamese network</a:t>
            </a:r>
            <a:endParaRPr lang="zh-CN" altLang="en-US" dirty="0"/>
          </a:p>
        </p:txBody>
      </p:sp>
      <p:pic>
        <p:nvPicPr>
          <p:cNvPr id="4" name="图片 3">
            <a:extLst>
              <a:ext uri="{FF2B5EF4-FFF2-40B4-BE49-F238E27FC236}">
                <a16:creationId xmlns:a16="http://schemas.microsoft.com/office/drawing/2014/main" id="{92E9A429-127B-4ADD-8D80-320838A3EFC9}"/>
              </a:ext>
            </a:extLst>
          </p:cNvPr>
          <p:cNvPicPr>
            <a:picLocks noChangeAspect="1"/>
          </p:cNvPicPr>
          <p:nvPr/>
        </p:nvPicPr>
        <p:blipFill>
          <a:blip r:embed="rId2"/>
          <a:stretch>
            <a:fillRect/>
          </a:stretch>
        </p:blipFill>
        <p:spPr>
          <a:xfrm>
            <a:off x="765175" y="1957846"/>
            <a:ext cx="3624019" cy="3501861"/>
          </a:xfrm>
          <a:prstGeom prst="rect">
            <a:avLst/>
          </a:prstGeom>
        </p:spPr>
      </p:pic>
      <p:sp>
        <p:nvSpPr>
          <p:cNvPr id="6" name="文本框 5">
            <a:extLst>
              <a:ext uri="{FF2B5EF4-FFF2-40B4-BE49-F238E27FC236}">
                <a16:creationId xmlns:a16="http://schemas.microsoft.com/office/drawing/2014/main" id="{03B151BE-D185-6387-C644-53C9EDDFAEF9}"/>
              </a:ext>
            </a:extLst>
          </p:cNvPr>
          <p:cNvSpPr txBox="1"/>
          <p:nvPr/>
        </p:nvSpPr>
        <p:spPr>
          <a:xfrm>
            <a:off x="5649632" y="2831613"/>
            <a:ext cx="4158461" cy="1754326"/>
          </a:xfrm>
          <a:prstGeom prst="rect">
            <a:avLst/>
          </a:prstGeom>
          <a:noFill/>
        </p:spPr>
        <p:txBody>
          <a:bodyPr wrap="square">
            <a:spAutoFit/>
          </a:bodyPr>
          <a:lstStyle/>
          <a:p>
            <a:r>
              <a:rPr lang="zh-CN" altLang="en-US" i="0" dirty="0">
                <a:solidFill>
                  <a:srgbClr val="121212"/>
                </a:solidFill>
                <a:effectLst/>
                <a:latin typeface="-apple-system"/>
              </a:rPr>
              <a:t>衡量两个输入的相似程度。孪生神经网络有两个输入</a:t>
            </a:r>
            <a:r>
              <a:rPr lang="en-US" altLang="zh-CN" i="0" dirty="0">
                <a:solidFill>
                  <a:srgbClr val="121212"/>
                </a:solidFill>
                <a:effectLst/>
                <a:latin typeface="-apple-system"/>
              </a:rPr>
              <a:t>,</a:t>
            </a:r>
            <a:r>
              <a:rPr lang="zh-CN" altLang="en-US" i="0" dirty="0">
                <a:solidFill>
                  <a:srgbClr val="121212"/>
                </a:solidFill>
                <a:effectLst/>
                <a:latin typeface="-apple-system"/>
              </a:rPr>
              <a:t>将两个输入进入两个神经网络，这两个神经网络分别将输入映射到新的空间，形成输入在新的空间中的表示。通过</a:t>
            </a:r>
            <a:r>
              <a:rPr lang="en-US" altLang="zh-CN" i="0" dirty="0">
                <a:solidFill>
                  <a:srgbClr val="121212"/>
                </a:solidFill>
                <a:effectLst/>
                <a:latin typeface="-apple-system"/>
              </a:rPr>
              <a:t>Loss</a:t>
            </a:r>
            <a:r>
              <a:rPr lang="zh-CN" altLang="en-US" i="0" dirty="0">
                <a:solidFill>
                  <a:srgbClr val="121212"/>
                </a:solidFill>
                <a:effectLst/>
                <a:latin typeface="-apple-system"/>
              </a:rPr>
              <a:t>的计算，评价两个输入的相似度</a:t>
            </a:r>
            <a:endParaRPr lang="zh-CN" altLang="en-US" dirty="0"/>
          </a:p>
        </p:txBody>
      </p:sp>
      <p:sp>
        <p:nvSpPr>
          <p:cNvPr id="11" name="文本框 10">
            <a:extLst>
              <a:ext uri="{FF2B5EF4-FFF2-40B4-BE49-F238E27FC236}">
                <a16:creationId xmlns:a16="http://schemas.microsoft.com/office/drawing/2014/main" id="{0E6B3462-5C03-E40B-F7A2-80A11DCA864A}"/>
              </a:ext>
            </a:extLst>
          </p:cNvPr>
          <p:cNvSpPr txBox="1"/>
          <p:nvPr/>
        </p:nvSpPr>
        <p:spPr>
          <a:xfrm>
            <a:off x="784185" y="5974198"/>
            <a:ext cx="7795843" cy="276999"/>
          </a:xfrm>
          <a:prstGeom prst="rect">
            <a:avLst/>
          </a:prstGeom>
          <a:noFill/>
        </p:spPr>
        <p:txBody>
          <a:bodyPr wrap="square">
            <a:spAutoFit/>
          </a:bodyPr>
          <a:lstStyle/>
          <a:p>
            <a:r>
              <a:rPr lang="en-US" altLang="zh-CN" sz="1200" b="1" dirty="0">
                <a:solidFill>
                  <a:schemeClr val="bg1"/>
                </a:solidFill>
              </a:rPr>
              <a:t>Siamese nets are supervised models for metric learning</a:t>
            </a:r>
            <a:endParaRPr lang="zh-CN" altLang="en-US" sz="1200" b="1" dirty="0">
              <a:solidFill>
                <a:schemeClr val="bg1"/>
              </a:solidFill>
            </a:endParaRPr>
          </a:p>
        </p:txBody>
      </p:sp>
    </p:spTree>
    <p:extLst>
      <p:ext uri="{BB962C8B-B14F-4D97-AF65-F5344CB8AC3E}">
        <p14:creationId xmlns:p14="http://schemas.microsoft.com/office/powerpoint/2010/main" val="1176533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五边形 46"/>
          <p:cNvSpPr/>
          <p:nvPr/>
        </p:nvSpPr>
        <p:spPr>
          <a:xfrm>
            <a:off x="85725" y="258763"/>
            <a:ext cx="765175" cy="487362"/>
          </a:xfrm>
          <a:prstGeom prst="homePlate">
            <a:avLst>
              <a:gd name="adj" fmla="val 29641"/>
            </a:avLst>
          </a:prstGeom>
          <a:solidFill>
            <a:schemeClr val="bg1"/>
          </a:solidFill>
          <a:ln w="9525">
            <a:noFill/>
          </a:ln>
        </p:spPr>
        <p:txBody>
          <a:bodyPr lIns="90170" tIns="46990" rIns="90170" bIns="46990"/>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00" name="五边形 46"/>
          <p:cNvSpPr/>
          <p:nvPr/>
        </p:nvSpPr>
        <p:spPr>
          <a:xfrm>
            <a:off x="0" y="258763"/>
            <a:ext cx="765175" cy="487362"/>
          </a:xfrm>
          <a:prstGeom prst="homePlate">
            <a:avLst>
              <a:gd name="adj" fmla="val 29641"/>
            </a:avLst>
          </a:prstGeom>
          <a:solidFill>
            <a:schemeClr val="bg2"/>
          </a:solidFill>
          <a:ln w="9525">
            <a:noFill/>
          </a:ln>
        </p:spPr>
        <p:txBody>
          <a:bodyPr lIns="90170" tIns="46990" rIns="90170" bIns="46990"/>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4103" name="TIMELINE"/>
          <p:cNvGrpSpPr/>
          <p:nvPr/>
        </p:nvGrpSpPr>
        <p:grpSpPr>
          <a:xfrm>
            <a:off x="9302750" y="6052128"/>
            <a:ext cx="1570038" cy="349250"/>
            <a:chOff x="0" y="0"/>
            <a:chExt cx="1775962" cy="424224"/>
          </a:xfrm>
        </p:grpSpPr>
        <p:sp>
          <p:nvSpPr>
            <p:cNvPr id="4171" name="Freeform 37"/>
            <p:cNvSpPr/>
            <p:nvPr/>
          </p:nvSpPr>
          <p:spPr>
            <a:xfrm>
              <a:off x="0" y="1520"/>
              <a:ext cx="217434" cy="422703"/>
            </a:xfrm>
            <a:custGeom>
              <a:avLst/>
              <a:gdLst>
                <a:gd name="txL" fmla="*/ 0 w 296"/>
                <a:gd name="txT" fmla="*/ 0 h 573"/>
                <a:gd name="txR" fmla="*/ 296 w 296"/>
                <a:gd name="txB" fmla="*/ 573 h 573"/>
              </a:gdLst>
              <a:ahLst/>
              <a:cxnLst>
                <a:cxn ang="0">
                  <a:pos x="217434" y="11066"/>
                </a:cxn>
                <a:cxn ang="0">
                  <a:pos x="206415" y="22869"/>
                </a:cxn>
                <a:cxn ang="0">
                  <a:pos x="122674" y="22869"/>
                </a:cxn>
                <a:cxn ang="0">
                  <a:pos x="120470" y="25820"/>
                </a:cxn>
                <a:cxn ang="0">
                  <a:pos x="120470" y="410900"/>
                </a:cxn>
                <a:cxn ang="0">
                  <a:pos x="109452" y="422703"/>
                </a:cxn>
                <a:cxn ang="0">
                  <a:pos x="97698" y="410900"/>
                </a:cxn>
                <a:cxn ang="0">
                  <a:pos x="97698" y="25820"/>
                </a:cxn>
                <a:cxn ang="0">
                  <a:pos x="94760" y="22869"/>
                </a:cxn>
                <a:cxn ang="0">
                  <a:pos x="11753" y="22869"/>
                </a:cxn>
                <a:cxn ang="0">
                  <a:pos x="0" y="11066"/>
                </a:cxn>
                <a:cxn ang="0">
                  <a:pos x="11753" y="0"/>
                </a:cxn>
                <a:cxn ang="0">
                  <a:pos x="206415" y="0"/>
                </a:cxn>
                <a:cxn ang="0">
                  <a:pos x="217434" y="11066"/>
                </a:cxn>
              </a:cxnLst>
              <a:rect l="txL" t="txT" r="txR" b="txB"/>
              <a:pathLst>
                <a:path w="296" h="573">
                  <a:moveTo>
                    <a:pt x="296" y="15"/>
                  </a:moveTo>
                  <a:cubicBezTo>
                    <a:pt x="296" y="26"/>
                    <a:pt x="291" y="31"/>
                    <a:pt x="281" y="31"/>
                  </a:cubicBezTo>
                  <a:cubicBezTo>
                    <a:pt x="167" y="31"/>
                    <a:pt x="167" y="31"/>
                    <a:pt x="167" y="31"/>
                  </a:cubicBezTo>
                  <a:cubicBezTo>
                    <a:pt x="165" y="31"/>
                    <a:pt x="164" y="32"/>
                    <a:pt x="164" y="35"/>
                  </a:cubicBezTo>
                  <a:cubicBezTo>
                    <a:pt x="164" y="557"/>
                    <a:pt x="164" y="557"/>
                    <a:pt x="164" y="557"/>
                  </a:cubicBezTo>
                  <a:cubicBezTo>
                    <a:pt x="164" y="567"/>
                    <a:pt x="159" y="573"/>
                    <a:pt x="149" y="573"/>
                  </a:cubicBezTo>
                  <a:cubicBezTo>
                    <a:pt x="138" y="573"/>
                    <a:pt x="133" y="567"/>
                    <a:pt x="133" y="557"/>
                  </a:cubicBezTo>
                  <a:cubicBezTo>
                    <a:pt x="133" y="35"/>
                    <a:pt x="133" y="35"/>
                    <a:pt x="133" y="35"/>
                  </a:cubicBezTo>
                  <a:cubicBezTo>
                    <a:pt x="133" y="32"/>
                    <a:pt x="132" y="31"/>
                    <a:pt x="129" y="31"/>
                  </a:cubicBezTo>
                  <a:cubicBezTo>
                    <a:pt x="16" y="31"/>
                    <a:pt x="16" y="31"/>
                    <a:pt x="16" y="31"/>
                  </a:cubicBezTo>
                  <a:cubicBezTo>
                    <a:pt x="5" y="31"/>
                    <a:pt x="0" y="26"/>
                    <a:pt x="0" y="15"/>
                  </a:cubicBezTo>
                  <a:cubicBezTo>
                    <a:pt x="0" y="5"/>
                    <a:pt x="5" y="0"/>
                    <a:pt x="16" y="0"/>
                  </a:cubicBezTo>
                  <a:cubicBezTo>
                    <a:pt x="281" y="0"/>
                    <a:pt x="281" y="0"/>
                    <a:pt x="281" y="0"/>
                  </a:cubicBezTo>
                  <a:cubicBezTo>
                    <a:pt x="291" y="0"/>
                    <a:pt x="296" y="5"/>
                    <a:pt x="296" y="15"/>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2" name="Freeform 38"/>
            <p:cNvSpPr/>
            <p:nvPr/>
          </p:nvSpPr>
          <p:spPr>
            <a:xfrm>
              <a:off x="275214" y="1520"/>
              <a:ext cx="22808" cy="422703"/>
            </a:xfrm>
            <a:custGeom>
              <a:avLst/>
              <a:gdLst>
                <a:gd name="txL" fmla="*/ 0 w 31"/>
                <a:gd name="txT" fmla="*/ 0 h 573"/>
                <a:gd name="txR" fmla="*/ 31 w 31"/>
                <a:gd name="txB" fmla="*/ 573 h 573"/>
              </a:gdLst>
              <a:ahLst/>
              <a:cxnLst>
                <a:cxn ang="0">
                  <a:pos x="22808" y="410900"/>
                </a:cxn>
                <a:cxn ang="0">
                  <a:pos x="11036" y="422703"/>
                </a:cxn>
                <a:cxn ang="0">
                  <a:pos x="0" y="410900"/>
                </a:cxn>
                <a:cxn ang="0">
                  <a:pos x="0" y="11066"/>
                </a:cxn>
                <a:cxn ang="0">
                  <a:pos x="11036" y="0"/>
                </a:cxn>
                <a:cxn ang="0">
                  <a:pos x="22808" y="11066"/>
                </a:cxn>
                <a:cxn ang="0">
                  <a:pos x="22808" y="410900"/>
                </a:cxn>
              </a:cxnLst>
              <a:rect l="txL" t="txT" r="txR" b="txB"/>
              <a:pathLst>
                <a:path w="31" h="573">
                  <a:moveTo>
                    <a:pt x="31" y="557"/>
                  </a:moveTo>
                  <a:cubicBezTo>
                    <a:pt x="31" y="567"/>
                    <a:pt x="25" y="573"/>
                    <a:pt x="15" y="573"/>
                  </a:cubicBezTo>
                  <a:cubicBezTo>
                    <a:pt x="5" y="573"/>
                    <a:pt x="0" y="567"/>
                    <a:pt x="0" y="557"/>
                  </a:cubicBezTo>
                  <a:cubicBezTo>
                    <a:pt x="0" y="15"/>
                    <a:pt x="0" y="15"/>
                    <a:pt x="0" y="15"/>
                  </a:cubicBezTo>
                  <a:cubicBezTo>
                    <a:pt x="0" y="5"/>
                    <a:pt x="5" y="0"/>
                    <a:pt x="15" y="0"/>
                  </a:cubicBezTo>
                  <a:cubicBezTo>
                    <a:pt x="25" y="0"/>
                    <a:pt x="31" y="5"/>
                    <a:pt x="31" y="15"/>
                  </a:cubicBezTo>
                  <a:lnTo>
                    <a:pt x="31" y="557"/>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3" name="Freeform 39"/>
            <p:cNvSpPr/>
            <p:nvPr/>
          </p:nvSpPr>
          <p:spPr>
            <a:xfrm>
              <a:off x="355800" y="0"/>
              <a:ext cx="302583" cy="424224"/>
            </a:xfrm>
            <a:custGeom>
              <a:avLst/>
              <a:gdLst>
                <a:gd name="txL" fmla="*/ 0 w 410"/>
                <a:gd name="txT" fmla="*/ 0 h 575"/>
                <a:gd name="txR" fmla="*/ 410 w 410"/>
                <a:gd name="txB" fmla="*/ 575 h 575"/>
              </a:gdLst>
              <a:ahLst/>
              <a:cxnLst>
                <a:cxn ang="0">
                  <a:pos x="302583" y="412420"/>
                </a:cxn>
                <a:cxn ang="0">
                  <a:pos x="291513" y="424224"/>
                </a:cxn>
                <a:cxn ang="0">
                  <a:pos x="280443" y="412420"/>
                </a:cxn>
                <a:cxn ang="0">
                  <a:pos x="280443" y="67876"/>
                </a:cxn>
                <a:cxn ang="0">
                  <a:pos x="278967" y="67138"/>
                </a:cxn>
                <a:cxn ang="0">
                  <a:pos x="277491" y="67876"/>
                </a:cxn>
                <a:cxn ang="0">
                  <a:pos x="161624" y="303228"/>
                </a:cxn>
                <a:cxn ang="0">
                  <a:pos x="151292" y="309868"/>
                </a:cxn>
                <a:cxn ang="0">
                  <a:pos x="140959" y="303228"/>
                </a:cxn>
                <a:cxn ang="0">
                  <a:pos x="25092" y="67876"/>
                </a:cxn>
                <a:cxn ang="0">
                  <a:pos x="24354" y="67138"/>
                </a:cxn>
                <a:cxn ang="0">
                  <a:pos x="22878" y="67876"/>
                </a:cxn>
                <a:cxn ang="0">
                  <a:pos x="22878" y="412420"/>
                </a:cxn>
                <a:cxn ang="0">
                  <a:pos x="11808" y="424224"/>
                </a:cxn>
                <a:cxn ang="0">
                  <a:pos x="0" y="412420"/>
                </a:cxn>
                <a:cxn ang="0">
                  <a:pos x="0" y="12542"/>
                </a:cxn>
                <a:cxn ang="0">
                  <a:pos x="8856" y="1476"/>
                </a:cxn>
                <a:cxn ang="0">
                  <a:pos x="22140" y="8853"/>
                </a:cxn>
                <a:cxn ang="0">
                  <a:pos x="149815" y="270028"/>
                </a:cxn>
                <a:cxn ang="0">
                  <a:pos x="152768" y="270028"/>
                </a:cxn>
                <a:cxn ang="0">
                  <a:pos x="281181" y="8853"/>
                </a:cxn>
                <a:cxn ang="0">
                  <a:pos x="293727" y="1476"/>
                </a:cxn>
                <a:cxn ang="0">
                  <a:pos x="302583" y="12542"/>
                </a:cxn>
                <a:cxn ang="0">
                  <a:pos x="302583" y="412420"/>
                </a:cxn>
              </a:cxnLst>
              <a:rect l="txL" t="txT" r="txR" b="txB"/>
              <a:pathLst>
                <a:path w="410" h="575">
                  <a:moveTo>
                    <a:pt x="410" y="559"/>
                  </a:moveTo>
                  <a:cubicBezTo>
                    <a:pt x="410" y="569"/>
                    <a:pt x="405" y="575"/>
                    <a:pt x="395" y="575"/>
                  </a:cubicBezTo>
                  <a:cubicBezTo>
                    <a:pt x="385" y="575"/>
                    <a:pt x="380" y="569"/>
                    <a:pt x="380" y="559"/>
                  </a:cubicBezTo>
                  <a:cubicBezTo>
                    <a:pt x="380" y="92"/>
                    <a:pt x="380" y="92"/>
                    <a:pt x="380" y="92"/>
                  </a:cubicBezTo>
                  <a:cubicBezTo>
                    <a:pt x="380" y="92"/>
                    <a:pt x="379" y="91"/>
                    <a:pt x="378" y="91"/>
                  </a:cubicBezTo>
                  <a:cubicBezTo>
                    <a:pt x="377" y="91"/>
                    <a:pt x="376" y="91"/>
                    <a:pt x="376" y="92"/>
                  </a:cubicBezTo>
                  <a:cubicBezTo>
                    <a:pt x="219" y="411"/>
                    <a:pt x="219" y="411"/>
                    <a:pt x="219" y="411"/>
                  </a:cubicBezTo>
                  <a:cubicBezTo>
                    <a:pt x="216" y="417"/>
                    <a:pt x="211" y="420"/>
                    <a:pt x="205" y="420"/>
                  </a:cubicBezTo>
                  <a:cubicBezTo>
                    <a:pt x="199" y="420"/>
                    <a:pt x="194" y="417"/>
                    <a:pt x="191" y="411"/>
                  </a:cubicBezTo>
                  <a:cubicBezTo>
                    <a:pt x="34" y="92"/>
                    <a:pt x="34" y="92"/>
                    <a:pt x="34" y="92"/>
                  </a:cubicBezTo>
                  <a:cubicBezTo>
                    <a:pt x="34" y="91"/>
                    <a:pt x="33" y="91"/>
                    <a:pt x="33" y="91"/>
                  </a:cubicBezTo>
                  <a:cubicBezTo>
                    <a:pt x="31" y="91"/>
                    <a:pt x="31" y="92"/>
                    <a:pt x="31" y="92"/>
                  </a:cubicBezTo>
                  <a:cubicBezTo>
                    <a:pt x="31" y="559"/>
                    <a:pt x="31" y="559"/>
                    <a:pt x="31" y="559"/>
                  </a:cubicBezTo>
                  <a:cubicBezTo>
                    <a:pt x="31" y="569"/>
                    <a:pt x="26" y="575"/>
                    <a:pt x="16" y="575"/>
                  </a:cubicBezTo>
                  <a:cubicBezTo>
                    <a:pt x="5" y="575"/>
                    <a:pt x="0" y="569"/>
                    <a:pt x="0" y="559"/>
                  </a:cubicBezTo>
                  <a:cubicBezTo>
                    <a:pt x="0" y="17"/>
                    <a:pt x="0" y="17"/>
                    <a:pt x="0" y="17"/>
                  </a:cubicBezTo>
                  <a:cubicBezTo>
                    <a:pt x="0" y="9"/>
                    <a:pt x="4" y="4"/>
                    <a:pt x="12" y="2"/>
                  </a:cubicBezTo>
                  <a:cubicBezTo>
                    <a:pt x="20" y="0"/>
                    <a:pt x="26" y="4"/>
                    <a:pt x="30" y="12"/>
                  </a:cubicBezTo>
                  <a:cubicBezTo>
                    <a:pt x="203" y="366"/>
                    <a:pt x="203" y="366"/>
                    <a:pt x="203" y="366"/>
                  </a:cubicBezTo>
                  <a:cubicBezTo>
                    <a:pt x="204" y="368"/>
                    <a:pt x="206" y="368"/>
                    <a:pt x="207" y="366"/>
                  </a:cubicBezTo>
                  <a:cubicBezTo>
                    <a:pt x="381" y="12"/>
                    <a:pt x="381" y="12"/>
                    <a:pt x="381" y="12"/>
                  </a:cubicBezTo>
                  <a:cubicBezTo>
                    <a:pt x="385" y="4"/>
                    <a:pt x="390" y="0"/>
                    <a:pt x="398" y="2"/>
                  </a:cubicBezTo>
                  <a:cubicBezTo>
                    <a:pt x="406" y="4"/>
                    <a:pt x="410" y="9"/>
                    <a:pt x="410" y="17"/>
                  </a:cubicBezTo>
                  <a:lnTo>
                    <a:pt x="410" y="559"/>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4" name="Freeform 40"/>
            <p:cNvSpPr/>
            <p:nvPr/>
          </p:nvSpPr>
          <p:spPr>
            <a:xfrm>
              <a:off x="717683" y="1520"/>
              <a:ext cx="194626" cy="422703"/>
            </a:xfrm>
            <a:custGeom>
              <a:avLst/>
              <a:gdLst>
                <a:gd name="txL" fmla="*/ 0 w 265"/>
                <a:gd name="txT" fmla="*/ 0 h 573"/>
                <a:gd name="txR" fmla="*/ 265 w 265"/>
                <a:gd name="txB" fmla="*/ 573 h 573"/>
              </a:gdLst>
              <a:ahLst/>
              <a:cxnLst>
                <a:cxn ang="0">
                  <a:pos x="194626" y="410900"/>
                </a:cxn>
                <a:cxn ang="0">
                  <a:pos x="182875" y="422703"/>
                </a:cxn>
                <a:cxn ang="0">
                  <a:pos x="11751" y="422703"/>
                </a:cxn>
                <a:cxn ang="0">
                  <a:pos x="0" y="410900"/>
                </a:cxn>
                <a:cxn ang="0">
                  <a:pos x="0" y="11066"/>
                </a:cxn>
                <a:cxn ang="0">
                  <a:pos x="11751" y="0"/>
                </a:cxn>
                <a:cxn ang="0">
                  <a:pos x="182875" y="0"/>
                </a:cxn>
                <a:cxn ang="0">
                  <a:pos x="194626" y="11066"/>
                </a:cxn>
                <a:cxn ang="0">
                  <a:pos x="182875" y="22869"/>
                </a:cxn>
                <a:cxn ang="0">
                  <a:pos x="24971" y="22869"/>
                </a:cxn>
                <a:cxn ang="0">
                  <a:pos x="22033" y="25820"/>
                </a:cxn>
                <a:cxn ang="0">
                  <a:pos x="22033" y="196229"/>
                </a:cxn>
                <a:cxn ang="0">
                  <a:pos x="24971" y="199917"/>
                </a:cxn>
                <a:cxn ang="0">
                  <a:pos x="160107" y="199917"/>
                </a:cxn>
                <a:cxn ang="0">
                  <a:pos x="171858" y="210983"/>
                </a:cxn>
                <a:cxn ang="0">
                  <a:pos x="160107" y="222786"/>
                </a:cxn>
                <a:cxn ang="0">
                  <a:pos x="24971" y="222786"/>
                </a:cxn>
                <a:cxn ang="0">
                  <a:pos x="22033" y="224999"/>
                </a:cxn>
                <a:cxn ang="0">
                  <a:pos x="22033" y="396883"/>
                </a:cxn>
                <a:cxn ang="0">
                  <a:pos x="24971" y="399834"/>
                </a:cxn>
                <a:cxn ang="0">
                  <a:pos x="182875" y="399834"/>
                </a:cxn>
                <a:cxn ang="0">
                  <a:pos x="194626" y="410900"/>
                </a:cxn>
              </a:cxnLst>
              <a:rect l="txL" t="txT" r="txR" b="txB"/>
              <a:pathLst>
                <a:path w="265" h="573">
                  <a:moveTo>
                    <a:pt x="265" y="557"/>
                  </a:moveTo>
                  <a:cubicBezTo>
                    <a:pt x="265" y="568"/>
                    <a:pt x="260" y="573"/>
                    <a:pt x="249" y="573"/>
                  </a:cubicBezTo>
                  <a:cubicBezTo>
                    <a:pt x="16" y="573"/>
                    <a:pt x="16" y="573"/>
                    <a:pt x="16" y="573"/>
                  </a:cubicBezTo>
                  <a:cubicBezTo>
                    <a:pt x="5" y="573"/>
                    <a:pt x="0" y="567"/>
                    <a:pt x="0" y="557"/>
                  </a:cubicBezTo>
                  <a:cubicBezTo>
                    <a:pt x="0" y="15"/>
                    <a:pt x="0" y="15"/>
                    <a:pt x="0" y="15"/>
                  </a:cubicBezTo>
                  <a:cubicBezTo>
                    <a:pt x="0" y="5"/>
                    <a:pt x="5" y="0"/>
                    <a:pt x="16" y="0"/>
                  </a:cubicBezTo>
                  <a:cubicBezTo>
                    <a:pt x="249" y="0"/>
                    <a:pt x="249" y="0"/>
                    <a:pt x="249" y="0"/>
                  </a:cubicBezTo>
                  <a:cubicBezTo>
                    <a:pt x="260" y="0"/>
                    <a:pt x="265" y="5"/>
                    <a:pt x="265" y="15"/>
                  </a:cubicBezTo>
                  <a:cubicBezTo>
                    <a:pt x="265" y="26"/>
                    <a:pt x="260" y="31"/>
                    <a:pt x="249" y="31"/>
                  </a:cubicBezTo>
                  <a:cubicBezTo>
                    <a:pt x="34" y="31"/>
                    <a:pt x="34" y="31"/>
                    <a:pt x="34" y="31"/>
                  </a:cubicBezTo>
                  <a:cubicBezTo>
                    <a:pt x="32" y="31"/>
                    <a:pt x="30" y="32"/>
                    <a:pt x="30" y="35"/>
                  </a:cubicBezTo>
                  <a:cubicBezTo>
                    <a:pt x="30" y="266"/>
                    <a:pt x="30" y="266"/>
                    <a:pt x="30" y="266"/>
                  </a:cubicBezTo>
                  <a:cubicBezTo>
                    <a:pt x="30" y="269"/>
                    <a:pt x="32" y="271"/>
                    <a:pt x="34" y="271"/>
                  </a:cubicBezTo>
                  <a:cubicBezTo>
                    <a:pt x="218" y="271"/>
                    <a:pt x="218" y="271"/>
                    <a:pt x="218" y="271"/>
                  </a:cubicBezTo>
                  <a:cubicBezTo>
                    <a:pt x="228" y="271"/>
                    <a:pt x="234" y="276"/>
                    <a:pt x="234" y="286"/>
                  </a:cubicBezTo>
                  <a:cubicBezTo>
                    <a:pt x="234" y="296"/>
                    <a:pt x="228" y="302"/>
                    <a:pt x="218" y="302"/>
                  </a:cubicBezTo>
                  <a:cubicBezTo>
                    <a:pt x="34" y="302"/>
                    <a:pt x="34" y="302"/>
                    <a:pt x="34" y="302"/>
                  </a:cubicBezTo>
                  <a:cubicBezTo>
                    <a:pt x="32" y="302"/>
                    <a:pt x="30" y="303"/>
                    <a:pt x="30" y="305"/>
                  </a:cubicBezTo>
                  <a:cubicBezTo>
                    <a:pt x="30" y="538"/>
                    <a:pt x="30" y="538"/>
                    <a:pt x="30" y="538"/>
                  </a:cubicBezTo>
                  <a:cubicBezTo>
                    <a:pt x="30" y="540"/>
                    <a:pt x="32" y="542"/>
                    <a:pt x="34" y="542"/>
                  </a:cubicBezTo>
                  <a:cubicBezTo>
                    <a:pt x="249" y="542"/>
                    <a:pt x="249" y="542"/>
                    <a:pt x="249" y="542"/>
                  </a:cubicBezTo>
                  <a:cubicBezTo>
                    <a:pt x="260" y="542"/>
                    <a:pt x="265" y="547"/>
                    <a:pt x="265" y="557"/>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5" name="Freeform 41"/>
            <p:cNvSpPr/>
            <p:nvPr/>
          </p:nvSpPr>
          <p:spPr>
            <a:xfrm>
              <a:off x="970088" y="1520"/>
              <a:ext cx="194626" cy="422703"/>
            </a:xfrm>
            <a:custGeom>
              <a:avLst/>
              <a:gdLst>
                <a:gd name="txL" fmla="*/ 0 w 265"/>
                <a:gd name="txT" fmla="*/ 0 h 573"/>
                <a:gd name="txR" fmla="*/ 265 w 265"/>
                <a:gd name="txB" fmla="*/ 573 h 573"/>
              </a:gdLst>
              <a:ahLst/>
              <a:cxnLst>
                <a:cxn ang="0">
                  <a:pos x="194626" y="410900"/>
                </a:cxn>
                <a:cxn ang="0">
                  <a:pos x="182875" y="422703"/>
                </a:cxn>
                <a:cxn ang="0">
                  <a:pos x="11751" y="422703"/>
                </a:cxn>
                <a:cxn ang="0">
                  <a:pos x="0" y="410900"/>
                </a:cxn>
                <a:cxn ang="0">
                  <a:pos x="0" y="11066"/>
                </a:cxn>
                <a:cxn ang="0">
                  <a:pos x="11017" y="0"/>
                </a:cxn>
                <a:cxn ang="0">
                  <a:pos x="22033" y="11066"/>
                </a:cxn>
                <a:cxn ang="0">
                  <a:pos x="22033" y="396883"/>
                </a:cxn>
                <a:cxn ang="0">
                  <a:pos x="24971" y="399834"/>
                </a:cxn>
                <a:cxn ang="0">
                  <a:pos x="182875" y="399834"/>
                </a:cxn>
                <a:cxn ang="0">
                  <a:pos x="194626" y="410900"/>
                </a:cxn>
              </a:cxnLst>
              <a:rect l="txL" t="txT" r="txR" b="txB"/>
              <a:pathLst>
                <a:path w="265" h="573">
                  <a:moveTo>
                    <a:pt x="265" y="557"/>
                  </a:moveTo>
                  <a:cubicBezTo>
                    <a:pt x="265" y="568"/>
                    <a:pt x="260" y="573"/>
                    <a:pt x="249" y="573"/>
                  </a:cubicBezTo>
                  <a:cubicBezTo>
                    <a:pt x="16" y="573"/>
                    <a:pt x="16" y="573"/>
                    <a:pt x="16" y="573"/>
                  </a:cubicBezTo>
                  <a:cubicBezTo>
                    <a:pt x="5" y="573"/>
                    <a:pt x="0" y="567"/>
                    <a:pt x="0" y="557"/>
                  </a:cubicBezTo>
                  <a:cubicBezTo>
                    <a:pt x="0" y="15"/>
                    <a:pt x="0" y="15"/>
                    <a:pt x="0" y="15"/>
                  </a:cubicBezTo>
                  <a:cubicBezTo>
                    <a:pt x="0" y="5"/>
                    <a:pt x="5" y="0"/>
                    <a:pt x="15" y="0"/>
                  </a:cubicBezTo>
                  <a:cubicBezTo>
                    <a:pt x="25" y="0"/>
                    <a:pt x="30" y="5"/>
                    <a:pt x="30" y="15"/>
                  </a:cubicBezTo>
                  <a:cubicBezTo>
                    <a:pt x="30" y="538"/>
                    <a:pt x="30" y="538"/>
                    <a:pt x="30" y="538"/>
                  </a:cubicBezTo>
                  <a:cubicBezTo>
                    <a:pt x="30" y="540"/>
                    <a:pt x="32" y="542"/>
                    <a:pt x="34" y="542"/>
                  </a:cubicBezTo>
                  <a:cubicBezTo>
                    <a:pt x="249" y="542"/>
                    <a:pt x="249" y="542"/>
                    <a:pt x="249" y="542"/>
                  </a:cubicBezTo>
                  <a:cubicBezTo>
                    <a:pt x="260" y="542"/>
                    <a:pt x="265" y="547"/>
                    <a:pt x="265" y="557"/>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6" name="Freeform 42"/>
            <p:cNvSpPr/>
            <p:nvPr/>
          </p:nvSpPr>
          <p:spPr>
            <a:xfrm>
              <a:off x="1222494" y="1520"/>
              <a:ext cx="22808" cy="422703"/>
            </a:xfrm>
            <a:custGeom>
              <a:avLst/>
              <a:gdLst>
                <a:gd name="txL" fmla="*/ 0 w 31"/>
                <a:gd name="txT" fmla="*/ 0 h 573"/>
                <a:gd name="txR" fmla="*/ 31 w 31"/>
                <a:gd name="txB" fmla="*/ 573 h 573"/>
              </a:gdLst>
              <a:ahLst/>
              <a:cxnLst>
                <a:cxn ang="0">
                  <a:pos x="22808" y="410900"/>
                </a:cxn>
                <a:cxn ang="0">
                  <a:pos x="11036" y="422703"/>
                </a:cxn>
                <a:cxn ang="0">
                  <a:pos x="0" y="410900"/>
                </a:cxn>
                <a:cxn ang="0">
                  <a:pos x="0" y="11066"/>
                </a:cxn>
                <a:cxn ang="0">
                  <a:pos x="11036" y="0"/>
                </a:cxn>
                <a:cxn ang="0">
                  <a:pos x="22808" y="11066"/>
                </a:cxn>
                <a:cxn ang="0">
                  <a:pos x="22808" y="410900"/>
                </a:cxn>
              </a:cxnLst>
              <a:rect l="txL" t="txT" r="txR" b="txB"/>
              <a:pathLst>
                <a:path w="31" h="573">
                  <a:moveTo>
                    <a:pt x="31" y="557"/>
                  </a:moveTo>
                  <a:cubicBezTo>
                    <a:pt x="31" y="567"/>
                    <a:pt x="25" y="573"/>
                    <a:pt x="15" y="573"/>
                  </a:cubicBezTo>
                  <a:cubicBezTo>
                    <a:pt x="5" y="573"/>
                    <a:pt x="0" y="567"/>
                    <a:pt x="0" y="557"/>
                  </a:cubicBezTo>
                  <a:cubicBezTo>
                    <a:pt x="0" y="15"/>
                    <a:pt x="0" y="15"/>
                    <a:pt x="0" y="15"/>
                  </a:cubicBezTo>
                  <a:cubicBezTo>
                    <a:pt x="0" y="5"/>
                    <a:pt x="5" y="0"/>
                    <a:pt x="15" y="0"/>
                  </a:cubicBezTo>
                  <a:cubicBezTo>
                    <a:pt x="25" y="0"/>
                    <a:pt x="31" y="5"/>
                    <a:pt x="31" y="15"/>
                  </a:cubicBezTo>
                  <a:lnTo>
                    <a:pt x="31" y="557"/>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7" name="Freeform 43"/>
            <p:cNvSpPr/>
            <p:nvPr/>
          </p:nvSpPr>
          <p:spPr>
            <a:xfrm>
              <a:off x="1303082" y="0"/>
              <a:ext cx="218954" cy="424224"/>
            </a:xfrm>
            <a:custGeom>
              <a:avLst/>
              <a:gdLst>
                <a:gd name="txL" fmla="*/ 0 w 296"/>
                <a:gd name="txT" fmla="*/ 0 h 576"/>
                <a:gd name="txR" fmla="*/ 296 w 296"/>
                <a:gd name="txB" fmla="*/ 576 h 576"/>
              </a:gdLst>
              <a:ahLst/>
              <a:cxnLst>
                <a:cxn ang="0">
                  <a:pos x="218954" y="412440"/>
                </a:cxn>
                <a:cxn ang="0">
                  <a:pos x="210077" y="423488"/>
                </a:cxn>
                <a:cxn ang="0">
                  <a:pos x="197502" y="416123"/>
                </a:cxn>
                <a:cxn ang="0">
                  <a:pos x="25890" y="67758"/>
                </a:cxn>
                <a:cxn ang="0">
                  <a:pos x="23671" y="67022"/>
                </a:cxn>
                <a:cxn ang="0">
                  <a:pos x="22931" y="67758"/>
                </a:cxn>
                <a:cxn ang="0">
                  <a:pos x="22931" y="411704"/>
                </a:cxn>
                <a:cxn ang="0">
                  <a:pos x="11096" y="423488"/>
                </a:cxn>
                <a:cxn ang="0">
                  <a:pos x="0" y="411704"/>
                </a:cxn>
                <a:cxn ang="0">
                  <a:pos x="0" y="12521"/>
                </a:cxn>
                <a:cxn ang="0">
                  <a:pos x="8877" y="1473"/>
                </a:cxn>
                <a:cxn ang="0">
                  <a:pos x="22191" y="8102"/>
                </a:cxn>
                <a:cxn ang="0">
                  <a:pos x="193804" y="357203"/>
                </a:cxn>
                <a:cxn ang="0">
                  <a:pos x="196023" y="357203"/>
                </a:cxn>
                <a:cxn ang="0">
                  <a:pos x="196763" y="356466"/>
                </a:cxn>
                <a:cxn ang="0">
                  <a:pos x="196763" y="12521"/>
                </a:cxn>
                <a:cxn ang="0">
                  <a:pos x="207858" y="1473"/>
                </a:cxn>
                <a:cxn ang="0">
                  <a:pos x="218954" y="12521"/>
                </a:cxn>
                <a:cxn ang="0">
                  <a:pos x="218954" y="412440"/>
                </a:cxn>
              </a:cxnLst>
              <a:rect l="txL" t="txT" r="txR" b="txB"/>
              <a:pathLst>
                <a:path w="296" h="576">
                  <a:moveTo>
                    <a:pt x="296" y="560"/>
                  </a:moveTo>
                  <a:cubicBezTo>
                    <a:pt x="296" y="568"/>
                    <a:pt x="292" y="573"/>
                    <a:pt x="284" y="575"/>
                  </a:cubicBezTo>
                  <a:cubicBezTo>
                    <a:pt x="277" y="576"/>
                    <a:pt x="271" y="573"/>
                    <a:pt x="267" y="565"/>
                  </a:cubicBezTo>
                  <a:cubicBezTo>
                    <a:pt x="35" y="92"/>
                    <a:pt x="35" y="92"/>
                    <a:pt x="35" y="92"/>
                  </a:cubicBezTo>
                  <a:cubicBezTo>
                    <a:pt x="34" y="91"/>
                    <a:pt x="33" y="91"/>
                    <a:pt x="32" y="91"/>
                  </a:cubicBezTo>
                  <a:cubicBezTo>
                    <a:pt x="31" y="91"/>
                    <a:pt x="31" y="92"/>
                    <a:pt x="31" y="92"/>
                  </a:cubicBezTo>
                  <a:cubicBezTo>
                    <a:pt x="31" y="559"/>
                    <a:pt x="31" y="559"/>
                    <a:pt x="31" y="559"/>
                  </a:cubicBezTo>
                  <a:cubicBezTo>
                    <a:pt x="31" y="569"/>
                    <a:pt x="25" y="575"/>
                    <a:pt x="15" y="575"/>
                  </a:cubicBezTo>
                  <a:cubicBezTo>
                    <a:pt x="5" y="575"/>
                    <a:pt x="0" y="569"/>
                    <a:pt x="0" y="559"/>
                  </a:cubicBezTo>
                  <a:cubicBezTo>
                    <a:pt x="0" y="17"/>
                    <a:pt x="0" y="17"/>
                    <a:pt x="0" y="17"/>
                  </a:cubicBezTo>
                  <a:cubicBezTo>
                    <a:pt x="0" y="9"/>
                    <a:pt x="4" y="4"/>
                    <a:pt x="12" y="2"/>
                  </a:cubicBezTo>
                  <a:cubicBezTo>
                    <a:pt x="20" y="0"/>
                    <a:pt x="26" y="3"/>
                    <a:pt x="30" y="11"/>
                  </a:cubicBezTo>
                  <a:cubicBezTo>
                    <a:pt x="262" y="485"/>
                    <a:pt x="262" y="485"/>
                    <a:pt x="262" y="485"/>
                  </a:cubicBezTo>
                  <a:cubicBezTo>
                    <a:pt x="262" y="486"/>
                    <a:pt x="263" y="486"/>
                    <a:pt x="265" y="485"/>
                  </a:cubicBezTo>
                  <a:cubicBezTo>
                    <a:pt x="265" y="485"/>
                    <a:pt x="266" y="485"/>
                    <a:pt x="266" y="484"/>
                  </a:cubicBezTo>
                  <a:cubicBezTo>
                    <a:pt x="266" y="17"/>
                    <a:pt x="266" y="17"/>
                    <a:pt x="266" y="17"/>
                  </a:cubicBezTo>
                  <a:cubicBezTo>
                    <a:pt x="266" y="7"/>
                    <a:pt x="271" y="2"/>
                    <a:pt x="281" y="2"/>
                  </a:cubicBezTo>
                  <a:cubicBezTo>
                    <a:pt x="291" y="2"/>
                    <a:pt x="296" y="7"/>
                    <a:pt x="296" y="17"/>
                  </a:cubicBezTo>
                  <a:lnTo>
                    <a:pt x="296" y="560"/>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8" name="Freeform 44"/>
            <p:cNvSpPr/>
            <p:nvPr/>
          </p:nvSpPr>
          <p:spPr>
            <a:xfrm>
              <a:off x="1579815" y="1520"/>
              <a:ext cx="196147" cy="422703"/>
            </a:xfrm>
            <a:custGeom>
              <a:avLst/>
              <a:gdLst>
                <a:gd name="txL" fmla="*/ 0 w 266"/>
                <a:gd name="txT" fmla="*/ 0 h 573"/>
                <a:gd name="txR" fmla="*/ 266 w 266"/>
                <a:gd name="txB" fmla="*/ 573 h 573"/>
              </a:gdLst>
              <a:ahLst/>
              <a:cxnLst>
                <a:cxn ang="0">
                  <a:pos x="196147" y="410900"/>
                </a:cxn>
                <a:cxn ang="0">
                  <a:pos x="184349" y="422703"/>
                </a:cxn>
                <a:cxn ang="0">
                  <a:pos x="11798" y="422703"/>
                </a:cxn>
                <a:cxn ang="0">
                  <a:pos x="0" y="410900"/>
                </a:cxn>
                <a:cxn ang="0">
                  <a:pos x="0" y="11066"/>
                </a:cxn>
                <a:cxn ang="0">
                  <a:pos x="11798" y="0"/>
                </a:cxn>
                <a:cxn ang="0">
                  <a:pos x="184349" y="0"/>
                </a:cxn>
                <a:cxn ang="0">
                  <a:pos x="196147" y="11066"/>
                </a:cxn>
                <a:cxn ang="0">
                  <a:pos x="184349" y="22869"/>
                </a:cxn>
                <a:cxn ang="0">
                  <a:pos x="25809" y="22869"/>
                </a:cxn>
                <a:cxn ang="0">
                  <a:pos x="22859" y="25820"/>
                </a:cxn>
                <a:cxn ang="0">
                  <a:pos x="22859" y="196229"/>
                </a:cxn>
                <a:cxn ang="0">
                  <a:pos x="25809" y="199917"/>
                </a:cxn>
                <a:cxn ang="0">
                  <a:pos x="161489" y="199917"/>
                </a:cxn>
                <a:cxn ang="0">
                  <a:pos x="172550" y="210983"/>
                </a:cxn>
                <a:cxn ang="0">
                  <a:pos x="161489" y="222786"/>
                </a:cxn>
                <a:cxn ang="0">
                  <a:pos x="25809" y="222786"/>
                </a:cxn>
                <a:cxn ang="0">
                  <a:pos x="22859" y="224999"/>
                </a:cxn>
                <a:cxn ang="0">
                  <a:pos x="22859" y="396883"/>
                </a:cxn>
                <a:cxn ang="0">
                  <a:pos x="25809" y="399834"/>
                </a:cxn>
                <a:cxn ang="0">
                  <a:pos x="184349" y="399834"/>
                </a:cxn>
                <a:cxn ang="0">
                  <a:pos x="196147" y="410900"/>
                </a:cxn>
              </a:cxnLst>
              <a:rect l="txL" t="txT" r="txR" b="txB"/>
              <a:pathLst>
                <a:path w="266" h="573">
                  <a:moveTo>
                    <a:pt x="266" y="557"/>
                  </a:moveTo>
                  <a:cubicBezTo>
                    <a:pt x="266" y="568"/>
                    <a:pt x="260" y="573"/>
                    <a:pt x="250" y="573"/>
                  </a:cubicBezTo>
                  <a:cubicBezTo>
                    <a:pt x="16" y="573"/>
                    <a:pt x="16" y="573"/>
                    <a:pt x="16" y="573"/>
                  </a:cubicBezTo>
                  <a:cubicBezTo>
                    <a:pt x="6" y="573"/>
                    <a:pt x="0" y="567"/>
                    <a:pt x="0" y="557"/>
                  </a:cubicBezTo>
                  <a:cubicBezTo>
                    <a:pt x="0" y="15"/>
                    <a:pt x="0" y="15"/>
                    <a:pt x="0" y="15"/>
                  </a:cubicBezTo>
                  <a:cubicBezTo>
                    <a:pt x="0" y="5"/>
                    <a:pt x="6" y="0"/>
                    <a:pt x="16" y="0"/>
                  </a:cubicBezTo>
                  <a:cubicBezTo>
                    <a:pt x="250" y="0"/>
                    <a:pt x="250" y="0"/>
                    <a:pt x="250" y="0"/>
                  </a:cubicBezTo>
                  <a:cubicBezTo>
                    <a:pt x="260" y="0"/>
                    <a:pt x="266" y="5"/>
                    <a:pt x="266" y="15"/>
                  </a:cubicBezTo>
                  <a:cubicBezTo>
                    <a:pt x="266" y="26"/>
                    <a:pt x="260" y="31"/>
                    <a:pt x="250" y="31"/>
                  </a:cubicBezTo>
                  <a:cubicBezTo>
                    <a:pt x="35" y="31"/>
                    <a:pt x="35" y="31"/>
                    <a:pt x="35" y="31"/>
                  </a:cubicBezTo>
                  <a:cubicBezTo>
                    <a:pt x="32" y="31"/>
                    <a:pt x="31" y="32"/>
                    <a:pt x="31" y="35"/>
                  </a:cubicBezTo>
                  <a:cubicBezTo>
                    <a:pt x="31" y="266"/>
                    <a:pt x="31" y="266"/>
                    <a:pt x="31" y="266"/>
                  </a:cubicBezTo>
                  <a:cubicBezTo>
                    <a:pt x="31" y="269"/>
                    <a:pt x="32" y="271"/>
                    <a:pt x="35" y="271"/>
                  </a:cubicBezTo>
                  <a:cubicBezTo>
                    <a:pt x="219" y="271"/>
                    <a:pt x="219" y="271"/>
                    <a:pt x="219" y="271"/>
                  </a:cubicBezTo>
                  <a:cubicBezTo>
                    <a:pt x="229" y="271"/>
                    <a:pt x="234" y="276"/>
                    <a:pt x="234" y="286"/>
                  </a:cubicBezTo>
                  <a:cubicBezTo>
                    <a:pt x="234" y="296"/>
                    <a:pt x="229" y="302"/>
                    <a:pt x="219" y="302"/>
                  </a:cubicBezTo>
                  <a:cubicBezTo>
                    <a:pt x="35" y="302"/>
                    <a:pt x="35" y="302"/>
                    <a:pt x="35" y="302"/>
                  </a:cubicBezTo>
                  <a:cubicBezTo>
                    <a:pt x="32" y="302"/>
                    <a:pt x="31" y="303"/>
                    <a:pt x="31" y="305"/>
                  </a:cubicBezTo>
                  <a:cubicBezTo>
                    <a:pt x="31" y="538"/>
                    <a:pt x="31" y="538"/>
                    <a:pt x="31" y="538"/>
                  </a:cubicBezTo>
                  <a:cubicBezTo>
                    <a:pt x="31" y="540"/>
                    <a:pt x="32" y="542"/>
                    <a:pt x="35" y="542"/>
                  </a:cubicBezTo>
                  <a:cubicBezTo>
                    <a:pt x="250" y="542"/>
                    <a:pt x="250" y="542"/>
                    <a:pt x="250" y="542"/>
                  </a:cubicBezTo>
                  <a:cubicBezTo>
                    <a:pt x="260" y="542"/>
                    <a:pt x="266" y="547"/>
                    <a:pt x="266" y="557"/>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grpSp>
      <p:grpSp>
        <p:nvGrpSpPr>
          <p:cNvPr id="4104" name="INFO"/>
          <p:cNvGrpSpPr/>
          <p:nvPr/>
        </p:nvGrpSpPr>
        <p:grpSpPr>
          <a:xfrm>
            <a:off x="9386888" y="6461703"/>
            <a:ext cx="1484312" cy="211138"/>
            <a:chOff x="0" y="0"/>
            <a:chExt cx="1677127" cy="256967"/>
          </a:xfrm>
        </p:grpSpPr>
        <p:sp>
          <p:nvSpPr>
            <p:cNvPr id="4159" name="Freeform 45"/>
            <p:cNvSpPr/>
            <p:nvPr/>
          </p:nvSpPr>
          <p:spPr>
            <a:xfrm>
              <a:off x="0" y="0"/>
              <a:ext cx="7603" cy="255446"/>
            </a:xfrm>
            <a:custGeom>
              <a:avLst/>
              <a:gdLst>
                <a:gd name="txL" fmla="*/ 0 w 10"/>
                <a:gd name="txT" fmla="*/ 0 h 347"/>
                <a:gd name="txR" fmla="*/ 10 w 10"/>
                <a:gd name="txB" fmla="*/ 347 h 347"/>
              </a:gdLst>
              <a:ahLst/>
              <a:cxnLst>
                <a:cxn ang="0">
                  <a:pos x="7603" y="251765"/>
                </a:cxn>
                <a:cxn ang="0">
                  <a:pos x="3802" y="255446"/>
                </a:cxn>
                <a:cxn ang="0">
                  <a:pos x="0" y="251765"/>
                </a:cxn>
                <a:cxn ang="0">
                  <a:pos x="0" y="3681"/>
                </a:cxn>
                <a:cxn ang="0">
                  <a:pos x="3802" y="0"/>
                </a:cxn>
                <a:cxn ang="0">
                  <a:pos x="7603" y="3681"/>
                </a:cxn>
                <a:cxn ang="0">
                  <a:pos x="7603" y="251765"/>
                </a:cxn>
              </a:cxnLst>
              <a:rect l="txL" t="txT" r="txR" b="txB"/>
              <a:pathLst>
                <a:path w="10" h="347">
                  <a:moveTo>
                    <a:pt x="10" y="342"/>
                  </a:moveTo>
                  <a:cubicBezTo>
                    <a:pt x="10" y="346"/>
                    <a:pt x="8" y="347"/>
                    <a:pt x="5" y="347"/>
                  </a:cubicBezTo>
                  <a:cubicBezTo>
                    <a:pt x="2" y="347"/>
                    <a:pt x="0" y="346"/>
                    <a:pt x="0" y="342"/>
                  </a:cubicBezTo>
                  <a:cubicBezTo>
                    <a:pt x="0" y="5"/>
                    <a:pt x="0" y="5"/>
                    <a:pt x="0" y="5"/>
                  </a:cubicBezTo>
                  <a:cubicBezTo>
                    <a:pt x="0" y="2"/>
                    <a:pt x="2" y="0"/>
                    <a:pt x="5" y="0"/>
                  </a:cubicBezTo>
                  <a:cubicBezTo>
                    <a:pt x="8" y="0"/>
                    <a:pt x="10" y="2"/>
                    <a:pt x="10" y="5"/>
                  </a:cubicBezTo>
                  <a:lnTo>
                    <a:pt x="10" y="342"/>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0" name="Freeform 46"/>
            <p:cNvSpPr/>
            <p:nvPr/>
          </p:nvSpPr>
          <p:spPr>
            <a:xfrm>
              <a:off x="42574" y="0"/>
              <a:ext cx="127723" cy="256967"/>
            </a:xfrm>
            <a:custGeom>
              <a:avLst/>
              <a:gdLst>
                <a:gd name="txL" fmla="*/ 0 w 175"/>
                <a:gd name="txT" fmla="*/ 0 h 348"/>
                <a:gd name="txR" fmla="*/ 175 w 175"/>
                <a:gd name="txB" fmla="*/ 348 h 348"/>
              </a:gdLst>
              <a:ahLst/>
              <a:cxnLst>
                <a:cxn ang="0">
                  <a:pos x="127723" y="252537"/>
                </a:cxn>
                <a:cxn ang="0">
                  <a:pos x="124804" y="256229"/>
                </a:cxn>
                <a:cxn ang="0">
                  <a:pos x="121154" y="254752"/>
                </a:cxn>
                <a:cxn ang="0">
                  <a:pos x="8758" y="22891"/>
                </a:cxn>
                <a:cxn ang="0">
                  <a:pos x="8028" y="22891"/>
                </a:cxn>
                <a:cxn ang="0">
                  <a:pos x="7298" y="23629"/>
                </a:cxn>
                <a:cxn ang="0">
                  <a:pos x="7298" y="252537"/>
                </a:cxn>
                <a:cxn ang="0">
                  <a:pos x="3649" y="256229"/>
                </a:cxn>
                <a:cxn ang="0">
                  <a:pos x="0" y="252537"/>
                </a:cxn>
                <a:cxn ang="0">
                  <a:pos x="0" y="3692"/>
                </a:cxn>
                <a:cxn ang="0">
                  <a:pos x="2919" y="0"/>
                </a:cxn>
                <a:cxn ang="0">
                  <a:pos x="7298" y="2215"/>
                </a:cxn>
                <a:cxn ang="0">
                  <a:pos x="118965" y="234076"/>
                </a:cxn>
                <a:cxn ang="0">
                  <a:pos x="119695" y="234076"/>
                </a:cxn>
                <a:cxn ang="0">
                  <a:pos x="120425" y="233338"/>
                </a:cxn>
                <a:cxn ang="0">
                  <a:pos x="120425" y="3692"/>
                </a:cxn>
                <a:cxn ang="0">
                  <a:pos x="124074" y="0"/>
                </a:cxn>
                <a:cxn ang="0">
                  <a:pos x="127723" y="3692"/>
                </a:cxn>
                <a:cxn ang="0">
                  <a:pos x="127723" y="252537"/>
                </a:cxn>
              </a:cxnLst>
              <a:rect l="txL" t="txT" r="txR" b="txB"/>
              <a:pathLst>
                <a:path w="175" h="348">
                  <a:moveTo>
                    <a:pt x="175" y="342"/>
                  </a:moveTo>
                  <a:cubicBezTo>
                    <a:pt x="175" y="345"/>
                    <a:pt x="174" y="347"/>
                    <a:pt x="171" y="347"/>
                  </a:cubicBezTo>
                  <a:cubicBezTo>
                    <a:pt x="169" y="348"/>
                    <a:pt x="167" y="347"/>
                    <a:pt x="166" y="345"/>
                  </a:cubicBezTo>
                  <a:cubicBezTo>
                    <a:pt x="12" y="31"/>
                    <a:pt x="12" y="31"/>
                    <a:pt x="12" y="31"/>
                  </a:cubicBezTo>
                  <a:cubicBezTo>
                    <a:pt x="12" y="31"/>
                    <a:pt x="11" y="30"/>
                    <a:pt x="11" y="31"/>
                  </a:cubicBezTo>
                  <a:cubicBezTo>
                    <a:pt x="10" y="31"/>
                    <a:pt x="10" y="31"/>
                    <a:pt x="10" y="32"/>
                  </a:cubicBezTo>
                  <a:cubicBezTo>
                    <a:pt x="10" y="342"/>
                    <a:pt x="10" y="342"/>
                    <a:pt x="10" y="342"/>
                  </a:cubicBezTo>
                  <a:cubicBezTo>
                    <a:pt x="10" y="346"/>
                    <a:pt x="8" y="347"/>
                    <a:pt x="5" y="347"/>
                  </a:cubicBezTo>
                  <a:cubicBezTo>
                    <a:pt x="2" y="347"/>
                    <a:pt x="0" y="346"/>
                    <a:pt x="0" y="342"/>
                  </a:cubicBezTo>
                  <a:cubicBezTo>
                    <a:pt x="0" y="5"/>
                    <a:pt x="0" y="5"/>
                    <a:pt x="0" y="5"/>
                  </a:cubicBezTo>
                  <a:cubicBezTo>
                    <a:pt x="0" y="3"/>
                    <a:pt x="1" y="1"/>
                    <a:pt x="4" y="0"/>
                  </a:cubicBezTo>
                  <a:cubicBezTo>
                    <a:pt x="6" y="0"/>
                    <a:pt x="8" y="1"/>
                    <a:pt x="10" y="3"/>
                  </a:cubicBezTo>
                  <a:cubicBezTo>
                    <a:pt x="163" y="317"/>
                    <a:pt x="163" y="317"/>
                    <a:pt x="163" y="317"/>
                  </a:cubicBezTo>
                  <a:cubicBezTo>
                    <a:pt x="163" y="317"/>
                    <a:pt x="164" y="318"/>
                    <a:pt x="164" y="317"/>
                  </a:cubicBezTo>
                  <a:cubicBezTo>
                    <a:pt x="165" y="317"/>
                    <a:pt x="165" y="317"/>
                    <a:pt x="165" y="316"/>
                  </a:cubicBezTo>
                  <a:cubicBezTo>
                    <a:pt x="165" y="5"/>
                    <a:pt x="165" y="5"/>
                    <a:pt x="165" y="5"/>
                  </a:cubicBezTo>
                  <a:cubicBezTo>
                    <a:pt x="165" y="2"/>
                    <a:pt x="167" y="0"/>
                    <a:pt x="170" y="0"/>
                  </a:cubicBezTo>
                  <a:cubicBezTo>
                    <a:pt x="173" y="0"/>
                    <a:pt x="175" y="2"/>
                    <a:pt x="175" y="5"/>
                  </a:cubicBezTo>
                  <a:lnTo>
                    <a:pt x="175" y="342"/>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1" name="Freeform 47"/>
            <p:cNvSpPr/>
            <p:nvPr/>
          </p:nvSpPr>
          <p:spPr>
            <a:xfrm>
              <a:off x="206790" y="0"/>
              <a:ext cx="114039" cy="255446"/>
            </a:xfrm>
            <a:custGeom>
              <a:avLst/>
              <a:gdLst>
                <a:gd name="txL" fmla="*/ 0 w 155"/>
                <a:gd name="txT" fmla="*/ 0 h 347"/>
                <a:gd name="txR" fmla="*/ 155 w 155"/>
                <a:gd name="txB" fmla="*/ 347 h 347"/>
              </a:gdLst>
              <a:ahLst/>
              <a:cxnLst>
                <a:cxn ang="0">
                  <a:pos x="114039" y="4417"/>
                </a:cxn>
                <a:cxn ang="0">
                  <a:pos x="110360" y="8098"/>
                </a:cxn>
                <a:cxn ang="0">
                  <a:pos x="8829" y="8098"/>
                </a:cxn>
                <a:cxn ang="0">
                  <a:pos x="6622" y="9570"/>
                </a:cxn>
                <a:cxn ang="0">
                  <a:pos x="6622" y="122202"/>
                </a:cxn>
                <a:cxn ang="0">
                  <a:pos x="8829" y="124410"/>
                </a:cxn>
                <a:cxn ang="0">
                  <a:pos x="96381" y="124410"/>
                </a:cxn>
                <a:cxn ang="0">
                  <a:pos x="100060" y="128091"/>
                </a:cxn>
                <a:cxn ang="0">
                  <a:pos x="96381" y="131772"/>
                </a:cxn>
                <a:cxn ang="0">
                  <a:pos x="8829" y="131772"/>
                </a:cxn>
                <a:cxn ang="0">
                  <a:pos x="6622" y="133980"/>
                </a:cxn>
                <a:cxn ang="0">
                  <a:pos x="6622" y="251765"/>
                </a:cxn>
                <a:cxn ang="0">
                  <a:pos x="3679" y="255446"/>
                </a:cxn>
                <a:cxn ang="0">
                  <a:pos x="0" y="251765"/>
                </a:cxn>
                <a:cxn ang="0">
                  <a:pos x="0" y="3681"/>
                </a:cxn>
                <a:cxn ang="0">
                  <a:pos x="3679" y="0"/>
                </a:cxn>
                <a:cxn ang="0">
                  <a:pos x="110360" y="0"/>
                </a:cxn>
                <a:cxn ang="0">
                  <a:pos x="114039" y="4417"/>
                </a:cxn>
              </a:cxnLst>
              <a:rect l="txL" t="txT" r="txR" b="txB"/>
              <a:pathLst>
                <a:path w="155" h="347">
                  <a:moveTo>
                    <a:pt x="155" y="6"/>
                  </a:moveTo>
                  <a:cubicBezTo>
                    <a:pt x="155" y="9"/>
                    <a:pt x="153" y="11"/>
                    <a:pt x="150" y="11"/>
                  </a:cubicBezTo>
                  <a:cubicBezTo>
                    <a:pt x="12" y="11"/>
                    <a:pt x="12" y="11"/>
                    <a:pt x="12" y="11"/>
                  </a:cubicBezTo>
                  <a:cubicBezTo>
                    <a:pt x="10" y="11"/>
                    <a:pt x="9" y="12"/>
                    <a:pt x="9" y="13"/>
                  </a:cubicBezTo>
                  <a:cubicBezTo>
                    <a:pt x="9" y="166"/>
                    <a:pt x="9" y="166"/>
                    <a:pt x="9" y="166"/>
                  </a:cubicBezTo>
                  <a:cubicBezTo>
                    <a:pt x="9" y="168"/>
                    <a:pt x="10" y="169"/>
                    <a:pt x="12" y="169"/>
                  </a:cubicBezTo>
                  <a:cubicBezTo>
                    <a:pt x="131" y="169"/>
                    <a:pt x="131" y="169"/>
                    <a:pt x="131" y="169"/>
                  </a:cubicBezTo>
                  <a:cubicBezTo>
                    <a:pt x="134" y="169"/>
                    <a:pt x="136" y="171"/>
                    <a:pt x="136" y="174"/>
                  </a:cubicBezTo>
                  <a:cubicBezTo>
                    <a:pt x="136" y="177"/>
                    <a:pt x="134" y="179"/>
                    <a:pt x="131" y="179"/>
                  </a:cubicBezTo>
                  <a:cubicBezTo>
                    <a:pt x="12" y="179"/>
                    <a:pt x="12" y="179"/>
                    <a:pt x="12" y="179"/>
                  </a:cubicBezTo>
                  <a:cubicBezTo>
                    <a:pt x="10" y="179"/>
                    <a:pt x="9" y="180"/>
                    <a:pt x="9" y="182"/>
                  </a:cubicBezTo>
                  <a:cubicBezTo>
                    <a:pt x="9" y="342"/>
                    <a:pt x="9" y="342"/>
                    <a:pt x="9" y="342"/>
                  </a:cubicBezTo>
                  <a:cubicBezTo>
                    <a:pt x="9" y="346"/>
                    <a:pt x="8" y="347"/>
                    <a:pt x="5" y="347"/>
                  </a:cubicBezTo>
                  <a:cubicBezTo>
                    <a:pt x="1" y="347"/>
                    <a:pt x="0" y="346"/>
                    <a:pt x="0" y="342"/>
                  </a:cubicBezTo>
                  <a:cubicBezTo>
                    <a:pt x="0" y="5"/>
                    <a:pt x="0" y="5"/>
                    <a:pt x="0" y="5"/>
                  </a:cubicBezTo>
                  <a:cubicBezTo>
                    <a:pt x="0" y="2"/>
                    <a:pt x="1" y="0"/>
                    <a:pt x="5" y="0"/>
                  </a:cubicBezTo>
                  <a:cubicBezTo>
                    <a:pt x="150" y="0"/>
                    <a:pt x="150" y="0"/>
                    <a:pt x="150" y="0"/>
                  </a:cubicBezTo>
                  <a:cubicBezTo>
                    <a:pt x="153" y="0"/>
                    <a:pt x="155" y="2"/>
                    <a:pt x="155" y="6"/>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2" name="Freeform 48"/>
            <p:cNvSpPr>
              <a:spLocks noEditPoints="1"/>
            </p:cNvSpPr>
            <p:nvPr/>
          </p:nvSpPr>
          <p:spPr>
            <a:xfrm>
              <a:off x="346677" y="0"/>
              <a:ext cx="129244" cy="256967"/>
            </a:xfrm>
            <a:custGeom>
              <a:avLst/>
              <a:gdLst>
                <a:gd name="txL" fmla="*/ 0 w 175"/>
                <a:gd name="txT" fmla="*/ 0 h 349"/>
                <a:gd name="txR" fmla="*/ 175 w 175"/>
                <a:gd name="txB" fmla="*/ 349 h 349"/>
              </a:gdLst>
              <a:ahLst/>
              <a:cxnLst>
                <a:cxn ang="0">
                  <a:pos x="129244" y="202481"/>
                </a:cxn>
                <a:cxn ang="0">
                  <a:pos x="112996" y="240769"/>
                </a:cxn>
                <a:cxn ang="0">
                  <a:pos x="74592" y="256967"/>
                </a:cxn>
                <a:cxn ang="0">
                  <a:pos x="54652" y="256967"/>
                </a:cxn>
                <a:cxn ang="0">
                  <a:pos x="16248" y="240769"/>
                </a:cxn>
                <a:cxn ang="0">
                  <a:pos x="0" y="202481"/>
                </a:cxn>
                <a:cxn ang="0">
                  <a:pos x="0" y="54486"/>
                </a:cxn>
                <a:cxn ang="0">
                  <a:pos x="16248" y="15462"/>
                </a:cxn>
                <a:cxn ang="0">
                  <a:pos x="54652" y="0"/>
                </a:cxn>
                <a:cxn ang="0">
                  <a:pos x="74592" y="0"/>
                </a:cxn>
                <a:cxn ang="0">
                  <a:pos x="112996" y="15462"/>
                </a:cxn>
                <a:cxn ang="0">
                  <a:pos x="129244" y="54486"/>
                </a:cxn>
                <a:cxn ang="0">
                  <a:pos x="129244" y="202481"/>
                </a:cxn>
                <a:cxn ang="0">
                  <a:pos x="121859" y="201745"/>
                </a:cxn>
                <a:cxn ang="0">
                  <a:pos x="121859" y="54486"/>
                </a:cxn>
                <a:cxn ang="0">
                  <a:pos x="107826" y="20616"/>
                </a:cxn>
                <a:cxn ang="0">
                  <a:pos x="74592" y="7363"/>
                </a:cxn>
                <a:cxn ang="0">
                  <a:pos x="54652" y="7363"/>
                </a:cxn>
                <a:cxn ang="0">
                  <a:pos x="21418" y="20616"/>
                </a:cxn>
                <a:cxn ang="0">
                  <a:pos x="7385" y="54486"/>
                </a:cxn>
                <a:cxn ang="0">
                  <a:pos x="7385" y="201745"/>
                </a:cxn>
                <a:cxn ang="0">
                  <a:pos x="21418" y="235614"/>
                </a:cxn>
                <a:cxn ang="0">
                  <a:pos x="54652" y="248868"/>
                </a:cxn>
                <a:cxn ang="0">
                  <a:pos x="74592" y="248868"/>
                </a:cxn>
                <a:cxn ang="0">
                  <a:pos x="107826" y="235614"/>
                </a:cxn>
                <a:cxn ang="0">
                  <a:pos x="121859" y="201745"/>
                </a:cxn>
              </a:cxnLst>
              <a:rect l="txL" t="txT" r="txR" b="txB"/>
              <a:pathLst>
                <a:path w="175" h="349">
                  <a:moveTo>
                    <a:pt x="175" y="275"/>
                  </a:moveTo>
                  <a:cubicBezTo>
                    <a:pt x="175" y="295"/>
                    <a:pt x="168" y="312"/>
                    <a:pt x="153" y="327"/>
                  </a:cubicBezTo>
                  <a:cubicBezTo>
                    <a:pt x="139" y="341"/>
                    <a:pt x="121" y="349"/>
                    <a:pt x="101" y="349"/>
                  </a:cubicBezTo>
                  <a:cubicBezTo>
                    <a:pt x="74" y="349"/>
                    <a:pt x="74" y="349"/>
                    <a:pt x="74" y="349"/>
                  </a:cubicBezTo>
                  <a:cubicBezTo>
                    <a:pt x="54" y="349"/>
                    <a:pt x="36" y="341"/>
                    <a:pt x="22" y="327"/>
                  </a:cubicBezTo>
                  <a:cubicBezTo>
                    <a:pt x="7" y="312"/>
                    <a:pt x="0" y="295"/>
                    <a:pt x="0" y="275"/>
                  </a:cubicBezTo>
                  <a:cubicBezTo>
                    <a:pt x="0" y="74"/>
                    <a:pt x="0" y="74"/>
                    <a:pt x="0" y="74"/>
                  </a:cubicBezTo>
                  <a:cubicBezTo>
                    <a:pt x="0" y="53"/>
                    <a:pt x="7" y="36"/>
                    <a:pt x="22" y="21"/>
                  </a:cubicBezTo>
                  <a:cubicBezTo>
                    <a:pt x="36" y="7"/>
                    <a:pt x="54" y="0"/>
                    <a:pt x="74" y="0"/>
                  </a:cubicBezTo>
                  <a:cubicBezTo>
                    <a:pt x="101" y="0"/>
                    <a:pt x="101" y="0"/>
                    <a:pt x="101" y="0"/>
                  </a:cubicBezTo>
                  <a:cubicBezTo>
                    <a:pt x="121" y="0"/>
                    <a:pt x="139" y="7"/>
                    <a:pt x="153" y="21"/>
                  </a:cubicBezTo>
                  <a:cubicBezTo>
                    <a:pt x="168" y="36"/>
                    <a:pt x="175" y="53"/>
                    <a:pt x="175" y="74"/>
                  </a:cubicBezTo>
                  <a:lnTo>
                    <a:pt x="175" y="275"/>
                  </a:lnTo>
                  <a:close/>
                  <a:moveTo>
                    <a:pt x="165" y="274"/>
                  </a:moveTo>
                  <a:cubicBezTo>
                    <a:pt x="165" y="74"/>
                    <a:pt x="165" y="74"/>
                    <a:pt x="165" y="74"/>
                  </a:cubicBezTo>
                  <a:cubicBezTo>
                    <a:pt x="165" y="56"/>
                    <a:pt x="159" y="41"/>
                    <a:pt x="146" y="28"/>
                  </a:cubicBezTo>
                  <a:cubicBezTo>
                    <a:pt x="134" y="16"/>
                    <a:pt x="119" y="10"/>
                    <a:pt x="101" y="10"/>
                  </a:cubicBezTo>
                  <a:cubicBezTo>
                    <a:pt x="74" y="10"/>
                    <a:pt x="74" y="10"/>
                    <a:pt x="74" y="10"/>
                  </a:cubicBezTo>
                  <a:cubicBezTo>
                    <a:pt x="56" y="10"/>
                    <a:pt x="41" y="16"/>
                    <a:pt x="29" y="28"/>
                  </a:cubicBezTo>
                  <a:cubicBezTo>
                    <a:pt x="16" y="41"/>
                    <a:pt x="10" y="56"/>
                    <a:pt x="10" y="74"/>
                  </a:cubicBezTo>
                  <a:cubicBezTo>
                    <a:pt x="10" y="274"/>
                    <a:pt x="10" y="274"/>
                    <a:pt x="10" y="274"/>
                  </a:cubicBezTo>
                  <a:cubicBezTo>
                    <a:pt x="10" y="292"/>
                    <a:pt x="16" y="307"/>
                    <a:pt x="29" y="320"/>
                  </a:cubicBezTo>
                  <a:cubicBezTo>
                    <a:pt x="41" y="332"/>
                    <a:pt x="56" y="338"/>
                    <a:pt x="74" y="338"/>
                  </a:cubicBezTo>
                  <a:cubicBezTo>
                    <a:pt x="101" y="338"/>
                    <a:pt x="101" y="338"/>
                    <a:pt x="101" y="338"/>
                  </a:cubicBezTo>
                  <a:cubicBezTo>
                    <a:pt x="119" y="338"/>
                    <a:pt x="134" y="332"/>
                    <a:pt x="146" y="320"/>
                  </a:cubicBezTo>
                  <a:cubicBezTo>
                    <a:pt x="159" y="307"/>
                    <a:pt x="165" y="292"/>
                    <a:pt x="165" y="274"/>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3" name="Freeform 49"/>
            <p:cNvSpPr/>
            <p:nvPr/>
          </p:nvSpPr>
          <p:spPr>
            <a:xfrm>
              <a:off x="510893" y="0"/>
              <a:ext cx="127723" cy="256967"/>
            </a:xfrm>
            <a:custGeom>
              <a:avLst/>
              <a:gdLst>
                <a:gd name="txL" fmla="*/ 0 w 174"/>
                <a:gd name="txT" fmla="*/ 0 h 349"/>
                <a:gd name="txR" fmla="*/ 174 w 174"/>
                <a:gd name="txB" fmla="*/ 349 h 349"/>
              </a:gdLst>
              <a:ahLst/>
              <a:cxnLst>
                <a:cxn ang="0">
                  <a:pos x="127723" y="202481"/>
                </a:cxn>
                <a:cxn ang="0">
                  <a:pos x="112308" y="240769"/>
                </a:cxn>
                <a:cxn ang="0">
                  <a:pos x="73404" y="256967"/>
                </a:cxn>
                <a:cxn ang="0">
                  <a:pos x="54319" y="256967"/>
                </a:cxn>
                <a:cxn ang="0">
                  <a:pos x="15415" y="240769"/>
                </a:cxn>
                <a:cxn ang="0">
                  <a:pos x="0" y="202481"/>
                </a:cxn>
                <a:cxn ang="0">
                  <a:pos x="0" y="54486"/>
                </a:cxn>
                <a:cxn ang="0">
                  <a:pos x="15415" y="15462"/>
                </a:cxn>
                <a:cxn ang="0">
                  <a:pos x="54319" y="0"/>
                </a:cxn>
                <a:cxn ang="0">
                  <a:pos x="73404" y="0"/>
                </a:cxn>
                <a:cxn ang="0">
                  <a:pos x="102766" y="8099"/>
                </a:cxn>
                <a:cxn ang="0">
                  <a:pos x="122585" y="30188"/>
                </a:cxn>
                <a:cxn ang="0">
                  <a:pos x="121117" y="35342"/>
                </a:cxn>
                <a:cxn ang="0">
                  <a:pos x="115978" y="33133"/>
                </a:cxn>
                <a:cxn ang="0">
                  <a:pos x="73404" y="7363"/>
                </a:cxn>
                <a:cxn ang="0">
                  <a:pos x="54319" y="7363"/>
                </a:cxn>
                <a:cxn ang="0">
                  <a:pos x="20553" y="20616"/>
                </a:cxn>
                <a:cxn ang="0">
                  <a:pos x="6606" y="54486"/>
                </a:cxn>
                <a:cxn ang="0">
                  <a:pos x="6606" y="201745"/>
                </a:cxn>
                <a:cxn ang="0">
                  <a:pos x="20553" y="235614"/>
                </a:cxn>
                <a:cxn ang="0">
                  <a:pos x="54319" y="248868"/>
                </a:cxn>
                <a:cxn ang="0">
                  <a:pos x="73404" y="248868"/>
                </a:cxn>
                <a:cxn ang="0">
                  <a:pos x="107170" y="235614"/>
                </a:cxn>
                <a:cxn ang="0">
                  <a:pos x="121117" y="201745"/>
                </a:cxn>
                <a:cxn ang="0">
                  <a:pos x="121117" y="134006"/>
                </a:cxn>
                <a:cxn ang="0">
                  <a:pos x="118915" y="131797"/>
                </a:cxn>
                <a:cxn ang="0">
                  <a:pos x="74138" y="131797"/>
                </a:cxn>
                <a:cxn ang="0">
                  <a:pos x="70468" y="128115"/>
                </a:cxn>
                <a:cxn ang="0">
                  <a:pos x="74138" y="124434"/>
                </a:cxn>
                <a:cxn ang="0">
                  <a:pos x="124053" y="124434"/>
                </a:cxn>
                <a:cxn ang="0">
                  <a:pos x="127723" y="128115"/>
                </a:cxn>
                <a:cxn ang="0">
                  <a:pos x="127723" y="202481"/>
                </a:cxn>
              </a:cxnLst>
              <a:rect l="txL" t="txT" r="txR" b="txB"/>
              <a:pathLst>
                <a:path w="174" h="349">
                  <a:moveTo>
                    <a:pt x="174" y="275"/>
                  </a:moveTo>
                  <a:cubicBezTo>
                    <a:pt x="174" y="295"/>
                    <a:pt x="167" y="312"/>
                    <a:pt x="153" y="327"/>
                  </a:cubicBezTo>
                  <a:cubicBezTo>
                    <a:pt x="138" y="341"/>
                    <a:pt x="121" y="349"/>
                    <a:pt x="100" y="349"/>
                  </a:cubicBezTo>
                  <a:cubicBezTo>
                    <a:pt x="74" y="349"/>
                    <a:pt x="74" y="349"/>
                    <a:pt x="74" y="349"/>
                  </a:cubicBezTo>
                  <a:cubicBezTo>
                    <a:pt x="53" y="349"/>
                    <a:pt x="36" y="341"/>
                    <a:pt x="21" y="327"/>
                  </a:cubicBezTo>
                  <a:cubicBezTo>
                    <a:pt x="7" y="312"/>
                    <a:pt x="0" y="295"/>
                    <a:pt x="0" y="275"/>
                  </a:cubicBezTo>
                  <a:cubicBezTo>
                    <a:pt x="0" y="74"/>
                    <a:pt x="0" y="74"/>
                    <a:pt x="0" y="74"/>
                  </a:cubicBezTo>
                  <a:cubicBezTo>
                    <a:pt x="0" y="53"/>
                    <a:pt x="7" y="36"/>
                    <a:pt x="21" y="21"/>
                  </a:cubicBezTo>
                  <a:cubicBezTo>
                    <a:pt x="36" y="7"/>
                    <a:pt x="53" y="0"/>
                    <a:pt x="74" y="0"/>
                  </a:cubicBezTo>
                  <a:cubicBezTo>
                    <a:pt x="100" y="0"/>
                    <a:pt x="100" y="0"/>
                    <a:pt x="100" y="0"/>
                  </a:cubicBezTo>
                  <a:cubicBezTo>
                    <a:pt x="115" y="0"/>
                    <a:pt x="128" y="3"/>
                    <a:pt x="140" y="11"/>
                  </a:cubicBezTo>
                  <a:cubicBezTo>
                    <a:pt x="151" y="18"/>
                    <a:pt x="161" y="28"/>
                    <a:pt x="167" y="41"/>
                  </a:cubicBezTo>
                  <a:cubicBezTo>
                    <a:pt x="168" y="44"/>
                    <a:pt x="168" y="46"/>
                    <a:pt x="165" y="48"/>
                  </a:cubicBezTo>
                  <a:cubicBezTo>
                    <a:pt x="162" y="49"/>
                    <a:pt x="160" y="48"/>
                    <a:pt x="158" y="45"/>
                  </a:cubicBezTo>
                  <a:cubicBezTo>
                    <a:pt x="146" y="22"/>
                    <a:pt x="127" y="10"/>
                    <a:pt x="100" y="10"/>
                  </a:cubicBezTo>
                  <a:cubicBezTo>
                    <a:pt x="74" y="10"/>
                    <a:pt x="74" y="10"/>
                    <a:pt x="74" y="10"/>
                  </a:cubicBezTo>
                  <a:cubicBezTo>
                    <a:pt x="56" y="10"/>
                    <a:pt x="41" y="16"/>
                    <a:pt x="28" y="28"/>
                  </a:cubicBezTo>
                  <a:cubicBezTo>
                    <a:pt x="16" y="41"/>
                    <a:pt x="9" y="56"/>
                    <a:pt x="9" y="74"/>
                  </a:cubicBezTo>
                  <a:cubicBezTo>
                    <a:pt x="9" y="274"/>
                    <a:pt x="9" y="274"/>
                    <a:pt x="9" y="274"/>
                  </a:cubicBezTo>
                  <a:cubicBezTo>
                    <a:pt x="9" y="292"/>
                    <a:pt x="16" y="307"/>
                    <a:pt x="28" y="320"/>
                  </a:cubicBezTo>
                  <a:cubicBezTo>
                    <a:pt x="41" y="332"/>
                    <a:pt x="56" y="338"/>
                    <a:pt x="74" y="338"/>
                  </a:cubicBezTo>
                  <a:cubicBezTo>
                    <a:pt x="100" y="338"/>
                    <a:pt x="100" y="338"/>
                    <a:pt x="100" y="338"/>
                  </a:cubicBezTo>
                  <a:cubicBezTo>
                    <a:pt x="118" y="338"/>
                    <a:pt x="133" y="332"/>
                    <a:pt x="146" y="320"/>
                  </a:cubicBezTo>
                  <a:cubicBezTo>
                    <a:pt x="158" y="307"/>
                    <a:pt x="165" y="292"/>
                    <a:pt x="165" y="274"/>
                  </a:cubicBezTo>
                  <a:cubicBezTo>
                    <a:pt x="165" y="182"/>
                    <a:pt x="165" y="182"/>
                    <a:pt x="165" y="182"/>
                  </a:cubicBezTo>
                  <a:cubicBezTo>
                    <a:pt x="165" y="180"/>
                    <a:pt x="164" y="179"/>
                    <a:pt x="162" y="179"/>
                  </a:cubicBezTo>
                  <a:cubicBezTo>
                    <a:pt x="101" y="179"/>
                    <a:pt x="101" y="179"/>
                    <a:pt x="101" y="179"/>
                  </a:cubicBezTo>
                  <a:cubicBezTo>
                    <a:pt x="98" y="179"/>
                    <a:pt x="96" y="177"/>
                    <a:pt x="96" y="174"/>
                  </a:cubicBezTo>
                  <a:cubicBezTo>
                    <a:pt x="96" y="171"/>
                    <a:pt x="98" y="169"/>
                    <a:pt x="101" y="169"/>
                  </a:cubicBezTo>
                  <a:cubicBezTo>
                    <a:pt x="169" y="169"/>
                    <a:pt x="169" y="169"/>
                    <a:pt x="169" y="169"/>
                  </a:cubicBezTo>
                  <a:cubicBezTo>
                    <a:pt x="173" y="169"/>
                    <a:pt x="174" y="171"/>
                    <a:pt x="174" y="174"/>
                  </a:cubicBezTo>
                  <a:lnTo>
                    <a:pt x="174" y="275"/>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4" name="Freeform 50"/>
            <p:cNvSpPr>
              <a:spLocks noEditPoints="1"/>
            </p:cNvSpPr>
            <p:nvPr/>
          </p:nvSpPr>
          <p:spPr>
            <a:xfrm>
              <a:off x="673587" y="0"/>
              <a:ext cx="129244" cy="256967"/>
            </a:xfrm>
            <a:custGeom>
              <a:avLst/>
              <a:gdLst>
                <a:gd name="txL" fmla="*/ 0 w 176"/>
                <a:gd name="txT" fmla="*/ 0 h 348"/>
                <a:gd name="txR" fmla="*/ 176 w 176"/>
                <a:gd name="txB" fmla="*/ 348 h 348"/>
              </a:gdLst>
              <a:ahLst/>
              <a:cxnLst>
                <a:cxn ang="0">
                  <a:pos x="128510" y="76795"/>
                </a:cxn>
                <a:cxn ang="0">
                  <a:pos x="116026" y="111500"/>
                </a:cxn>
                <a:cxn ang="0">
                  <a:pos x="84449" y="130699"/>
                </a:cxn>
                <a:cxn ang="0">
                  <a:pos x="82981" y="132914"/>
                </a:cxn>
                <a:cxn ang="0">
                  <a:pos x="128510" y="251060"/>
                </a:cxn>
                <a:cxn ang="0">
                  <a:pos x="126307" y="256229"/>
                </a:cxn>
                <a:cxn ang="0">
                  <a:pos x="121901" y="254013"/>
                </a:cxn>
                <a:cxn ang="0">
                  <a:pos x="75637" y="133652"/>
                </a:cxn>
                <a:cxn ang="0">
                  <a:pos x="72700" y="132176"/>
                </a:cxn>
                <a:cxn ang="0">
                  <a:pos x="9546" y="132176"/>
                </a:cxn>
                <a:cxn ang="0">
                  <a:pos x="7343" y="134391"/>
                </a:cxn>
                <a:cxn ang="0">
                  <a:pos x="7343" y="252537"/>
                </a:cxn>
                <a:cxn ang="0">
                  <a:pos x="3672" y="256229"/>
                </a:cxn>
                <a:cxn ang="0">
                  <a:pos x="0" y="252537"/>
                </a:cxn>
                <a:cxn ang="0">
                  <a:pos x="0" y="3692"/>
                </a:cxn>
                <a:cxn ang="0">
                  <a:pos x="3672" y="0"/>
                </a:cxn>
                <a:cxn ang="0">
                  <a:pos x="74168" y="0"/>
                </a:cxn>
                <a:cxn ang="0">
                  <a:pos x="112354" y="16245"/>
                </a:cxn>
                <a:cxn ang="0">
                  <a:pos x="128510" y="54642"/>
                </a:cxn>
                <a:cxn ang="0">
                  <a:pos x="128510" y="76795"/>
                </a:cxn>
                <a:cxn ang="0">
                  <a:pos x="121166" y="77533"/>
                </a:cxn>
                <a:cxn ang="0">
                  <a:pos x="121166" y="55381"/>
                </a:cxn>
                <a:cxn ang="0">
                  <a:pos x="107214" y="21414"/>
                </a:cxn>
                <a:cxn ang="0">
                  <a:pos x="74168" y="8123"/>
                </a:cxn>
                <a:cxn ang="0">
                  <a:pos x="9546" y="8123"/>
                </a:cxn>
                <a:cxn ang="0">
                  <a:pos x="7343" y="9599"/>
                </a:cxn>
                <a:cxn ang="0">
                  <a:pos x="7343" y="122576"/>
                </a:cxn>
                <a:cxn ang="0">
                  <a:pos x="9546" y="124791"/>
                </a:cxn>
                <a:cxn ang="0">
                  <a:pos x="74168" y="124791"/>
                </a:cxn>
                <a:cxn ang="0">
                  <a:pos x="107214" y="110762"/>
                </a:cxn>
                <a:cxn ang="0">
                  <a:pos x="121166" y="77533"/>
                </a:cxn>
              </a:cxnLst>
              <a:rect l="txL" t="txT" r="txR" b="txB"/>
              <a:pathLst>
                <a:path w="176" h="348">
                  <a:moveTo>
                    <a:pt x="175" y="104"/>
                  </a:moveTo>
                  <a:cubicBezTo>
                    <a:pt x="175" y="122"/>
                    <a:pt x="169" y="138"/>
                    <a:pt x="158" y="151"/>
                  </a:cubicBezTo>
                  <a:cubicBezTo>
                    <a:pt x="147" y="165"/>
                    <a:pt x="132" y="174"/>
                    <a:pt x="115" y="177"/>
                  </a:cubicBezTo>
                  <a:cubicBezTo>
                    <a:pt x="113" y="177"/>
                    <a:pt x="113" y="178"/>
                    <a:pt x="113" y="180"/>
                  </a:cubicBezTo>
                  <a:cubicBezTo>
                    <a:pt x="175" y="340"/>
                    <a:pt x="175" y="340"/>
                    <a:pt x="175" y="340"/>
                  </a:cubicBezTo>
                  <a:cubicBezTo>
                    <a:pt x="176" y="344"/>
                    <a:pt x="175" y="346"/>
                    <a:pt x="172" y="347"/>
                  </a:cubicBezTo>
                  <a:cubicBezTo>
                    <a:pt x="169" y="348"/>
                    <a:pt x="167" y="347"/>
                    <a:pt x="166" y="344"/>
                  </a:cubicBezTo>
                  <a:cubicBezTo>
                    <a:pt x="103" y="181"/>
                    <a:pt x="103" y="181"/>
                    <a:pt x="103" y="181"/>
                  </a:cubicBezTo>
                  <a:cubicBezTo>
                    <a:pt x="103" y="180"/>
                    <a:pt x="101" y="179"/>
                    <a:pt x="99" y="179"/>
                  </a:cubicBezTo>
                  <a:cubicBezTo>
                    <a:pt x="13" y="179"/>
                    <a:pt x="13" y="179"/>
                    <a:pt x="13" y="179"/>
                  </a:cubicBezTo>
                  <a:cubicBezTo>
                    <a:pt x="11" y="179"/>
                    <a:pt x="10" y="180"/>
                    <a:pt x="10" y="182"/>
                  </a:cubicBezTo>
                  <a:cubicBezTo>
                    <a:pt x="10" y="342"/>
                    <a:pt x="10" y="342"/>
                    <a:pt x="10" y="342"/>
                  </a:cubicBezTo>
                  <a:cubicBezTo>
                    <a:pt x="10" y="346"/>
                    <a:pt x="8" y="347"/>
                    <a:pt x="5" y="347"/>
                  </a:cubicBezTo>
                  <a:cubicBezTo>
                    <a:pt x="2" y="347"/>
                    <a:pt x="0" y="346"/>
                    <a:pt x="0" y="342"/>
                  </a:cubicBezTo>
                  <a:cubicBezTo>
                    <a:pt x="0" y="5"/>
                    <a:pt x="0" y="5"/>
                    <a:pt x="0" y="5"/>
                  </a:cubicBezTo>
                  <a:cubicBezTo>
                    <a:pt x="0" y="2"/>
                    <a:pt x="2" y="0"/>
                    <a:pt x="5" y="0"/>
                  </a:cubicBezTo>
                  <a:cubicBezTo>
                    <a:pt x="101" y="0"/>
                    <a:pt x="101" y="0"/>
                    <a:pt x="101" y="0"/>
                  </a:cubicBezTo>
                  <a:cubicBezTo>
                    <a:pt x="121" y="0"/>
                    <a:pt x="139" y="8"/>
                    <a:pt x="153" y="22"/>
                  </a:cubicBezTo>
                  <a:cubicBezTo>
                    <a:pt x="168" y="36"/>
                    <a:pt x="175" y="54"/>
                    <a:pt x="175" y="74"/>
                  </a:cubicBezTo>
                  <a:lnTo>
                    <a:pt x="175" y="104"/>
                  </a:lnTo>
                  <a:close/>
                  <a:moveTo>
                    <a:pt x="165" y="105"/>
                  </a:moveTo>
                  <a:cubicBezTo>
                    <a:pt x="165" y="75"/>
                    <a:pt x="165" y="75"/>
                    <a:pt x="165" y="75"/>
                  </a:cubicBezTo>
                  <a:cubicBezTo>
                    <a:pt x="165" y="57"/>
                    <a:pt x="159" y="42"/>
                    <a:pt x="146" y="29"/>
                  </a:cubicBezTo>
                  <a:cubicBezTo>
                    <a:pt x="134" y="17"/>
                    <a:pt x="119" y="11"/>
                    <a:pt x="101" y="11"/>
                  </a:cubicBezTo>
                  <a:cubicBezTo>
                    <a:pt x="13" y="11"/>
                    <a:pt x="13" y="11"/>
                    <a:pt x="13" y="11"/>
                  </a:cubicBezTo>
                  <a:cubicBezTo>
                    <a:pt x="11" y="11"/>
                    <a:pt x="10" y="12"/>
                    <a:pt x="10" y="13"/>
                  </a:cubicBezTo>
                  <a:cubicBezTo>
                    <a:pt x="10" y="166"/>
                    <a:pt x="10" y="166"/>
                    <a:pt x="10" y="166"/>
                  </a:cubicBezTo>
                  <a:cubicBezTo>
                    <a:pt x="10" y="168"/>
                    <a:pt x="11" y="169"/>
                    <a:pt x="13" y="169"/>
                  </a:cubicBezTo>
                  <a:cubicBezTo>
                    <a:pt x="101" y="169"/>
                    <a:pt x="101" y="169"/>
                    <a:pt x="101" y="169"/>
                  </a:cubicBezTo>
                  <a:cubicBezTo>
                    <a:pt x="119" y="169"/>
                    <a:pt x="134" y="163"/>
                    <a:pt x="146" y="150"/>
                  </a:cubicBezTo>
                  <a:cubicBezTo>
                    <a:pt x="159" y="138"/>
                    <a:pt x="165" y="123"/>
                    <a:pt x="165" y="105"/>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5" name="Freeform 51"/>
            <p:cNvSpPr>
              <a:spLocks noEditPoints="1"/>
            </p:cNvSpPr>
            <p:nvPr/>
          </p:nvSpPr>
          <p:spPr>
            <a:xfrm>
              <a:off x="836283" y="0"/>
              <a:ext cx="153572" cy="256967"/>
            </a:xfrm>
            <a:custGeom>
              <a:avLst/>
              <a:gdLst>
                <a:gd name="txL" fmla="*/ 0 w 209"/>
                <a:gd name="txT" fmla="*/ 0 h 348"/>
                <a:gd name="txR" fmla="*/ 209 w 209"/>
                <a:gd name="txB" fmla="*/ 348 h 348"/>
              </a:gdLst>
              <a:ahLst/>
              <a:cxnLst>
                <a:cxn ang="0">
                  <a:pos x="153572" y="251798"/>
                </a:cxn>
                <a:cxn ang="0">
                  <a:pos x="150633" y="256229"/>
                </a:cxn>
                <a:cxn ang="0">
                  <a:pos x="146224" y="254013"/>
                </a:cxn>
                <a:cxn ang="0">
                  <a:pos x="131528" y="203801"/>
                </a:cxn>
                <a:cxn ang="0">
                  <a:pos x="128589" y="201586"/>
                </a:cxn>
                <a:cxn ang="0">
                  <a:pos x="24983" y="201586"/>
                </a:cxn>
                <a:cxn ang="0">
                  <a:pos x="22779" y="203801"/>
                </a:cxn>
                <a:cxn ang="0">
                  <a:pos x="8083" y="254013"/>
                </a:cxn>
                <a:cxn ang="0">
                  <a:pos x="3674" y="256229"/>
                </a:cxn>
                <a:cxn ang="0">
                  <a:pos x="735" y="251798"/>
                </a:cxn>
                <a:cxn ang="0">
                  <a:pos x="73479" y="2954"/>
                </a:cxn>
                <a:cxn ang="0">
                  <a:pos x="77153" y="0"/>
                </a:cxn>
                <a:cxn ang="0">
                  <a:pos x="80827" y="2954"/>
                </a:cxn>
                <a:cxn ang="0">
                  <a:pos x="153572" y="251798"/>
                </a:cxn>
                <a:cxn ang="0">
                  <a:pos x="128589" y="192725"/>
                </a:cxn>
                <a:cxn ang="0">
                  <a:pos x="77888" y="19937"/>
                </a:cxn>
                <a:cxn ang="0">
                  <a:pos x="77153" y="19199"/>
                </a:cxn>
                <a:cxn ang="0">
                  <a:pos x="76419" y="19937"/>
                </a:cxn>
                <a:cxn ang="0">
                  <a:pos x="26453" y="192725"/>
                </a:cxn>
                <a:cxn ang="0">
                  <a:pos x="27922" y="194202"/>
                </a:cxn>
                <a:cxn ang="0">
                  <a:pos x="127119" y="194202"/>
                </a:cxn>
                <a:cxn ang="0">
                  <a:pos x="128589" y="192725"/>
                </a:cxn>
              </a:cxnLst>
              <a:rect l="txL" t="txT" r="txR" b="txB"/>
              <a:pathLst>
                <a:path w="209" h="348">
                  <a:moveTo>
                    <a:pt x="209" y="341"/>
                  </a:moveTo>
                  <a:cubicBezTo>
                    <a:pt x="209" y="344"/>
                    <a:pt x="208" y="346"/>
                    <a:pt x="205" y="347"/>
                  </a:cubicBezTo>
                  <a:cubicBezTo>
                    <a:pt x="202" y="348"/>
                    <a:pt x="200" y="347"/>
                    <a:pt x="199" y="344"/>
                  </a:cubicBezTo>
                  <a:cubicBezTo>
                    <a:pt x="179" y="276"/>
                    <a:pt x="179" y="276"/>
                    <a:pt x="179" y="276"/>
                  </a:cubicBezTo>
                  <a:cubicBezTo>
                    <a:pt x="178" y="274"/>
                    <a:pt x="177" y="273"/>
                    <a:pt x="175" y="273"/>
                  </a:cubicBezTo>
                  <a:cubicBezTo>
                    <a:pt x="34" y="273"/>
                    <a:pt x="34" y="273"/>
                    <a:pt x="34" y="273"/>
                  </a:cubicBezTo>
                  <a:cubicBezTo>
                    <a:pt x="32" y="273"/>
                    <a:pt x="31" y="274"/>
                    <a:pt x="31" y="276"/>
                  </a:cubicBezTo>
                  <a:cubicBezTo>
                    <a:pt x="11" y="344"/>
                    <a:pt x="11" y="344"/>
                    <a:pt x="11" y="344"/>
                  </a:cubicBezTo>
                  <a:cubicBezTo>
                    <a:pt x="10" y="347"/>
                    <a:pt x="8" y="348"/>
                    <a:pt x="5" y="347"/>
                  </a:cubicBezTo>
                  <a:cubicBezTo>
                    <a:pt x="2" y="346"/>
                    <a:pt x="0" y="344"/>
                    <a:pt x="1" y="341"/>
                  </a:cubicBezTo>
                  <a:cubicBezTo>
                    <a:pt x="100" y="4"/>
                    <a:pt x="100" y="4"/>
                    <a:pt x="100" y="4"/>
                  </a:cubicBezTo>
                  <a:cubicBezTo>
                    <a:pt x="101" y="2"/>
                    <a:pt x="102" y="0"/>
                    <a:pt x="105" y="0"/>
                  </a:cubicBezTo>
                  <a:cubicBezTo>
                    <a:pt x="107" y="0"/>
                    <a:pt x="109" y="2"/>
                    <a:pt x="110" y="4"/>
                  </a:cubicBezTo>
                  <a:lnTo>
                    <a:pt x="209" y="341"/>
                  </a:lnTo>
                  <a:close/>
                  <a:moveTo>
                    <a:pt x="175" y="261"/>
                  </a:moveTo>
                  <a:cubicBezTo>
                    <a:pt x="106" y="27"/>
                    <a:pt x="106" y="27"/>
                    <a:pt x="106" y="27"/>
                  </a:cubicBezTo>
                  <a:cubicBezTo>
                    <a:pt x="106" y="26"/>
                    <a:pt x="105" y="26"/>
                    <a:pt x="105" y="26"/>
                  </a:cubicBezTo>
                  <a:cubicBezTo>
                    <a:pt x="104" y="26"/>
                    <a:pt x="104" y="26"/>
                    <a:pt x="104" y="27"/>
                  </a:cubicBezTo>
                  <a:cubicBezTo>
                    <a:pt x="36" y="261"/>
                    <a:pt x="36" y="261"/>
                    <a:pt x="36" y="261"/>
                  </a:cubicBezTo>
                  <a:cubicBezTo>
                    <a:pt x="35" y="262"/>
                    <a:pt x="36" y="263"/>
                    <a:pt x="38" y="263"/>
                  </a:cubicBezTo>
                  <a:cubicBezTo>
                    <a:pt x="173" y="263"/>
                    <a:pt x="173" y="263"/>
                    <a:pt x="173" y="263"/>
                  </a:cubicBezTo>
                  <a:cubicBezTo>
                    <a:pt x="175" y="263"/>
                    <a:pt x="175" y="262"/>
                    <a:pt x="175" y="261"/>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6" name="Freeform 52"/>
            <p:cNvSpPr>
              <a:spLocks noEditPoints="1"/>
            </p:cNvSpPr>
            <p:nvPr/>
          </p:nvSpPr>
          <p:spPr>
            <a:xfrm>
              <a:off x="1024827" y="0"/>
              <a:ext cx="129244" cy="255446"/>
            </a:xfrm>
            <a:custGeom>
              <a:avLst/>
              <a:gdLst>
                <a:gd name="txL" fmla="*/ 0 w 175"/>
                <a:gd name="txT" fmla="*/ 0 h 347"/>
                <a:gd name="txR" fmla="*/ 175 w 175"/>
                <a:gd name="txB" fmla="*/ 347 h 347"/>
              </a:gdLst>
              <a:ahLst/>
              <a:cxnLst>
                <a:cxn ang="0">
                  <a:pos x="129244" y="77296"/>
                </a:cxn>
                <a:cxn ang="0">
                  <a:pos x="113735" y="115576"/>
                </a:cxn>
                <a:cxn ang="0">
                  <a:pos x="74592" y="131772"/>
                </a:cxn>
                <a:cxn ang="0">
                  <a:pos x="9601" y="131772"/>
                </a:cxn>
                <a:cxn ang="0">
                  <a:pos x="7385" y="133980"/>
                </a:cxn>
                <a:cxn ang="0">
                  <a:pos x="7385" y="251765"/>
                </a:cxn>
                <a:cxn ang="0">
                  <a:pos x="3693" y="255446"/>
                </a:cxn>
                <a:cxn ang="0">
                  <a:pos x="0" y="251765"/>
                </a:cxn>
                <a:cxn ang="0">
                  <a:pos x="0" y="3681"/>
                </a:cxn>
                <a:cxn ang="0">
                  <a:pos x="3693" y="0"/>
                </a:cxn>
                <a:cxn ang="0">
                  <a:pos x="74592" y="0"/>
                </a:cxn>
                <a:cxn ang="0">
                  <a:pos x="113735" y="16195"/>
                </a:cxn>
                <a:cxn ang="0">
                  <a:pos x="129244" y="55212"/>
                </a:cxn>
                <a:cxn ang="0">
                  <a:pos x="129244" y="77296"/>
                </a:cxn>
                <a:cxn ang="0">
                  <a:pos x="121859" y="77296"/>
                </a:cxn>
                <a:cxn ang="0">
                  <a:pos x="121859" y="55212"/>
                </a:cxn>
                <a:cxn ang="0">
                  <a:pos x="108565" y="21349"/>
                </a:cxn>
                <a:cxn ang="0">
                  <a:pos x="74592" y="8098"/>
                </a:cxn>
                <a:cxn ang="0">
                  <a:pos x="9601" y="8098"/>
                </a:cxn>
                <a:cxn ang="0">
                  <a:pos x="7385" y="9570"/>
                </a:cxn>
                <a:cxn ang="0">
                  <a:pos x="7385" y="122202"/>
                </a:cxn>
                <a:cxn ang="0">
                  <a:pos x="9601" y="124410"/>
                </a:cxn>
                <a:cxn ang="0">
                  <a:pos x="74592" y="124410"/>
                </a:cxn>
                <a:cxn ang="0">
                  <a:pos x="108565" y="110423"/>
                </a:cxn>
                <a:cxn ang="0">
                  <a:pos x="121859" y="77296"/>
                </a:cxn>
              </a:cxnLst>
              <a:rect l="txL" t="txT" r="txR" b="txB"/>
              <a:pathLst>
                <a:path w="175" h="347">
                  <a:moveTo>
                    <a:pt x="175" y="105"/>
                  </a:moveTo>
                  <a:cubicBezTo>
                    <a:pt x="175" y="125"/>
                    <a:pt x="168" y="143"/>
                    <a:pt x="154" y="157"/>
                  </a:cubicBezTo>
                  <a:cubicBezTo>
                    <a:pt x="139" y="172"/>
                    <a:pt x="122" y="179"/>
                    <a:pt x="101" y="179"/>
                  </a:cubicBezTo>
                  <a:cubicBezTo>
                    <a:pt x="13" y="179"/>
                    <a:pt x="13" y="179"/>
                    <a:pt x="13" y="179"/>
                  </a:cubicBezTo>
                  <a:cubicBezTo>
                    <a:pt x="11" y="179"/>
                    <a:pt x="10" y="180"/>
                    <a:pt x="10" y="182"/>
                  </a:cubicBezTo>
                  <a:cubicBezTo>
                    <a:pt x="10" y="342"/>
                    <a:pt x="10" y="342"/>
                    <a:pt x="10" y="342"/>
                  </a:cubicBezTo>
                  <a:cubicBezTo>
                    <a:pt x="10" y="346"/>
                    <a:pt x="9" y="347"/>
                    <a:pt x="5" y="347"/>
                  </a:cubicBezTo>
                  <a:cubicBezTo>
                    <a:pt x="2" y="347"/>
                    <a:pt x="0" y="346"/>
                    <a:pt x="0" y="342"/>
                  </a:cubicBezTo>
                  <a:cubicBezTo>
                    <a:pt x="0" y="5"/>
                    <a:pt x="0" y="5"/>
                    <a:pt x="0" y="5"/>
                  </a:cubicBezTo>
                  <a:cubicBezTo>
                    <a:pt x="0" y="2"/>
                    <a:pt x="2" y="0"/>
                    <a:pt x="5" y="0"/>
                  </a:cubicBezTo>
                  <a:cubicBezTo>
                    <a:pt x="101" y="0"/>
                    <a:pt x="101" y="0"/>
                    <a:pt x="101" y="0"/>
                  </a:cubicBezTo>
                  <a:cubicBezTo>
                    <a:pt x="122" y="0"/>
                    <a:pt x="139" y="8"/>
                    <a:pt x="154" y="22"/>
                  </a:cubicBezTo>
                  <a:cubicBezTo>
                    <a:pt x="168" y="37"/>
                    <a:pt x="175" y="54"/>
                    <a:pt x="175" y="75"/>
                  </a:cubicBezTo>
                  <a:lnTo>
                    <a:pt x="175" y="105"/>
                  </a:lnTo>
                  <a:close/>
                  <a:moveTo>
                    <a:pt x="165" y="105"/>
                  </a:moveTo>
                  <a:cubicBezTo>
                    <a:pt x="165" y="75"/>
                    <a:pt x="165" y="75"/>
                    <a:pt x="165" y="75"/>
                  </a:cubicBezTo>
                  <a:cubicBezTo>
                    <a:pt x="165" y="57"/>
                    <a:pt x="159" y="42"/>
                    <a:pt x="147" y="29"/>
                  </a:cubicBezTo>
                  <a:cubicBezTo>
                    <a:pt x="134" y="17"/>
                    <a:pt x="119" y="11"/>
                    <a:pt x="101" y="11"/>
                  </a:cubicBezTo>
                  <a:cubicBezTo>
                    <a:pt x="13" y="11"/>
                    <a:pt x="13" y="11"/>
                    <a:pt x="13" y="11"/>
                  </a:cubicBezTo>
                  <a:cubicBezTo>
                    <a:pt x="11" y="11"/>
                    <a:pt x="10" y="12"/>
                    <a:pt x="10" y="13"/>
                  </a:cubicBezTo>
                  <a:cubicBezTo>
                    <a:pt x="10" y="166"/>
                    <a:pt x="10" y="166"/>
                    <a:pt x="10" y="166"/>
                  </a:cubicBezTo>
                  <a:cubicBezTo>
                    <a:pt x="10" y="168"/>
                    <a:pt x="11" y="169"/>
                    <a:pt x="13" y="169"/>
                  </a:cubicBezTo>
                  <a:cubicBezTo>
                    <a:pt x="101" y="169"/>
                    <a:pt x="101" y="169"/>
                    <a:pt x="101" y="169"/>
                  </a:cubicBezTo>
                  <a:cubicBezTo>
                    <a:pt x="119" y="169"/>
                    <a:pt x="134" y="163"/>
                    <a:pt x="147" y="150"/>
                  </a:cubicBezTo>
                  <a:cubicBezTo>
                    <a:pt x="159" y="138"/>
                    <a:pt x="165" y="123"/>
                    <a:pt x="165" y="105"/>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7" name="Freeform 53"/>
            <p:cNvSpPr/>
            <p:nvPr/>
          </p:nvSpPr>
          <p:spPr>
            <a:xfrm>
              <a:off x="1187521" y="0"/>
              <a:ext cx="129244" cy="255446"/>
            </a:xfrm>
            <a:custGeom>
              <a:avLst/>
              <a:gdLst>
                <a:gd name="txL" fmla="*/ 0 w 175"/>
                <a:gd name="txT" fmla="*/ 0 h 347"/>
                <a:gd name="txR" fmla="*/ 175 w 175"/>
                <a:gd name="txB" fmla="*/ 347 h 347"/>
              </a:gdLst>
              <a:ahLst/>
              <a:cxnLst>
                <a:cxn ang="0">
                  <a:pos x="129244" y="251765"/>
                </a:cxn>
                <a:cxn ang="0">
                  <a:pos x="125551" y="255446"/>
                </a:cxn>
                <a:cxn ang="0">
                  <a:pos x="121859" y="251765"/>
                </a:cxn>
                <a:cxn ang="0">
                  <a:pos x="121859" y="133980"/>
                </a:cxn>
                <a:cxn ang="0">
                  <a:pos x="119643" y="131772"/>
                </a:cxn>
                <a:cxn ang="0">
                  <a:pos x="8862" y="131772"/>
                </a:cxn>
                <a:cxn ang="0">
                  <a:pos x="7385" y="133980"/>
                </a:cxn>
                <a:cxn ang="0">
                  <a:pos x="7385" y="251765"/>
                </a:cxn>
                <a:cxn ang="0">
                  <a:pos x="3693" y="255446"/>
                </a:cxn>
                <a:cxn ang="0">
                  <a:pos x="0" y="251765"/>
                </a:cxn>
                <a:cxn ang="0">
                  <a:pos x="0" y="3681"/>
                </a:cxn>
                <a:cxn ang="0">
                  <a:pos x="3693" y="0"/>
                </a:cxn>
                <a:cxn ang="0">
                  <a:pos x="7385" y="3681"/>
                </a:cxn>
                <a:cxn ang="0">
                  <a:pos x="7385" y="122202"/>
                </a:cxn>
                <a:cxn ang="0">
                  <a:pos x="8862" y="124410"/>
                </a:cxn>
                <a:cxn ang="0">
                  <a:pos x="119643" y="124410"/>
                </a:cxn>
                <a:cxn ang="0">
                  <a:pos x="121859" y="122202"/>
                </a:cxn>
                <a:cxn ang="0">
                  <a:pos x="121859" y="3681"/>
                </a:cxn>
                <a:cxn ang="0">
                  <a:pos x="125551" y="0"/>
                </a:cxn>
                <a:cxn ang="0">
                  <a:pos x="129244" y="3681"/>
                </a:cxn>
                <a:cxn ang="0">
                  <a:pos x="129244" y="251765"/>
                </a:cxn>
              </a:cxnLst>
              <a:rect l="txL" t="txT" r="txR" b="txB"/>
              <a:pathLst>
                <a:path w="175" h="347">
                  <a:moveTo>
                    <a:pt x="175" y="342"/>
                  </a:moveTo>
                  <a:cubicBezTo>
                    <a:pt x="175" y="346"/>
                    <a:pt x="173" y="347"/>
                    <a:pt x="170" y="347"/>
                  </a:cubicBezTo>
                  <a:cubicBezTo>
                    <a:pt x="167" y="347"/>
                    <a:pt x="165" y="346"/>
                    <a:pt x="165" y="342"/>
                  </a:cubicBezTo>
                  <a:cubicBezTo>
                    <a:pt x="165" y="182"/>
                    <a:pt x="165" y="182"/>
                    <a:pt x="165" y="182"/>
                  </a:cubicBezTo>
                  <a:cubicBezTo>
                    <a:pt x="165" y="180"/>
                    <a:pt x="164" y="179"/>
                    <a:pt x="162" y="179"/>
                  </a:cubicBezTo>
                  <a:cubicBezTo>
                    <a:pt x="12" y="179"/>
                    <a:pt x="12" y="179"/>
                    <a:pt x="12" y="179"/>
                  </a:cubicBezTo>
                  <a:cubicBezTo>
                    <a:pt x="11" y="179"/>
                    <a:pt x="10" y="180"/>
                    <a:pt x="10" y="182"/>
                  </a:cubicBezTo>
                  <a:cubicBezTo>
                    <a:pt x="10" y="342"/>
                    <a:pt x="10" y="342"/>
                    <a:pt x="10" y="342"/>
                  </a:cubicBezTo>
                  <a:cubicBezTo>
                    <a:pt x="10" y="346"/>
                    <a:pt x="8" y="347"/>
                    <a:pt x="5" y="347"/>
                  </a:cubicBezTo>
                  <a:cubicBezTo>
                    <a:pt x="2" y="347"/>
                    <a:pt x="0" y="346"/>
                    <a:pt x="0" y="342"/>
                  </a:cubicBezTo>
                  <a:cubicBezTo>
                    <a:pt x="0" y="5"/>
                    <a:pt x="0" y="5"/>
                    <a:pt x="0" y="5"/>
                  </a:cubicBezTo>
                  <a:cubicBezTo>
                    <a:pt x="0" y="2"/>
                    <a:pt x="2" y="0"/>
                    <a:pt x="5" y="0"/>
                  </a:cubicBezTo>
                  <a:cubicBezTo>
                    <a:pt x="8" y="0"/>
                    <a:pt x="10" y="2"/>
                    <a:pt x="10" y="5"/>
                  </a:cubicBezTo>
                  <a:cubicBezTo>
                    <a:pt x="10" y="166"/>
                    <a:pt x="10" y="166"/>
                    <a:pt x="10" y="166"/>
                  </a:cubicBezTo>
                  <a:cubicBezTo>
                    <a:pt x="10" y="168"/>
                    <a:pt x="11" y="169"/>
                    <a:pt x="12" y="169"/>
                  </a:cubicBezTo>
                  <a:cubicBezTo>
                    <a:pt x="162" y="169"/>
                    <a:pt x="162" y="169"/>
                    <a:pt x="162" y="169"/>
                  </a:cubicBezTo>
                  <a:cubicBezTo>
                    <a:pt x="164" y="169"/>
                    <a:pt x="165" y="168"/>
                    <a:pt x="165" y="166"/>
                  </a:cubicBezTo>
                  <a:cubicBezTo>
                    <a:pt x="165" y="5"/>
                    <a:pt x="165" y="5"/>
                    <a:pt x="165" y="5"/>
                  </a:cubicBezTo>
                  <a:cubicBezTo>
                    <a:pt x="165" y="2"/>
                    <a:pt x="167" y="0"/>
                    <a:pt x="170" y="0"/>
                  </a:cubicBezTo>
                  <a:cubicBezTo>
                    <a:pt x="173" y="0"/>
                    <a:pt x="175" y="2"/>
                    <a:pt x="175" y="5"/>
                  </a:cubicBezTo>
                  <a:lnTo>
                    <a:pt x="175" y="342"/>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8" name="Freeform 54"/>
            <p:cNvSpPr/>
            <p:nvPr/>
          </p:nvSpPr>
          <p:spPr>
            <a:xfrm>
              <a:off x="1351737" y="0"/>
              <a:ext cx="7603" cy="255446"/>
            </a:xfrm>
            <a:custGeom>
              <a:avLst/>
              <a:gdLst>
                <a:gd name="txL" fmla="*/ 0 w 10"/>
                <a:gd name="txT" fmla="*/ 0 h 347"/>
                <a:gd name="txR" fmla="*/ 10 w 10"/>
                <a:gd name="txB" fmla="*/ 347 h 347"/>
              </a:gdLst>
              <a:ahLst/>
              <a:cxnLst>
                <a:cxn ang="0">
                  <a:pos x="7603" y="251765"/>
                </a:cxn>
                <a:cxn ang="0">
                  <a:pos x="3802" y="255446"/>
                </a:cxn>
                <a:cxn ang="0">
                  <a:pos x="0" y="251765"/>
                </a:cxn>
                <a:cxn ang="0">
                  <a:pos x="0" y="3681"/>
                </a:cxn>
                <a:cxn ang="0">
                  <a:pos x="3802" y="0"/>
                </a:cxn>
                <a:cxn ang="0">
                  <a:pos x="7603" y="3681"/>
                </a:cxn>
                <a:cxn ang="0">
                  <a:pos x="7603" y="251765"/>
                </a:cxn>
              </a:cxnLst>
              <a:rect l="txL" t="txT" r="txR" b="txB"/>
              <a:pathLst>
                <a:path w="10" h="347">
                  <a:moveTo>
                    <a:pt x="10" y="342"/>
                  </a:moveTo>
                  <a:cubicBezTo>
                    <a:pt x="10" y="346"/>
                    <a:pt x="8" y="347"/>
                    <a:pt x="5" y="347"/>
                  </a:cubicBezTo>
                  <a:cubicBezTo>
                    <a:pt x="2" y="347"/>
                    <a:pt x="0" y="346"/>
                    <a:pt x="0" y="342"/>
                  </a:cubicBezTo>
                  <a:cubicBezTo>
                    <a:pt x="0" y="5"/>
                    <a:pt x="0" y="5"/>
                    <a:pt x="0" y="5"/>
                  </a:cubicBezTo>
                  <a:cubicBezTo>
                    <a:pt x="0" y="2"/>
                    <a:pt x="2" y="0"/>
                    <a:pt x="5" y="0"/>
                  </a:cubicBezTo>
                  <a:cubicBezTo>
                    <a:pt x="8" y="0"/>
                    <a:pt x="10" y="2"/>
                    <a:pt x="10" y="5"/>
                  </a:cubicBezTo>
                  <a:lnTo>
                    <a:pt x="10" y="342"/>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9" name="Freeform 55"/>
            <p:cNvSpPr/>
            <p:nvPr/>
          </p:nvSpPr>
          <p:spPr>
            <a:xfrm>
              <a:off x="1394311" y="0"/>
              <a:ext cx="123162" cy="256967"/>
            </a:xfrm>
            <a:custGeom>
              <a:avLst/>
              <a:gdLst>
                <a:gd name="txL" fmla="*/ 0 w 169"/>
                <a:gd name="txT" fmla="*/ 0 h 349"/>
                <a:gd name="txR" fmla="*/ 169 w 169"/>
                <a:gd name="txB" fmla="*/ 349 h 349"/>
              </a:gdLst>
              <a:ahLst/>
              <a:cxnLst>
                <a:cxn ang="0">
                  <a:pos x="122433" y="30188"/>
                </a:cxn>
                <a:cxn ang="0">
                  <a:pos x="120976" y="35342"/>
                </a:cxn>
                <a:cxn ang="0">
                  <a:pos x="115874" y="33870"/>
                </a:cxn>
                <a:cxn ang="0">
                  <a:pos x="98384" y="13990"/>
                </a:cxn>
                <a:cxn ang="0">
                  <a:pos x="73606" y="7363"/>
                </a:cxn>
                <a:cxn ang="0">
                  <a:pos x="53929" y="7363"/>
                </a:cxn>
                <a:cxn ang="0">
                  <a:pos x="21134" y="20616"/>
                </a:cxn>
                <a:cxn ang="0">
                  <a:pos x="7288" y="54486"/>
                </a:cxn>
                <a:cxn ang="0">
                  <a:pos x="7288" y="201745"/>
                </a:cxn>
                <a:cxn ang="0">
                  <a:pos x="21134" y="235614"/>
                </a:cxn>
                <a:cxn ang="0">
                  <a:pos x="53929" y="248868"/>
                </a:cxn>
                <a:cxn ang="0">
                  <a:pos x="73606" y="248868"/>
                </a:cxn>
                <a:cxn ang="0">
                  <a:pos x="115874" y="223097"/>
                </a:cxn>
                <a:cxn ang="0">
                  <a:pos x="120247" y="220889"/>
                </a:cxn>
                <a:cxn ang="0">
                  <a:pos x="122433" y="226043"/>
                </a:cxn>
                <a:cxn ang="0">
                  <a:pos x="102028" y="248131"/>
                </a:cxn>
                <a:cxn ang="0">
                  <a:pos x="73606" y="256967"/>
                </a:cxn>
                <a:cxn ang="0">
                  <a:pos x="53929" y="256967"/>
                </a:cxn>
                <a:cxn ang="0">
                  <a:pos x="16033" y="240769"/>
                </a:cxn>
                <a:cxn ang="0">
                  <a:pos x="0" y="202481"/>
                </a:cxn>
                <a:cxn ang="0">
                  <a:pos x="0" y="54486"/>
                </a:cxn>
                <a:cxn ang="0">
                  <a:pos x="16033" y="15462"/>
                </a:cxn>
                <a:cxn ang="0">
                  <a:pos x="53929" y="0"/>
                </a:cxn>
                <a:cxn ang="0">
                  <a:pos x="73606" y="0"/>
                </a:cxn>
                <a:cxn ang="0">
                  <a:pos x="102756" y="8099"/>
                </a:cxn>
                <a:cxn ang="0">
                  <a:pos x="122433" y="30188"/>
                </a:cxn>
              </a:cxnLst>
              <a:rect l="txL" t="txT" r="txR" b="txB"/>
              <a:pathLst>
                <a:path w="169" h="349">
                  <a:moveTo>
                    <a:pt x="168" y="41"/>
                  </a:moveTo>
                  <a:cubicBezTo>
                    <a:pt x="169" y="44"/>
                    <a:pt x="169" y="47"/>
                    <a:pt x="166" y="48"/>
                  </a:cubicBezTo>
                  <a:cubicBezTo>
                    <a:pt x="163" y="50"/>
                    <a:pt x="160" y="49"/>
                    <a:pt x="159" y="46"/>
                  </a:cubicBezTo>
                  <a:cubicBezTo>
                    <a:pt x="154" y="35"/>
                    <a:pt x="146" y="26"/>
                    <a:pt x="135" y="19"/>
                  </a:cubicBezTo>
                  <a:cubicBezTo>
                    <a:pt x="125" y="13"/>
                    <a:pt x="114" y="10"/>
                    <a:pt x="101" y="10"/>
                  </a:cubicBezTo>
                  <a:cubicBezTo>
                    <a:pt x="74" y="10"/>
                    <a:pt x="74" y="10"/>
                    <a:pt x="74" y="10"/>
                  </a:cubicBezTo>
                  <a:cubicBezTo>
                    <a:pt x="56" y="10"/>
                    <a:pt x="41" y="16"/>
                    <a:pt x="29" y="28"/>
                  </a:cubicBezTo>
                  <a:cubicBezTo>
                    <a:pt x="16" y="41"/>
                    <a:pt x="10" y="56"/>
                    <a:pt x="10" y="74"/>
                  </a:cubicBezTo>
                  <a:cubicBezTo>
                    <a:pt x="10" y="274"/>
                    <a:pt x="10" y="274"/>
                    <a:pt x="10" y="274"/>
                  </a:cubicBezTo>
                  <a:cubicBezTo>
                    <a:pt x="10" y="292"/>
                    <a:pt x="16" y="307"/>
                    <a:pt x="29" y="320"/>
                  </a:cubicBezTo>
                  <a:cubicBezTo>
                    <a:pt x="41" y="332"/>
                    <a:pt x="56" y="338"/>
                    <a:pt x="74" y="338"/>
                  </a:cubicBezTo>
                  <a:cubicBezTo>
                    <a:pt x="101" y="338"/>
                    <a:pt x="101" y="338"/>
                    <a:pt x="101" y="338"/>
                  </a:cubicBezTo>
                  <a:cubicBezTo>
                    <a:pt x="128" y="338"/>
                    <a:pt x="147" y="326"/>
                    <a:pt x="159" y="303"/>
                  </a:cubicBezTo>
                  <a:cubicBezTo>
                    <a:pt x="160" y="300"/>
                    <a:pt x="163" y="299"/>
                    <a:pt x="165" y="300"/>
                  </a:cubicBezTo>
                  <a:cubicBezTo>
                    <a:pt x="168" y="302"/>
                    <a:pt x="169" y="304"/>
                    <a:pt x="168" y="307"/>
                  </a:cubicBezTo>
                  <a:cubicBezTo>
                    <a:pt x="161" y="320"/>
                    <a:pt x="152" y="330"/>
                    <a:pt x="140" y="337"/>
                  </a:cubicBezTo>
                  <a:cubicBezTo>
                    <a:pt x="128" y="345"/>
                    <a:pt x="115" y="349"/>
                    <a:pt x="101" y="349"/>
                  </a:cubicBezTo>
                  <a:cubicBezTo>
                    <a:pt x="74" y="349"/>
                    <a:pt x="74" y="349"/>
                    <a:pt x="74" y="349"/>
                  </a:cubicBezTo>
                  <a:cubicBezTo>
                    <a:pt x="54" y="349"/>
                    <a:pt x="36" y="341"/>
                    <a:pt x="22" y="327"/>
                  </a:cubicBezTo>
                  <a:cubicBezTo>
                    <a:pt x="8" y="312"/>
                    <a:pt x="0" y="295"/>
                    <a:pt x="0" y="275"/>
                  </a:cubicBezTo>
                  <a:cubicBezTo>
                    <a:pt x="0" y="74"/>
                    <a:pt x="0" y="74"/>
                    <a:pt x="0" y="74"/>
                  </a:cubicBezTo>
                  <a:cubicBezTo>
                    <a:pt x="0" y="53"/>
                    <a:pt x="8" y="36"/>
                    <a:pt x="22" y="21"/>
                  </a:cubicBezTo>
                  <a:cubicBezTo>
                    <a:pt x="36" y="7"/>
                    <a:pt x="54" y="0"/>
                    <a:pt x="74" y="0"/>
                  </a:cubicBezTo>
                  <a:cubicBezTo>
                    <a:pt x="101" y="0"/>
                    <a:pt x="101" y="0"/>
                    <a:pt x="101" y="0"/>
                  </a:cubicBezTo>
                  <a:cubicBezTo>
                    <a:pt x="115" y="0"/>
                    <a:pt x="128" y="3"/>
                    <a:pt x="141" y="11"/>
                  </a:cubicBezTo>
                  <a:cubicBezTo>
                    <a:pt x="153" y="18"/>
                    <a:pt x="162" y="29"/>
                    <a:pt x="168" y="41"/>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0" name="Freeform 56"/>
            <p:cNvSpPr/>
            <p:nvPr/>
          </p:nvSpPr>
          <p:spPr>
            <a:xfrm>
              <a:off x="1552445" y="0"/>
              <a:ext cx="124682" cy="256967"/>
            </a:xfrm>
            <a:custGeom>
              <a:avLst/>
              <a:gdLst>
                <a:gd name="txL" fmla="*/ 0 w 169"/>
                <a:gd name="txT" fmla="*/ 0 h 349"/>
                <a:gd name="txR" fmla="*/ 169 w 169"/>
                <a:gd name="txB" fmla="*/ 349 h 349"/>
              </a:gdLst>
              <a:ahLst/>
              <a:cxnLst>
                <a:cxn ang="0">
                  <a:pos x="123206" y="29452"/>
                </a:cxn>
                <a:cxn ang="0">
                  <a:pos x="122469" y="34606"/>
                </a:cxn>
                <a:cxn ang="0">
                  <a:pos x="117304" y="33870"/>
                </a:cxn>
                <a:cxn ang="0">
                  <a:pos x="62710" y="6627"/>
                </a:cxn>
                <a:cxn ang="0">
                  <a:pos x="61234" y="6627"/>
                </a:cxn>
                <a:cxn ang="0">
                  <a:pos x="22871" y="22825"/>
                </a:cxn>
                <a:cxn ang="0">
                  <a:pos x="7378" y="61112"/>
                </a:cxn>
                <a:cxn ang="0">
                  <a:pos x="33937" y="106763"/>
                </a:cxn>
                <a:cxn ang="0">
                  <a:pos x="92958" y="142841"/>
                </a:cxn>
                <a:cxn ang="0">
                  <a:pos x="123206" y="194382"/>
                </a:cxn>
                <a:cxn ang="0">
                  <a:pos x="120255" y="212053"/>
                </a:cxn>
                <a:cxn ang="0">
                  <a:pos x="98860" y="244450"/>
                </a:cxn>
                <a:cxn ang="0">
                  <a:pos x="61972" y="256967"/>
                </a:cxn>
                <a:cxn ang="0">
                  <a:pos x="60497" y="256967"/>
                </a:cxn>
                <a:cxn ang="0">
                  <a:pos x="1476" y="227515"/>
                </a:cxn>
                <a:cxn ang="0">
                  <a:pos x="1476" y="222361"/>
                </a:cxn>
                <a:cxn ang="0">
                  <a:pos x="7378" y="223097"/>
                </a:cxn>
                <a:cxn ang="0">
                  <a:pos x="60497" y="249604"/>
                </a:cxn>
                <a:cxn ang="0">
                  <a:pos x="61972" y="249604"/>
                </a:cxn>
                <a:cxn ang="0">
                  <a:pos x="100336" y="233406"/>
                </a:cxn>
                <a:cxn ang="0">
                  <a:pos x="115829" y="195118"/>
                </a:cxn>
                <a:cxn ang="0">
                  <a:pos x="89269" y="148732"/>
                </a:cxn>
                <a:cxn ang="0">
                  <a:pos x="30248" y="113389"/>
                </a:cxn>
                <a:cxn ang="0">
                  <a:pos x="0" y="61849"/>
                </a:cxn>
                <a:cxn ang="0">
                  <a:pos x="2951" y="44178"/>
                </a:cxn>
                <a:cxn ang="0">
                  <a:pos x="24346" y="11781"/>
                </a:cxn>
                <a:cxn ang="0">
                  <a:pos x="61234" y="0"/>
                </a:cxn>
                <a:cxn ang="0">
                  <a:pos x="62710" y="0"/>
                </a:cxn>
                <a:cxn ang="0">
                  <a:pos x="123206" y="29452"/>
                </a:cxn>
              </a:cxnLst>
              <a:rect l="txL" t="txT" r="txR" b="txB"/>
              <a:pathLst>
                <a:path w="169" h="349">
                  <a:moveTo>
                    <a:pt x="167" y="40"/>
                  </a:moveTo>
                  <a:cubicBezTo>
                    <a:pt x="169" y="43"/>
                    <a:pt x="169" y="45"/>
                    <a:pt x="166" y="47"/>
                  </a:cubicBezTo>
                  <a:cubicBezTo>
                    <a:pt x="163" y="49"/>
                    <a:pt x="161" y="49"/>
                    <a:pt x="159" y="46"/>
                  </a:cubicBezTo>
                  <a:cubicBezTo>
                    <a:pt x="140" y="22"/>
                    <a:pt x="116" y="9"/>
                    <a:pt x="85" y="9"/>
                  </a:cubicBezTo>
                  <a:cubicBezTo>
                    <a:pt x="83" y="9"/>
                    <a:pt x="83" y="9"/>
                    <a:pt x="83" y="9"/>
                  </a:cubicBezTo>
                  <a:cubicBezTo>
                    <a:pt x="62" y="9"/>
                    <a:pt x="45" y="17"/>
                    <a:pt x="31" y="31"/>
                  </a:cubicBezTo>
                  <a:cubicBezTo>
                    <a:pt x="17" y="45"/>
                    <a:pt x="10" y="63"/>
                    <a:pt x="10" y="83"/>
                  </a:cubicBezTo>
                  <a:cubicBezTo>
                    <a:pt x="10" y="110"/>
                    <a:pt x="22" y="131"/>
                    <a:pt x="46" y="145"/>
                  </a:cubicBezTo>
                  <a:cubicBezTo>
                    <a:pt x="126" y="194"/>
                    <a:pt x="126" y="194"/>
                    <a:pt x="126" y="194"/>
                  </a:cubicBezTo>
                  <a:cubicBezTo>
                    <a:pt x="153" y="210"/>
                    <a:pt x="167" y="234"/>
                    <a:pt x="167" y="264"/>
                  </a:cubicBezTo>
                  <a:cubicBezTo>
                    <a:pt x="167" y="272"/>
                    <a:pt x="166" y="280"/>
                    <a:pt x="163" y="288"/>
                  </a:cubicBezTo>
                  <a:cubicBezTo>
                    <a:pt x="158" y="306"/>
                    <a:pt x="149" y="321"/>
                    <a:pt x="134" y="332"/>
                  </a:cubicBezTo>
                  <a:cubicBezTo>
                    <a:pt x="120" y="343"/>
                    <a:pt x="103" y="349"/>
                    <a:pt x="84" y="349"/>
                  </a:cubicBezTo>
                  <a:cubicBezTo>
                    <a:pt x="82" y="349"/>
                    <a:pt x="82" y="349"/>
                    <a:pt x="82" y="349"/>
                  </a:cubicBezTo>
                  <a:cubicBezTo>
                    <a:pt x="49" y="349"/>
                    <a:pt x="22" y="335"/>
                    <a:pt x="2" y="309"/>
                  </a:cubicBezTo>
                  <a:cubicBezTo>
                    <a:pt x="0" y="306"/>
                    <a:pt x="0" y="304"/>
                    <a:pt x="2" y="302"/>
                  </a:cubicBezTo>
                  <a:cubicBezTo>
                    <a:pt x="5" y="300"/>
                    <a:pt x="8" y="300"/>
                    <a:pt x="10" y="303"/>
                  </a:cubicBezTo>
                  <a:cubicBezTo>
                    <a:pt x="28" y="327"/>
                    <a:pt x="52" y="339"/>
                    <a:pt x="82" y="339"/>
                  </a:cubicBezTo>
                  <a:cubicBezTo>
                    <a:pt x="84" y="339"/>
                    <a:pt x="84" y="339"/>
                    <a:pt x="84" y="339"/>
                  </a:cubicBezTo>
                  <a:cubicBezTo>
                    <a:pt x="105" y="339"/>
                    <a:pt x="123" y="332"/>
                    <a:pt x="136" y="317"/>
                  </a:cubicBezTo>
                  <a:cubicBezTo>
                    <a:pt x="150" y="303"/>
                    <a:pt x="157" y="285"/>
                    <a:pt x="157" y="265"/>
                  </a:cubicBezTo>
                  <a:cubicBezTo>
                    <a:pt x="157" y="237"/>
                    <a:pt x="145" y="217"/>
                    <a:pt x="121" y="202"/>
                  </a:cubicBezTo>
                  <a:cubicBezTo>
                    <a:pt x="41" y="154"/>
                    <a:pt x="41" y="154"/>
                    <a:pt x="41" y="154"/>
                  </a:cubicBezTo>
                  <a:cubicBezTo>
                    <a:pt x="14" y="138"/>
                    <a:pt x="0" y="114"/>
                    <a:pt x="0" y="84"/>
                  </a:cubicBezTo>
                  <a:cubicBezTo>
                    <a:pt x="0" y="76"/>
                    <a:pt x="1" y="68"/>
                    <a:pt x="4" y="60"/>
                  </a:cubicBezTo>
                  <a:cubicBezTo>
                    <a:pt x="9" y="42"/>
                    <a:pt x="19" y="27"/>
                    <a:pt x="33" y="16"/>
                  </a:cubicBezTo>
                  <a:cubicBezTo>
                    <a:pt x="48" y="5"/>
                    <a:pt x="64" y="0"/>
                    <a:pt x="83" y="0"/>
                  </a:cubicBezTo>
                  <a:cubicBezTo>
                    <a:pt x="85" y="0"/>
                    <a:pt x="85" y="0"/>
                    <a:pt x="85" y="0"/>
                  </a:cubicBezTo>
                  <a:cubicBezTo>
                    <a:pt x="119" y="0"/>
                    <a:pt x="146" y="13"/>
                    <a:pt x="167" y="40"/>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grpSp>
      <p:sp>
        <p:nvSpPr>
          <p:cNvPr id="4105" name="Freeform 57"/>
          <p:cNvSpPr/>
          <p:nvPr/>
        </p:nvSpPr>
        <p:spPr>
          <a:xfrm>
            <a:off x="11012488" y="6050541"/>
            <a:ext cx="666750" cy="620712"/>
          </a:xfrm>
          <a:custGeom>
            <a:avLst/>
            <a:gdLst>
              <a:gd name="txL" fmla="*/ 0 w 1021"/>
              <a:gd name="txT" fmla="*/ 0 h 1021"/>
              <a:gd name="txR" fmla="*/ 1021 w 1021"/>
              <a:gd name="txB" fmla="*/ 1021 h 1021"/>
            </a:gdLst>
            <a:ahLst/>
            <a:cxnLst>
              <a:cxn ang="0">
                <a:pos x="642588" y="620712"/>
              </a:cxn>
              <a:cxn ang="0">
                <a:pos x="24162" y="620712"/>
              </a:cxn>
              <a:cxn ang="0">
                <a:pos x="0" y="598218"/>
              </a:cxn>
              <a:cxn ang="0">
                <a:pos x="0" y="22494"/>
              </a:cxn>
              <a:cxn ang="0">
                <a:pos x="24162" y="0"/>
              </a:cxn>
              <a:cxn ang="0">
                <a:pos x="642588" y="0"/>
              </a:cxn>
              <a:cxn ang="0">
                <a:pos x="666750" y="22494"/>
              </a:cxn>
              <a:cxn ang="0">
                <a:pos x="666750" y="598218"/>
              </a:cxn>
              <a:cxn ang="0">
                <a:pos x="642588" y="620712"/>
              </a:cxn>
            </a:cxnLst>
            <a:rect l="txL" t="txT" r="txR" b="txB"/>
            <a:pathLst>
              <a:path w="1021" h="1021">
                <a:moveTo>
                  <a:pt x="984" y="1021"/>
                </a:moveTo>
                <a:cubicBezTo>
                  <a:pt x="37" y="1021"/>
                  <a:pt x="37" y="1021"/>
                  <a:pt x="37" y="1021"/>
                </a:cubicBezTo>
                <a:cubicBezTo>
                  <a:pt x="17" y="1021"/>
                  <a:pt x="0" y="1005"/>
                  <a:pt x="0" y="984"/>
                </a:cubicBezTo>
                <a:cubicBezTo>
                  <a:pt x="0" y="37"/>
                  <a:pt x="0" y="37"/>
                  <a:pt x="0" y="37"/>
                </a:cubicBezTo>
                <a:cubicBezTo>
                  <a:pt x="0" y="17"/>
                  <a:pt x="17" y="0"/>
                  <a:pt x="37" y="0"/>
                </a:cubicBezTo>
                <a:cubicBezTo>
                  <a:pt x="984" y="0"/>
                  <a:pt x="984" y="0"/>
                  <a:pt x="984" y="0"/>
                </a:cubicBezTo>
                <a:cubicBezTo>
                  <a:pt x="1004" y="0"/>
                  <a:pt x="1021" y="17"/>
                  <a:pt x="1021" y="37"/>
                </a:cubicBezTo>
                <a:cubicBezTo>
                  <a:pt x="1021" y="984"/>
                  <a:pt x="1021" y="984"/>
                  <a:pt x="1021" y="984"/>
                </a:cubicBezTo>
                <a:cubicBezTo>
                  <a:pt x="1021" y="1005"/>
                  <a:pt x="1004" y="1021"/>
                  <a:pt x="984" y="1021"/>
                </a:cubicBezTo>
                <a:close/>
              </a:path>
            </a:pathLst>
          </a:custGeom>
          <a:noFill/>
          <a:ln w="12700" cap="rnd" cmpd="sng">
            <a:solidFill>
              <a:schemeClr val="bg1">
                <a:alpha val="100000"/>
              </a:schemeClr>
            </a:solidFill>
            <a:prstDash val="solid"/>
            <a:miter lim="800000"/>
            <a:headEnd type="none" w="med" len="med"/>
            <a:tailEnd type="none" w="med" len="me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06" name="Line 58"/>
          <p:cNvSpPr/>
          <p:nvPr/>
        </p:nvSpPr>
        <p:spPr>
          <a:xfrm>
            <a:off x="11118850" y="5974198"/>
            <a:ext cx="0" cy="107950"/>
          </a:xfrm>
          <a:prstGeom prst="line">
            <a:avLst/>
          </a:prstGeom>
          <a:ln w="12700" cap="rnd" cmpd="sng">
            <a:solidFill>
              <a:schemeClr val="bg1"/>
            </a:solidFill>
            <a:prstDash val="solid"/>
            <a:headEnd type="none" w="med" len="med"/>
            <a:tailEnd type="none" w="med" len="med"/>
          </a:ln>
        </p:spPr>
      </p:sp>
      <p:sp>
        <p:nvSpPr>
          <p:cNvPr id="4107" name="Line 59"/>
          <p:cNvSpPr/>
          <p:nvPr/>
        </p:nvSpPr>
        <p:spPr>
          <a:xfrm>
            <a:off x="11572875" y="5994978"/>
            <a:ext cx="0" cy="107950"/>
          </a:xfrm>
          <a:prstGeom prst="line">
            <a:avLst/>
          </a:prstGeom>
          <a:ln w="12700" cap="rnd" cmpd="sng">
            <a:solidFill>
              <a:schemeClr val="bg1"/>
            </a:solidFill>
            <a:prstDash val="solid"/>
            <a:headEnd type="none" w="med" len="med"/>
            <a:tailEnd type="none" w="med" len="med"/>
          </a:ln>
        </p:spPr>
      </p:sp>
      <p:sp>
        <p:nvSpPr>
          <p:cNvPr id="4108" name="Line 62"/>
          <p:cNvSpPr/>
          <p:nvPr/>
        </p:nvSpPr>
        <p:spPr>
          <a:xfrm>
            <a:off x="11063288" y="6163253"/>
            <a:ext cx="566737" cy="0"/>
          </a:xfrm>
          <a:prstGeom prst="line">
            <a:avLst/>
          </a:prstGeom>
          <a:ln w="12700" cap="rnd" cmpd="sng">
            <a:solidFill>
              <a:schemeClr val="bg1"/>
            </a:solidFill>
            <a:prstDash val="solid"/>
            <a:headEnd type="none" w="med" len="med"/>
            <a:tailEnd type="none" w="med" len="med"/>
          </a:ln>
        </p:spPr>
      </p:sp>
      <p:sp>
        <p:nvSpPr>
          <p:cNvPr id="4109" name="Text Box 33"/>
          <p:cNvSpPr txBox="1"/>
          <p:nvPr/>
        </p:nvSpPr>
        <p:spPr>
          <a:xfrm>
            <a:off x="11066463" y="6188653"/>
            <a:ext cx="665162" cy="461665"/>
          </a:xfrm>
          <a:prstGeom prst="rect">
            <a:avLst/>
          </a:prstGeom>
          <a:noFill/>
          <a:ln w="9525">
            <a:noFill/>
          </a:ln>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2400" dirty="0">
                <a:solidFill>
                  <a:srgbClr val="FFFFFF"/>
                </a:solidFill>
                <a:latin typeface="Meiryo UI" panose="020B0604030504040204" pitchFamily="34" charset="-128"/>
                <a:ea typeface="Meiryo UI" panose="020B0604030504040204" pitchFamily="34" charset="-128"/>
              </a:rPr>
              <a:t>10</a:t>
            </a:r>
            <a:endParaRPr kumimoji="0" lang="zh-CN" altLang="en-US" sz="1800" b="0" i="0" u="none" strike="noStrike" kern="1200" cap="none" spc="0" normalizeH="0" baseline="0" noProof="0" dirty="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5" name="TextBox 64"/>
          <p:cNvSpPr txBox="1"/>
          <p:nvPr/>
        </p:nvSpPr>
        <p:spPr>
          <a:xfrm>
            <a:off x="884238" y="327025"/>
            <a:ext cx="1723549" cy="400110"/>
          </a:xfrm>
          <a:prstGeom prst="rect">
            <a:avLst/>
          </a:prstGeom>
          <a:noFill/>
          <a:ln w="9525">
            <a:noFill/>
          </a:ln>
        </p:spPr>
        <p:txBody>
          <a:bodyPr wrap="none">
            <a:spAutoFit/>
          </a:bodyPr>
          <a:lstStyle/>
          <a:p>
            <a:r>
              <a:rPr lang="zh-CN" altLang="en-US" sz="2000" dirty="0">
                <a:solidFill>
                  <a:srgbClr val="F8F8F8"/>
                </a:solidFill>
                <a:latin typeface="微软雅黑" panose="020B0503020204020204" pitchFamily="34" charset="-122"/>
                <a:ea typeface="微软雅黑" panose="020B0503020204020204" pitchFamily="34" charset="-122"/>
              </a:rPr>
              <a:t>五、模型架构</a:t>
            </a:r>
          </a:p>
        </p:txBody>
      </p:sp>
      <p:sp>
        <p:nvSpPr>
          <p:cNvPr id="2" name="文本框 1">
            <a:extLst>
              <a:ext uri="{FF2B5EF4-FFF2-40B4-BE49-F238E27FC236}">
                <a16:creationId xmlns:a16="http://schemas.microsoft.com/office/drawing/2014/main" id="{F0087167-A39C-54EC-9109-FC7D6D9B095D}"/>
              </a:ext>
            </a:extLst>
          </p:cNvPr>
          <p:cNvSpPr txBox="1"/>
          <p:nvPr/>
        </p:nvSpPr>
        <p:spPr>
          <a:xfrm>
            <a:off x="711808" y="1467420"/>
            <a:ext cx="3723306" cy="369332"/>
          </a:xfrm>
          <a:prstGeom prst="rect">
            <a:avLst/>
          </a:prstGeom>
          <a:noFill/>
        </p:spPr>
        <p:txBody>
          <a:bodyPr wrap="square" rtlCol="0">
            <a:spAutoFit/>
          </a:bodyPr>
          <a:lstStyle/>
          <a:p>
            <a:r>
              <a:rPr lang="en-US" altLang="zh-CN" dirty="0"/>
              <a:t>SBERT</a:t>
            </a:r>
            <a:endParaRPr lang="zh-CN" altLang="en-US" dirty="0"/>
          </a:p>
        </p:txBody>
      </p:sp>
      <p:pic>
        <p:nvPicPr>
          <p:cNvPr id="11" name="图片 10">
            <a:extLst>
              <a:ext uri="{FF2B5EF4-FFF2-40B4-BE49-F238E27FC236}">
                <a16:creationId xmlns:a16="http://schemas.microsoft.com/office/drawing/2014/main" id="{EC94F9AD-6C30-BBDA-214B-7D048DE4A92A}"/>
              </a:ext>
            </a:extLst>
          </p:cNvPr>
          <p:cNvPicPr>
            <a:picLocks noChangeAspect="1"/>
          </p:cNvPicPr>
          <p:nvPr/>
        </p:nvPicPr>
        <p:blipFill>
          <a:blip r:embed="rId2"/>
          <a:stretch>
            <a:fillRect/>
          </a:stretch>
        </p:blipFill>
        <p:spPr>
          <a:xfrm>
            <a:off x="1743067" y="1836752"/>
            <a:ext cx="7559683" cy="3518018"/>
          </a:xfrm>
          <a:prstGeom prst="rect">
            <a:avLst/>
          </a:prstGeom>
        </p:spPr>
      </p:pic>
      <p:sp>
        <p:nvSpPr>
          <p:cNvPr id="14" name="文本框 13">
            <a:extLst>
              <a:ext uri="{FF2B5EF4-FFF2-40B4-BE49-F238E27FC236}">
                <a16:creationId xmlns:a16="http://schemas.microsoft.com/office/drawing/2014/main" id="{114F6592-BAF7-F731-34E2-074CF3C5E04C}"/>
              </a:ext>
            </a:extLst>
          </p:cNvPr>
          <p:cNvSpPr txBox="1"/>
          <p:nvPr/>
        </p:nvSpPr>
        <p:spPr>
          <a:xfrm>
            <a:off x="784185" y="5974198"/>
            <a:ext cx="7795843" cy="276999"/>
          </a:xfrm>
          <a:prstGeom prst="rect">
            <a:avLst/>
          </a:prstGeom>
          <a:noFill/>
        </p:spPr>
        <p:txBody>
          <a:bodyPr wrap="square">
            <a:spAutoFit/>
          </a:bodyPr>
          <a:lstStyle/>
          <a:p>
            <a:r>
              <a:rPr lang="en-US" altLang="zh-CN" sz="1200" b="1" dirty="0">
                <a:solidFill>
                  <a:schemeClr val="bg1"/>
                </a:solidFill>
              </a:rPr>
              <a:t>Sentence BERT Sentence Embeddings using Siamese BERT-Networks</a:t>
            </a:r>
          </a:p>
        </p:txBody>
      </p:sp>
    </p:spTree>
    <p:extLst>
      <p:ext uri="{BB962C8B-B14F-4D97-AF65-F5344CB8AC3E}">
        <p14:creationId xmlns:p14="http://schemas.microsoft.com/office/powerpoint/2010/main" val="548919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五边形 46"/>
          <p:cNvSpPr/>
          <p:nvPr/>
        </p:nvSpPr>
        <p:spPr>
          <a:xfrm>
            <a:off x="85725" y="258763"/>
            <a:ext cx="765175" cy="487362"/>
          </a:xfrm>
          <a:prstGeom prst="homePlate">
            <a:avLst>
              <a:gd name="adj" fmla="val 29641"/>
            </a:avLst>
          </a:prstGeom>
          <a:solidFill>
            <a:schemeClr val="bg1"/>
          </a:solidFill>
          <a:ln w="9525">
            <a:noFill/>
          </a:ln>
        </p:spPr>
        <p:txBody>
          <a:bodyPr lIns="90170" tIns="46990" rIns="90170" bIns="46990"/>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00" name="五边形 46"/>
          <p:cNvSpPr/>
          <p:nvPr/>
        </p:nvSpPr>
        <p:spPr>
          <a:xfrm>
            <a:off x="0" y="258763"/>
            <a:ext cx="765175" cy="487362"/>
          </a:xfrm>
          <a:prstGeom prst="homePlate">
            <a:avLst>
              <a:gd name="adj" fmla="val 29641"/>
            </a:avLst>
          </a:prstGeom>
          <a:solidFill>
            <a:schemeClr val="bg2"/>
          </a:solidFill>
          <a:ln w="9525">
            <a:noFill/>
          </a:ln>
        </p:spPr>
        <p:txBody>
          <a:bodyPr lIns="90170" tIns="46990" rIns="90170" bIns="46990"/>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4103" name="TIMELINE"/>
          <p:cNvGrpSpPr/>
          <p:nvPr/>
        </p:nvGrpSpPr>
        <p:grpSpPr>
          <a:xfrm>
            <a:off x="9302750" y="6052128"/>
            <a:ext cx="1570038" cy="349250"/>
            <a:chOff x="0" y="0"/>
            <a:chExt cx="1775962" cy="424224"/>
          </a:xfrm>
        </p:grpSpPr>
        <p:sp>
          <p:nvSpPr>
            <p:cNvPr id="4171" name="Freeform 37"/>
            <p:cNvSpPr/>
            <p:nvPr/>
          </p:nvSpPr>
          <p:spPr>
            <a:xfrm>
              <a:off x="0" y="1520"/>
              <a:ext cx="217434" cy="422703"/>
            </a:xfrm>
            <a:custGeom>
              <a:avLst/>
              <a:gdLst>
                <a:gd name="txL" fmla="*/ 0 w 296"/>
                <a:gd name="txT" fmla="*/ 0 h 573"/>
                <a:gd name="txR" fmla="*/ 296 w 296"/>
                <a:gd name="txB" fmla="*/ 573 h 573"/>
              </a:gdLst>
              <a:ahLst/>
              <a:cxnLst>
                <a:cxn ang="0">
                  <a:pos x="217434" y="11066"/>
                </a:cxn>
                <a:cxn ang="0">
                  <a:pos x="206415" y="22869"/>
                </a:cxn>
                <a:cxn ang="0">
                  <a:pos x="122674" y="22869"/>
                </a:cxn>
                <a:cxn ang="0">
                  <a:pos x="120470" y="25820"/>
                </a:cxn>
                <a:cxn ang="0">
                  <a:pos x="120470" y="410900"/>
                </a:cxn>
                <a:cxn ang="0">
                  <a:pos x="109452" y="422703"/>
                </a:cxn>
                <a:cxn ang="0">
                  <a:pos x="97698" y="410900"/>
                </a:cxn>
                <a:cxn ang="0">
                  <a:pos x="97698" y="25820"/>
                </a:cxn>
                <a:cxn ang="0">
                  <a:pos x="94760" y="22869"/>
                </a:cxn>
                <a:cxn ang="0">
                  <a:pos x="11753" y="22869"/>
                </a:cxn>
                <a:cxn ang="0">
                  <a:pos x="0" y="11066"/>
                </a:cxn>
                <a:cxn ang="0">
                  <a:pos x="11753" y="0"/>
                </a:cxn>
                <a:cxn ang="0">
                  <a:pos x="206415" y="0"/>
                </a:cxn>
                <a:cxn ang="0">
                  <a:pos x="217434" y="11066"/>
                </a:cxn>
              </a:cxnLst>
              <a:rect l="txL" t="txT" r="txR" b="txB"/>
              <a:pathLst>
                <a:path w="296" h="573">
                  <a:moveTo>
                    <a:pt x="296" y="15"/>
                  </a:moveTo>
                  <a:cubicBezTo>
                    <a:pt x="296" y="26"/>
                    <a:pt x="291" y="31"/>
                    <a:pt x="281" y="31"/>
                  </a:cubicBezTo>
                  <a:cubicBezTo>
                    <a:pt x="167" y="31"/>
                    <a:pt x="167" y="31"/>
                    <a:pt x="167" y="31"/>
                  </a:cubicBezTo>
                  <a:cubicBezTo>
                    <a:pt x="165" y="31"/>
                    <a:pt x="164" y="32"/>
                    <a:pt x="164" y="35"/>
                  </a:cubicBezTo>
                  <a:cubicBezTo>
                    <a:pt x="164" y="557"/>
                    <a:pt x="164" y="557"/>
                    <a:pt x="164" y="557"/>
                  </a:cubicBezTo>
                  <a:cubicBezTo>
                    <a:pt x="164" y="567"/>
                    <a:pt x="159" y="573"/>
                    <a:pt x="149" y="573"/>
                  </a:cubicBezTo>
                  <a:cubicBezTo>
                    <a:pt x="138" y="573"/>
                    <a:pt x="133" y="567"/>
                    <a:pt x="133" y="557"/>
                  </a:cubicBezTo>
                  <a:cubicBezTo>
                    <a:pt x="133" y="35"/>
                    <a:pt x="133" y="35"/>
                    <a:pt x="133" y="35"/>
                  </a:cubicBezTo>
                  <a:cubicBezTo>
                    <a:pt x="133" y="32"/>
                    <a:pt x="132" y="31"/>
                    <a:pt x="129" y="31"/>
                  </a:cubicBezTo>
                  <a:cubicBezTo>
                    <a:pt x="16" y="31"/>
                    <a:pt x="16" y="31"/>
                    <a:pt x="16" y="31"/>
                  </a:cubicBezTo>
                  <a:cubicBezTo>
                    <a:pt x="5" y="31"/>
                    <a:pt x="0" y="26"/>
                    <a:pt x="0" y="15"/>
                  </a:cubicBezTo>
                  <a:cubicBezTo>
                    <a:pt x="0" y="5"/>
                    <a:pt x="5" y="0"/>
                    <a:pt x="16" y="0"/>
                  </a:cubicBezTo>
                  <a:cubicBezTo>
                    <a:pt x="281" y="0"/>
                    <a:pt x="281" y="0"/>
                    <a:pt x="281" y="0"/>
                  </a:cubicBezTo>
                  <a:cubicBezTo>
                    <a:pt x="291" y="0"/>
                    <a:pt x="296" y="5"/>
                    <a:pt x="296" y="15"/>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2" name="Freeform 38"/>
            <p:cNvSpPr/>
            <p:nvPr/>
          </p:nvSpPr>
          <p:spPr>
            <a:xfrm>
              <a:off x="275214" y="1520"/>
              <a:ext cx="22808" cy="422703"/>
            </a:xfrm>
            <a:custGeom>
              <a:avLst/>
              <a:gdLst>
                <a:gd name="txL" fmla="*/ 0 w 31"/>
                <a:gd name="txT" fmla="*/ 0 h 573"/>
                <a:gd name="txR" fmla="*/ 31 w 31"/>
                <a:gd name="txB" fmla="*/ 573 h 573"/>
              </a:gdLst>
              <a:ahLst/>
              <a:cxnLst>
                <a:cxn ang="0">
                  <a:pos x="22808" y="410900"/>
                </a:cxn>
                <a:cxn ang="0">
                  <a:pos x="11036" y="422703"/>
                </a:cxn>
                <a:cxn ang="0">
                  <a:pos x="0" y="410900"/>
                </a:cxn>
                <a:cxn ang="0">
                  <a:pos x="0" y="11066"/>
                </a:cxn>
                <a:cxn ang="0">
                  <a:pos x="11036" y="0"/>
                </a:cxn>
                <a:cxn ang="0">
                  <a:pos x="22808" y="11066"/>
                </a:cxn>
                <a:cxn ang="0">
                  <a:pos x="22808" y="410900"/>
                </a:cxn>
              </a:cxnLst>
              <a:rect l="txL" t="txT" r="txR" b="txB"/>
              <a:pathLst>
                <a:path w="31" h="573">
                  <a:moveTo>
                    <a:pt x="31" y="557"/>
                  </a:moveTo>
                  <a:cubicBezTo>
                    <a:pt x="31" y="567"/>
                    <a:pt x="25" y="573"/>
                    <a:pt x="15" y="573"/>
                  </a:cubicBezTo>
                  <a:cubicBezTo>
                    <a:pt x="5" y="573"/>
                    <a:pt x="0" y="567"/>
                    <a:pt x="0" y="557"/>
                  </a:cubicBezTo>
                  <a:cubicBezTo>
                    <a:pt x="0" y="15"/>
                    <a:pt x="0" y="15"/>
                    <a:pt x="0" y="15"/>
                  </a:cubicBezTo>
                  <a:cubicBezTo>
                    <a:pt x="0" y="5"/>
                    <a:pt x="5" y="0"/>
                    <a:pt x="15" y="0"/>
                  </a:cubicBezTo>
                  <a:cubicBezTo>
                    <a:pt x="25" y="0"/>
                    <a:pt x="31" y="5"/>
                    <a:pt x="31" y="15"/>
                  </a:cubicBezTo>
                  <a:lnTo>
                    <a:pt x="31" y="557"/>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3" name="Freeform 39"/>
            <p:cNvSpPr/>
            <p:nvPr/>
          </p:nvSpPr>
          <p:spPr>
            <a:xfrm>
              <a:off x="355800" y="0"/>
              <a:ext cx="302583" cy="424224"/>
            </a:xfrm>
            <a:custGeom>
              <a:avLst/>
              <a:gdLst>
                <a:gd name="txL" fmla="*/ 0 w 410"/>
                <a:gd name="txT" fmla="*/ 0 h 575"/>
                <a:gd name="txR" fmla="*/ 410 w 410"/>
                <a:gd name="txB" fmla="*/ 575 h 575"/>
              </a:gdLst>
              <a:ahLst/>
              <a:cxnLst>
                <a:cxn ang="0">
                  <a:pos x="302583" y="412420"/>
                </a:cxn>
                <a:cxn ang="0">
                  <a:pos x="291513" y="424224"/>
                </a:cxn>
                <a:cxn ang="0">
                  <a:pos x="280443" y="412420"/>
                </a:cxn>
                <a:cxn ang="0">
                  <a:pos x="280443" y="67876"/>
                </a:cxn>
                <a:cxn ang="0">
                  <a:pos x="278967" y="67138"/>
                </a:cxn>
                <a:cxn ang="0">
                  <a:pos x="277491" y="67876"/>
                </a:cxn>
                <a:cxn ang="0">
                  <a:pos x="161624" y="303228"/>
                </a:cxn>
                <a:cxn ang="0">
                  <a:pos x="151292" y="309868"/>
                </a:cxn>
                <a:cxn ang="0">
                  <a:pos x="140959" y="303228"/>
                </a:cxn>
                <a:cxn ang="0">
                  <a:pos x="25092" y="67876"/>
                </a:cxn>
                <a:cxn ang="0">
                  <a:pos x="24354" y="67138"/>
                </a:cxn>
                <a:cxn ang="0">
                  <a:pos x="22878" y="67876"/>
                </a:cxn>
                <a:cxn ang="0">
                  <a:pos x="22878" y="412420"/>
                </a:cxn>
                <a:cxn ang="0">
                  <a:pos x="11808" y="424224"/>
                </a:cxn>
                <a:cxn ang="0">
                  <a:pos x="0" y="412420"/>
                </a:cxn>
                <a:cxn ang="0">
                  <a:pos x="0" y="12542"/>
                </a:cxn>
                <a:cxn ang="0">
                  <a:pos x="8856" y="1476"/>
                </a:cxn>
                <a:cxn ang="0">
                  <a:pos x="22140" y="8853"/>
                </a:cxn>
                <a:cxn ang="0">
                  <a:pos x="149815" y="270028"/>
                </a:cxn>
                <a:cxn ang="0">
                  <a:pos x="152768" y="270028"/>
                </a:cxn>
                <a:cxn ang="0">
                  <a:pos x="281181" y="8853"/>
                </a:cxn>
                <a:cxn ang="0">
                  <a:pos x="293727" y="1476"/>
                </a:cxn>
                <a:cxn ang="0">
                  <a:pos x="302583" y="12542"/>
                </a:cxn>
                <a:cxn ang="0">
                  <a:pos x="302583" y="412420"/>
                </a:cxn>
              </a:cxnLst>
              <a:rect l="txL" t="txT" r="txR" b="txB"/>
              <a:pathLst>
                <a:path w="410" h="575">
                  <a:moveTo>
                    <a:pt x="410" y="559"/>
                  </a:moveTo>
                  <a:cubicBezTo>
                    <a:pt x="410" y="569"/>
                    <a:pt x="405" y="575"/>
                    <a:pt x="395" y="575"/>
                  </a:cubicBezTo>
                  <a:cubicBezTo>
                    <a:pt x="385" y="575"/>
                    <a:pt x="380" y="569"/>
                    <a:pt x="380" y="559"/>
                  </a:cubicBezTo>
                  <a:cubicBezTo>
                    <a:pt x="380" y="92"/>
                    <a:pt x="380" y="92"/>
                    <a:pt x="380" y="92"/>
                  </a:cubicBezTo>
                  <a:cubicBezTo>
                    <a:pt x="380" y="92"/>
                    <a:pt x="379" y="91"/>
                    <a:pt x="378" y="91"/>
                  </a:cubicBezTo>
                  <a:cubicBezTo>
                    <a:pt x="377" y="91"/>
                    <a:pt x="376" y="91"/>
                    <a:pt x="376" y="92"/>
                  </a:cubicBezTo>
                  <a:cubicBezTo>
                    <a:pt x="219" y="411"/>
                    <a:pt x="219" y="411"/>
                    <a:pt x="219" y="411"/>
                  </a:cubicBezTo>
                  <a:cubicBezTo>
                    <a:pt x="216" y="417"/>
                    <a:pt x="211" y="420"/>
                    <a:pt x="205" y="420"/>
                  </a:cubicBezTo>
                  <a:cubicBezTo>
                    <a:pt x="199" y="420"/>
                    <a:pt x="194" y="417"/>
                    <a:pt x="191" y="411"/>
                  </a:cubicBezTo>
                  <a:cubicBezTo>
                    <a:pt x="34" y="92"/>
                    <a:pt x="34" y="92"/>
                    <a:pt x="34" y="92"/>
                  </a:cubicBezTo>
                  <a:cubicBezTo>
                    <a:pt x="34" y="91"/>
                    <a:pt x="33" y="91"/>
                    <a:pt x="33" y="91"/>
                  </a:cubicBezTo>
                  <a:cubicBezTo>
                    <a:pt x="31" y="91"/>
                    <a:pt x="31" y="92"/>
                    <a:pt x="31" y="92"/>
                  </a:cubicBezTo>
                  <a:cubicBezTo>
                    <a:pt x="31" y="559"/>
                    <a:pt x="31" y="559"/>
                    <a:pt x="31" y="559"/>
                  </a:cubicBezTo>
                  <a:cubicBezTo>
                    <a:pt x="31" y="569"/>
                    <a:pt x="26" y="575"/>
                    <a:pt x="16" y="575"/>
                  </a:cubicBezTo>
                  <a:cubicBezTo>
                    <a:pt x="5" y="575"/>
                    <a:pt x="0" y="569"/>
                    <a:pt x="0" y="559"/>
                  </a:cubicBezTo>
                  <a:cubicBezTo>
                    <a:pt x="0" y="17"/>
                    <a:pt x="0" y="17"/>
                    <a:pt x="0" y="17"/>
                  </a:cubicBezTo>
                  <a:cubicBezTo>
                    <a:pt x="0" y="9"/>
                    <a:pt x="4" y="4"/>
                    <a:pt x="12" y="2"/>
                  </a:cubicBezTo>
                  <a:cubicBezTo>
                    <a:pt x="20" y="0"/>
                    <a:pt x="26" y="4"/>
                    <a:pt x="30" y="12"/>
                  </a:cubicBezTo>
                  <a:cubicBezTo>
                    <a:pt x="203" y="366"/>
                    <a:pt x="203" y="366"/>
                    <a:pt x="203" y="366"/>
                  </a:cubicBezTo>
                  <a:cubicBezTo>
                    <a:pt x="204" y="368"/>
                    <a:pt x="206" y="368"/>
                    <a:pt x="207" y="366"/>
                  </a:cubicBezTo>
                  <a:cubicBezTo>
                    <a:pt x="381" y="12"/>
                    <a:pt x="381" y="12"/>
                    <a:pt x="381" y="12"/>
                  </a:cubicBezTo>
                  <a:cubicBezTo>
                    <a:pt x="385" y="4"/>
                    <a:pt x="390" y="0"/>
                    <a:pt x="398" y="2"/>
                  </a:cubicBezTo>
                  <a:cubicBezTo>
                    <a:pt x="406" y="4"/>
                    <a:pt x="410" y="9"/>
                    <a:pt x="410" y="17"/>
                  </a:cubicBezTo>
                  <a:lnTo>
                    <a:pt x="410" y="559"/>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4" name="Freeform 40"/>
            <p:cNvSpPr/>
            <p:nvPr/>
          </p:nvSpPr>
          <p:spPr>
            <a:xfrm>
              <a:off x="717683" y="1520"/>
              <a:ext cx="194626" cy="422703"/>
            </a:xfrm>
            <a:custGeom>
              <a:avLst/>
              <a:gdLst>
                <a:gd name="txL" fmla="*/ 0 w 265"/>
                <a:gd name="txT" fmla="*/ 0 h 573"/>
                <a:gd name="txR" fmla="*/ 265 w 265"/>
                <a:gd name="txB" fmla="*/ 573 h 573"/>
              </a:gdLst>
              <a:ahLst/>
              <a:cxnLst>
                <a:cxn ang="0">
                  <a:pos x="194626" y="410900"/>
                </a:cxn>
                <a:cxn ang="0">
                  <a:pos x="182875" y="422703"/>
                </a:cxn>
                <a:cxn ang="0">
                  <a:pos x="11751" y="422703"/>
                </a:cxn>
                <a:cxn ang="0">
                  <a:pos x="0" y="410900"/>
                </a:cxn>
                <a:cxn ang="0">
                  <a:pos x="0" y="11066"/>
                </a:cxn>
                <a:cxn ang="0">
                  <a:pos x="11751" y="0"/>
                </a:cxn>
                <a:cxn ang="0">
                  <a:pos x="182875" y="0"/>
                </a:cxn>
                <a:cxn ang="0">
                  <a:pos x="194626" y="11066"/>
                </a:cxn>
                <a:cxn ang="0">
                  <a:pos x="182875" y="22869"/>
                </a:cxn>
                <a:cxn ang="0">
                  <a:pos x="24971" y="22869"/>
                </a:cxn>
                <a:cxn ang="0">
                  <a:pos x="22033" y="25820"/>
                </a:cxn>
                <a:cxn ang="0">
                  <a:pos x="22033" y="196229"/>
                </a:cxn>
                <a:cxn ang="0">
                  <a:pos x="24971" y="199917"/>
                </a:cxn>
                <a:cxn ang="0">
                  <a:pos x="160107" y="199917"/>
                </a:cxn>
                <a:cxn ang="0">
                  <a:pos x="171858" y="210983"/>
                </a:cxn>
                <a:cxn ang="0">
                  <a:pos x="160107" y="222786"/>
                </a:cxn>
                <a:cxn ang="0">
                  <a:pos x="24971" y="222786"/>
                </a:cxn>
                <a:cxn ang="0">
                  <a:pos x="22033" y="224999"/>
                </a:cxn>
                <a:cxn ang="0">
                  <a:pos x="22033" y="396883"/>
                </a:cxn>
                <a:cxn ang="0">
                  <a:pos x="24971" y="399834"/>
                </a:cxn>
                <a:cxn ang="0">
                  <a:pos x="182875" y="399834"/>
                </a:cxn>
                <a:cxn ang="0">
                  <a:pos x="194626" y="410900"/>
                </a:cxn>
              </a:cxnLst>
              <a:rect l="txL" t="txT" r="txR" b="txB"/>
              <a:pathLst>
                <a:path w="265" h="573">
                  <a:moveTo>
                    <a:pt x="265" y="557"/>
                  </a:moveTo>
                  <a:cubicBezTo>
                    <a:pt x="265" y="568"/>
                    <a:pt x="260" y="573"/>
                    <a:pt x="249" y="573"/>
                  </a:cubicBezTo>
                  <a:cubicBezTo>
                    <a:pt x="16" y="573"/>
                    <a:pt x="16" y="573"/>
                    <a:pt x="16" y="573"/>
                  </a:cubicBezTo>
                  <a:cubicBezTo>
                    <a:pt x="5" y="573"/>
                    <a:pt x="0" y="567"/>
                    <a:pt x="0" y="557"/>
                  </a:cubicBezTo>
                  <a:cubicBezTo>
                    <a:pt x="0" y="15"/>
                    <a:pt x="0" y="15"/>
                    <a:pt x="0" y="15"/>
                  </a:cubicBezTo>
                  <a:cubicBezTo>
                    <a:pt x="0" y="5"/>
                    <a:pt x="5" y="0"/>
                    <a:pt x="16" y="0"/>
                  </a:cubicBezTo>
                  <a:cubicBezTo>
                    <a:pt x="249" y="0"/>
                    <a:pt x="249" y="0"/>
                    <a:pt x="249" y="0"/>
                  </a:cubicBezTo>
                  <a:cubicBezTo>
                    <a:pt x="260" y="0"/>
                    <a:pt x="265" y="5"/>
                    <a:pt x="265" y="15"/>
                  </a:cubicBezTo>
                  <a:cubicBezTo>
                    <a:pt x="265" y="26"/>
                    <a:pt x="260" y="31"/>
                    <a:pt x="249" y="31"/>
                  </a:cubicBezTo>
                  <a:cubicBezTo>
                    <a:pt x="34" y="31"/>
                    <a:pt x="34" y="31"/>
                    <a:pt x="34" y="31"/>
                  </a:cubicBezTo>
                  <a:cubicBezTo>
                    <a:pt x="32" y="31"/>
                    <a:pt x="30" y="32"/>
                    <a:pt x="30" y="35"/>
                  </a:cubicBezTo>
                  <a:cubicBezTo>
                    <a:pt x="30" y="266"/>
                    <a:pt x="30" y="266"/>
                    <a:pt x="30" y="266"/>
                  </a:cubicBezTo>
                  <a:cubicBezTo>
                    <a:pt x="30" y="269"/>
                    <a:pt x="32" y="271"/>
                    <a:pt x="34" y="271"/>
                  </a:cubicBezTo>
                  <a:cubicBezTo>
                    <a:pt x="218" y="271"/>
                    <a:pt x="218" y="271"/>
                    <a:pt x="218" y="271"/>
                  </a:cubicBezTo>
                  <a:cubicBezTo>
                    <a:pt x="228" y="271"/>
                    <a:pt x="234" y="276"/>
                    <a:pt x="234" y="286"/>
                  </a:cubicBezTo>
                  <a:cubicBezTo>
                    <a:pt x="234" y="296"/>
                    <a:pt x="228" y="302"/>
                    <a:pt x="218" y="302"/>
                  </a:cubicBezTo>
                  <a:cubicBezTo>
                    <a:pt x="34" y="302"/>
                    <a:pt x="34" y="302"/>
                    <a:pt x="34" y="302"/>
                  </a:cubicBezTo>
                  <a:cubicBezTo>
                    <a:pt x="32" y="302"/>
                    <a:pt x="30" y="303"/>
                    <a:pt x="30" y="305"/>
                  </a:cubicBezTo>
                  <a:cubicBezTo>
                    <a:pt x="30" y="538"/>
                    <a:pt x="30" y="538"/>
                    <a:pt x="30" y="538"/>
                  </a:cubicBezTo>
                  <a:cubicBezTo>
                    <a:pt x="30" y="540"/>
                    <a:pt x="32" y="542"/>
                    <a:pt x="34" y="542"/>
                  </a:cubicBezTo>
                  <a:cubicBezTo>
                    <a:pt x="249" y="542"/>
                    <a:pt x="249" y="542"/>
                    <a:pt x="249" y="542"/>
                  </a:cubicBezTo>
                  <a:cubicBezTo>
                    <a:pt x="260" y="542"/>
                    <a:pt x="265" y="547"/>
                    <a:pt x="265" y="557"/>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5" name="Freeform 41"/>
            <p:cNvSpPr/>
            <p:nvPr/>
          </p:nvSpPr>
          <p:spPr>
            <a:xfrm>
              <a:off x="970088" y="1520"/>
              <a:ext cx="194626" cy="422703"/>
            </a:xfrm>
            <a:custGeom>
              <a:avLst/>
              <a:gdLst>
                <a:gd name="txL" fmla="*/ 0 w 265"/>
                <a:gd name="txT" fmla="*/ 0 h 573"/>
                <a:gd name="txR" fmla="*/ 265 w 265"/>
                <a:gd name="txB" fmla="*/ 573 h 573"/>
              </a:gdLst>
              <a:ahLst/>
              <a:cxnLst>
                <a:cxn ang="0">
                  <a:pos x="194626" y="410900"/>
                </a:cxn>
                <a:cxn ang="0">
                  <a:pos x="182875" y="422703"/>
                </a:cxn>
                <a:cxn ang="0">
                  <a:pos x="11751" y="422703"/>
                </a:cxn>
                <a:cxn ang="0">
                  <a:pos x="0" y="410900"/>
                </a:cxn>
                <a:cxn ang="0">
                  <a:pos x="0" y="11066"/>
                </a:cxn>
                <a:cxn ang="0">
                  <a:pos x="11017" y="0"/>
                </a:cxn>
                <a:cxn ang="0">
                  <a:pos x="22033" y="11066"/>
                </a:cxn>
                <a:cxn ang="0">
                  <a:pos x="22033" y="396883"/>
                </a:cxn>
                <a:cxn ang="0">
                  <a:pos x="24971" y="399834"/>
                </a:cxn>
                <a:cxn ang="0">
                  <a:pos x="182875" y="399834"/>
                </a:cxn>
                <a:cxn ang="0">
                  <a:pos x="194626" y="410900"/>
                </a:cxn>
              </a:cxnLst>
              <a:rect l="txL" t="txT" r="txR" b="txB"/>
              <a:pathLst>
                <a:path w="265" h="573">
                  <a:moveTo>
                    <a:pt x="265" y="557"/>
                  </a:moveTo>
                  <a:cubicBezTo>
                    <a:pt x="265" y="568"/>
                    <a:pt x="260" y="573"/>
                    <a:pt x="249" y="573"/>
                  </a:cubicBezTo>
                  <a:cubicBezTo>
                    <a:pt x="16" y="573"/>
                    <a:pt x="16" y="573"/>
                    <a:pt x="16" y="573"/>
                  </a:cubicBezTo>
                  <a:cubicBezTo>
                    <a:pt x="5" y="573"/>
                    <a:pt x="0" y="567"/>
                    <a:pt x="0" y="557"/>
                  </a:cubicBezTo>
                  <a:cubicBezTo>
                    <a:pt x="0" y="15"/>
                    <a:pt x="0" y="15"/>
                    <a:pt x="0" y="15"/>
                  </a:cubicBezTo>
                  <a:cubicBezTo>
                    <a:pt x="0" y="5"/>
                    <a:pt x="5" y="0"/>
                    <a:pt x="15" y="0"/>
                  </a:cubicBezTo>
                  <a:cubicBezTo>
                    <a:pt x="25" y="0"/>
                    <a:pt x="30" y="5"/>
                    <a:pt x="30" y="15"/>
                  </a:cubicBezTo>
                  <a:cubicBezTo>
                    <a:pt x="30" y="538"/>
                    <a:pt x="30" y="538"/>
                    <a:pt x="30" y="538"/>
                  </a:cubicBezTo>
                  <a:cubicBezTo>
                    <a:pt x="30" y="540"/>
                    <a:pt x="32" y="542"/>
                    <a:pt x="34" y="542"/>
                  </a:cubicBezTo>
                  <a:cubicBezTo>
                    <a:pt x="249" y="542"/>
                    <a:pt x="249" y="542"/>
                    <a:pt x="249" y="542"/>
                  </a:cubicBezTo>
                  <a:cubicBezTo>
                    <a:pt x="260" y="542"/>
                    <a:pt x="265" y="547"/>
                    <a:pt x="265" y="557"/>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6" name="Freeform 42"/>
            <p:cNvSpPr/>
            <p:nvPr/>
          </p:nvSpPr>
          <p:spPr>
            <a:xfrm>
              <a:off x="1222494" y="1520"/>
              <a:ext cx="22808" cy="422703"/>
            </a:xfrm>
            <a:custGeom>
              <a:avLst/>
              <a:gdLst>
                <a:gd name="txL" fmla="*/ 0 w 31"/>
                <a:gd name="txT" fmla="*/ 0 h 573"/>
                <a:gd name="txR" fmla="*/ 31 w 31"/>
                <a:gd name="txB" fmla="*/ 573 h 573"/>
              </a:gdLst>
              <a:ahLst/>
              <a:cxnLst>
                <a:cxn ang="0">
                  <a:pos x="22808" y="410900"/>
                </a:cxn>
                <a:cxn ang="0">
                  <a:pos x="11036" y="422703"/>
                </a:cxn>
                <a:cxn ang="0">
                  <a:pos x="0" y="410900"/>
                </a:cxn>
                <a:cxn ang="0">
                  <a:pos x="0" y="11066"/>
                </a:cxn>
                <a:cxn ang="0">
                  <a:pos x="11036" y="0"/>
                </a:cxn>
                <a:cxn ang="0">
                  <a:pos x="22808" y="11066"/>
                </a:cxn>
                <a:cxn ang="0">
                  <a:pos x="22808" y="410900"/>
                </a:cxn>
              </a:cxnLst>
              <a:rect l="txL" t="txT" r="txR" b="txB"/>
              <a:pathLst>
                <a:path w="31" h="573">
                  <a:moveTo>
                    <a:pt x="31" y="557"/>
                  </a:moveTo>
                  <a:cubicBezTo>
                    <a:pt x="31" y="567"/>
                    <a:pt x="25" y="573"/>
                    <a:pt x="15" y="573"/>
                  </a:cubicBezTo>
                  <a:cubicBezTo>
                    <a:pt x="5" y="573"/>
                    <a:pt x="0" y="567"/>
                    <a:pt x="0" y="557"/>
                  </a:cubicBezTo>
                  <a:cubicBezTo>
                    <a:pt x="0" y="15"/>
                    <a:pt x="0" y="15"/>
                    <a:pt x="0" y="15"/>
                  </a:cubicBezTo>
                  <a:cubicBezTo>
                    <a:pt x="0" y="5"/>
                    <a:pt x="5" y="0"/>
                    <a:pt x="15" y="0"/>
                  </a:cubicBezTo>
                  <a:cubicBezTo>
                    <a:pt x="25" y="0"/>
                    <a:pt x="31" y="5"/>
                    <a:pt x="31" y="15"/>
                  </a:cubicBezTo>
                  <a:lnTo>
                    <a:pt x="31" y="557"/>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7" name="Freeform 43"/>
            <p:cNvSpPr/>
            <p:nvPr/>
          </p:nvSpPr>
          <p:spPr>
            <a:xfrm>
              <a:off x="1303082" y="0"/>
              <a:ext cx="218954" cy="424224"/>
            </a:xfrm>
            <a:custGeom>
              <a:avLst/>
              <a:gdLst>
                <a:gd name="txL" fmla="*/ 0 w 296"/>
                <a:gd name="txT" fmla="*/ 0 h 576"/>
                <a:gd name="txR" fmla="*/ 296 w 296"/>
                <a:gd name="txB" fmla="*/ 576 h 576"/>
              </a:gdLst>
              <a:ahLst/>
              <a:cxnLst>
                <a:cxn ang="0">
                  <a:pos x="218954" y="412440"/>
                </a:cxn>
                <a:cxn ang="0">
                  <a:pos x="210077" y="423488"/>
                </a:cxn>
                <a:cxn ang="0">
                  <a:pos x="197502" y="416123"/>
                </a:cxn>
                <a:cxn ang="0">
                  <a:pos x="25890" y="67758"/>
                </a:cxn>
                <a:cxn ang="0">
                  <a:pos x="23671" y="67022"/>
                </a:cxn>
                <a:cxn ang="0">
                  <a:pos x="22931" y="67758"/>
                </a:cxn>
                <a:cxn ang="0">
                  <a:pos x="22931" y="411704"/>
                </a:cxn>
                <a:cxn ang="0">
                  <a:pos x="11096" y="423488"/>
                </a:cxn>
                <a:cxn ang="0">
                  <a:pos x="0" y="411704"/>
                </a:cxn>
                <a:cxn ang="0">
                  <a:pos x="0" y="12521"/>
                </a:cxn>
                <a:cxn ang="0">
                  <a:pos x="8877" y="1473"/>
                </a:cxn>
                <a:cxn ang="0">
                  <a:pos x="22191" y="8102"/>
                </a:cxn>
                <a:cxn ang="0">
                  <a:pos x="193804" y="357203"/>
                </a:cxn>
                <a:cxn ang="0">
                  <a:pos x="196023" y="357203"/>
                </a:cxn>
                <a:cxn ang="0">
                  <a:pos x="196763" y="356466"/>
                </a:cxn>
                <a:cxn ang="0">
                  <a:pos x="196763" y="12521"/>
                </a:cxn>
                <a:cxn ang="0">
                  <a:pos x="207858" y="1473"/>
                </a:cxn>
                <a:cxn ang="0">
                  <a:pos x="218954" y="12521"/>
                </a:cxn>
                <a:cxn ang="0">
                  <a:pos x="218954" y="412440"/>
                </a:cxn>
              </a:cxnLst>
              <a:rect l="txL" t="txT" r="txR" b="txB"/>
              <a:pathLst>
                <a:path w="296" h="576">
                  <a:moveTo>
                    <a:pt x="296" y="560"/>
                  </a:moveTo>
                  <a:cubicBezTo>
                    <a:pt x="296" y="568"/>
                    <a:pt x="292" y="573"/>
                    <a:pt x="284" y="575"/>
                  </a:cubicBezTo>
                  <a:cubicBezTo>
                    <a:pt x="277" y="576"/>
                    <a:pt x="271" y="573"/>
                    <a:pt x="267" y="565"/>
                  </a:cubicBezTo>
                  <a:cubicBezTo>
                    <a:pt x="35" y="92"/>
                    <a:pt x="35" y="92"/>
                    <a:pt x="35" y="92"/>
                  </a:cubicBezTo>
                  <a:cubicBezTo>
                    <a:pt x="34" y="91"/>
                    <a:pt x="33" y="91"/>
                    <a:pt x="32" y="91"/>
                  </a:cubicBezTo>
                  <a:cubicBezTo>
                    <a:pt x="31" y="91"/>
                    <a:pt x="31" y="92"/>
                    <a:pt x="31" y="92"/>
                  </a:cubicBezTo>
                  <a:cubicBezTo>
                    <a:pt x="31" y="559"/>
                    <a:pt x="31" y="559"/>
                    <a:pt x="31" y="559"/>
                  </a:cubicBezTo>
                  <a:cubicBezTo>
                    <a:pt x="31" y="569"/>
                    <a:pt x="25" y="575"/>
                    <a:pt x="15" y="575"/>
                  </a:cubicBezTo>
                  <a:cubicBezTo>
                    <a:pt x="5" y="575"/>
                    <a:pt x="0" y="569"/>
                    <a:pt x="0" y="559"/>
                  </a:cubicBezTo>
                  <a:cubicBezTo>
                    <a:pt x="0" y="17"/>
                    <a:pt x="0" y="17"/>
                    <a:pt x="0" y="17"/>
                  </a:cubicBezTo>
                  <a:cubicBezTo>
                    <a:pt x="0" y="9"/>
                    <a:pt x="4" y="4"/>
                    <a:pt x="12" y="2"/>
                  </a:cubicBezTo>
                  <a:cubicBezTo>
                    <a:pt x="20" y="0"/>
                    <a:pt x="26" y="3"/>
                    <a:pt x="30" y="11"/>
                  </a:cubicBezTo>
                  <a:cubicBezTo>
                    <a:pt x="262" y="485"/>
                    <a:pt x="262" y="485"/>
                    <a:pt x="262" y="485"/>
                  </a:cubicBezTo>
                  <a:cubicBezTo>
                    <a:pt x="262" y="486"/>
                    <a:pt x="263" y="486"/>
                    <a:pt x="265" y="485"/>
                  </a:cubicBezTo>
                  <a:cubicBezTo>
                    <a:pt x="265" y="485"/>
                    <a:pt x="266" y="485"/>
                    <a:pt x="266" y="484"/>
                  </a:cubicBezTo>
                  <a:cubicBezTo>
                    <a:pt x="266" y="17"/>
                    <a:pt x="266" y="17"/>
                    <a:pt x="266" y="17"/>
                  </a:cubicBezTo>
                  <a:cubicBezTo>
                    <a:pt x="266" y="7"/>
                    <a:pt x="271" y="2"/>
                    <a:pt x="281" y="2"/>
                  </a:cubicBezTo>
                  <a:cubicBezTo>
                    <a:pt x="291" y="2"/>
                    <a:pt x="296" y="7"/>
                    <a:pt x="296" y="17"/>
                  </a:cubicBezTo>
                  <a:lnTo>
                    <a:pt x="296" y="560"/>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8" name="Freeform 44"/>
            <p:cNvSpPr/>
            <p:nvPr/>
          </p:nvSpPr>
          <p:spPr>
            <a:xfrm>
              <a:off x="1579815" y="1520"/>
              <a:ext cx="196147" cy="422703"/>
            </a:xfrm>
            <a:custGeom>
              <a:avLst/>
              <a:gdLst>
                <a:gd name="txL" fmla="*/ 0 w 266"/>
                <a:gd name="txT" fmla="*/ 0 h 573"/>
                <a:gd name="txR" fmla="*/ 266 w 266"/>
                <a:gd name="txB" fmla="*/ 573 h 573"/>
              </a:gdLst>
              <a:ahLst/>
              <a:cxnLst>
                <a:cxn ang="0">
                  <a:pos x="196147" y="410900"/>
                </a:cxn>
                <a:cxn ang="0">
                  <a:pos x="184349" y="422703"/>
                </a:cxn>
                <a:cxn ang="0">
                  <a:pos x="11798" y="422703"/>
                </a:cxn>
                <a:cxn ang="0">
                  <a:pos x="0" y="410900"/>
                </a:cxn>
                <a:cxn ang="0">
                  <a:pos x="0" y="11066"/>
                </a:cxn>
                <a:cxn ang="0">
                  <a:pos x="11798" y="0"/>
                </a:cxn>
                <a:cxn ang="0">
                  <a:pos x="184349" y="0"/>
                </a:cxn>
                <a:cxn ang="0">
                  <a:pos x="196147" y="11066"/>
                </a:cxn>
                <a:cxn ang="0">
                  <a:pos x="184349" y="22869"/>
                </a:cxn>
                <a:cxn ang="0">
                  <a:pos x="25809" y="22869"/>
                </a:cxn>
                <a:cxn ang="0">
                  <a:pos x="22859" y="25820"/>
                </a:cxn>
                <a:cxn ang="0">
                  <a:pos x="22859" y="196229"/>
                </a:cxn>
                <a:cxn ang="0">
                  <a:pos x="25809" y="199917"/>
                </a:cxn>
                <a:cxn ang="0">
                  <a:pos x="161489" y="199917"/>
                </a:cxn>
                <a:cxn ang="0">
                  <a:pos x="172550" y="210983"/>
                </a:cxn>
                <a:cxn ang="0">
                  <a:pos x="161489" y="222786"/>
                </a:cxn>
                <a:cxn ang="0">
                  <a:pos x="25809" y="222786"/>
                </a:cxn>
                <a:cxn ang="0">
                  <a:pos x="22859" y="224999"/>
                </a:cxn>
                <a:cxn ang="0">
                  <a:pos x="22859" y="396883"/>
                </a:cxn>
                <a:cxn ang="0">
                  <a:pos x="25809" y="399834"/>
                </a:cxn>
                <a:cxn ang="0">
                  <a:pos x="184349" y="399834"/>
                </a:cxn>
                <a:cxn ang="0">
                  <a:pos x="196147" y="410900"/>
                </a:cxn>
              </a:cxnLst>
              <a:rect l="txL" t="txT" r="txR" b="txB"/>
              <a:pathLst>
                <a:path w="266" h="573">
                  <a:moveTo>
                    <a:pt x="266" y="557"/>
                  </a:moveTo>
                  <a:cubicBezTo>
                    <a:pt x="266" y="568"/>
                    <a:pt x="260" y="573"/>
                    <a:pt x="250" y="573"/>
                  </a:cubicBezTo>
                  <a:cubicBezTo>
                    <a:pt x="16" y="573"/>
                    <a:pt x="16" y="573"/>
                    <a:pt x="16" y="573"/>
                  </a:cubicBezTo>
                  <a:cubicBezTo>
                    <a:pt x="6" y="573"/>
                    <a:pt x="0" y="567"/>
                    <a:pt x="0" y="557"/>
                  </a:cubicBezTo>
                  <a:cubicBezTo>
                    <a:pt x="0" y="15"/>
                    <a:pt x="0" y="15"/>
                    <a:pt x="0" y="15"/>
                  </a:cubicBezTo>
                  <a:cubicBezTo>
                    <a:pt x="0" y="5"/>
                    <a:pt x="6" y="0"/>
                    <a:pt x="16" y="0"/>
                  </a:cubicBezTo>
                  <a:cubicBezTo>
                    <a:pt x="250" y="0"/>
                    <a:pt x="250" y="0"/>
                    <a:pt x="250" y="0"/>
                  </a:cubicBezTo>
                  <a:cubicBezTo>
                    <a:pt x="260" y="0"/>
                    <a:pt x="266" y="5"/>
                    <a:pt x="266" y="15"/>
                  </a:cubicBezTo>
                  <a:cubicBezTo>
                    <a:pt x="266" y="26"/>
                    <a:pt x="260" y="31"/>
                    <a:pt x="250" y="31"/>
                  </a:cubicBezTo>
                  <a:cubicBezTo>
                    <a:pt x="35" y="31"/>
                    <a:pt x="35" y="31"/>
                    <a:pt x="35" y="31"/>
                  </a:cubicBezTo>
                  <a:cubicBezTo>
                    <a:pt x="32" y="31"/>
                    <a:pt x="31" y="32"/>
                    <a:pt x="31" y="35"/>
                  </a:cubicBezTo>
                  <a:cubicBezTo>
                    <a:pt x="31" y="266"/>
                    <a:pt x="31" y="266"/>
                    <a:pt x="31" y="266"/>
                  </a:cubicBezTo>
                  <a:cubicBezTo>
                    <a:pt x="31" y="269"/>
                    <a:pt x="32" y="271"/>
                    <a:pt x="35" y="271"/>
                  </a:cubicBezTo>
                  <a:cubicBezTo>
                    <a:pt x="219" y="271"/>
                    <a:pt x="219" y="271"/>
                    <a:pt x="219" y="271"/>
                  </a:cubicBezTo>
                  <a:cubicBezTo>
                    <a:pt x="229" y="271"/>
                    <a:pt x="234" y="276"/>
                    <a:pt x="234" y="286"/>
                  </a:cubicBezTo>
                  <a:cubicBezTo>
                    <a:pt x="234" y="296"/>
                    <a:pt x="229" y="302"/>
                    <a:pt x="219" y="302"/>
                  </a:cubicBezTo>
                  <a:cubicBezTo>
                    <a:pt x="35" y="302"/>
                    <a:pt x="35" y="302"/>
                    <a:pt x="35" y="302"/>
                  </a:cubicBezTo>
                  <a:cubicBezTo>
                    <a:pt x="32" y="302"/>
                    <a:pt x="31" y="303"/>
                    <a:pt x="31" y="305"/>
                  </a:cubicBezTo>
                  <a:cubicBezTo>
                    <a:pt x="31" y="538"/>
                    <a:pt x="31" y="538"/>
                    <a:pt x="31" y="538"/>
                  </a:cubicBezTo>
                  <a:cubicBezTo>
                    <a:pt x="31" y="540"/>
                    <a:pt x="32" y="542"/>
                    <a:pt x="35" y="542"/>
                  </a:cubicBezTo>
                  <a:cubicBezTo>
                    <a:pt x="250" y="542"/>
                    <a:pt x="250" y="542"/>
                    <a:pt x="250" y="542"/>
                  </a:cubicBezTo>
                  <a:cubicBezTo>
                    <a:pt x="260" y="542"/>
                    <a:pt x="266" y="547"/>
                    <a:pt x="266" y="557"/>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grpSp>
      <p:grpSp>
        <p:nvGrpSpPr>
          <p:cNvPr id="4104" name="INFO"/>
          <p:cNvGrpSpPr/>
          <p:nvPr/>
        </p:nvGrpSpPr>
        <p:grpSpPr>
          <a:xfrm>
            <a:off x="9386888" y="6461703"/>
            <a:ext cx="1484312" cy="211138"/>
            <a:chOff x="0" y="0"/>
            <a:chExt cx="1677127" cy="256967"/>
          </a:xfrm>
        </p:grpSpPr>
        <p:sp>
          <p:nvSpPr>
            <p:cNvPr id="4159" name="Freeform 45"/>
            <p:cNvSpPr/>
            <p:nvPr/>
          </p:nvSpPr>
          <p:spPr>
            <a:xfrm>
              <a:off x="0" y="0"/>
              <a:ext cx="7603" cy="255446"/>
            </a:xfrm>
            <a:custGeom>
              <a:avLst/>
              <a:gdLst>
                <a:gd name="txL" fmla="*/ 0 w 10"/>
                <a:gd name="txT" fmla="*/ 0 h 347"/>
                <a:gd name="txR" fmla="*/ 10 w 10"/>
                <a:gd name="txB" fmla="*/ 347 h 347"/>
              </a:gdLst>
              <a:ahLst/>
              <a:cxnLst>
                <a:cxn ang="0">
                  <a:pos x="7603" y="251765"/>
                </a:cxn>
                <a:cxn ang="0">
                  <a:pos x="3802" y="255446"/>
                </a:cxn>
                <a:cxn ang="0">
                  <a:pos x="0" y="251765"/>
                </a:cxn>
                <a:cxn ang="0">
                  <a:pos x="0" y="3681"/>
                </a:cxn>
                <a:cxn ang="0">
                  <a:pos x="3802" y="0"/>
                </a:cxn>
                <a:cxn ang="0">
                  <a:pos x="7603" y="3681"/>
                </a:cxn>
                <a:cxn ang="0">
                  <a:pos x="7603" y="251765"/>
                </a:cxn>
              </a:cxnLst>
              <a:rect l="txL" t="txT" r="txR" b="txB"/>
              <a:pathLst>
                <a:path w="10" h="347">
                  <a:moveTo>
                    <a:pt x="10" y="342"/>
                  </a:moveTo>
                  <a:cubicBezTo>
                    <a:pt x="10" y="346"/>
                    <a:pt x="8" y="347"/>
                    <a:pt x="5" y="347"/>
                  </a:cubicBezTo>
                  <a:cubicBezTo>
                    <a:pt x="2" y="347"/>
                    <a:pt x="0" y="346"/>
                    <a:pt x="0" y="342"/>
                  </a:cubicBezTo>
                  <a:cubicBezTo>
                    <a:pt x="0" y="5"/>
                    <a:pt x="0" y="5"/>
                    <a:pt x="0" y="5"/>
                  </a:cubicBezTo>
                  <a:cubicBezTo>
                    <a:pt x="0" y="2"/>
                    <a:pt x="2" y="0"/>
                    <a:pt x="5" y="0"/>
                  </a:cubicBezTo>
                  <a:cubicBezTo>
                    <a:pt x="8" y="0"/>
                    <a:pt x="10" y="2"/>
                    <a:pt x="10" y="5"/>
                  </a:cubicBezTo>
                  <a:lnTo>
                    <a:pt x="10" y="342"/>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0" name="Freeform 46"/>
            <p:cNvSpPr/>
            <p:nvPr/>
          </p:nvSpPr>
          <p:spPr>
            <a:xfrm>
              <a:off x="42574" y="0"/>
              <a:ext cx="127723" cy="256967"/>
            </a:xfrm>
            <a:custGeom>
              <a:avLst/>
              <a:gdLst>
                <a:gd name="txL" fmla="*/ 0 w 175"/>
                <a:gd name="txT" fmla="*/ 0 h 348"/>
                <a:gd name="txR" fmla="*/ 175 w 175"/>
                <a:gd name="txB" fmla="*/ 348 h 348"/>
              </a:gdLst>
              <a:ahLst/>
              <a:cxnLst>
                <a:cxn ang="0">
                  <a:pos x="127723" y="252537"/>
                </a:cxn>
                <a:cxn ang="0">
                  <a:pos x="124804" y="256229"/>
                </a:cxn>
                <a:cxn ang="0">
                  <a:pos x="121154" y="254752"/>
                </a:cxn>
                <a:cxn ang="0">
                  <a:pos x="8758" y="22891"/>
                </a:cxn>
                <a:cxn ang="0">
                  <a:pos x="8028" y="22891"/>
                </a:cxn>
                <a:cxn ang="0">
                  <a:pos x="7298" y="23629"/>
                </a:cxn>
                <a:cxn ang="0">
                  <a:pos x="7298" y="252537"/>
                </a:cxn>
                <a:cxn ang="0">
                  <a:pos x="3649" y="256229"/>
                </a:cxn>
                <a:cxn ang="0">
                  <a:pos x="0" y="252537"/>
                </a:cxn>
                <a:cxn ang="0">
                  <a:pos x="0" y="3692"/>
                </a:cxn>
                <a:cxn ang="0">
                  <a:pos x="2919" y="0"/>
                </a:cxn>
                <a:cxn ang="0">
                  <a:pos x="7298" y="2215"/>
                </a:cxn>
                <a:cxn ang="0">
                  <a:pos x="118965" y="234076"/>
                </a:cxn>
                <a:cxn ang="0">
                  <a:pos x="119695" y="234076"/>
                </a:cxn>
                <a:cxn ang="0">
                  <a:pos x="120425" y="233338"/>
                </a:cxn>
                <a:cxn ang="0">
                  <a:pos x="120425" y="3692"/>
                </a:cxn>
                <a:cxn ang="0">
                  <a:pos x="124074" y="0"/>
                </a:cxn>
                <a:cxn ang="0">
                  <a:pos x="127723" y="3692"/>
                </a:cxn>
                <a:cxn ang="0">
                  <a:pos x="127723" y="252537"/>
                </a:cxn>
              </a:cxnLst>
              <a:rect l="txL" t="txT" r="txR" b="txB"/>
              <a:pathLst>
                <a:path w="175" h="348">
                  <a:moveTo>
                    <a:pt x="175" y="342"/>
                  </a:moveTo>
                  <a:cubicBezTo>
                    <a:pt x="175" y="345"/>
                    <a:pt x="174" y="347"/>
                    <a:pt x="171" y="347"/>
                  </a:cubicBezTo>
                  <a:cubicBezTo>
                    <a:pt x="169" y="348"/>
                    <a:pt x="167" y="347"/>
                    <a:pt x="166" y="345"/>
                  </a:cubicBezTo>
                  <a:cubicBezTo>
                    <a:pt x="12" y="31"/>
                    <a:pt x="12" y="31"/>
                    <a:pt x="12" y="31"/>
                  </a:cubicBezTo>
                  <a:cubicBezTo>
                    <a:pt x="12" y="31"/>
                    <a:pt x="11" y="30"/>
                    <a:pt x="11" y="31"/>
                  </a:cubicBezTo>
                  <a:cubicBezTo>
                    <a:pt x="10" y="31"/>
                    <a:pt x="10" y="31"/>
                    <a:pt x="10" y="32"/>
                  </a:cubicBezTo>
                  <a:cubicBezTo>
                    <a:pt x="10" y="342"/>
                    <a:pt x="10" y="342"/>
                    <a:pt x="10" y="342"/>
                  </a:cubicBezTo>
                  <a:cubicBezTo>
                    <a:pt x="10" y="346"/>
                    <a:pt x="8" y="347"/>
                    <a:pt x="5" y="347"/>
                  </a:cubicBezTo>
                  <a:cubicBezTo>
                    <a:pt x="2" y="347"/>
                    <a:pt x="0" y="346"/>
                    <a:pt x="0" y="342"/>
                  </a:cubicBezTo>
                  <a:cubicBezTo>
                    <a:pt x="0" y="5"/>
                    <a:pt x="0" y="5"/>
                    <a:pt x="0" y="5"/>
                  </a:cubicBezTo>
                  <a:cubicBezTo>
                    <a:pt x="0" y="3"/>
                    <a:pt x="1" y="1"/>
                    <a:pt x="4" y="0"/>
                  </a:cubicBezTo>
                  <a:cubicBezTo>
                    <a:pt x="6" y="0"/>
                    <a:pt x="8" y="1"/>
                    <a:pt x="10" y="3"/>
                  </a:cubicBezTo>
                  <a:cubicBezTo>
                    <a:pt x="163" y="317"/>
                    <a:pt x="163" y="317"/>
                    <a:pt x="163" y="317"/>
                  </a:cubicBezTo>
                  <a:cubicBezTo>
                    <a:pt x="163" y="317"/>
                    <a:pt x="164" y="318"/>
                    <a:pt x="164" y="317"/>
                  </a:cubicBezTo>
                  <a:cubicBezTo>
                    <a:pt x="165" y="317"/>
                    <a:pt x="165" y="317"/>
                    <a:pt x="165" y="316"/>
                  </a:cubicBezTo>
                  <a:cubicBezTo>
                    <a:pt x="165" y="5"/>
                    <a:pt x="165" y="5"/>
                    <a:pt x="165" y="5"/>
                  </a:cubicBezTo>
                  <a:cubicBezTo>
                    <a:pt x="165" y="2"/>
                    <a:pt x="167" y="0"/>
                    <a:pt x="170" y="0"/>
                  </a:cubicBezTo>
                  <a:cubicBezTo>
                    <a:pt x="173" y="0"/>
                    <a:pt x="175" y="2"/>
                    <a:pt x="175" y="5"/>
                  </a:cubicBezTo>
                  <a:lnTo>
                    <a:pt x="175" y="342"/>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1" name="Freeform 47"/>
            <p:cNvSpPr/>
            <p:nvPr/>
          </p:nvSpPr>
          <p:spPr>
            <a:xfrm>
              <a:off x="206790" y="0"/>
              <a:ext cx="114039" cy="255446"/>
            </a:xfrm>
            <a:custGeom>
              <a:avLst/>
              <a:gdLst>
                <a:gd name="txL" fmla="*/ 0 w 155"/>
                <a:gd name="txT" fmla="*/ 0 h 347"/>
                <a:gd name="txR" fmla="*/ 155 w 155"/>
                <a:gd name="txB" fmla="*/ 347 h 347"/>
              </a:gdLst>
              <a:ahLst/>
              <a:cxnLst>
                <a:cxn ang="0">
                  <a:pos x="114039" y="4417"/>
                </a:cxn>
                <a:cxn ang="0">
                  <a:pos x="110360" y="8098"/>
                </a:cxn>
                <a:cxn ang="0">
                  <a:pos x="8829" y="8098"/>
                </a:cxn>
                <a:cxn ang="0">
                  <a:pos x="6622" y="9570"/>
                </a:cxn>
                <a:cxn ang="0">
                  <a:pos x="6622" y="122202"/>
                </a:cxn>
                <a:cxn ang="0">
                  <a:pos x="8829" y="124410"/>
                </a:cxn>
                <a:cxn ang="0">
                  <a:pos x="96381" y="124410"/>
                </a:cxn>
                <a:cxn ang="0">
                  <a:pos x="100060" y="128091"/>
                </a:cxn>
                <a:cxn ang="0">
                  <a:pos x="96381" y="131772"/>
                </a:cxn>
                <a:cxn ang="0">
                  <a:pos x="8829" y="131772"/>
                </a:cxn>
                <a:cxn ang="0">
                  <a:pos x="6622" y="133980"/>
                </a:cxn>
                <a:cxn ang="0">
                  <a:pos x="6622" y="251765"/>
                </a:cxn>
                <a:cxn ang="0">
                  <a:pos x="3679" y="255446"/>
                </a:cxn>
                <a:cxn ang="0">
                  <a:pos x="0" y="251765"/>
                </a:cxn>
                <a:cxn ang="0">
                  <a:pos x="0" y="3681"/>
                </a:cxn>
                <a:cxn ang="0">
                  <a:pos x="3679" y="0"/>
                </a:cxn>
                <a:cxn ang="0">
                  <a:pos x="110360" y="0"/>
                </a:cxn>
                <a:cxn ang="0">
                  <a:pos x="114039" y="4417"/>
                </a:cxn>
              </a:cxnLst>
              <a:rect l="txL" t="txT" r="txR" b="txB"/>
              <a:pathLst>
                <a:path w="155" h="347">
                  <a:moveTo>
                    <a:pt x="155" y="6"/>
                  </a:moveTo>
                  <a:cubicBezTo>
                    <a:pt x="155" y="9"/>
                    <a:pt x="153" y="11"/>
                    <a:pt x="150" y="11"/>
                  </a:cubicBezTo>
                  <a:cubicBezTo>
                    <a:pt x="12" y="11"/>
                    <a:pt x="12" y="11"/>
                    <a:pt x="12" y="11"/>
                  </a:cubicBezTo>
                  <a:cubicBezTo>
                    <a:pt x="10" y="11"/>
                    <a:pt x="9" y="12"/>
                    <a:pt x="9" y="13"/>
                  </a:cubicBezTo>
                  <a:cubicBezTo>
                    <a:pt x="9" y="166"/>
                    <a:pt x="9" y="166"/>
                    <a:pt x="9" y="166"/>
                  </a:cubicBezTo>
                  <a:cubicBezTo>
                    <a:pt x="9" y="168"/>
                    <a:pt x="10" y="169"/>
                    <a:pt x="12" y="169"/>
                  </a:cubicBezTo>
                  <a:cubicBezTo>
                    <a:pt x="131" y="169"/>
                    <a:pt x="131" y="169"/>
                    <a:pt x="131" y="169"/>
                  </a:cubicBezTo>
                  <a:cubicBezTo>
                    <a:pt x="134" y="169"/>
                    <a:pt x="136" y="171"/>
                    <a:pt x="136" y="174"/>
                  </a:cubicBezTo>
                  <a:cubicBezTo>
                    <a:pt x="136" y="177"/>
                    <a:pt x="134" y="179"/>
                    <a:pt x="131" y="179"/>
                  </a:cubicBezTo>
                  <a:cubicBezTo>
                    <a:pt x="12" y="179"/>
                    <a:pt x="12" y="179"/>
                    <a:pt x="12" y="179"/>
                  </a:cubicBezTo>
                  <a:cubicBezTo>
                    <a:pt x="10" y="179"/>
                    <a:pt x="9" y="180"/>
                    <a:pt x="9" y="182"/>
                  </a:cubicBezTo>
                  <a:cubicBezTo>
                    <a:pt x="9" y="342"/>
                    <a:pt x="9" y="342"/>
                    <a:pt x="9" y="342"/>
                  </a:cubicBezTo>
                  <a:cubicBezTo>
                    <a:pt x="9" y="346"/>
                    <a:pt x="8" y="347"/>
                    <a:pt x="5" y="347"/>
                  </a:cubicBezTo>
                  <a:cubicBezTo>
                    <a:pt x="1" y="347"/>
                    <a:pt x="0" y="346"/>
                    <a:pt x="0" y="342"/>
                  </a:cubicBezTo>
                  <a:cubicBezTo>
                    <a:pt x="0" y="5"/>
                    <a:pt x="0" y="5"/>
                    <a:pt x="0" y="5"/>
                  </a:cubicBezTo>
                  <a:cubicBezTo>
                    <a:pt x="0" y="2"/>
                    <a:pt x="1" y="0"/>
                    <a:pt x="5" y="0"/>
                  </a:cubicBezTo>
                  <a:cubicBezTo>
                    <a:pt x="150" y="0"/>
                    <a:pt x="150" y="0"/>
                    <a:pt x="150" y="0"/>
                  </a:cubicBezTo>
                  <a:cubicBezTo>
                    <a:pt x="153" y="0"/>
                    <a:pt x="155" y="2"/>
                    <a:pt x="155" y="6"/>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2" name="Freeform 48"/>
            <p:cNvSpPr>
              <a:spLocks noEditPoints="1"/>
            </p:cNvSpPr>
            <p:nvPr/>
          </p:nvSpPr>
          <p:spPr>
            <a:xfrm>
              <a:off x="346677" y="0"/>
              <a:ext cx="129244" cy="256967"/>
            </a:xfrm>
            <a:custGeom>
              <a:avLst/>
              <a:gdLst>
                <a:gd name="txL" fmla="*/ 0 w 175"/>
                <a:gd name="txT" fmla="*/ 0 h 349"/>
                <a:gd name="txR" fmla="*/ 175 w 175"/>
                <a:gd name="txB" fmla="*/ 349 h 349"/>
              </a:gdLst>
              <a:ahLst/>
              <a:cxnLst>
                <a:cxn ang="0">
                  <a:pos x="129244" y="202481"/>
                </a:cxn>
                <a:cxn ang="0">
                  <a:pos x="112996" y="240769"/>
                </a:cxn>
                <a:cxn ang="0">
                  <a:pos x="74592" y="256967"/>
                </a:cxn>
                <a:cxn ang="0">
                  <a:pos x="54652" y="256967"/>
                </a:cxn>
                <a:cxn ang="0">
                  <a:pos x="16248" y="240769"/>
                </a:cxn>
                <a:cxn ang="0">
                  <a:pos x="0" y="202481"/>
                </a:cxn>
                <a:cxn ang="0">
                  <a:pos x="0" y="54486"/>
                </a:cxn>
                <a:cxn ang="0">
                  <a:pos x="16248" y="15462"/>
                </a:cxn>
                <a:cxn ang="0">
                  <a:pos x="54652" y="0"/>
                </a:cxn>
                <a:cxn ang="0">
                  <a:pos x="74592" y="0"/>
                </a:cxn>
                <a:cxn ang="0">
                  <a:pos x="112996" y="15462"/>
                </a:cxn>
                <a:cxn ang="0">
                  <a:pos x="129244" y="54486"/>
                </a:cxn>
                <a:cxn ang="0">
                  <a:pos x="129244" y="202481"/>
                </a:cxn>
                <a:cxn ang="0">
                  <a:pos x="121859" y="201745"/>
                </a:cxn>
                <a:cxn ang="0">
                  <a:pos x="121859" y="54486"/>
                </a:cxn>
                <a:cxn ang="0">
                  <a:pos x="107826" y="20616"/>
                </a:cxn>
                <a:cxn ang="0">
                  <a:pos x="74592" y="7363"/>
                </a:cxn>
                <a:cxn ang="0">
                  <a:pos x="54652" y="7363"/>
                </a:cxn>
                <a:cxn ang="0">
                  <a:pos x="21418" y="20616"/>
                </a:cxn>
                <a:cxn ang="0">
                  <a:pos x="7385" y="54486"/>
                </a:cxn>
                <a:cxn ang="0">
                  <a:pos x="7385" y="201745"/>
                </a:cxn>
                <a:cxn ang="0">
                  <a:pos x="21418" y="235614"/>
                </a:cxn>
                <a:cxn ang="0">
                  <a:pos x="54652" y="248868"/>
                </a:cxn>
                <a:cxn ang="0">
                  <a:pos x="74592" y="248868"/>
                </a:cxn>
                <a:cxn ang="0">
                  <a:pos x="107826" y="235614"/>
                </a:cxn>
                <a:cxn ang="0">
                  <a:pos x="121859" y="201745"/>
                </a:cxn>
              </a:cxnLst>
              <a:rect l="txL" t="txT" r="txR" b="txB"/>
              <a:pathLst>
                <a:path w="175" h="349">
                  <a:moveTo>
                    <a:pt x="175" y="275"/>
                  </a:moveTo>
                  <a:cubicBezTo>
                    <a:pt x="175" y="295"/>
                    <a:pt x="168" y="312"/>
                    <a:pt x="153" y="327"/>
                  </a:cubicBezTo>
                  <a:cubicBezTo>
                    <a:pt x="139" y="341"/>
                    <a:pt x="121" y="349"/>
                    <a:pt x="101" y="349"/>
                  </a:cubicBezTo>
                  <a:cubicBezTo>
                    <a:pt x="74" y="349"/>
                    <a:pt x="74" y="349"/>
                    <a:pt x="74" y="349"/>
                  </a:cubicBezTo>
                  <a:cubicBezTo>
                    <a:pt x="54" y="349"/>
                    <a:pt x="36" y="341"/>
                    <a:pt x="22" y="327"/>
                  </a:cubicBezTo>
                  <a:cubicBezTo>
                    <a:pt x="7" y="312"/>
                    <a:pt x="0" y="295"/>
                    <a:pt x="0" y="275"/>
                  </a:cubicBezTo>
                  <a:cubicBezTo>
                    <a:pt x="0" y="74"/>
                    <a:pt x="0" y="74"/>
                    <a:pt x="0" y="74"/>
                  </a:cubicBezTo>
                  <a:cubicBezTo>
                    <a:pt x="0" y="53"/>
                    <a:pt x="7" y="36"/>
                    <a:pt x="22" y="21"/>
                  </a:cubicBezTo>
                  <a:cubicBezTo>
                    <a:pt x="36" y="7"/>
                    <a:pt x="54" y="0"/>
                    <a:pt x="74" y="0"/>
                  </a:cubicBezTo>
                  <a:cubicBezTo>
                    <a:pt x="101" y="0"/>
                    <a:pt x="101" y="0"/>
                    <a:pt x="101" y="0"/>
                  </a:cubicBezTo>
                  <a:cubicBezTo>
                    <a:pt x="121" y="0"/>
                    <a:pt x="139" y="7"/>
                    <a:pt x="153" y="21"/>
                  </a:cubicBezTo>
                  <a:cubicBezTo>
                    <a:pt x="168" y="36"/>
                    <a:pt x="175" y="53"/>
                    <a:pt x="175" y="74"/>
                  </a:cubicBezTo>
                  <a:lnTo>
                    <a:pt x="175" y="275"/>
                  </a:lnTo>
                  <a:close/>
                  <a:moveTo>
                    <a:pt x="165" y="274"/>
                  </a:moveTo>
                  <a:cubicBezTo>
                    <a:pt x="165" y="74"/>
                    <a:pt x="165" y="74"/>
                    <a:pt x="165" y="74"/>
                  </a:cubicBezTo>
                  <a:cubicBezTo>
                    <a:pt x="165" y="56"/>
                    <a:pt x="159" y="41"/>
                    <a:pt x="146" y="28"/>
                  </a:cubicBezTo>
                  <a:cubicBezTo>
                    <a:pt x="134" y="16"/>
                    <a:pt x="119" y="10"/>
                    <a:pt x="101" y="10"/>
                  </a:cubicBezTo>
                  <a:cubicBezTo>
                    <a:pt x="74" y="10"/>
                    <a:pt x="74" y="10"/>
                    <a:pt x="74" y="10"/>
                  </a:cubicBezTo>
                  <a:cubicBezTo>
                    <a:pt x="56" y="10"/>
                    <a:pt x="41" y="16"/>
                    <a:pt x="29" y="28"/>
                  </a:cubicBezTo>
                  <a:cubicBezTo>
                    <a:pt x="16" y="41"/>
                    <a:pt x="10" y="56"/>
                    <a:pt x="10" y="74"/>
                  </a:cubicBezTo>
                  <a:cubicBezTo>
                    <a:pt x="10" y="274"/>
                    <a:pt x="10" y="274"/>
                    <a:pt x="10" y="274"/>
                  </a:cubicBezTo>
                  <a:cubicBezTo>
                    <a:pt x="10" y="292"/>
                    <a:pt x="16" y="307"/>
                    <a:pt x="29" y="320"/>
                  </a:cubicBezTo>
                  <a:cubicBezTo>
                    <a:pt x="41" y="332"/>
                    <a:pt x="56" y="338"/>
                    <a:pt x="74" y="338"/>
                  </a:cubicBezTo>
                  <a:cubicBezTo>
                    <a:pt x="101" y="338"/>
                    <a:pt x="101" y="338"/>
                    <a:pt x="101" y="338"/>
                  </a:cubicBezTo>
                  <a:cubicBezTo>
                    <a:pt x="119" y="338"/>
                    <a:pt x="134" y="332"/>
                    <a:pt x="146" y="320"/>
                  </a:cubicBezTo>
                  <a:cubicBezTo>
                    <a:pt x="159" y="307"/>
                    <a:pt x="165" y="292"/>
                    <a:pt x="165" y="274"/>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3" name="Freeform 49"/>
            <p:cNvSpPr/>
            <p:nvPr/>
          </p:nvSpPr>
          <p:spPr>
            <a:xfrm>
              <a:off x="510893" y="0"/>
              <a:ext cx="127723" cy="256967"/>
            </a:xfrm>
            <a:custGeom>
              <a:avLst/>
              <a:gdLst>
                <a:gd name="txL" fmla="*/ 0 w 174"/>
                <a:gd name="txT" fmla="*/ 0 h 349"/>
                <a:gd name="txR" fmla="*/ 174 w 174"/>
                <a:gd name="txB" fmla="*/ 349 h 349"/>
              </a:gdLst>
              <a:ahLst/>
              <a:cxnLst>
                <a:cxn ang="0">
                  <a:pos x="127723" y="202481"/>
                </a:cxn>
                <a:cxn ang="0">
                  <a:pos x="112308" y="240769"/>
                </a:cxn>
                <a:cxn ang="0">
                  <a:pos x="73404" y="256967"/>
                </a:cxn>
                <a:cxn ang="0">
                  <a:pos x="54319" y="256967"/>
                </a:cxn>
                <a:cxn ang="0">
                  <a:pos x="15415" y="240769"/>
                </a:cxn>
                <a:cxn ang="0">
                  <a:pos x="0" y="202481"/>
                </a:cxn>
                <a:cxn ang="0">
                  <a:pos x="0" y="54486"/>
                </a:cxn>
                <a:cxn ang="0">
                  <a:pos x="15415" y="15462"/>
                </a:cxn>
                <a:cxn ang="0">
                  <a:pos x="54319" y="0"/>
                </a:cxn>
                <a:cxn ang="0">
                  <a:pos x="73404" y="0"/>
                </a:cxn>
                <a:cxn ang="0">
                  <a:pos x="102766" y="8099"/>
                </a:cxn>
                <a:cxn ang="0">
                  <a:pos x="122585" y="30188"/>
                </a:cxn>
                <a:cxn ang="0">
                  <a:pos x="121117" y="35342"/>
                </a:cxn>
                <a:cxn ang="0">
                  <a:pos x="115978" y="33133"/>
                </a:cxn>
                <a:cxn ang="0">
                  <a:pos x="73404" y="7363"/>
                </a:cxn>
                <a:cxn ang="0">
                  <a:pos x="54319" y="7363"/>
                </a:cxn>
                <a:cxn ang="0">
                  <a:pos x="20553" y="20616"/>
                </a:cxn>
                <a:cxn ang="0">
                  <a:pos x="6606" y="54486"/>
                </a:cxn>
                <a:cxn ang="0">
                  <a:pos x="6606" y="201745"/>
                </a:cxn>
                <a:cxn ang="0">
                  <a:pos x="20553" y="235614"/>
                </a:cxn>
                <a:cxn ang="0">
                  <a:pos x="54319" y="248868"/>
                </a:cxn>
                <a:cxn ang="0">
                  <a:pos x="73404" y="248868"/>
                </a:cxn>
                <a:cxn ang="0">
                  <a:pos x="107170" y="235614"/>
                </a:cxn>
                <a:cxn ang="0">
                  <a:pos x="121117" y="201745"/>
                </a:cxn>
                <a:cxn ang="0">
                  <a:pos x="121117" y="134006"/>
                </a:cxn>
                <a:cxn ang="0">
                  <a:pos x="118915" y="131797"/>
                </a:cxn>
                <a:cxn ang="0">
                  <a:pos x="74138" y="131797"/>
                </a:cxn>
                <a:cxn ang="0">
                  <a:pos x="70468" y="128115"/>
                </a:cxn>
                <a:cxn ang="0">
                  <a:pos x="74138" y="124434"/>
                </a:cxn>
                <a:cxn ang="0">
                  <a:pos x="124053" y="124434"/>
                </a:cxn>
                <a:cxn ang="0">
                  <a:pos x="127723" y="128115"/>
                </a:cxn>
                <a:cxn ang="0">
                  <a:pos x="127723" y="202481"/>
                </a:cxn>
              </a:cxnLst>
              <a:rect l="txL" t="txT" r="txR" b="txB"/>
              <a:pathLst>
                <a:path w="174" h="349">
                  <a:moveTo>
                    <a:pt x="174" y="275"/>
                  </a:moveTo>
                  <a:cubicBezTo>
                    <a:pt x="174" y="295"/>
                    <a:pt x="167" y="312"/>
                    <a:pt x="153" y="327"/>
                  </a:cubicBezTo>
                  <a:cubicBezTo>
                    <a:pt x="138" y="341"/>
                    <a:pt x="121" y="349"/>
                    <a:pt x="100" y="349"/>
                  </a:cubicBezTo>
                  <a:cubicBezTo>
                    <a:pt x="74" y="349"/>
                    <a:pt x="74" y="349"/>
                    <a:pt x="74" y="349"/>
                  </a:cubicBezTo>
                  <a:cubicBezTo>
                    <a:pt x="53" y="349"/>
                    <a:pt x="36" y="341"/>
                    <a:pt x="21" y="327"/>
                  </a:cubicBezTo>
                  <a:cubicBezTo>
                    <a:pt x="7" y="312"/>
                    <a:pt x="0" y="295"/>
                    <a:pt x="0" y="275"/>
                  </a:cubicBezTo>
                  <a:cubicBezTo>
                    <a:pt x="0" y="74"/>
                    <a:pt x="0" y="74"/>
                    <a:pt x="0" y="74"/>
                  </a:cubicBezTo>
                  <a:cubicBezTo>
                    <a:pt x="0" y="53"/>
                    <a:pt x="7" y="36"/>
                    <a:pt x="21" y="21"/>
                  </a:cubicBezTo>
                  <a:cubicBezTo>
                    <a:pt x="36" y="7"/>
                    <a:pt x="53" y="0"/>
                    <a:pt x="74" y="0"/>
                  </a:cubicBezTo>
                  <a:cubicBezTo>
                    <a:pt x="100" y="0"/>
                    <a:pt x="100" y="0"/>
                    <a:pt x="100" y="0"/>
                  </a:cubicBezTo>
                  <a:cubicBezTo>
                    <a:pt x="115" y="0"/>
                    <a:pt x="128" y="3"/>
                    <a:pt x="140" y="11"/>
                  </a:cubicBezTo>
                  <a:cubicBezTo>
                    <a:pt x="151" y="18"/>
                    <a:pt x="161" y="28"/>
                    <a:pt x="167" y="41"/>
                  </a:cubicBezTo>
                  <a:cubicBezTo>
                    <a:pt x="168" y="44"/>
                    <a:pt x="168" y="46"/>
                    <a:pt x="165" y="48"/>
                  </a:cubicBezTo>
                  <a:cubicBezTo>
                    <a:pt x="162" y="49"/>
                    <a:pt x="160" y="48"/>
                    <a:pt x="158" y="45"/>
                  </a:cubicBezTo>
                  <a:cubicBezTo>
                    <a:pt x="146" y="22"/>
                    <a:pt x="127" y="10"/>
                    <a:pt x="100" y="10"/>
                  </a:cubicBezTo>
                  <a:cubicBezTo>
                    <a:pt x="74" y="10"/>
                    <a:pt x="74" y="10"/>
                    <a:pt x="74" y="10"/>
                  </a:cubicBezTo>
                  <a:cubicBezTo>
                    <a:pt x="56" y="10"/>
                    <a:pt x="41" y="16"/>
                    <a:pt x="28" y="28"/>
                  </a:cubicBezTo>
                  <a:cubicBezTo>
                    <a:pt x="16" y="41"/>
                    <a:pt x="9" y="56"/>
                    <a:pt x="9" y="74"/>
                  </a:cubicBezTo>
                  <a:cubicBezTo>
                    <a:pt x="9" y="274"/>
                    <a:pt x="9" y="274"/>
                    <a:pt x="9" y="274"/>
                  </a:cubicBezTo>
                  <a:cubicBezTo>
                    <a:pt x="9" y="292"/>
                    <a:pt x="16" y="307"/>
                    <a:pt x="28" y="320"/>
                  </a:cubicBezTo>
                  <a:cubicBezTo>
                    <a:pt x="41" y="332"/>
                    <a:pt x="56" y="338"/>
                    <a:pt x="74" y="338"/>
                  </a:cubicBezTo>
                  <a:cubicBezTo>
                    <a:pt x="100" y="338"/>
                    <a:pt x="100" y="338"/>
                    <a:pt x="100" y="338"/>
                  </a:cubicBezTo>
                  <a:cubicBezTo>
                    <a:pt x="118" y="338"/>
                    <a:pt x="133" y="332"/>
                    <a:pt x="146" y="320"/>
                  </a:cubicBezTo>
                  <a:cubicBezTo>
                    <a:pt x="158" y="307"/>
                    <a:pt x="165" y="292"/>
                    <a:pt x="165" y="274"/>
                  </a:cubicBezTo>
                  <a:cubicBezTo>
                    <a:pt x="165" y="182"/>
                    <a:pt x="165" y="182"/>
                    <a:pt x="165" y="182"/>
                  </a:cubicBezTo>
                  <a:cubicBezTo>
                    <a:pt x="165" y="180"/>
                    <a:pt x="164" y="179"/>
                    <a:pt x="162" y="179"/>
                  </a:cubicBezTo>
                  <a:cubicBezTo>
                    <a:pt x="101" y="179"/>
                    <a:pt x="101" y="179"/>
                    <a:pt x="101" y="179"/>
                  </a:cubicBezTo>
                  <a:cubicBezTo>
                    <a:pt x="98" y="179"/>
                    <a:pt x="96" y="177"/>
                    <a:pt x="96" y="174"/>
                  </a:cubicBezTo>
                  <a:cubicBezTo>
                    <a:pt x="96" y="171"/>
                    <a:pt x="98" y="169"/>
                    <a:pt x="101" y="169"/>
                  </a:cubicBezTo>
                  <a:cubicBezTo>
                    <a:pt x="169" y="169"/>
                    <a:pt x="169" y="169"/>
                    <a:pt x="169" y="169"/>
                  </a:cubicBezTo>
                  <a:cubicBezTo>
                    <a:pt x="173" y="169"/>
                    <a:pt x="174" y="171"/>
                    <a:pt x="174" y="174"/>
                  </a:cubicBezTo>
                  <a:lnTo>
                    <a:pt x="174" y="275"/>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4" name="Freeform 50"/>
            <p:cNvSpPr>
              <a:spLocks noEditPoints="1"/>
            </p:cNvSpPr>
            <p:nvPr/>
          </p:nvSpPr>
          <p:spPr>
            <a:xfrm>
              <a:off x="673587" y="0"/>
              <a:ext cx="129244" cy="256967"/>
            </a:xfrm>
            <a:custGeom>
              <a:avLst/>
              <a:gdLst>
                <a:gd name="txL" fmla="*/ 0 w 176"/>
                <a:gd name="txT" fmla="*/ 0 h 348"/>
                <a:gd name="txR" fmla="*/ 176 w 176"/>
                <a:gd name="txB" fmla="*/ 348 h 348"/>
              </a:gdLst>
              <a:ahLst/>
              <a:cxnLst>
                <a:cxn ang="0">
                  <a:pos x="128510" y="76795"/>
                </a:cxn>
                <a:cxn ang="0">
                  <a:pos x="116026" y="111500"/>
                </a:cxn>
                <a:cxn ang="0">
                  <a:pos x="84449" y="130699"/>
                </a:cxn>
                <a:cxn ang="0">
                  <a:pos x="82981" y="132914"/>
                </a:cxn>
                <a:cxn ang="0">
                  <a:pos x="128510" y="251060"/>
                </a:cxn>
                <a:cxn ang="0">
                  <a:pos x="126307" y="256229"/>
                </a:cxn>
                <a:cxn ang="0">
                  <a:pos x="121901" y="254013"/>
                </a:cxn>
                <a:cxn ang="0">
                  <a:pos x="75637" y="133652"/>
                </a:cxn>
                <a:cxn ang="0">
                  <a:pos x="72700" y="132176"/>
                </a:cxn>
                <a:cxn ang="0">
                  <a:pos x="9546" y="132176"/>
                </a:cxn>
                <a:cxn ang="0">
                  <a:pos x="7343" y="134391"/>
                </a:cxn>
                <a:cxn ang="0">
                  <a:pos x="7343" y="252537"/>
                </a:cxn>
                <a:cxn ang="0">
                  <a:pos x="3672" y="256229"/>
                </a:cxn>
                <a:cxn ang="0">
                  <a:pos x="0" y="252537"/>
                </a:cxn>
                <a:cxn ang="0">
                  <a:pos x="0" y="3692"/>
                </a:cxn>
                <a:cxn ang="0">
                  <a:pos x="3672" y="0"/>
                </a:cxn>
                <a:cxn ang="0">
                  <a:pos x="74168" y="0"/>
                </a:cxn>
                <a:cxn ang="0">
                  <a:pos x="112354" y="16245"/>
                </a:cxn>
                <a:cxn ang="0">
                  <a:pos x="128510" y="54642"/>
                </a:cxn>
                <a:cxn ang="0">
                  <a:pos x="128510" y="76795"/>
                </a:cxn>
                <a:cxn ang="0">
                  <a:pos x="121166" y="77533"/>
                </a:cxn>
                <a:cxn ang="0">
                  <a:pos x="121166" y="55381"/>
                </a:cxn>
                <a:cxn ang="0">
                  <a:pos x="107214" y="21414"/>
                </a:cxn>
                <a:cxn ang="0">
                  <a:pos x="74168" y="8123"/>
                </a:cxn>
                <a:cxn ang="0">
                  <a:pos x="9546" y="8123"/>
                </a:cxn>
                <a:cxn ang="0">
                  <a:pos x="7343" y="9599"/>
                </a:cxn>
                <a:cxn ang="0">
                  <a:pos x="7343" y="122576"/>
                </a:cxn>
                <a:cxn ang="0">
                  <a:pos x="9546" y="124791"/>
                </a:cxn>
                <a:cxn ang="0">
                  <a:pos x="74168" y="124791"/>
                </a:cxn>
                <a:cxn ang="0">
                  <a:pos x="107214" y="110762"/>
                </a:cxn>
                <a:cxn ang="0">
                  <a:pos x="121166" y="77533"/>
                </a:cxn>
              </a:cxnLst>
              <a:rect l="txL" t="txT" r="txR" b="txB"/>
              <a:pathLst>
                <a:path w="176" h="348">
                  <a:moveTo>
                    <a:pt x="175" y="104"/>
                  </a:moveTo>
                  <a:cubicBezTo>
                    <a:pt x="175" y="122"/>
                    <a:pt x="169" y="138"/>
                    <a:pt x="158" y="151"/>
                  </a:cubicBezTo>
                  <a:cubicBezTo>
                    <a:pt x="147" y="165"/>
                    <a:pt x="132" y="174"/>
                    <a:pt x="115" y="177"/>
                  </a:cubicBezTo>
                  <a:cubicBezTo>
                    <a:pt x="113" y="177"/>
                    <a:pt x="113" y="178"/>
                    <a:pt x="113" y="180"/>
                  </a:cubicBezTo>
                  <a:cubicBezTo>
                    <a:pt x="175" y="340"/>
                    <a:pt x="175" y="340"/>
                    <a:pt x="175" y="340"/>
                  </a:cubicBezTo>
                  <a:cubicBezTo>
                    <a:pt x="176" y="344"/>
                    <a:pt x="175" y="346"/>
                    <a:pt x="172" y="347"/>
                  </a:cubicBezTo>
                  <a:cubicBezTo>
                    <a:pt x="169" y="348"/>
                    <a:pt x="167" y="347"/>
                    <a:pt x="166" y="344"/>
                  </a:cubicBezTo>
                  <a:cubicBezTo>
                    <a:pt x="103" y="181"/>
                    <a:pt x="103" y="181"/>
                    <a:pt x="103" y="181"/>
                  </a:cubicBezTo>
                  <a:cubicBezTo>
                    <a:pt x="103" y="180"/>
                    <a:pt x="101" y="179"/>
                    <a:pt x="99" y="179"/>
                  </a:cubicBezTo>
                  <a:cubicBezTo>
                    <a:pt x="13" y="179"/>
                    <a:pt x="13" y="179"/>
                    <a:pt x="13" y="179"/>
                  </a:cubicBezTo>
                  <a:cubicBezTo>
                    <a:pt x="11" y="179"/>
                    <a:pt x="10" y="180"/>
                    <a:pt x="10" y="182"/>
                  </a:cubicBezTo>
                  <a:cubicBezTo>
                    <a:pt x="10" y="342"/>
                    <a:pt x="10" y="342"/>
                    <a:pt x="10" y="342"/>
                  </a:cubicBezTo>
                  <a:cubicBezTo>
                    <a:pt x="10" y="346"/>
                    <a:pt x="8" y="347"/>
                    <a:pt x="5" y="347"/>
                  </a:cubicBezTo>
                  <a:cubicBezTo>
                    <a:pt x="2" y="347"/>
                    <a:pt x="0" y="346"/>
                    <a:pt x="0" y="342"/>
                  </a:cubicBezTo>
                  <a:cubicBezTo>
                    <a:pt x="0" y="5"/>
                    <a:pt x="0" y="5"/>
                    <a:pt x="0" y="5"/>
                  </a:cubicBezTo>
                  <a:cubicBezTo>
                    <a:pt x="0" y="2"/>
                    <a:pt x="2" y="0"/>
                    <a:pt x="5" y="0"/>
                  </a:cubicBezTo>
                  <a:cubicBezTo>
                    <a:pt x="101" y="0"/>
                    <a:pt x="101" y="0"/>
                    <a:pt x="101" y="0"/>
                  </a:cubicBezTo>
                  <a:cubicBezTo>
                    <a:pt x="121" y="0"/>
                    <a:pt x="139" y="8"/>
                    <a:pt x="153" y="22"/>
                  </a:cubicBezTo>
                  <a:cubicBezTo>
                    <a:pt x="168" y="36"/>
                    <a:pt x="175" y="54"/>
                    <a:pt x="175" y="74"/>
                  </a:cubicBezTo>
                  <a:lnTo>
                    <a:pt x="175" y="104"/>
                  </a:lnTo>
                  <a:close/>
                  <a:moveTo>
                    <a:pt x="165" y="105"/>
                  </a:moveTo>
                  <a:cubicBezTo>
                    <a:pt x="165" y="75"/>
                    <a:pt x="165" y="75"/>
                    <a:pt x="165" y="75"/>
                  </a:cubicBezTo>
                  <a:cubicBezTo>
                    <a:pt x="165" y="57"/>
                    <a:pt x="159" y="42"/>
                    <a:pt x="146" y="29"/>
                  </a:cubicBezTo>
                  <a:cubicBezTo>
                    <a:pt x="134" y="17"/>
                    <a:pt x="119" y="11"/>
                    <a:pt x="101" y="11"/>
                  </a:cubicBezTo>
                  <a:cubicBezTo>
                    <a:pt x="13" y="11"/>
                    <a:pt x="13" y="11"/>
                    <a:pt x="13" y="11"/>
                  </a:cubicBezTo>
                  <a:cubicBezTo>
                    <a:pt x="11" y="11"/>
                    <a:pt x="10" y="12"/>
                    <a:pt x="10" y="13"/>
                  </a:cubicBezTo>
                  <a:cubicBezTo>
                    <a:pt x="10" y="166"/>
                    <a:pt x="10" y="166"/>
                    <a:pt x="10" y="166"/>
                  </a:cubicBezTo>
                  <a:cubicBezTo>
                    <a:pt x="10" y="168"/>
                    <a:pt x="11" y="169"/>
                    <a:pt x="13" y="169"/>
                  </a:cubicBezTo>
                  <a:cubicBezTo>
                    <a:pt x="101" y="169"/>
                    <a:pt x="101" y="169"/>
                    <a:pt x="101" y="169"/>
                  </a:cubicBezTo>
                  <a:cubicBezTo>
                    <a:pt x="119" y="169"/>
                    <a:pt x="134" y="163"/>
                    <a:pt x="146" y="150"/>
                  </a:cubicBezTo>
                  <a:cubicBezTo>
                    <a:pt x="159" y="138"/>
                    <a:pt x="165" y="123"/>
                    <a:pt x="165" y="105"/>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5" name="Freeform 51"/>
            <p:cNvSpPr>
              <a:spLocks noEditPoints="1"/>
            </p:cNvSpPr>
            <p:nvPr/>
          </p:nvSpPr>
          <p:spPr>
            <a:xfrm>
              <a:off x="836283" y="0"/>
              <a:ext cx="153572" cy="256967"/>
            </a:xfrm>
            <a:custGeom>
              <a:avLst/>
              <a:gdLst>
                <a:gd name="txL" fmla="*/ 0 w 209"/>
                <a:gd name="txT" fmla="*/ 0 h 348"/>
                <a:gd name="txR" fmla="*/ 209 w 209"/>
                <a:gd name="txB" fmla="*/ 348 h 348"/>
              </a:gdLst>
              <a:ahLst/>
              <a:cxnLst>
                <a:cxn ang="0">
                  <a:pos x="153572" y="251798"/>
                </a:cxn>
                <a:cxn ang="0">
                  <a:pos x="150633" y="256229"/>
                </a:cxn>
                <a:cxn ang="0">
                  <a:pos x="146224" y="254013"/>
                </a:cxn>
                <a:cxn ang="0">
                  <a:pos x="131528" y="203801"/>
                </a:cxn>
                <a:cxn ang="0">
                  <a:pos x="128589" y="201586"/>
                </a:cxn>
                <a:cxn ang="0">
                  <a:pos x="24983" y="201586"/>
                </a:cxn>
                <a:cxn ang="0">
                  <a:pos x="22779" y="203801"/>
                </a:cxn>
                <a:cxn ang="0">
                  <a:pos x="8083" y="254013"/>
                </a:cxn>
                <a:cxn ang="0">
                  <a:pos x="3674" y="256229"/>
                </a:cxn>
                <a:cxn ang="0">
                  <a:pos x="735" y="251798"/>
                </a:cxn>
                <a:cxn ang="0">
                  <a:pos x="73479" y="2954"/>
                </a:cxn>
                <a:cxn ang="0">
                  <a:pos x="77153" y="0"/>
                </a:cxn>
                <a:cxn ang="0">
                  <a:pos x="80827" y="2954"/>
                </a:cxn>
                <a:cxn ang="0">
                  <a:pos x="153572" y="251798"/>
                </a:cxn>
                <a:cxn ang="0">
                  <a:pos x="128589" y="192725"/>
                </a:cxn>
                <a:cxn ang="0">
                  <a:pos x="77888" y="19937"/>
                </a:cxn>
                <a:cxn ang="0">
                  <a:pos x="77153" y="19199"/>
                </a:cxn>
                <a:cxn ang="0">
                  <a:pos x="76419" y="19937"/>
                </a:cxn>
                <a:cxn ang="0">
                  <a:pos x="26453" y="192725"/>
                </a:cxn>
                <a:cxn ang="0">
                  <a:pos x="27922" y="194202"/>
                </a:cxn>
                <a:cxn ang="0">
                  <a:pos x="127119" y="194202"/>
                </a:cxn>
                <a:cxn ang="0">
                  <a:pos x="128589" y="192725"/>
                </a:cxn>
              </a:cxnLst>
              <a:rect l="txL" t="txT" r="txR" b="txB"/>
              <a:pathLst>
                <a:path w="209" h="348">
                  <a:moveTo>
                    <a:pt x="209" y="341"/>
                  </a:moveTo>
                  <a:cubicBezTo>
                    <a:pt x="209" y="344"/>
                    <a:pt x="208" y="346"/>
                    <a:pt x="205" y="347"/>
                  </a:cubicBezTo>
                  <a:cubicBezTo>
                    <a:pt x="202" y="348"/>
                    <a:pt x="200" y="347"/>
                    <a:pt x="199" y="344"/>
                  </a:cubicBezTo>
                  <a:cubicBezTo>
                    <a:pt x="179" y="276"/>
                    <a:pt x="179" y="276"/>
                    <a:pt x="179" y="276"/>
                  </a:cubicBezTo>
                  <a:cubicBezTo>
                    <a:pt x="178" y="274"/>
                    <a:pt x="177" y="273"/>
                    <a:pt x="175" y="273"/>
                  </a:cubicBezTo>
                  <a:cubicBezTo>
                    <a:pt x="34" y="273"/>
                    <a:pt x="34" y="273"/>
                    <a:pt x="34" y="273"/>
                  </a:cubicBezTo>
                  <a:cubicBezTo>
                    <a:pt x="32" y="273"/>
                    <a:pt x="31" y="274"/>
                    <a:pt x="31" y="276"/>
                  </a:cubicBezTo>
                  <a:cubicBezTo>
                    <a:pt x="11" y="344"/>
                    <a:pt x="11" y="344"/>
                    <a:pt x="11" y="344"/>
                  </a:cubicBezTo>
                  <a:cubicBezTo>
                    <a:pt x="10" y="347"/>
                    <a:pt x="8" y="348"/>
                    <a:pt x="5" y="347"/>
                  </a:cubicBezTo>
                  <a:cubicBezTo>
                    <a:pt x="2" y="346"/>
                    <a:pt x="0" y="344"/>
                    <a:pt x="1" y="341"/>
                  </a:cubicBezTo>
                  <a:cubicBezTo>
                    <a:pt x="100" y="4"/>
                    <a:pt x="100" y="4"/>
                    <a:pt x="100" y="4"/>
                  </a:cubicBezTo>
                  <a:cubicBezTo>
                    <a:pt x="101" y="2"/>
                    <a:pt x="102" y="0"/>
                    <a:pt x="105" y="0"/>
                  </a:cubicBezTo>
                  <a:cubicBezTo>
                    <a:pt x="107" y="0"/>
                    <a:pt x="109" y="2"/>
                    <a:pt x="110" y="4"/>
                  </a:cubicBezTo>
                  <a:lnTo>
                    <a:pt x="209" y="341"/>
                  </a:lnTo>
                  <a:close/>
                  <a:moveTo>
                    <a:pt x="175" y="261"/>
                  </a:moveTo>
                  <a:cubicBezTo>
                    <a:pt x="106" y="27"/>
                    <a:pt x="106" y="27"/>
                    <a:pt x="106" y="27"/>
                  </a:cubicBezTo>
                  <a:cubicBezTo>
                    <a:pt x="106" y="26"/>
                    <a:pt x="105" y="26"/>
                    <a:pt x="105" y="26"/>
                  </a:cubicBezTo>
                  <a:cubicBezTo>
                    <a:pt x="104" y="26"/>
                    <a:pt x="104" y="26"/>
                    <a:pt x="104" y="27"/>
                  </a:cubicBezTo>
                  <a:cubicBezTo>
                    <a:pt x="36" y="261"/>
                    <a:pt x="36" y="261"/>
                    <a:pt x="36" y="261"/>
                  </a:cubicBezTo>
                  <a:cubicBezTo>
                    <a:pt x="35" y="262"/>
                    <a:pt x="36" y="263"/>
                    <a:pt x="38" y="263"/>
                  </a:cubicBezTo>
                  <a:cubicBezTo>
                    <a:pt x="173" y="263"/>
                    <a:pt x="173" y="263"/>
                    <a:pt x="173" y="263"/>
                  </a:cubicBezTo>
                  <a:cubicBezTo>
                    <a:pt x="175" y="263"/>
                    <a:pt x="175" y="262"/>
                    <a:pt x="175" y="261"/>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6" name="Freeform 52"/>
            <p:cNvSpPr>
              <a:spLocks noEditPoints="1"/>
            </p:cNvSpPr>
            <p:nvPr/>
          </p:nvSpPr>
          <p:spPr>
            <a:xfrm>
              <a:off x="1024827" y="0"/>
              <a:ext cx="129244" cy="255446"/>
            </a:xfrm>
            <a:custGeom>
              <a:avLst/>
              <a:gdLst>
                <a:gd name="txL" fmla="*/ 0 w 175"/>
                <a:gd name="txT" fmla="*/ 0 h 347"/>
                <a:gd name="txR" fmla="*/ 175 w 175"/>
                <a:gd name="txB" fmla="*/ 347 h 347"/>
              </a:gdLst>
              <a:ahLst/>
              <a:cxnLst>
                <a:cxn ang="0">
                  <a:pos x="129244" y="77296"/>
                </a:cxn>
                <a:cxn ang="0">
                  <a:pos x="113735" y="115576"/>
                </a:cxn>
                <a:cxn ang="0">
                  <a:pos x="74592" y="131772"/>
                </a:cxn>
                <a:cxn ang="0">
                  <a:pos x="9601" y="131772"/>
                </a:cxn>
                <a:cxn ang="0">
                  <a:pos x="7385" y="133980"/>
                </a:cxn>
                <a:cxn ang="0">
                  <a:pos x="7385" y="251765"/>
                </a:cxn>
                <a:cxn ang="0">
                  <a:pos x="3693" y="255446"/>
                </a:cxn>
                <a:cxn ang="0">
                  <a:pos x="0" y="251765"/>
                </a:cxn>
                <a:cxn ang="0">
                  <a:pos x="0" y="3681"/>
                </a:cxn>
                <a:cxn ang="0">
                  <a:pos x="3693" y="0"/>
                </a:cxn>
                <a:cxn ang="0">
                  <a:pos x="74592" y="0"/>
                </a:cxn>
                <a:cxn ang="0">
                  <a:pos x="113735" y="16195"/>
                </a:cxn>
                <a:cxn ang="0">
                  <a:pos x="129244" y="55212"/>
                </a:cxn>
                <a:cxn ang="0">
                  <a:pos x="129244" y="77296"/>
                </a:cxn>
                <a:cxn ang="0">
                  <a:pos x="121859" y="77296"/>
                </a:cxn>
                <a:cxn ang="0">
                  <a:pos x="121859" y="55212"/>
                </a:cxn>
                <a:cxn ang="0">
                  <a:pos x="108565" y="21349"/>
                </a:cxn>
                <a:cxn ang="0">
                  <a:pos x="74592" y="8098"/>
                </a:cxn>
                <a:cxn ang="0">
                  <a:pos x="9601" y="8098"/>
                </a:cxn>
                <a:cxn ang="0">
                  <a:pos x="7385" y="9570"/>
                </a:cxn>
                <a:cxn ang="0">
                  <a:pos x="7385" y="122202"/>
                </a:cxn>
                <a:cxn ang="0">
                  <a:pos x="9601" y="124410"/>
                </a:cxn>
                <a:cxn ang="0">
                  <a:pos x="74592" y="124410"/>
                </a:cxn>
                <a:cxn ang="0">
                  <a:pos x="108565" y="110423"/>
                </a:cxn>
                <a:cxn ang="0">
                  <a:pos x="121859" y="77296"/>
                </a:cxn>
              </a:cxnLst>
              <a:rect l="txL" t="txT" r="txR" b="txB"/>
              <a:pathLst>
                <a:path w="175" h="347">
                  <a:moveTo>
                    <a:pt x="175" y="105"/>
                  </a:moveTo>
                  <a:cubicBezTo>
                    <a:pt x="175" y="125"/>
                    <a:pt x="168" y="143"/>
                    <a:pt x="154" y="157"/>
                  </a:cubicBezTo>
                  <a:cubicBezTo>
                    <a:pt x="139" y="172"/>
                    <a:pt x="122" y="179"/>
                    <a:pt x="101" y="179"/>
                  </a:cubicBezTo>
                  <a:cubicBezTo>
                    <a:pt x="13" y="179"/>
                    <a:pt x="13" y="179"/>
                    <a:pt x="13" y="179"/>
                  </a:cubicBezTo>
                  <a:cubicBezTo>
                    <a:pt x="11" y="179"/>
                    <a:pt x="10" y="180"/>
                    <a:pt x="10" y="182"/>
                  </a:cubicBezTo>
                  <a:cubicBezTo>
                    <a:pt x="10" y="342"/>
                    <a:pt x="10" y="342"/>
                    <a:pt x="10" y="342"/>
                  </a:cubicBezTo>
                  <a:cubicBezTo>
                    <a:pt x="10" y="346"/>
                    <a:pt x="9" y="347"/>
                    <a:pt x="5" y="347"/>
                  </a:cubicBezTo>
                  <a:cubicBezTo>
                    <a:pt x="2" y="347"/>
                    <a:pt x="0" y="346"/>
                    <a:pt x="0" y="342"/>
                  </a:cubicBezTo>
                  <a:cubicBezTo>
                    <a:pt x="0" y="5"/>
                    <a:pt x="0" y="5"/>
                    <a:pt x="0" y="5"/>
                  </a:cubicBezTo>
                  <a:cubicBezTo>
                    <a:pt x="0" y="2"/>
                    <a:pt x="2" y="0"/>
                    <a:pt x="5" y="0"/>
                  </a:cubicBezTo>
                  <a:cubicBezTo>
                    <a:pt x="101" y="0"/>
                    <a:pt x="101" y="0"/>
                    <a:pt x="101" y="0"/>
                  </a:cubicBezTo>
                  <a:cubicBezTo>
                    <a:pt x="122" y="0"/>
                    <a:pt x="139" y="8"/>
                    <a:pt x="154" y="22"/>
                  </a:cubicBezTo>
                  <a:cubicBezTo>
                    <a:pt x="168" y="37"/>
                    <a:pt x="175" y="54"/>
                    <a:pt x="175" y="75"/>
                  </a:cubicBezTo>
                  <a:lnTo>
                    <a:pt x="175" y="105"/>
                  </a:lnTo>
                  <a:close/>
                  <a:moveTo>
                    <a:pt x="165" y="105"/>
                  </a:moveTo>
                  <a:cubicBezTo>
                    <a:pt x="165" y="75"/>
                    <a:pt x="165" y="75"/>
                    <a:pt x="165" y="75"/>
                  </a:cubicBezTo>
                  <a:cubicBezTo>
                    <a:pt x="165" y="57"/>
                    <a:pt x="159" y="42"/>
                    <a:pt x="147" y="29"/>
                  </a:cubicBezTo>
                  <a:cubicBezTo>
                    <a:pt x="134" y="17"/>
                    <a:pt x="119" y="11"/>
                    <a:pt x="101" y="11"/>
                  </a:cubicBezTo>
                  <a:cubicBezTo>
                    <a:pt x="13" y="11"/>
                    <a:pt x="13" y="11"/>
                    <a:pt x="13" y="11"/>
                  </a:cubicBezTo>
                  <a:cubicBezTo>
                    <a:pt x="11" y="11"/>
                    <a:pt x="10" y="12"/>
                    <a:pt x="10" y="13"/>
                  </a:cubicBezTo>
                  <a:cubicBezTo>
                    <a:pt x="10" y="166"/>
                    <a:pt x="10" y="166"/>
                    <a:pt x="10" y="166"/>
                  </a:cubicBezTo>
                  <a:cubicBezTo>
                    <a:pt x="10" y="168"/>
                    <a:pt x="11" y="169"/>
                    <a:pt x="13" y="169"/>
                  </a:cubicBezTo>
                  <a:cubicBezTo>
                    <a:pt x="101" y="169"/>
                    <a:pt x="101" y="169"/>
                    <a:pt x="101" y="169"/>
                  </a:cubicBezTo>
                  <a:cubicBezTo>
                    <a:pt x="119" y="169"/>
                    <a:pt x="134" y="163"/>
                    <a:pt x="147" y="150"/>
                  </a:cubicBezTo>
                  <a:cubicBezTo>
                    <a:pt x="159" y="138"/>
                    <a:pt x="165" y="123"/>
                    <a:pt x="165" y="105"/>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7" name="Freeform 53"/>
            <p:cNvSpPr/>
            <p:nvPr/>
          </p:nvSpPr>
          <p:spPr>
            <a:xfrm>
              <a:off x="1187521" y="0"/>
              <a:ext cx="129244" cy="255446"/>
            </a:xfrm>
            <a:custGeom>
              <a:avLst/>
              <a:gdLst>
                <a:gd name="txL" fmla="*/ 0 w 175"/>
                <a:gd name="txT" fmla="*/ 0 h 347"/>
                <a:gd name="txR" fmla="*/ 175 w 175"/>
                <a:gd name="txB" fmla="*/ 347 h 347"/>
              </a:gdLst>
              <a:ahLst/>
              <a:cxnLst>
                <a:cxn ang="0">
                  <a:pos x="129244" y="251765"/>
                </a:cxn>
                <a:cxn ang="0">
                  <a:pos x="125551" y="255446"/>
                </a:cxn>
                <a:cxn ang="0">
                  <a:pos x="121859" y="251765"/>
                </a:cxn>
                <a:cxn ang="0">
                  <a:pos x="121859" y="133980"/>
                </a:cxn>
                <a:cxn ang="0">
                  <a:pos x="119643" y="131772"/>
                </a:cxn>
                <a:cxn ang="0">
                  <a:pos x="8862" y="131772"/>
                </a:cxn>
                <a:cxn ang="0">
                  <a:pos x="7385" y="133980"/>
                </a:cxn>
                <a:cxn ang="0">
                  <a:pos x="7385" y="251765"/>
                </a:cxn>
                <a:cxn ang="0">
                  <a:pos x="3693" y="255446"/>
                </a:cxn>
                <a:cxn ang="0">
                  <a:pos x="0" y="251765"/>
                </a:cxn>
                <a:cxn ang="0">
                  <a:pos x="0" y="3681"/>
                </a:cxn>
                <a:cxn ang="0">
                  <a:pos x="3693" y="0"/>
                </a:cxn>
                <a:cxn ang="0">
                  <a:pos x="7385" y="3681"/>
                </a:cxn>
                <a:cxn ang="0">
                  <a:pos x="7385" y="122202"/>
                </a:cxn>
                <a:cxn ang="0">
                  <a:pos x="8862" y="124410"/>
                </a:cxn>
                <a:cxn ang="0">
                  <a:pos x="119643" y="124410"/>
                </a:cxn>
                <a:cxn ang="0">
                  <a:pos x="121859" y="122202"/>
                </a:cxn>
                <a:cxn ang="0">
                  <a:pos x="121859" y="3681"/>
                </a:cxn>
                <a:cxn ang="0">
                  <a:pos x="125551" y="0"/>
                </a:cxn>
                <a:cxn ang="0">
                  <a:pos x="129244" y="3681"/>
                </a:cxn>
                <a:cxn ang="0">
                  <a:pos x="129244" y="251765"/>
                </a:cxn>
              </a:cxnLst>
              <a:rect l="txL" t="txT" r="txR" b="txB"/>
              <a:pathLst>
                <a:path w="175" h="347">
                  <a:moveTo>
                    <a:pt x="175" y="342"/>
                  </a:moveTo>
                  <a:cubicBezTo>
                    <a:pt x="175" y="346"/>
                    <a:pt x="173" y="347"/>
                    <a:pt x="170" y="347"/>
                  </a:cubicBezTo>
                  <a:cubicBezTo>
                    <a:pt x="167" y="347"/>
                    <a:pt x="165" y="346"/>
                    <a:pt x="165" y="342"/>
                  </a:cubicBezTo>
                  <a:cubicBezTo>
                    <a:pt x="165" y="182"/>
                    <a:pt x="165" y="182"/>
                    <a:pt x="165" y="182"/>
                  </a:cubicBezTo>
                  <a:cubicBezTo>
                    <a:pt x="165" y="180"/>
                    <a:pt x="164" y="179"/>
                    <a:pt x="162" y="179"/>
                  </a:cubicBezTo>
                  <a:cubicBezTo>
                    <a:pt x="12" y="179"/>
                    <a:pt x="12" y="179"/>
                    <a:pt x="12" y="179"/>
                  </a:cubicBezTo>
                  <a:cubicBezTo>
                    <a:pt x="11" y="179"/>
                    <a:pt x="10" y="180"/>
                    <a:pt x="10" y="182"/>
                  </a:cubicBezTo>
                  <a:cubicBezTo>
                    <a:pt x="10" y="342"/>
                    <a:pt x="10" y="342"/>
                    <a:pt x="10" y="342"/>
                  </a:cubicBezTo>
                  <a:cubicBezTo>
                    <a:pt x="10" y="346"/>
                    <a:pt x="8" y="347"/>
                    <a:pt x="5" y="347"/>
                  </a:cubicBezTo>
                  <a:cubicBezTo>
                    <a:pt x="2" y="347"/>
                    <a:pt x="0" y="346"/>
                    <a:pt x="0" y="342"/>
                  </a:cubicBezTo>
                  <a:cubicBezTo>
                    <a:pt x="0" y="5"/>
                    <a:pt x="0" y="5"/>
                    <a:pt x="0" y="5"/>
                  </a:cubicBezTo>
                  <a:cubicBezTo>
                    <a:pt x="0" y="2"/>
                    <a:pt x="2" y="0"/>
                    <a:pt x="5" y="0"/>
                  </a:cubicBezTo>
                  <a:cubicBezTo>
                    <a:pt x="8" y="0"/>
                    <a:pt x="10" y="2"/>
                    <a:pt x="10" y="5"/>
                  </a:cubicBezTo>
                  <a:cubicBezTo>
                    <a:pt x="10" y="166"/>
                    <a:pt x="10" y="166"/>
                    <a:pt x="10" y="166"/>
                  </a:cubicBezTo>
                  <a:cubicBezTo>
                    <a:pt x="10" y="168"/>
                    <a:pt x="11" y="169"/>
                    <a:pt x="12" y="169"/>
                  </a:cubicBezTo>
                  <a:cubicBezTo>
                    <a:pt x="162" y="169"/>
                    <a:pt x="162" y="169"/>
                    <a:pt x="162" y="169"/>
                  </a:cubicBezTo>
                  <a:cubicBezTo>
                    <a:pt x="164" y="169"/>
                    <a:pt x="165" y="168"/>
                    <a:pt x="165" y="166"/>
                  </a:cubicBezTo>
                  <a:cubicBezTo>
                    <a:pt x="165" y="5"/>
                    <a:pt x="165" y="5"/>
                    <a:pt x="165" y="5"/>
                  </a:cubicBezTo>
                  <a:cubicBezTo>
                    <a:pt x="165" y="2"/>
                    <a:pt x="167" y="0"/>
                    <a:pt x="170" y="0"/>
                  </a:cubicBezTo>
                  <a:cubicBezTo>
                    <a:pt x="173" y="0"/>
                    <a:pt x="175" y="2"/>
                    <a:pt x="175" y="5"/>
                  </a:cubicBezTo>
                  <a:lnTo>
                    <a:pt x="175" y="342"/>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8" name="Freeform 54"/>
            <p:cNvSpPr/>
            <p:nvPr/>
          </p:nvSpPr>
          <p:spPr>
            <a:xfrm>
              <a:off x="1351737" y="0"/>
              <a:ext cx="7603" cy="255446"/>
            </a:xfrm>
            <a:custGeom>
              <a:avLst/>
              <a:gdLst>
                <a:gd name="txL" fmla="*/ 0 w 10"/>
                <a:gd name="txT" fmla="*/ 0 h 347"/>
                <a:gd name="txR" fmla="*/ 10 w 10"/>
                <a:gd name="txB" fmla="*/ 347 h 347"/>
              </a:gdLst>
              <a:ahLst/>
              <a:cxnLst>
                <a:cxn ang="0">
                  <a:pos x="7603" y="251765"/>
                </a:cxn>
                <a:cxn ang="0">
                  <a:pos x="3802" y="255446"/>
                </a:cxn>
                <a:cxn ang="0">
                  <a:pos x="0" y="251765"/>
                </a:cxn>
                <a:cxn ang="0">
                  <a:pos x="0" y="3681"/>
                </a:cxn>
                <a:cxn ang="0">
                  <a:pos x="3802" y="0"/>
                </a:cxn>
                <a:cxn ang="0">
                  <a:pos x="7603" y="3681"/>
                </a:cxn>
                <a:cxn ang="0">
                  <a:pos x="7603" y="251765"/>
                </a:cxn>
              </a:cxnLst>
              <a:rect l="txL" t="txT" r="txR" b="txB"/>
              <a:pathLst>
                <a:path w="10" h="347">
                  <a:moveTo>
                    <a:pt x="10" y="342"/>
                  </a:moveTo>
                  <a:cubicBezTo>
                    <a:pt x="10" y="346"/>
                    <a:pt x="8" y="347"/>
                    <a:pt x="5" y="347"/>
                  </a:cubicBezTo>
                  <a:cubicBezTo>
                    <a:pt x="2" y="347"/>
                    <a:pt x="0" y="346"/>
                    <a:pt x="0" y="342"/>
                  </a:cubicBezTo>
                  <a:cubicBezTo>
                    <a:pt x="0" y="5"/>
                    <a:pt x="0" y="5"/>
                    <a:pt x="0" y="5"/>
                  </a:cubicBezTo>
                  <a:cubicBezTo>
                    <a:pt x="0" y="2"/>
                    <a:pt x="2" y="0"/>
                    <a:pt x="5" y="0"/>
                  </a:cubicBezTo>
                  <a:cubicBezTo>
                    <a:pt x="8" y="0"/>
                    <a:pt x="10" y="2"/>
                    <a:pt x="10" y="5"/>
                  </a:cubicBezTo>
                  <a:lnTo>
                    <a:pt x="10" y="342"/>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9" name="Freeform 55"/>
            <p:cNvSpPr/>
            <p:nvPr/>
          </p:nvSpPr>
          <p:spPr>
            <a:xfrm>
              <a:off x="1394311" y="0"/>
              <a:ext cx="123162" cy="256967"/>
            </a:xfrm>
            <a:custGeom>
              <a:avLst/>
              <a:gdLst>
                <a:gd name="txL" fmla="*/ 0 w 169"/>
                <a:gd name="txT" fmla="*/ 0 h 349"/>
                <a:gd name="txR" fmla="*/ 169 w 169"/>
                <a:gd name="txB" fmla="*/ 349 h 349"/>
              </a:gdLst>
              <a:ahLst/>
              <a:cxnLst>
                <a:cxn ang="0">
                  <a:pos x="122433" y="30188"/>
                </a:cxn>
                <a:cxn ang="0">
                  <a:pos x="120976" y="35342"/>
                </a:cxn>
                <a:cxn ang="0">
                  <a:pos x="115874" y="33870"/>
                </a:cxn>
                <a:cxn ang="0">
                  <a:pos x="98384" y="13990"/>
                </a:cxn>
                <a:cxn ang="0">
                  <a:pos x="73606" y="7363"/>
                </a:cxn>
                <a:cxn ang="0">
                  <a:pos x="53929" y="7363"/>
                </a:cxn>
                <a:cxn ang="0">
                  <a:pos x="21134" y="20616"/>
                </a:cxn>
                <a:cxn ang="0">
                  <a:pos x="7288" y="54486"/>
                </a:cxn>
                <a:cxn ang="0">
                  <a:pos x="7288" y="201745"/>
                </a:cxn>
                <a:cxn ang="0">
                  <a:pos x="21134" y="235614"/>
                </a:cxn>
                <a:cxn ang="0">
                  <a:pos x="53929" y="248868"/>
                </a:cxn>
                <a:cxn ang="0">
                  <a:pos x="73606" y="248868"/>
                </a:cxn>
                <a:cxn ang="0">
                  <a:pos x="115874" y="223097"/>
                </a:cxn>
                <a:cxn ang="0">
                  <a:pos x="120247" y="220889"/>
                </a:cxn>
                <a:cxn ang="0">
                  <a:pos x="122433" y="226043"/>
                </a:cxn>
                <a:cxn ang="0">
                  <a:pos x="102028" y="248131"/>
                </a:cxn>
                <a:cxn ang="0">
                  <a:pos x="73606" y="256967"/>
                </a:cxn>
                <a:cxn ang="0">
                  <a:pos x="53929" y="256967"/>
                </a:cxn>
                <a:cxn ang="0">
                  <a:pos x="16033" y="240769"/>
                </a:cxn>
                <a:cxn ang="0">
                  <a:pos x="0" y="202481"/>
                </a:cxn>
                <a:cxn ang="0">
                  <a:pos x="0" y="54486"/>
                </a:cxn>
                <a:cxn ang="0">
                  <a:pos x="16033" y="15462"/>
                </a:cxn>
                <a:cxn ang="0">
                  <a:pos x="53929" y="0"/>
                </a:cxn>
                <a:cxn ang="0">
                  <a:pos x="73606" y="0"/>
                </a:cxn>
                <a:cxn ang="0">
                  <a:pos x="102756" y="8099"/>
                </a:cxn>
                <a:cxn ang="0">
                  <a:pos x="122433" y="30188"/>
                </a:cxn>
              </a:cxnLst>
              <a:rect l="txL" t="txT" r="txR" b="txB"/>
              <a:pathLst>
                <a:path w="169" h="349">
                  <a:moveTo>
                    <a:pt x="168" y="41"/>
                  </a:moveTo>
                  <a:cubicBezTo>
                    <a:pt x="169" y="44"/>
                    <a:pt x="169" y="47"/>
                    <a:pt x="166" y="48"/>
                  </a:cubicBezTo>
                  <a:cubicBezTo>
                    <a:pt x="163" y="50"/>
                    <a:pt x="160" y="49"/>
                    <a:pt x="159" y="46"/>
                  </a:cubicBezTo>
                  <a:cubicBezTo>
                    <a:pt x="154" y="35"/>
                    <a:pt x="146" y="26"/>
                    <a:pt x="135" y="19"/>
                  </a:cubicBezTo>
                  <a:cubicBezTo>
                    <a:pt x="125" y="13"/>
                    <a:pt x="114" y="10"/>
                    <a:pt x="101" y="10"/>
                  </a:cubicBezTo>
                  <a:cubicBezTo>
                    <a:pt x="74" y="10"/>
                    <a:pt x="74" y="10"/>
                    <a:pt x="74" y="10"/>
                  </a:cubicBezTo>
                  <a:cubicBezTo>
                    <a:pt x="56" y="10"/>
                    <a:pt x="41" y="16"/>
                    <a:pt x="29" y="28"/>
                  </a:cubicBezTo>
                  <a:cubicBezTo>
                    <a:pt x="16" y="41"/>
                    <a:pt x="10" y="56"/>
                    <a:pt x="10" y="74"/>
                  </a:cubicBezTo>
                  <a:cubicBezTo>
                    <a:pt x="10" y="274"/>
                    <a:pt x="10" y="274"/>
                    <a:pt x="10" y="274"/>
                  </a:cubicBezTo>
                  <a:cubicBezTo>
                    <a:pt x="10" y="292"/>
                    <a:pt x="16" y="307"/>
                    <a:pt x="29" y="320"/>
                  </a:cubicBezTo>
                  <a:cubicBezTo>
                    <a:pt x="41" y="332"/>
                    <a:pt x="56" y="338"/>
                    <a:pt x="74" y="338"/>
                  </a:cubicBezTo>
                  <a:cubicBezTo>
                    <a:pt x="101" y="338"/>
                    <a:pt x="101" y="338"/>
                    <a:pt x="101" y="338"/>
                  </a:cubicBezTo>
                  <a:cubicBezTo>
                    <a:pt x="128" y="338"/>
                    <a:pt x="147" y="326"/>
                    <a:pt x="159" y="303"/>
                  </a:cubicBezTo>
                  <a:cubicBezTo>
                    <a:pt x="160" y="300"/>
                    <a:pt x="163" y="299"/>
                    <a:pt x="165" y="300"/>
                  </a:cubicBezTo>
                  <a:cubicBezTo>
                    <a:pt x="168" y="302"/>
                    <a:pt x="169" y="304"/>
                    <a:pt x="168" y="307"/>
                  </a:cubicBezTo>
                  <a:cubicBezTo>
                    <a:pt x="161" y="320"/>
                    <a:pt x="152" y="330"/>
                    <a:pt x="140" y="337"/>
                  </a:cubicBezTo>
                  <a:cubicBezTo>
                    <a:pt x="128" y="345"/>
                    <a:pt x="115" y="349"/>
                    <a:pt x="101" y="349"/>
                  </a:cubicBezTo>
                  <a:cubicBezTo>
                    <a:pt x="74" y="349"/>
                    <a:pt x="74" y="349"/>
                    <a:pt x="74" y="349"/>
                  </a:cubicBezTo>
                  <a:cubicBezTo>
                    <a:pt x="54" y="349"/>
                    <a:pt x="36" y="341"/>
                    <a:pt x="22" y="327"/>
                  </a:cubicBezTo>
                  <a:cubicBezTo>
                    <a:pt x="8" y="312"/>
                    <a:pt x="0" y="295"/>
                    <a:pt x="0" y="275"/>
                  </a:cubicBezTo>
                  <a:cubicBezTo>
                    <a:pt x="0" y="74"/>
                    <a:pt x="0" y="74"/>
                    <a:pt x="0" y="74"/>
                  </a:cubicBezTo>
                  <a:cubicBezTo>
                    <a:pt x="0" y="53"/>
                    <a:pt x="8" y="36"/>
                    <a:pt x="22" y="21"/>
                  </a:cubicBezTo>
                  <a:cubicBezTo>
                    <a:pt x="36" y="7"/>
                    <a:pt x="54" y="0"/>
                    <a:pt x="74" y="0"/>
                  </a:cubicBezTo>
                  <a:cubicBezTo>
                    <a:pt x="101" y="0"/>
                    <a:pt x="101" y="0"/>
                    <a:pt x="101" y="0"/>
                  </a:cubicBezTo>
                  <a:cubicBezTo>
                    <a:pt x="115" y="0"/>
                    <a:pt x="128" y="3"/>
                    <a:pt x="141" y="11"/>
                  </a:cubicBezTo>
                  <a:cubicBezTo>
                    <a:pt x="153" y="18"/>
                    <a:pt x="162" y="29"/>
                    <a:pt x="168" y="41"/>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0" name="Freeform 56"/>
            <p:cNvSpPr/>
            <p:nvPr/>
          </p:nvSpPr>
          <p:spPr>
            <a:xfrm>
              <a:off x="1552445" y="0"/>
              <a:ext cx="124682" cy="256967"/>
            </a:xfrm>
            <a:custGeom>
              <a:avLst/>
              <a:gdLst>
                <a:gd name="txL" fmla="*/ 0 w 169"/>
                <a:gd name="txT" fmla="*/ 0 h 349"/>
                <a:gd name="txR" fmla="*/ 169 w 169"/>
                <a:gd name="txB" fmla="*/ 349 h 349"/>
              </a:gdLst>
              <a:ahLst/>
              <a:cxnLst>
                <a:cxn ang="0">
                  <a:pos x="123206" y="29452"/>
                </a:cxn>
                <a:cxn ang="0">
                  <a:pos x="122469" y="34606"/>
                </a:cxn>
                <a:cxn ang="0">
                  <a:pos x="117304" y="33870"/>
                </a:cxn>
                <a:cxn ang="0">
                  <a:pos x="62710" y="6627"/>
                </a:cxn>
                <a:cxn ang="0">
                  <a:pos x="61234" y="6627"/>
                </a:cxn>
                <a:cxn ang="0">
                  <a:pos x="22871" y="22825"/>
                </a:cxn>
                <a:cxn ang="0">
                  <a:pos x="7378" y="61112"/>
                </a:cxn>
                <a:cxn ang="0">
                  <a:pos x="33937" y="106763"/>
                </a:cxn>
                <a:cxn ang="0">
                  <a:pos x="92958" y="142841"/>
                </a:cxn>
                <a:cxn ang="0">
                  <a:pos x="123206" y="194382"/>
                </a:cxn>
                <a:cxn ang="0">
                  <a:pos x="120255" y="212053"/>
                </a:cxn>
                <a:cxn ang="0">
                  <a:pos x="98860" y="244450"/>
                </a:cxn>
                <a:cxn ang="0">
                  <a:pos x="61972" y="256967"/>
                </a:cxn>
                <a:cxn ang="0">
                  <a:pos x="60497" y="256967"/>
                </a:cxn>
                <a:cxn ang="0">
                  <a:pos x="1476" y="227515"/>
                </a:cxn>
                <a:cxn ang="0">
                  <a:pos x="1476" y="222361"/>
                </a:cxn>
                <a:cxn ang="0">
                  <a:pos x="7378" y="223097"/>
                </a:cxn>
                <a:cxn ang="0">
                  <a:pos x="60497" y="249604"/>
                </a:cxn>
                <a:cxn ang="0">
                  <a:pos x="61972" y="249604"/>
                </a:cxn>
                <a:cxn ang="0">
                  <a:pos x="100336" y="233406"/>
                </a:cxn>
                <a:cxn ang="0">
                  <a:pos x="115829" y="195118"/>
                </a:cxn>
                <a:cxn ang="0">
                  <a:pos x="89269" y="148732"/>
                </a:cxn>
                <a:cxn ang="0">
                  <a:pos x="30248" y="113389"/>
                </a:cxn>
                <a:cxn ang="0">
                  <a:pos x="0" y="61849"/>
                </a:cxn>
                <a:cxn ang="0">
                  <a:pos x="2951" y="44178"/>
                </a:cxn>
                <a:cxn ang="0">
                  <a:pos x="24346" y="11781"/>
                </a:cxn>
                <a:cxn ang="0">
                  <a:pos x="61234" y="0"/>
                </a:cxn>
                <a:cxn ang="0">
                  <a:pos x="62710" y="0"/>
                </a:cxn>
                <a:cxn ang="0">
                  <a:pos x="123206" y="29452"/>
                </a:cxn>
              </a:cxnLst>
              <a:rect l="txL" t="txT" r="txR" b="txB"/>
              <a:pathLst>
                <a:path w="169" h="349">
                  <a:moveTo>
                    <a:pt x="167" y="40"/>
                  </a:moveTo>
                  <a:cubicBezTo>
                    <a:pt x="169" y="43"/>
                    <a:pt x="169" y="45"/>
                    <a:pt x="166" y="47"/>
                  </a:cubicBezTo>
                  <a:cubicBezTo>
                    <a:pt x="163" y="49"/>
                    <a:pt x="161" y="49"/>
                    <a:pt x="159" y="46"/>
                  </a:cubicBezTo>
                  <a:cubicBezTo>
                    <a:pt x="140" y="22"/>
                    <a:pt x="116" y="9"/>
                    <a:pt x="85" y="9"/>
                  </a:cubicBezTo>
                  <a:cubicBezTo>
                    <a:pt x="83" y="9"/>
                    <a:pt x="83" y="9"/>
                    <a:pt x="83" y="9"/>
                  </a:cubicBezTo>
                  <a:cubicBezTo>
                    <a:pt x="62" y="9"/>
                    <a:pt x="45" y="17"/>
                    <a:pt x="31" y="31"/>
                  </a:cubicBezTo>
                  <a:cubicBezTo>
                    <a:pt x="17" y="45"/>
                    <a:pt x="10" y="63"/>
                    <a:pt x="10" y="83"/>
                  </a:cubicBezTo>
                  <a:cubicBezTo>
                    <a:pt x="10" y="110"/>
                    <a:pt x="22" y="131"/>
                    <a:pt x="46" y="145"/>
                  </a:cubicBezTo>
                  <a:cubicBezTo>
                    <a:pt x="126" y="194"/>
                    <a:pt x="126" y="194"/>
                    <a:pt x="126" y="194"/>
                  </a:cubicBezTo>
                  <a:cubicBezTo>
                    <a:pt x="153" y="210"/>
                    <a:pt x="167" y="234"/>
                    <a:pt x="167" y="264"/>
                  </a:cubicBezTo>
                  <a:cubicBezTo>
                    <a:pt x="167" y="272"/>
                    <a:pt x="166" y="280"/>
                    <a:pt x="163" y="288"/>
                  </a:cubicBezTo>
                  <a:cubicBezTo>
                    <a:pt x="158" y="306"/>
                    <a:pt x="149" y="321"/>
                    <a:pt x="134" y="332"/>
                  </a:cubicBezTo>
                  <a:cubicBezTo>
                    <a:pt x="120" y="343"/>
                    <a:pt x="103" y="349"/>
                    <a:pt x="84" y="349"/>
                  </a:cubicBezTo>
                  <a:cubicBezTo>
                    <a:pt x="82" y="349"/>
                    <a:pt x="82" y="349"/>
                    <a:pt x="82" y="349"/>
                  </a:cubicBezTo>
                  <a:cubicBezTo>
                    <a:pt x="49" y="349"/>
                    <a:pt x="22" y="335"/>
                    <a:pt x="2" y="309"/>
                  </a:cubicBezTo>
                  <a:cubicBezTo>
                    <a:pt x="0" y="306"/>
                    <a:pt x="0" y="304"/>
                    <a:pt x="2" y="302"/>
                  </a:cubicBezTo>
                  <a:cubicBezTo>
                    <a:pt x="5" y="300"/>
                    <a:pt x="8" y="300"/>
                    <a:pt x="10" y="303"/>
                  </a:cubicBezTo>
                  <a:cubicBezTo>
                    <a:pt x="28" y="327"/>
                    <a:pt x="52" y="339"/>
                    <a:pt x="82" y="339"/>
                  </a:cubicBezTo>
                  <a:cubicBezTo>
                    <a:pt x="84" y="339"/>
                    <a:pt x="84" y="339"/>
                    <a:pt x="84" y="339"/>
                  </a:cubicBezTo>
                  <a:cubicBezTo>
                    <a:pt x="105" y="339"/>
                    <a:pt x="123" y="332"/>
                    <a:pt x="136" y="317"/>
                  </a:cubicBezTo>
                  <a:cubicBezTo>
                    <a:pt x="150" y="303"/>
                    <a:pt x="157" y="285"/>
                    <a:pt x="157" y="265"/>
                  </a:cubicBezTo>
                  <a:cubicBezTo>
                    <a:pt x="157" y="237"/>
                    <a:pt x="145" y="217"/>
                    <a:pt x="121" y="202"/>
                  </a:cubicBezTo>
                  <a:cubicBezTo>
                    <a:pt x="41" y="154"/>
                    <a:pt x="41" y="154"/>
                    <a:pt x="41" y="154"/>
                  </a:cubicBezTo>
                  <a:cubicBezTo>
                    <a:pt x="14" y="138"/>
                    <a:pt x="0" y="114"/>
                    <a:pt x="0" y="84"/>
                  </a:cubicBezTo>
                  <a:cubicBezTo>
                    <a:pt x="0" y="76"/>
                    <a:pt x="1" y="68"/>
                    <a:pt x="4" y="60"/>
                  </a:cubicBezTo>
                  <a:cubicBezTo>
                    <a:pt x="9" y="42"/>
                    <a:pt x="19" y="27"/>
                    <a:pt x="33" y="16"/>
                  </a:cubicBezTo>
                  <a:cubicBezTo>
                    <a:pt x="48" y="5"/>
                    <a:pt x="64" y="0"/>
                    <a:pt x="83" y="0"/>
                  </a:cubicBezTo>
                  <a:cubicBezTo>
                    <a:pt x="85" y="0"/>
                    <a:pt x="85" y="0"/>
                    <a:pt x="85" y="0"/>
                  </a:cubicBezTo>
                  <a:cubicBezTo>
                    <a:pt x="119" y="0"/>
                    <a:pt x="146" y="13"/>
                    <a:pt x="167" y="40"/>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grpSp>
      <p:sp>
        <p:nvSpPr>
          <p:cNvPr id="4105" name="Freeform 57"/>
          <p:cNvSpPr/>
          <p:nvPr/>
        </p:nvSpPr>
        <p:spPr>
          <a:xfrm>
            <a:off x="11012488" y="6050541"/>
            <a:ext cx="666750" cy="620712"/>
          </a:xfrm>
          <a:custGeom>
            <a:avLst/>
            <a:gdLst>
              <a:gd name="txL" fmla="*/ 0 w 1021"/>
              <a:gd name="txT" fmla="*/ 0 h 1021"/>
              <a:gd name="txR" fmla="*/ 1021 w 1021"/>
              <a:gd name="txB" fmla="*/ 1021 h 1021"/>
            </a:gdLst>
            <a:ahLst/>
            <a:cxnLst>
              <a:cxn ang="0">
                <a:pos x="642588" y="620712"/>
              </a:cxn>
              <a:cxn ang="0">
                <a:pos x="24162" y="620712"/>
              </a:cxn>
              <a:cxn ang="0">
                <a:pos x="0" y="598218"/>
              </a:cxn>
              <a:cxn ang="0">
                <a:pos x="0" y="22494"/>
              </a:cxn>
              <a:cxn ang="0">
                <a:pos x="24162" y="0"/>
              </a:cxn>
              <a:cxn ang="0">
                <a:pos x="642588" y="0"/>
              </a:cxn>
              <a:cxn ang="0">
                <a:pos x="666750" y="22494"/>
              </a:cxn>
              <a:cxn ang="0">
                <a:pos x="666750" y="598218"/>
              </a:cxn>
              <a:cxn ang="0">
                <a:pos x="642588" y="620712"/>
              </a:cxn>
            </a:cxnLst>
            <a:rect l="txL" t="txT" r="txR" b="txB"/>
            <a:pathLst>
              <a:path w="1021" h="1021">
                <a:moveTo>
                  <a:pt x="984" y="1021"/>
                </a:moveTo>
                <a:cubicBezTo>
                  <a:pt x="37" y="1021"/>
                  <a:pt x="37" y="1021"/>
                  <a:pt x="37" y="1021"/>
                </a:cubicBezTo>
                <a:cubicBezTo>
                  <a:pt x="17" y="1021"/>
                  <a:pt x="0" y="1005"/>
                  <a:pt x="0" y="984"/>
                </a:cubicBezTo>
                <a:cubicBezTo>
                  <a:pt x="0" y="37"/>
                  <a:pt x="0" y="37"/>
                  <a:pt x="0" y="37"/>
                </a:cubicBezTo>
                <a:cubicBezTo>
                  <a:pt x="0" y="17"/>
                  <a:pt x="17" y="0"/>
                  <a:pt x="37" y="0"/>
                </a:cubicBezTo>
                <a:cubicBezTo>
                  <a:pt x="984" y="0"/>
                  <a:pt x="984" y="0"/>
                  <a:pt x="984" y="0"/>
                </a:cubicBezTo>
                <a:cubicBezTo>
                  <a:pt x="1004" y="0"/>
                  <a:pt x="1021" y="17"/>
                  <a:pt x="1021" y="37"/>
                </a:cubicBezTo>
                <a:cubicBezTo>
                  <a:pt x="1021" y="984"/>
                  <a:pt x="1021" y="984"/>
                  <a:pt x="1021" y="984"/>
                </a:cubicBezTo>
                <a:cubicBezTo>
                  <a:pt x="1021" y="1005"/>
                  <a:pt x="1004" y="1021"/>
                  <a:pt x="984" y="1021"/>
                </a:cubicBezTo>
                <a:close/>
              </a:path>
            </a:pathLst>
          </a:custGeom>
          <a:noFill/>
          <a:ln w="12700" cap="rnd" cmpd="sng">
            <a:solidFill>
              <a:schemeClr val="bg1">
                <a:alpha val="100000"/>
              </a:schemeClr>
            </a:solidFill>
            <a:prstDash val="solid"/>
            <a:miter lim="800000"/>
            <a:headEnd type="none" w="med" len="med"/>
            <a:tailEnd type="none" w="med" len="me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06" name="Line 58"/>
          <p:cNvSpPr/>
          <p:nvPr/>
        </p:nvSpPr>
        <p:spPr>
          <a:xfrm>
            <a:off x="11118850" y="5974198"/>
            <a:ext cx="0" cy="107950"/>
          </a:xfrm>
          <a:prstGeom prst="line">
            <a:avLst/>
          </a:prstGeom>
          <a:ln w="12700" cap="rnd" cmpd="sng">
            <a:solidFill>
              <a:schemeClr val="bg1"/>
            </a:solidFill>
            <a:prstDash val="solid"/>
            <a:headEnd type="none" w="med" len="med"/>
            <a:tailEnd type="none" w="med" len="med"/>
          </a:ln>
        </p:spPr>
      </p:sp>
      <p:sp>
        <p:nvSpPr>
          <p:cNvPr id="4107" name="Line 59"/>
          <p:cNvSpPr/>
          <p:nvPr/>
        </p:nvSpPr>
        <p:spPr>
          <a:xfrm>
            <a:off x="11572875" y="5994978"/>
            <a:ext cx="0" cy="107950"/>
          </a:xfrm>
          <a:prstGeom prst="line">
            <a:avLst/>
          </a:prstGeom>
          <a:ln w="12700" cap="rnd" cmpd="sng">
            <a:solidFill>
              <a:schemeClr val="bg1"/>
            </a:solidFill>
            <a:prstDash val="solid"/>
            <a:headEnd type="none" w="med" len="med"/>
            <a:tailEnd type="none" w="med" len="med"/>
          </a:ln>
        </p:spPr>
      </p:sp>
      <p:sp>
        <p:nvSpPr>
          <p:cNvPr id="4108" name="Line 62"/>
          <p:cNvSpPr/>
          <p:nvPr/>
        </p:nvSpPr>
        <p:spPr>
          <a:xfrm>
            <a:off x="11063288" y="6163253"/>
            <a:ext cx="566737" cy="0"/>
          </a:xfrm>
          <a:prstGeom prst="line">
            <a:avLst/>
          </a:prstGeom>
          <a:ln w="12700" cap="rnd" cmpd="sng">
            <a:solidFill>
              <a:schemeClr val="bg1"/>
            </a:solidFill>
            <a:prstDash val="solid"/>
            <a:headEnd type="none" w="med" len="med"/>
            <a:tailEnd type="none" w="med" len="med"/>
          </a:ln>
        </p:spPr>
      </p:sp>
      <p:sp>
        <p:nvSpPr>
          <p:cNvPr id="4109" name="Text Box 33"/>
          <p:cNvSpPr txBox="1"/>
          <p:nvPr/>
        </p:nvSpPr>
        <p:spPr>
          <a:xfrm>
            <a:off x="11066463" y="6188653"/>
            <a:ext cx="665162" cy="461665"/>
          </a:xfrm>
          <a:prstGeom prst="rect">
            <a:avLst/>
          </a:prstGeom>
          <a:noFill/>
          <a:ln w="9525">
            <a:noFill/>
          </a:ln>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2400" dirty="0">
                <a:solidFill>
                  <a:srgbClr val="FFFFFF"/>
                </a:solidFill>
                <a:latin typeface="Meiryo UI" panose="020B0604030504040204" pitchFamily="34" charset="-128"/>
                <a:ea typeface="Meiryo UI" panose="020B0604030504040204" pitchFamily="34" charset="-128"/>
              </a:rPr>
              <a:t>11</a:t>
            </a:r>
            <a:endParaRPr kumimoji="0" lang="zh-CN" altLang="en-US" sz="1800" b="0" i="0" u="none" strike="noStrike" kern="1200" cap="none" spc="0" normalizeH="0" baseline="0" noProof="0" dirty="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5" name="TextBox 64"/>
          <p:cNvSpPr txBox="1"/>
          <p:nvPr/>
        </p:nvSpPr>
        <p:spPr>
          <a:xfrm>
            <a:off x="884238" y="327025"/>
            <a:ext cx="1723549" cy="400110"/>
          </a:xfrm>
          <a:prstGeom prst="rect">
            <a:avLst/>
          </a:prstGeom>
          <a:noFill/>
          <a:ln w="9525">
            <a:noFill/>
          </a:ln>
        </p:spPr>
        <p:txBody>
          <a:bodyPr wrap="none">
            <a:spAutoFit/>
          </a:bodyPr>
          <a:lstStyle/>
          <a:p>
            <a:r>
              <a:rPr lang="zh-CN" altLang="en-US" sz="2000" dirty="0">
                <a:solidFill>
                  <a:srgbClr val="F8F8F8"/>
                </a:solidFill>
                <a:latin typeface="微软雅黑" panose="020B0503020204020204" pitchFamily="34" charset="-122"/>
                <a:ea typeface="微软雅黑" panose="020B0503020204020204" pitchFamily="34" charset="-122"/>
              </a:rPr>
              <a:t>五、模型架构</a:t>
            </a:r>
          </a:p>
        </p:txBody>
      </p:sp>
      <p:sp>
        <p:nvSpPr>
          <p:cNvPr id="2" name="文本框 1">
            <a:extLst>
              <a:ext uri="{FF2B5EF4-FFF2-40B4-BE49-F238E27FC236}">
                <a16:creationId xmlns:a16="http://schemas.microsoft.com/office/drawing/2014/main" id="{F0087167-A39C-54EC-9109-FC7D6D9B095D}"/>
              </a:ext>
            </a:extLst>
          </p:cNvPr>
          <p:cNvSpPr txBox="1"/>
          <p:nvPr/>
        </p:nvSpPr>
        <p:spPr>
          <a:xfrm>
            <a:off x="706333" y="1173757"/>
            <a:ext cx="3723306" cy="369332"/>
          </a:xfrm>
          <a:prstGeom prst="rect">
            <a:avLst/>
          </a:prstGeom>
          <a:noFill/>
        </p:spPr>
        <p:txBody>
          <a:bodyPr wrap="square" rtlCol="0">
            <a:spAutoFit/>
          </a:bodyPr>
          <a:lstStyle/>
          <a:p>
            <a:r>
              <a:rPr lang="en-US" altLang="zh-CN" dirty="0"/>
              <a:t>BERT</a:t>
            </a:r>
            <a:r>
              <a:rPr lang="zh-CN" altLang="en-US" dirty="0"/>
              <a:t>存在缺陷</a:t>
            </a:r>
          </a:p>
        </p:txBody>
      </p:sp>
      <p:sp>
        <p:nvSpPr>
          <p:cNvPr id="6" name="文本框 5">
            <a:extLst>
              <a:ext uri="{FF2B5EF4-FFF2-40B4-BE49-F238E27FC236}">
                <a16:creationId xmlns:a16="http://schemas.microsoft.com/office/drawing/2014/main" id="{111ED94E-5838-B218-4DF0-CA30ADFA1D11}"/>
              </a:ext>
            </a:extLst>
          </p:cNvPr>
          <p:cNvSpPr txBox="1"/>
          <p:nvPr/>
        </p:nvSpPr>
        <p:spPr>
          <a:xfrm>
            <a:off x="850900" y="1713278"/>
            <a:ext cx="3723306" cy="369332"/>
          </a:xfrm>
          <a:prstGeom prst="rect">
            <a:avLst/>
          </a:prstGeom>
          <a:noFill/>
        </p:spPr>
        <p:txBody>
          <a:bodyPr wrap="square" rtlCol="0">
            <a:spAutoFit/>
          </a:bodyPr>
          <a:lstStyle/>
          <a:p>
            <a:r>
              <a:rPr lang="zh-CN" altLang="en-US" b="0" i="0" dirty="0">
                <a:solidFill>
                  <a:srgbClr val="121212"/>
                </a:solidFill>
                <a:effectLst/>
                <a:latin typeface="-apple-system"/>
              </a:rPr>
              <a:t>各向异性</a:t>
            </a:r>
            <a:endParaRPr lang="zh-CN" altLang="en-US" dirty="0"/>
          </a:p>
        </p:txBody>
      </p:sp>
      <p:sp>
        <p:nvSpPr>
          <p:cNvPr id="12" name="文本框 11">
            <a:extLst>
              <a:ext uri="{FF2B5EF4-FFF2-40B4-BE49-F238E27FC236}">
                <a16:creationId xmlns:a16="http://schemas.microsoft.com/office/drawing/2014/main" id="{58A8D3F4-BBF3-9A53-1D12-EF8A77BF13DB}"/>
              </a:ext>
            </a:extLst>
          </p:cNvPr>
          <p:cNvSpPr txBox="1"/>
          <p:nvPr/>
        </p:nvSpPr>
        <p:spPr>
          <a:xfrm>
            <a:off x="784185" y="5974198"/>
            <a:ext cx="7795843" cy="276999"/>
          </a:xfrm>
          <a:prstGeom prst="rect">
            <a:avLst/>
          </a:prstGeom>
          <a:noFill/>
        </p:spPr>
        <p:txBody>
          <a:bodyPr wrap="square">
            <a:spAutoFit/>
          </a:bodyPr>
          <a:lstStyle/>
          <a:p>
            <a:r>
              <a:rPr lang="en-US" altLang="zh-CN" sz="1200" b="1" dirty="0">
                <a:solidFill>
                  <a:schemeClr val="bg1"/>
                </a:solidFill>
              </a:rPr>
              <a:t>Sentence BERT Sentence Embeddings using Siamese BERT-Networks</a:t>
            </a:r>
          </a:p>
        </p:txBody>
      </p:sp>
      <p:sp>
        <p:nvSpPr>
          <p:cNvPr id="4" name="文本框 3">
            <a:extLst>
              <a:ext uri="{FF2B5EF4-FFF2-40B4-BE49-F238E27FC236}">
                <a16:creationId xmlns:a16="http://schemas.microsoft.com/office/drawing/2014/main" id="{833C8FE9-DAB1-0E78-AB0C-EA0D076A1F6B}"/>
              </a:ext>
            </a:extLst>
          </p:cNvPr>
          <p:cNvSpPr txBox="1"/>
          <p:nvPr/>
        </p:nvSpPr>
        <p:spPr>
          <a:xfrm>
            <a:off x="1163533" y="2252799"/>
            <a:ext cx="6203684" cy="2862322"/>
          </a:xfrm>
          <a:prstGeom prst="rect">
            <a:avLst/>
          </a:prstGeom>
          <a:noFill/>
        </p:spPr>
        <p:txBody>
          <a:bodyPr wrap="square">
            <a:spAutoFit/>
          </a:bodyPr>
          <a:lstStyle/>
          <a:p>
            <a:pPr marL="285750" indent="-285750">
              <a:buFont typeface="Wingdings" panose="05000000000000000000" pitchFamily="2" charset="2"/>
              <a:buChar char="p"/>
            </a:pPr>
            <a:r>
              <a:rPr lang="zh-CN" altLang="en-US" dirty="0">
                <a:effectLst/>
              </a:rPr>
              <a:t>词向量是有维度的，每个维度上基向量单位向量长度不一样，就是各向异性的。导致最后学到的向量都挤在一起，彼此之间计算余弦相似度都很高，并不是一个很好的表示，</a:t>
            </a:r>
            <a:r>
              <a:rPr lang="zh-CN" altLang="en-US" b="0" i="0" dirty="0">
                <a:solidFill>
                  <a:srgbClr val="121212"/>
                </a:solidFill>
                <a:effectLst/>
                <a:latin typeface="-apple-system"/>
              </a:rPr>
              <a:t>采用</a:t>
            </a:r>
            <a:r>
              <a:rPr lang="en-US" altLang="zh-CN" b="0" i="0" dirty="0">
                <a:solidFill>
                  <a:srgbClr val="121212"/>
                </a:solidFill>
                <a:effectLst/>
                <a:latin typeface="-apple-system"/>
              </a:rPr>
              <a:t>cos</a:t>
            </a:r>
            <a:r>
              <a:rPr lang="zh-CN" altLang="en-US" b="0" i="0" dirty="0">
                <a:solidFill>
                  <a:srgbClr val="121212"/>
                </a:solidFill>
                <a:effectLst/>
                <a:latin typeface="-apple-system"/>
              </a:rPr>
              <a:t>或</a:t>
            </a:r>
            <a:r>
              <a:rPr lang="en-US" altLang="zh-CN" b="0" i="0" dirty="0">
                <a:solidFill>
                  <a:srgbClr val="121212"/>
                </a:solidFill>
                <a:effectLst/>
                <a:latin typeface="-apple-system"/>
              </a:rPr>
              <a:t>dot</a:t>
            </a:r>
            <a:r>
              <a:rPr lang="zh-CN" altLang="en-US" b="0" i="0" dirty="0">
                <a:solidFill>
                  <a:srgbClr val="121212"/>
                </a:solidFill>
                <a:effectLst/>
                <a:latin typeface="-apple-system"/>
              </a:rPr>
              <a:t>是无法很好的衡量出两个句子的相似度的，因为</a:t>
            </a:r>
            <a:r>
              <a:rPr lang="en-US" altLang="zh-CN" b="0" i="0" dirty="0" err="1">
                <a:solidFill>
                  <a:srgbClr val="121212"/>
                </a:solidFill>
                <a:effectLst/>
                <a:latin typeface="-apple-system"/>
              </a:rPr>
              <a:t>bert</a:t>
            </a:r>
            <a:r>
              <a:rPr lang="zh-CN" altLang="en-US" b="0" i="0" dirty="0">
                <a:solidFill>
                  <a:srgbClr val="121212"/>
                </a:solidFill>
                <a:effectLst/>
                <a:latin typeface="-apple-system"/>
              </a:rPr>
              <a:t>向量不是基于一个标准正交基得到的。</a:t>
            </a:r>
            <a:endParaRPr lang="en-US" altLang="zh-CN" b="0" i="0" dirty="0">
              <a:solidFill>
                <a:srgbClr val="121212"/>
              </a:solidFill>
              <a:effectLst/>
              <a:latin typeface="-apple-system"/>
            </a:endParaRPr>
          </a:p>
          <a:p>
            <a:pPr marL="285750" indent="-285750">
              <a:buFont typeface="Wingdings" panose="05000000000000000000" pitchFamily="2" charset="2"/>
              <a:buChar char="p"/>
            </a:pPr>
            <a:r>
              <a:rPr lang="zh-CN" altLang="en-US" dirty="0">
                <a:effectLst/>
              </a:rPr>
              <a:t>一个好的向量表示应该同时满足</a:t>
            </a:r>
            <a:r>
              <a:rPr lang="en-US" altLang="zh-CN" dirty="0">
                <a:effectLst/>
              </a:rPr>
              <a:t>Alignment </a:t>
            </a:r>
            <a:r>
              <a:rPr lang="zh-CN" altLang="en-US" dirty="0">
                <a:effectLst/>
              </a:rPr>
              <a:t>和 </a:t>
            </a:r>
            <a:r>
              <a:rPr lang="en-US" altLang="zh-CN" dirty="0">
                <a:effectLst/>
              </a:rPr>
              <a:t>uniformity</a:t>
            </a:r>
            <a:r>
              <a:rPr lang="zh-CN" altLang="en-US" dirty="0">
                <a:effectLst/>
              </a:rPr>
              <a:t>，前者表示相似的向量距离应该相近，后者就表示向量在空间上应该尽量均匀，最好是各向同性的。例如上方图片。（</a:t>
            </a:r>
            <a:r>
              <a:rPr lang="en-US" altLang="zh-CN" dirty="0">
                <a:effectLst/>
              </a:rPr>
              <a:t>BERT-flow</a:t>
            </a:r>
            <a:r>
              <a:rPr lang="zh-CN" altLang="en-US" dirty="0">
                <a:effectLst/>
              </a:rPr>
              <a:t>）</a:t>
            </a:r>
          </a:p>
          <a:p>
            <a:endParaRPr lang="zh-CN" altLang="en-US" dirty="0">
              <a:effectLst/>
            </a:endParaRPr>
          </a:p>
        </p:txBody>
      </p:sp>
      <p:pic>
        <p:nvPicPr>
          <p:cNvPr id="7" name="图片 6">
            <a:extLst>
              <a:ext uri="{FF2B5EF4-FFF2-40B4-BE49-F238E27FC236}">
                <a16:creationId xmlns:a16="http://schemas.microsoft.com/office/drawing/2014/main" id="{F7D6AAF9-D15B-B606-6E89-250B0A0A6A5C}"/>
              </a:ext>
            </a:extLst>
          </p:cNvPr>
          <p:cNvPicPr>
            <a:picLocks noChangeAspect="1"/>
          </p:cNvPicPr>
          <p:nvPr/>
        </p:nvPicPr>
        <p:blipFill rotWithShape="1">
          <a:blip r:embed="rId2"/>
          <a:srcRect r="56479"/>
          <a:stretch/>
        </p:blipFill>
        <p:spPr>
          <a:xfrm>
            <a:off x="8711704" y="1641196"/>
            <a:ext cx="1783371" cy="1547948"/>
          </a:xfrm>
          <a:prstGeom prst="rect">
            <a:avLst/>
          </a:prstGeom>
        </p:spPr>
      </p:pic>
      <p:pic>
        <p:nvPicPr>
          <p:cNvPr id="10" name="图片 9">
            <a:extLst>
              <a:ext uri="{FF2B5EF4-FFF2-40B4-BE49-F238E27FC236}">
                <a16:creationId xmlns:a16="http://schemas.microsoft.com/office/drawing/2014/main" id="{DD3F48EF-AFE3-BD6C-8114-2787CF474B79}"/>
              </a:ext>
            </a:extLst>
          </p:cNvPr>
          <p:cNvPicPr>
            <a:picLocks noChangeAspect="1"/>
          </p:cNvPicPr>
          <p:nvPr/>
        </p:nvPicPr>
        <p:blipFill rotWithShape="1">
          <a:blip r:embed="rId2"/>
          <a:srcRect l="52433"/>
          <a:stretch/>
        </p:blipFill>
        <p:spPr>
          <a:xfrm>
            <a:off x="8719194" y="3625499"/>
            <a:ext cx="2100288" cy="1667962"/>
          </a:xfrm>
          <a:prstGeom prst="rect">
            <a:avLst/>
          </a:prstGeom>
        </p:spPr>
      </p:pic>
    </p:spTree>
    <p:extLst>
      <p:ext uri="{BB962C8B-B14F-4D97-AF65-F5344CB8AC3E}">
        <p14:creationId xmlns:p14="http://schemas.microsoft.com/office/powerpoint/2010/main" val="1668983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五边形 46"/>
          <p:cNvSpPr/>
          <p:nvPr/>
        </p:nvSpPr>
        <p:spPr>
          <a:xfrm>
            <a:off x="85725" y="258763"/>
            <a:ext cx="765175" cy="487362"/>
          </a:xfrm>
          <a:prstGeom prst="homePlate">
            <a:avLst>
              <a:gd name="adj" fmla="val 29641"/>
            </a:avLst>
          </a:prstGeom>
          <a:solidFill>
            <a:schemeClr val="bg1"/>
          </a:solidFill>
          <a:ln w="9525">
            <a:noFill/>
          </a:ln>
        </p:spPr>
        <p:txBody>
          <a:bodyPr lIns="90170" tIns="46990" rIns="90170" bIns="46990"/>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00" name="五边形 46"/>
          <p:cNvSpPr/>
          <p:nvPr/>
        </p:nvSpPr>
        <p:spPr>
          <a:xfrm>
            <a:off x="0" y="258763"/>
            <a:ext cx="765175" cy="487362"/>
          </a:xfrm>
          <a:prstGeom prst="homePlate">
            <a:avLst>
              <a:gd name="adj" fmla="val 29641"/>
            </a:avLst>
          </a:prstGeom>
          <a:solidFill>
            <a:schemeClr val="bg2"/>
          </a:solidFill>
          <a:ln w="9525">
            <a:noFill/>
          </a:ln>
        </p:spPr>
        <p:txBody>
          <a:bodyPr lIns="90170" tIns="46990" rIns="90170" bIns="46990"/>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4103" name="TIMELINE"/>
          <p:cNvGrpSpPr/>
          <p:nvPr/>
        </p:nvGrpSpPr>
        <p:grpSpPr>
          <a:xfrm>
            <a:off x="9302750" y="6052128"/>
            <a:ext cx="1570038" cy="349250"/>
            <a:chOff x="0" y="0"/>
            <a:chExt cx="1775962" cy="424224"/>
          </a:xfrm>
        </p:grpSpPr>
        <p:sp>
          <p:nvSpPr>
            <p:cNvPr id="4171" name="Freeform 37"/>
            <p:cNvSpPr/>
            <p:nvPr/>
          </p:nvSpPr>
          <p:spPr>
            <a:xfrm>
              <a:off x="0" y="1520"/>
              <a:ext cx="217434" cy="422703"/>
            </a:xfrm>
            <a:custGeom>
              <a:avLst/>
              <a:gdLst>
                <a:gd name="txL" fmla="*/ 0 w 296"/>
                <a:gd name="txT" fmla="*/ 0 h 573"/>
                <a:gd name="txR" fmla="*/ 296 w 296"/>
                <a:gd name="txB" fmla="*/ 573 h 573"/>
              </a:gdLst>
              <a:ahLst/>
              <a:cxnLst>
                <a:cxn ang="0">
                  <a:pos x="217434" y="11066"/>
                </a:cxn>
                <a:cxn ang="0">
                  <a:pos x="206415" y="22869"/>
                </a:cxn>
                <a:cxn ang="0">
                  <a:pos x="122674" y="22869"/>
                </a:cxn>
                <a:cxn ang="0">
                  <a:pos x="120470" y="25820"/>
                </a:cxn>
                <a:cxn ang="0">
                  <a:pos x="120470" y="410900"/>
                </a:cxn>
                <a:cxn ang="0">
                  <a:pos x="109452" y="422703"/>
                </a:cxn>
                <a:cxn ang="0">
                  <a:pos x="97698" y="410900"/>
                </a:cxn>
                <a:cxn ang="0">
                  <a:pos x="97698" y="25820"/>
                </a:cxn>
                <a:cxn ang="0">
                  <a:pos x="94760" y="22869"/>
                </a:cxn>
                <a:cxn ang="0">
                  <a:pos x="11753" y="22869"/>
                </a:cxn>
                <a:cxn ang="0">
                  <a:pos x="0" y="11066"/>
                </a:cxn>
                <a:cxn ang="0">
                  <a:pos x="11753" y="0"/>
                </a:cxn>
                <a:cxn ang="0">
                  <a:pos x="206415" y="0"/>
                </a:cxn>
                <a:cxn ang="0">
                  <a:pos x="217434" y="11066"/>
                </a:cxn>
              </a:cxnLst>
              <a:rect l="txL" t="txT" r="txR" b="txB"/>
              <a:pathLst>
                <a:path w="296" h="573">
                  <a:moveTo>
                    <a:pt x="296" y="15"/>
                  </a:moveTo>
                  <a:cubicBezTo>
                    <a:pt x="296" y="26"/>
                    <a:pt x="291" y="31"/>
                    <a:pt x="281" y="31"/>
                  </a:cubicBezTo>
                  <a:cubicBezTo>
                    <a:pt x="167" y="31"/>
                    <a:pt x="167" y="31"/>
                    <a:pt x="167" y="31"/>
                  </a:cubicBezTo>
                  <a:cubicBezTo>
                    <a:pt x="165" y="31"/>
                    <a:pt x="164" y="32"/>
                    <a:pt x="164" y="35"/>
                  </a:cubicBezTo>
                  <a:cubicBezTo>
                    <a:pt x="164" y="557"/>
                    <a:pt x="164" y="557"/>
                    <a:pt x="164" y="557"/>
                  </a:cubicBezTo>
                  <a:cubicBezTo>
                    <a:pt x="164" y="567"/>
                    <a:pt x="159" y="573"/>
                    <a:pt x="149" y="573"/>
                  </a:cubicBezTo>
                  <a:cubicBezTo>
                    <a:pt x="138" y="573"/>
                    <a:pt x="133" y="567"/>
                    <a:pt x="133" y="557"/>
                  </a:cubicBezTo>
                  <a:cubicBezTo>
                    <a:pt x="133" y="35"/>
                    <a:pt x="133" y="35"/>
                    <a:pt x="133" y="35"/>
                  </a:cubicBezTo>
                  <a:cubicBezTo>
                    <a:pt x="133" y="32"/>
                    <a:pt x="132" y="31"/>
                    <a:pt x="129" y="31"/>
                  </a:cubicBezTo>
                  <a:cubicBezTo>
                    <a:pt x="16" y="31"/>
                    <a:pt x="16" y="31"/>
                    <a:pt x="16" y="31"/>
                  </a:cubicBezTo>
                  <a:cubicBezTo>
                    <a:pt x="5" y="31"/>
                    <a:pt x="0" y="26"/>
                    <a:pt x="0" y="15"/>
                  </a:cubicBezTo>
                  <a:cubicBezTo>
                    <a:pt x="0" y="5"/>
                    <a:pt x="5" y="0"/>
                    <a:pt x="16" y="0"/>
                  </a:cubicBezTo>
                  <a:cubicBezTo>
                    <a:pt x="281" y="0"/>
                    <a:pt x="281" y="0"/>
                    <a:pt x="281" y="0"/>
                  </a:cubicBezTo>
                  <a:cubicBezTo>
                    <a:pt x="291" y="0"/>
                    <a:pt x="296" y="5"/>
                    <a:pt x="296" y="15"/>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2" name="Freeform 38"/>
            <p:cNvSpPr/>
            <p:nvPr/>
          </p:nvSpPr>
          <p:spPr>
            <a:xfrm>
              <a:off x="275214" y="1520"/>
              <a:ext cx="22808" cy="422703"/>
            </a:xfrm>
            <a:custGeom>
              <a:avLst/>
              <a:gdLst>
                <a:gd name="txL" fmla="*/ 0 w 31"/>
                <a:gd name="txT" fmla="*/ 0 h 573"/>
                <a:gd name="txR" fmla="*/ 31 w 31"/>
                <a:gd name="txB" fmla="*/ 573 h 573"/>
              </a:gdLst>
              <a:ahLst/>
              <a:cxnLst>
                <a:cxn ang="0">
                  <a:pos x="22808" y="410900"/>
                </a:cxn>
                <a:cxn ang="0">
                  <a:pos x="11036" y="422703"/>
                </a:cxn>
                <a:cxn ang="0">
                  <a:pos x="0" y="410900"/>
                </a:cxn>
                <a:cxn ang="0">
                  <a:pos x="0" y="11066"/>
                </a:cxn>
                <a:cxn ang="0">
                  <a:pos x="11036" y="0"/>
                </a:cxn>
                <a:cxn ang="0">
                  <a:pos x="22808" y="11066"/>
                </a:cxn>
                <a:cxn ang="0">
                  <a:pos x="22808" y="410900"/>
                </a:cxn>
              </a:cxnLst>
              <a:rect l="txL" t="txT" r="txR" b="txB"/>
              <a:pathLst>
                <a:path w="31" h="573">
                  <a:moveTo>
                    <a:pt x="31" y="557"/>
                  </a:moveTo>
                  <a:cubicBezTo>
                    <a:pt x="31" y="567"/>
                    <a:pt x="25" y="573"/>
                    <a:pt x="15" y="573"/>
                  </a:cubicBezTo>
                  <a:cubicBezTo>
                    <a:pt x="5" y="573"/>
                    <a:pt x="0" y="567"/>
                    <a:pt x="0" y="557"/>
                  </a:cubicBezTo>
                  <a:cubicBezTo>
                    <a:pt x="0" y="15"/>
                    <a:pt x="0" y="15"/>
                    <a:pt x="0" y="15"/>
                  </a:cubicBezTo>
                  <a:cubicBezTo>
                    <a:pt x="0" y="5"/>
                    <a:pt x="5" y="0"/>
                    <a:pt x="15" y="0"/>
                  </a:cubicBezTo>
                  <a:cubicBezTo>
                    <a:pt x="25" y="0"/>
                    <a:pt x="31" y="5"/>
                    <a:pt x="31" y="15"/>
                  </a:cubicBezTo>
                  <a:lnTo>
                    <a:pt x="31" y="557"/>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3" name="Freeform 39"/>
            <p:cNvSpPr/>
            <p:nvPr/>
          </p:nvSpPr>
          <p:spPr>
            <a:xfrm>
              <a:off x="355800" y="0"/>
              <a:ext cx="302583" cy="424224"/>
            </a:xfrm>
            <a:custGeom>
              <a:avLst/>
              <a:gdLst>
                <a:gd name="txL" fmla="*/ 0 w 410"/>
                <a:gd name="txT" fmla="*/ 0 h 575"/>
                <a:gd name="txR" fmla="*/ 410 w 410"/>
                <a:gd name="txB" fmla="*/ 575 h 575"/>
              </a:gdLst>
              <a:ahLst/>
              <a:cxnLst>
                <a:cxn ang="0">
                  <a:pos x="302583" y="412420"/>
                </a:cxn>
                <a:cxn ang="0">
                  <a:pos x="291513" y="424224"/>
                </a:cxn>
                <a:cxn ang="0">
                  <a:pos x="280443" y="412420"/>
                </a:cxn>
                <a:cxn ang="0">
                  <a:pos x="280443" y="67876"/>
                </a:cxn>
                <a:cxn ang="0">
                  <a:pos x="278967" y="67138"/>
                </a:cxn>
                <a:cxn ang="0">
                  <a:pos x="277491" y="67876"/>
                </a:cxn>
                <a:cxn ang="0">
                  <a:pos x="161624" y="303228"/>
                </a:cxn>
                <a:cxn ang="0">
                  <a:pos x="151292" y="309868"/>
                </a:cxn>
                <a:cxn ang="0">
                  <a:pos x="140959" y="303228"/>
                </a:cxn>
                <a:cxn ang="0">
                  <a:pos x="25092" y="67876"/>
                </a:cxn>
                <a:cxn ang="0">
                  <a:pos x="24354" y="67138"/>
                </a:cxn>
                <a:cxn ang="0">
                  <a:pos x="22878" y="67876"/>
                </a:cxn>
                <a:cxn ang="0">
                  <a:pos x="22878" y="412420"/>
                </a:cxn>
                <a:cxn ang="0">
                  <a:pos x="11808" y="424224"/>
                </a:cxn>
                <a:cxn ang="0">
                  <a:pos x="0" y="412420"/>
                </a:cxn>
                <a:cxn ang="0">
                  <a:pos x="0" y="12542"/>
                </a:cxn>
                <a:cxn ang="0">
                  <a:pos x="8856" y="1476"/>
                </a:cxn>
                <a:cxn ang="0">
                  <a:pos x="22140" y="8853"/>
                </a:cxn>
                <a:cxn ang="0">
                  <a:pos x="149815" y="270028"/>
                </a:cxn>
                <a:cxn ang="0">
                  <a:pos x="152768" y="270028"/>
                </a:cxn>
                <a:cxn ang="0">
                  <a:pos x="281181" y="8853"/>
                </a:cxn>
                <a:cxn ang="0">
                  <a:pos x="293727" y="1476"/>
                </a:cxn>
                <a:cxn ang="0">
                  <a:pos x="302583" y="12542"/>
                </a:cxn>
                <a:cxn ang="0">
                  <a:pos x="302583" y="412420"/>
                </a:cxn>
              </a:cxnLst>
              <a:rect l="txL" t="txT" r="txR" b="txB"/>
              <a:pathLst>
                <a:path w="410" h="575">
                  <a:moveTo>
                    <a:pt x="410" y="559"/>
                  </a:moveTo>
                  <a:cubicBezTo>
                    <a:pt x="410" y="569"/>
                    <a:pt x="405" y="575"/>
                    <a:pt x="395" y="575"/>
                  </a:cubicBezTo>
                  <a:cubicBezTo>
                    <a:pt x="385" y="575"/>
                    <a:pt x="380" y="569"/>
                    <a:pt x="380" y="559"/>
                  </a:cubicBezTo>
                  <a:cubicBezTo>
                    <a:pt x="380" y="92"/>
                    <a:pt x="380" y="92"/>
                    <a:pt x="380" y="92"/>
                  </a:cubicBezTo>
                  <a:cubicBezTo>
                    <a:pt x="380" y="92"/>
                    <a:pt x="379" y="91"/>
                    <a:pt x="378" y="91"/>
                  </a:cubicBezTo>
                  <a:cubicBezTo>
                    <a:pt x="377" y="91"/>
                    <a:pt x="376" y="91"/>
                    <a:pt x="376" y="92"/>
                  </a:cubicBezTo>
                  <a:cubicBezTo>
                    <a:pt x="219" y="411"/>
                    <a:pt x="219" y="411"/>
                    <a:pt x="219" y="411"/>
                  </a:cubicBezTo>
                  <a:cubicBezTo>
                    <a:pt x="216" y="417"/>
                    <a:pt x="211" y="420"/>
                    <a:pt x="205" y="420"/>
                  </a:cubicBezTo>
                  <a:cubicBezTo>
                    <a:pt x="199" y="420"/>
                    <a:pt x="194" y="417"/>
                    <a:pt x="191" y="411"/>
                  </a:cubicBezTo>
                  <a:cubicBezTo>
                    <a:pt x="34" y="92"/>
                    <a:pt x="34" y="92"/>
                    <a:pt x="34" y="92"/>
                  </a:cubicBezTo>
                  <a:cubicBezTo>
                    <a:pt x="34" y="91"/>
                    <a:pt x="33" y="91"/>
                    <a:pt x="33" y="91"/>
                  </a:cubicBezTo>
                  <a:cubicBezTo>
                    <a:pt x="31" y="91"/>
                    <a:pt x="31" y="92"/>
                    <a:pt x="31" y="92"/>
                  </a:cubicBezTo>
                  <a:cubicBezTo>
                    <a:pt x="31" y="559"/>
                    <a:pt x="31" y="559"/>
                    <a:pt x="31" y="559"/>
                  </a:cubicBezTo>
                  <a:cubicBezTo>
                    <a:pt x="31" y="569"/>
                    <a:pt x="26" y="575"/>
                    <a:pt x="16" y="575"/>
                  </a:cubicBezTo>
                  <a:cubicBezTo>
                    <a:pt x="5" y="575"/>
                    <a:pt x="0" y="569"/>
                    <a:pt x="0" y="559"/>
                  </a:cubicBezTo>
                  <a:cubicBezTo>
                    <a:pt x="0" y="17"/>
                    <a:pt x="0" y="17"/>
                    <a:pt x="0" y="17"/>
                  </a:cubicBezTo>
                  <a:cubicBezTo>
                    <a:pt x="0" y="9"/>
                    <a:pt x="4" y="4"/>
                    <a:pt x="12" y="2"/>
                  </a:cubicBezTo>
                  <a:cubicBezTo>
                    <a:pt x="20" y="0"/>
                    <a:pt x="26" y="4"/>
                    <a:pt x="30" y="12"/>
                  </a:cubicBezTo>
                  <a:cubicBezTo>
                    <a:pt x="203" y="366"/>
                    <a:pt x="203" y="366"/>
                    <a:pt x="203" y="366"/>
                  </a:cubicBezTo>
                  <a:cubicBezTo>
                    <a:pt x="204" y="368"/>
                    <a:pt x="206" y="368"/>
                    <a:pt x="207" y="366"/>
                  </a:cubicBezTo>
                  <a:cubicBezTo>
                    <a:pt x="381" y="12"/>
                    <a:pt x="381" y="12"/>
                    <a:pt x="381" y="12"/>
                  </a:cubicBezTo>
                  <a:cubicBezTo>
                    <a:pt x="385" y="4"/>
                    <a:pt x="390" y="0"/>
                    <a:pt x="398" y="2"/>
                  </a:cubicBezTo>
                  <a:cubicBezTo>
                    <a:pt x="406" y="4"/>
                    <a:pt x="410" y="9"/>
                    <a:pt x="410" y="17"/>
                  </a:cubicBezTo>
                  <a:lnTo>
                    <a:pt x="410" y="559"/>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4" name="Freeform 40"/>
            <p:cNvSpPr/>
            <p:nvPr/>
          </p:nvSpPr>
          <p:spPr>
            <a:xfrm>
              <a:off x="717683" y="1520"/>
              <a:ext cx="194626" cy="422703"/>
            </a:xfrm>
            <a:custGeom>
              <a:avLst/>
              <a:gdLst>
                <a:gd name="txL" fmla="*/ 0 w 265"/>
                <a:gd name="txT" fmla="*/ 0 h 573"/>
                <a:gd name="txR" fmla="*/ 265 w 265"/>
                <a:gd name="txB" fmla="*/ 573 h 573"/>
              </a:gdLst>
              <a:ahLst/>
              <a:cxnLst>
                <a:cxn ang="0">
                  <a:pos x="194626" y="410900"/>
                </a:cxn>
                <a:cxn ang="0">
                  <a:pos x="182875" y="422703"/>
                </a:cxn>
                <a:cxn ang="0">
                  <a:pos x="11751" y="422703"/>
                </a:cxn>
                <a:cxn ang="0">
                  <a:pos x="0" y="410900"/>
                </a:cxn>
                <a:cxn ang="0">
                  <a:pos x="0" y="11066"/>
                </a:cxn>
                <a:cxn ang="0">
                  <a:pos x="11751" y="0"/>
                </a:cxn>
                <a:cxn ang="0">
                  <a:pos x="182875" y="0"/>
                </a:cxn>
                <a:cxn ang="0">
                  <a:pos x="194626" y="11066"/>
                </a:cxn>
                <a:cxn ang="0">
                  <a:pos x="182875" y="22869"/>
                </a:cxn>
                <a:cxn ang="0">
                  <a:pos x="24971" y="22869"/>
                </a:cxn>
                <a:cxn ang="0">
                  <a:pos x="22033" y="25820"/>
                </a:cxn>
                <a:cxn ang="0">
                  <a:pos x="22033" y="196229"/>
                </a:cxn>
                <a:cxn ang="0">
                  <a:pos x="24971" y="199917"/>
                </a:cxn>
                <a:cxn ang="0">
                  <a:pos x="160107" y="199917"/>
                </a:cxn>
                <a:cxn ang="0">
                  <a:pos x="171858" y="210983"/>
                </a:cxn>
                <a:cxn ang="0">
                  <a:pos x="160107" y="222786"/>
                </a:cxn>
                <a:cxn ang="0">
                  <a:pos x="24971" y="222786"/>
                </a:cxn>
                <a:cxn ang="0">
                  <a:pos x="22033" y="224999"/>
                </a:cxn>
                <a:cxn ang="0">
                  <a:pos x="22033" y="396883"/>
                </a:cxn>
                <a:cxn ang="0">
                  <a:pos x="24971" y="399834"/>
                </a:cxn>
                <a:cxn ang="0">
                  <a:pos x="182875" y="399834"/>
                </a:cxn>
                <a:cxn ang="0">
                  <a:pos x="194626" y="410900"/>
                </a:cxn>
              </a:cxnLst>
              <a:rect l="txL" t="txT" r="txR" b="txB"/>
              <a:pathLst>
                <a:path w="265" h="573">
                  <a:moveTo>
                    <a:pt x="265" y="557"/>
                  </a:moveTo>
                  <a:cubicBezTo>
                    <a:pt x="265" y="568"/>
                    <a:pt x="260" y="573"/>
                    <a:pt x="249" y="573"/>
                  </a:cubicBezTo>
                  <a:cubicBezTo>
                    <a:pt x="16" y="573"/>
                    <a:pt x="16" y="573"/>
                    <a:pt x="16" y="573"/>
                  </a:cubicBezTo>
                  <a:cubicBezTo>
                    <a:pt x="5" y="573"/>
                    <a:pt x="0" y="567"/>
                    <a:pt x="0" y="557"/>
                  </a:cubicBezTo>
                  <a:cubicBezTo>
                    <a:pt x="0" y="15"/>
                    <a:pt x="0" y="15"/>
                    <a:pt x="0" y="15"/>
                  </a:cubicBezTo>
                  <a:cubicBezTo>
                    <a:pt x="0" y="5"/>
                    <a:pt x="5" y="0"/>
                    <a:pt x="16" y="0"/>
                  </a:cubicBezTo>
                  <a:cubicBezTo>
                    <a:pt x="249" y="0"/>
                    <a:pt x="249" y="0"/>
                    <a:pt x="249" y="0"/>
                  </a:cubicBezTo>
                  <a:cubicBezTo>
                    <a:pt x="260" y="0"/>
                    <a:pt x="265" y="5"/>
                    <a:pt x="265" y="15"/>
                  </a:cubicBezTo>
                  <a:cubicBezTo>
                    <a:pt x="265" y="26"/>
                    <a:pt x="260" y="31"/>
                    <a:pt x="249" y="31"/>
                  </a:cubicBezTo>
                  <a:cubicBezTo>
                    <a:pt x="34" y="31"/>
                    <a:pt x="34" y="31"/>
                    <a:pt x="34" y="31"/>
                  </a:cubicBezTo>
                  <a:cubicBezTo>
                    <a:pt x="32" y="31"/>
                    <a:pt x="30" y="32"/>
                    <a:pt x="30" y="35"/>
                  </a:cubicBezTo>
                  <a:cubicBezTo>
                    <a:pt x="30" y="266"/>
                    <a:pt x="30" y="266"/>
                    <a:pt x="30" y="266"/>
                  </a:cubicBezTo>
                  <a:cubicBezTo>
                    <a:pt x="30" y="269"/>
                    <a:pt x="32" y="271"/>
                    <a:pt x="34" y="271"/>
                  </a:cubicBezTo>
                  <a:cubicBezTo>
                    <a:pt x="218" y="271"/>
                    <a:pt x="218" y="271"/>
                    <a:pt x="218" y="271"/>
                  </a:cubicBezTo>
                  <a:cubicBezTo>
                    <a:pt x="228" y="271"/>
                    <a:pt x="234" y="276"/>
                    <a:pt x="234" y="286"/>
                  </a:cubicBezTo>
                  <a:cubicBezTo>
                    <a:pt x="234" y="296"/>
                    <a:pt x="228" y="302"/>
                    <a:pt x="218" y="302"/>
                  </a:cubicBezTo>
                  <a:cubicBezTo>
                    <a:pt x="34" y="302"/>
                    <a:pt x="34" y="302"/>
                    <a:pt x="34" y="302"/>
                  </a:cubicBezTo>
                  <a:cubicBezTo>
                    <a:pt x="32" y="302"/>
                    <a:pt x="30" y="303"/>
                    <a:pt x="30" y="305"/>
                  </a:cubicBezTo>
                  <a:cubicBezTo>
                    <a:pt x="30" y="538"/>
                    <a:pt x="30" y="538"/>
                    <a:pt x="30" y="538"/>
                  </a:cubicBezTo>
                  <a:cubicBezTo>
                    <a:pt x="30" y="540"/>
                    <a:pt x="32" y="542"/>
                    <a:pt x="34" y="542"/>
                  </a:cubicBezTo>
                  <a:cubicBezTo>
                    <a:pt x="249" y="542"/>
                    <a:pt x="249" y="542"/>
                    <a:pt x="249" y="542"/>
                  </a:cubicBezTo>
                  <a:cubicBezTo>
                    <a:pt x="260" y="542"/>
                    <a:pt x="265" y="547"/>
                    <a:pt x="265" y="557"/>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5" name="Freeform 41"/>
            <p:cNvSpPr/>
            <p:nvPr/>
          </p:nvSpPr>
          <p:spPr>
            <a:xfrm>
              <a:off x="970088" y="1520"/>
              <a:ext cx="194626" cy="422703"/>
            </a:xfrm>
            <a:custGeom>
              <a:avLst/>
              <a:gdLst>
                <a:gd name="txL" fmla="*/ 0 w 265"/>
                <a:gd name="txT" fmla="*/ 0 h 573"/>
                <a:gd name="txR" fmla="*/ 265 w 265"/>
                <a:gd name="txB" fmla="*/ 573 h 573"/>
              </a:gdLst>
              <a:ahLst/>
              <a:cxnLst>
                <a:cxn ang="0">
                  <a:pos x="194626" y="410900"/>
                </a:cxn>
                <a:cxn ang="0">
                  <a:pos x="182875" y="422703"/>
                </a:cxn>
                <a:cxn ang="0">
                  <a:pos x="11751" y="422703"/>
                </a:cxn>
                <a:cxn ang="0">
                  <a:pos x="0" y="410900"/>
                </a:cxn>
                <a:cxn ang="0">
                  <a:pos x="0" y="11066"/>
                </a:cxn>
                <a:cxn ang="0">
                  <a:pos x="11017" y="0"/>
                </a:cxn>
                <a:cxn ang="0">
                  <a:pos x="22033" y="11066"/>
                </a:cxn>
                <a:cxn ang="0">
                  <a:pos x="22033" y="396883"/>
                </a:cxn>
                <a:cxn ang="0">
                  <a:pos x="24971" y="399834"/>
                </a:cxn>
                <a:cxn ang="0">
                  <a:pos x="182875" y="399834"/>
                </a:cxn>
                <a:cxn ang="0">
                  <a:pos x="194626" y="410900"/>
                </a:cxn>
              </a:cxnLst>
              <a:rect l="txL" t="txT" r="txR" b="txB"/>
              <a:pathLst>
                <a:path w="265" h="573">
                  <a:moveTo>
                    <a:pt x="265" y="557"/>
                  </a:moveTo>
                  <a:cubicBezTo>
                    <a:pt x="265" y="568"/>
                    <a:pt x="260" y="573"/>
                    <a:pt x="249" y="573"/>
                  </a:cubicBezTo>
                  <a:cubicBezTo>
                    <a:pt x="16" y="573"/>
                    <a:pt x="16" y="573"/>
                    <a:pt x="16" y="573"/>
                  </a:cubicBezTo>
                  <a:cubicBezTo>
                    <a:pt x="5" y="573"/>
                    <a:pt x="0" y="567"/>
                    <a:pt x="0" y="557"/>
                  </a:cubicBezTo>
                  <a:cubicBezTo>
                    <a:pt x="0" y="15"/>
                    <a:pt x="0" y="15"/>
                    <a:pt x="0" y="15"/>
                  </a:cubicBezTo>
                  <a:cubicBezTo>
                    <a:pt x="0" y="5"/>
                    <a:pt x="5" y="0"/>
                    <a:pt x="15" y="0"/>
                  </a:cubicBezTo>
                  <a:cubicBezTo>
                    <a:pt x="25" y="0"/>
                    <a:pt x="30" y="5"/>
                    <a:pt x="30" y="15"/>
                  </a:cubicBezTo>
                  <a:cubicBezTo>
                    <a:pt x="30" y="538"/>
                    <a:pt x="30" y="538"/>
                    <a:pt x="30" y="538"/>
                  </a:cubicBezTo>
                  <a:cubicBezTo>
                    <a:pt x="30" y="540"/>
                    <a:pt x="32" y="542"/>
                    <a:pt x="34" y="542"/>
                  </a:cubicBezTo>
                  <a:cubicBezTo>
                    <a:pt x="249" y="542"/>
                    <a:pt x="249" y="542"/>
                    <a:pt x="249" y="542"/>
                  </a:cubicBezTo>
                  <a:cubicBezTo>
                    <a:pt x="260" y="542"/>
                    <a:pt x="265" y="547"/>
                    <a:pt x="265" y="557"/>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6" name="Freeform 42"/>
            <p:cNvSpPr/>
            <p:nvPr/>
          </p:nvSpPr>
          <p:spPr>
            <a:xfrm>
              <a:off x="1222494" y="1520"/>
              <a:ext cx="22808" cy="422703"/>
            </a:xfrm>
            <a:custGeom>
              <a:avLst/>
              <a:gdLst>
                <a:gd name="txL" fmla="*/ 0 w 31"/>
                <a:gd name="txT" fmla="*/ 0 h 573"/>
                <a:gd name="txR" fmla="*/ 31 w 31"/>
                <a:gd name="txB" fmla="*/ 573 h 573"/>
              </a:gdLst>
              <a:ahLst/>
              <a:cxnLst>
                <a:cxn ang="0">
                  <a:pos x="22808" y="410900"/>
                </a:cxn>
                <a:cxn ang="0">
                  <a:pos x="11036" y="422703"/>
                </a:cxn>
                <a:cxn ang="0">
                  <a:pos x="0" y="410900"/>
                </a:cxn>
                <a:cxn ang="0">
                  <a:pos x="0" y="11066"/>
                </a:cxn>
                <a:cxn ang="0">
                  <a:pos x="11036" y="0"/>
                </a:cxn>
                <a:cxn ang="0">
                  <a:pos x="22808" y="11066"/>
                </a:cxn>
                <a:cxn ang="0">
                  <a:pos x="22808" y="410900"/>
                </a:cxn>
              </a:cxnLst>
              <a:rect l="txL" t="txT" r="txR" b="txB"/>
              <a:pathLst>
                <a:path w="31" h="573">
                  <a:moveTo>
                    <a:pt x="31" y="557"/>
                  </a:moveTo>
                  <a:cubicBezTo>
                    <a:pt x="31" y="567"/>
                    <a:pt x="25" y="573"/>
                    <a:pt x="15" y="573"/>
                  </a:cubicBezTo>
                  <a:cubicBezTo>
                    <a:pt x="5" y="573"/>
                    <a:pt x="0" y="567"/>
                    <a:pt x="0" y="557"/>
                  </a:cubicBezTo>
                  <a:cubicBezTo>
                    <a:pt x="0" y="15"/>
                    <a:pt x="0" y="15"/>
                    <a:pt x="0" y="15"/>
                  </a:cubicBezTo>
                  <a:cubicBezTo>
                    <a:pt x="0" y="5"/>
                    <a:pt x="5" y="0"/>
                    <a:pt x="15" y="0"/>
                  </a:cubicBezTo>
                  <a:cubicBezTo>
                    <a:pt x="25" y="0"/>
                    <a:pt x="31" y="5"/>
                    <a:pt x="31" y="15"/>
                  </a:cubicBezTo>
                  <a:lnTo>
                    <a:pt x="31" y="557"/>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7" name="Freeform 43"/>
            <p:cNvSpPr/>
            <p:nvPr/>
          </p:nvSpPr>
          <p:spPr>
            <a:xfrm>
              <a:off x="1303082" y="0"/>
              <a:ext cx="218954" cy="424224"/>
            </a:xfrm>
            <a:custGeom>
              <a:avLst/>
              <a:gdLst>
                <a:gd name="txL" fmla="*/ 0 w 296"/>
                <a:gd name="txT" fmla="*/ 0 h 576"/>
                <a:gd name="txR" fmla="*/ 296 w 296"/>
                <a:gd name="txB" fmla="*/ 576 h 576"/>
              </a:gdLst>
              <a:ahLst/>
              <a:cxnLst>
                <a:cxn ang="0">
                  <a:pos x="218954" y="412440"/>
                </a:cxn>
                <a:cxn ang="0">
                  <a:pos x="210077" y="423488"/>
                </a:cxn>
                <a:cxn ang="0">
                  <a:pos x="197502" y="416123"/>
                </a:cxn>
                <a:cxn ang="0">
                  <a:pos x="25890" y="67758"/>
                </a:cxn>
                <a:cxn ang="0">
                  <a:pos x="23671" y="67022"/>
                </a:cxn>
                <a:cxn ang="0">
                  <a:pos x="22931" y="67758"/>
                </a:cxn>
                <a:cxn ang="0">
                  <a:pos x="22931" y="411704"/>
                </a:cxn>
                <a:cxn ang="0">
                  <a:pos x="11096" y="423488"/>
                </a:cxn>
                <a:cxn ang="0">
                  <a:pos x="0" y="411704"/>
                </a:cxn>
                <a:cxn ang="0">
                  <a:pos x="0" y="12521"/>
                </a:cxn>
                <a:cxn ang="0">
                  <a:pos x="8877" y="1473"/>
                </a:cxn>
                <a:cxn ang="0">
                  <a:pos x="22191" y="8102"/>
                </a:cxn>
                <a:cxn ang="0">
                  <a:pos x="193804" y="357203"/>
                </a:cxn>
                <a:cxn ang="0">
                  <a:pos x="196023" y="357203"/>
                </a:cxn>
                <a:cxn ang="0">
                  <a:pos x="196763" y="356466"/>
                </a:cxn>
                <a:cxn ang="0">
                  <a:pos x="196763" y="12521"/>
                </a:cxn>
                <a:cxn ang="0">
                  <a:pos x="207858" y="1473"/>
                </a:cxn>
                <a:cxn ang="0">
                  <a:pos x="218954" y="12521"/>
                </a:cxn>
                <a:cxn ang="0">
                  <a:pos x="218954" y="412440"/>
                </a:cxn>
              </a:cxnLst>
              <a:rect l="txL" t="txT" r="txR" b="txB"/>
              <a:pathLst>
                <a:path w="296" h="576">
                  <a:moveTo>
                    <a:pt x="296" y="560"/>
                  </a:moveTo>
                  <a:cubicBezTo>
                    <a:pt x="296" y="568"/>
                    <a:pt x="292" y="573"/>
                    <a:pt x="284" y="575"/>
                  </a:cubicBezTo>
                  <a:cubicBezTo>
                    <a:pt x="277" y="576"/>
                    <a:pt x="271" y="573"/>
                    <a:pt x="267" y="565"/>
                  </a:cubicBezTo>
                  <a:cubicBezTo>
                    <a:pt x="35" y="92"/>
                    <a:pt x="35" y="92"/>
                    <a:pt x="35" y="92"/>
                  </a:cubicBezTo>
                  <a:cubicBezTo>
                    <a:pt x="34" y="91"/>
                    <a:pt x="33" y="91"/>
                    <a:pt x="32" y="91"/>
                  </a:cubicBezTo>
                  <a:cubicBezTo>
                    <a:pt x="31" y="91"/>
                    <a:pt x="31" y="92"/>
                    <a:pt x="31" y="92"/>
                  </a:cubicBezTo>
                  <a:cubicBezTo>
                    <a:pt x="31" y="559"/>
                    <a:pt x="31" y="559"/>
                    <a:pt x="31" y="559"/>
                  </a:cubicBezTo>
                  <a:cubicBezTo>
                    <a:pt x="31" y="569"/>
                    <a:pt x="25" y="575"/>
                    <a:pt x="15" y="575"/>
                  </a:cubicBezTo>
                  <a:cubicBezTo>
                    <a:pt x="5" y="575"/>
                    <a:pt x="0" y="569"/>
                    <a:pt x="0" y="559"/>
                  </a:cubicBezTo>
                  <a:cubicBezTo>
                    <a:pt x="0" y="17"/>
                    <a:pt x="0" y="17"/>
                    <a:pt x="0" y="17"/>
                  </a:cubicBezTo>
                  <a:cubicBezTo>
                    <a:pt x="0" y="9"/>
                    <a:pt x="4" y="4"/>
                    <a:pt x="12" y="2"/>
                  </a:cubicBezTo>
                  <a:cubicBezTo>
                    <a:pt x="20" y="0"/>
                    <a:pt x="26" y="3"/>
                    <a:pt x="30" y="11"/>
                  </a:cubicBezTo>
                  <a:cubicBezTo>
                    <a:pt x="262" y="485"/>
                    <a:pt x="262" y="485"/>
                    <a:pt x="262" y="485"/>
                  </a:cubicBezTo>
                  <a:cubicBezTo>
                    <a:pt x="262" y="486"/>
                    <a:pt x="263" y="486"/>
                    <a:pt x="265" y="485"/>
                  </a:cubicBezTo>
                  <a:cubicBezTo>
                    <a:pt x="265" y="485"/>
                    <a:pt x="266" y="485"/>
                    <a:pt x="266" y="484"/>
                  </a:cubicBezTo>
                  <a:cubicBezTo>
                    <a:pt x="266" y="17"/>
                    <a:pt x="266" y="17"/>
                    <a:pt x="266" y="17"/>
                  </a:cubicBezTo>
                  <a:cubicBezTo>
                    <a:pt x="266" y="7"/>
                    <a:pt x="271" y="2"/>
                    <a:pt x="281" y="2"/>
                  </a:cubicBezTo>
                  <a:cubicBezTo>
                    <a:pt x="291" y="2"/>
                    <a:pt x="296" y="7"/>
                    <a:pt x="296" y="17"/>
                  </a:cubicBezTo>
                  <a:lnTo>
                    <a:pt x="296" y="560"/>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8" name="Freeform 44"/>
            <p:cNvSpPr/>
            <p:nvPr/>
          </p:nvSpPr>
          <p:spPr>
            <a:xfrm>
              <a:off x="1579815" y="1520"/>
              <a:ext cx="196147" cy="422703"/>
            </a:xfrm>
            <a:custGeom>
              <a:avLst/>
              <a:gdLst>
                <a:gd name="txL" fmla="*/ 0 w 266"/>
                <a:gd name="txT" fmla="*/ 0 h 573"/>
                <a:gd name="txR" fmla="*/ 266 w 266"/>
                <a:gd name="txB" fmla="*/ 573 h 573"/>
              </a:gdLst>
              <a:ahLst/>
              <a:cxnLst>
                <a:cxn ang="0">
                  <a:pos x="196147" y="410900"/>
                </a:cxn>
                <a:cxn ang="0">
                  <a:pos x="184349" y="422703"/>
                </a:cxn>
                <a:cxn ang="0">
                  <a:pos x="11798" y="422703"/>
                </a:cxn>
                <a:cxn ang="0">
                  <a:pos x="0" y="410900"/>
                </a:cxn>
                <a:cxn ang="0">
                  <a:pos x="0" y="11066"/>
                </a:cxn>
                <a:cxn ang="0">
                  <a:pos x="11798" y="0"/>
                </a:cxn>
                <a:cxn ang="0">
                  <a:pos x="184349" y="0"/>
                </a:cxn>
                <a:cxn ang="0">
                  <a:pos x="196147" y="11066"/>
                </a:cxn>
                <a:cxn ang="0">
                  <a:pos x="184349" y="22869"/>
                </a:cxn>
                <a:cxn ang="0">
                  <a:pos x="25809" y="22869"/>
                </a:cxn>
                <a:cxn ang="0">
                  <a:pos x="22859" y="25820"/>
                </a:cxn>
                <a:cxn ang="0">
                  <a:pos x="22859" y="196229"/>
                </a:cxn>
                <a:cxn ang="0">
                  <a:pos x="25809" y="199917"/>
                </a:cxn>
                <a:cxn ang="0">
                  <a:pos x="161489" y="199917"/>
                </a:cxn>
                <a:cxn ang="0">
                  <a:pos x="172550" y="210983"/>
                </a:cxn>
                <a:cxn ang="0">
                  <a:pos x="161489" y="222786"/>
                </a:cxn>
                <a:cxn ang="0">
                  <a:pos x="25809" y="222786"/>
                </a:cxn>
                <a:cxn ang="0">
                  <a:pos x="22859" y="224999"/>
                </a:cxn>
                <a:cxn ang="0">
                  <a:pos x="22859" y="396883"/>
                </a:cxn>
                <a:cxn ang="0">
                  <a:pos x="25809" y="399834"/>
                </a:cxn>
                <a:cxn ang="0">
                  <a:pos x="184349" y="399834"/>
                </a:cxn>
                <a:cxn ang="0">
                  <a:pos x="196147" y="410900"/>
                </a:cxn>
              </a:cxnLst>
              <a:rect l="txL" t="txT" r="txR" b="txB"/>
              <a:pathLst>
                <a:path w="266" h="573">
                  <a:moveTo>
                    <a:pt x="266" y="557"/>
                  </a:moveTo>
                  <a:cubicBezTo>
                    <a:pt x="266" y="568"/>
                    <a:pt x="260" y="573"/>
                    <a:pt x="250" y="573"/>
                  </a:cubicBezTo>
                  <a:cubicBezTo>
                    <a:pt x="16" y="573"/>
                    <a:pt x="16" y="573"/>
                    <a:pt x="16" y="573"/>
                  </a:cubicBezTo>
                  <a:cubicBezTo>
                    <a:pt x="6" y="573"/>
                    <a:pt x="0" y="567"/>
                    <a:pt x="0" y="557"/>
                  </a:cubicBezTo>
                  <a:cubicBezTo>
                    <a:pt x="0" y="15"/>
                    <a:pt x="0" y="15"/>
                    <a:pt x="0" y="15"/>
                  </a:cubicBezTo>
                  <a:cubicBezTo>
                    <a:pt x="0" y="5"/>
                    <a:pt x="6" y="0"/>
                    <a:pt x="16" y="0"/>
                  </a:cubicBezTo>
                  <a:cubicBezTo>
                    <a:pt x="250" y="0"/>
                    <a:pt x="250" y="0"/>
                    <a:pt x="250" y="0"/>
                  </a:cubicBezTo>
                  <a:cubicBezTo>
                    <a:pt x="260" y="0"/>
                    <a:pt x="266" y="5"/>
                    <a:pt x="266" y="15"/>
                  </a:cubicBezTo>
                  <a:cubicBezTo>
                    <a:pt x="266" y="26"/>
                    <a:pt x="260" y="31"/>
                    <a:pt x="250" y="31"/>
                  </a:cubicBezTo>
                  <a:cubicBezTo>
                    <a:pt x="35" y="31"/>
                    <a:pt x="35" y="31"/>
                    <a:pt x="35" y="31"/>
                  </a:cubicBezTo>
                  <a:cubicBezTo>
                    <a:pt x="32" y="31"/>
                    <a:pt x="31" y="32"/>
                    <a:pt x="31" y="35"/>
                  </a:cubicBezTo>
                  <a:cubicBezTo>
                    <a:pt x="31" y="266"/>
                    <a:pt x="31" y="266"/>
                    <a:pt x="31" y="266"/>
                  </a:cubicBezTo>
                  <a:cubicBezTo>
                    <a:pt x="31" y="269"/>
                    <a:pt x="32" y="271"/>
                    <a:pt x="35" y="271"/>
                  </a:cubicBezTo>
                  <a:cubicBezTo>
                    <a:pt x="219" y="271"/>
                    <a:pt x="219" y="271"/>
                    <a:pt x="219" y="271"/>
                  </a:cubicBezTo>
                  <a:cubicBezTo>
                    <a:pt x="229" y="271"/>
                    <a:pt x="234" y="276"/>
                    <a:pt x="234" y="286"/>
                  </a:cubicBezTo>
                  <a:cubicBezTo>
                    <a:pt x="234" y="296"/>
                    <a:pt x="229" y="302"/>
                    <a:pt x="219" y="302"/>
                  </a:cubicBezTo>
                  <a:cubicBezTo>
                    <a:pt x="35" y="302"/>
                    <a:pt x="35" y="302"/>
                    <a:pt x="35" y="302"/>
                  </a:cubicBezTo>
                  <a:cubicBezTo>
                    <a:pt x="32" y="302"/>
                    <a:pt x="31" y="303"/>
                    <a:pt x="31" y="305"/>
                  </a:cubicBezTo>
                  <a:cubicBezTo>
                    <a:pt x="31" y="538"/>
                    <a:pt x="31" y="538"/>
                    <a:pt x="31" y="538"/>
                  </a:cubicBezTo>
                  <a:cubicBezTo>
                    <a:pt x="31" y="540"/>
                    <a:pt x="32" y="542"/>
                    <a:pt x="35" y="542"/>
                  </a:cubicBezTo>
                  <a:cubicBezTo>
                    <a:pt x="250" y="542"/>
                    <a:pt x="250" y="542"/>
                    <a:pt x="250" y="542"/>
                  </a:cubicBezTo>
                  <a:cubicBezTo>
                    <a:pt x="260" y="542"/>
                    <a:pt x="266" y="547"/>
                    <a:pt x="266" y="557"/>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grpSp>
      <p:grpSp>
        <p:nvGrpSpPr>
          <p:cNvPr id="4104" name="INFO"/>
          <p:cNvGrpSpPr/>
          <p:nvPr/>
        </p:nvGrpSpPr>
        <p:grpSpPr>
          <a:xfrm>
            <a:off x="9386888" y="6461703"/>
            <a:ext cx="1484312" cy="211138"/>
            <a:chOff x="0" y="0"/>
            <a:chExt cx="1677127" cy="256967"/>
          </a:xfrm>
        </p:grpSpPr>
        <p:sp>
          <p:nvSpPr>
            <p:cNvPr id="4159" name="Freeform 45"/>
            <p:cNvSpPr/>
            <p:nvPr/>
          </p:nvSpPr>
          <p:spPr>
            <a:xfrm>
              <a:off x="0" y="0"/>
              <a:ext cx="7603" cy="255446"/>
            </a:xfrm>
            <a:custGeom>
              <a:avLst/>
              <a:gdLst>
                <a:gd name="txL" fmla="*/ 0 w 10"/>
                <a:gd name="txT" fmla="*/ 0 h 347"/>
                <a:gd name="txR" fmla="*/ 10 w 10"/>
                <a:gd name="txB" fmla="*/ 347 h 347"/>
              </a:gdLst>
              <a:ahLst/>
              <a:cxnLst>
                <a:cxn ang="0">
                  <a:pos x="7603" y="251765"/>
                </a:cxn>
                <a:cxn ang="0">
                  <a:pos x="3802" y="255446"/>
                </a:cxn>
                <a:cxn ang="0">
                  <a:pos x="0" y="251765"/>
                </a:cxn>
                <a:cxn ang="0">
                  <a:pos x="0" y="3681"/>
                </a:cxn>
                <a:cxn ang="0">
                  <a:pos x="3802" y="0"/>
                </a:cxn>
                <a:cxn ang="0">
                  <a:pos x="7603" y="3681"/>
                </a:cxn>
                <a:cxn ang="0">
                  <a:pos x="7603" y="251765"/>
                </a:cxn>
              </a:cxnLst>
              <a:rect l="txL" t="txT" r="txR" b="txB"/>
              <a:pathLst>
                <a:path w="10" h="347">
                  <a:moveTo>
                    <a:pt x="10" y="342"/>
                  </a:moveTo>
                  <a:cubicBezTo>
                    <a:pt x="10" y="346"/>
                    <a:pt x="8" y="347"/>
                    <a:pt x="5" y="347"/>
                  </a:cubicBezTo>
                  <a:cubicBezTo>
                    <a:pt x="2" y="347"/>
                    <a:pt x="0" y="346"/>
                    <a:pt x="0" y="342"/>
                  </a:cubicBezTo>
                  <a:cubicBezTo>
                    <a:pt x="0" y="5"/>
                    <a:pt x="0" y="5"/>
                    <a:pt x="0" y="5"/>
                  </a:cubicBezTo>
                  <a:cubicBezTo>
                    <a:pt x="0" y="2"/>
                    <a:pt x="2" y="0"/>
                    <a:pt x="5" y="0"/>
                  </a:cubicBezTo>
                  <a:cubicBezTo>
                    <a:pt x="8" y="0"/>
                    <a:pt x="10" y="2"/>
                    <a:pt x="10" y="5"/>
                  </a:cubicBezTo>
                  <a:lnTo>
                    <a:pt x="10" y="342"/>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0" name="Freeform 46"/>
            <p:cNvSpPr/>
            <p:nvPr/>
          </p:nvSpPr>
          <p:spPr>
            <a:xfrm>
              <a:off x="42574" y="0"/>
              <a:ext cx="127723" cy="256967"/>
            </a:xfrm>
            <a:custGeom>
              <a:avLst/>
              <a:gdLst>
                <a:gd name="txL" fmla="*/ 0 w 175"/>
                <a:gd name="txT" fmla="*/ 0 h 348"/>
                <a:gd name="txR" fmla="*/ 175 w 175"/>
                <a:gd name="txB" fmla="*/ 348 h 348"/>
              </a:gdLst>
              <a:ahLst/>
              <a:cxnLst>
                <a:cxn ang="0">
                  <a:pos x="127723" y="252537"/>
                </a:cxn>
                <a:cxn ang="0">
                  <a:pos x="124804" y="256229"/>
                </a:cxn>
                <a:cxn ang="0">
                  <a:pos x="121154" y="254752"/>
                </a:cxn>
                <a:cxn ang="0">
                  <a:pos x="8758" y="22891"/>
                </a:cxn>
                <a:cxn ang="0">
                  <a:pos x="8028" y="22891"/>
                </a:cxn>
                <a:cxn ang="0">
                  <a:pos x="7298" y="23629"/>
                </a:cxn>
                <a:cxn ang="0">
                  <a:pos x="7298" y="252537"/>
                </a:cxn>
                <a:cxn ang="0">
                  <a:pos x="3649" y="256229"/>
                </a:cxn>
                <a:cxn ang="0">
                  <a:pos x="0" y="252537"/>
                </a:cxn>
                <a:cxn ang="0">
                  <a:pos x="0" y="3692"/>
                </a:cxn>
                <a:cxn ang="0">
                  <a:pos x="2919" y="0"/>
                </a:cxn>
                <a:cxn ang="0">
                  <a:pos x="7298" y="2215"/>
                </a:cxn>
                <a:cxn ang="0">
                  <a:pos x="118965" y="234076"/>
                </a:cxn>
                <a:cxn ang="0">
                  <a:pos x="119695" y="234076"/>
                </a:cxn>
                <a:cxn ang="0">
                  <a:pos x="120425" y="233338"/>
                </a:cxn>
                <a:cxn ang="0">
                  <a:pos x="120425" y="3692"/>
                </a:cxn>
                <a:cxn ang="0">
                  <a:pos x="124074" y="0"/>
                </a:cxn>
                <a:cxn ang="0">
                  <a:pos x="127723" y="3692"/>
                </a:cxn>
                <a:cxn ang="0">
                  <a:pos x="127723" y="252537"/>
                </a:cxn>
              </a:cxnLst>
              <a:rect l="txL" t="txT" r="txR" b="txB"/>
              <a:pathLst>
                <a:path w="175" h="348">
                  <a:moveTo>
                    <a:pt x="175" y="342"/>
                  </a:moveTo>
                  <a:cubicBezTo>
                    <a:pt x="175" y="345"/>
                    <a:pt x="174" y="347"/>
                    <a:pt x="171" y="347"/>
                  </a:cubicBezTo>
                  <a:cubicBezTo>
                    <a:pt x="169" y="348"/>
                    <a:pt x="167" y="347"/>
                    <a:pt x="166" y="345"/>
                  </a:cubicBezTo>
                  <a:cubicBezTo>
                    <a:pt x="12" y="31"/>
                    <a:pt x="12" y="31"/>
                    <a:pt x="12" y="31"/>
                  </a:cubicBezTo>
                  <a:cubicBezTo>
                    <a:pt x="12" y="31"/>
                    <a:pt x="11" y="30"/>
                    <a:pt x="11" y="31"/>
                  </a:cubicBezTo>
                  <a:cubicBezTo>
                    <a:pt x="10" y="31"/>
                    <a:pt x="10" y="31"/>
                    <a:pt x="10" y="32"/>
                  </a:cubicBezTo>
                  <a:cubicBezTo>
                    <a:pt x="10" y="342"/>
                    <a:pt x="10" y="342"/>
                    <a:pt x="10" y="342"/>
                  </a:cubicBezTo>
                  <a:cubicBezTo>
                    <a:pt x="10" y="346"/>
                    <a:pt x="8" y="347"/>
                    <a:pt x="5" y="347"/>
                  </a:cubicBezTo>
                  <a:cubicBezTo>
                    <a:pt x="2" y="347"/>
                    <a:pt x="0" y="346"/>
                    <a:pt x="0" y="342"/>
                  </a:cubicBezTo>
                  <a:cubicBezTo>
                    <a:pt x="0" y="5"/>
                    <a:pt x="0" y="5"/>
                    <a:pt x="0" y="5"/>
                  </a:cubicBezTo>
                  <a:cubicBezTo>
                    <a:pt x="0" y="3"/>
                    <a:pt x="1" y="1"/>
                    <a:pt x="4" y="0"/>
                  </a:cubicBezTo>
                  <a:cubicBezTo>
                    <a:pt x="6" y="0"/>
                    <a:pt x="8" y="1"/>
                    <a:pt x="10" y="3"/>
                  </a:cubicBezTo>
                  <a:cubicBezTo>
                    <a:pt x="163" y="317"/>
                    <a:pt x="163" y="317"/>
                    <a:pt x="163" y="317"/>
                  </a:cubicBezTo>
                  <a:cubicBezTo>
                    <a:pt x="163" y="317"/>
                    <a:pt x="164" y="318"/>
                    <a:pt x="164" y="317"/>
                  </a:cubicBezTo>
                  <a:cubicBezTo>
                    <a:pt x="165" y="317"/>
                    <a:pt x="165" y="317"/>
                    <a:pt x="165" y="316"/>
                  </a:cubicBezTo>
                  <a:cubicBezTo>
                    <a:pt x="165" y="5"/>
                    <a:pt x="165" y="5"/>
                    <a:pt x="165" y="5"/>
                  </a:cubicBezTo>
                  <a:cubicBezTo>
                    <a:pt x="165" y="2"/>
                    <a:pt x="167" y="0"/>
                    <a:pt x="170" y="0"/>
                  </a:cubicBezTo>
                  <a:cubicBezTo>
                    <a:pt x="173" y="0"/>
                    <a:pt x="175" y="2"/>
                    <a:pt x="175" y="5"/>
                  </a:cubicBezTo>
                  <a:lnTo>
                    <a:pt x="175" y="342"/>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1" name="Freeform 47"/>
            <p:cNvSpPr/>
            <p:nvPr/>
          </p:nvSpPr>
          <p:spPr>
            <a:xfrm>
              <a:off x="206790" y="0"/>
              <a:ext cx="114039" cy="255446"/>
            </a:xfrm>
            <a:custGeom>
              <a:avLst/>
              <a:gdLst>
                <a:gd name="txL" fmla="*/ 0 w 155"/>
                <a:gd name="txT" fmla="*/ 0 h 347"/>
                <a:gd name="txR" fmla="*/ 155 w 155"/>
                <a:gd name="txB" fmla="*/ 347 h 347"/>
              </a:gdLst>
              <a:ahLst/>
              <a:cxnLst>
                <a:cxn ang="0">
                  <a:pos x="114039" y="4417"/>
                </a:cxn>
                <a:cxn ang="0">
                  <a:pos x="110360" y="8098"/>
                </a:cxn>
                <a:cxn ang="0">
                  <a:pos x="8829" y="8098"/>
                </a:cxn>
                <a:cxn ang="0">
                  <a:pos x="6622" y="9570"/>
                </a:cxn>
                <a:cxn ang="0">
                  <a:pos x="6622" y="122202"/>
                </a:cxn>
                <a:cxn ang="0">
                  <a:pos x="8829" y="124410"/>
                </a:cxn>
                <a:cxn ang="0">
                  <a:pos x="96381" y="124410"/>
                </a:cxn>
                <a:cxn ang="0">
                  <a:pos x="100060" y="128091"/>
                </a:cxn>
                <a:cxn ang="0">
                  <a:pos x="96381" y="131772"/>
                </a:cxn>
                <a:cxn ang="0">
                  <a:pos x="8829" y="131772"/>
                </a:cxn>
                <a:cxn ang="0">
                  <a:pos x="6622" y="133980"/>
                </a:cxn>
                <a:cxn ang="0">
                  <a:pos x="6622" y="251765"/>
                </a:cxn>
                <a:cxn ang="0">
                  <a:pos x="3679" y="255446"/>
                </a:cxn>
                <a:cxn ang="0">
                  <a:pos x="0" y="251765"/>
                </a:cxn>
                <a:cxn ang="0">
                  <a:pos x="0" y="3681"/>
                </a:cxn>
                <a:cxn ang="0">
                  <a:pos x="3679" y="0"/>
                </a:cxn>
                <a:cxn ang="0">
                  <a:pos x="110360" y="0"/>
                </a:cxn>
                <a:cxn ang="0">
                  <a:pos x="114039" y="4417"/>
                </a:cxn>
              </a:cxnLst>
              <a:rect l="txL" t="txT" r="txR" b="txB"/>
              <a:pathLst>
                <a:path w="155" h="347">
                  <a:moveTo>
                    <a:pt x="155" y="6"/>
                  </a:moveTo>
                  <a:cubicBezTo>
                    <a:pt x="155" y="9"/>
                    <a:pt x="153" y="11"/>
                    <a:pt x="150" y="11"/>
                  </a:cubicBezTo>
                  <a:cubicBezTo>
                    <a:pt x="12" y="11"/>
                    <a:pt x="12" y="11"/>
                    <a:pt x="12" y="11"/>
                  </a:cubicBezTo>
                  <a:cubicBezTo>
                    <a:pt x="10" y="11"/>
                    <a:pt x="9" y="12"/>
                    <a:pt x="9" y="13"/>
                  </a:cubicBezTo>
                  <a:cubicBezTo>
                    <a:pt x="9" y="166"/>
                    <a:pt x="9" y="166"/>
                    <a:pt x="9" y="166"/>
                  </a:cubicBezTo>
                  <a:cubicBezTo>
                    <a:pt x="9" y="168"/>
                    <a:pt x="10" y="169"/>
                    <a:pt x="12" y="169"/>
                  </a:cubicBezTo>
                  <a:cubicBezTo>
                    <a:pt x="131" y="169"/>
                    <a:pt x="131" y="169"/>
                    <a:pt x="131" y="169"/>
                  </a:cubicBezTo>
                  <a:cubicBezTo>
                    <a:pt x="134" y="169"/>
                    <a:pt x="136" y="171"/>
                    <a:pt x="136" y="174"/>
                  </a:cubicBezTo>
                  <a:cubicBezTo>
                    <a:pt x="136" y="177"/>
                    <a:pt x="134" y="179"/>
                    <a:pt x="131" y="179"/>
                  </a:cubicBezTo>
                  <a:cubicBezTo>
                    <a:pt x="12" y="179"/>
                    <a:pt x="12" y="179"/>
                    <a:pt x="12" y="179"/>
                  </a:cubicBezTo>
                  <a:cubicBezTo>
                    <a:pt x="10" y="179"/>
                    <a:pt x="9" y="180"/>
                    <a:pt x="9" y="182"/>
                  </a:cubicBezTo>
                  <a:cubicBezTo>
                    <a:pt x="9" y="342"/>
                    <a:pt x="9" y="342"/>
                    <a:pt x="9" y="342"/>
                  </a:cubicBezTo>
                  <a:cubicBezTo>
                    <a:pt x="9" y="346"/>
                    <a:pt x="8" y="347"/>
                    <a:pt x="5" y="347"/>
                  </a:cubicBezTo>
                  <a:cubicBezTo>
                    <a:pt x="1" y="347"/>
                    <a:pt x="0" y="346"/>
                    <a:pt x="0" y="342"/>
                  </a:cubicBezTo>
                  <a:cubicBezTo>
                    <a:pt x="0" y="5"/>
                    <a:pt x="0" y="5"/>
                    <a:pt x="0" y="5"/>
                  </a:cubicBezTo>
                  <a:cubicBezTo>
                    <a:pt x="0" y="2"/>
                    <a:pt x="1" y="0"/>
                    <a:pt x="5" y="0"/>
                  </a:cubicBezTo>
                  <a:cubicBezTo>
                    <a:pt x="150" y="0"/>
                    <a:pt x="150" y="0"/>
                    <a:pt x="150" y="0"/>
                  </a:cubicBezTo>
                  <a:cubicBezTo>
                    <a:pt x="153" y="0"/>
                    <a:pt x="155" y="2"/>
                    <a:pt x="155" y="6"/>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2" name="Freeform 48"/>
            <p:cNvSpPr>
              <a:spLocks noEditPoints="1"/>
            </p:cNvSpPr>
            <p:nvPr/>
          </p:nvSpPr>
          <p:spPr>
            <a:xfrm>
              <a:off x="346677" y="0"/>
              <a:ext cx="129244" cy="256967"/>
            </a:xfrm>
            <a:custGeom>
              <a:avLst/>
              <a:gdLst>
                <a:gd name="txL" fmla="*/ 0 w 175"/>
                <a:gd name="txT" fmla="*/ 0 h 349"/>
                <a:gd name="txR" fmla="*/ 175 w 175"/>
                <a:gd name="txB" fmla="*/ 349 h 349"/>
              </a:gdLst>
              <a:ahLst/>
              <a:cxnLst>
                <a:cxn ang="0">
                  <a:pos x="129244" y="202481"/>
                </a:cxn>
                <a:cxn ang="0">
                  <a:pos x="112996" y="240769"/>
                </a:cxn>
                <a:cxn ang="0">
                  <a:pos x="74592" y="256967"/>
                </a:cxn>
                <a:cxn ang="0">
                  <a:pos x="54652" y="256967"/>
                </a:cxn>
                <a:cxn ang="0">
                  <a:pos x="16248" y="240769"/>
                </a:cxn>
                <a:cxn ang="0">
                  <a:pos x="0" y="202481"/>
                </a:cxn>
                <a:cxn ang="0">
                  <a:pos x="0" y="54486"/>
                </a:cxn>
                <a:cxn ang="0">
                  <a:pos x="16248" y="15462"/>
                </a:cxn>
                <a:cxn ang="0">
                  <a:pos x="54652" y="0"/>
                </a:cxn>
                <a:cxn ang="0">
                  <a:pos x="74592" y="0"/>
                </a:cxn>
                <a:cxn ang="0">
                  <a:pos x="112996" y="15462"/>
                </a:cxn>
                <a:cxn ang="0">
                  <a:pos x="129244" y="54486"/>
                </a:cxn>
                <a:cxn ang="0">
                  <a:pos x="129244" y="202481"/>
                </a:cxn>
                <a:cxn ang="0">
                  <a:pos x="121859" y="201745"/>
                </a:cxn>
                <a:cxn ang="0">
                  <a:pos x="121859" y="54486"/>
                </a:cxn>
                <a:cxn ang="0">
                  <a:pos x="107826" y="20616"/>
                </a:cxn>
                <a:cxn ang="0">
                  <a:pos x="74592" y="7363"/>
                </a:cxn>
                <a:cxn ang="0">
                  <a:pos x="54652" y="7363"/>
                </a:cxn>
                <a:cxn ang="0">
                  <a:pos x="21418" y="20616"/>
                </a:cxn>
                <a:cxn ang="0">
                  <a:pos x="7385" y="54486"/>
                </a:cxn>
                <a:cxn ang="0">
                  <a:pos x="7385" y="201745"/>
                </a:cxn>
                <a:cxn ang="0">
                  <a:pos x="21418" y="235614"/>
                </a:cxn>
                <a:cxn ang="0">
                  <a:pos x="54652" y="248868"/>
                </a:cxn>
                <a:cxn ang="0">
                  <a:pos x="74592" y="248868"/>
                </a:cxn>
                <a:cxn ang="0">
                  <a:pos x="107826" y="235614"/>
                </a:cxn>
                <a:cxn ang="0">
                  <a:pos x="121859" y="201745"/>
                </a:cxn>
              </a:cxnLst>
              <a:rect l="txL" t="txT" r="txR" b="txB"/>
              <a:pathLst>
                <a:path w="175" h="349">
                  <a:moveTo>
                    <a:pt x="175" y="275"/>
                  </a:moveTo>
                  <a:cubicBezTo>
                    <a:pt x="175" y="295"/>
                    <a:pt x="168" y="312"/>
                    <a:pt x="153" y="327"/>
                  </a:cubicBezTo>
                  <a:cubicBezTo>
                    <a:pt x="139" y="341"/>
                    <a:pt x="121" y="349"/>
                    <a:pt x="101" y="349"/>
                  </a:cubicBezTo>
                  <a:cubicBezTo>
                    <a:pt x="74" y="349"/>
                    <a:pt x="74" y="349"/>
                    <a:pt x="74" y="349"/>
                  </a:cubicBezTo>
                  <a:cubicBezTo>
                    <a:pt x="54" y="349"/>
                    <a:pt x="36" y="341"/>
                    <a:pt x="22" y="327"/>
                  </a:cubicBezTo>
                  <a:cubicBezTo>
                    <a:pt x="7" y="312"/>
                    <a:pt x="0" y="295"/>
                    <a:pt x="0" y="275"/>
                  </a:cubicBezTo>
                  <a:cubicBezTo>
                    <a:pt x="0" y="74"/>
                    <a:pt x="0" y="74"/>
                    <a:pt x="0" y="74"/>
                  </a:cubicBezTo>
                  <a:cubicBezTo>
                    <a:pt x="0" y="53"/>
                    <a:pt x="7" y="36"/>
                    <a:pt x="22" y="21"/>
                  </a:cubicBezTo>
                  <a:cubicBezTo>
                    <a:pt x="36" y="7"/>
                    <a:pt x="54" y="0"/>
                    <a:pt x="74" y="0"/>
                  </a:cubicBezTo>
                  <a:cubicBezTo>
                    <a:pt x="101" y="0"/>
                    <a:pt x="101" y="0"/>
                    <a:pt x="101" y="0"/>
                  </a:cubicBezTo>
                  <a:cubicBezTo>
                    <a:pt x="121" y="0"/>
                    <a:pt x="139" y="7"/>
                    <a:pt x="153" y="21"/>
                  </a:cubicBezTo>
                  <a:cubicBezTo>
                    <a:pt x="168" y="36"/>
                    <a:pt x="175" y="53"/>
                    <a:pt x="175" y="74"/>
                  </a:cubicBezTo>
                  <a:lnTo>
                    <a:pt x="175" y="275"/>
                  </a:lnTo>
                  <a:close/>
                  <a:moveTo>
                    <a:pt x="165" y="274"/>
                  </a:moveTo>
                  <a:cubicBezTo>
                    <a:pt x="165" y="74"/>
                    <a:pt x="165" y="74"/>
                    <a:pt x="165" y="74"/>
                  </a:cubicBezTo>
                  <a:cubicBezTo>
                    <a:pt x="165" y="56"/>
                    <a:pt x="159" y="41"/>
                    <a:pt x="146" y="28"/>
                  </a:cubicBezTo>
                  <a:cubicBezTo>
                    <a:pt x="134" y="16"/>
                    <a:pt x="119" y="10"/>
                    <a:pt x="101" y="10"/>
                  </a:cubicBezTo>
                  <a:cubicBezTo>
                    <a:pt x="74" y="10"/>
                    <a:pt x="74" y="10"/>
                    <a:pt x="74" y="10"/>
                  </a:cubicBezTo>
                  <a:cubicBezTo>
                    <a:pt x="56" y="10"/>
                    <a:pt x="41" y="16"/>
                    <a:pt x="29" y="28"/>
                  </a:cubicBezTo>
                  <a:cubicBezTo>
                    <a:pt x="16" y="41"/>
                    <a:pt x="10" y="56"/>
                    <a:pt x="10" y="74"/>
                  </a:cubicBezTo>
                  <a:cubicBezTo>
                    <a:pt x="10" y="274"/>
                    <a:pt x="10" y="274"/>
                    <a:pt x="10" y="274"/>
                  </a:cubicBezTo>
                  <a:cubicBezTo>
                    <a:pt x="10" y="292"/>
                    <a:pt x="16" y="307"/>
                    <a:pt x="29" y="320"/>
                  </a:cubicBezTo>
                  <a:cubicBezTo>
                    <a:pt x="41" y="332"/>
                    <a:pt x="56" y="338"/>
                    <a:pt x="74" y="338"/>
                  </a:cubicBezTo>
                  <a:cubicBezTo>
                    <a:pt x="101" y="338"/>
                    <a:pt x="101" y="338"/>
                    <a:pt x="101" y="338"/>
                  </a:cubicBezTo>
                  <a:cubicBezTo>
                    <a:pt x="119" y="338"/>
                    <a:pt x="134" y="332"/>
                    <a:pt x="146" y="320"/>
                  </a:cubicBezTo>
                  <a:cubicBezTo>
                    <a:pt x="159" y="307"/>
                    <a:pt x="165" y="292"/>
                    <a:pt x="165" y="274"/>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3" name="Freeform 49"/>
            <p:cNvSpPr/>
            <p:nvPr/>
          </p:nvSpPr>
          <p:spPr>
            <a:xfrm>
              <a:off x="510893" y="0"/>
              <a:ext cx="127723" cy="256967"/>
            </a:xfrm>
            <a:custGeom>
              <a:avLst/>
              <a:gdLst>
                <a:gd name="txL" fmla="*/ 0 w 174"/>
                <a:gd name="txT" fmla="*/ 0 h 349"/>
                <a:gd name="txR" fmla="*/ 174 w 174"/>
                <a:gd name="txB" fmla="*/ 349 h 349"/>
              </a:gdLst>
              <a:ahLst/>
              <a:cxnLst>
                <a:cxn ang="0">
                  <a:pos x="127723" y="202481"/>
                </a:cxn>
                <a:cxn ang="0">
                  <a:pos x="112308" y="240769"/>
                </a:cxn>
                <a:cxn ang="0">
                  <a:pos x="73404" y="256967"/>
                </a:cxn>
                <a:cxn ang="0">
                  <a:pos x="54319" y="256967"/>
                </a:cxn>
                <a:cxn ang="0">
                  <a:pos x="15415" y="240769"/>
                </a:cxn>
                <a:cxn ang="0">
                  <a:pos x="0" y="202481"/>
                </a:cxn>
                <a:cxn ang="0">
                  <a:pos x="0" y="54486"/>
                </a:cxn>
                <a:cxn ang="0">
                  <a:pos x="15415" y="15462"/>
                </a:cxn>
                <a:cxn ang="0">
                  <a:pos x="54319" y="0"/>
                </a:cxn>
                <a:cxn ang="0">
                  <a:pos x="73404" y="0"/>
                </a:cxn>
                <a:cxn ang="0">
                  <a:pos x="102766" y="8099"/>
                </a:cxn>
                <a:cxn ang="0">
                  <a:pos x="122585" y="30188"/>
                </a:cxn>
                <a:cxn ang="0">
                  <a:pos x="121117" y="35342"/>
                </a:cxn>
                <a:cxn ang="0">
                  <a:pos x="115978" y="33133"/>
                </a:cxn>
                <a:cxn ang="0">
                  <a:pos x="73404" y="7363"/>
                </a:cxn>
                <a:cxn ang="0">
                  <a:pos x="54319" y="7363"/>
                </a:cxn>
                <a:cxn ang="0">
                  <a:pos x="20553" y="20616"/>
                </a:cxn>
                <a:cxn ang="0">
                  <a:pos x="6606" y="54486"/>
                </a:cxn>
                <a:cxn ang="0">
                  <a:pos x="6606" y="201745"/>
                </a:cxn>
                <a:cxn ang="0">
                  <a:pos x="20553" y="235614"/>
                </a:cxn>
                <a:cxn ang="0">
                  <a:pos x="54319" y="248868"/>
                </a:cxn>
                <a:cxn ang="0">
                  <a:pos x="73404" y="248868"/>
                </a:cxn>
                <a:cxn ang="0">
                  <a:pos x="107170" y="235614"/>
                </a:cxn>
                <a:cxn ang="0">
                  <a:pos x="121117" y="201745"/>
                </a:cxn>
                <a:cxn ang="0">
                  <a:pos x="121117" y="134006"/>
                </a:cxn>
                <a:cxn ang="0">
                  <a:pos x="118915" y="131797"/>
                </a:cxn>
                <a:cxn ang="0">
                  <a:pos x="74138" y="131797"/>
                </a:cxn>
                <a:cxn ang="0">
                  <a:pos x="70468" y="128115"/>
                </a:cxn>
                <a:cxn ang="0">
                  <a:pos x="74138" y="124434"/>
                </a:cxn>
                <a:cxn ang="0">
                  <a:pos x="124053" y="124434"/>
                </a:cxn>
                <a:cxn ang="0">
                  <a:pos x="127723" y="128115"/>
                </a:cxn>
                <a:cxn ang="0">
                  <a:pos x="127723" y="202481"/>
                </a:cxn>
              </a:cxnLst>
              <a:rect l="txL" t="txT" r="txR" b="txB"/>
              <a:pathLst>
                <a:path w="174" h="349">
                  <a:moveTo>
                    <a:pt x="174" y="275"/>
                  </a:moveTo>
                  <a:cubicBezTo>
                    <a:pt x="174" y="295"/>
                    <a:pt x="167" y="312"/>
                    <a:pt x="153" y="327"/>
                  </a:cubicBezTo>
                  <a:cubicBezTo>
                    <a:pt x="138" y="341"/>
                    <a:pt x="121" y="349"/>
                    <a:pt x="100" y="349"/>
                  </a:cubicBezTo>
                  <a:cubicBezTo>
                    <a:pt x="74" y="349"/>
                    <a:pt x="74" y="349"/>
                    <a:pt x="74" y="349"/>
                  </a:cubicBezTo>
                  <a:cubicBezTo>
                    <a:pt x="53" y="349"/>
                    <a:pt x="36" y="341"/>
                    <a:pt x="21" y="327"/>
                  </a:cubicBezTo>
                  <a:cubicBezTo>
                    <a:pt x="7" y="312"/>
                    <a:pt x="0" y="295"/>
                    <a:pt x="0" y="275"/>
                  </a:cubicBezTo>
                  <a:cubicBezTo>
                    <a:pt x="0" y="74"/>
                    <a:pt x="0" y="74"/>
                    <a:pt x="0" y="74"/>
                  </a:cubicBezTo>
                  <a:cubicBezTo>
                    <a:pt x="0" y="53"/>
                    <a:pt x="7" y="36"/>
                    <a:pt x="21" y="21"/>
                  </a:cubicBezTo>
                  <a:cubicBezTo>
                    <a:pt x="36" y="7"/>
                    <a:pt x="53" y="0"/>
                    <a:pt x="74" y="0"/>
                  </a:cubicBezTo>
                  <a:cubicBezTo>
                    <a:pt x="100" y="0"/>
                    <a:pt x="100" y="0"/>
                    <a:pt x="100" y="0"/>
                  </a:cubicBezTo>
                  <a:cubicBezTo>
                    <a:pt x="115" y="0"/>
                    <a:pt x="128" y="3"/>
                    <a:pt x="140" y="11"/>
                  </a:cubicBezTo>
                  <a:cubicBezTo>
                    <a:pt x="151" y="18"/>
                    <a:pt x="161" y="28"/>
                    <a:pt x="167" y="41"/>
                  </a:cubicBezTo>
                  <a:cubicBezTo>
                    <a:pt x="168" y="44"/>
                    <a:pt x="168" y="46"/>
                    <a:pt x="165" y="48"/>
                  </a:cubicBezTo>
                  <a:cubicBezTo>
                    <a:pt x="162" y="49"/>
                    <a:pt x="160" y="48"/>
                    <a:pt x="158" y="45"/>
                  </a:cubicBezTo>
                  <a:cubicBezTo>
                    <a:pt x="146" y="22"/>
                    <a:pt x="127" y="10"/>
                    <a:pt x="100" y="10"/>
                  </a:cubicBezTo>
                  <a:cubicBezTo>
                    <a:pt x="74" y="10"/>
                    <a:pt x="74" y="10"/>
                    <a:pt x="74" y="10"/>
                  </a:cubicBezTo>
                  <a:cubicBezTo>
                    <a:pt x="56" y="10"/>
                    <a:pt x="41" y="16"/>
                    <a:pt x="28" y="28"/>
                  </a:cubicBezTo>
                  <a:cubicBezTo>
                    <a:pt x="16" y="41"/>
                    <a:pt x="9" y="56"/>
                    <a:pt x="9" y="74"/>
                  </a:cubicBezTo>
                  <a:cubicBezTo>
                    <a:pt x="9" y="274"/>
                    <a:pt x="9" y="274"/>
                    <a:pt x="9" y="274"/>
                  </a:cubicBezTo>
                  <a:cubicBezTo>
                    <a:pt x="9" y="292"/>
                    <a:pt x="16" y="307"/>
                    <a:pt x="28" y="320"/>
                  </a:cubicBezTo>
                  <a:cubicBezTo>
                    <a:pt x="41" y="332"/>
                    <a:pt x="56" y="338"/>
                    <a:pt x="74" y="338"/>
                  </a:cubicBezTo>
                  <a:cubicBezTo>
                    <a:pt x="100" y="338"/>
                    <a:pt x="100" y="338"/>
                    <a:pt x="100" y="338"/>
                  </a:cubicBezTo>
                  <a:cubicBezTo>
                    <a:pt x="118" y="338"/>
                    <a:pt x="133" y="332"/>
                    <a:pt x="146" y="320"/>
                  </a:cubicBezTo>
                  <a:cubicBezTo>
                    <a:pt x="158" y="307"/>
                    <a:pt x="165" y="292"/>
                    <a:pt x="165" y="274"/>
                  </a:cubicBezTo>
                  <a:cubicBezTo>
                    <a:pt x="165" y="182"/>
                    <a:pt x="165" y="182"/>
                    <a:pt x="165" y="182"/>
                  </a:cubicBezTo>
                  <a:cubicBezTo>
                    <a:pt x="165" y="180"/>
                    <a:pt x="164" y="179"/>
                    <a:pt x="162" y="179"/>
                  </a:cubicBezTo>
                  <a:cubicBezTo>
                    <a:pt x="101" y="179"/>
                    <a:pt x="101" y="179"/>
                    <a:pt x="101" y="179"/>
                  </a:cubicBezTo>
                  <a:cubicBezTo>
                    <a:pt x="98" y="179"/>
                    <a:pt x="96" y="177"/>
                    <a:pt x="96" y="174"/>
                  </a:cubicBezTo>
                  <a:cubicBezTo>
                    <a:pt x="96" y="171"/>
                    <a:pt x="98" y="169"/>
                    <a:pt x="101" y="169"/>
                  </a:cubicBezTo>
                  <a:cubicBezTo>
                    <a:pt x="169" y="169"/>
                    <a:pt x="169" y="169"/>
                    <a:pt x="169" y="169"/>
                  </a:cubicBezTo>
                  <a:cubicBezTo>
                    <a:pt x="173" y="169"/>
                    <a:pt x="174" y="171"/>
                    <a:pt x="174" y="174"/>
                  </a:cubicBezTo>
                  <a:lnTo>
                    <a:pt x="174" y="275"/>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4" name="Freeform 50"/>
            <p:cNvSpPr>
              <a:spLocks noEditPoints="1"/>
            </p:cNvSpPr>
            <p:nvPr/>
          </p:nvSpPr>
          <p:spPr>
            <a:xfrm>
              <a:off x="673587" y="0"/>
              <a:ext cx="129244" cy="256967"/>
            </a:xfrm>
            <a:custGeom>
              <a:avLst/>
              <a:gdLst>
                <a:gd name="txL" fmla="*/ 0 w 176"/>
                <a:gd name="txT" fmla="*/ 0 h 348"/>
                <a:gd name="txR" fmla="*/ 176 w 176"/>
                <a:gd name="txB" fmla="*/ 348 h 348"/>
              </a:gdLst>
              <a:ahLst/>
              <a:cxnLst>
                <a:cxn ang="0">
                  <a:pos x="128510" y="76795"/>
                </a:cxn>
                <a:cxn ang="0">
                  <a:pos x="116026" y="111500"/>
                </a:cxn>
                <a:cxn ang="0">
                  <a:pos x="84449" y="130699"/>
                </a:cxn>
                <a:cxn ang="0">
                  <a:pos x="82981" y="132914"/>
                </a:cxn>
                <a:cxn ang="0">
                  <a:pos x="128510" y="251060"/>
                </a:cxn>
                <a:cxn ang="0">
                  <a:pos x="126307" y="256229"/>
                </a:cxn>
                <a:cxn ang="0">
                  <a:pos x="121901" y="254013"/>
                </a:cxn>
                <a:cxn ang="0">
                  <a:pos x="75637" y="133652"/>
                </a:cxn>
                <a:cxn ang="0">
                  <a:pos x="72700" y="132176"/>
                </a:cxn>
                <a:cxn ang="0">
                  <a:pos x="9546" y="132176"/>
                </a:cxn>
                <a:cxn ang="0">
                  <a:pos x="7343" y="134391"/>
                </a:cxn>
                <a:cxn ang="0">
                  <a:pos x="7343" y="252537"/>
                </a:cxn>
                <a:cxn ang="0">
                  <a:pos x="3672" y="256229"/>
                </a:cxn>
                <a:cxn ang="0">
                  <a:pos x="0" y="252537"/>
                </a:cxn>
                <a:cxn ang="0">
                  <a:pos x="0" y="3692"/>
                </a:cxn>
                <a:cxn ang="0">
                  <a:pos x="3672" y="0"/>
                </a:cxn>
                <a:cxn ang="0">
                  <a:pos x="74168" y="0"/>
                </a:cxn>
                <a:cxn ang="0">
                  <a:pos x="112354" y="16245"/>
                </a:cxn>
                <a:cxn ang="0">
                  <a:pos x="128510" y="54642"/>
                </a:cxn>
                <a:cxn ang="0">
                  <a:pos x="128510" y="76795"/>
                </a:cxn>
                <a:cxn ang="0">
                  <a:pos x="121166" y="77533"/>
                </a:cxn>
                <a:cxn ang="0">
                  <a:pos x="121166" y="55381"/>
                </a:cxn>
                <a:cxn ang="0">
                  <a:pos x="107214" y="21414"/>
                </a:cxn>
                <a:cxn ang="0">
                  <a:pos x="74168" y="8123"/>
                </a:cxn>
                <a:cxn ang="0">
                  <a:pos x="9546" y="8123"/>
                </a:cxn>
                <a:cxn ang="0">
                  <a:pos x="7343" y="9599"/>
                </a:cxn>
                <a:cxn ang="0">
                  <a:pos x="7343" y="122576"/>
                </a:cxn>
                <a:cxn ang="0">
                  <a:pos x="9546" y="124791"/>
                </a:cxn>
                <a:cxn ang="0">
                  <a:pos x="74168" y="124791"/>
                </a:cxn>
                <a:cxn ang="0">
                  <a:pos x="107214" y="110762"/>
                </a:cxn>
                <a:cxn ang="0">
                  <a:pos x="121166" y="77533"/>
                </a:cxn>
              </a:cxnLst>
              <a:rect l="txL" t="txT" r="txR" b="txB"/>
              <a:pathLst>
                <a:path w="176" h="348">
                  <a:moveTo>
                    <a:pt x="175" y="104"/>
                  </a:moveTo>
                  <a:cubicBezTo>
                    <a:pt x="175" y="122"/>
                    <a:pt x="169" y="138"/>
                    <a:pt x="158" y="151"/>
                  </a:cubicBezTo>
                  <a:cubicBezTo>
                    <a:pt x="147" y="165"/>
                    <a:pt x="132" y="174"/>
                    <a:pt x="115" y="177"/>
                  </a:cubicBezTo>
                  <a:cubicBezTo>
                    <a:pt x="113" y="177"/>
                    <a:pt x="113" y="178"/>
                    <a:pt x="113" y="180"/>
                  </a:cubicBezTo>
                  <a:cubicBezTo>
                    <a:pt x="175" y="340"/>
                    <a:pt x="175" y="340"/>
                    <a:pt x="175" y="340"/>
                  </a:cubicBezTo>
                  <a:cubicBezTo>
                    <a:pt x="176" y="344"/>
                    <a:pt x="175" y="346"/>
                    <a:pt x="172" y="347"/>
                  </a:cubicBezTo>
                  <a:cubicBezTo>
                    <a:pt x="169" y="348"/>
                    <a:pt x="167" y="347"/>
                    <a:pt x="166" y="344"/>
                  </a:cubicBezTo>
                  <a:cubicBezTo>
                    <a:pt x="103" y="181"/>
                    <a:pt x="103" y="181"/>
                    <a:pt x="103" y="181"/>
                  </a:cubicBezTo>
                  <a:cubicBezTo>
                    <a:pt x="103" y="180"/>
                    <a:pt x="101" y="179"/>
                    <a:pt x="99" y="179"/>
                  </a:cubicBezTo>
                  <a:cubicBezTo>
                    <a:pt x="13" y="179"/>
                    <a:pt x="13" y="179"/>
                    <a:pt x="13" y="179"/>
                  </a:cubicBezTo>
                  <a:cubicBezTo>
                    <a:pt x="11" y="179"/>
                    <a:pt x="10" y="180"/>
                    <a:pt x="10" y="182"/>
                  </a:cubicBezTo>
                  <a:cubicBezTo>
                    <a:pt x="10" y="342"/>
                    <a:pt x="10" y="342"/>
                    <a:pt x="10" y="342"/>
                  </a:cubicBezTo>
                  <a:cubicBezTo>
                    <a:pt x="10" y="346"/>
                    <a:pt x="8" y="347"/>
                    <a:pt x="5" y="347"/>
                  </a:cubicBezTo>
                  <a:cubicBezTo>
                    <a:pt x="2" y="347"/>
                    <a:pt x="0" y="346"/>
                    <a:pt x="0" y="342"/>
                  </a:cubicBezTo>
                  <a:cubicBezTo>
                    <a:pt x="0" y="5"/>
                    <a:pt x="0" y="5"/>
                    <a:pt x="0" y="5"/>
                  </a:cubicBezTo>
                  <a:cubicBezTo>
                    <a:pt x="0" y="2"/>
                    <a:pt x="2" y="0"/>
                    <a:pt x="5" y="0"/>
                  </a:cubicBezTo>
                  <a:cubicBezTo>
                    <a:pt x="101" y="0"/>
                    <a:pt x="101" y="0"/>
                    <a:pt x="101" y="0"/>
                  </a:cubicBezTo>
                  <a:cubicBezTo>
                    <a:pt x="121" y="0"/>
                    <a:pt x="139" y="8"/>
                    <a:pt x="153" y="22"/>
                  </a:cubicBezTo>
                  <a:cubicBezTo>
                    <a:pt x="168" y="36"/>
                    <a:pt x="175" y="54"/>
                    <a:pt x="175" y="74"/>
                  </a:cubicBezTo>
                  <a:lnTo>
                    <a:pt x="175" y="104"/>
                  </a:lnTo>
                  <a:close/>
                  <a:moveTo>
                    <a:pt x="165" y="105"/>
                  </a:moveTo>
                  <a:cubicBezTo>
                    <a:pt x="165" y="75"/>
                    <a:pt x="165" y="75"/>
                    <a:pt x="165" y="75"/>
                  </a:cubicBezTo>
                  <a:cubicBezTo>
                    <a:pt x="165" y="57"/>
                    <a:pt x="159" y="42"/>
                    <a:pt x="146" y="29"/>
                  </a:cubicBezTo>
                  <a:cubicBezTo>
                    <a:pt x="134" y="17"/>
                    <a:pt x="119" y="11"/>
                    <a:pt x="101" y="11"/>
                  </a:cubicBezTo>
                  <a:cubicBezTo>
                    <a:pt x="13" y="11"/>
                    <a:pt x="13" y="11"/>
                    <a:pt x="13" y="11"/>
                  </a:cubicBezTo>
                  <a:cubicBezTo>
                    <a:pt x="11" y="11"/>
                    <a:pt x="10" y="12"/>
                    <a:pt x="10" y="13"/>
                  </a:cubicBezTo>
                  <a:cubicBezTo>
                    <a:pt x="10" y="166"/>
                    <a:pt x="10" y="166"/>
                    <a:pt x="10" y="166"/>
                  </a:cubicBezTo>
                  <a:cubicBezTo>
                    <a:pt x="10" y="168"/>
                    <a:pt x="11" y="169"/>
                    <a:pt x="13" y="169"/>
                  </a:cubicBezTo>
                  <a:cubicBezTo>
                    <a:pt x="101" y="169"/>
                    <a:pt x="101" y="169"/>
                    <a:pt x="101" y="169"/>
                  </a:cubicBezTo>
                  <a:cubicBezTo>
                    <a:pt x="119" y="169"/>
                    <a:pt x="134" y="163"/>
                    <a:pt x="146" y="150"/>
                  </a:cubicBezTo>
                  <a:cubicBezTo>
                    <a:pt x="159" y="138"/>
                    <a:pt x="165" y="123"/>
                    <a:pt x="165" y="105"/>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5" name="Freeform 51"/>
            <p:cNvSpPr>
              <a:spLocks noEditPoints="1"/>
            </p:cNvSpPr>
            <p:nvPr/>
          </p:nvSpPr>
          <p:spPr>
            <a:xfrm>
              <a:off x="836283" y="0"/>
              <a:ext cx="153572" cy="256967"/>
            </a:xfrm>
            <a:custGeom>
              <a:avLst/>
              <a:gdLst>
                <a:gd name="txL" fmla="*/ 0 w 209"/>
                <a:gd name="txT" fmla="*/ 0 h 348"/>
                <a:gd name="txR" fmla="*/ 209 w 209"/>
                <a:gd name="txB" fmla="*/ 348 h 348"/>
              </a:gdLst>
              <a:ahLst/>
              <a:cxnLst>
                <a:cxn ang="0">
                  <a:pos x="153572" y="251798"/>
                </a:cxn>
                <a:cxn ang="0">
                  <a:pos x="150633" y="256229"/>
                </a:cxn>
                <a:cxn ang="0">
                  <a:pos x="146224" y="254013"/>
                </a:cxn>
                <a:cxn ang="0">
                  <a:pos x="131528" y="203801"/>
                </a:cxn>
                <a:cxn ang="0">
                  <a:pos x="128589" y="201586"/>
                </a:cxn>
                <a:cxn ang="0">
                  <a:pos x="24983" y="201586"/>
                </a:cxn>
                <a:cxn ang="0">
                  <a:pos x="22779" y="203801"/>
                </a:cxn>
                <a:cxn ang="0">
                  <a:pos x="8083" y="254013"/>
                </a:cxn>
                <a:cxn ang="0">
                  <a:pos x="3674" y="256229"/>
                </a:cxn>
                <a:cxn ang="0">
                  <a:pos x="735" y="251798"/>
                </a:cxn>
                <a:cxn ang="0">
                  <a:pos x="73479" y="2954"/>
                </a:cxn>
                <a:cxn ang="0">
                  <a:pos x="77153" y="0"/>
                </a:cxn>
                <a:cxn ang="0">
                  <a:pos x="80827" y="2954"/>
                </a:cxn>
                <a:cxn ang="0">
                  <a:pos x="153572" y="251798"/>
                </a:cxn>
                <a:cxn ang="0">
                  <a:pos x="128589" y="192725"/>
                </a:cxn>
                <a:cxn ang="0">
                  <a:pos x="77888" y="19937"/>
                </a:cxn>
                <a:cxn ang="0">
                  <a:pos x="77153" y="19199"/>
                </a:cxn>
                <a:cxn ang="0">
                  <a:pos x="76419" y="19937"/>
                </a:cxn>
                <a:cxn ang="0">
                  <a:pos x="26453" y="192725"/>
                </a:cxn>
                <a:cxn ang="0">
                  <a:pos x="27922" y="194202"/>
                </a:cxn>
                <a:cxn ang="0">
                  <a:pos x="127119" y="194202"/>
                </a:cxn>
                <a:cxn ang="0">
                  <a:pos x="128589" y="192725"/>
                </a:cxn>
              </a:cxnLst>
              <a:rect l="txL" t="txT" r="txR" b="txB"/>
              <a:pathLst>
                <a:path w="209" h="348">
                  <a:moveTo>
                    <a:pt x="209" y="341"/>
                  </a:moveTo>
                  <a:cubicBezTo>
                    <a:pt x="209" y="344"/>
                    <a:pt x="208" y="346"/>
                    <a:pt x="205" y="347"/>
                  </a:cubicBezTo>
                  <a:cubicBezTo>
                    <a:pt x="202" y="348"/>
                    <a:pt x="200" y="347"/>
                    <a:pt x="199" y="344"/>
                  </a:cubicBezTo>
                  <a:cubicBezTo>
                    <a:pt x="179" y="276"/>
                    <a:pt x="179" y="276"/>
                    <a:pt x="179" y="276"/>
                  </a:cubicBezTo>
                  <a:cubicBezTo>
                    <a:pt x="178" y="274"/>
                    <a:pt x="177" y="273"/>
                    <a:pt x="175" y="273"/>
                  </a:cubicBezTo>
                  <a:cubicBezTo>
                    <a:pt x="34" y="273"/>
                    <a:pt x="34" y="273"/>
                    <a:pt x="34" y="273"/>
                  </a:cubicBezTo>
                  <a:cubicBezTo>
                    <a:pt x="32" y="273"/>
                    <a:pt x="31" y="274"/>
                    <a:pt x="31" y="276"/>
                  </a:cubicBezTo>
                  <a:cubicBezTo>
                    <a:pt x="11" y="344"/>
                    <a:pt x="11" y="344"/>
                    <a:pt x="11" y="344"/>
                  </a:cubicBezTo>
                  <a:cubicBezTo>
                    <a:pt x="10" y="347"/>
                    <a:pt x="8" y="348"/>
                    <a:pt x="5" y="347"/>
                  </a:cubicBezTo>
                  <a:cubicBezTo>
                    <a:pt x="2" y="346"/>
                    <a:pt x="0" y="344"/>
                    <a:pt x="1" y="341"/>
                  </a:cubicBezTo>
                  <a:cubicBezTo>
                    <a:pt x="100" y="4"/>
                    <a:pt x="100" y="4"/>
                    <a:pt x="100" y="4"/>
                  </a:cubicBezTo>
                  <a:cubicBezTo>
                    <a:pt x="101" y="2"/>
                    <a:pt x="102" y="0"/>
                    <a:pt x="105" y="0"/>
                  </a:cubicBezTo>
                  <a:cubicBezTo>
                    <a:pt x="107" y="0"/>
                    <a:pt x="109" y="2"/>
                    <a:pt x="110" y="4"/>
                  </a:cubicBezTo>
                  <a:lnTo>
                    <a:pt x="209" y="341"/>
                  </a:lnTo>
                  <a:close/>
                  <a:moveTo>
                    <a:pt x="175" y="261"/>
                  </a:moveTo>
                  <a:cubicBezTo>
                    <a:pt x="106" y="27"/>
                    <a:pt x="106" y="27"/>
                    <a:pt x="106" y="27"/>
                  </a:cubicBezTo>
                  <a:cubicBezTo>
                    <a:pt x="106" y="26"/>
                    <a:pt x="105" y="26"/>
                    <a:pt x="105" y="26"/>
                  </a:cubicBezTo>
                  <a:cubicBezTo>
                    <a:pt x="104" y="26"/>
                    <a:pt x="104" y="26"/>
                    <a:pt x="104" y="27"/>
                  </a:cubicBezTo>
                  <a:cubicBezTo>
                    <a:pt x="36" y="261"/>
                    <a:pt x="36" y="261"/>
                    <a:pt x="36" y="261"/>
                  </a:cubicBezTo>
                  <a:cubicBezTo>
                    <a:pt x="35" y="262"/>
                    <a:pt x="36" y="263"/>
                    <a:pt x="38" y="263"/>
                  </a:cubicBezTo>
                  <a:cubicBezTo>
                    <a:pt x="173" y="263"/>
                    <a:pt x="173" y="263"/>
                    <a:pt x="173" y="263"/>
                  </a:cubicBezTo>
                  <a:cubicBezTo>
                    <a:pt x="175" y="263"/>
                    <a:pt x="175" y="262"/>
                    <a:pt x="175" y="261"/>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6" name="Freeform 52"/>
            <p:cNvSpPr>
              <a:spLocks noEditPoints="1"/>
            </p:cNvSpPr>
            <p:nvPr/>
          </p:nvSpPr>
          <p:spPr>
            <a:xfrm>
              <a:off x="1024827" y="0"/>
              <a:ext cx="129244" cy="255446"/>
            </a:xfrm>
            <a:custGeom>
              <a:avLst/>
              <a:gdLst>
                <a:gd name="txL" fmla="*/ 0 w 175"/>
                <a:gd name="txT" fmla="*/ 0 h 347"/>
                <a:gd name="txR" fmla="*/ 175 w 175"/>
                <a:gd name="txB" fmla="*/ 347 h 347"/>
              </a:gdLst>
              <a:ahLst/>
              <a:cxnLst>
                <a:cxn ang="0">
                  <a:pos x="129244" y="77296"/>
                </a:cxn>
                <a:cxn ang="0">
                  <a:pos x="113735" y="115576"/>
                </a:cxn>
                <a:cxn ang="0">
                  <a:pos x="74592" y="131772"/>
                </a:cxn>
                <a:cxn ang="0">
                  <a:pos x="9601" y="131772"/>
                </a:cxn>
                <a:cxn ang="0">
                  <a:pos x="7385" y="133980"/>
                </a:cxn>
                <a:cxn ang="0">
                  <a:pos x="7385" y="251765"/>
                </a:cxn>
                <a:cxn ang="0">
                  <a:pos x="3693" y="255446"/>
                </a:cxn>
                <a:cxn ang="0">
                  <a:pos x="0" y="251765"/>
                </a:cxn>
                <a:cxn ang="0">
                  <a:pos x="0" y="3681"/>
                </a:cxn>
                <a:cxn ang="0">
                  <a:pos x="3693" y="0"/>
                </a:cxn>
                <a:cxn ang="0">
                  <a:pos x="74592" y="0"/>
                </a:cxn>
                <a:cxn ang="0">
                  <a:pos x="113735" y="16195"/>
                </a:cxn>
                <a:cxn ang="0">
                  <a:pos x="129244" y="55212"/>
                </a:cxn>
                <a:cxn ang="0">
                  <a:pos x="129244" y="77296"/>
                </a:cxn>
                <a:cxn ang="0">
                  <a:pos x="121859" y="77296"/>
                </a:cxn>
                <a:cxn ang="0">
                  <a:pos x="121859" y="55212"/>
                </a:cxn>
                <a:cxn ang="0">
                  <a:pos x="108565" y="21349"/>
                </a:cxn>
                <a:cxn ang="0">
                  <a:pos x="74592" y="8098"/>
                </a:cxn>
                <a:cxn ang="0">
                  <a:pos x="9601" y="8098"/>
                </a:cxn>
                <a:cxn ang="0">
                  <a:pos x="7385" y="9570"/>
                </a:cxn>
                <a:cxn ang="0">
                  <a:pos x="7385" y="122202"/>
                </a:cxn>
                <a:cxn ang="0">
                  <a:pos x="9601" y="124410"/>
                </a:cxn>
                <a:cxn ang="0">
                  <a:pos x="74592" y="124410"/>
                </a:cxn>
                <a:cxn ang="0">
                  <a:pos x="108565" y="110423"/>
                </a:cxn>
                <a:cxn ang="0">
                  <a:pos x="121859" y="77296"/>
                </a:cxn>
              </a:cxnLst>
              <a:rect l="txL" t="txT" r="txR" b="txB"/>
              <a:pathLst>
                <a:path w="175" h="347">
                  <a:moveTo>
                    <a:pt x="175" y="105"/>
                  </a:moveTo>
                  <a:cubicBezTo>
                    <a:pt x="175" y="125"/>
                    <a:pt x="168" y="143"/>
                    <a:pt x="154" y="157"/>
                  </a:cubicBezTo>
                  <a:cubicBezTo>
                    <a:pt x="139" y="172"/>
                    <a:pt x="122" y="179"/>
                    <a:pt x="101" y="179"/>
                  </a:cubicBezTo>
                  <a:cubicBezTo>
                    <a:pt x="13" y="179"/>
                    <a:pt x="13" y="179"/>
                    <a:pt x="13" y="179"/>
                  </a:cubicBezTo>
                  <a:cubicBezTo>
                    <a:pt x="11" y="179"/>
                    <a:pt x="10" y="180"/>
                    <a:pt x="10" y="182"/>
                  </a:cubicBezTo>
                  <a:cubicBezTo>
                    <a:pt x="10" y="342"/>
                    <a:pt x="10" y="342"/>
                    <a:pt x="10" y="342"/>
                  </a:cubicBezTo>
                  <a:cubicBezTo>
                    <a:pt x="10" y="346"/>
                    <a:pt x="9" y="347"/>
                    <a:pt x="5" y="347"/>
                  </a:cubicBezTo>
                  <a:cubicBezTo>
                    <a:pt x="2" y="347"/>
                    <a:pt x="0" y="346"/>
                    <a:pt x="0" y="342"/>
                  </a:cubicBezTo>
                  <a:cubicBezTo>
                    <a:pt x="0" y="5"/>
                    <a:pt x="0" y="5"/>
                    <a:pt x="0" y="5"/>
                  </a:cubicBezTo>
                  <a:cubicBezTo>
                    <a:pt x="0" y="2"/>
                    <a:pt x="2" y="0"/>
                    <a:pt x="5" y="0"/>
                  </a:cubicBezTo>
                  <a:cubicBezTo>
                    <a:pt x="101" y="0"/>
                    <a:pt x="101" y="0"/>
                    <a:pt x="101" y="0"/>
                  </a:cubicBezTo>
                  <a:cubicBezTo>
                    <a:pt x="122" y="0"/>
                    <a:pt x="139" y="8"/>
                    <a:pt x="154" y="22"/>
                  </a:cubicBezTo>
                  <a:cubicBezTo>
                    <a:pt x="168" y="37"/>
                    <a:pt x="175" y="54"/>
                    <a:pt x="175" y="75"/>
                  </a:cubicBezTo>
                  <a:lnTo>
                    <a:pt x="175" y="105"/>
                  </a:lnTo>
                  <a:close/>
                  <a:moveTo>
                    <a:pt x="165" y="105"/>
                  </a:moveTo>
                  <a:cubicBezTo>
                    <a:pt x="165" y="75"/>
                    <a:pt x="165" y="75"/>
                    <a:pt x="165" y="75"/>
                  </a:cubicBezTo>
                  <a:cubicBezTo>
                    <a:pt x="165" y="57"/>
                    <a:pt x="159" y="42"/>
                    <a:pt x="147" y="29"/>
                  </a:cubicBezTo>
                  <a:cubicBezTo>
                    <a:pt x="134" y="17"/>
                    <a:pt x="119" y="11"/>
                    <a:pt x="101" y="11"/>
                  </a:cubicBezTo>
                  <a:cubicBezTo>
                    <a:pt x="13" y="11"/>
                    <a:pt x="13" y="11"/>
                    <a:pt x="13" y="11"/>
                  </a:cubicBezTo>
                  <a:cubicBezTo>
                    <a:pt x="11" y="11"/>
                    <a:pt x="10" y="12"/>
                    <a:pt x="10" y="13"/>
                  </a:cubicBezTo>
                  <a:cubicBezTo>
                    <a:pt x="10" y="166"/>
                    <a:pt x="10" y="166"/>
                    <a:pt x="10" y="166"/>
                  </a:cubicBezTo>
                  <a:cubicBezTo>
                    <a:pt x="10" y="168"/>
                    <a:pt x="11" y="169"/>
                    <a:pt x="13" y="169"/>
                  </a:cubicBezTo>
                  <a:cubicBezTo>
                    <a:pt x="101" y="169"/>
                    <a:pt x="101" y="169"/>
                    <a:pt x="101" y="169"/>
                  </a:cubicBezTo>
                  <a:cubicBezTo>
                    <a:pt x="119" y="169"/>
                    <a:pt x="134" y="163"/>
                    <a:pt x="147" y="150"/>
                  </a:cubicBezTo>
                  <a:cubicBezTo>
                    <a:pt x="159" y="138"/>
                    <a:pt x="165" y="123"/>
                    <a:pt x="165" y="105"/>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7" name="Freeform 53"/>
            <p:cNvSpPr/>
            <p:nvPr/>
          </p:nvSpPr>
          <p:spPr>
            <a:xfrm>
              <a:off x="1187521" y="0"/>
              <a:ext cx="129244" cy="255446"/>
            </a:xfrm>
            <a:custGeom>
              <a:avLst/>
              <a:gdLst>
                <a:gd name="txL" fmla="*/ 0 w 175"/>
                <a:gd name="txT" fmla="*/ 0 h 347"/>
                <a:gd name="txR" fmla="*/ 175 w 175"/>
                <a:gd name="txB" fmla="*/ 347 h 347"/>
              </a:gdLst>
              <a:ahLst/>
              <a:cxnLst>
                <a:cxn ang="0">
                  <a:pos x="129244" y="251765"/>
                </a:cxn>
                <a:cxn ang="0">
                  <a:pos x="125551" y="255446"/>
                </a:cxn>
                <a:cxn ang="0">
                  <a:pos x="121859" y="251765"/>
                </a:cxn>
                <a:cxn ang="0">
                  <a:pos x="121859" y="133980"/>
                </a:cxn>
                <a:cxn ang="0">
                  <a:pos x="119643" y="131772"/>
                </a:cxn>
                <a:cxn ang="0">
                  <a:pos x="8862" y="131772"/>
                </a:cxn>
                <a:cxn ang="0">
                  <a:pos x="7385" y="133980"/>
                </a:cxn>
                <a:cxn ang="0">
                  <a:pos x="7385" y="251765"/>
                </a:cxn>
                <a:cxn ang="0">
                  <a:pos x="3693" y="255446"/>
                </a:cxn>
                <a:cxn ang="0">
                  <a:pos x="0" y="251765"/>
                </a:cxn>
                <a:cxn ang="0">
                  <a:pos x="0" y="3681"/>
                </a:cxn>
                <a:cxn ang="0">
                  <a:pos x="3693" y="0"/>
                </a:cxn>
                <a:cxn ang="0">
                  <a:pos x="7385" y="3681"/>
                </a:cxn>
                <a:cxn ang="0">
                  <a:pos x="7385" y="122202"/>
                </a:cxn>
                <a:cxn ang="0">
                  <a:pos x="8862" y="124410"/>
                </a:cxn>
                <a:cxn ang="0">
                  <a:pos x="119643" y="124410"/>
                </a:cxn>
                <a:cxn ang="0">
                  <a:pos x="121859" y="122202"/>
                </a:cxn>
                <a:cxn ang="0">
                  <a:pos x="121859" y="3681"/>
                </a:cxn>
                <a:cxn ang="0">
                  <a:pos x="125551" y="0"/>
                </a:cxn>
                <a:cxn ang="0">
                  <a:pos x="129244" y="3681"/>
                </a:cxn>
                <a:cxn ang="0">
                  <a:pos x="129244" y="251765"/>
                </a:cxn>
              </a:cxnLst>
              <a:rect l="txL" t="txT" r="txR" b="txB"/>
              <a:pathLst>
                <a:path w="175" h="347">
                  <a:moveTo>
                    <a:pt x="175" y="342"/>
                  </a:moveTo>
                  <a:cubicBezTo>
                    <a:pt x="175" y="346"/>
                    <a:pt x="173" y="347"/>
                    <a:pt x="170" y="347"/>
                  </a:cubicBezTo>
                  <a:cubicBezTo>
                    <a:pt x="167" y="347"/>
                    <a:pt x="165" y="346"/>
                    <a:pt x="165" y="342"/>
                  </a:cubicBezTo>
                  <a:cubicBezTo>
                    <a:pt x="165" y="182"/>
                    <a:pt x="165" y="182"/>
                    <a:pt x="165" y="182"/>
                  </a:cubicBezTo>
                  <a:cubicBezTo>
                    <a:pt x="165" y="180"/>
                    <a:pt x="164" y="179"/>
                    <a:pt x="162" y="179"/>
                  </a:cubicBezTo>
                  <a:cubicBezTo>
                    <a:pt x="12" y="179"/>
                    <a:pt x="12" y="179"/>
                    <a:pt x="12" y="179"/>
                  </a:cubicBezTo>
                  <a:cubicBezTo>
                    <a:pt x="11" y="179"/>
                    <a:pt x="10" y="180"/>
                    <a:pt x="10" y="182"/>
                  </a:cubicBezTo>
                  <a:cubicBezTo>
                    <a:pt x="10" y="342"/>
                    <a:pt x="10" y="342"/>
                    <a:pt x="10" y="342"/>
                  </a:cubicBezTo>
                  <a:cubicBezTo>
                    <a:pt x="10" y="346"/>
                    <a:pt x="8" y="347"/>
                    <a:pt x="5" y="347"/>
                  </a:cubicBezTo>
                  <a:cubicBezTo>
                    <a:pt x="2" y="347"/>
                    <a:pt x="0" y="346"/>
                    <a:pt x="0" y="342"/>
                  </a:cubicBezTo>
                  <a:cubicBezTo>
                    <a:pt x="0" y="5"/>
                    <a:pt x="0" y="5"/>
                    <a:pt x="0" y="5"/>
                  </a:cubicBezTo>
                  <a:cubicBezTo>
                    <a:pt x="0" y="2"/>
                    <a:pt x="2" y="0"/>
                    <a:pt x="5" y="0"/>
                  </a:cubicBezTo>
                  <a:cubicBezTo>
                    <a:pt x="8" y="0"/>
                    <a:pt x="10" y="2"/>
                    <a:pt x="10" y="5"/>
                  </a:cubicBezTo>
                  <a:cubicBezTo>
                    <a:pt x="10" y="166"/>
                    <a:pt x="10" y="166"/>
                    <a:pt x="10" y="166"/>
                  </a:cubicBezTo>
                  <a:cubicBezTo>
                    <a:pt x="10" y="168"/>
                    <a:pt x="11" y="169"/>
                    <a:pt x="12" y="169"/>
                  </a:cubicBezTo>
                  <a:cubicBezTo>
                    <a:pt x="162" y="169"/>
                    <a:pt x="162" y="169"/>
                    <a:pt x="162" y="169"/>
                  </a:cubicBezTo>
                  <a:cubicBezTo>
                    <a:pt x="164" y="169"/>
                    <a:pt x="165" y="168"/>
                    <a:pt x="165" y="166"/>
                  </a:cubicBezTo>
                  <a:cubicBezTo>
                    <a:pt x="165" y="5"/>
                    <a:pt x="165" y="5"/>
                    <a:pt x="165" y="5"/>
                  </a:cubicBezTo>
                  <a:cubicBezTo>
                    <a:pt x="165" y="2"/>
                    <a:pt x="167" y="0"/>
                    <a:pt x="170" y="0"/>
                  </a:cubicBezTo>
                  <a:cubicBezTo>
                    <a:pt x="173" y="0"/>
                    <a:pt x="175" y="2"/>
                    <a:pt x="175" y="5"/>
                  </a:cubicBezTo>
                  <a:lnTo>
                    <a:pt x="175" y="342"/>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8" name="Freeform 54"/>
            <p:cNvSpPr/>
            <p:nvPr/>
          </p:nvSpPr>
          <p:spPr>
            <a:xfrm>
              <a:off x="1351737" y="0"/>
              <a:ext cx="7603" cy="255446"/>
            </a:xfrm>
            <a:custGeom>
              <a:avLst/>
              <a:gdLst>
                <a:gd name="txL" fmla="*/ 0 w 10"/>
                <a:gd name="txT" fmla="*/ 0 h 347"/>
                <a:gd name="txR" fmla="*/ 10 w 10"/>
                <a:gd name="txB" fmla="*/ 347 h 347"/>
              </a:gdLst>
              <a:ahLst/>
              <a:cxnLst>
                <a:cxn ang="0">
                  <a:pos x="7603" y="251765"/>
                </a:cxn>
                <a:cxn ang="0">
                  <a:pos x="3802" y="255446"/>
                </a:cxn>
                <a:cxn ang="0">
                  <a:pos x="0" y="251765"/>
                </a:cxn>
                <a:cxn ang="0">
                  <a:pos x="0" y="3681"/>
                </a:cxn>
                <a:cxn ang="0">
                  <a:pos x="3802" y="0"/>
                </a:cxn>
                <a:cxn ang="0">
                  <a:pos x="7603" y="3681"/>
                </a:cxn>
                <a:cxn ang="0">
                  <a:pos x="7603" y="251765"/>
                </a:cxn>
              </a:cxnLst>
              <a:rect l="txL" t="txT" r="txR" b="txB"/>
              <a:pathLst>
                <a:path w="10" h="347">
                  <a:moveTo>
                    <a:pt x="10" y="342"/>
                  </a:moveTo>
                  <a:cubicBezTo>
                    <a:pt x="10" y="346"/>
                    <a:pt x="8" y="347"/>
                    <a:pt x="5" y="347"/>
                  </a:cubicBezTo>
                  <a:cubicBezTo>
                    <a:pt x="2" y="347"/>
                    <a:pt x="0" y="346"/>
                    <a:pt x="0" y="342"/>
                  </a:cubicBezTo>
                  <a:cubicBezTo>
                    <a:pt x="0" y="5"/>
                    <a:pt x="0" y="5"/>
                    <a:pt x="0" y="5"/>
                  </a:cubicBezTo>
                  <a:cubicBezTo>
                    <a:pt x="0" y="2"/>
                    <a:pt x="2" y="0"/>
                    <a:pt x="5" y="0"/>
                  </a:cubicBezTo>
                  <a:cubicBezTo>
                    <a:pt x="8" y="0"/>
                    <a:pt x="10" y="2"/>
                    <a:pt x="10" y="5"/>
                  </a:cubicBezTo>
                  <a:lnTo>
                    <a:pt x="10" y="342"/>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9" name="Freeform 55"/>
            <p:cNvSpPr/>
            <p:nvPr/>
          </p:nvSpPr>
          <p:spPr>
            <a:xfrm>
              <a:off x="1394311" y="0"/>
              <a:ext cx="123162" cy="256967"/>
            </a:xfrm>
            <a:custGeom>
              <a:avLst/>
              <a:gdLst>
                <a:gd name="txL" fmla="*/ 0 w 169"/>
                <a:gd name="txT" fmla="*/ 0 h 349"/>
                <a:gd name="txR" fmla="*/ 169 w 169"/>
                <a:gd name="txB" fmla="*/ 349 h 349"/>
              </a:gdLst>
              <a:ahLst/>
              <a:cxnLst>
                <a:cxn ang="0">
                  <a:pos x="122433" y="30188"/>
                </a:cxn>
                <a:cxn ang="0">
                  <a:pos x="120976" y="35342"/>
                </a:cxn>
                <a:cxn ang="0">
                  <a:pos x="115874" y="33870"/>
                </a:cxn>
                <a:cxn ang="0">
                  <a:pos x="98384" y="13990"/>
                </a:cxn>
                <a:cxn ang="0">
                  <a:pos x="73606" y="7363"/>
                </a:cxn>
                <a:cxn ang="0">
                  <a:pos x="53929" y="7363"/>
                </a:cxn>
                <a:cxn ang="0">
                  <a:pos x="21134" y="20616"/>
                </a:cxn>
                <a:cxn ang="0">
                  <a:pos x="7288" y="54486"/>
                </a:cxn>
                <a:cxn ang="0">
                  <a:pos x="7288" y="201745"/>
                </a:cxn>
                <a:cxn ang="0">
                  <a:pos x="21134" y="235614"/>
                </a:cxn>
                <a:cxn ang="0">
                  <a:pos x="53929" y="248868"/>
                </a:cxn>
                <a:cxn ang="0">
                  <a:pos x="73606" y="248868"/>
                </a:cxn>
                <a:cxn ang="0">
                  <a:pos x="115874" y="223097"/>
                </a:cxn>
                <a:cxn ang="0">
                  <a:pos x="120247" y="220889"/>
                </a:cxn>
                <a:cxn ang="0">
                  <a:pos x="122433" y="226043"/>
                </a:cxn>
                <a:cxn ang="0">
                  <a:pos x="102028" y="248131"/>
                </a:cxn>
                <a:cxn ang="0">
                  <a:pos x="73606" y="256967"/>
                </a:cxn>
                <a:cxn ang="0">
                  <a:pos x="53929" y="256967"/>
                </a:cxn>
                <a:cxn ang="0">
                  <a:pos x="16033" y="240769"/>
                </a:cxn>
                <a:cxn ang="0">
                  <a:pos x="0" y="202481"/>
                </a:cxn>
                <a:cxn ang="0">
                  <a:pos x="0" y="54486"/>
                </a:cxn>
                <a:cxn ang="0">
                  <a:pos x="16033" y="15462"/>
                </a:cxn>
                <a:cxn ang="0">
                  <a:pos x="53929" y="0"/>
                </a:cxn>
                <a:cxn ang="0">
                  <a:pos x="73606" y="0"/>
                </a:cxn>
                <a:cxn ang="0">
                  <a:pos x="102756" y="8099"/>
                </a:cxn>
                <a:cxn ang="0">
                  <a:pos x="122433" y="30188"/>
                </a:cxn>
              </a:cxnLst>
              <a:rect l="txL" t="txT" r="txR" b="txB"/>
              <a:pathLst>
                <a:path w="169" h="349">
                  <a:moveTo>
                    <a:pt x="168" y="41"/>
                  </a:moveTo>
                  <a:cubicBezTo>
                    <a:pt x="169" y="44"/>
                    <a:pt x="169" y="47"/>
                    <a:pt x="166" y="48"/>
                  </a:cubicBezTo>
                  <a:cubicBezTo>
                    <a:pt x="163" y="50"/>
                    <a:pt x="160" y="49"/>
                    <a:pt x="159" y="46"/>
                  </a:cubicBezTo>
                  <a:cubicBezTo>
                    <a:pt x="154" y="35"/>
                    <a:pt x="146" y="26"/>
                    <a:pt x="135" y="19"/>
                  </a:cubicBezTo>
                  <a:cubicBezTo>
                    <a:pt x="125" y="13"/>
                    <a:pt x="114" y="10"/>
                    <a:pt x="101" y="10"/>
                  </a:cubicBezTo>
                  <a:cubicBezTo>
                    <a:pt x="74" y="10"/>
                    <a:pt x="74" y="10"/>
                    <a:pt x="74" y="10"/>
                  </a:cubicBezTo>
                  <a:cubicBezTo>
                    <a:pt x="56" y="10"/>
                    <a:pt x="41" y="16"/>
                    <a:pt x="29" y="28"/>
                  </a:cubicBezTo>
                  <a:cubicBezTo>
                    <a:pt x="16" y="41"/>
                    <a:pt x="10" y="56"/>
                    <a:pt x="10" y="74"/>
                  </a:cubicBezTo>
                  <a:cubicBezTo>
                    <a:pt x="10" y="274"/>
                    <a:pt x="10" y="274"/>
                    <a:pt x="10" y="274"/>
                  </a:cubicBezTo>
                  <a:cubicBezTo>
                    <a:pt x="10" y="292"/>
                    <a:pt x="16" y="307"/>
                    <a:pt x="29" y="320"/>
                  </a:cubicBezTo>
                  <a:cubicBezTo>
                    <a:pt x="41" y="332"/>
                    <a:pt x="56" y="338"/>
                    <a:pt x="74" y="338"/>
                  </a:cubicBezTo>
                  <a:cubicBezTo>
                    <a:pt x="101" y="338"/>
                    <a:pt x="101" y="338"/>
                    <a:pt x="101" y="338"/>
                  </a:cubicBezTo>
                  <a:cubicBezTo>
                    <a:pt x="128" y="338"/>
                    <a:pt x="147" y="326"/>
                    <a:pt x="159" y="303"/>
                  </a:cubicBezTo>
                  <a:cubicBezTo>
                    <a:pt x="160" y="300"/>
                    <a:pt x="163" y="299"/>
                    <a:pt x="165" y="300"/>
                  </a:cubicBezTo>
                  <a:cubicBezTo>
                    <a:pt x="168" y="302"/>
                    <a:pt x="169" y="304"/>
                    <a:pt x="168" y="307"/>
                  </a:cubicBezTo>
                  <a:cubicBezTo>
                    <a:pt x="161" y="320"/>
                    <a:pt x="152" y="330"/>
                    <a:pt x="140" y="337"/>
                  </a:cubicBezTo>
                  <a:cubicBezTo>
                    <a:pt x="128" y="345"/>
                    <a:pt x="115" y="349"/>
                    <a:pt x="101" y="349"/>
                  </a:cubicBezTo>
                  <a:cubicBezTo>
                    <a:pt x="74" y="349"/>
                    <a:pt x="74" y="349"/>
                    <a:pt x="74" y="349"/>
                  </a:cubicBezTo>
                  <a:cubicBezTo>
                    <a:pt x="54" y="349"/>
                    <a:pt x="36" y="341"/>
                    <a:pt x="22" y="327"/>
                  </a:cubicBezTo>
                  <a:cubicBezTo>
                    <a:pt x="8" y="312"/>
                    <a:pt x="0" y="295"/>
                    <a:pt x="0" y="275"/>
                  </a:cubicBezTo>
                  <a:cubicBezTo>
                    <a:pt x="0" y="74"/>
                    <a:pt x="0" y="74"/>
                    <a:pt x="0" y="74"/>
                  </a:cubicBezTo>
                  <a:cubicBezTo>
                    <a:pt x="0" y="53"/>
                    <a:pt x="8" y="36"/>
                    <a:pt x="22" y="21"/>
                  </a:cubicBezTo>
                  <a:cubicBezTo>
                    <a:pt x="36" y="7"/>
                    <a:pt x="54" y="0"/>
                    <a:pt x="74" y="0"/>
                  </a:cubicBezTo>
                  <a:cubicBezTo>
                    <a:pt x="101" y="0"/>
                    <a:pt x="101" y="0"/>
                    <a:pt x="101" y="0"/>
                  </a:cubicBezTo>
                  <a:cubicBezTo>
                    <a:pt x="115" y="0"/>
                    <a:pt x="128" y="3"/>
                    <a:pt x="141" y="11"/>
                  </a:cubicBezTo>
                  <a:cubicBezTo>
                    <a:pt x="153" y="18"/>
                    <a:pt x="162" y="29"/>
                    <a:pt x="168" y="41"/>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0" name="Freeform 56"/>
            <p:cNvSpPr/>
            <p:nvPr/>
          </p:nvSpPr>
          <p:spPr>
            <a:xfrm>
              <a:off x="1552445" y="0"/>
              <a:ext cx="124682" cy="256967"/>
            </a:xfrm>
            <a:custGeom>
              <a:avLst/>
              <a:gdLst>
                <a:gd name="txL" fmla="*/ 0 w 169"/>
                <a:gd name="txT" fmla="*/ 0 h 349"/>
                <a:gd name="txR" fmla="*/ 169 w 169"/>
                <a:gd name="txB" fmla="*/ 349 h 349"/>
              </a:gdLst>
              <a:ahLst/>
              <a:cxnLst>
                <a:cxn ang="0">
                  <a:pos x="123206" y="29452"/>
                </a:cxn>
                <a:cxn ang="0">
                  <a:pos x="122469" y="34606"/>
                </a:cxn>
                <a:cxn ang="0">
                  <a:pos x="117304" y="33870"/>
                </a:cxn>
                <a:cxn ang="0">
                  <a:pos x="62710" y="6627"/>
                </a:cxn>
                <a:cxn ang="0">
                  <a:pos x="61234" y="6627"/>
                </a:cxn>
                <a:cxn ang="0">
                  <a:pos x="22871" y="22825"/>
                </a:cxn>
                <a:cxn ang="0">
                  <a:pos x="7378" y="61112"/>
                </a:cxn>
                <a:cxn ang="0">
                  <a:pos x="33937" y="106763"/>
                </a:cxn>
                <a:cxn ang="0">
                  <a:pos x="92958" y="142841"/>
                </a:cxn>
                <a:cxn ang="0">
                  <a:pos x="123206" y="194382"/>
                </a:cxn>
                <a:cxn ang="0">
                  <a:pos x="120255" y="212053"/>
                </a:cxn>
                <a:cxn ang="0">
                  <a:pos x="98860" y="244450"/>
                </a:cxn>
                <a:cxn ang="0">
                  <a:pos x="61972" y="256967"/>
                </a:cxn>
                <a:cxn ang="0">
                  <a:pos x="60497" y="256967"/>
                </a:cxn>
                <a:cxn ang="0">
                  <a:pos x="1476" y="227515"/>
                </a:cxn>
                <a:cxn ang="0">
                  <a:pos x="1476" y="222361"/>
                </a:cxn>
                <a:cxn ang="0">
                  <a:pos x="7378" y="223097"/>
                </a:cxn>
                <a:cxn ang="0">
                  <a:pos x="60497" y="249604"/>
                </a:cxn>
                <a:cxn ang="0">
                  <a:pos x="61972" y="249604"/>
                </a:cxn>
                <a:cxn ang="0">
                  <a:pos x="100336" y="233406"/>
                </a:cxn>
                <a:cxn ang="0">
                  <a:pos x="115829" y="195118"/>
                </a:cxn>
                <a:cxn ang="0">
                  <a:pos x="89269" y="148732"/>
                </a:cxn>
                <a:cxn ang="0">
                  <a:pos x="30248" y="113389"/>
                </a:cxn>
                <a:cxn ang="0">
                  <a:pos x="0" y="61849"/>
                </a:cxn>
                <a:cxn ang="0">
                  <a:pos x="2951" y="44178"/>
                </a:cxn>
                <a:cxn ang="0">
                  <a:pos x="24346" y="11781"/>
                </a:cxn>
                <a:cxn ang="0">
                  <a:pos x="61234" y="0"/>
                </a:cxn>
                <a:cxn ang="0">
                  <a:pos x="62710" y="0"/>
                </a:cxn>
                <a:cxn ang="0">
                  <a:pos x="123206" y="29452"/>
                </a:cxn>
              </a:cxnLst>
              <a:rect l="txL" t="txT" r="txR" b="txB"/>
              <a:pathLst>
                <a:path w="169" h="349">
                  <a:moveTo>
                    <a:pt x="167" y="40"/>
                  </a:moveTo>
                  <a:cubicBezTo>
                    <a:pt x="169" y="43"/>
                    <a:pt x="169" y="45"/>
                    <a:pt x="166" y="47"/>
                  </a:cubicBezTo>
                  <a:cubicBezTo>
                    <a:pt x="163" y="49"/>
                    <a:pt x="161" y="49"/>
                    <a:pt x="159" y="46"/>
                  </a:cubicBezTo>
                  <a:cubicBezTo>
                    <a:pt x="140" y="22"/>
                    <a:pt x="116" y="9"/>
                    <a:pt x="85" y="9"/>
                  </a:cubicBezTo>
                  <a:cubicBezTo>
                    <a:pt x="83" y="9"/>
                    <a:pt x="83" y="9"/>
                    <a:pt x="83" y="9"/>
                  </a:cubicBezTo>
                  <a:cubicBezTo>
                    <a:pt x="62" y="9"/>
                    <a:pt x="45" y="17"/>
                    <a:pt x="31" y="31"/>
                  </a:cubicBezTo>
                  <a:cubicBezTo>
                    <a:pt x="17" y="45"/>
                    <a:pt x="10" y="63"/>
                    <a:pt x="10" y="83"/>
                  </a:cubicBezTo>
                  <a:cubicBezTo>
                    <a:pt x="10" y="110"/>
                    <a:pt x="22" y="131"/>
                    <a:pt x="46" y="145"/>
                  </a:cubicBezTo>
                  <a:cubicBezTo>
                    <a:pt x="126" y="194"/>
                    <a:pt x="126" y="194"/>
                    <a:pt x="126" y="194"/>
                  </a:cubicBezTo>
                  <a:cubicBezTo>
                    <a:pt x="153" y="210"/>
                    <a:pt x="167" y="234"/>
                    <a:pt x="167" y="264"/>
                  </a:cubicBezTo>
                  <a:cubicBezTo>
                    <a:pt x="167" y="272"/>
                    <a:pt x="166" y="280"/>
                    <a:pt x="163" y="288"/>
                  </a:cubicBezTo>
                  <a:cubicBezTo>
                    <a:pt x="158" y="306"/>
                    <a:pt x="149" y="321"/>
                    <a:pt x="134" y="332"/>
                  </a:cubicBezTo>
                  <a:cubicBezTo>
                    <a:pt x="120" y="343"/>
                    <a:pt x="103" y="349"/>
                    <a:pt x="84" y="349"/>
                  </a:cubicBezTo>
                  <a:cubicBezTo>
                    <a:pt x="82" y="349"/>
                    <a:pt x="82" y="349"/>
                    <a:pt x="82" y="349"/>
                  </a:cubicBezTo>
                  <a:cubicBezTo>
                    <a:pt x="49" y="349"/>
                    <a:pt x="22" y="335"/>
                    <a:pt x="2" y="309"/>
                  </a:cubicBezTo>
                  <a:cubicBezTo>
                    <a:pt x="0" y="306"/>
                    <a:pt x="0" y="304"/>
                    <a:pt x="2" y="302"/>
                  </a:cubicBezTo>
                  <a:cubicBezTo>
                    <a:pt x="5" y="300"/>
                    <a:pt x="8" y="300"/>
                    <a:pt x="10" y="303"/>
                  </a:cubicBezTo>
                  <a:cubicBezTo>
                    <a:pt x="28" y="327"/>
                    <a:pt x="52" y="339"/>
                    <a:pt x="82" y="339"/>
                  </a:cubicBezTo>
                  <a:cubicBezTo>
                    <a:pt x="84" y="339"/>
                    <a:pt x="84" y="339"/>
                    <a:pt x="84" y="339"/>
                  </a:cubicBezTo>
                  <a:cubicBezTo>
                    <a:pt x="105" y="339"/>
                    <a:pt x="123" y="332"/>
                    <a:pt x="136" y="317"/>
                  </a:cubicBezTo>
                  <a:cubicBezTo>
                    <a:pt x="150" y="303"/>
                    <a:pt x="157" y="285"/>
                    <a:pt x="157" y="265"/>
                  </a:cubicBezTo>
                  <a:cubicBezTo>
                    <a:pt x="157" y="237"/>
                    <a:pt x="145" y="217"/>
                    <a:pt x="121" y="202"/>
                  </a:cubicBezTo>
                  <a:cubicBezTo>
                    <a:pt x="41" y="154"/>
                    <a:pt x="41" y="154"/>
                    <a:pt x="41" y="154"/>
                  </a:cubicBezTo>
                  <a:cubicBezTo>
                    <a:pt x="14" y="138"/>
                    <a:pt x="0" y="114"/>
                    <a:pt x="0" y="84"/>
                  </a:cubicBezTo>
                  <a:cubicBezTo>
                    <a:pt x="0" y="76"/>
                    <a:pt x="1" y="68"/>
                    <a:pt x="4" y="60"/>
                  </a:cubicBezTo>
                  <a:cubicBezTo>
                    <a:pt x="9" y="42"/>
                    <a:pt x="19" y="27"/>
                    <a:pt x="33" y="16"/>
                  </a:cubicBezTo>
                  <a:cubicBezTo>
                    <a:pt x="48" y="5"/>
                    <a:pt x="64" y="0"/>
                    <a:pt x="83" y="0"/>
                  </a:cubicBezTo>
                  <a:cubicBezTo>
                    <a:pt x="85" y="0"/>
                    <a:pt x="85" y="0"/>
                    <a:pt x="85" y="0"/>
                  </a:cubicBezTo>
                  <a:cubicBezTo>
                    <a:pt x="119" y="0"/>
                    <a:pt x="146" y="13"/>
                    <a:pt x="167" y="40"/>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grpSp>
      <p:sp>
        <p:nvSpPr>
          <p:cNvPr id="4105" name="Freeform 57"/>
          <p:cNvSpPr/>
          <p:nvPr/>
        </p:nvSpPr>
        <p:spPr>
          <a:xfrm>
            <a:off x="11012488" y="6050541"/>
            <a:ext cx="666750" cy="620712"/>
          </a:xfrm>
          <a:custGeom>
            <a:avLst/>
            <a:gdLst>
              <a:gd name="txL" fmla="*/ 0 w 1021"/>
              <a:gd name="txT" fmla="*/ 0 h 1021"/>
              <a:gd name="txR" fmla="*/ 1021 w 1021"/>
              <a:gd name="txB" fmla="*/ 1021 h 1021"/>
            </a:gdLst>
            <a:ahLst/>
            <a:cxnLst>
              <a:cxn ang="0">
                <a:pos x="642588" y="620712"/>
              </a:cxn>
              <a:cxn ang="0">
                <a:pos x="24162" y="620712"/>
              </a:cxn>
              <a:cxn ang="0">
                <a:pos x="0" y="598218"/>
              </a:cxn>
              <a:cxn ang="0">
                <a:pos x="0" y="22494"/>
              </a:cxn>
              <a:cxn ang="0">
                <a:pos x="24162" y="0"/>
              </a:cxn>
              <a:cxn ang="0">
                <a:pos x="642588" y="0"/>
              </a:cxn>
              <a:cxn ang="0">
                <a:pos x="666750" y="22494"/>
              </a:cxn>
              <a:cxn ang="0">
                <a:pos x="666750" y="598218"/>
              </a:cxn>
              <a:cxn ang="0">
                <a:pos x="642588" y="620712"/>
              </a:cxn>
            </a:cxnLst>
            <a:rect l="txL" t="txT" r="txR" b="txB"/>
            <a:pathLst>
              <a:path w="1021" h="1021">
                <a:moveTo>
                  <a:pt x="984" y="1021"/>
                </a:moveTo>
                <a:cubicBezTo>
                  <a:pt x="37" y="1021"/>
                  <a:pt x="37" y="1021"/>
                  <a:pt x="37" y="1021"/>
                </a:cubicBezTo>
                <a:cubicBezTo>
                  <a:pt x="17" y="1021"/>
                  <a:pt x="0" y="1005"/>
                  <a:pt x="0" y="984"/>
                </a:cubicBezTo>
                <a:cubicBezTo>
                  <a:pt x="0" y="37"/>
                  <a:pt x="0" y="37"/>
                  <a:pt x="0" y="37"/>
                </a:cubicBezTo>
                <a:cubicBezTo>
                  <a:pt x="0" y="17"/>
                  <a:pt x="17" y="0"/>
                  <a:pt x="37" y="0"/>
                </a:cubicBezTo>
                <a:cubicBezTo>
                  <a:pt x="984" y="0"/>
                  <a:pt x="984" y="0"/>
                  <a:pt x="984" y="0"/>
                </a:cubicBezTo>
                <a:cubicBezTo>
                  <a:pt x="1004" y="0"/>
                  <a:pt x="1021" y="17"/>
                  <a:pt x="1021" y="37"/>
                </a:cubicBezTo>
                <a:cubicBezTo>
                  <a:pt x="1021" y="984"/>
                  <a:pt x="1021" y="984"/>
                  <a:pt x="1021" y="984"/>
                </a:cubicBezTo>
                <a:cubicBezTo>
                  <a:pt x="1021" y="1005"/>
                  <a:pt x="1004" y="1021"/>
                  <a:pt x="984" y="1021"/>
                </a:cubicBezTo>
                <a:close/>
              </a:path>
            </a:pathLst>
          </a:custGeom>
          <a:noFill/>
          <a:ln w="12700" cap="rnd" cmpd="sng">
            <a:solidFill>
              <a:schemeClr val="bg1">
                <a:alpha val="100000"/>
              </a:schemeClr>
            </a:solidFill>
            <a:prstDash val="solid"/>
            <a:miter lim="800000"/>
            <a:headEnd type="none" w="med" len="med"/>
            <a:tailEnd type="none" w="med" len="me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06" name="Line 58"/>
          <p:cNvSpPr/>
          <p:nvPr/>
        </p:nvSpPr>
        <p:spPr>
          <a:xfrm>
            <a:off x="11118850" y="5974198"/>
            <a:ext cx="0" cy="107950"/>
          </a:xfrm>
          <a:prstGeom prst="line">
            <a:avLst/>
          </a:prstGeom>
          <a:ln w="12700" cap="rnd" cmpd="sng">
            <a:solidFill>
              <a:schemeClr val="bg1"/>
            </a:solidFill>
            <a:prstDash val="solid"/>
            <a:headEnd type="none" w="med" len="med"/>
            <a:tailEnd type="none" w="med" len="med"/>
          </a:ln>
        </p:spPr>
      </p:sp>
      <p:sp>
        <p:nvSpPr>
          <p:cNvPr id="4107" name="Line 59"/>
          <p:cNvSpPr/>
          <p:nvPr/>
        </p:nvSpPr>
        <p:spPr>
          <a:xfrm>
            <a:off x="11572875" y="5994978"/>
            <a:ext cx="0" cy="107950"/>
          </a:xfrm>
          <a:prstGeom prst="line">
            <a:avLst/>
          </a:prstGeom>
          <a:ln w="12700" cap="rnd" cmpd="sng">
            <a:solidFill>
              <a:schemeClr val="bg1"/>
            </a:solidFill>
            <a:prstDash val="solid"/>
            <a:headEnd type="none" w="med" len="med"/>
            <a:tailEnd type="none" w="med" len="med"/>
          </a:ln>
        </p:spPr>
      </p:sp>
      <p:sp>
        <p:nvSpPr>
          <p:cNvPr id="4108" name="Line 62"/>
          <p:cNvSpPr/>
          <p:nvPr/>
        </p:nvSpPr>
        <p:spPr>
          <a:xfrm>
            <a:off x="11063288" y="6163253"/>
            <a:ext cx="566737" cy="0"/>
          </a:xfrm>
          <a:prstGeom prst="line">
            <a:avLst/>
          </a:prstGeom>
          <a:ln w="12700" cap="rnd" cmpd="sng">
            <a:solidFill>
              <a:schemeClr val="bg1"/>
            </a:solidFill>
            <a:prstDash val="solid"/>
            <a:headEnd type="none" w="med" len="med"/>
            <a:tailEnd type="none" w="med" len="med"/>
          </a:ln>
        </p:spPr>
      </p:sp>
      <p:sp>
        <p:nvSpPr>
          <p:cNvPr id="4109" name="Text Box 33"/>
          <p:cNvSpPr txBox="1"/>
          <p:nvPr/>
        </p:nvSpPr>
        <p:spPr>
          <a:xfrm>
            <a:off x="11066463" y="6188653"/>
            <a:ext cx="665162" cy="461665"/>
          </a:xfrm>
          <a:prstGeom prst="rect">
            <a:avLst/>
          </a:prstGeom>
          <a:noFill/>
          <a:ln w="9525">
            <a:noFill/>
          </a:ln>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2400" dirty="0">
                <a:solidFill>
                  <a:srgbClr val="FFFFFF"/>
                </a:solidFill>
                <a:latin typeface="Meiryo UI" panose="020B0604030504040204" pitchFamily="34" charset="-128"/>
                <a:ea typeface="Meiryo UI" panose="020B0604030504040204" pitchFamily="34" charset="-128"/>
              </a:rPr>
              <a:t>12</a:t>
            </a:r>
            <a:endParaRPr kumimoji="0" lang="zh-CN" altLang="en-US" sz="1800" b="0" i="0" u="none" strike="noStrike" kern="1200" cap="none" spc="0" normalizeH="0" baseline="0" noProof="0" dirty="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5" name="TextBox 64"/>
          <p:cNvSpPr txBox="1"/>
          <p:nvPr/>
        </p:nvSpPr>
        <p:spPr>
          <a:xfrm>
            <a:off x="884238" y="327025"/>
            <a:ext cx="1723549" cy="400110"/>
          </a:xfrm>
          <a:prstGeom prst="rect">
            <a:avLst/>
          </a:prstGeom>
          <a:noFill/>
          <a:ln w="9525">
            <a:noFill/>
          </a:ln>
        </p:spPr>
        <p:txBody>
          <a:bodyPr wrap="none">
            <a:spAutoFit/>
          </a:bodyPr>
          <a:lstStyle/>
          <a:p>
            <a:r>
              <a:rPr lang="zh-CN" altLang="en-US" sz="2000" dirty="0">
                <a:solidFill>
                  <a:srgbClr val="F8F8F8"/>
                </a:solidFill>
                <a:latin typeface="微软雅黑" panose="020B0503020204020204" pitchFamily="34" charset="-122"/>
                <a:ea typeface="微软雅黑" panose="020B0503020204020204" pitchFamily="34" charset="-122"/>
              </a:rPr>
              <a:t>五、模型架构</a:t>
            </a:r>
          </a:p>
        </p:txBody>
      </p:sp>
      <p:sp>
        <p:nvSpPr>
          <p:cNvPr id="2" name="文本框 1">
            <a:extLst>
              <a:ext uri="{FF2B5EF4-FFF2-40B4-BE49-F238E27FC236}">
                <a16:creationId xmlns:a16="http://schemas.microsoft.com/office/drawing/2014/main" id="{F0087167-A39C-54EC-9109-FC7D6D9B095D}"/>
              </a:ext>
            </a:extLst>
          </p:cNvPr>
          <p:cNvSpPr txBox="1"/>
          <p:nvPr/>
        </p:nvSpPr>
        <p:spPr>
          <a:xfrm>
            <a:off x="706333" y="1173757"/>
            <a:ext cx="3723306" cy="369332"/>
          </a:xfrm>
          <a:prstGeom prst="rect">
            <a:avLst/>
          </a:prstGeom>
          <a:noFill/>
        </p:spPr>
        <p:txBody>
          <a:bodyPr wrap="square" rtlCol="0">
            <a:spAutoFit/>
          </a:bodyPr>
          <a:lstStyle/>
          <a:p>
            <a:r>
              <a:rPr lang="en-US" altLang="zh-CN" dirty="0"/>
              <a:t>BERT</a:t>
            </a:r>
            <a:r>
              <a:rPr lang="zh-CN" altLang="en-US" dirty="0"/>
              <a:t>存在缺陷</a:t>
            </a:r>
          </a:p>
        </p:txBody>
      </p:sp>
      <p:sp>
        <p:nvSpPr>
          <p:cNvPr id="7" name="文本框 6">
            <a:extLst>
              <a:ext uri="{FF2B5EF4-FFF2-40B4-BE49-F238E27FC236}">
                <a16:creationId xmlns:a16="http://schemas.microsoft.com/office/drawing/2014/main" id="{B5CE8FE6-139E-8C02-BF4F-5EBE83C01A88}"/>
              </a:ext>
            </a:extLst>
          </p:cNvPr>
          <p:cNvSpPr txBox="1"/>
          <p:nvPr/>
        </p:nvSpPr>
        <p:spPr>
          <a:xfrm>
            <a:off x="746134" y="1717290"/>
            <a:ext cx="3723306" cy="369332"/>
          </a:xfrm>
          <a:prstGeom prst="rect">
            <a:avLst/>
          </a:prstGeom>
          <a:noFill/>
        </p:spPr>
        <p:txBody>
          <a:bodyPr wrap="square" rtlCol="0">
            <a:spAutoFit/>
          </a:bodyPr>
          <a:lstStyle/>
          <a:p>
            <a:r>
              <a:rPr lang="zh-CN" altLang="en-US" b="0" i="0" dirty="0">
                <a:solidFill>
                  <a:srgbClr val="121212"/>
                </a:solidFill>
                <a:effectLst/>
                <a:latin typeface="-apple-system"/>
              </a:rPr>
              <a:t>分布不均匀</a:t>
            </a:r>
            <a:endParaRPr lang="zh-CN" altLang="en-US" dirty="0"/>
          </a:p>
        </p:txBody>
      </p:sp>
      <p:sp>
        <p:nvSpPr>
          <p:cNvPr id="8" name="文本框 7">
            <a:extLst>
              <a:ext uri="{FF2B5EF4-FFF2-40B4-BE49-F238E27FC236}">
                <a16:creationId xmlns:a16="http://schemas.microsoft.com/office/drawing/2014/main" id="{D5829BB2-A275-2592-378E-5F73D47FB81E}"/>
              </a:ext>
            </a:extLst>
          </p:cNvPr>
          <p:cNvSpPr txBox="1"/>
          <p:nvPr/>
        </p:nvSpPr>
        <p:spPr>
          <a:xfrm>
            <a:off x="1004744" y="2431768"/>
            <a:ext cx="6203684" cy="1477328"/>
          </a:xfrm>
          <a:prstGeom prst="rect">
            <a:avLst/>
          </a:prstGeom>
          <a:noFill/>
        </p:spPr>
        <p:txBody>
          <a:bodyPr wrap="square">
            <a:spAutoFit/>
          </a:bodyPr>
          <a:lstStyle/>
          <a:p>
            <a:pPr marL="285750" indent="-285750" algn="l">
              <a:buFont typeface="Wingdings" panose="05000000000000000000" pitchFamily="2" charset="2"/>
              <a:buChar char="p"/>
            </a:pPr>
            <a:r>
              <a:rPr lang="zh-CN" altLang="en-US" b="0" i="0" dirty="0">
                <a:solidFill>
                  <a:srgbClr val="121212"/>
                </a:solidFill>
                <a:effectLst/>
                <a:latin typeface="-apple-system"/>
              </a:rPr>
              <a:t>高频词会集中在头部，离原点近，低频词会集中在尾部，离远点远高频词与低频词分布在不同的区域，那高频词与低频词之间的相识度也就没法计算了。这也反映出来的就是明显的低频词没有得到一个很好的训练。同时，高频词频次高，也会主宰句子表达。</a:t>
            </a:r>
          </a:p>
        </p:txBody>
      </p:sp>
      <p:pic>
        <p:nvPicPr>
          <p:cNvPr id="10" name="图片 9">
            <a:extLst>
              <a:ext uri="{FF2B5EF4-FFF2-40B4-BE49-F238E27FC236}">
                <a16:creationId xmlns:a16="http://schemas.microsoft.com/office/drawing/2014/main" id="{4A97A72A-4DAF-75DA-9E8A-3770791D5D31}"/>
              </a:ext>
            </a:extLst>
          </p:cNvPr>
          <p:cNvPicPr>
            <a:picLocks noChangeAspect="1"/>
          </p:cNvPicPr>
          <p:nvPr/>
        </p:nvPicPr>
        <p:blipFill>
          <a:blip r:embed="rId2"/>
          <a:stretch>
            <a:fillRect/>
          </a:stretch>
        </p:blipFill>
        <p:spPr>
          <a:xfrm>
            <a:off x="8119034" y="2344092"/>
            <a:ext cx="3378117" cy="1652679"/>
          </a:xfrm>
          <a:prstGeom prst="rect">
            <a:avLst/>
          </a:prstGeom>
        </p:spPr>
      </p:pic>
      <p:sp>
        <p:nvSpPr>
          <p:cNvPr id="12" name="文本框 11">
            <a:extLst>
              <a:ext uri="{FF2B5EF4-FFF2-40B4-BE49-F238E27FC236}">
                <a16:creationId xmlns:a16="http://schemas.microsoft.com/office/drawing/2014/main" id="{58A8D3F4-BBF3-9A53-1D12-EF8A77BF13DB}"/>
              </a:ext>
            </a:extLst>
          </p:cNvPr>
          <p:cNvSpPr txBox="1"/>
          <p:nvPr/>
        </p:nvSpPr>
        <p:spPr>
          <a:xfrm>
            <a:off x="784185" y="5974198"/>
            <a:ext cx="7795843" cy="276999"/>
          </a:xfrm>
          <a:prstGeom prst="rect">
            <a:avLst/>
          </a:prstGeom>
          <a:noFill/>
        </p:spPr>
        <p:txBody>
          <a:bodyPr wrap="square">
            <a:spAutoFit/>
          </a:bodyPr>
          <a:lstStyle/>
          <a:p>
            <a:r>
              <a:rPr lang="en-US" altLang="zh-CN" sz="1200" b="1" dirty="0">
                <a:solidFill>
                  <a:schemeClr val="bg1"/>
                </a:solidFill>
              </a:rPr>
              <a:t>On the Sentence Embeddings from Pre-trained Language Models</a:t>
            </a:r>
            <a:endParaRPr lang="zh-CN" altLang="en-US" sz="1200" b="1" dirty="0">
              <a:solidFill>
                <a:schemeClr val="bg1"/>
              </a:solidFill>
            </a:endParaRPr>
          </a:p>
        </p:txBody>
      </p:sp>
    </p:spTree>
    <p:extLst>
      <p:ext uri="{BB962C8B-B14F-4D97-AF65-F5344CB8AC3E}">
        <p14:creationId xmlns:p14="http://schemas.microsoft.com/office/powerpoint/2010/main" val="313100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五边形 46"/>
          <p:cNvSpPr/>
          <p:nvPr/>
        </p:nvSpPr>
        <p:spPr>
          <a:xfrm>
            <a:off x="85725" y="258763"/>
            <a:ext cx="765175" cy="487362"/>
          </a:xfrm>
          <a:prstGeom prst="homePlate">
            <a:avLst>
              <a:gd name="adj" fmla="val 29641"/>
            </a:avLst>
          </a:prstGeom>
          <a:solidFill>
            <a:schemeClr val="bg1"/>
          </a:solidFill>
          <a:ln w="9525">
            <a:noFill/>
          </a:ln>
        </p:spPr>
        <p:txBody>
          <a:bodyPr lIns="90170" tIns="46990" rIns="90170" bIns="46990"/>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00" name="五边形 46"/>
          <p:cNvSpPr/>
          <p:nvPr/>
        </p:nvSpPr>
        <p:spPr>
          <a:xfrm>
            <a:off x="0" y="258763"/>
            <a:ext cx="765175" cy="487362"/>
          </a:xfrm>
          <a:prstGeom prst="homePlate">
            <a:avLst>
              <a:gd name="adj" fmla="val 29641"/>
            </a:avLst>
          </a:prstGeom>
          <a:solidFill>
            <a:schemeClr val="bg2"/>
          </a:solidFill>
          <a:ln w="9525">
            <a:noFill/>
          </a:ln>
        </p:spPr>
        <p:txBody>
          <a:bodyPr lIns="90170" tIns="46990" rIns="90170" bIns="46990"/>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4103" name="TIMELINE"/>
          <p:cNvGrpSpPr/>
          <p:nvPr/>
        </p:nvGrpSpPr>
        <p:grpSpPr>
          <a:xfrm>
            <a:off x="9302750" y="6052128"/>
            <a:ext cx="1570038" cy="349250"/>
            <a:chOff x="0" y="0"/>
            <a:chExt cx="1775962" cy="424224"/>
          </a:xfrm>
        </p:grpSpPr>
        <p:sp>
          <p:nvSpPr>
            <p:cNvPr id="4171" name="Freeform 37"/>
            <p:cNvSpPr/>
            <p:nvPr/>
          </p:nvSpPr>
          <p:spPr>
            <a:xfrm>
              <a:off x="0" y="1520"/>
              <a:ext cx="217434" cy="422703"/>
            </a:xfrm>
            <a:custGeom>
              <a:avLst/>
              <a:gdLst>
                <a:gd name="txL" fmla="*/ 0 w 296"/>
                <a:gd name="txT" fmla="*/ 0 h 573"/>
                <a:gd name="txR" fmla="*/ 296 w 296"/>
                <a:gd name="txB" fmla="*/ 573 h 573"/>
              </a:gdLst>
              <a:ahLst/>
              <a:cxnLst>
                <a:cxn ang="0">
                  <a:pos x="217434" y="11066"/>
                </a:cxn>
                <a:cxn ang="0">
                  <a:pos x="206415" y="22869"/>
                </a:cxn>
                <a:cxn ang="0">
                  <a:pos x="122674" y="22869"/>
                </a:cxn>
                <a:cxn ang="0">
                  <a:pos x="120470" y="25820"/>
                </a:cxn>
                <a:cxn ang="0">
                  <a:pos x="120470" y="410900"/>
                </a:cxn>
                <a:cxn ang="0">
                  <a:pos x="109452" y="422703"/>
                </a:cxn>
                <a:cxn ang="0">
                  <a:pos x="97698" y="410900"/>
                </a:cxn>
                <a:cxn ang="0">
                  <a:pos x="97698" y="25820"/>
                </a:cxn>
                <a:cxn ang="0">
                  <a:pos x="94760" y="22869"/>
                </a:cxn>
                <a:cxn ang="0">
                  <a:pos x="11753" y="22869"/>
                </a:cxn>
                <a:cxn ang="0">
                  <a:pos x="0" y="11066"/>
                </a:cxn>
                <a:cxn ang="0">
                  <a:pos x="11753" y="0"/>
                </a:cxn>
                <a:cxn ang="0">
                  <a:pos x="206415" y="0"/>
                </a:cxn>
                <a:cxn ang="0">
                  <a:pos x="217434" y="11066"/>
                </a:cxn>
              </a:cxnLst>
              <a:rect l="txL" t="txT" r="txR" b="txB"/>
              <a:pathLst>
                <a:path w="296" h="573">
                  <a:moveTo>
                    <a:pt x="296" y="15"/>
                  </a:moveTo>
                  <a:cubicBezTo>
                    <a:pt x="296" y="26"/>
                    <a:pt x="291" y="31"/>
                    <a:pt x="281" y="31"/>
                  </a:cubicBezTo>
                  <a:cubicBezTo>
                    <a:pt x="167" y="31"/>
                    <a:pt x="167" y="31"/>
                    <a:pt x="167" y="31"/>
                  </a:cubicBezTo>
                  <a:cubicBezTo>
                    <a:pt x="165" y="31"/>
                    <a:pt x="164" y="32"/>
                    <a:pt x="164" y="35"/>
                  </a:cubicBezTo>
                  <a:cubicBezTo>
                    <a:pt x="164" y="557"/>
                    <a:pt x="164" y="557"/>
                    <a:pt x="164" y="557"/>
                  </a:cubicBezTo>
                  <a:cubicBezTo>
                    <a:pt x="164" y="567"/>
                    <a:pt x="159" y="573"/>
                    <a:pt x="149" y="573"/>
                  </a:cubicBezTo>
                  <a:cubicBezTo>
                    <a:pt x="138" y="573"/>
                    <a:pt x="133" y="567"/>
                    <a:pt x="133" y="557"/>
                  </a:cubicBezTo>
                  <a:cubicBezTo>
                    <a:pt x="133" y="35"/>
                    <a:pt x="133" y="35"/>
                    <a:pt x="133" y="35"/>
                  </a:cubicBezTo>
                  <a:cubicBezTo>
                    <a:pt x="133" y="32"/>
                    <a:pt x="132" y="31"/>
                    <a:pt x="129" y="31"/>
                  </a:cubicBezTo>
                  <a:cubicBezTo>
                    <a:pt x="16" y="31"/>
                    <a:pt x="16" y="31"/>
                    <a:pt x="16" y="31"/>
                  </a:cubicBezTo>
                  <a:cubicBezTo>
                    <a:pt x="5" y="31"/>
                    <a:pt x="0" y="26"/>
                    <a:pt x="0" y="15"/>
                  </a:cubicBezTo>
                  <a:cubicBezTo>
                    <a:pt x="0" y="5"/>
                    <a:pt x="5" y="0"/>
                    <a:pt x="16" y="0"/>
                  </a:cubicBezTo>
                  <a:cubicBezTo>
                    <a:pt x="281" y="0"/>
                    <a:pt x="281" y="0"/>
                    <a:pt x="281" y="0"/>
                  </a:cubicBezTo>
                  <a:cubicBezTo>
                    <a:pt x="291" y="0"/>
                    <a:pt x="296" y="5"/>
                    <a:pt x="296" y="15"/>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2" name="Freeform 38"/>
            <p:cNvSpPr/>
            <p:nvPr/>
          </p:nvSpPr>
          <p:spPr>
            <a:xfrm>
              <a:off x="275214" y="1520"/>
              <a:ext cx="22808" cy="422703"/>
            </a:xfrm>
            <a:custGeom>
              <a:avLst/>
              <a:gdLst>
                <a:gd name="txL" fmla="*/ 0 w 31"/>
                <a:gd name="txT" fmla="*/ 0 h 573"/>
                <a:gd name="txR" fmla="*/ 31 w 31"/>
                <a:gd name="txB" fmla="*/ 573 h 573"/>
              </a:gdLst>
              <a:ahLst/>
              <a:cxnLst>
                <a:cxn ang="0">
                  <a:pos x="22808" y="410900"/>
                </a:cxn>
                <a:cxn ang="0">
                  <a:pos x="11036" y="422703"/>
                </a:cxn>
                <a:cxn ang="0">
                  <a:pos x="0" y="410900"/>
                </a:cxn>
                <a:cxn ang="0">
                  <a:pos x="0" y="11066"/>
                </a:cxn>
                <a:cxn ang="0">
                  <a:pos x="11036" y="0"/>
                </a:cxn>
                <a:cxn ang="0">
                  <a:pos x="22808" y="11066"/>
                </a:cxn>
                <a:cxn ang="0">
                  <a:pos x="22808" y="410900"/>
                </a:cxn>
              </a:cxnLst>
              <a:rect l="txL" t="txT" r="txR" b="txB"/>
              <a:pathLst>
                <a:path w="31" h="573">
                  <a:moveTo>
                    <a:pt x="31" y="557"/>
                  </a:moveTo>
                  <a:cubicBezTo>
                    <a:pt x="31" y="567"/>
                    <a:pt x="25" y="573"/>
                    <a:pt x="15" y="573"/>
                  </a:cubicBezTo>
                  <a:cubicBezTo>
                    <a:pt x="5" y="573"/>
                    <a:pt x="0" y="567"/>
                    <a:pt x="0" y="557"/>
                  </a:cubicBezTo>
                  <a:cubicBezTo>
                    <a:pt x="0" y="15"/>
                    <a:pt x="0" y="15"/>
                    <a:pt x="0" y="15"/>
                  </a:cubicBezTo>
                  <a:cubicBezTo>
                    <a:pt x="0" y="5"/>
                    <a:pt x="5" y="0"/>
                    <a:pt x="15" y="0"/>
                  </a:cubicBezTo>
                  <a:cubicBezTo>
                    <a:pt x="25" y="0"/>
                    <a:pt x="31" y="5"/>
                    <a:pt x="31" y="15"/>
                  </a:cubicBezTo>
                  <a:lnTo>
                    <a:pt x="31" y="557"/>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3" name="Freeform 39"/>
            <p:cNvSpPr/>
            <p:nvPr/>
          </p:nvSpPr>
          <p:spPr>
            <a:xfrm>
              <a:off x="355800" y="0"/>
              <a:ext cx="302583" cy="424224"/>
            </a:xfrm>
            <a:custGeom>
              <a:avLst/>
              <a:gdLst>
                <a:gd name="txL" fmla="*/ 0 w 410"/>
                <a:gd name="txT" fmla="*/ 0 h 575"/>
                <a:gd name="txR" fmla="*/ 410 w 410"/>
                <a:gd name="txB" fmla="*/ 575 h 575"/>
              </a:gdLst>
              <a:ahLst/>
              <a:cxnLst>
                <a:cxn ang="0">
                  <a:pos x="302583" y="412420"/>
                </a:cxn>
                <a:cxn ang="0">
                  <a:pos x="291513" y="424224"/>
                </a:cxn>
                <a:cxn ang="0">
                  <a:pos x="280443" y="412420"/>
                </a:cxn>
                <a:cxn ang="0">
                  <a:pos x="280443" y="67876"/>
                </a:cxn>
                <a:cxn ang="0">
                  <a:pos x="278967" y="67138"/>
                </a:cxn>
                <a:cxn ang="0">
                  <a:pos x="277491" y="67876"/>
                </a:cxn>
                <a:cxn ang="0">
                  <a:pos x="161624" y="303228"/>
                </a:cxn>
                <a:cxn ang="0">
                  <a:pos x="151292" y="309868"/>
                </a:cxn>
                <a:cxn ang="0">
                  <a:pos x="140959" y="303228"/>
                </a:cxn>
                <a:cxn ang="0">
                  <a:pos x="25092" y="67876"/>
                </a:cxn>
                <a:cxn ang="0">
                  <a:pos x="24354" y="67138"/>
                </a:cxn>
                <a:cxn ang="0">
                  <a:pos x="22878" y="67876"/>
                </a:cxn>
                <a:cxn ang="0">
                  <a:pos x="22878" y="412420"/>
                </a:cxn>
                <a:cxn ang="0">
                  <a:pos x="11808" y="424224"/>
                </a:cxn>
                <a:cxn ang="0">
                  <a:pos x="0" y="412420"/>
                </a:cxn>
                <a:cxn ang="0">
                  <a:pos x="0" y="12542"/>
                </a:cxn>
                <a:cxn ang="0">
                  <a:pos x="8856" y="1476"/>
                </a:cxn>
                <a:cxn ang="0">
                  <a:pos x="22140" y="8853"/>
                </a:cxn>
                <a:cxn ang="0">
                  <a:pos x="149815" y="270028"/>
                </a:cxn>
                <a:cxn ang="0">
                  <a:pos x="152768" y="270028"/>
                </a:cxn>
                <a:cxn ang="0">
                  <a:pos x="281181" y="8853"/>
                </a:cxn>
                <a:cxn ang="0">
                  <a:pos x="293727" y="1476"/>
                </a:cxn>
                <a:cxn ang="0">
                  <a:pos x="302583" y="12542"/>
                </a:cxn>
                <a:cxn ang="0">
                  <a:pos x="302583" y="412420"/>
                </a:cxn>
              </a:cxnLst>
              <a:rect l="txL" t="txT" r="txR" b="txB"/>
              <a:pathLst>
                <a:path w="410" h="575">
                  <a:moveTo>
                    <a:pt x="410" y="559"/>
                  </a:moveTo>
                  <a:cubicBezTo>
                    <a:pt x="410" y="569"/>
                    <a:pt x="405" y="575"/>
                    <a:pt x="395" y="575"/>
                  </a:cubicBezTo>
                  <a:cubicBezTo>
                    <a:pt x="385" y="575"/>
                    <a:pt x="380" y="569"/>
                    <a:pt x="380" y="559"/>
                  </a:cubicBezTo>
                  <a:cubicBezTo>
                    <a:pt x="380" y="92"/>
                    <a:pt x="380" y="92"/>
                    <a:pt x="380" y="92"/>
                  </a:cubicBezTo>
                  <a:cubicBezTo>
                    <a:pt x="380" y="92"/>
                    <a:pt x="379" y="91"/>
                    <a:pt x="378" y="91"/>
                  </a:cubicBezTo>
                  <a:cubicBezTo>
                    <a:pt x="377" y="91"/>
                    <a:pt x="376" y="91"/>
                    <a:pt x="376" y="92"/>
                  </a:cubicBezTo>
                  <a:cubicBezTo>
                    <a:pt x="219" y="411"/>
                    <a:pt x="219" y="411"/>
                    <a:pt x="219" y="411"/>
                  </a:cubicBezTo>
                  <a:cubicBezTo>
                    <a:pt x="216" y="417"/>
                    <a:pt x="211" y="420"/>
                    <a:pt x="205" y="420"/>
                  </a:cubicBezTo>
                  <a:cubicBezTo>
                    <a:pt x="199" y="420"/>
                    <a:pt x="194" y="417"/>
                    <a:pt x="191" y="411"/>
                  </a:cubicBezTo>
                  <a:cubicBezTo>
                    <a:pt x="34" y="92"/>
                    <a:pt x="34" y="92"/>
                    <a:pt x="34" y="92"/>
                  </a:cubicBezTo>
                  <a:cubicBezTo>
                    <a:pt x="34" y="91"/>
                    <a:pt x="33" y="91"/>
                    <a:pt x="33" y="91"/>
                  </a:cubicBezTo>
                  <a:cubicBezTo>
                    <a:pt x="31" y="91"/>
                    <a:pt x="31" y="92"/>
                    <a:pt x="31" y="92"/>
                  </a:cubicBezTo>
                  <a:cubicBezTo>
                    <a:pt x="31" y="559"/>
                    <a:pt x="31" y="559"/>
                    <a:pt x="31" y="559"/>
                  </a:cubicBezTo>
                  <a:cubicBezTo>
                    <a:pt x="31" y="569"/>
                    <a:pt x="26" y="575"/>
                    <a:pt x="16" y="575"/>
                  </a:cubicBezTo>
                  <a:cubicBezTo>
                    <a:pt x="5" y="575"/>
                    <a:pt x="0" y="569"/>
                    <a:pt x="0" y="559"/>
                  </a:cubicBezTo>
                  <a:cubicBezTo>
                    <a:pt x="0" y="17"/>
                    <a:pt x="0" y="17"/>
                    <a:pt x="0" y="17"/>
                  </a:cubicBezTo>
                  <a:cubicBezTo>
                    <a:pt x="0" y="9"/>
                    <a:pt x="4" y="4"/>
                    <a:pt x="12" y="2"/>
                  </a:cubicBezTo>
                  <a:cubicBezTo>
                    <a:pt x="20" y="0"/>
                    <a:pt x="26" y="4"/>
                    <a:pt x="30" y="12"/>
                  </a:cubicBezTo>
                  <a:cubicBezTo>
                    <a:pt x="203" y="366"/>
                    <a:pt x="203" y="366"/>
                    <a:pt x="203" y="366"/>
                  </a:cubicBezTo>
                  <a:cubicBezTo>
                    <a:pt x="204" y="368"/>
                    <a:pt x="206" y="368"/>
                    <a:pt x="207" y="366"/>
                  </a:cubicBezTo>
                  <a:cubicBezTo>
                    <a:pt x="381" y="12"/>
                    <a:pt x="381" y="12"/>
                    <a:pt x="381" y="12"/>
                  </a:cubicBezTo>
                  <a:cubicBezTo>
                    <a:pt x="385" y="4"/>
                    <a:pt x="390" y="0"/>
                    <a:pt x="398" y="2"/>
                  </a:cubicBezTo>
                  <a:cubicBezTo>
                    <a:pt x="406" y="4"/>
                    <a:pt x="410" y="9"/>
                    <a:pt x="410" y="17"/>
                  </a:cubicBezTo>
                  <a:lnTo>
                    <a:pt x="410" y="559"/>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4" name="Freeform 40"/>
            <p:cNvSpPr/>
            <p:nvPr/>
          </p:nvSpPr>
          <p:spPr>
            <a:xfrm>
              <a:off x="717683" y="1520"/>
              <a:ext cx="194626" cy="422703"/>
            </a:xfrm>
            <a:custGeom>
              <a:avLst/>
              <a:gdLst>
                <a:gd name="txL" fmla="*/ 0 w 265"/>
                <a:gd name="txT" fmla="*/ 0 h 573"/>
                <a:gd name="txR" fmla="*/ 265 w 265"/>
                <a:gd name="txB" fmla="*/ 573 h 573"/>
              </a:gdLst>
              <a:ahLst/>
              <a:cxnLst>
                <a:cxn ang="0">
                  <a:pos x="194626" y="410900"/>
                </a:cxn>
                <a:cxn ang="0">
                  <a:pos x="182875" y="422703"/>
                </a:cxn>
                <a:cxn ang="0">
                  <a:pos x="11751" y="422703"/>
                </a:cxn>
                <a:cxn ang="0">
                  <a:pos x="0" y="410900"/>
                </a:cxn>
                <a:cxn ang="0">
                  <a:pos x="0" y="11066"/>
                </a:cxn>
                <a:cxn ang="0">
                  <a:pos x="11751" y="0"/>
                </a:cxn>
                <a:cxn ang="0">
                  <a:pos x="182875" y="0"/>
                </a:cxn>
                <a:cxn ang="0">
                  <a:pos x="194626" y="11066"/>
                </a:cxn>
                <a:cxn ang="0">
                  <a:pos x="182875" y="22869"/>
                </a:cxn>
                <a:cxn ang="0">
                  <a:pos x="24971" y="22869"/>
                </a:cxn>
                <a:cxn ang="0">
                  <a:pos x="22033" y="25820"/>
                </a:cxn>
                <a:cxn ang="0">
                  <a:pos x="22033" y="196229"/>
                </a:cxn>
                <a:cxn ang="0">
                  <a:pos x="24971" y="199917"/>
                </a:cxn>
                <a:cxn ang="0">
                  <a:pos x="160107" y="199917"/>
                </a:cxn>
                <a:cxn ang="0">
                  <a:pos x="171858" y="210983"/>
                </a:cxn>
                <a:cxn ang="0">
                  <a:pos x="160107" y="222786"/>
                </a:cxn>
                <a:cxn ang="0">
                  <a:pos x="24971" y="222786"/>
                </a:cxn>
                <a:cxn ang="0">
                  <a:pos x="22033" y="224999"/>
                </a:cxn>
                <a:cxn ang="0">
                  <a:pos x="22033" y="396883"/>
                </a:cxn>
                <a:cxn ang="0">
                  <a:pos x="24971" y="399834"/>
                </a:cxn>
                <a:cxn ang="0">
                  <a:pos x="182875" y="399834"/>
                </a:cxn>
                <a:cxn ang="0">
                  <a:pos x="194626" y="410900"/>
                </a:cxn>
              </a:cxnLst>
              <a:rect l="txL" t="txT" r="txR" b="txB"/>
              <a:pathLst>
                <a:path w="265" h="573">
                  <a:moveTo>
                    <a:pt x="265" y="557"/>
                  </a:moveTo>
                  <a:cubicBezTo>
                    <a:pt x="265" y="568"/>
                    <a:pt x="260" y="573"/>
                    <a:pt x="249" y="573"/>
                  </a:cubicBezTo>
                  <a:cubicBezTo>
                    <a:pt x="16" y="573"/>
                    <a:pt x="16" y="573"/>
                    <a:pt x="16" y="573"/>
                  </a:cubicBezTo>
                  <a:cubicBezTo>
                    <a:pt x="5" y="573"/>
                    <a:pt x="0" y="567"/>
                    <a:pt x="0" y="557"/>
                  </a:cubicBezTo>
                  <a:cubicBezTo>
                    <a:pt x="0" y="15"/>
                    <a:pt x="0" y="15"/>
                    <a:pt x="0" y="15"/>
                  </a:cubicBezTo>
                  <a:cubicBezTo>
                    <a:pt x="0" y="5"/>
                    <a:pt x="5" y="0"/>
                    <a:pt x="16" y="0"/>
                  </a:cubicBezTo>
                  <a:cubicBezTo>
                    <a:pt x="249" y="0"/>
                    <a:pt x="249" y="0"/>
                    <a:pt x="249" y="0"/>
                  </a:cubicBezTo>
                  <a:cubicBezTo>
                    <a:pt x="260" y="0"/>
                    <a:pt x="265" y="5"/>
                    <a:pt x="265" y="15"/>
                  </a:cubicBezTo>
                  <a:cubicBezTo>
                    <a:pt x="265" y="26"/>
                    <a:pt x="260" y="31"/>
                    <a:pt x="249" y="31"/>
                  </a:cubicBezTo>
                  <a:cubicBezTo>
                    <a:pt x="34" y="31"/>
                    <a:pt x="34" y="31"/>
                    <a:pt x="34" y="31"/>
                  </a:cubicBezTo>
                  <a:cubicBezTo>
                    <a:pt x="32" y="31"/>
                    <a:pt x="30" y="32"/>
                    <a:pt x="30" y="35"/>
                  </a:cubicBezTo>
                  <a:cubicBezTo>
                    <a:pt x="30" y="266"/>
                    <a:pt x="30" y="266"/>
                    <a:pt x="30" y="266"/>
                  </a:cubicBezTo>
                  <a:cubicBezTo>
                    <a:pt x="30" y="269"/>
                    <a:pt x="32" y="271"/>
                    <a:pt x="34" y="271"/>
                  </a:cubicBezTo>
                  <a:cubicBezTo>
                    <a:pt x="218" y="271"/>
                    <a:pt x="218" y="271"/>
                    <a:pt x="218" y="271"/>
                  </a:cubicBezTo>
                  <a:cubicBezTo>
                    <a:pt x="228" y="271"/>
                    <a:pt x="234" y="276"/>
                    <a:pt x="234" y="286"/>
                  </a:cubicBezTo>
                  <a:cubicBezTo>
                    <a:pt x="234" y="296"/>
                    <a:pt x="228" y="302"/>
                    <a:pt x="218" y="302"/>
                  </a:cubicBezTo>
                  <a:cubicBezTo>
                    <a:pt x="34" y="302"/>
                    <a:pt x="34" y="302"/>
                    <a:pt x="34" y="302"/>
                  </a:cubicBezTo>
                  <a:cubicBezTo>
                    <a:pt x="32" y="302"/>
                    <a:pt x="30" y="303"/>
                    <a:pt x="30" y="305"/>
                  </a:cubicBezTo>
                  <a:cubicBezTo>
                    <a:pt x="30" y="538"/>
                    <a:pt x="30" y="538"/>
                    <a:pt x="30" y="538"/>
                  </a:cubicBezTo>
                  <a:cubicBezTo>
                    <a:pt x="30" y="540"/>
                    <a:pt x="32" y="542"/>
                    <a:pt x="34" y="542"/>
                  </a:cubicBezTo>
                  <a:cubicBezTo>
                    <a:pt x="249" y="542"/>
                    <a:pt x="249" y="542"/>
                    <a:pt x="249" y="542"/>
                  </a:cubicBezTo>
                  <a:cubicBezTo>
                    <a:pt x="260" y="542"/>
                    <a:pt x="265" y="547"/>
                    <a:pt x="265" y="557"/>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5" name="Freeform 41"/>
            <p:cNvSpPr/>
            <p:nvPr/>
          </p:nvSpPr>
          <p:spPr>
            <a:xfrm>
              <a:off x="970088" y="1520"/>
              <a:ext cx="194626" cy="422703"/>
            </a:xfrm>
            <a:custGeom>
              <a:avLst/>
              <a:gdLst>
                <a:gd name="txL" fmla="*/ 0 w 265"/>
                <a:gd name="txT" fmla="*/ 0 h 573"/>
                <a:gd name="txR" fmla="*/ 265 w 265"/>
                <a:gd name="txB" fmla="*/ 573 h 573"/>
              </a:gdLst>
              <a:ahLst/>
              <a:cxnLst>
                <a:cxn ang="0">
                  <a:pos x="194626" y="410900"/>
                </a:cxn>
                <a:cxn ang="0">
                  <a:pos x="182875" y="422703"/>
                </a:cxn>
                <a:cxn ang="0">
                  <a:pos x="11751" y="422703"/>
                </a:cxn>
                <a:cxn ang="0">
                  <a:pos x="0" y="410900"/>
                </a:cxn>
                <a:cxn ang="0">
                  <a:pos x="0" y="11066"/>
                </a:cxn>
                <a:cxn ang="0">
                  <a:pos x="11017" y="0"/>
                </a:cxn>
                <a:cxn ang="0">
                  <a:pos x="22033" y="11066"/>
                </a:cxn>
                <a:cxn ang="0">
                  <a:pos x="22033" y="396883"/>
                </a:cxn>
                <a:cxn ang="0">
                  <a:pos x="24971" y="399834"/>
                </a:cxn>
                <a:cxn ang="0">
                  <a:pos x="182875" y="399834"/>
                </a:cxn>
                <a:cxn ang="0">
                  <a:pos x="194626" y="410900"/>
                </a:cxn>
              </a:cxnLst>
              <a:rect l="txL" t="txT" r="txR" b="txB"/>
              <a:pathLst>
                <a:path w="265" h="573">
                  <a:moveTo>
                    <a:pt x="265" y="557"/>
                  </a:moveTo>
                  <a:cubicBezTo>
                    <a:pt x="265" y="568"/>
                    <a:pt x="260" y="573"/>
                    <a:pt x="249" y="573"/>
                  </a:cubicBezTo>
                  <a:cubicBezTo>
                    <a:pt x="16" y="573"/>
                    <a:pt x="16" y="573"/>
                    <a:pt x="16" y="573"/>
                  </a:cubicBezTo>
                  <a:cubicBezTo>
                    <a:pt x="5" y="573"/>
                    <a:pt x="0" y="567"/>
                    <a:pt x="0" y="557"/>
                  </a:cubicBezTo>
                  <a:cubicBezTo>
                    <a:pt x="0" y="15"/>
                    <a:pt x="0" y="15"/>
                    <a:pt x="0" y="15"/>
                  </a:cubicBezTo>
                  <a:cubicBezTo>
                    <a:pt x="0" y="5"/>
                    <a:pt x="5" y="0"/>
                    <a:pt x="15" y="0"/>
                  </a:cubicBezTo>
                  <a:cubicBezTo>
                    <a:pt x="25" y="0"/>
                    <a:pt x="30" y="5"/>
                    <a:pt x="30" y="15"/>
                  </a:cubicBezTo>
                  <a:cubicBezTo>
                    <a:pt x="30" y="538"/>
                    <a:pt x="30" y="538"/>
                    <a:pt x="30" y="538"/>
                  </a:cubicBezTo>
                  <a:cubicBezTo>
                    <a:pt x="30" y="540"/>
                    <a:pt x="32" y="542"/>
                    <a:pt x="34" y="542"/>
                  </a:cubicBezTo>
                  <a:cubicBezTo>
                    <a:pt x="249" y="542"/>
                    <a:pt x="249" y="542"/>
                    <a:pt x="249" y="542"/>
                  </a:cubicBezTo>
                  <a:cubicBezTo>
                    <a:pt x="260" y="542"/>
                    <a:pt x="265" y="547"/>
                    <a:pt x="265" y="557"/>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6" name="Freeform 42"/>
            <p:cNvSpPr/>
            <p:nvPr/>
          </p:nvSpPr>
          <p:spPr>
            <a:xfrm>
              <a:off x="1222494" y="1520"/>
              <a:ext cx="22808" cy="422703"/>
            </a:xfrm>
            <a:custGeom>
              <a:avLst/>
              <a:gdLst>
                <a:gd name="txL" fmla="*/ 0 w 31"/>
                <a:gd name="txT" fmla="*/ 0 h 573"/>
                <a:gd name="txR" fmla="*/ 31 w 31"/>
                <a:gd name="txB" fmla="*/ 573 h 573"/>
              </a:gdLst>
              <a:ahLst/>
              <a:cxnLst>
                <a:cxn ang="0">
                  <a:pos x="22808" y="410900"/>
                </a:cxn>
                <a:cxn ang="0">
                  <a:pos x="11036" y="422703"/>
                </a:cxn>
                <a:cxn ang="0">
                  <a:pos x="0" y="410900"/>
                </a:cxn>
                <a:cxn ang="0">
                  <a:pos x="0" y="11066"/>
                </a:cxn>
                <a:cxn ang="0">
                  <a:pos x="11036" y="0"/>
                </a:cxn>
                <a:cxn ang="0">
                  <a:pos x="22808" y="11066"/>
                </a:cxn>
                <a:cxn ang="0">
                  <a:pos x="22808" y="410900"/>
                </a:cxn>
              </a:cxnLst>
              <a:rect l="txL" t="txT" r="txR" b="txB"/>
              <a:pathLst>
                <a:path w="31" h="573">
                  <a:moveTo>
                    <a:pt x="31" y="557"/>
                  </a:moveTo>
                  <a:cubicBezTo>
                    <a:pt x="31" y="567"/>
                    <a:pt x="25" y="573"/>
                    <a:pt x="15" y="573"/>
                  </a:cubicBezTo>
                  <a:cubicBezTo>
                    <a:pt x="5" y="573"/>
                    <a:pt x="0" y="567"/>
                    <a:pt x="0" y="557"/>
                  </a:cubicBezTo>
                  <a:cubicBezTo>
                    <a:pt x="0" y="15"/>
                    <a:pt x="0" y="15"/>
                    <a:pt x="0" y="15"/>
                  </a:cubicBezTo>
                  <a:cubicBezTo>
                    <a:pt x="0" y="5"/>
                    <a:pt x="5" y="0"/>
                    <a:pt x="15" y="0"/>
                  </a:cubicBezTo>
                  <a:cubicBezTo>
                    <a:pt x="25" y="0"/>
                    <a:pt x="31" y="5"/>
                    <a:pt x="31" y="15"/>
                  </a:cubicBezTo>
                  <a:lnTo>
                    <a:pt x="31" y="557"/>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7" name="Freeform 43"/>
            <p:cNvSpPr/>
            <p:nvPr/>
          </p:nvSpPr>
          <p:spPr>
            <a:xfrm>
              <a:off x="1303082" y="0"/>
              <a:ext cx="218954" cy="424224"/>
            </a:xfrm>
            <a:custGeom>
              <a:avLst/>
              <a:gdLst>
                <a:gd name="txL" fmla="*/ 0 w 296"/>
                <a:gd name="txT" fmla="*/ 0 h 576"/>
                <a:gd name="txR" fmla="*/ 296 w 296"/>
                <a:gd name="txB" fmla="*/ 576 h 576"/>
              </a:gdLst>
              <a:ahLst/>
              <a:cxnLst>
                <a:cxn ang="0">
                  <a:pos x="218954" y="412440"/>
                </a:cxn>
                <a:cxn ang="0">
                  <a:pos x="210077" y="423488"/>
                </a:cxn>
                <a:cxn ang="0">
                  <a:pos x="197502" y="416123"/>
                </a:cxn>
                <a:cxn ang="0">
                  <a:pos x="25890" y="67758"/>
                </a:cxn>
                <a:cxn ang="0">
                  <a:pos x="23671" y="67022"/>
                </a:cxn>
                <a:cxn ang="0">
                  <a:pos x="22931" y="67758"/>
                </a:cxn>
                <a:cxn ang="0">
                  <a:pos x="22931" y="411704"/>
                </a:cxn>
                <a:cxn ang="0">
                  <a:pos x="11096" y="423488"/>
                </a:cxn>
                <a:cxn ang="0">
                  <a:pos x="0" y="411704"/>
                </a:cxn>
                <a:cxn ang="0">
                  <a:pos x="0" y="12521"/>
                </a:cxn>
                <a:cxn ang="0">
                  <a:pos x="8877" y="1473"/>
                </a:cxn>
                <a:cxn ang="0">
                  <a:pos x="22191" y="8102"/>
                </a:cxn>
                <a:cxn ang="0">
                  <a:pos x="193804" y="357203"/>
                </a:cxn>
                <a:cxn ang="0">
                  <a:pos x="196023" y="357203"/>
                </a:cxn>
                <a:cxn ang="0">
                  <a:pos x="196763" y="356466"/>
                </a:cxn>
                <a:cxn ang="0">
                  <a:pos x="196763" y="12521"/>
                </a:cxn>
                <a:cxn ang="0">
                  <a:pos x="207858" y="1473"/>
                </a:cxn>
                <a:cxn ang="0">
                  <a:pos x="218954" y="12521"/>
                </a:cxn>
                <a:cxn ang="0">
                  <a:pos x="218954" y="412440"/>
                </a:cxn>
              </a:cxnLst>
              <a:rect l="txL" t="txT" r="txR" b="txB"/>
              <a:pathLst>
                <a:path w="296" h="576">
                  <a:moveTo>
                    <a:pt x="296" y="560"/>
                  </a:moveTo>
                  <a:cubicBezTo>
                    <a:pt x="296" y="568"/>
                    <a:pt x="292" y="573"/>
                    <a:pt x="284" y="575"/>
                  </a:cubicBezTo>
                  <a:cubicBezTo>
                    <a:pt x="277" y="576"/>
                    <a:pt x="271" y="573"/>
                    <a:pt x="267" y="565"/>
                  </a:cubicBezTo>
                  <a:cubicBezTo>
                    <a:pt x="35" y="92"/>
                    <a:pt x="35" y="92"/>
                    <a:pt x="35" y="92"/>
                  </a:cubicBezTo>
                  <a:cubicBezTo>
                    <a:pt x="34" y="91"/>
                    <a:pt x="33" y="91"/>
                    <a:pt x="32" y="91"/>
                  </a:cubicBezTo>
                  <a:cubicBezTo>
                    <a:pt x="31" y="91"/>
                    <a:pt x="31" y="92"/>
                    <a:pt x="31" y="92"/>
                  </a:cubicBezTo>
                  <a:cubicBezTo>
                    <a:pt x="31" y="559"/>
                    <a:pt x="31" y="559"/>
                    <a:pt x="31" y="559"/>
                  </a:cubicBezTo>
                  <a:cubicBezTo>
                    <a:pt x="31" y="569"/>
                    <a:pt x="25" y="575"/>
                    <a:pt x="15" y="575"/>
                  </a:cubicBezTo>
                  <a:cubicBezTo>
                    <a:pt x="5" y="575"/>
                    <a:pt x="0" y="569"/>
                    <a:pt x="0" y="559"/>
                  </a:cubicBezTo>
                  <a:cubicBezTo>
                    <a:pt x="0" y="17"/>
                    <a:pt x="0" y="17"/>
                    <a:pt x="0" y="17"/>
                  </a:cubicBezTo>
                  <a:cubicBezTo>
                    <a:pt x="0" y="9"/>
                    <a:pt x="4" y="4"/>
                    <a:pt x="12" y="2"/>
                  </a:cubicBezTo>
                  <a:cubicBezTo>
                    <a:pt x="20" y="0"/>
                    <a:pt x="26" y="3"/>
                    <a:pt x="30" y="11"/>
                  </a:cubicBezTo>
                  <a:cubicBezTo>
                    <a:pt x="262" y="485"/>
                    <a:pt x="262" y="485"/>
                    <a:pt x="262" y="485"/>
                  </a:cubicBezTo>
                  <a:cubicBezTo>
                    <a:pt x="262" y="486"/>
                    <a:pt x="263" y="486"/>
                    <a:pt x="265" y="485"/>
                  </a:cubicBezTo>
                  <a:cubicBezTo>
                    <a:pt x="265" y="485"/>
                    <a:pt x="266" y="485"/>
                    <a:pt x="266" y="484"/>
                  </a:cubicBezTo>
                  <a:cubicBezTo>
                    <a:pt x="266" y="17"/>
                    <a:pt x="266" y="17"/>
                    <a:pt x="266" y="17"/>
                  </a:cubicBezTo>
                  <a:cubicBezTo>
                    <a:pt x="266" y="7"/>
                    <a:pt x="271" y="2"/>
                    <a:pt x="281" y="2"/>
                  </a:cubicBezTo>
                  <a:cubicBezTo>
                    <a:pt x="291" y="2"/>
                    <a:pt x="296" y="7"/>
                    <a:pt x="296" y="17"/>
                  </a:cubicBezTo>
                  <a:lnTo>
                    <a:pt x="296" y="560"/>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8" name="Freeform 44"/>
            <p:cNvSpPr/>
            <p:nvPr/>
          </p:nvSpPr>
          <p:spPr>
            <a:xfrm>
              <a:off x="1579815" y="1520"/>
              <a:ext cx="196147" cy="422703"/>
            </a:xfrm>
            <a:custGeom>
              <a:avLst/>
              <a:gdLst>
                <a:gd name="txL" fmla="*/ 0 w 266"/>
                <a:gd name="txT" fmla="*/ 0 h 573"/>
                <a:gd name="txR" fmla="*/ 266 w 266"/>
                <a:gd name="txB" fmla="*/ 573 h 573"/>
              </a:gdLst>
              <a:ahLst/>
              <a:cxnLst>
                <a:cxn ang="0">
                  <a:pos x="196147" y="410900"/>
                </a:cxn>
                <a:cxn ang="0">
                  <a:pos x="184349" y="422703"/>
                </a:cxn>
                <a:cxn ang="0">
                  <a:pos x="11798" y="422703"/>
                </a:cxn>
                <a:cxn ang="0">
                  <a:pos x="0" y="410900"/>
                </a:cxn>
                <a:cxn ang="0">
                  <a:pos x="0" y="11066"/>
                </a:cxn>
                <a:cxn ang="0">
                  <a:pos x="11798" y="0"/>
                </a:cxn>
                <a:cxn ang="0">
                  <a:pos x="184349" y="0"/>
                </a:cxn>
                <a:cxn ang="0">
                  <a:pos x="196147" y="11066"/>
                </a:cxn>
                <a:cxn ang="0">
                  <a:pos x="184349" y="22869"/>
                </a:cxn>
                <a:cxn ang="0">
                  <a:pos x="25809" y="22869"/>
                </a:cxn>
                <a:cxn ang="0">
                  <a:pos x="22859" y="25820"/>
                </a:cxn>
                <a:cxn ang="0">
                  <a:pos x="22859" y="196229"/>
                </a:cxn>
                <a:cxn ang="0">
                  <a:pos x="25809" y="199917"/>
                </a:cxn>
                <a:cxn ang="0">
                  <a:pos x="161489" y="199917"/>
                </a:cxn>
                <a:cxn ang="0">
                  <a:pos x="172550" y="210983"/>
                </a:cxn>
                <a:cxn ang="0">
                  <a:pos x="161489" y="222786"/>
                </a:cxn>
                <a:cxn ang="0">
                  <a:pos x="25809" y="222786"/>
                </a:cxn>
                <a:cxn ang="0">
                  <a:pos x="22859" y="224999"/>
                </a:cxn>
                <a:cxn ang="0">
                  <a:pos x="22859" y="396883"/>
                </a:cxn>
                <a:cxn ang="0">
                  <a:pos x="25809" y="399834"/>
                </a:cxn>
                <a:cxn ang="0">
                  <a:pos x="184349" y="399834"/>
                </a:cxn>
                <a:cxn ang="0">
                  <a:pos x="196147" y="410900"/>
                </a:cxn>
              </a:cxnLst>
              <a:rect l="txL" t="txT" r="txR" b="txB"/>
              <a:pathLst>
                <a:path w="266" h="573">
                  <a:moveTo>
                    <a:pt x="266" y="557"/>
                  </a:moveTo>
                  <a:cubicBezTo>
                    <a:pt x="266" y="568"/>
                    <a:pt x="260" y="573"/>
                    <a:pt x="250" y="573"/>
                  </a:cubicBezTo>
                  <a:cubicBezTo>
                    <a:pt x="16" y="573"/>
                    <a:pt x="16" y="573"/>
                    <a:pt x="16" y="573"/>
                  </a:cubicBezTo>
                  <a:cubicBezTo>
                    <a:pt x="6" y="573"/>
                    <a:pt x="0" y="567"/>
                    <a:pt x="0" y="557"/>
                  </a:cubicBezTo>
                  <a:cubicBezTo>
                    <a:pt x="0" y="15"/>
                    <a:pt x="0" y="15"/>
                    <a:pt x="0" y="15"/>
                  </a:cubicBezTo>
                  <a:cubicBezTo>
                    <a:pt x="0" y="5"/>
                    <a:pt x="6" y="0"/>
                    <a:pt x="16" y="0"/>
                  </a:cubicBezTo>
                  <a:cubicBezTo>
                    <a:pt x="250" y="0"/>
                    <a:pt x="250" y="0"/>
                    <a:pt x="250" y="0"/>
                  </a:cubicBezTo>
                  <a:cubicBezTo>
                    <a:pt x="260" y="0"/>
                    <a:pt x="266" y="5"/>
                    <a:pt x="266" y="15"/>
                  </a:cubicBezTo>
                  <a:cubicBezTo>
                    <a:pt x="266" y="26"/>
                    <a:pt x="260" y="31"/>
                    <a:pt x="250" y="31"/>
                  </a:cubicBezTo>
                  <a:cubicBezTo>
                    <a:pt x="35" y="31"/>
                    <a:pt x="35" y="31"/>
                    <a:pt x="35" y="31"/>
                  </a:cubicBezTo>
                  <a:cubicBezTo>
                    <a:pt x="32" y="31"/>
                    <a:pt x="31" y="32"/>
                    <a:pt x="31" y="35"/>
                  </a:cubicBezTo>
                  <a:cubicBezTo>
                    <a:pt x="31" y="266"/>
                    <a:pt x="31" y="266"/>
                    <a:pt x="31" y="266"/>
                  </a:cubicBezTo>
                  <a:cubicBezTo>
                    <a:pt x="31" y="269"/>
                    <a:pt x="32" y="271"/>
                    <a:pt x="35" y="271"/>
                  </a:cubicBezTo>
                  <a:cubicBezTo>
                    <a:pt x="219" y="271"/>
                    <a:pt x="219" y="271"/>
                    <a:pt x="219" y="271"/>
                  </a:cubicBezTo>
                  <a:cubicBezTo>
                    <a:pt x="229" y="271"/>
                    <a:pt x="234" y="276"/>
                    <a:pt x="234" y="286"/>
                  </a:cubicBezTo>
                  <a:cubicBezTo>
                    <a:pt x="234" y="296"/>
                    <a:pt x="229" y="302"/>
                    <a:pt x="219" y="302"/>
                  </a:cubicBezTo>
                  <a:cubicBezTo>
                    <a:pt x="35" y="302"/>
                    <a:pt x="35" y="302"/>
                    <a:pt x="35" y="302"/>
                  </a:cubicBezTo>
                  <a:cubicBezTo>
                    <a:pt x="32" y="302"/>
                    <a:pt x="31" y="303"/>
                    <a:pt x="31" y="305"/>
                  </a:cubicBezTo>
                  <a:cubicBezTo>
                    <a:pt x="31" y="538"/>
                    <a:pt x="31" y="538"/>
                    <a:pt x="31" y="538"/>
                  </a:cubicBezTo>
                  <a:cubicBezTo>
                    <a:pt x="31" y="540"/>
                    <a:pt x="32" y="542"/>
                    <a:pt x="35" y="542"/>
                  </a:cubicBezTo>
                  <a:cubicBezTo>
                    <a:pt x="250" y="542"/>
                    <a:pt x="250" y="542"/>
                    <a:pt x="250" y="542"/>
                  </a:cubicBezTo>
                  <a:cubicBezTo>
                    <a:pt x="260" y="542"/>
                    <a:pt x="266" y="547"/>
                    <a:pt x="266" y="557"/>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grpSp>
      <p:grpSp>
        <p:nvGrpSpPr>
          <p:cNvPr id="4104" name="INFO"/>
          <p:cNvGrpSpPr/>
          <p:nvPr/>
        </p:nvGrpSpPr>
        <p:grpSpPr>
          <a:xfrm>
            <a:off x="9386888" y="6461703"/>
            <a:ext cx="1484312" cy="211138"/>
            <a:chOff x="0" y="0"/>
            <a:chExt cx="1677127" cy="256967"/>
          </a:xfrm>
        </p:grpSpPr>
        <p:sp>
          <p:nvSpPr>
            <p:cNvPr id="4159" name="Freeform 45"/>
            <p:cNvSpPr/>
            <p:nvPr/>
          </p:nvSpPr>
          <p:spPr>
            <a:xfrm>
              <a:off x="0" y="0"/>
              <a:ext cx="7603" cy="255446"/>
            </a:xfrm>
            <a:custGeom>
              <a:avLst/>
              <a:gdLst>
                <a:gd name="txL" fmla="*/ 0 w 10"/>
                <a:gd name="txT" fmla="*/ 0 h 347"/>
                <a:gd name="txR" fmla="*/ 10 w 10"/>
                <a:gd name="txB" fmla="*/ 347 h 347"/>
              </a:gdLst>
              <a:ahLst/>
              <a:cxnLst>
                <a:cxn ang="0">
                  <a:pos x="7603" y="251765"/>
                </a:cxn>
                <a:cxn ang="0">
                  <a:pos x="3802" y="255446"/>
                </a:cxn>
                <a:cxn ang="0">
                  <a:pos x="0" y="251765"/>
                </a:cxn>
                <a:cxn ang="0">
                  <a:pos x="0" y="3681"/>
                </a:cxn>
                <a:cxn ang="0">
                  <a:pos x="3802" y="0"/>
                </a:cxn>
                <a:cxn ang="0">
                  <a:pos x="7603" y="3681"/>
                </a:cxn>
                <a:cxn ang="0">
                  <a:pos x="7603" y="251765"/>
                </a:cxn>
              </a:cxnLst>
              <a:rect l="txL" t="txT" r="txR" b="txB"/>
              <a:pathLst>
                <a:path w="10" h="347">
                  <a:moveTo>
                    <a:pt x="10" y="342"/>
                  </a:moveTo>
                  <a:cubicBezTo>
                    <a:pt x="10" y="346"/>
                    <a:pt x="8" y="347"/>
                    <a:pt x="5" y="347"/>
                  </a:cubicBezTo>
                  <a:cubicBezTo>
                    <a:pt x="2" y="347"/>
                    <a:pt x="0" y="346"/>
                    <a:pt x="0" y="342"/>
                  </a:cubicBezTo>
                  <a:cubicBezTo>
                    <a:pt x="0" y="5"/>
                    <a:pt x="0" y="5"/>
                    <a:pt x="0" y="5"/>
                  </a:cubicBezTo>
                  <a:cubicBezTo>
                    <a:pt x="0" y="2"/>
                    <a:pt x="2" y="0"/>
                    <a:pt x="5" y="0"/>
                  </a:cubicBezTo>
                  <a:cubicBezTo>
                    <a:pt x="8" y="0"/>
                    <a:pt x="10" y="2"/>
                    <a:pt x="10" y="5"/>
                  </a:cubicBezTo>
                  <a:lnTo>
                    <a:pt x="10" y="342"/>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0" name="Freeform 46"/>
            <p:cNvSpPr/>
            <p:nvPr/>
          </p:nvSpPr>
          <p:spPr>
            <a:xfrm>
              <a:off x="42574" y="0"/>
              <a:ext cx="127723" cy="256967"/>
            </a:xfrm>
            <a:custGeom>
              <a:avLst/>
              <a:gdLst>
                <a:gd name="txL" fmla="*/ 0 w 175"/>
                <a:gd name="txT" fmla="*/ 0 h 348"/>
                <a:gd name="txR" fmla="*/ 175 w 175"/>
                <a:gd name="txB" fmla="*/ 348 h 348"/>
              </a:gdLst>
              <a:ahLst/>
              <a:cxnLst>
                <a:cxn ang="0">
                  <a:pos x="127723" y="252537"/>
                </a:cxn>
                <a:cxn ang="0">
                  <a:pos x="124804" y="256229"/>
                </a:cxn>
                <a:cxn ang="0">
                  <a:pos x="121154" y="254752"/>
                </a:cxn>
                <a:cxn ang="0">
                  <a:pos x="8758" y="22891"/>
                </a:cxn>
                <a:cxn ang="0">
                  <a:pos x="8028" y="22891"/>
                </a:cxn>
                <a:cxn ang="0">
                  <a:pos x="7298" y="23629"/>
                </a:cxn>
                <a:cxn ang="0">
                  <a:pos x="7298" y="252537"/>
                </a:cxn>
                <a:cxn ang="0">
                  <a:pos x="3649" y="256229"/>
                </a:cxn>
                <a:cxn ang="0">
                  <a:pos x="0" y="252537"/>
                </a:cxn>
                <a:cxn ang="0">
                  <a:pos x="0" y="3692"/>
                </a:cxn>
                <a:cxn ang="0">
                  <a:pos x="2919" y="0"/>
                </a:cxn>
                <a:cxn ang="0">
                  <a:pos x="7298" y="2215"/>
                </a:cxn>
                <a:cxn ang="0">
                  <a:pos x="118965" y="234076"/>
                </a:cxn>
                <a:cxn ang="0">
                  <a:pos x="119695" y="234076"/>
                </a:cxn>
                <a:cxn ang="0">
                  <a:pos x="120425" y="233338"/>
                </a:cxn>
                <a:cxn ang="0">
                  <a:pos x="120425" y="3692"/>
                </a:cxn>
                <a:cxn ang="0">
                  <a:pos x="124074" y="0"/>
                </a:cxn>
                <a:cxn ang="0">
                  <a:pos x="127723" y="3692"/>
                </a:cxn>
                <a:cxn ang="0">
                  <a:pos x="127723" y="252537"/>
                </a:cxn>
              </a:cxnLst>
              <a:rect l="txL" t="txT" r="txR" b="txB"/>
              <a:pathLst>
                <a:path w="175" h="348">
                  <a:moveTo>
                    <a:pt x="175" y="342"/>
                  </a:moveTo>
                  <a:cubicBezTo>
                    <a:pt x="175" y="345"/>
                    <a:pt x="174" y="347"/>
                    <a:pt x="171" y="347"/>
                  </a:cubicBezTo>
                  <a:cubicBezTo>
                    <a:pt x="169" y="348"/>
                    <a:pt x="167" y="347"/>
                    <a:pt x="166" y="345"/>
                  </a:cubicBezTo>
                  <a:cubicBezTo>
                    <a:pt x="12" y="31"/>
                    <a:pt x="12" y="31"/>
                    <a:pt x="12" y="31"/>
                  </a:cubicBezTo>
                  <a:cubicBezTo>
                    <a:pt x="12" y="31"/>
                    <a:pt x="11" y="30"/>
                    <a:pt x="11" y="31"/>
                  </a:cubicBezTo>
                  <a:cubicBezTo>
                    <a:pt x="10" y="31"/>
                    <a:pt x="10" y="31"/>
                    <a:pt x="10" y="32"/>
                  </a:cubicBezTo>
                  <a:cubicBezTo>
                    <a:pt x="10" y="342"/>
                    <a:pt x="10" y="342"/>
                    <a:pt x="10" y="342"/>
                  </a:cubicBezTo>
                  <a:cubicBezTo>
                    <a:pt x="10" y="346"/>
                    <a:pt x="8" y="347"/>
                    <a:pt x="5" y="347"/>
                  </a:cubicBezTo>
                  <a:cubicBezTo>
                    <a:pt x="2" y="347"/>
                    <a:pt x="0" y="346"/>
                    <a:pt x="0" y="342"/>
                  </a:cubicBezTo>
                  <a:cubicBezTo>
                    <a:pt x="0" y="5"/>
                    <a:pt x="0" y="5"/>
                    <a:pt x="0" y="5"/>
                  </a:cubicBezTo>
                  <a:cubicBezTo>
                    <a:pt x="0" y="3"/>
                    <a:pt x="1" y="1"/>
                    <a:pt x="4" y="0"/>
                  </a:cubicBezTo>
                  <a:cubicBezTo>
                    <a:pt x="6" y="0"/>
                    <a:pt x="8" y="1"/>
                    <a:pt x="10" y="3"/>
                  </a:cubicBezTo>
                  <a:cubicBezTo>
                    <a:pt x="163" y="317"/>
                    <a:pt x="163" y="317"/>
                    <a:pt x="163" y="317"/>
                  </a:cubicBezTo>
                  <a:cubicBezTo>
                    <a:pt x="163" y="317"/>
                    <a:pt x="164" y="318"/>
                    <a:pt x="164" y="317"/>
                  </a:cubicBezTo>
                  <a:cubicBezTo>
                    <a:pt x="165" y="317"/>
                    <a:pt x="165" y="317"/>
                    <a:pt x="165" y="316"/>
                  </a:cubicBezTo>
                  <a:cubicBezTo>
                    <a:pt x="165" y="5"/>
                    <a:pt x="165" y="5"/>
                    <a:pt x="165" y="5"/>
                  </a:cubicBezTo>
                  <a:cubicBezTo>
                    <a:pt x="165" y="2"/>
                    <a:pt x="167" y="0"/>
                    <a:pt x="170" y="0"/>
                  </a:cubicBezTo>
                  <a:cubicBezTo>
                    <a:pt x="173" y="0"/>
                    <a:pt x="175" y="2"/>
                    <a:pt x="175" y="5"/>
                  </a:cubicBezTo>
                  <a:lnTo>
                    <a:pt x="175" y="342"/>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1" name="Freeform 47"/>
            <p:cNvSpPr/>
            <p:nvPr/>
          </p:nvSpPr>
          <p:spPr>
            <a:xfrm>
              <a:off x="206790" y="0"/>
              <a:ext cx="114039" cy="255446"/>
            </a:xfrm>
            <a:custGeom>
              <a:avLst/>
              <a:gdLst>
                <a:gd name="txL" fmla="*/ 0 w 155"/>
                <a:gd name="txT" fmla="*/ 0 h 347"/>
                <a:gd name="txR" fmla="*/ 155 w 155"/>
                <a:gd name="txB" fmla="*/ 347 h 347"/>
              </a:gdLst>
              <a:ahLst/>
              <a:cxnLst>
                <a:cxn ang="0">
                  <a:pos x="114039" y="4417"/>
                </a:cxn>
                <a:cxn ang="0">
                  <a:pos x="110360" y="8098"/>
                </a:cxn>
                <a:cxn ang="0">
                  <a:pos x="8829" y="8098"/>
                </a:cxn>
                <a:cxn ang="0">
                  <a:pos x="6622" y="9570"/>
                </a:cxn>
                <a:cxn ang="0">
                  <a:pos x="6622" y="122202"/>
                </a:cxn>
                <a:cxn ang="0">
                  <a:pos x="8829" y="124410"/>
                </a:cxn>
                <a:cxn ang="0">
                  <a:pos x="96381" y="124410"/>
                </a:cxn>
                <a:cxn ang="0">
                  <a:pos x="100060" y="128091"/>
                </a:cxn>
                <a:cxn ang="0">
                  <a:pos x="96381" y="131772"/>
                </a:cxn>
                <a:cxn ang="0">
                  <a:pos x="8829" y="131772"/>
                </a:cxn>
                <a:cxn ang="0">
                  <a:pos x="6622" y="133980"/>
                </a:cxn>
                <a:cxn ang="0">
                  <a:pos x="6622" y="251765"/>
                </a:cxn>
                <a:cxn ang="0">
                  <a:pos x="3679" y="255446"/>
                </a:cxn>
                <a:cxn ang="0">
                  <a:pos x="0" y="251765"/>
                </a:cxn>
                <a:cxn ang="0">
                  <a:pos x="0" y="3681"/>
                </a:cxn>
                <a:cxn ang="0">
                  <a:pos x="3679" y="0"/>
                </a:cxn>
                <a:cxn ang="0">
                  <a:pos x="110360" y="0"/>
                </a:cxn>
                <a:cxn ang="0">
                  <a:pos x="114039" y="4417"/>
                </a:cxn>
              </a:cxnLst>
              <a:rect l="txL" t="txT" r="txR" b="txB"/>
              <a:pathLst>
                <a:path w="155" h="347">
                  <a:moveTo>
                    <a:pt x="155" y="6"/>
                  </a:moveTo>
                  <a:cubicBezTo>
                    <a:pt x="155" y="9"/>
                    <a:pt x="153" y="11"/>
                    <a:pt x="150" y="11"/>
                  </a:cubicBezTo>
                  <a:cubicBezTo>
                    <a:pt x="12" y="11"/>
                    <a:pt x="12" y="11"/>
                    <a:pt x="12" y="11"/>
                  </a:cubicBezTo>
                  <a:cubicBezTo>
                    <a:pt x="10" y="11"/>
                    <a:pt x="9" y="12"/>
                    <a:pt x="9" y="13"/>
                  </a:cubicBezTo>
                  <a:cubicBezTo>
                    <a:pt x="9" y="166"/>
                    <a:pt x="9" y="166"/>
                    <a:pt x="9" y="166"/>
                  </a:cubicBezTo>
                  <a:cubicBezTo>
                    <a:pt x="9" y="168"/>
                    <a:pt x="10" y="169"/>
                    <a:pt x="12" y="169"/>
                  </a:cubicBezTo>
                  <a:cubicBezTo>
                    <a:pt x="131" y="169"/>
                    <a:pt x="131" y="169"/>
                    <a:pt x="131" y="169"/>
                  </a:cubicBezTo>
                  <a:cubicBezTo>
                    <a:pt x="134" y="169"/>
                    <a:pt x="136" y="171"/>
                    <a:pt x="136" y="174"/>
                  </a:cubicBezTo>
                  <a:cubicBezTo>
                    <a:pt x="136" y="177"/>
                    <a:pt x="134" y="179"/>
                    <a:pt x="131" y="179"/>
                  </a:cubicBezTo>
                  <a:cubicBezTo>
                    <a:pt x="12" y="179"/>
                    <a:pt x="12" y="179"/>
                    <a:pt x="12" y="179"/>
                  </a:cubicBezTo>
                  <a:cubicBezTo>
                    <a:pt x="10" y="179"/>
                    <a:pt x="9" y="180"/>
                    <a:pt x="9" y="182"/>
                  </a:cubicBezTo>
                  <a:cubicBezTo>
                    <a:pt x="9" y="342"/>
                    <a:pt x="9" y="342"/>
                    <a:pt x="9" y="342"/>
                  </a:cubicBezTo>
                  <a:cubicBezTo>
                    <a:pt x="9" y="346"/>
                    <a:pt x="8" y="347"/>
                    <a:pt x="5" y="347"/>
                  </a:cubicBezTo>
                  <a:cubicBezTo>
                    <a:pt x="1" y="347"/>
                    <a:pt x="0" y="346"/>
                    <a:pt x="0" y="342"/>
                  </a:cubicBezTo>
                  <a:cubicBezTo>
                    <a:pt x="0" y="5"/>
                    <a:pt x="0" y="5"/>
                    <a:pt x="0" y="5"/>
                  </a:cubicBezTo>
                  <a:cubicBezTo>
                    <a:pt x="0" y="2"/>
                    <a:pt x="1" y="0"/>
                    <a:pt x="5" y="0"/>
                  </a:cubicBezTo>
                  <a:cubicBezTo>
                    <a:pt x="150" y="0"/>
                    <a:pt x="150" y="0"/>
                    <a:pt x="150" y="0"/>
                  </a:cubicBezTo>
                  <a:cubicBezTo>
                    <a:pt x="153" y="0"/>
                    <a:pt x="155" y="2"/>
                    <a:pt x="155" y="6"/>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2" name="Freeform 48"/>
            <p:cNvSpPr>
              <a:spLocks noEditPoints="1"/>
            </p:cNvSpPr>
            <p:nvPr/>
          </p:nvSpPr>
          <p:spPr>
            <a:xfrm>
              <a:off x="346677" y="0"/>
              <a:ext cx="129244" cy="256967"/>
            </a:xfrm>
            <a:custGeom>
              <a:avLst/>
              <a:gdLst>
                <a:gd name="txL" fmla="*/ 0 w 175"/>
                <a:gd name="txT" fmla="*/ 0 h 349"/>
                <a:gd name="txR" fmla="*/ 175 w 175"/>
                <a:gd name="txB" fmla="*/ 349 h 349"/>
              </a:gdLst>
              <a:ahLst/>
              <a:cxnLst>
                <a:cxn ang="0">
                  <a:pos x="129244" y="202481"/>
                </a:cxn>
                <a:cxn ang="0">
                  <a:pos x="112996" y="240769"/>
                </a:cxn>
                <a:cxn ang="0">
                  <a:pos x="74592" y="256967"/>
                </a:cxn>
                <a:cxn ang="0">
                  <a:pos x="54652" y="256967"/>
                </a:cxn>
                <a:cxn ang="0">
                  <a:pos x="16248" y="240769"/>
                </a:cxn>
                <a:cxn ang="0">
                  <a:pos x="0" y="202481"/>
                </a:cxn>
                <a:cxn ang="0">
                  <a:pos x="0" y="54486"/>
                </a:cxn>
                <a:cxn ang="0">
                  <a:pos x="16248" y="15462"/>
                </a:cxn>
                <a:cxn ang="0">
                  <a:pos x="54652" y="0"/>
                </a:cxn>
                <a:cxn ang="0">
                  <a:pos x="74592" y="0"/>
                </a:cxn>
                <a:cxn ang="0">
                  <a:pos x="112996" y="15462"/>
                </a:cxn>
                <a:cxn ang="0">
                  <a:pos x="129244" y="54486"/>
                </a:cxn>
                <a:cxn ang="0">
                  <a:pos x="129244" y="202481"/>
                </a:cxn>
                <a:cxn ang="0">
                  <a:pos x="121859" y="201745"/>
                </a:cxn>
                <a:cxn ang="0">
                  <a:pos x="121859" y="54486"/>
                </a:cxn>
                <a:cxn ang="0">
                  <a:pos x="107826" y="20616"/>
                </a:cxn>
                <a:cxn ang="0">
                  <a:pos x="74592" y="7363"/>
                </a:cxn>
                <a:cxn ang="0">
                  <a:pos x="54652" y="7363"/>
                </a:cxn>
                <a:cxn ang="0">
                  <a:pos x="21418" y="20616"/>
                </a:cxn>
                <a:cxn ang="0">
                  <a:pos x="7385" y="54486"/>
                </a:cxn>
                <a:cxn ang="0">
                  <a:pos x="7385" y="201745"/>
                </a:cxn>
                <a:cxn ang="0">
                  <a:pos x="21418" y="235614"/>
                </a:cxn>
                <a:cxn ang="0">
                  <a:pos x="54652" y="248868"/>
                </a:cxn>
                <a:cxn ang="0">
                  <a:pos x="74592" y="248868"/>
                </a:cxn>
                <a:cxn ang="0">
                  <a:pos x="107826" y="235614"/>
                </a:cxn>
                <a:cxn ang="0">
                  <a:pos x="121859" y="201745"/>
                </a:cxn>
              </a:cxnLst>
              <a:rect l="txL" t="txT" r="txR" b="txB"/>
              <a:pathLst>
                <a:path w="175" h="349">
                  <a:moveTo>
                    <a:pt x="175" y="275"/>
                  </a:moveTo>
                  <a:cubicBezTo>
                    <a:pt x="175" y="295"/>
                    <a:pt x="168" y="312"/>
                    <a:pt x="153" y="327"/>
                  </a:cubicBezTo>
                  <a:cubicBezTo>
                    <a:pt x="139" y="341"/>
                    <a:pt x="121" y="349"/>
                    <a:pt x="101" y="349"/>
                  </a:cubicBezTo>
                  <a:cubicBezTo>
                    <a:pt x="74" y="349"/>
                    <a:pt x="74" y="349"/>
                    <a:pt x="74" y="349"/>
                  </a:cubicBezTo>
                  <a:cubicBezTo>
                    <a:pt x="54" y="349"/>
                    <a:pt x="36" y="341"/>
                    <a:pt x="22" y="327"/>
                  </a:cubicBezTo>
                  <a:cubicBezTo>
                    <a:pt x="7" y="312"/>
                    <a:pt x="0" y="295"/>
                    <a:pt x="0" y="275"/>
                  </a:cubicBezTo>
                  <a:cubicBezTo>
                    <a:pt x="0" y="74"/>
                    <a:pt x="0" y="74"/>
                    <a:pt x="0" y="74"/>
                  </a:cubicBezTo>
                  <a:cubicBezTo>
                    <a:pt x="0" y="53"/>
                    <a:pt x="7" y="36"/>
                    <a:pt x="22" y="21"/>
                  </a:cubicBezTo>
                  <a:cubicBezTo>
                    <a:pt x="36" y="7"/>
                    <a:pt x="54" y="0"/>
                    <a:pt x="74" y="0"/>
                  </a:cubicBezTo>
                  <a:cubicBezTo>
                    <a:pt x="101" y="0"/>
                    <a:pt x="101" y="0"/>
                    <a:pt x="101" y="0"/>
                  </a:cubicBezTo>
                  <a:cubicBezTo>
                    <a:pt x="121" y="0"/>
                    <a:pt x="139" y="7"/>
                    <a:pt x="153" y="21"/>
                  </a:cubicBezTo>
                  <a:cubicBezTo>
                    <a:pt x="168" y="36"/>
                    <a:pt x="175" y="53"/>
                    <a:pt x="175" y="74"/>
                  </a:cubicBezTo>
                  <a:lnTo>
                    <a:pt x="175" y="275"/>
                  </a:lnTo>
                  <a:close/>
                  <a:moveTo>
                    <a:pt x="165" y="274"/>
                  </a:moveTo>
                  <a:cubicBezTo>
                    <a:pt x="165" y="74"/>
                    <a:pt x="165" y="74"/>
                    <a:pt x="165" y="74"/>
                  </a:cubicBezTo>
                  <a:cubicBezTo>
                    <a:pt x="165" y="56"/>
                    <a:pt x="159" y="41"/>
                    <a:pt x="146" y="28"/>
                  </a:cubicBezTo>
                  <a:cubicBezTo>
                    <a:pt x="134" y="16"/>
                    <a:pt x="119" y="10"/>
                    <a:pt x="101" y="10"/>
                  </a:cubicBezTo>
                  <a:cubicBezTo>
                    <a:pt x="74" y="10"/>
                    <a:pt x="74" y="10"/>
                    <a:pt x="74" y="10"/>
                  </a:cubicBezTo>
                  <a:cubicBezTo>
                    <a:pt x="56" y="10"/>
                    <a:pt x="41" y="16"/>
                    <a:pt x="29" y="28"/>
                  </a:cubicBezTo>
                  <a:cubicBezTo>
                    <a:pt x="16" y="41"/>
                    <a:pt x="10" y="56"/>
                    <a:pt x="10" y="74"/>
                  </a:cubicBezTo>
                  <a:cubicBezTo>
                    <a:pt x="10" y="274"/>
                    <a:pt x="10" y="274"/>
                    <a:pt x="10" y="274"/>
                  </a:cubicBezTo>
                  <a:cubicBezTo>
                    <a:pt x="10" y="292"/>
                    <a:pt x="16" y="307"/>
                    <a:pt x="29" y="320"/>
                  </a:cubicBezTo>
                  <a:cubicBezTo>
                    <a:pt x="41" y="332"/>
                    <a:pt x="56" y="338"/>
                    <a:pt x="74" y="338"/>
                  </a:cubicBezTo>
                  <a:cubicBezTo>
                    <a:pt x="101" y="338"/>
                    <a:pt x="101" y="338"/>
                    <a:pt x="101" y="338"/>
                  </a:cubicBezTo>
                  <a:cubicBezTo>
                    <a:pt x="119" y="338"/>
                    <a:pt x="134" y="332"/>
                    <a:pt x="146" y="320"/>
                  </a:cubicBezTo>
                  <a:cubicBezTo>
                    <a:pt x="159" y="307"/>
                    <a:pt x="165" y="292"/>
                    <a:pt x="165" y="274"/>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3" name="Freeform 49"/>
            <p:cNvSpPr/>
            <p:nvPr/>
          </p:nvSpPr>
          <p:spPr>
            <a:xfrm>
              <a:off x="510893" y="0"/>
              <a:ext cx="127723" cy="256967"/>
            </a:xfrm>
            <a:custGeom>
              <a:avLst/>
              <a:gdLst>
                <a:gd name="txL" fmla="*/ 0 w 174"/>
                <a:gd name="txT" fmla="*/ 0 h 349"/>
                <a:gd name="txR" fmla="*/ 174 w 174"/>
                <a:gd name="txB" fmla="*/ 349 h 349"/>
              </a:gdLst>
              <a:ahLst/>
              <a:cxnLst>
                <a:cxn ang="0">
                  <a:pos x="127723" y="202481"/>
                </a:cxn>
                <a:cxn ang="0">
                  <a:pos x="112308" y="240769"/>
                </a:cxn>
                <a:cxn ang="0">
                  <a:pos x="73404" y="256967"/>
                </a:cxn>
                <a:cxn ang="0">
                  <a:pos x="54319" y="256967"/>
                </a:cxn>
                <a:cxn ang="0">
                  <a:pos x="15415" y="240769"/>
                </a:cxn>
                <a:cxn ang="0">
                  <a:pos x="0" y="202481"/>
                </a:cxn>
                <a:cxn ang="0">
                  <a:pos x="0" y="54486"/>
                </a:cxn>
                <a:cxn ang="0">
                  <a:pos x="15415" y="15462"/>
                </a:cxn>
                <a:cxn ang="0">
                  <a:pos x="54319" y="0"/>
                </a:cxn>
                <a:cxn ang="0">
                  <a:pos x="73404" y="0"/>
                </a:cxn>
                <a:cxn ang="0">
                  <a:pos x="102766" y="8099"/>
                </a:cxn>
                <a:cxn ang="0">
                  <a:pos x="122585" y="30188"/>
                </a:cxn>
                <a:cxn ang="0">
                  <a:pos x="121117" y="35342"/>
                </a:cxn>
                <a:cxn ang="0">
                  <a:pos x="115978" y="33133"/>
                </a:cxn>
                <a:cxn ang="0">
                  <a:pos x="73404" y="7363"/>
                </a:cxn>
                <a:cxn ang="0">
                  <a:pos x="54319" y="7363"/>
                </a:cxn>
                <a:cxn ang="0">
                  <a:pos x="20553" y="20616"/>
                </a:cxn>
                <a:cxn ang="0">
                  <a:pos x="6606" y="54486"/>
                </a:cxn>
                <a:cxn ang="0">
                  <a:pos x="6606" y="201745"/>
                </a:cxn>
                <a:cxn ang="0">
                  <a:pos x="20553" y="235614"/>
                </a:cxn>
                <a:cxn ang="0">
                  <a:pos x="54319" y="248868"/>
                </a:cxn>
                <a:cxn ang="0">
                  <a:pos x="73404" y="248868"/>
                </a:cxn>
                <a:cxn ang="0">
                  <a:pos x="107170" y="235614"/>
                </a:cxn>
                <a:cxn ang="0">
                  <a:pos x="121117" y="201745"/>
                </a:cxn>
                <a:cxn ang="0">
                  <a:pos x="121117" y="134006"/>
                </a:cxn>
                <a:cxn ang="0">
                  <a:pos x="118915" y="131797"/>
                </a:cxn>
                <a:cxn ang="0">
                  <a:pos x="74138" y="131797"/>
                </a:cxn>
                <a:cxn ang="0">
                  <a:pos x="70468" y="128115"/>
                </a:cxn>
                <a:cxn ang="0">
                  <a:pos x="74138" y="124434"/>
                </a:cxn>
                <a:cxn ang="0">
                  <a:pos x="124053" y="124434"/>
                </a:cxn>
                <a:cxn ang="0">
                  <a:pos x="127723" y="128115"/>
                </a:cxn>
                <a:cxn ang="0">
                  <a:pos x="127723" y="202481"/>
                </a:cxn>
              </a:cxnLst>
              <a:rect l="txL" t="txT" r="txR" b="txB"/>
              <a:pathLst>
                <a:path w="174" h="349">
                  <a:moveTo>
                    <a:pt x="174" y="275"/>
                  </a:moveTo>
                  <a:cubicBezTo>
                    <a:pt x="174" y="295"/>
                    <a:pt x="167" y="312"/>
                    <a:pt x="153" y="327"/>
                  </a:cubicBezTo>
                  <a:cubicBezTo>
                    <a:pt x="138" y="341"/>
                    <a:pt x="121" y="349"/>
                    <a:pt x="100" y="349"/>
                  </a:cubicBezTo>
                  <a:cubicBezTo>
                    <a:pt x="74" y="349"/>
                    <a:pt x="74" y="349"/>
                    <a:pt x="74" y="349"/>
                  </a:cubicBezTo>
                  <a:cubicBezTo>
                    <a:pt x="53" y="349"/>
                    <a:pt x="36" y="341"/>
                    <a:pt x="21" y="327"/>
                  </a:cubicBezTo>
                  <a:cubicBezTo>
                    <a:pt x="7" y="312"/>
                    <a:pt x="0" y="295"/>
                    <a:pt x="0" y="275"/>
                  </a:cubicBezTo>
                  <a:cubicBezTo>
                    <a:pt x="0" y="74"/>
                    <a:pt x="0" y="74"/>
                    <a:pt x="0" y="74"/>
                  </a:cubicBezTo>
                  <a:cubicBezTo>
                    <a:pt x="0" y="53"/>
                    <a:pt x="7" y="36"/>
                    <a:pt x="21" y="21"/>
                  </a:cubicBezTo>
                  <a:cubicBezTo>
                    <a:pt x="36" y="7"/>
                    <a:pt x="53" y="0"/>
                    <a:pt x="74" y="0"/>
                  </a:cubicBezTo>
                  <a:cubicBezTo>
                    <a:pt x="100" y="0"/>
                    <a:pt x="100" y="0"/>
                    <a:pt x="100" y="0"/>
                  </a:cubicBezTo>
                  <a:cubicBezTo>
                    <a:pt x="115" y="0"/>
                    <a:pt x="128" y="3"/>
                    <a:pt x="140" y="11"/>
                  </a:cubicBezTo>
                  <a:cubicBezTo>
                    <a:pt x="151" y="18"/>
                    <a:pt x="161" y="28"/>
                    <a:pt x="167" y="41"/>
                  </a:cubicBezTo>
                  <a:cubicBezTo>
                    <a:pt x="168" y="44"/>
                    <a:pt x="168" y="46"/>
                    <a:pt x="165" y="48"/>
                  </a:cubicBezTo>
                  <a:cubicBezTo>
                    <a:pt x="162" y="49"/>
                    <a:pt x="160" y="48"/>
                    <a:pt x="158" y="45"/>
                  </a:cubicBezTo>
                  <a:cubicBezTo>
                    <a:pt x="146" y="22"/>
                    <a:pt x="127" y="10"/>
                    <a:pt x="100" y="10"/>
                  </a:cubicBezTo>
                  <a:cubicBezTo>
                    <a:pt x="74" y="10"/>
                    <a:pt x="74" y="10"/>
                    <a:pt x="74" y="10"/>
                  </a:cubicBezTo>
                  <a:cubicBezTo>
                    <a:pt x="56" y="10"/>
                    <a:pt x="41" y="16"/>
                    <a:pt x="28" y="28"/>
                  </a:cubicBezTo>
                  <a:cubicBezTo>
                    <a:pt x="16" y="41"/>
                    <a:pt x="9" y="56"/>
                    <a:pt x="9" y="74"/>
                  </a:cubicBezTo>
                  <a:cubicBezTo>
                    <a:pt x="9" y="274"/>
                    <a:pt x="9" y="274"/>
                    <a:pt x="9" y="274"/>
                  </a:cubicBezTo>
                  <a:cubicBezTo>
                    <a:pt x="9" y="292"/>
                    <a:pt x="16" y="307"/>
                    <a:pt x="28" y="320"/>
                  </a:cubicBezTo>
                  <a:cubicBezTo>
                    <a:pt x="41" y="332"/>
                    <a:pt x="56" y="338"/>
                    <a:pt x="74" y="338"/>
                  </a:cubicBezTo>
                  <a:cubicBezTo>
                    <a:pt x="100" y="338"/>
                    <a:pt x="100" y="338"/>
                    <a:pt x="100" y="338"/>
                  </a:cubicBezTo>
                  <a:cubicBezTo>
                    <a:pt x="118" y="338"/>
                    <a:pt x="133" y="332"/>
                    <a:pt x="146" y="320"/>
                  </a:cubicBezTo>
                  <a:cubicBezTo>
                    <a:pt x="158" y="307"/>
                    <a:pt x="165" y="292"/>
                    <a:pt x="165" y="274"/>
                  </a:cubicBezTo>
                  <a:cubicBezTo>
                    <a:pt x="165" y="182"/>
                    <a:pt x="165" y="182"/>
                    <a:pt x="165" y="182"/>
                  </a:cubicBezTo>
                  <a:cubicBezTo>
                    <a:pt x="165" y="180"/>
                    <a:pt x="164" y="179"/>
                    <a:pt x="162" y="179"/>
                  </a:cubicBezTo>
                  <a:cubicBezTo>
                    <a:pt x="101" y="179"/>
                    <a:pt x="101" y="179"/>
                    <a:pt x="101" y="179"/>
                  </a:cubicBezTo>
                  <a:cubicBezTo>
                    <a:pt x="98" y="179"/>
                    <a:pt x="96" y="177"/>
                    <a:pt x="96" y="174"/>
                  </a:cubicBezTo>
                  <a:cubicBezTo>
                    <a:pt x="96" y="171"/>
                    <a:pt x="98" y="169"/>
                    <a:pt x="101" y="169"/>
                  </a:cubicBezTo>
                  <a:cubicBezTo>
                    <a:pt x="169" y="169"/>
                    <a:pt x="169" y="169"/>
                    <a:pt x="169" y="169"/>
                  </a:cubicBezTo>
                  <a:cubicBezTo>
                    <a:pt x="173" y="169"/>
                    <a:pt x="174" y="171"/>
                    <a:pt x="174" y="174"/>
                  </a:cubicBezTo>
                  <a:lnTo>
                    <a:pt x="174" y="275"/>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4" name="Freeform 50"/>
            <p:cNvSpPr>
              <a:spLocks noEditPoints="1"/>
            </p:cNvSpPr>
            <p:nvPr/>
          </p:nvSpPr>
          <p:spPr>
            <a:xfrm>
              <a:off x="673587" y="0"/>
              <a:ext cx="129244" cy="256967"/>
            </a:xfrm>
            <a:custGeom>
              <a:avLst/>
              <a:gdLst>
                <a:gd name="txL" fmla="*/ 0 w 176"/>
                <a:gd name="txT" fmla="*/ 0 h 348"/>
                <a:gd name="txR" fmla="*/ 176 w 176"/>
                <a:gd name="txB" fmla="*/ 348 h 348"/>
              </a:gdLst>
              <a:ahLst/>
              <a:cxnLst>
                <a:cxn ang="0">
                  <a:pos x="128510" y="76795"/>
                </a:cxn>
                <a:cxn ang="0">
                  <a:pos x="116026" y="111500"/>
                </a:cxn>
                <a:cxn ang="0">
                  <a:pos x="84449" y="130699"/>
                </a:cxn>
                <a:cxn ang="0">
                  <a:pos x="82981" y="132914"/>
                </a:cxn>
                <a:cxn ang="0">
                  <a:pos x="128510" y="251060"/>
                </a:cxn>
                <a:cxn ang="0">
                  <a:pos x="126307" y="256229"/>
                </a:cxn>
                <a:cxn ang="0">
                  <a:pos x="121901" y="254013"/>
                </a:cxn>
                <a:cxn ang="0">
                  <a:pos x="75637" y="133652"/>
                </a:cxn>
                <a:cxn ang="0">
                  <a:pos x="72700" y="132176"/>
                </a:cxn>
                <a:cxn ang="0">
                  <a:pos x="9546" y="132176"/>
                </a:cxn>
                <a:cxn ang="0">
                  <a:pos x="7343" y="134391"/>
                </a:cxn>
                <a:cxn ang="0">
                  <a:pos x="7343" y="252537"/>
                </a:cxn>
                <a:cxn ang="0">
                  <a:pos x="3672" y="256229"/>
                </a:cxn>
                <a:cxn ang="0">
                  <a:pos x="0" y="252537"/>
                </a:cxn>
                <a:cxn ang="0">
                  <a:pos x="0" y="3692"/>
                </a:cxn>
                <a:cxn ang="0">
                  <a:pos x="3672" y="0"/>
                </a:cxn>
                <a:cxn ang="0">
                  <a:pos x="74168" y="0"/>
                </a:cxn>
                <a:cxn ang="0">
                  <a:pos x="112354" y="16245"/>
                </a:cxn>
                <a:cxn ang="0">
                  <a:pos x="128510" y="54642"/>
                </a:cxn>
                <a:cxn ang="0">
                  <a:pos x="128510" y="76795"/>
                </a:cxn>
                <a:cxn ang="0">
                  <a:pos x="121166" y="77533"/>
                </a:cxn>
                <a:cxn ang="0">
                  <a:pos x="121166" y="55381"/>
                </a:cxn>
                <a:cxn ang="0">
                  <a:pos x="107214" y="21414"/>
                </a:cxn>
                <a:cxn ang="0">
                  <a:pos x="74168" y="8123"/>
                </a:cxn>
                <a:cxn ang="0">
                  <a:pos x="9546" y="8123"/>
                </a:cxn>
                <a:cxn ang="0">
                  <a:pos x="7343" y="9599"/>
                </a:cxn>
                <a:cxn ang="0">
                  <a:pos x="7343" y="122576"/>
                </a:cxn>
                <a:cxn ang="0">
                  <a:pos x="9546" y="124791"/>
                </a:cxn>
                <a:cxn ang="0">
                  <a:pos x="74168" y="124791"/>
                </a:cxn>
                <a:cxn ang="0">
                  <a:pos x="107214" y="110762"/>
                </a:cxn>
                <a:cxn ang="0">
                  <a:pos x="121166" y="77533"/>
                </a:cxn>
              </a:cxnLst>
              <a:rect l="txL" t="txT" r="txR" b="txB"/>
              <a:pathLst>
                <a:path w="176" h="348">
                  <a:moveTo>
                    <a:pt x="175" y="104"/>
                  </a:moveTo>
                  <a:cubicBezTo>
                    <a:pt x="175" y="122"/>
                    <a:pt x="169" y="138"/>
                    <a:pt x="158" y="151"/>
                  </a:cubicBezTo>
                  <a:cubicBezTo>
                    <a:pt x="147" y="165"/>
                    <a:pt x="132" y="174"/>
                    <a:pt x="115" y="177"/>
                  </a:cubicBezTo>
                  <a:cubicBezTo>
                    <a:pt x="113" y="177"/>
                    <a:pt x="113" y="178"/>
                    <a:pt x="113" y="180"/>
                  </a:cubicBezTo>
                  <a:cubicBezTo>
                    <a:pt x="175" y="340"/>
                    <a:pt x="175" y="340"/>
                    <a:pt x="175" y="340"/>
                  </a:cubicBezTo>
                  <a:cubicBezTo>
                    <a:pt x="176" y="344"/>
                    <a:pt x="175" y="346"/>
                    <a:pt x="172" y="347"/>
                  </a:cubicBezTo>
                  <a:cubicBezTo>
                    <a:pt x="169" y="348"/>
                    <a:pt x="167" y="347"/>
                    <a:pt x="166" y="344"/>
                  </a:cubicBezTo>
                  <a:cubicBezTo>
                    <a:pt x="103" y="181"/>
                    <a:pt x="103" y="181"/>
                    <a:pt x="103" y="181"/>
                  </a:cubicBezTo>
                  <a:cubicBezTo>
                    <a:pt x="103" y="180"/>
                    <a:pt x="101" y="179"/>
                    <a:pt x="99" y="179"/>
                  </a:cubicBezTo>
                  <a:cubicBezTo>
                    <a:pt x="13" y="179"/>
                    <a:pt x="13" y="179"/>
                    <a:pt x="13" y="179"/>
                  </a:cubicBezTo>
                  <a:cubicBezTo>
                    <a:pt x="11" y="179"/>
                    <a:pt x="10" y="180"/>
                    <a:pt x="10" y="182"/>
                  </a:cubicBezTo>
                  <a:cubicBezTo>
                    <a:pt x="10" y="342"/>
                    <a:pt x="10" y="342"/>
                    <a:pt x="10" y="342"/>
                  </a:cubicBezTo>
                  <a:cubicBezTo>
                    <a:pt x="10" y="346"/>
                    <a:pt x="8" y="347"/>
                    <a:pt x="5" y="347"/>
                  </a:cubicBezTo>
                  <a:cubicBezTo>
                    <a:pt x="2" y="347"/>
                    <a:pt x="0" y="346"/>
                    <a:pt x="0" y="342"/>
                  </a:cubicBezTo>
                  <a:cubicBezTo>
                    <a:pt x="0" y="5"/>
                    <a:pt x="0" y="5"/>
                    <a:pt x="0" y="5"/>
                  </a:cubicBezTo>
                  <a:cubicBezTo>
                    <a:pt x="0" y="2"/>
                    <a:pt x="2" y="0"/>
                    <a:pt x="5" y="0"/>
                  </a:cubicBezTo>
                  <a:cubicBezTo>
                    <a:pt x="101" y="0"/>
                    <a:pt x="101" y="0"/>
                    <a:pt x="101" y="0"/>
                  </a:cubicBezTo>
                  <a:cubicBezTo>
                    <a:pt x="121" y="0"/>
                    <a:pt x="139" y="8"/>
                    <a:pt x="153" y="22"/>
                  </a:cubicBezTo>
                  <a:cubicBezTo>
                    <a:pt x="168" y="36"/>
                    <a:pt x="175" y="54"/>
                    <a:pt x="175" y="74"/>
                  </a:cubicBezTo>
                  <a:lnTo>
                    <a:pt x="175" y="104"/>
                  </a:lnTo>
                  <a:close/>
                  <a:moveTo>
                    <a:pt x="165" y="105"/>
                  </a:moveTo>
                  <a:cubicBezTo>
                    <a:pt x="165" y="75"/>
                    <a:pt x="165" y="75"/>
                    <a:pt x="165" y="75"/>
                  </a:cubicBezTo>
                  <a:cubicBezTo>
                    <a:pt x="165" y="57"/>
                    <a:pt x="159" y="42"/>
                    <a:pt x="146" y="29"/>
                  </a:cubicBezTo>
                  <a:cubicBezTo>
                    <a:pt x="134" y="17"/>
                    <a:pt x="119" y="11"/>
                    <a:pt x="101" y="11"/>
                  </a:cubicBezTo>
                  <a:cubicBezTo>
                    <a:pt x="13" y="11"/>
                    <a:pt x="13" y="11"/>
                    <a:pt x="13" y="11"/>
                  </a:cubicBezTo>
                  <a:cubicBezTo>
                    <a:pt x="11" y="11"/>
                    <a:pt x="10" y="12"/>
                    <a:pt x="10" y="13"/>
                  </a:cubicBezTo>
                  <a:cubicBezTo>
                    <a:pt x="10" y="166"/>
                    <a:pt x="10" y="166"/>
                    <a:pt x="10" y="166"/>
                  </a:cubicBezTo>
                  <a:cubicBezTo>
                    <a:pt x="10" y="168"/>
                    <a:pt x="11" y="169"/>
                    <a:pt x="13" y="169"/>
                  </a:cubicBezTo>
                  <a:cubicBezTo>
                    <a:pt x="101" y="169"/>
                    <a:pt x="101" y="169"/>
                    <a:pt x="101" y="169"/>
                  </a:cubicBezTo>
                  <a:cubicBezTo>
                    <a:pt x="119" y="169"/>
                    <a:pt x="134" y="163"/>
                    <a:pt x="146" y="150"/>
                  </a:cubicBezTo>
                  <a:cubicBezTo>
                    <a:pt x="159" y="138"/>
                    <a:pt x="165" y="123"/>
                    <a:pt x="165" y="105"/>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5" name="Freeform 51"/>
            <p:cNvSpPr>
              <a:spLocks noEditPoints="1"/>
            </p:cNvSpPr>
            <p:nvPr/>
          </p:nvSpPr>
          <p:spPr>
            <a:xfrm>
              <a:off x="836283" y="0"/>
              <a:ext cx="153572" cy="256967"/>
            </a:xfrm>
            <a:custGeom>
              <a:avLst/>
              <a:gdLst>
                <a:gd name="txL" fmla="*/ 0 w 209"/>
                <a:gd name="txT" fmla="*/ 0 h 348"/>
                <a:gd name="txR" fmla="*/ 209 w 209"/>
                <a:gd name="txB" fmla="*/ 348 h 348"/>
              </a:gdLst>
              <a:ahLst/>
              <a:cxnLst>
                <a:cxn ang="0">
                  <a:pos x="153572" y="251798"/>
                </a:cxn>
                <a:cxn ang="0">
                  <a:pos x="150633" y="256229"/>
                </a:cxn>
                <a:cxn ang="0">
                  <a:pos x="146224" y="254013"/>
                </a:cxn>
                <a:cxn ang="0">
                  <a:pos x="131528" y="203801"/>
                </a:cxn>
                <a:cxn ang="0">
                  <a:pos x="128589" y="201586"/>
                </a:cxn>
                <a:cxn ang="0">
                  <a:pos x="24983" y="201586"/>
                </a:cxn>
                <a:cxn ang="0">
                  <a:pos x="22779" y="203801"/>
                </a:cxn>
                <a:cxn ang="0">
                  <a:pos x="8083" y="254013"/>
                </a:cxn>
                <a:cxn ang="0">
                  <a:pos x="3674" y="256229"/>
                </a:cxn>
                <a:cxn ang="0">
                  <a:pos x="735" y="251798"/>
                </a:cxn>
                <a:cxn ang="0">
                  <a:pos x="73479" y="2954"/>
                </a:cxn>
                <a:cxn ang="0">
                  <a:pos x="77153" y="0"/>
                </a:cxn>
                <a:cxn ang="0">
                  <a:pos x="80827" y="2954"/>
                </a:cxn>
                <a:cxn ang="0">
                  <a:pos x="153572" y="251798"/>
                </a:cxn>
                <a:cxn ang="0">
                  <a:pos x="128589" y="192725"/>
                </a:cxn>
                <a:cxn ang="0">
                  <a:pos x="77888" y="19937"/>
                </a:cxn>
                <a:cxn ang="0">
                  <a:pos x="77153" y="19199"/>
                </a:cxn>
                <a:cxn ang="0">
                  <a:pos x="76419" y="19937"/>
                </a:cxn>
                <a:cxn ang="0">
                  <a:pos x="26453" y="192725"/>
                </a:cxn>
                <a:cxn ang="0">
                  <a:pos x="27922" y="194202"/>
                </a:cxn>
                <a:cxn ang="0">
                  <a:pos x="127119" y="194202"/>
                </a:cxn>
                <a:cxn ang="0">
                  <a:pos x="128589" y="192725"/>
                </a:cxn>
              </a:cxnLst>
              <a:rect l="txL" t="txT" r="txR" b="txB"/>
              <a:pathLst>
                <a:path w="209" h="348">
                  <a:moveTo>
                    <a:pt x="209" y="341"/>
                  </a:moveTo>
                  <a:cubicBezTo>
                    <a:pt x="209" y="344"/>
                    <a:pt x="208" y="346"/>
                    <a:pt x="205" y="347"/>
                  </a:cubicBezTo>
                  <a:cubicBezTo>
                    <a:pt x="202" y="348"/>
                    <a:pt x="200" y="347"/>
                    <a:pt x="199" y="344"/>
                  </a:cubicBezTo>
                  <a:cubicBezTo>
                    <a:pt x="179" y="276"/>
                    <a:pt x="179" y="276"/>
                    <a:pt x="179" y="276"/>
                  </a:cubicBezTo>
                  <a:cubicBezTo>
                    <a:pt x="178" y="274"/>
                    <a:pt x="177" y="273"/>
                    <a:pt x="175" y="273"/>
                  </a:cubicBezTo>
                  <a:cubicBezTo>
                    <a:pt x="34" y="273"/>
                    <a:pt x="34" y="273"/>
                    <a:pt x="34" y="273"/>
                  </a:cubicBezTo>
                  <a:cubicBezTo>
                    <a:pt x="32" y="273"/>
                    <a:pt x="31" y="274"/>
                    <a:pt x="31" y="276"/>
                  </a:cubicBezTo>
                  <a:cubicBezTo>
                    <a:pt x="11" y="344"/>
                    <a:pt x="11" y="344"/>
                    <a:pt x="11" y="344"/>
                  </a:cubicBezTo>
                  <a:cubicBezTo>
                    <a:pt x="10" y="347"/>
                    <a:pt x="8" y="348"/>
                    <a:pt x="5" y="347"/>
                  </a:cubicBezTo>
                  <a:cubicBezTo>
                    <a:pt x="2" y="346"/>
                    <a:pt x="0" y="344"/>
                    <a:pt x="1" y="341"/>
                  </a:cubicBezTo>
                  <a:cubicBezTo>
                    <a:pt x="100" y="4"/>
                    <a:pt x="100" y="4"/>
                    <a:pt x="100" y="4"/>
                  </a:cubicBezTo>
                  <a:cubicBezTo>
                    <a:pt x="101" y="2"/>
                    <a:pt x="102" y="0"/>
                    <a:pt x="105" y="0"/>
                  </a:cubicBezTo>
                  <a:cubicBezTo>
                    <a:pt x="107" y="0"/>
                    <a:pt x="109" y="2"/>
                    <a:pt x="110" y="4"/>
                  </a:cubicBezTo>
                  <a:lnTo>
                    <a:pt x="209" y="341"/>
                  </a:lnTo>
                  <a:close/>
                  <a:moveTo>
                    <a:pt x="175" y="261"/>
                  </a:moveTo>
                  <a:cubicBezTo>
                    <a:pt x="106" y="27"/>
                    <a:pt x="106" y="27"/>
                    <a:pt x="106" y="27"/>
                  </a:cubicBezTo>
                  <a:cubicBezTo>
                    <a:pt x="106" y="26"/>
                    <a:pt x="105" y="26"/>
                    <a:pt x="105" y="26"/>
                  </a:cubicBezTo>
                  <a:cubicBezTo>
                    <a:pt x="104" y="26"/>
                    <a:pt x="104" y="26"/>
                    <a:pt x="104" y="27"/>
                  </a:cubicBezTo>
                  <a:cubicBezTo>
                    <a:pt x="36" y="261"/>
                    <a:pt x="36" y="261"/>
                    <a:pt x="36" y="261"/>
                  </a:cubicBezTo>
                  <a:cubicBezTo>
                    <a:pt x="35" y="262"/>
                    <a:pt x="36" y="263"/>
                    <a:pt x="38" y="263"/>
                  </a:cubicBezTo>
                  <a:cubicBezTo>
                    <a:pt x="173" y="263"/>
                    <a:pt x="173" y="263"/>
                    <a:pt x="173" y="263"/>
                  </a:cubicBezTo>
                  <a:cubicBezTo>
                    <a:pt x="175" y="263"/>
                    <a:pt x="175" y="262"/>
                    <a:pt x="175" y="261"/>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6" name="Freeform 52"/>
            <p:cNvSpPr>
              <a:spLocks noEditPoints="1"/>
            </p:cNvSpPr>
            <p:nvPr/>
          </p:nvSpPr>
          <p:spPr>
            <a:xfrm>
              <a:off x="1024827" y="0"/>
              <a:ext cx="129244" cy="255446"/>
            </a:xfrm>
            <a:custGeom>
              <a:avLst/>
              <a:gdLst>
                <a:gd name="txL" fmla="*/ 0 w 175"/>
                <a:gd name="txT" fmla="*/ 0 h 347"/>
                <a:gd name="txR" fmla="*/ 175 w 175"/>
                <a:gd name="txB" fmla="*/ 347 h 347"/>
              </a:gdLst>
              <a:ahLst/>
              <a:cxnLst>
                <a:cxn ang="0">
                  <a:pos x="129244" y="77296"/>
                </a:cxn>
                <a:cxn ang="0">
                  <a:pos x="113735" y="115576"/>
                </a:cxn>
                <a:cxn ang="0">
                  <a:pos x="74592" y="131772"/>
                </a:cxn>
                <a:cxn ang="0">
                  <a:pos x="9601" y="131772"/>
                </a:cxn>
                <a:cxn ang="0">
                  <a:pos x="7385" y="133980"/>
                </a:cxn>
                <a:cxn ang="0">
                  <a:pos x="7385" y="251765"/>
                </a:cxn>
                <a:cxn ang="0">
                  <a:pos x="3693" y="255446"/>
                </a:cxn>
                <a:cxn ang="0">
                  <a:pos x="0" y="251765"/>
                </a:cxn>
                <a:cxn ang="0">
                  <a:pos x="0" y="3681"/>
                </a:cxn>
                <a:cxn ang="0">
                  <a:pos x="3693" y="0"/>
                </a:cxn>
                <a:cxn ang="0">
                  <a:pos x="74592" y="0"/>
                </a:cxn>
                <a:cxn ang="0">
                  <a:pos x="113735" y="16195"/>
                </a:cxn>
                <a:cxn ang="0">
                  <a:pos x="129244" y="55212"/>
                </a:cxn>
                <a:cxn ang="0">
                  <a:pos x="129244" y="77296"/>
                </a:cxn>
                <a:cxn ang="0">
                  <a:pos x="121859" y="77296"/>
                </a:cxn>
                <a:cxn ang="0">
                  <a:pos x="121859" y="55212"/>
                </a:cxn>
                <a:cxn ang="0">
                  <a:pos x="108565" y="21349"/>
                </a:cxn>
                <a:cxn ang="0">
                  <a:pos x="74592" y="8098"/>
                </a:cxn>
                <a:cxn ang="0">
                  <a:pos x="9601" y="8098"/>
                </a:cxn>
                <a:cxn ang="0">
                  <a:pos x="7385" y="9570"/>
                </a:cxn>
                <a:cxn ang="0">
                  <a:pos x="7385" y="122202"/>
                </a:cxn>
                <a:cxn ang="0">
                  <a:pos x="9601" y="124410"/>
                </a:cxn>
                <a:cxn ang="0">
                  <a:pos x="74592" y="124410"/>
                </a:cxn>
                <a:cxn ang="0">
                  <a:pos x="108565" y="110423"/>
                </a:cxn>
                <a:cxn ang="0">
                  <a:pos x="121859" y="77296"/>
                </a:cxn>
              </a:cxnLst>
              <a:rect l="txL" t="txT" r="txR" b="txB"/>
              <a:pathLst>
                <a:path w="175" h="347">
                  <a:moveTo>
                    <a:pt x="175" y="105"/>
                  </a:moveTo>
                  <a:cubicBezTo>
                    <a:pt x="175" y="125"/>
                    <a:pt x="168" y="143"/>
                    <a:pt x="154" y="157"/>
                  </a:cubicBezTo>
                  <a:cubicBezTo>
                    <a:pt x="139" y="172"/>
                    <a:pt x="122" y="179"/>
                    <a:pt x="101" y="179"/>
                  </a:cubicBezTo>
                  <a:cubicBezTo>
                    <a:pt x="13" y="179"/>
                    <a:pt x="13" y="179"/>
                    <a:pt x="13" y="179"/>
                  </a:cubicBezTo>
                  <a:cubicBezTo>
                    <a:pt x="11" y="179"/>
                    <a:pt x="10" y="180"/>
                    <a:pt x="10" y="182"/>
                  </a:cubicBezTo>
                  <a:cubicBezTo>
                    <a:pt x="10" y="342"/>
                    <a:pt x="10" y="342"/>
                    <a:pt x="10" y="342"/>
                  </a:cubicBezTo>
                  <a:cubicBezTo>
                    <a:pt x="10" y="346"/>
                    <a:pt x="9" y="347"/>
                    <a:pt x="5" y="347"/>
                  </a:cubicBezTo>
                  <a:cubicBezTo>
                    <a:pt x="2" y="347"/>
                    <a:pt x="0" y="346"/>
                    <a:pt x="0" y="342"/>
                  </a:cubicBezTo>
                  <a:cubicBezTo>
                    <a:pt x="0" y="5"/>
                    <a:pt x="0" y="5"/>
                    <a:pt x="0" y="5"/>
                  </a:cubicBezTo>
                  <a:cubicBezTo>
                    <a:pt x="0" y="2"/>
                    <a:pt x="2" y="0"/>
                    <a:pt x="5" y="0"/>
                  </a:cubicBezTo>
                  <a:cubicBezTo>
                    <a:pt x="101" y="0"/>
                    <a:pt x="101" y="0"/>
                    <a:pt x="101" y="0"/>
                  </a:cubicBezTo>
                  <a:cubicBezTo>
                    <a:pt x="122" y="0"/>
                    <a:pt x="139" y="8"/>
                    <a:pt x="154" y="22"/>
                  </a:cubicBezTo>
                  <a:cubicBezTo>
                    <a:pt x="168" y="37"/>
                    <a:pt x="175" y="54"/>
                    <a:pt x="175" y="75"/>
                  </a:cubicBezTo>
                  <a:lnTo>
                    <a:pt x="175" y="105"/>
                  </a:lnTo>
                  <a:close/>
                  <a:moveTo>
                    <a:pt x="165" y="105"/>
                  </a:moveTo>
                  <a:cubicBezTo>
                    <a:pt x="165" y="75"/>
                    <a:pt x="165" y="75"/>
                    <a:pt x="165" y="75"/>
                  </a:cubicBezTo>
                  <a:cubicBezTo>
                    <a:pt x="165" y="57"/>
                    <a:pt x="159" y="42"/>
                    <a:pt x="147" y="29"/>
                  </a:cubicBezTo>
                  <a:cubicBezTo>
                    <a:pt x="134" y="17"/>
                    <a:pt x="119" y="11"/>
                    <a:pt x="101" y="11"/>
                  </a:cubicBezTo>
                  <a:cubicBezTo>
                    <a:pt x="13" y="11"/>
                    <a:pt x="13" y="11"/>
                    <a:pt x="13" y="11"/>
                  </a:cubicBezTo>
                  <a:cubicBezTo>
                    <a:pt x="11" y="11"/>
                    <a:pt x="10" y="12"/>
                    <a:pt x="10" y="13"/>
                  </a:cubicBezTo>
                  <a:cubicBezTo>
                    <a:pt x="10" y="166"/>
                    <a:pt x="10" y="166"/>
                    <a:pt x="10" y="166"/>
                  </a:cubicBezTo>
                  <a:cubicBezTo>
                    <a:pt x="10" y="168"/>
                    <a:pt x="11" y="169"/>
                    <a:pt x="13" y="169"/>
                  </a:cubicBezTo>
                  <a:cubicBezTo>
                    <a:pt x="101" y="169"/>
                    <a:pt x="101" y="169"/>
                    <a:pt x="101" y="169"/>
                  </a:cubicBezTo>
                  <a:cubicBezTo>
                    <a:pt x="119" y="169"/>
                    <a:pt x="134" y="163"/>
                    <a:pt x="147" y="150"/>
                  </a:cubicBezTo>
                  <a:cubicBezTo>
                    <a:pt x="159" y="138"/>
                    <a:pt x="165" y="123"/>
                    <a:pt x="165" y="105"/>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7" name="Freeform 53"/>
            <p:cNvSpPr/>
            <p:nvPr/>
          </p:nvSpPr>
          <p:spPr>
            <a:xfrm>
              <a:off x="1187521" y="0"/>
              <a:ext cx="129244" cy="255446"/>
            </a:xfrm>
            <a:custGeom>
              <a:avLst/>
              <a:gdLst>
                <a:gd name="txL" fmla="*/ 0 w 175"/>
                <a:gd name="txT" fmla="*/ 0 h 347"/>
                <a:gd name="txR" fmla="*/ 175 w 175"/>
                <a:gd name="txB" fmla="*/ 347 h 347"/>
              </a:gdLst>
              <a:ahLst/>
              <a:cxnLst>
                <a:cxn ang="0">
                  <a:pos x="129244" y="251765"/>
                </a:cxn>
                <a:cxn ang="0">
                  <a:pos x="125551" y="255446"/>
                </a:cxn>
                <a:cxn ang="0">
                  <a:pos x="121859" y="251765"/>
                </a:cxn>
                <a:cxn ang="0">
                  <a:pos x="121859" y="133980"/>
                </a:cxn>
                <a:cxn ang="0">
                  <a:pos x="119643" y="131772"/>
                </a:cxn>
                <a:cxn ang="0">
                  <a:pos x="8862" y="131772"/>
                </a:cxn>
                <a:cxn ang="0">
                  <a:pos x="7385" y="133980"/>
                </a:cxn>
                <a:cxn ang="0">
                  <a:pos x="7385" y="251765"/>
                </a:cxn>
                <a:cxn ang="0">
                  <a:pos x="3693" y="255446"/>
                </a:cxn>
                <a:cxn ang="0">
                  <a:pos x="0" y="251765"/>
                </a:cxn>
                <a:cxn ang="0">
                  <a:pos x="0" y="3681"/>
                </a:cxn>
                <a:cxn ang="0">
                  <a:pos x="3693" y="0"/>
                </a:cxn>
                <a:cxn ang="0">
                  <a:pos x="7385" y="3681"/>
                </a:cxn>
                <a:cxn ang="0">
                  <a:pos x="7385" y="122202"/>
                </a:cxn>
                <a:cxn ang="0">
                  <a:pos x="8862" y="124410"/>
                </a:cxn>
                <a:cxn ang="0">
                  <a:pos x="119643" y="124410"/>
                </a:cxn>
                <a:cxn ang="0">
                  <a:pos x="121859" y="122202"/>
                </a:cxn>
                <a:cxn ang="0">
                  <a:pos x="121859" y="3681"/>
                </a:cxn>
                <a:cxn ang="0">
                  <a:pos x="125551" y="0"/>
                </a:cxn>
                <a:cxn ang="0">
                  <a:pos x="129244" y="3681"/>
                </a:cxn>
                <a:cxn ang="0">
                  <a:pos x="129244" y="251765"/>
                </a:cxn>
              </a:cxnLst>
              <a:rect l="txL" t="txT" r="txR" b="txB"/>
              <a:pathLst>
                <a:path w="175" h="347">
                  <a:moveTo>
                    <a:pt x="175" y="342"/>
                  </a:moveTo>
                  <a:cubicBezTo>
                    <a:pt x="175" y="346"/>
                    <a:pt x="173" y="347"/>
                    <a:pt x="170" y="347"/>
                  </a:cubicBezTo>
                  <a:cubicBezTo>
                    <a:pt x="167" y="347"/>
                    <a:pt x="165" y="346"/>
                    <a:pt x="165" y="342"/>
                  </a:cubicBezTo>
                  <a:cubicBezTo>
                    <a:pt x="165" y="182"/>
                    <a:pt x="165" y="182"/>
                    <a:pt x="165" y="182"/>
                  </a:cubicBezTo>
                  <a:cubicBezTo>
                    <a:pt x="165" y="180"/>
                    <a:pt x="164" y="179"/>
                    <a:pt x="162" y="179"/>
                  </a:cubicBezTo>
                  <a:cubicBezTo>
                    <a:pt x="12" y="179"/>
                    <a:pt x="12" y="179"/>
                    <a:pt x="12" y="179"/>
                  </a:cubicBezTo>
                  <a:cubicBezTo>
                    <a:pt x="11" y="179"/>
                    <a:pt x="10" y="180"/>
                    <a:pt x="10" y="182"/>
                  </a:cubicBezTo>
                  <a:cubicBezTo>
                    <a:pt x="10" y="342"/>
                    <a:pt x="10" y="342"/>
                    <a:pt x="10" y="342"/>
                  </a:cubicBezTo>
                  <a:cubicBezTo>
                    <a:pt x="10" y="346"/>
                    <a:pt x="8" y="347"/>
                    <a:pt x="5" y="347"/>
                  </a:cubicBezTo>
                  <a:cubicBezTo>
                    <a:pt x="2" y="347"/>
                    <a:pt x="0" y="346"/>
                    <a:pt x="0" y="342"/>
                  </a:cubicBezTo>
                  <a:cubicBezTo>
                    <a:pt x="0" y="5"/>
                    <a:pt x="0" y="5"/>
                    <a:pt x="0" y="5"/>
                  </a:cubicBezTo>
                  <a:cubicBezTo>
                    <a:pt x="0" y="2"/>
                    <a:pt x="2" y="0"/>
                    <a:pt x="5" y="0"/>
                  </a:cubicBezTo>
                  <a:cubicBezTo>
                    <a:pt x="8" y="0"/>
                    <a:pt x="10" y="2"/>
                    <a:pt x="10" y="5"/>
                  </a:cubicBezTo>
                  <a:cubicBezTo>
                    <a:pt x="10" y="166"/>
                    <a:pt x="10" y="166"/>
                    <a:pt x="10" y="166"/>
                  </a:cubicBezTo>
                  <a:cubicBezTo>
                    <a:pt x="10" y="168"/>
                    <a:pt x="11" y="169"/>
                    <a:pt x="12" y="169"/>
                  </a:cubicBezTo>
                  <a:cubicBezTo>
                    <a:pt x="162" y="169"/>
                    <a:pt x="162" y="169"/>
                    <a:pt x="162" y="169"/>
                  </a:cubicBezTo>
                  <a:cubicBezTo>
                    <a:pt x="164" y="169"/>
                    <a:pt x="165" y="168"/>
                    <a:pt x="165" y="166"/>
                  </a:cubicBezTo>
                  <a:cubicBezTo>
                    <a:pt x="165" y="5"/>
                    <a:pt x="165" y="5"/>
                    <a:pt x="165" y="5"/>
                  </a:cubicBezTo>
                  <a:cubicBezTo>
                    <a:pt x="165" y="2"/>
                    <a:pt x="167" y="0"/>
                    <a:pt x="170" y="0"/>
                  </a:cubicBezTo>
                  <a:cubicBezTo>
                    <a:pt x="173" y="0"/>
                    <a:pt x="175" y="2"/>
                    <a:pt x="175" y="5"/>
                  </a:cubicBezTo>
                  <a:lnTo>
                    <a:pt x="175" y="342"/>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8" name="Freeform 54"/>
            <p:cNvSpPr/>
            <p:nvPr/>
          </p:nvSpPr>
          <p:spPr>
            <a:xfrm>
              <a:off x="1351737" y="0"/>
              <a:ext cx="7603" cy="255446"/>
            </a:xfrm>
            <a:custGeom>
              <a:avLst/>
              <a:gdLst>
                <a:gd name="txL" fmla="*/ 0 w 10"/>
                <a:gd name="txT" fmla="*/ 0 h 347"/>
                <a:gd name="txR" fmla="*/ 10 w 10"/>
                <a:gd name="txB" fmla="*/ 347 h 347"/>
              </a:gdLst>
              <a:ahLst/>
              <a:cxnLst>
                <a:cxn ang="0">
                  <a:pos x="7603" y="251765"/>
                </a:cxn>
                <a:cxn ang="0">
                  <a:pos x="3802" y="255446"/>
                </a:cxn>
                <a:cxn ang="0">
                  <a:pos x="0" y="251765"/>
                </a:cxn>
                <a:cxn ang="0">
                  <a:pos x="0" y="3681"/>
                </a:cxn>
                <a:cxn ang="0">
                  <a:pos x="3802" y="0"/>
                </a:cxn>
                <a:cxn ang="0">
                  <a:pos x="7603" y="3681"/>
                </a:cxn>
                <a:cxn ang="0">
                  <a:pos x="7603" y="251765"/>
                </a:cxn>
              </a:cxnLst>
              <a:rect l="txL" t="txT" r="txR" b="txB"/>
              <a:pathLst>
                <a:path w="10" h="347">
                  <a:moveTo>
                    <a:pt x="10" y="342"/>
                  </a:moveTo>
                  <a:cubicBezTo>
                    <a:pt x="10" y="346"/>
                    <a:pt x="8" y="347"/>
                    <a:pt x="5" y="347"/>
                  </a:cubicBezTo>
                  <a:cubicBezTo>
                    <a:pt x="2" y="347"/>
                    <a:pt x="0" y="346"/>
                    <a:pt x="0" y="342"/>
                  </a:cubicBezTo>
                  <a:cubicBezTo>
                    <a:pt x="0" y="5"/>
                    <a:pt x="0" y="5"/>
                    <a:pt x="0" y="5"/>
                  </a:cubicBezTo>
                  <a:cubicBezTo>
                    <a:pt x="0" y="2"/>
                    <a:pt x="2" y="0"/>
                    <a:pt x="5" y="0"/>
                  </a:cubicBezTo>
                  <a:cubicBezTo>
                    <a:pt x="8" y="0"/>
                    <a:pt x="10" y="2"/>
                    <a:pt x="10" y="5"/>
                  </a:cubicBezTo>
                  <a:lnTo>
                    <a:pt x="10" y="342"/>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9" name="Freeform 55"/>
            <p:cNvSpPr/>
            <p:nvPr/>
          </p:nvSpPr>
          <p:spPr>
            <a:xfrm>
              <a:off x="1394311" y="0"/>
              <a:ext cx="123162" cy="256967"/>
            </a:xfrm>
            <a:custGeom>
              <a:avLst/>
              <a:gdLst>
                <a:gd name="txL" fmla="*/ 0 w 169"/>
                <a:gd name="txT" fmla="*/ 0 h 349"/>
                <a:gd name="txR" fmla="*/ 169 w 169"/>
                <a:gd name="txB" fmla="*/ 349 h 349"/>
              </a:gdLst>
              <a:ahLst/>
              <a:cxnLst>
                <a:cxn ang="0">
                  <a:pos x="122433" y="30188"/>
                </a:cxn>
                <a:cxn ang="0">
                  <a:pos x="120976" y="35342"/>
                </a:cxn>
                <a:cxn ang="0">
                  <a:pos x="115874" y="33870"/>
                </a:cxn>
                <a:cxn ang="0">
                  <a:pos x="98384" y="13990"/>
                </a:cxn>
                <a:cxn ang="0">
                  <a:pos x="73606" y="7363"/>
                </a:cxn>
                <a:cxn ang="0">
                  <a:pos x="53929" y="7363"/>
                </a:cxn>
                <a:cxn ang="0">
                  <a:pos x="21134" y="20616"/>
                </a:cxn>
                <a:cxn ang="0">
                  <a:pos x="7288" y="54486"/>
                </a:cxn>
                <a:cxn ang="0">
                  <a:pos x="7288" y="201745"/>
                </a:cxn>
                <a:cxn ang="0">
                  <a:pos x="21134" y="235614"/>
                </a:cxn>
                <a:cxn ang="0">
                  <a:pos x="53929" y="248868"/>
                </a:cxn>
                <a:cxn ang="0">
                  <a:pos x="73606" y="248868"/>
                </a:cxn>
                <a:cxn ang="0">
                  <a:pos x="115874" y="223097"/>
                </a:cxn>
                <a:cxn ang="0">
                  <a:pos x="120247" y="220889"/>
                </a:cxn>
                <a:cxn ang="0">
                  <a:pos x="122433" y="226043"/>
                </a:cxn>
                <a:cxn ang="0">
                  <a:pos x="102028" y="248131"/>
                </a:cxn>
                <a:cxn ang="0">
                  <a:pos x="73606" y="256967"/>
                </a:cxn>
                <a:cxn ang="0">
                  <a:pos x="53929" y="256967"/>
                </a:cxn>
                <a:cxn ang="0">
                  <a:pos x="16033" y="240769"/>
                </a:cxn>
                <a:cxn ang="0">
                  <a:pos x="0" y="202481"/>
                </a:cxn>
                <a:cxn ang="0">
                  <a:pos x="0" y="54486"/>
                </a:cxn>
                <a:cxn ang="0">
                  <a:pos x="16033" y="15462"/>
                </a:cxn>
                <a:cxn ang="0">
                  <a:pos x="53929" y="0"/>
                </a:cxn>
                <a:cxn ang="0">
                  <a:pos x="73606" y="0"/>
                </a:cxn>
                <a:cxn ang="0">
                  <a:pos x="102756" y="8099"/>
                </a:cxn>
                <a:cxn ang="0">
                  <a:pos x="122433" y="30188"/>
                </a:cxn>
              </a:cxnLst>
              <a:rect l="txL" t="txT" r="txR" b="txB"/>
              <a:pathLst>
                <a:path w="169" h="349">
                  <a:moveTo>
                    <a:pt x="168" y="41"/>
                  </a:moveTo>
                  <a:cubicBezTo>
                    <a:pt x="169" y="44"/>
                    <a:pt x="169" y="47"/>
                    <a:pt x="166" y="48"/>
                  </a:cubicBezTo>
                  <a:cubicBezTo>
                    <a:pt x="163" y="50"/>
                    <a:pt x="160" y="49"/>
                    <a:pt x="159" y="46"/>
                  </a:cubicBezTo>
                  <a:cubicBezTo>
                    <a:pt x="154" y="35"/>
                    <a:pt x="146" y="26"/>
                    <a:pt x="135" y="19"/>
                  </a:cubicBezTo>
                  <a:cubicBezTo>
                    <a:pt x="125" y="13"/>
                    <a:pt x="114" y="10"/>
                    <a:pt x="101" y="10"/>
                  </a:cubicBezTo>
                  <a:cubicBezTo>
                    <a:pt x="74" y="10"/>
                    <a:pt x="74" y="10"/>
                    <a:pt x="74" y="10"/>
                  </a:cubicBezTo>
                  <a:cubicBezTo>
                    <a:pt x="56" y="10"/>
                    <a:pt x="41" y="16"/>
                    <a:pt x="29" y="28"/>
                  </a:cubicBezTo>
                  <a:cubicBezTo>
                    <a:pt x="16" y="41"/>
                    <a:pt x="10" y="56"/>
                    <a:pt x="10" y="74"/>
                  </a:cubicBezTo>
                  <a:cubicBezTo>
                    <a:pt x="10" y="274"/>
                    <a:pt x="10" y="274"/>
                    <a:pt x="10" y="274"/>
                  </a:cubicBezTo>
                  <a:cubicBezTo>
                    <a:pt x="10" y="292"/>
                    <a:pt x="16" y="307"/>
                    <a:pt x="29" y="320"/>
                  </a:cubicBezTo>
                  <a:cubicBezTo>
                    <a:pt x="41" y="332"/>
                    <a:pt x="56" y="338"/>
                    <a:pt x="74" y="338"/>
                  </a:cubicBezTo>
                  <a:cubicBezTo>
                    <a:pt x="101" y="338"/>
                    <a:pt x="101" y="338"/>
                    <a:pt x="101" y="338"/>
                  </a:cubicBezTo>
                  <a:cubicBezTo>
                    <a:pt x="128" y="338"/>
                    <a:pt x="147" y="326"/>
                    <a:pt x="159" y="303"/>
                  </a:cubicBezTo>
                  <a:cubicBezTo>
                    <a:pt x="160" y="300"/>
                    <a:pt x="163" y="299"/>
                    <a:pt x="165" y="300"/>
                  </a:cubicBezTo>
                  <a:cubicBezTo>
                    <a:pt x="168" y="302"/>
                    <a:pt x="169" y="304"/>
                    <a:pt x="168" y="307"/>
                  </a:cubicBezTo>
                  <a:cubicBezTo>
                    <a:pt x="161" y="320"/>
                    <a:pt x="152" y="330"/>
                    <a:pt x="140" y="337"/>
                  </a:cubicBezTo>
                  <a:cubicBezTo>
                    <a:pt x="128" y="345"/>
                    <a:pt x="115" y="349"/>
                    <a:pt x="101" y="349"/>
                  </a:cubicBezTo>
                  <a:cubicBezTo>
                    <a:pt x="74" y="349"/>
                    <a:pt x="74" y="349"/>
                    <a:pt x="74" y="349"/>
                  </a:cubicBezTo>
                  <a:cubicBezTo>
                    <a:pt x="54" y="349"/>
                    <a:pt x="36" y="341"/>
                    <a:pt x="22" y="327"/>
                  </a:cubicBezTo>
                  <a:cubicBezTo>
                    <a:pt x="8" y="312"/>
                    <a:pt x="0" y="295"/>
                    <a:pt x="0" y="275"/>
                  </a:cubicBezTo>
                  <a:cubicBezTo>
                    <a:pt x="0" y="74"/>
                    <a:pt x="0" y="74"/>
                    <a:pt x="0" y="74"/>
                  </a:cubicBezTo>
                  <a:cubicBezTo>
                    <a:pt x="0" y="53"/>
                    <a:pt x="8" y="36"/>
                    <a:pt x="22" y="21"/>
                  </a:cubicBezTo>
                  <a:cubicBezTo>
                    <a:pt x="36" y="7"/>
                    <a:pt x="54" y="0"/>
                    <a:pt x="74" y="0"/>
                  </a:cubicBezTo>
                  <a:cubicBezTo>
                    <a:pt x="101" y="0"/>
                    <a:pt x="101" y="0"/>
                    <a:pt x="101" y="0"/>
                  </a:cubicBezTo>
                  <a:cubicBezTo>
                    <a:pt x="115" y="0"/>
                    <a:pt x="128" y="3"/>
                    <a:pt x="141" y="11"/>
                  </a:cubicBezTo>
                  <a:cubicBezTo>
                    <a:pt x="153" y="18"/>
                    <a:pt x="162" y="29"/>
                    <a:pt x="168" y="41"/>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0" name="Freeform 56"/>
            <p:cNvSpPr/>
            <p:nvPr/>
          </p:nvSpPr>
          <p:spPr>
            <a:xfrm>
              <a:off x="1552445" y="0"/>
              <a:ext cx="124682" cy="256967"/>
            </a:xfrm>
            <a:custGeom>
              <a:avLst/>
              <a:gdLst>
                <a:gd name="txL" fmla="*/ 0 w 169"/>
                <a:gd name="txT" fmla="*/ 0 h 349"/>
                <a:gd name="txR" fmla="*/ 169 w 169"/>
                <a:gd name="txB" fmla="*/ 349 h 349"/>
              </a:gdLst>
              <a:ahLst/>
              <a:cxnLst>
                <a:cxn ang="0">
                  <a:pos x="123206" y="29452"/>
                </a:cxn>
                <a:cxn ang="0">
                  <a:pos x="122469" y="34606"/>
                </a:cxn>
                <a:cxn ang="0">
                  <a:pos x="117304" y="33870"/>
                </a:cxn>
                <a:cxn ang="0">
                  <a:pos x="62710" y="6627"/>
                </a:cxn>
                <a:cxn ang="0">
                  <a:pos x="61234" y="6627"/>
                </a:cxn>
                <a:cxn ang="0">
                  <a:pos x="22871" y="22825"/>
                </a:cxn>
                <a:cxn ang="0">
                  <a:pos x="7378" y="61112"/>
                </a:cxn>
                <a:cxn ang="0">
                  <a:pos x="33937" y="106763"/>
                </a:cxn>
                <a:cxn ang="0">
                  <a:pos x="92958" y="142841"/>
                </a:cxn>
                <a:cxn ang="0">
                  <a:pos x="123206" y="194382"/>
                </a:cxn>
                <a:cxn ang="0">
                  <a:pos x="120255" y="212053"/>
                </a:cxn>
                <a:cxn ang="0">
                  <a:pos x="98860" y="244450"/>
                </a:cxn>
                <a:cxn ang="0">
                  <a:pos x="61972" y="256967"/>
                </a:cxn>
                <a:cxn ang="0">
                  <a:pos x="60497" y="256967"/>
                </a:cxn>
                <a:cxn ang="0">
                  <a:pos x="1476" y="227515"/>
                </a:cxn>
                <a:cxn ang="0">
                  <a:pos x="1476" y="222361"/>
                </a:cxn>
                <a:cxn ang="0">
                  <a:pos x="7378" y="223097"/>
                </a:cxn>
                <a:cxn ang="0">
                  <a:pos x="60497" y="249604"/>
                </a:cxn>
                <a:cxn ang="0">
                  <a:pos x="61972" y="249604"/>
                </a:cxn>
                <a:cxn ang="0">
                  <a:pos x="100336" y="233406"/>
                </a:cxn>
                <a:cxn ang="0">
                  <a:pos x="115829" y="195118"/>
                </a:cxn>
                <a:cxn ang="0">
                  <a:pos x="89269" y="148732"/>
                </a:cxn>
                <a:cxn ang="0">
                  <a:pos x="30248" y="113389"/>
                </a:cxn>
                <a:cxn ang="0">
                  <a:pos x="0" y="61849"/>
                </a:cxn>
                <a:cxn ang="0">
                  <a:pos x="2951" y="44178"/>
                </a:cxn>
                <a:cxn ang="0">
                  <a:pos x="24346" y="11781"/>
                </a:cxn>
                <a:cxn ang="0">
                  <a:pos x="61234" y="0"/>
                </a:cxn>
                <a:cxn ang="0">
                  <a:pos x="62710" y="0"/>
                </a:cxn>
                <a:cxn ang="0">
                  <a:pos x="123206" y="29452"/>
                </a:cxn>
              </a:cxnLst>
              <a:rect l="txL" t="txT" r="txR" b="txB"/>
              <a:pathLst>
                <a:path w="169" h="349">
                  <a:moveTo>
                    <a:pt x="167" y="40"/>
                  </a:moveTo>
                  <a:cubicBezTo>
                    <a:pt x="169" y="43"/>
                    <a:pt x="169" y="45"/>
                    <a:pt x="166" y="47"/>
                  </a:cubicBezTo>
                  <a:cubicBezTo>
                    <a:pt x="163" y="49"/>
                    <a:pt x="161" y="49"/>
                    <a:pt x="159" y="46"/>
                  </a:cubicBezTo>
                  <a:cubicBezTo>
                    <a:pt x="140" y="22"/>
                    <a:pt x="116" y="9"/>
                    <a:pt x="85" y="9"/>
                  </a:cubicBezTo>
                  <a:cubicBezTo>
                    <a:pt x="83" y="9"/>
                    <a:pt x="83" y="9"/>
                    <a:pt x="83" y="9"/>
                  </a:cubicBezTo>
                  <a:cubicBezTo>
                    <a:pt x="62" y="9"/>
                    <a:pt x="45" y="17"/>
                    <a:pt x="31" y="31"/>
                  </a:cubicBezTo>
                  <a:cubicBezTo>
                    <a:pt x="17" y="45"/>
                    <a:pt x="10" y="63"/>
                    <a:pt x="10" y="83"/>
                  </a:cubicBezTo>
                  <a:cubicBezTo>
                    <a:pt x="10" y="110"/>
                    <a:pt x="22" y="131"/>
                    <a:pt x="46" y="145"/>
                  </a:cubicBezTo>
                  <a:cubicBezTo>
                    <a:pt x="126" y="194"/>
                    <a:pt x="126" y="194"/>
                    <a:pt x="126" y="194"/>
                  </a:cubicBezTo>
                  <a:cubicBezTo>
                    <a:pt x="153" y="210"/>
                    <a:pt x="167" y="234"/>
                    <a:pt x="167" y="264"/>
                  </a:cubicBezTo>
                  <a:cubicBezTo>
                    <a:pt x="167" y="272"/>
                    <a:pt x="166" y="280"/>
                    <a:pt x="163" y="288"/>
                  </a:cubicBezTo>
                  <a:cubicBezTo>
                    <a:pt x="158" y="306"/>
                    <a:pt x="149" y="321"/>
                    <a:pt x="134" y="332"/>
                  </a:cubicBezTo>
                  <a:cubicBezTo>
                    <a:pt x="120" y="343"/>
                    <a:pt x="103" y="349"/>
                    <a:pt x="84" y="349"/>
                  </a:cubicBezTo>
                  <a:cubicBezTo>
                    <a:pt x="82" y="349"/>
                    <a:pt x="82" y="349"/>
                    <a:pt x="82" y="349"/>
                  </a:cubicBezTo>
                  <a:cubicBezTo>
                    <a:pt x="49" y="349"/>
                    <a:pt x="22" y="335"/>
                    <a:pt x="2" y="309"/>
                  </a:cubicBezTo>
                  <a:cubicBezTo>
                    <a:pt x="0" y="306"/>
                    <a:pt x="0" y="304"/>
                    <a:pt x="2" y="302"/>
                  </a:cubicBezTo>
                  <a:cubicBezTo>
                    <a:pt x="5" y="300"/>
                    <a:pt x="8" y="300"/>
                    <a:pt x="10" y="303"/>
                  </a:cubicBezTo>
                  <a:cubicBezTo>
                    <a:pt x="28" y="327"/>
                    <a:pt x="52" y="339"/>
                    <a:pt x="82" y="339"/>
                  </a:cubicBezTo>
                  <a:cubicBezTo>
                    <a:pt x="84" y="339"/>
                    <a:pt x="84" y="339"/>
                    <a:pt x="84" y="339"/>
                  </a:cubicBezTo>
                  <a:cubicBezTo>
                    <a:pt x="105" y="339"/>
                    <a:pt x="123" y="332"/>
                    <a:pt x="136" y="317"/>
                  </a:cubicBezTo>
                  <a:cubicBezTo>
                    <a:pt x="150" y="303"/>
                    <a:pt x="157" y="285"/>
                    <a:pt x="157" y="265"/>
                  </a:cubicBezTo>
                  <a:cubicBezTo>
                    <a:pt x="157" y="237"/>
                    <a:pt x="145" y="217"/>
                    <a:pt x="121" y="202"/>
                  </a:cubicBezTo>
                  <a:cubicBezTo>
                    <a:pt x="41" y="154"/>
                    <a:pt x="41" y="154"/>
                    <a:pt x="41" y="154"/>
                  </a:cubicBezTo>
                  <a:cubicBezTo>
                    <a:pt x="14" y="138"/>
                    <a:pt x="0" y="114"/>
                    <a:pt x="0" y="84"/>
                  </a:cubicBezTo>
                  <a:cubicBezTo>
                    <a:pt x="0" y="76"/>
                    <a:pt x="1" y="68"/>
                    <a:pt x="4" y="60"/>
                  </a:cubicBezTo>
                  <a:cubicBezTo>
                    <a:pt x="9" y="42"/>
                    <a:pt x="19" y="27"/>
                    <a:pt x="33" y="16"/>
                  </a:cubicBezTo>
                  <a:cubicBezTo>
                    <a:pt x="48" y="5"/>
                    <a:pt x="64" y="0"/>
                    <a:pt x="83" y="0"/>
                  </a:cubicBezTo>
                  <a:cubicBezTo>
                    <a:pt x="85" y="0"/>
                    <a:pt x="85" y="0"/>
                    <a:pt x="85" y="0"/>
                  </a:cubicBezTo>
                  <a:cubicBezTo>
                    <a:pt x="119" y="0"/>
                    <a:pt x="146" y="13"/>
                    <a:pt x="167" y="40"/>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grpSp>
      <p:sp>
        <p:nvSpPr>
          <p:cNvPr id="4105" name="Freeform 57"/>
          <p:cNvSpPr/>
          <p:nvPr/>
        </p:nvSpPr>
        <p:spPr>
          <a:xfrm>
            <a:off x="11012488" y="6050541"/>
            <a:ext cx="666750" cy="620712"/>
          </a:xfrm>
          <a:custGeom>
            <a:avLst/>
            <a:gdLst>
              <a:gd name="txL" fmla="*/ 0 w 1021"/>
              <a:gd name="txT" fmla="*/ 0 h 1021"/>
              <a:gd name="txR" fmla="*/ 1021 w 1021"/>
              <a:gd name="txB" fmla="*/ 1021 h 1021"/>
            </a:gdLst>
            <a:ahLst/>
            <a:cxnLst>
              <a:cxn ang="0">
                <a:pos x="642588" y="620712"/>
              </a:cxn>
              <a:cxn ang="0">
                <a:pos x="24162" y="620712"/>
              </a:cxn>
              <a:cxn ang="0">
                <a:pos x="0" y="598218"/>
              </a:cxn>
              <a:cxn ang="0">
                <a:pos x="0" y="22494"/>
              </a:cxn>
              <a:cxn ang="0">
                <a:pos x="24162" y="0"/>
              </a:cxn>
              <a:cxn ang="0">
                <a:pos x="642588" y="0"/>
              </a:cxn>
              <a:cxn ang="0">
                <a:pos x="666750" y="22494"/>
              </a:cxn>
              <a:cxn ang="0">
                <a:pos x="666750" y="598218"/>
              </a:cxn>
              <a:cxn ang="0">
                <a:pos x="642588" y="620712"/>
              </a:cxn>
            </a:cxnLst>
            <a:rect l="txL" t="txT" r="txR" b="txB"/>
            <a:pathLst>
              <a:path w="1021" h="1021">
                <a:moveTo>
                  <a:pt x="984" y="1021"/>
                </a:moveTo>
                <a:cubicBezTo>
                  <a:pt x="37" y="1021"/>
                  <a:pt x="37" y="1021"/>
                  <a:pt x="37" y="1021"/>
                </a:cubicBezTo>
                <a:cubicBezTo>
                  <a:pt x="17" y="1021"/>
                  <a:pt x="0" y="1005"/>
                  <a:pt x="0" y="984"/>
                </a:cubicBezTo>
                <a:cubicBezTo>
                  <a:pt x="0" y="37"/>
                  <a:pt x="0" y="37"/>
                  <a:pt x="0" y="37"/>
                </a:cubicBezTo>
                <a:cubicBezTo>
                  <a:pt x="0" y="17"/>
                  <a:pt x="17" y="0"/>
                  <a:pt x="37" y="0"/>
                </a:cubicBezTo>
                <a:cubicBezTo>
                  <a:pt x="984" y="0"/>
                  <a:pt x="984" y="0"/>
                  <a:pt x="984" y="0"/>
                </a:cubicBezTo>
                <a:cubicBezTo>
                  <a:pt x="1004" y="0"/>
                  <a:pt x="1021" y="17"/>
                  <a:pt x="1021" y="37"/>
                </a:cubicBezTo>
                <a:cubicBezTo>
                  <a:pt x="1021" y="984"/>
                  <a:pt x="1021" y="984"/>
                  <a:pt x="1021" y="984"/>
                </a:cubicBezTo>
                <a:cubicBezTo>
                  <a:pt x="1021" y="1005"/>
                  <a:pt x="1004" y="1021"/>
                  <a:pt x="984" y="1021"/>
                </a:cubicBezTo>
                <a:close/>
              </a:path>
            </a:pathLst>
          </a:custGeom>
          <a:noFill/>
          <a:ln w="12700" cap="rnd" cmpd="sng">
            <a:solidFill>
              <a:schemeClr val="bg1">
                <a:alpha val="100000"/>
              </a:schemeClr>
            </a:solidFill>
            <a:prstDash val="solid"/>
            <a:miter lim="800000"/>
            <a:headEnd type="none" w="med" len="med"/>
            <a:tailEnd type="none" w="med" len="me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06" name="Line 58"/>
          <p:cNvSpPr/>
          <p:nvPr/>
        </p:nvSpPr>
        <p:spPr>
          <a:xfrm>
            <a:off x="11118850" y="5974198"/>
            <a:ext cx="0" cy="107950"/>
          </a:xfrm>
          <a:prstGeom prst="line">
            <a:avLst/>
          </a:prstGeom>
          <a:ln w="12700" cap="rnd" cmpd="sng">
            <a:solidFill>
              <a:schemeClr val="bg1"/>
            </a:solidFill>
            <a:prstDash val="solid"/>
            <a:headEnd type="none" w="med" len="med"/>
            <a:tailEnd type="none" w="med" len="med"/>
          </a:ln>
        </p:spPr>
      </p:sp>
      <p:sp>
        <p:nvSpPr>
          <p:cNvPr id="4107" name="Line 59"/>
          <p:cNvSpPr/>
          <p:nvPr/>
        </p:nvSpPr>
        <p:spPr>
          <a:xfrm>
            <a:off x="11572875" y="5994978"/>
            <a:ext cx="0" cy="107950"/>
          </a:xfrm>
          <a:prstGeom prst="line">
            <a:avLst/>
          </a:prstGeom>
          <a:ln w="12700" cap="rnd" cmpd="sng">
            <a:solidFill>
              <a:schemeClr val="bg1"/>
            </a:solidFill>
            <a:prstDash val="solid"/>
            <a:headEnd type="none" w="med" len="med"/>
            <a:tailEnd type="none" w="med" len="med"/>
          </a:ln>
        </p:spPr>
      </p:sp>
      <p:sp>
        <p:nvSpPr>
          <p:cNvPr id="4108" name="Line 62"/>
          <p:cNvSpPr/>
          <p:nvPr/>
        </p:nvSpPr>
        <p:spPr>
          <a:xfrm>
            <a:off x="11063288" y="6163253"/>
            <a:ext cx="566737" cy="0"/>
          </a:xfrm>
          <a:prstGeom prst="line">
            <a:avLst/>
          </a:prstGeom>
          <a:ln w="12700" cap="rnd" cmpd="sng">
            <a:solidFill>
              <a:schemeClr val="bg1"/>
            </a:solidFill>
            <a:prstDash val="solid"/>
            <a:headEnd type="none" w="med" len="med"/>
            <a:tailEnd type="none" w="med" len="med"/>
          </a:ln>
        </p:spPr>
      </p:sp>
      <p:sp>
        <p:nvSpPr>
          <p:cNvPr id="4109" name="Text Box 33"/>
          <p:cNvSpPr txBox="1"/>
          <p:nvPr/>
        </p:nvSpPr>
        <p:spPr>
          <a:xfrm>
            <a:off x="11066463" y="6188653"/>
            <a:ext cx="665162" cy="461665"/>
          </a:xfrm>
          <a:prstGeom prst="rect">
            <a:avLst/>
          </a:prstGeom>
          <a:noFill/>
          <a:ln w="9525">
            <a:noFill/>
          </a:ln>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2400" dirty="0">
                <a:solidFill>
                  <a:srgbClr val="FFFFFF"/>
                </a:solidFill>
                <a:latin typeface="Meiryo UI" panose="020B0604030504040204" pitchFamily="34" charset="-128"/>
                <a:ea typeface="Meiryo UI" panose="020B0604030504040204" pitchFamily="34" charset="-128"/>
              </a:rPr>
              <a:t>13</a:t>
            </a:r>
            <a:endParaRPr kumimoji="0" lang="zh-CN" altLang="en-US" sz="1800" b="0" i="0" u="none" strike="noStrike" kern="1200" cap="none" spc="0" normalizeH="0" baseline="0" noProof="0" dirty="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5" name="TextBox 64"/>
          <p:cNvSpPr txBox="1"/>
          <p:nvPr/>
        </p:nvSpPr>
        <p:spPr>
          <a:xfrm>
            <a:off x="884238" y="327025"/>
            <a:ext cx="1723549" cy="400110"/>
          </a:xfrm>
          <a:prstGeom prst="rect">
            <a:avLst/>
          </a:prstGeom>
          <a:noFill/>
          <a:ln w="9525">
            <a:noFill/>
          </a:ln>
        </p:spPr>
        <p:txBody>
          <a:bodyPr wrap="none">
            <a:spAutoFit/>
          </a:bodyPr>
          <a:lstStyle/>
          <a:p>
            <a:r>
              <a:rPr lang="zh-CN" altLang="en-US" sz="2000" dirty="0">
                <a:solidFill>
                  <a:srgbClr val="F8F8F8"/>
                </a:solidFill>
                <a:latin typeface="微软雅黑" panose="020B0503020204020204" pitchFamily="34" charset="-122"/>
                <a:ea typeface="微软雅黑" panose="020B0503020204020204" pitchFamily="34" charset="-122"/>
              </a:rPr>
              <a:t>五、模型架构</a:t>
            </a:r>
          </a:p>
        </p:txBody>
      </p:sp>
      <p:sp>
        <p:nvSpPr>
          <p:cNvPr id="2" name="文本框 1">
            <a:extLst>
              <a:ext uri="{FF2B5EF4-FFF2-40B4-BE49-F238E27FC236}">
                <a16:creationId xmlns:a16="http://schemas.microsoft.com/office/drawing/2014/main" id="{F0087167-A39C-54EC-9109-FC7D6D9B095D}"/>
              </a:ext>
            </a:extLst>
          </p:cNvPr>
          <p:cNvSpPr txBox="1"/>
          <p:nvPr/>
        </p:nvSpPr>
        <p:spPr>
          <a:xfrm>
            <a:off x="711808" y="1467420"/>
            <a:ext cx="3723306" cy="369332"/>
          </a:xfrm>
          <a:prstGeom prst="rect">
            <a:avLst/>
          </a:prstGeom>
          <a:noFill/>
        </p:spPr>
        <p:txBody>
          <a:bodyPr wrap="square" rtlCol="0">
            <a:spAutoFit/>
          </a:bodyPr>
          <a:lstStyle/>
          <a:p>
            <a:r>
              <a:rPr lang="zh-CN" altLang="en-US" dirty="0"/>
              <a:t>对比学习</a:t>
            </a:r>
          </a:p>
        </p:txBody>
      </p:sp>
      <p:sp>
        <p:nvSpPr>
          <p:cNvPr id="4" name="文本框 3">
            <a:extLst>
              <a:ext uri="{FF2B5EF4-FFF2-40B4-BE49-F238E27FC236}">
                <a16:creationId xmlns:a16="http://schemas.microsoft.com/office/drawing/2014/main" id="{0FB49440-5F94-52DC-28FA-16C2D269A500}"/>
              </a:ext>
            </a:extLst>
          </p:cNvPr>
          <p:cNvSpPr txBox="1"/>
          <p:nvPr/>
        </p:nvSpPr>
        <p:spPr>
          <a:xfrm>
            <a:off x="711807" y="1957882"/>
            <a:ext cx="7583497" cy="2031325"/>
          </a:xfrm>
          <a:prstGeom prst="rect">
            <a:avLst/>
          </a:prstGeom>
          <a:noFill/>
        </p:spPr>
        <p:txBody>
          <a:bodyPr wrap="square" rtlCol="0">
            <a:spAutoFit/>
          </a:bodyPr>
          <a:lstStyle/>
          <a:p>
            <a:r>
              <a:rPr lang="en-US" altLang="zh-CN" dirty="0"/>
              <a:t>	</a:t>
            </a:r>
            <a:r>
              <a:rPr lang="zh-CN" altLang="en-US" dirty="0"/>
              <a:t>对比学习的出现，是图像领域为了解决“在没有更大标注数据集的情况下，如何采用自监督预训练模式，来从中吸取图像本身的先验知识分布，得到一个预训练的模型。</a:t>
            </a:r>
            <a:endParaRPr lang="en-US" altLang="zh-CN" dirty="0"/>
          </a:p>
          <a:p>
            <a:r>
              <a:rPr lang="en-US" altLang="zh-CN" dirty="0"/>
              <a:t>	</a:t>
            </a:r>
            <a:r>
              <a:rPr lang="zh-CN" altLang="en-US" dirty="0"/>
              <a:t>对比学习处于“无明确定义、有指导原则”的状态，它的指导原则是：通过自动构造相似实例和不相似实例，要求习得一个表示学习模型，通过这个模型，使得相似的实例在投影空间中比较接近，而不相似的实例在投影空间中距离比较远。</a:t>
            </a:r>
          </a:p>
        </p:txBody>
      </p:sp>
      <p:sp>
        <p:nvSpPr>
          <p:cNvPr id="6" name="文本框 5">
            <a:extLst>
              <a:ext uri="{FF2B5EF4-FFF2-40B4-BE49-F238E27FC236}">
                <a16:creationId xmlns:a16="http://schemas.microsoft.com/office/drawing/2014/main" id="{1B534331-971C-B3A5-9AF0-7D1B3F3A36BE}"/>
              </a:ext>
            </a:extLst>
          </p:cNvPr>
          <p:cNvSpPr txBox="1"/>
          <p:nvPr/>
        </p:nvSpPr>
        <p:spPr>
          <a:xfrm>
            <a:off x="784185" y="5974198"/>
            <a:ext cx="8019863" cy="276999"/>
          </a:xfrm>
          <a:prstGeom prst="rect">
            <a:avLst/>
          </a:prstGeom>
          <a:noFill/>
        </p:spPr>
        <p:txBody>
          <a:bodyPr wrap="square">
            <a:spAutoFit/>
          </a:bodyPr>
          <a:lstStyle/>
          <a:p>
            <a:r>
              <a:rPr lang="en-US" altLang="zh-CN" sz="1200" b="1" dirty="0">
                <a:solidFill>
                  <a:schemeClr val="bg1"/>
                </a:solidFill>
              </a:rPr>
              <a:t>Understanding Contrastive Representation Learning through Alignment and Uniformity on the Hypersphere</a:t>
            </a:r>
          </a:p>
        </p:txBody>
      </p:sp>
    </p:spTree>
    <p:extLst>
      <p:ext uri="{BB962C8B-B14F-4D97-AF65-F5344CB8AC3E}">
        <p14:creationId xmlns:p14="http://schemas.microsoft.com/office/powerpoint/2010/main" val="1476055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五边形 46"/>
          <p:cNvSpPr/>
          <p:nvPr/>
        </p:nvSpPr>
        <p:spPr>
          <a:xfrm>
            <a:off x="85725" y="258763"/>
            <a:ext cx="765175" cy="487362"/>
          </a:xfrm>
          <a:prstGeom prst="homePlate">
            <a:avLst>
              <a:gd name="adj" fmla="val 29641"/>
            </a:avLst>
          </a:prstGeom>
          <a:solidFill>
            <a:schemeClr val="bg1"/>
          </a:solidFill>
          <a:ln w="9525">
            <a:noFill/>
          </a:ln>
        </p:spPr>
        <p:txBody>
          <a:bodyPr lIns="90170" tIns="46990" rIns="90170" bIns="46990"/>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00" name="五边形 46"/>
          <p:cNvSpPr/>
          <p:nvPr/>
        </p:nvSpPr>
        <p:spPr>
          <a:xfrm>
            <a:off x="0" y="258763"/>
            <a:ext cx="765175" cy="487362"/>
          </a:xfrm>
          <a:prstGeom prst="homePlate">
            <a:avLst>
              <a:gd name="adj" fmla="val 29641"/>
            </a:avLst>
          </a:prstGeom>
          <a:solidFill>
            <a:schemeClr val="bg2"/>
          </a:solidFill>
          <a:ln w="9525">
            <a:noFill/>
          </a:ln>
        </p:spPr>
        <p:txBody>
          <a:bodyPr lIns="90170" tIns="46990" rIns="90170" bIns="46990"/>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4103" name="TIMELINE"/>
          <p:cNvGrpSpPr/>
          <p:nvPr/>
        </p:nvGrpSpPr>
        <p:grpSpPr>
          <a:xfrm>
            <a:off x="9302750" y="6052128"/>
            <a:ext cx="1570038" cy="349250"/>
            <a:chOff x="0" y="0"/>
            <a:chExt cx="1775962" cy="424224"/>
          </a:xfrm>
        </p:grpSpPr>
        <p:sp>
          <p:nvSpPr>
            <p:cNvPr id="4171" name="Freeform 37"/>
            <p:cNvSpPr/>
            <p:nvPr/>
          </p:nvSpPr>
          <p:spPr>
            <a:xfrm>
              <a:off x="0" y="1520"/>
              <a:ext cx="217434" cy="422703"/>
            </a:xfrm>
            <a:custGeom>
              <a:avLst/>
              <a:gdLst>
                <a:gd name="txL" fmla="*/ 0 w 296"/>
                <a:gd name="txT" fmla="*/ 0 h 573"/>
                <a:gd name="txR" fmla="*/ 296 w 296"/>
                <a:gd name="txB" fmla="*/ 573 h 573"/>
              </a:gdLst>
              <a:ahLst/>
              <a:cxnLst>
                <a:cxn ang="0">
                  <a:pos x="217434" y="11066"/>
                </a:cxn>
                <a:cxn ang="0">
                  <a:pos x="206415" y="22869"/>
                </a:cxn>
                <a:cxn ang="0">
                  <a:pos x="122674" y="22869"/>
                </a:cxn>
                <a:cxn ang="0">
                  <a:pos x="120470" y="25820"/>
                </a:cxn>
                <a:cxn ang="0">
                  <a:pos x="120470" y="410900"/>
                </a:cxn>
                <a:cxn ang="0">
                  <a:pos x="109452" y="422703"/>
                </a:cxn>
                <a:cxn ang="0">
                  <a:pos x="97698" y="410900"/>
                </a:cxn>
                <a:cxn ang="0">
                  <a:pos x="97698" y="25820"/>
                </a:cxn>
                <a:cxn ang="0">
                  <a:pos x="94760" y="22869"/>
                </a:cxn>
                <a:cxn ang="0">
                  <a:pos x="11753" y="22869"/>
                </a:cxn>
                <a:cxn ang="0">
                  <a:pos x="0" y="11066"/>
                </a:cxn>
                <a:cxn ang="0">
                  <a:pos x="11753" y="0"/>
                </a:cxn>
                <a:cxn ang="0">
                  <a:pos x="206415" y="0"/>
                </a:cxn>
                <a:cxn ang="0">
                  <a:pos x="217434" y="11066"/>
                </a:cxn>
              </a:cxnLst>
              <a:rect l="txL" t="txT" r="txR" b="txB"/>
              <a:pathLst>
                <a:path w="296" h="573">
                  <a:moveTo>
                    <a:pt x="296" y="15"/>
                  </a:moveTo>
                  <a:cubicBezTo>
                    <a:pt x="296" y="26"/>
                    <a:pt x="291" y="31"/>
                    <a:pt x="281" y="31"/>
                  </a:cubicBezTo>
                  <a:cubicBezTo>
                    <a:pt x="167" y="31"/>
                    <a:pt x="167" y="31"/>
                    <a:pt x="167" y="31"/>
                  </a:cubicBezTo>
                  <a:cubicBezTo>
                    <a:pt x="165" y="31"/>
                    <a:pt x="164" y="32"/>
                    <a:pt x="164" y="35"/>
                  </a:cubicBezTo>
                  <a:cubicBezTo>
                    <a:pt x="164" y="557"/>
                    <a:pt x="164" y="557"/>
                    <a:pt x="164" y="557"/>
                  </a:cubicBezTo>
                  <a:cubicBezTo>
                    <a:pt x="164" y="567"/>
                    <a:pt x="159" y="573"/>
                    <a:pt x="149" y="573"/>
                  </a:cubicBezTo>
                  <a:cubicBezTo>
                    <a:pt x="138" y="573"/>
                    <a:pt x="133" y="567"/>
                    <a:pt x="133" y="557"/>
                  </a:cubicBezTo>
                  <a:cubicBezTo>
                    <a:pt x="133" y="35"/>
                    <a:pt x="133" y="35"/>
                    <a:pt x="133" y="35"/>
                  </a:cubicBezTo>
                  <a:cubicBezTo>
                    <a:pt x="133" y="32"/>
                    <a:pt x="132" y="31"/>
                    <a:pt x="129" y="31"/>
                  </a:cubicBezTo>
                  <a:cubicBezTo>
                    <a:pt x="16" y="31"/>
                    <a:pt x="16" y="31"/>
                    <a:pt x="16" y="31"/>
                  </a:cubicBezTo>
                  <a:cubicBezTo>
                    <a:pt x="5" y="31"/>
                    <a:pt x="0" y="26"/>
                    <a:pt x="0" y="15"/>
                  </a:cubicBezTo>
                  <a:cubicBezTo>
                    <a:pt x="0" y="5"/>
                    <a:pt x="5" y="0"/>
                    <a:pt x="16" y="0"/>
                  </a:cubicBezTo>
                  <a:cubicBezTo>
                    <a:pt x="281" y="0"/>
                    <a:pt x="281" y="0"/>
                    <a:pt x="281" y="0"/>
                  </a:cubicBezTo>
                  <a:cubicBezTo>
                    <a:pt x="291" y="0"/>
                    <a:pt x="296" y="5"/>
                    <a:pt x="296" y="15"/>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2" name="Freeform 38"/>
            <p:cNvSpPr/>
            <p:nvPr/>
          </p:nvSpPr>
          <p:spPr>
            <a:xfrm>
              <a:off x="275214" y="1520"/>
              <a:ext cx="22808" cy="422703"/>
            </a:xfrm>
            <a:custGeom>
              <a:avLst/>
              <a:gdLst>
                <a:gd name="txL" fmla="*/ 0 w 31"/>
                <a:gd name="txT" fmla="*/ 0 h 573"/>
                <a:gd name="txR" fmla="*/ 31 w 31"/>
                <a:gd name="txB" fmla="*/ 573 h 573"/>
              </a:gdLst>
              <a:ahLst/>
              <a:cxnLst>
                <a:cxn ang="0">
                  <a:pos x="22808" y="410900"/>
                </a:cxn>
                <a:cxn ang="0">
                  <a:pos x="11036" y="422703"/>
                </a:cxn>
                <a:cxn ang="0">
                  <a:pos x="0" y="410900"/>
                </a:cxn>
                <a:cxn ang="0">
                  <a:pos x="0" y="11066"/>
                </a:cxn>
                <a:cxn ang="0">
                  <a:pos x="11036" y="0"/>
                </a:cxn>
                <a:cxn ang="0">
                  <a:pos x="22808" y="11066"/>
                </a:cxn>
                <a:cxn ang="0">
                  <a:pos x="22808" y="410900"/>
                </a:cxn>
              </a:cxnLst>
              <a:rect l="txL" t="txT" r="txR" b="txB"/>
              <a:pathLst>
                <a:path w="31" h="573">
                  <a:moveTo>
                    <a:pt x="31" y="557"/>
                  </a:moveTo>
                  <a:cubicBezTo>
                    <a:pt x="31" y="567"/>
                    <a:pt x="25" y="573"/>
                    <a:pt x="15" y="573"/>
                  </a:cubicBezTo>
                  <a:cubicBezTo>
                    <a:pt x="5" y="573"/>
                    <a:pt x="0" y="567"/>
                    <a:pt x="0" y="557"/>
                  </a:cubicBezTo>
                  <a:cubicBezTo>
                    <a:pt x="0" y="15"/>
                    <a:pt x="0" y="15"/>
                    <a:pt x="0" y="15"/>
                  </a:cubicBezTo>
                  <a:cubicBezTo>
                    <a:pt x="0" y="5"/>
                    <a:pt x="5" y="0"/>
                    <a:pt x="15" y="0"/>
                  </a:cubicBezTo>
                  <a:cubicBezTo>
                    <a:pt x="25" y="0"/>
                    <a:pt x="31" y="5"/>
                    <a:pt x="31" y="15"/>
                  </a:cubicBezTo>
                  <a:lnTo>
                    <a:pt x="31" y="557"/>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3" name="Freeform 39"/>
            <p:cNvSpPr/>
            <p:nvPr/>
          </p:nvSpPr>
          <p:spPr>
            <a:xfrm>
              <a:off x="355800" y="0"/>
              <a:ext cx="302583" cy="424224"/>
            </a:xfrm>
            <a:custGeom>
              <a:avLst/>
              <a:gdLst>
                <a:gd name="txL" fmla="*/ 0 w 410"/>
                <a:gd name="txT" fmla="*/ 0 h 575"/>
                <a:gd name="txR" fmla="*/ 410 w 410"/>
                <a:gd name="txB" fmla="*/ 575 h 575"/>
              </a:gdLst>
              <a:ahLst/>
              <a:cxnLst>
                <a:cxn ang="0">
                  <a:pos x="302583" y="412420"/>
                </a:cxn>
                <a:cxn ang="0">
                  <a:pos x="291513" y="424224"/>
                </a:cxn>
                <a:cxn ang="0">
                  <a:pos x="280443" y="412420"/>
                </a:cxn>
                <a:cxn ang="0">
                  <a:pos x="280443" y="67876"/>
                </a:cxn>
                <a:cxn ang="0">
                  <a:pos x="278967" y="67138"/>
                </a:cxn>
                <a:cxn ang="0">
                  <a:pos x="277491" y="67876"/>
                </a:cxn>
                <a:cxn ang="0">
                  <a:pos x="161624" y="303228"/>
                </a:cxn>
                <a:cxn ang="0">
                  <a:pos x="151292" y="309868"/>
                </a:cxn>
                <a:cxn ang="0">
                  <a:pos x="140959" y="303228"/>
                </a:cxn>
                <a:cxn ang="0">
                  <a:pos x="25092" y="67876"/>
                </a:cxn>
                <a:cxn ang="0">
                  <a:pos x="24354" y="67138"/>
                </a:cxn>
                <a:cxn ang="0">
                  <a:pos x="22878" y="67876"/>
                </a:cxn>
                <a:cxn ang="0">
                  <a:pos x="22878" y="412420"/>
                </a:cxn>
                <a:cxn ang="0">
                  <a:pos x="11808" y="424224"/>
                </a:cxn>
                <a:cxn ang="0">
                  <a:pos x="0" y="412420"/>
                </a:cxn>
                <a:cxn ang="0">
                  <a:pos x="0" y="12542"/>
                </a:cxn>
                <a:cxn ang="0">
                  <a:pos x="8856" y="1476"/>
                </a:cxn>
                <a:cxn ang="0">
                  <a:pos x="22140" y="8853"/>
                </a:cxn>
                <a:cxn ang="0">
                  <a:pos x="149815" y="270028"/>
                </a:cxn>
                <a:cxn ang="0">
                  <a:pos x="152768" y="270028"/>
                </a:cxn>
                <a:cxn ang="0">
                  <a:pos x="281181" y="8853"/>
                </a:cxn>
                <a:cxn ang="0">
                  <a:pos x="293727" y="1476"/>
                </a:cxn>
                <a:cxn ang="0">
                  <a:pos x="302583" y="12542"/>
                </a:cxn>
                <a:cxn ang="0">
                  <a:pos x="302583" y="412420"/>
                </a:cxn>
              </a:cxnLst>
              <a:rect l="txL" t="txT" r="txR" b="txB"/>
              <a:pathLst>
                <a:path w="410" h="575">
                  <a:moveTo>
                    <a:pt x="410" y="559"/>
                  </a:moveTo>
                  <a:cubicBezTo>
                    <a:pt x="410" y="569"/>
                    <a:pt x="405" y="575"/>
                    <a:pt x="395" y="575"/>
                  </a:cubicBezTo>
                  <a:cubicBezTo>
                    <a:pt x="385" y="575"/>
                    <a:pt x="380" y="569"/>
                    <a:pt x="380" y="559"/>
                  </a:cubicBezTo>
                  <a:cubicBezTo>
                    <a:pt x="380" y="92"/>
                    <a:pt x="380" y="92"/>
                    <a:pt x="380" y="92"/>
                  </a:cubicBezTo>
                  <a:cubicBezTo>
                    <a:pt x="380" y="92"/>
                    <a:pt x="379" y="91"/>
                    <a:pt x="378" y="91"/>
                  </a:cubicBezTo>
                  <a:cubicBezTo>
                    <a:pt x="377" y="91"/>
                    <a:pt x="376" y="91"/>
                    <a:pt x="376" y="92"/>
                  </a:cubicBezTo>
                  <a:cubicBezTo>
                    <a:pt x="219" y="411"/>
                    <a:pt x="219" y="411"/>
                    <a:pt x="219" y="411"/>
                  </a:cubicBezTo>
                  <a:cubicBezTo>
                    <a:pt x="216" y="417"/>
                    <a:pt x="211" y="420"/>
                    <a:pt x="205" y="420"/>
                  </a:cubicBezTo>
                  <a:cubicBezTo>
                    <a:pt x="199" y="420"/>
                    <a:pt x="194" y="417"/>
                    <a:pt x="191" y="411"/>
                  </a:cubicBezTo>
                  <a:cubicBezTo>
                    <a:pt x="34" y="92"/>
                    <a:pt x="34" y="92"/>
                    <a:pt x="34" y="92"/>
                  </a:cubicBezTo>
                  <a:cubicBezTo>
                    <a:pt x="34" y="91"/>
                    <a:pt x="33" y="91"/>
                    <a:pt x="33" y="91"/>
                  </a:cubicBezTo>
                  <a:cubicBezTo>
                    <a:pt x="31" y="91"/>
                    <a:pt x="31" y="92"/>
                    <a:pt x="31" y="92"/>
                  </a:cubicBezTo>
                  <a:cubicBezTo>
                    <a:pt x="31" y="559"/>
                    <a:pt x="31" y="559"/>
                    <a:pt x="31" y="559"/>
                  </a:cubicBezTo>
                  <a:cubicBezTo>
                    <a:pt x="31" y="569"/>
                    <a:pt x="26" y="575"/>
                    <a:pt x="16" y="575"/>
                  </a:cubicBezTo>
                  <a:cubicBezTo>
                    <a:pt x="5" y="575"/>
                    <a:pt x="0" y="569"/>
                    <a:pt x="0" y="559"/>
                  </a:cubicBezTo>
                  <a:cubicBezTo>
                    <a:pt x="0" y="17"/>
                    <a:pt x="0" y="17"/>
                    <a:pt x="0" y="17"/>
                  </a:cubicBezTo>
                  <a:cubicBezTo>
                    <a:pt x="0" y="9"/>
                    <a:pt x="4" y="4"/>
                    <a:pt x="12" y="2"/>
                  </a:cubicBezTo>
                  <a:cubicBezTo>
                    <a:pt x="20" y="0"/>
                    <a:pt x="26" y="4"/>
                    <a:pt x="30" y="12"/>
                  </a:cubicBezTo>
                  <a:cubicBezTo>
                    <a:pt x="203" y="366"/>
                    <a:pt x="203" y="366"/>
                    <a:pt x="203" y="366"/>
                  </a:cubicBezTo>
                  <a:cubicBezTo>
                    <a:pt x="204" y="368"/>
                    <a:pt x="206" y="368"/>
                    <a:pt x="207" y="366"/>
                  </a:cubicBezTo>
                  <a:cubicBezTo>
                    <a:pt x="381" y="12"/>
                    <a:pt x="381" y="12"/>
                    <a:pt x="381" y="12"/>
                  </a:cubicBezTo>
                  <a:cubicBezTo>
                    <a:pt x="385" y="4"/>
                    <a:pt x="390" y="0"/>
                    <a:pt x="398" y="2"/>
                  </a:cubicBezTo>
                  <a:cubicBezTo>
                    <a:pt x="406" y="4"/>
                    <a:pt x="410" y="9"/>
                    <a:pt x="410" y="17"/>
                  </a:cubicBezTo>
                  <a:lnTo>
                    <a:pt x="410" y="559"/>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4" name="Freeform 40"/>
            <p:cNvSpPr/>
            <p:nvPr/>
          </p:nvSpPr>
          <p:spPr>
            <a:xfrm>
              <a:off x="717683" y="1520"/>
              <a:ext cx="194626" cy="422703"/>
            </a:xfrm>
            <a:custGeom>
              <a:avLst/>
              <a:gdLst>
                <a:gd name="txL" fmla="*/ 0 w 265"/>
                <a:gd name="txT" fmla="*/ 0 h 573"/>
                <a:gd name="txR" fmla="*/ 265 w 265"/>
                <a:gd name="txB" fmla="*/ 573 h 573"/>
              </a:gdLst>
              <a:ahLst/>
              <a:cxnLst>
                <a:cxn ang="0">
                  <a:pos x="194626" y="410900"/>
                </a:cxn>
                <a:cxn ang="0">
                  <a:pos x="182875" y="422703"/>
                </a:cxn>
                <a:cxn ang="0">
                  <a:pos x="11751" y="422703"/>
                </a:cxn>
                <a:cxn ang="0">
                  <a:pos x="0" y="410900"/>
                </a:cxn>
                <a:cxn ang="0">
                  <a:pos x="0" y="11066"/>
                </a:cxn>
                <a:cxn ang="0">
                  <a:pos x="11751" y="0"/>
                </a:cxn>
                <a:cxn ang="0">
                  <a:pos x="182875" y="0"/>
                </a:cxn>
                <a:cxn ang="0">
                  <a:pos x="194626" y="11066"/>
                </a:cxn>
                <a:cxn ang="0">
                  <a:pos x="182875" y="22869"/>
                </a:cxn>
                <a:cxn ang="0">
                  <a:pos x="24971" y="22869"/>
                </a:cxn>
                <a:cxn ang="0">
                  <a:pos x="22033" y="25820"/>
                </a:cxn>
                <a:cxn ang="0">
                  <a:pos x="22033" y="196229"/>
                </a:cxn>
                <a:cxn ang="0">
                  <a:pos x="24971" y="199917"/>
                </a:cxn>
                <a:cxn ang="0">
                  <a:pos x="160107" y="199917"/>
                </a:cxn>
                <a:cxn ang="0">
                  <a:pos x="171858" y="210983"/>
                </a:cxn>
                <a:cxn ang="0">
                  <a:pos x="160107" y="222786"/>
                </a:cxn>
                <a:cxn ang="0">
                  <a:pos x="24971" y="222786"/>
                </a:cxn>
                <a:cxn ang="0">
                  <a:pos x="22033" y="224999"/>
                </a:cxn>
                <a:cxn ang="0">
                  <a:pos x="22033" y="396883"/>
                </a:cxn>
                <a:cxn ang="0">
                  <a:pos x="24971" y="399834"/>
                </a:cxn>
                <a:cxn ang="0">
                  <a:pos x="182875" y="399834"/>
                </a:cxn>
                <a:cxn ang="0">
                  <a:pos x="194626" y="410900"/>
                </a:cxn>
              </a:cxnLst>
              <a:rect l="txL" t="txT" r="txR" b="txB"/>
              <a:pathLst>
                <a:path w="265" h="573">
                  <a:moveTo>
                    <a:pt x="265" y="557"/>
                  </a:moveTo>
                  <a:cubicBezTo>
                    <a:pt x="265" y="568"/>
                    <a:pt x="260" y="573"/>
                    <a:pt x="249" y="573"/>
                  </a:cubicBezTo>
                  <a:cubicBezTo>
                    <a:pt x="16" y="573"/>
                    <a:pt x="16" y="573"/>
                    <a:pt x="16" y="573"/>
                  </a:cubicBezTo>
                  <a:cubicBezTo>
                    <a:pt x="5" y="573"/>
                    <a:pt x="0" y="567"/>
                    <a:pt x="0" y="557"/>
                  </a:cubicBezTo>
                  <a:cubicBezTo>
                    <a:pt x="0" y="15"/>
                    <a:pt x="0" y="15"/>
                    <a:pt x="0" y="15"/>
                  </a:cubicBezTo>
                  <a:cubicBezTo>
                    <a:pt x="0" y="5"/>
                    <a:pt x="5" y="0"/>
                    <a:pt x="16" y="0"/>
                  </a:cubicBezTo>
                  <a:cubicBezTo>
                    <a:pt x="249" y="0"/>
                    <a:pt x="249" y="0"/>
                    <a:pt x="249" y="0"/>
                  </a:cubicBezTo>
                  <a:cubicBezTo>
                    <a:pt x="260" y="0"/>
                    <a:pt x="265" y="5"/>
                    <a:pt x="265" y="15"/>
                  </a:cubicBezTo>
                  <a:cubicBezTo>
                    <a:pt x="265" y="26"/>
                    <a:pt x="260" y="31"/>
                    <a:pt x="249" y="31"/>
                  </a:cubicBezTo>
                  <a:cubicBezTo>
                    <a:pt x="34" y="31"/>
                    <a:pt x="34" y="31"/>
                    <a:pt x="34" y="31"/>
                  </a:cubicBezTo>
                  <a:cubicBezTo>
                    <a:pt x="32" y="31"/>
                    <a:pt x="30" y="32"/>
                    <a:pt x="30" y="35"/>
                  </a:cubicBezTo>
                  <a:cubicBezTo>
                    <a:pt x="30" y="266"/>
                    <a:pt x="30" y="266"/>
                    <a:pt x="30" y="266"/>
                  </a:cubicBezTo>
                  <a:cubicBezTo>
                    <a:pt x="30" y="269"/>
                    <a:pt x="32" y="271"/>
                    <a:pt x="34" y="271"/>
                  </a:cubicBezTo>
                  <a:cubicBezTo>
                    <a:pt x="218" y="271"/>
                    <a:pt x="218" y="271"/>
                    <a:pt x="218" y="271"/>
                  </a:cubicBezTo>
                  <a:cubicBezTo>
                    <a:pt x="228" y="271"/>
                    <a:pt x="234" y="276"/>
                    <a:pt x="234" y="286"/>
                  </a:cubicBezTo>
                  <a:cubicBezTo>
                    <a:pt x="234" y="296"/>
                    <a:pt x="228" y="302"/>
                    <a:pt x="218" y="302"/>
                  </a:cubicBezTo>
                  <a:cubicBezTo>
                    <a:pt x="34" y="302"/>
                    <a:pt x="34" y="302"/>
                    <a:pt x="34" y="302"/>
                  </a:cubicBezTo>
                  <a:cubicBezTo>
                    <a:pt x="32" y="302"/>
                    <a:pt x="30" y="303"/>
                    <a:pt x="30" y="305"/>
                  </a:cubicBezTo>
                  <a:cubicBezTo>
                    <a:pt x="30" y="538"/>
                    <a:pt x="30" y="538"/>
                    <a:pt x="30" y="538"/>
                  </a:cubicBezTo>
                  <a:cubicBezTo>
                    <a:pt x="30" y="540"/>
                    <a:pt x="32" y="542"/>
                    <a:pt x="34" y="542"/>
                  </a:cubicBezTo>
                  <a:cubicBezTo>
                    <a:pt x="249" y="542"/>
                    <a:pt x="249" y="542"/>
                    <a:pt x="249" y="542"/>
                  </a:cubicBezTo>
                  <a:cubicBezTo>
                    <a:pt x="260" y="542"/>
                    <a:pt x="265" y="547"/>
                    <a:pt x="265" y="557"/>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5" name="Freeform 41"/>
            <p:cNvSpPr/>
            <p:nvPr/>
          </p:nvSpPr>
          <p:spPr>
            <a:xfrm>
              <a:off x="970088" y="1520"/>
              <a:ext cx="194626" cy="422703"/>
            </a:xfrm>
            <a:custGeom>
              <a:avLst/>
              <a:gdLst>
                <a:gd name="txL" fmla="*/ 0 w 265"/>
                <a:gd name="txT" fmla="*/ 0 h 573"/>
                <a:gd name="txR" fmla="*/ 265 w 265"/>
                <a:gd name="txB" fmla="*/ 573 h 573"/>
              </a:gdLst>
              <a:ahLst/>
              <a:cxnLst>
                <a:cxn ang="0">
                  <a:pos x="194626" y="410900"/>
                </a:cxn>
                <a:cxn ang="0">
                  <a:pos x="182875" y="422703"/>
                </a:cxn>
                <a:cxn ang="0">
                  <a:pos x="11751" y="422703"/>
                </a:cxn>
                <a:cxn ang="0">
                  <a:pos x="0" y="410900"/>
                </a:cxn>
                <a:cxn ang="0">
                  <a:pos x="0" y="11066"/>
                </a:cxn>
                <a:cxn ang="0">
                  <a:pos x="11017" y="0"/>
                </a:cxn>
                <a:cxn ang="0">
                  <a:pos x="22033" y="11066"/>
                </a:cxn>
                <a:cxn ang="0">
                  <a:pos x="22033" y="396883"/>
                </a:cxn>
                <a:cxn ang="0">
                  <a:pos x="24971" y="399834"/>
                </a:cxn>
                <a:cxn ang="0">
                  <a:pos x="182875" y="399834"/>
                </a:cxn>
                <a:cxn ang="0">
                  <a:pos x="194626" y="410900"/>
                </a:cxn>
              </a:cxnLst>
              <a:rect l="txL" t="txT" r="txR" b="txB"/>
              <a:pathLst>
                <a:path w="265" h="573">
                  <a:moveTo>
                    <a:pt x="265" y="557"/>
                  </a:moveTo>
                  <a:cubicBezTo>
                    <a:pt x="265" y="568"/>
                    <a:pt x="260" y="573"/>
                    <a:pt x="249" y="573"/>
                  </a:cubicBezTo>
                  <a:cubicBezTo>
                    <a:pt x="16" y="573"/>
                    <a:pt x="16" y="573"/>
                    <a:pt x="16" y="573"/>
                  </a:cubicBezTo>
                  <a:cubicBezTo>
                    <a:pt x="5" y="573"/>
                    <a:pt x="0" y="567"/>
                    <a:pt x="0" y="557"/>
                  </a:cubicBezTo>
                  <a:cubicBezTo>
                    <a:pt x="0" y="15"/>
                    <a:pt x="0" y="15"/>
                    <a:pt x="0" y="15"/>
                  </a:cubicBezTo>
                  <a:cubicBezTo>
                    <a:pt x="0" y="5"/>
                    <a:pt x="5" y="0"/>
                    <a:pt x="15" y="0"/>
                  </a:cubicBezTo>
                  <a:cubicBezTo>
                    <a:pt x="25" y="0"/>
                    <a:pt x="30" y="5"/>
                    <a:pt x="30" y="15"/>
                  </a:cubicBezTo>
                  <a:cubicBezTo>
                    <a:pt x="30" y="538"/>
                    <a:pt x="30" y="538"/>
                    <a:pt x="30" y="538"/>
                  </a:cubicBezTo>
                  <a:cubicBezTo>
                    <a:pt x="30" y="540"/>
                    <a:pt x="32" y="542"/>
                    <a:pt x="34" y="542"/>
                  </a:cubicBezTo>
                  <a:cubicBezTo>
                    <a:pt x="249" y="542"/>
                    <a:pt x="249" y="542"/>
                    <a:pt x="249" y="542"/>
                  </a:cubicBezTo>
                  <a:cubicBezTo>
                    <a:pt x="260" y="542"/>
                    <a:pt x="265" y="547"/>
                    <a:pt x="265" y="557"/>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6" name="Freeform 42"/>
            <p:cNvSpPr/>
            <p:nvPr/>
          </p:nvSpPr>
          <p:spPr>
            <a:xfrm>
              <a:off x="1222494" y="1520"/>
              <a:ext cx="22808" cy="422703"/>
            </a:xfrm>
            <a:custGeom>
              <a:avLst/>
              <a:gdLst>
                <a:gd name="txL" fmla="*/ 0 w 31"/>
                <a:gd name="txT" fmla="*/ 0 h 573"/>
                <a:gd name="txR" fmla="*/ 31 w 31"/>
                <a:gd name="txB" fmla="*/ 573 h 573"/>
              </a:gdLst>
              <a:ahLst/>
              <a:cxnLst>
                <a:cxn ang="0">
                  <a:pos x="22808" y="410900"/>
                </a:cxn>
                <a:cxn ang="0">
                  <a:pos x="11036" y="422703"/>
                </a:cxn>
                <a:cxn ang="0">
                  <a:pos x="0" y="410900"/>
                </a:cxn>
                <a:cxn ang="0">
                  <a:pos x="0" y="11066"/>
                </a:cxn>
                <a:cxn ang="0">
                  <a:pos x="11036" y="0"/>
                </a:cxn>
                <a:cxn ang="0">
                  <a:pos x="22808" y="11066"/>
                </a:cxn>
                <a:cxn ang="0">
                  <a:pos x="22808" y="410900"/>
                </a:cxn>
              </a:cxnLst>
              <a:rect l="txL" t="txT" r="txR" b="txB"/>
              <a:pathLst>
                <a:path w="31" h="573">
                  <a:moveTo>
                    <a:pt x="31" y="557"/>
                  </a:moveTo>
                  <a:cubicBezTo>
                    <a:pt x="31" y="567"/>
                    <a:pt x="25" y="573"/>
                    <a:pt x="15" y="573"/>
                  </a:cubicBezTo>
                  <a:cubicBezTo>
                    <a:pt x="5" y="573"/>
                    <a:pt x="0" y="567"/>
                    <a:pt x="0" y="557"/>
                  </a:cubicBezTo>
                  <a:cubicBezTo>
                    <a:pt x="0" y="15"/>
                    <a:pt x="0" y="15"/>
                    <a:pt x="0" y="15"/>
                  </a:cubicBezTo>
                  <a:cubicBezTo>
                    <a:pt x="0" y="5"/>
                    <a:pt x="5" y="0"/>
                    <a:pt x="15" y="0"/>
                  </a:cubicBezTo>
                  <a:cubicBezTo>
                    <a:pt x="25" y="0"/>
                    <a:pt x="31" y="5"/>
                    <a:pt x="31" y="15"/>
                  </a:cubicBezTo>
                  <a:lnTo>
                    <a:pt x="31" y="557"/>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7" name="Freeform 43"/>
            <p:cNvSpPr/>
            <p:nvPr/>
          </p:nvSpPr>
          <p:spPr>
            <a:xfrm>
              <a:off x="1303082" y="0"/>
              <a:ext cx="218954" cy="424224"/>
            </a:xfrm>
            <a:custGeom>
              <a:avLst/>
              <a:gdLst>
                <a:gd name="txL" fmla="*/ 0 w 296"/>
                <a:gd name="txT" fmla="*/ 0 h 576"/>
                <a:gd name="txR" fmla="*/ 296 w 296"/>
                <a:gd name="txB" fmla="*/ 576 h 576"/>
              </a:gdLst>
              <a:ahLst/>
              <a:cxnLst>
                <a:cxn ang="0">
                  <a:pos x="218954" y="412440"/>
                </a:cxn>
                <a:cxn ang="0">
                  <a:pos x="210077" y="423488"/>
                </a:cxn>
                <a:cxn ang="0">
                  <a:pos x="197502" y="416123"/>
                </a:cxn>
                <a:cxn ang="0">
                  <a:pos x="25890" y="67758"/>
                </a:cxn>
                <a:cxn ang="0">
                  <a:pos x="23671" y="67022"/>
                </a:cxn>
                <a:cxn ang="0">
                  <a:pos x="22931" y="67758"/>
                </a:cxn>
                <a:cxn ang="0">
                  <a:pos x="22931" y="411704"/>
                </a:cxn>
                <a:cxn ang="0">
                  <a:pos x="11096" y="423488"/>
                </a:cxn>
                <a:cxn ang="0">
                  <a:pos x="0" y="411704"/>
                </a:cxn>
                <a:cxn ang="0">
                  <a:pos x="0" y="12521"/>
                </a:cxn>
                <a:cxn ang="0">
                  <a:pos x="8877" y="1473"/>
                </a:cxn>
                <a:cxn ang="0">
                  <a:pos x="22191" y="8102"/>
                </a:cxn>
                <a:cxn ang="0">
                  <a:pos x="193804" y="357203"/>
                </a:cxn>
                <a:cxn ang="0">
                  <a:pos x="196023" y="357203"/>
                </a:cxn>
                <a:cxn ang="0">
                  <a:pos x="196763" y="356466"/>
                </a:cxn>
                <a:cxn ang="0">
                  <a:pos x="196763" y="12521"/>
                </a:cxn>
                <a:cxn ang="0">
                  <a:pos x="207858" y="1473"/>
                </a:cxn>
                <a:cxn ang="0">
                  <a:pos x="218954" y="12521"/>
                </a:cxn>
                <a:cxn ang="0">
                  <a:pos x="218954" y="412440"/>
                </a:cxn>
              </a:cxnLst>
              <a:rect l="txL" t="txT" r="txR" b="txB"/>
              <a:pathLst>
                <a:path w="296" h="576">
                  <a:moveTo>
                    <a:pt x="296" y="560"/>
                  </a:moveTo>
                  <a:cubicBezTo>
                    <a:pt x="296" y="568"/>
                    <a:pt x="292" y="573"/>
                    <a:pt x="284" y="575"/>
                  </a:cubicBezTo>
                  <a:cubicBezTo>
                    <a:pt x="277" y="576"/>
                    <a:pt x="271" y="573"/>
                    <a:pt x="267" y="565"/>
                  </a:cubicBezTo>
                  <a:cubicBezTo>
                    <a:pt x="35" y="92"/>
                    <a:pt x="35" y="92"/>
                    <a:pt x="35" y="92"/>
                  </a:cubicBezTo>
                  <a:cubicBezTo>
                    <a:pt x="34" y="91"/>
                    <a:pt x="33" y="91"/>
                    <a:pt x="32" y="91"/>
                  </a:cubicBezTo>
                  <a:cubicBezTo>
                    <a:pt x="31" y="91"/>
                    <a:pt x="31" y="92"/>
                    <a:pt x="31" y="92"/>
                  </a:cubicBezTo>
                  <a:cubicBezTo>
                    <a:pt x="31" y="559"/>
                    <a:pt x="31" y="559"/>
                    <a:pt x="31" y="559"/>
                  </a:cubicBezTo>
                  <a:cubicBezTo>
                    <a:pt x="31" y="569"/>
                    <a:pt x="25" y="575"/>
                    <a:pt x="15" y="575"/>
                  </a:cubicBezTo>
                  <a:cubicBezTo>
                    <a:pt x="5" y="575"/>
                    <a:pt x="0" y="569"/>
                    <a:pt x="0" y="559"/>
                  </a:cubicBezTo>
                  <a:cubicBezTo>
                    <a:pt x="0" y="17"/>
                    <a:pt x="0" y="17"/>
                    <a:pt x="0" y="17"/>
                  </a:cubicBezTo>
                  <a:cubicBezTo>
                    <a:pt x="0" y="9"/>
                    <a:pt x="4" y="4"/>
                    <a:pt x="12" y="2"/>
                  </a:cubicBezTo>
                  <a:cubicBezTo>
                    <a:pt x="20" y="0"/>
                    <a:pt x="26" y="3"/>
                    <a:pt x="30" y="11"/>
                  </a:cubicBezTo>
                  <a:cubicBezTo>
                    <a:pt x="262" y="485"/>
                    <a:pt x="262" y="485"/>
                    <a:pt x="262" y="485"/>
                  </a:cubicBezTo>
                  <a:cubicBezTo>
                    <a:pt x="262" y="486"/>
                    <a:pt x="263" y="486"/>
                    <a:pt x="265" y="485"/>
                  </a:cubicBezTo>
                  <a:cubicBezTo>
                    <a:pt x="265" y="485"/>
                    <a:pt x="266" y="485"/>
                    <a:pt x="266" y="484"/>
                  </a:cubicBezTo>
                  <a:cubicBezTo>
                    <a:pt x="266" y="17"/>
                    <a:pt x="266" y="17"/>
                    <a:pt x="266" y="17"/>
                  </a:cubicBezTo>
                  <a:cubicBezTo>
                    <a:pt x="266" y="7"/>
                    <a:pt x="271" y="2"/>
                    <a:pt x="281" y="2"/>
                  </a:cubicBezTo>
                  <a:cubicBezTo>
                    <a:pt x="291" y="2"/>
                    <a:pt x="296" y="7"/>
                    <a:pt x="296" y="17"/>
                  </a:cubicBezTo>
                  <a:lnTo>
                    <a:pt x="296" y="560"/>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8" name="Freeform 44"/>
            <p:cNvSpPr/>
            <p:nvPr/>
          </p:nvSpPr>
          <p:spPr>
            <a:xfrm>
              <a:off x="1579815" y="1520"/>
              <a:ext cx="196147" cy="422703"/>
            </a:xfrm>
            <a:custGeom>
              <a:avLst/>
              <a:gdLst>
                <a:gd name="txL" fmla="*/ 0 w 266"/>
                <a:gd name="txT" fmla="*/ 0 h 573"/>
                <a:gd name="txR" fmla="*/ 266 w 266"/>
                <a:gd name="txB" fmla="*/ 573 h 573"/>
              </a:gdLst>
              <a:ahLst/>
              <a:cxnLst>
                <a:cxn ang="0">
                  <a:pos x="196147" y="410900"/>
                </a:cxn>
                <a:cxn ang="0">
                  <a:pos x="184349" y="422703"/>
                </a:cxn>
                <a:cxn ang="0">
                  <a:pos x="11798" y="422703"/>
                </a:cxn>
                <a:cxn ang="0">
                  <a:pos x="0" y="410900"/>
                </a:cxn>
                <a:cxn ang="0">
                  <a:pos x="0" y="11066"/>
                </a:cxn>
                <a:cxn ang="0">
                  <a:pos x="11798" y="0"/>
                </a:cxn>
                <a:cxn ang="0">
                  <a:pos x="184349" y="0"/>
                </a:cxn>
                <a:cxn ang="0">
                  <a:pos x="196147" y="11066"/>
                </a:cxn>
                <a:cxn ang="0">
                  <a:pos x="184349" y="22869"/>
                </a:cxn>
                <a:cxn ang="0">
                  <a:pos x="25809" y="22869"/>
                </a:cxn>
                <a:cxn ang="0">
                  <a:pos x="22859" y="25820"/>
                </a:cxn>
                <a:cxn ang="0">
                  <a:pos x="22859" y="196229"/>
                </a:cxn>
                <a:cxn ang="0">
                  <a:pos x="25809" y="199917"/>
                </a:cxn>
                <a:cxn ang="0">
                  <a:pos x="161489" y="199917"/>
                </a:cxn>
                <a:cxn ang="0">
                  <a:pos x="172550" y="210983"/>
                </a:cxn>
                <a:cxn ang="0">
                  <a:pos x="161489" y="222786"/>
                </a:cxn>
                <a:cxn ang="0">
                  <a:pos x="25809" y="222786"/>
                </a:cxn>
                <a:cxn ang="0">
                  <a:pos x="22859" y="224999"/>
                </a:cxn>
                <a:cxn ang="0">
                  <a:pos x="22859" y="396883"/>
                </a:cxn>
                <a:cxn ang="0">
                  <a:pos x="25809" y="399834"/>
                </a:cxn>
                <a:cxn ang="0">
                  <a:pos x="184349" y="399834"/>
                </a:cxn>
                <a:cxn ang="0">
                  <a:pos x="196147" y="410900"/>
                </a:cxn>
              </a:cxnLst>
              <a:rect l="txL" t="txT" r="txR" b="txB"/>
              <a:pathLst>
                <a:path w="266" h="573">
                  <a:moveTo>
                    <a:pt x="266" y="557"/>
                  </a:moveTo>
                  <a:cubicBezTo>
                    <a:pt x="266" y="568"/>
                    <a:pt x="260" y="573"/>
                    <a:pt x="250" y="573"/>
                  </a:cubicBezTo>
                  <a:cubicBezTo>
                    <a:pt x="16" y="573"/>
                    <a:pt x="16" y="573"/>
                    <a:pt x="16" y="573"/>
                  </a:cubicBezTo>
                  <a:cubicBezTo>
                    <a:pt x="6" y="573"/>
                    <a:pt x="0" y="567"/>
                    <a:pt x="0" y="557"/>
                  </a:cubicBezTo>
                  <a:cubicBezTo>
                    <a:pt x="0" y="15"/>
                    <a:pt x="0" y="15"/>
                    <a:pt x="0" y="15"/>
                  </a:cubicBezTo>
                  <a:cubicBezTo>
                    <a:pt x="0" y="5"/>
                    <a:pt x="6" y="0"/>
                    <a:pt x="16" y="0"/>
                  </a:cubicBezTo>
                  <a:cubicBezTo>
                    <a:pt x="250" y="0"/>
                    <a:pt x="250" y="0"/>
                    <a:pt x="250" y="0"/>
                  </a:cubicBezTo>
                  <a:cubicBezTo>
                    <a:pt x="260" y="0"/>
                    <a:pt x="266" y="5"/>
                    <a:pt x="266" y="15"/>
                  </a:cubicBezTo>
                  <a:cubicBezTo>
                    <a:pt x="266" y="26"/>
                    <a:pt x="260" y="31"/>
                    <a:pt x="250" y="31"/>
                  </a:cubicBezTo>
                  <a:cubicBezTo>
                    <a:pt x="35" y="31"/>
                    <a:pt x="35" y="31"/>
                    <a:pt x="35" y="31"/>
                  </a:cubicBezTo>
                  <a:cubicBezTo>
                    <a:pt x="32" y="31"/>
                    <a:pt x="31" y="32"/>
                    <a:pt x="31" y="35"/>
                  </a:cubicBezTo>
                  <a:cubicBezTo>
                    <a:pt x="31" y="266"/>
                    <a:pt x="31" y="266"/>
                    <a:pt x="31" y="266"/>
                  </a:cubicBezTo>
                  <a:cubicBezTo>
                    <a:pt x="31" y="269"/>
                    <a:pt x="32" y="271"/>
                    <a:pt x="35" y="271"/>
                  </a:cubicBezTo>
                  <a:cubicBezTo>
                    <a:pt x="219" y="271"/>
                    <a:pt x="219" y="271"/>
                    <a:pt x="219" y="271"/>
                  </a:cubicBezTo>
                  <a:cubicBezTo>
                    <a:pt x="229" y="271"/>
                    <a:pt x="234" y="276"/>
                    <a:pt x="234" y="286"/>
                  </a:cubicBezTo>
                  <a:cubicBezTo>
                    <a:pt x="234" y="296"/>
                    <a:pt x="229" y="302"/>
                    <a:pt x="219" y="302"/>
                  </a:cubicBezTo>
                  <a:cubicBezTo>
                    <a:pt x="35" y="302"/>
                    <a:pt x="35" y="302"/>
                    <a:pt x="35" y="302"/>
                  </a:cubicBezTo>
                  <a:cubicBezTo>
                    <a:pt x="32" y="302"/>
                    <a:pt x="31" y="303"/>
                    <a:pt x="31" y="305"/>
                  </a:cubicBezTo>
                  <a:cubicBezTo>
                    <a:pt x="31" y="538"/>
                    <a:pt x="31" y="538"/>
                    <a:pt x="31" y="538"/>
                  </a:cubicBezTo>
                  <a:cubicBezTo>
                    <a:pt x="31" y="540"/>
                    <a:pt x="32" y="542"/>
                    <a:pt x="35" y="542"/>
                  </a:cubicBezTo>
                  <a:cubicBezTo>
                    <a:pt x="250" y="542"/>
                    <a:pt x="250" y="542"/>
                    <a:pt x="250" y="542"/>
                  </a:cubicBezTo>
                  <a:cubicBezTo>
                    <a:pt x="260" y="542"/>
                    <a:pt x="266" y="547"/>
                    <a:pt x="266" y="557"/>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grpSp>
      <p:grpSp>
        <p:nvGrpSpPr>
          <p:cNvPr id="4104" name="INFO"/>
          <p:cNvGrpSpPr/>
          <p:nvPr/>
        </p:nvGrpSpPr>
        <p:grpSpPr>
          <a:xfrm>
            <a:off x="9386888" y="6461703"/>
            <a:ext cx="1484312" cy="211138"/>
            <a:chOff x="0" y="0"/>
            <a:chExt cx="1677127" cy="256967"/>
          </a:xfrm>
        </p:grpSpPr>
        <p:sp>
          <p:nvSpPr>
            <p:cNvPr id="4159" name="Freeform 45"/>
            <p:cNvSpPr/>
            <p:nvPr/>
          </p:nvSpPr>
          <p:spPr>
            <a:xfrm>
              <a:off x="0" y="0"/>
              <a:ext cx="7603" cy="255446"/>
            </a:xfrm>
            <a:custGeom>
              <a:avLst/>
              <a:gdLst>
                <a:gd name="txL" fmla="*/ 0 w 10"/>
                <a:gd name="txT" fmla="*/ 0 h 347"/>
                <a:gd name="txR" fmla="*/ 10 w 10"/>
                <a:gd name="txB" fmla="*/ 347 h 347"/>
              </a:gdLst>
              <a:ahLst/>
              <a:cxnLst>
                <a:cxn ang="0">
                  <a:pos x="7603" y="251765"/>
                </a:cxn>
                <a:cxn ang="0">
                  <a:pos x="3802" y="255446"/>
                </a:cxn>
                <a:cxn ang="0">
                  <a:pos x="0" y="251765"/>
                </a:cxn>
                <a:cxn ang="0">
                  <a:pos x="0" y="3681"/>
                </a:cxn>
                <a:cxn ang="0">
                  <a:pos x="3802" y="0"/>
                </a:cxn>
                <a:cxn ang="0">
                  <a:pos x="7603" y="3681"/>
                </a:cxn>
                <a:cxn ang="0">
                  <a:pos x="7603" y="251765"/>
                </a:cxn>
              </a:cxnLst>
              <a:rect l="txL" t="txT" r="txR" b="txB"/>
              <a:pathLst>
                <a:path w="10" h="347">
                  <a:moveTo>
                    <a:pt x="10" y="342"/>
                  </a:moveTo>
                  <a:cubicBezTo>
                    <a:pt x="10" y="346"/>
                    <a:pt x="8" y="347"/>
                    <a:pt x="5" y="347"/>
                  </a:cubicBezTo>
                  <a:cubicBezTo>
                    <a:pt x="2" y="347"/>
                    <a:pt x="0" y="346"/>
                    <a:pt x="0" y="342"/>
                  </a:cubicBezTo>
                  <a:cubicBezTo>
                    <a:pt x="0" y="5"/>
                    <a:pt x="0" y="5"/>
                    <a:pt x="0" y="5"/>
                  </a:cubicBezTo>
                  <a:cubicBezTo>
                    <a:pt x="0" y="2"/>
                    <a:pt x="2" y="0"/>
                    <a:pt x="5" y="0"/>
                  </a:cubicBezTo>
                  <a:cubicBezTo>
                    <a:pt x="8" y="0"/>
                    <a:pt x="10" y="2"/>
                    <a:pt x="10" y="5"/>
                  </a:cubicBezTo>
                  <a:lnTo>
                    <a:pt x="10" y="342"/>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0" name="Freeform 46"/>
            <p:cNvSpPr/>
            <p:nvPr/>
          </p:nvSpPr>
          <p:spPr>
            <a:xfrm>
              <a:off x="42574" y="0"/>
              <a:ext cx="127723" cy="256967"/>
            </a:xfrm>
            <a:custGeom>
              <a:avLst/>
              <a:gdLst>
                <a:gd name="txL" fmla="*/ 0 w 175"/>
                <a:gd name="txT" fmla="*/ 0 h 348"/>
                <a:gd name="txR" fmla="*/ 175 w 175"/>
                <a:gd name="txB" fmla="*/ 348 h 348"/>
              </a:gdLst>
              <a:ahLst/>
              <a:cxnLst>
                <a:cxn ang="0">
                  <a:pos x="127723" y="252537"/>
                </a:cxn>
                <a:cxn ang="0">
                  <a:pos x="124804" y="256229"/>
                </a:cxn>
                <a:cxn ang="0">
                  <a:pos x="121154" y="254752"/>
                </a:cxn>
                <a:cxn ang="0">
                  <a:pos x="8758" y="22891"/>
                </a:cxn>
                <a:cxn ang="0">
                  <a:pos x="8028" y="22891"/>
                </a:cxn>
                <a:cxn ang="0">
                  <a:pos x="7298" y="23629"/>
                </a:cxn>
                <a:cxn ang="0">
                  <a:pos x="7298" y="252537"/>
                </a:cxn>
                <a:cxn ang="0">
                  <a:pos x="3649" y="256229"/>
                </a:cxn>
                <a:cxn ang="0">
                  <a:pos x="0" y="252537"/>
                </a:cxn>
                <a:cxn ang="0">
                  <a:pos x="0" y="3692"/>
                </a:cxn>
                <a:cxn ang="0">
                  <a:pos x="2919" y="0"/>
                </a:cxn>
                <a:cxn ang="0">
                  <a:pos x="7298" y="2215"/>
                </a:cxn>
                <a:cxn ang="0">
                  <a:pos x="118965" y="234076"/>
                </a:cxn>
                <a:cxn ang="0">
                  <a:pos x="119695" y="234076"/>
                </a:cxn>
                <a:cxn ang="0">
                  <a:pos x="120425" y="233338"/>
                </a:cxn>
                <a:cxn ang="0">
                  <a:pos x="120425" y="3692"/>
                </a:cxn>
                <a:cxn ang="0">
                  <a:pos x="124074" y="0"/>
                </a:cxn>
                <a:cxn ang="0">
                  <a:pos x="127723" y="3692"/>
                </a:cxn>
                <a:cxn ang="0">
                  <a:pos x="127723" y="252537"/>
                </a:cxn>
              </a:cxnLst>
              <a:rect l="txL" t="txT" r="txR" b="txB"/>
              <a:pathLst>
                <a:path w="175" h="348">
                  <a:moveTo>
                    <a:pt x="175" y="342"/>
                  </a:moveTo>
                  <a:cubicBezTo>
                    <a:pt x="175" y="345"/>
                    <a:pt x="174" y="347"/>
                    <a:pt x="171" y="347"/>
                  </a:cubicBezTo>
                  <a:cubicBezTo>
                    <a:pt x="169" y="348"/>
                    <a:pt x="167" y="347"/>
                    <a:pt x="166" y="345"/>
                  </a:cubicBezTo>
                  <a:cubicBezTo>
                    <a:pt x="12" y="31"/>
                    <a:pt x="12" y="31"/>
                    <a:pt x="12" y="31"/>
                  </a:cubicBezTo>
                  <a:cubicBezTo>
                    <a:pt x="12" y="31"/>
                    <a:pt x="11" y="30"/>
                    <a:pt x="11" y="31"/>
                  </a:cubicBezTo>
                  <a:cubicBezTo>
                    <a:pt x="10" y="31"/>
                    <a:pt x="10" y="31"/>
                    <a:pt x="10" y="32"/>
                  </a:cubicBezTo>
                  <a:cubicBezTo>
                    <a:pt x="10" y="342"/>
                    <a:pt x="10" y="342"/>
                    <a:pt x="10" y="342"/>
                  </a:cubicBezTo>
                  <a:cubicBezTo>
                    <a:pt x="10" y="346"/>
                    <a:pt x="8" y="347"/>
                    <a:pt x="5" y="347"/>
                  </a:cubicBezTo>
                  <a:cubicBezTo>
                    <a:pt x="2" y="347"/>
                    <a:pt x="0" y="346"/>
                    <a:pt x="0" y="342"/>
                  </a:cubicBezTo>
                  <a:cubicBezTo>
                    <a:pt x="0" y="5"/>
                    <a:pt x="0" y="5"/>
                    <a:pt x="0" y="5"/>
                  </a:cubicBezTo>
                  <a:cubicBezTo>
                    <a:pt x="0" y="3"/>
                    <a:pt x="1" y="1"/>
                    <a:pt x="4" y="0"/>
                  </a:cubicBezTo>
                  <a:cubicBezTo>
                    <a:pt x="6" y="0"/>
                    <a:pt x="8" y="1"/>
                    <a:pt x="10" y="3"/>
                  </a:cubicBezTo>
                  <a:cubicBezTo>
                    <a:pt x="163" y="317"/>
                    <a:pt x="163" y="317"/>
                    <a:pt x="163" y="317"/>
                  </a:cubicBezTo>
                  <a:cubicBezTo>
                    <a:pt x="163" y="317"/>
                    <a:pt x="164" y="318"/>
                    <a:pt x="164" y="317"/>
                  </a:cubicBezTo>
                  <a:cubicBezTo>
                    <a:pt x="165" y="317"/>
                    <a:pt x="165" y="317"/>
                    <a:pt x="165" y="316"/>
                  </a:cubicBezTo>
                  <a:cubicBezTo>
                    <a:pt x="165" y="5"/>
                    <a:pt x="165" y="5"/>
                    <a:pt x="165" y="5"/>
                  </a:cubicBezTo>
                  <a:cubicBezTo>
                    <a:pt x="165" y="2"/>
                    <a:pt x="167" y="0"/>
                    <a:pt x="170" y="0"/>
                  </a:cubicBezTo>
                  <a:cubicBezTo>
                    <a:pt x="173" y="0"/>
                    <a:pt x="175" y="2"/>
                    <a:pt x="175" y="5"/>
                  </a:cubicBezTo>
                  <a:lnTo>
                    <a:pt x="175" y="342"/>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1" name="Freeform 47"/>
            <p:cNvSpPr/>
            <p:nvPr/>
          </p:nvSpPr>
          <p:spPr>
            <a:xfrm>
              <a:off x="206790" y="0"/>
              <a:ext cx="114039" cy="255446"/>
            </a:xfrm>
            <a:custGeom>
              <a:avLst/>
              <a:gdLst>
                <a:gd name="txL" fmla="*/ 0 w 155"/>
                <a:gd name="txT" fmla="*/ 0 h 347"/>
                <a:gd name="txR" fmla="*/ 155 w 155"/>
                <a:gd name="txB" fmla="*/ 347 h 347"/>
              </a:gdLst>
              <a:ahLst/>
              <a:cxnLst>
                <a:cxn ang="0">
                  <a:pos x="114039" y="4417"/>
                </a:cxn>
                <a:cxn ang="0">
                  <a:pos x="110360" y="8098"/>
                </a:cxn>
                <a:cxn ang="0">
                  <a:pos x="8829" y="8098"/>
                </a:cxn>
                <a:cxn ang="0">
                  <a:pos x="6622" y="9570"/>
                </a:cxn>
                <a:cxn ang="0">
                  <a:pos x="6622" y="122202"/>
                </a:cxn>
                <a:cxn ang="0">
                  <a:pos x="8829" y="124410"/>
                </a:cxn>
                <a:cxn ang="0">
                  <a:pos x="96381" y="124410"/>
                </a:cxn>
                <a:cxn ang="0">
                  <a:pos x="100060" y="128091"/>
                </a:cxn>
                <a:cxn ang="0">
                  <a:pos x="96381" y="131772"/>
                </a:cxn>
                <a:cxn ang="0">
                  <a:pos x="8829" y="131772"/>
                </a:cxn>
                <a:cxn ang="0">
                  <a:pos x="6622" y="133980"/>
                </a:cxn>
                <a:cxn ang="0">
                  <a:pos x="6622" y="251765"/>
                </a:cxn>
                <a:cxn ang="0">
                  <a:pos x="3679" y="255446"/>
                </a:cxn>
                <a:cxn ang="0">
                  <a:pos x="0" y="251765"/>
                </a:cxn>
                <a:cxn ang="0">
                  <a:pos x="0" y="3681"/>
                </a:cxn>
                <a:cxn ang="0">
                  <a:pos x="3679" y="0"/>
                </a:cxn>
                <a:cxn ang="0">
                  <a:pos x="110360" y="0"/>
                </a:cxn>
                <a:cxn ang="0">
                  <a:pos x="114039" y="4417"/>
                </a:cxn>
              </a:cxnLst>
              <a:rect l="txL" t="txT" r="txR" b="txB"/>
              <a:pathLst>
                <a:path w="155" h="347">
                  <a:moveTo>
                    <a:pt x="155" y="6"/>
                  </a:moveTo>
                  <a:cubicBezTo>
                    <a:pt x="155" y="9"/>
                    <a:pt x="153" y="11"/>
                    <a:pt x="150" y="11"/>
                  </a:cubicBezTo>
                  <a:cubicBezTo>
                    <a:pt x="12" y="11"/>
                    <a:pt x="12" y="11"/>
                    <a:pt x="12" y="11"/>
                  </a:cubicBezTo>
                  <a:cubicBezTo>
                    <a:pt x="10" y="11"/>
                    <a:pt x="9" y="12"/>
                    <a:pt x="9" y="13"/>
                  </a:cubicBezTo>
                  <a:cubicBezTo>
                    <a:pt x="9" y="166"/>
                    <a:pt x="9" y="166"/>
                    <a:pt x="9" y="166"/>
                  </a:cubicBezTo>
                  <a:cubicBezTo>
                    <a:pt x="9" y="168"/>
                    <a:pt x="10" y="169"/>
                    <a:pt x="12" y="169"/>
                  </a:cubicBezTo>
                  <a:cubicBezTo>
                    <a:pt x="131" y="169"/>
                    <a:pt x="131" y="169"/>
                    <a:pt x="131" y="169"/>
                  </a:cubicBezTo>
                  <a:cubicBezTo>
                    <a:pt x="134" y="169"/>
                    <a:pt x="136" y="171"/>
                    <a:pt x="136" y="174"/>
                  </a:cubicBezTo>
                  <a:cubicBezTo>
                    <a:pt x="136" y="177"/>
                    <a:pt x="134" y="179"/>
                    <a:pt x="131" y="179"/>
                  </a:cubicBezTo>
                  <a:cubicBezTo>
                    <a:pt x="12" y="179"/>
                    <a:pt x="12" y="179"/>
                    <a:pt x="12" y="179"/>
                  </a:cubicBezTo>
                  <a:cubicBezTo>
                    <a:pt x="10" y="179"/>
                    <a:pt x="9" y="180"/>
                    <a:pt x="9" y="182"/>
                  </a:cubicBezTo>
                  <a:cubicBezTo>
                    <a:pt x="9" y="342"/>
                    <a:pt x="9" y="342"/>
                    <a:pt x="9" y="342"/>
                  </a:cubicBezTo>
                  <a:cubicBezTo>
                    <a:pt x="9" y="346"/>
                    <a:pt x="8" y="347"/>
                    <a:pt x="5" y="347"/>
                  </a:cubicBezTo>
                  <a:cubicBezTo>
                    <a:pt x="1" y="347"/>
                    <a:pt x="0" y="346"/>
                    <a:pt x="0" y="342"/>
                  </a:cubicBezTo>
                  <a:cubicBezTo>
                    <a:pt x="0" y="5"/>
                    <a:pt x="0" y="5"/>
                    <a:pt x="0" y="5"/>
                  </a:cubicBezTo>
                  <a:cubicBezTo>
                    <a:pt x="0" y="2"/>
                    <a:pt x="1" y="0"/>
                    <a:pt x="5" y="0"/>
                  </a:cubicBezTo>
                  <a:cubicBezTo>
                    <a:pt x="150" y="0"/>
                    <a:pt x="150" y="0"/>
                    <a:pt x="150" y="0"/>
                  </a:cubicBezTo>
                  <a:cubicBezTo>
                    <a:pt x="153" y="0"/>
                    <a:pt x="155" y="2"/>
                    <a:pt x="155" y="6"/>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2" name="Freeform 48"/>
            <p:cNvSpPr>
              <a:spLocks noEditPoints="1"/>
            </p:cNvSpPr>
            <p:nvPr/>
          </p:nvSpPr>
          <p:spPr>
            <a:xfrm>
              <a:off x="346677" y="0"/>
              <a:ext cx="129244" cy="256967"/>
            </a:xfrm>
            <a:custGeom>
              <a:avLst/>
              <a:gdLst>
                <a:gd name="txL" fmla="*/ 0 w 175"/>
                <a:gd name="txT" fmla="*/ 0 h 349"/>
                <a:gd name="txR" fmla="*/ 175 w 175"/>
                <a:gd name="txB" fmla="*/ 349 h 349"/>
              </a:gdLst>
              <a:ahLst/>
              <a:cxnLst>
                <a:cxn ang="0">
                  <a:pos x="129244" y="202481"/>
                </a:cxn>
                <a:cxn ang="0">
                  <a:pos x="112996" y="240769"/>
                </a:cxn>
                <a:cxn ang="0">
                  <a:pos x="74592" y="256967"/>
                </a:cxn>
                <a:cxn ang="0">
                  <a:pos x="54652" y="256967"/>
                </a:cxn>
                <a:cxn ang="0">
                  <a:pos x="16248" y="240769"/>
                </a:cxn>
                <a:cxn ang="0">
                  <a:pos x="0" y="202481"/>
                </a:cxn>
                <a:cxn ang="0">
                  <a:pos x="0" y="54486"/>
                </a:cxn>
                <a:cxn ang="0">
                  <a:pos x="16248" y="15462"/>
                </a:cxn>
                <a:cxn ang="0">
                  <a:pos x="54652" y="0"/>
                </a:cxn>
                <a:cxn ang="0">
                  <a:pos x="74592" y="0"/>
                </a:cxn>
                <a:cxn ang="0">
                  <a:pos x="112996" y="15462"/>
                </a:cxn>
                <a:cxn ang="0">
                  <a:pos x="129244" y="54486"/>
                </a:cxn>
                <a:cxn ang="0">
                  <a:pos x="129244" y="202481"/>
                </a:cxn>
                <a:cxn ang="0">
                  <a:pos x="121859" y="201745"/>
                </a:cxn>
                <a:cxn ang="0">
                  <a:pos x="121859" y="54486"/>
                </a:cxn>
                <a:cxn ang="0">
                  <a:pos x="107826" y="20616"/>
                </a:cxn>
                <a:cxn ang="0">
                  <a:pos x="74592" y="7363"/>
                </a:cxn>
                <a:cxn ang="0">
                  <a:pos x="54652" y="7363"/>
                </a:cxn>
                <a:cxn ang="0">
                  <a:pos x="21418" y="20616"/>
                </a:cxn>
                <a:cxn ang="0">
                  <a:pos x="7385" y="54486"/>
                </a:cxn>
                <a:cxn ang="0">
                  <a:pos x="7385" y="201745"/>
                </a:cxn>
                <a:cxn ang="0">
                  <a:pos x="21418" y="235614"/>
                </a:cxn>
                <a:cxn ang="0">
                  <a:pos x="54652" y="248868"/>
                </a:cxn>
                <a:cxn ang="0">
                  <a:pos x="74592" y="248868"/>
                </a:cxn>
                <a:cxn ang="0">
                  <a:pos x="107826" y="235614"/>
                </a:cxn>
                <a:cxn ang="0">
                  <a:pos x="121859" y="201745"/>
                </a:cxn>
              </a:cxnLst>
              <a:rect l="txL" t="txT" r="txR" b="txB"/>
              <a:pathLst>
                <a:path w="175" h="349">
                  <a:moveTo>
                    <a:pt x="175" y="275"/>
                  </a:moveTo>
                  <a:cubicBezTo>
                    <a:pt x="175" y="295"/>
                    <a:pt x="168" y="312"/>
                    <a:pt x="153" y="327"/>
                  </a:cubicBezTo>
                  <a:cubicBezTo>
                    <a:pt x="139" y="341"/>
                    <a:pt x="121" y="349"/>
                    <a:pt x="101" y="349"/>
                  </a:cubicBezTo>
                  <a:cubicBezTo>
                    <a:pt x="74" y="349"/>
                    <a:pt x="74" y="349"/>
                    <a:pt x="74" y="349"/>
                  </a:cubicBezTo>
                  <a:cubicBezTo>
                    <a:pt x="54" y="349"/>
                    <a:pt x="36" y="341"/>
                    <a:pt x="22" y="327"/>
                  </a:cubicBezTo>
                  <a:cubicBezTo>
                    <a:pt x="7" y="312"/>
                    <a:pt x="0" y="295"/>
                    <a:pt x="0" y="275"/>
                  </a:cubicBezTo>
                  <a:cubicBezTo>
                    <a:pt x="0" y="74"/>
                    <a:pt x="0" y="74"/>
                    <a:pt x="0" y="74"/>
                  </a:cubicBezTo>
                  <a:cubicBezTo>
                    <a:pt x="0" y="53"/>
                    <a:pt x="7" y="36"/>
                    <a:pt x="22" y="21"/>
                  </a:cubicBezTo>
                  <a:cubicBezTo>
                    <a:pt x="36" y="7"/>
                    <a:pt x="54" y="0"/>
                    <a:pt x="74" y="0"/>
                  </a:cubicBezTo>
                  <a:cubicBezTo>
                    <a:pt x="101" y="0"/>
                    <a:pt x="101" y="0"/>
                    <a:pt x="101" y="0"/>
                  </a:cubicBezTo>
                  <a:cubicBezTo>
                    <a:pt x="121" y="0"/>
                    <a:pt x="139" y="7"/>
                    <a:pt x="153" y="21"/>
                  </a:cubicBezTo>
                  <a:cubicBezTo>
                    <a:pt x="168" y="36"/>
                    <a:pt x="175" y="53"/>
                    <a:pt x="175" y="74"/>
                  </a:cubicBezTo>
                  <a:lnTo>
                    <a:pt x="175" y="275"/>
                  </a:lnTo>
                  <a:close/>
                  <a:moveTo>
                    <a:pt x="165" y="274"/>
                  </a:moveTo>
                  <a:cubicBezTo>
                    <a:pt x="165" y="74"/>
                    <a:pt x="165" y="74"/>
                    <a:pt x="165" y="74"/>
                  </a:cubicBezTo>
                  <a:cubicBezTo>
                    <a:pt x="165" y="56"/>
                    <a:pt x="159" y="41"/>
                    <a:pt x="146" y="28"/>
                  </a:cubicBezTo>
                  <a:cubicBezTo>
                    <a:pt x="134" y="16"/>
                    <a:pt x="119" y="10"/>
                    <a:pt x="101" y="10"/>
                  </a:cubicBezTo>
                  <a:cubicBezTo>
                    <a:pt x="74" y="10"/>
                    <a:pt x="74" y="10"/>
                    <a:pt x="74" y="10"/>
                  </a:cubicBezTo>
                  <a:cubicBezTo>
                    <a:pt x="56" y="10"/>
                    <a:pt x="41" y="16"/>
                    <a:pt x="29" y="28"/>
                  </a:cubicBezTo>
                  <a:cubicBezTo>
                    <a:pt x="16" y="41"/>
                    <a:pt x="10" y="56"/>
                    <a:pt x="10" y="74"/>
                  </a:cubicBezTo>
                  <a:cubicBezTo>
                    <a:pt x="10" y="274"/>
                    <a:pt x="10" y="274"/>
                    <a:pt x="10" y="274"/>
                  </a:cubicBezTo>
                  <a:cubicBezTo>
                    <a:pt x="10" y="292"/>
                    <a:pt x="16" y="307"/>
                    <a:pt x="29" y="320"/>
                  </a:cubicBezTo>
                  <a:cubicBezTo>
                    <a:pt x="41" y="332"/>
                    <a:pt x="56" y="338"/>
                    <a:pt x="74" y="338"/>
                  </a:cubicBezTo>
                  <a:cubicBezTo>
                    <a:pt x="101" y="338"/>
                    <a:pt x="101" y="338"/>
                    <a:pt x="101" y="338"/>
                  </a:cubicBezTo>
                  <a:cubicBezTo>
                    <a:pt x="119" y="338"/>
                    <a:pt x="134" y="332"/>
                    <a:pt x="146" y="320"/>
                  </a:cubicBezTo>
                  <a:cubicBezTo>
                    <a:pt x="159" y="307"/>
                    <a:pt x="165" y="292"/>
                    <a:pt x="165" y="274"/>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3" name="Freeform 49"/>
            <p:cNvSpPr/>
            <p:nvPr/>
          </p:nvSpPr>
          <p:spPr>
            <a:xfrm>
              <a:off x="510893" y="0"/>
              <a:ext cx="127723" cy="256967"/>
            </a:xfrm>
            <a:custGeom>
              <a:avLst/>
              <a:gdLst>
                <a:gd name="txL" fmla="*/ 0 w 174"/>
                <a:gd name="txT" fmla="*/ 0 h 349"/>
                <a:gd name="txR" fmla="*/ 174 w 174"/>
                <a:gd name="txB" fmla="*/ 349 h 349"/>
              </a:gdLst>
              <a:ahLst/>
              <a:cxnLst>
                <a:cxn ang="0">
                  <a:pos x="127723" y="202481"/>
                </a:cxn>
                <a:cxn ang="0">
                  <a:pos x="112308" y="240769"/>
                </a:cxn>
                <a:cxn ang="0">
                  <a:pos x="73404" y="256967"/>
                </a:cxn>
                <a:cxn ang="0">
                  <a:pos x="54319" y="256967"/>
                </a:cxn>
                <a:cxn ang="0">
                  <a:pos x="15415" y="240769"/>
                </a:cxn>
                <a:cxn ang="0">
                  <a:pos x="0" y="202481"/>
                </a:cxn>
                <a:cxn ang="0">
                  <a:pos x="0" y="54486"/>
                </a:cxn>
                <a:cxn ang="0">
                  <a:pos x="15415" y="15462"/>
                </a:cxn>
                <a:cxn ang="0">
                  <a:pos x="54319" y="0"/>
                </a:cxn>
                <a:cxn ang="0">
                  <a:pos x="73404" y="0"/>
                </a:cxn>
                <a:cxn ang="0">
                  <a:pos x="102766" y="8099"/>
                </a:cxn>
                <a:cxn ang="0">
                  <a:pos x="122585" y="30188"/>
                </a:cxn>
                <a:cxn ang="0">
                  <a:pos x="121117" y="35342"/>
                </a:cxn>
                <a:cxn ang="0">
                  <a:pos x="115978" y="33133"/>
                </a:cxn>
                <a:cxn ang="0">
                  <a:pos x="73404" y="7363"/>
                </a:cxn>
                <a:cxn ang="0">
                  <a:pos x="54319" y="7363"/>
                </a:cxn>
                <a:cxn ang="0">
                  <a:pos x="20553" y="20616"/>
                </a:cxn>
                <a:cxn ang="0">
                  <a:pos x="6606" y="54486"/>
                </a:cxn>
                <a:cxn ang="0">
                  <a:pos x="6606" y="201745"/>
                </a:cxn>
                <a:cxn ang="0">
                  <a:pos x="20553" y="235614"/>
                </a:cxn>
                <a:cxn ang="0">
                  <a:pos x="54319" y="248868"/>
                </a:cxn>
                <a:cxn ang="0">
                  <a:pos x="73404" y="248868"/>
                </a:cxn>
                <a:cxn ang="0">
                  <a:pos x="107170" y="235614"/>
                </a:cxn>
                <a:cxn ang="0">
                  <a:pos x="121117" y="201745"/>
                </a:cxn>
                <a:cxn ang="0">
                  <a:pos x="121117" y="134006"/>
                </a:cxn>
                <a:cxn ang="0">
                  <a:pos x="118915" y="131797"/>
                </a:cxn>
                <a:cxn ang="0">
                  <a:pos x="74138" y="131797"/>
                </a:cxn>
                <a:cxn ang="0">
                  <a:pos x="70468" y="128115"/>
                </a:cxn>
                <a:cxn ang="0">
                  <a:pos x="74138" y="124434"/>
                </a:cxn>
                <a:cxn ang="0">
                  <a:pos x="124053" y="124434"/>
                </a:cxn>
                <a:cxn ang="0">
                  <a:pos x="127723" y="128115"/>
                </a:cxn>
                <a:cxn ang="0">
                  <a:pos x="127723" y="202481"/>
                </a:cxn>
              </a:cxnLst>
              <a:rect l="txL" t="txT" r="txR" b="txB"/>
              <a:pathLst>
                <a:path w="174" h="349">
                  <a:moveTo>
                    <a:pt x="174" y="275"/>
                  </a:moveTo>
                  <a:cubicBezTo>
                    <a:pt x="174" y="295"/>
                    <a:pt x="167" y="312"/>
                    <a:pt x="153" y="327"/>
                  </a:cubicBezTo>
                  <a:cubicBezTo>
                    <a:pt x="138" y="341"/>
                    <a:pt x="121" y="349"/>
                    <a:pt x="100" y="349"/>
                  </a:cubicBezTo>
                  <a:cubicBezTo>
                    <a:pt x="74" y="349"/>
                    <a:pt x="74" y="349"/>
                    <a:pt x="74" y="349"/>
                  </a:cubicBezTo>
                  <a:cubicBezTo>
                    <a:pt x="53" y="349"/>
                    <a:pt x="36" y="341"/>
                    <a:pt x="21" y="327"/>
                  </a:cubicBezTo>
                  <a:cubicBezTo>
                    <a:pt x="7" y="312"/>
                    <a:pt x="0" y="295"/>
                    <a:pt x="0" y="275"/>
                  </a:cubicBezTo>
                  <a:cubicBezTo>
                    <a:pt x="0" y="74"/>
                    <a:pt x="0" y="74"/>
                    <a:pt x="0" y="74"/>
                  </a:cubicBezTo>
                  <a:cubicBezTo>
                    <a:pt x="0" y="53"/>
                    <a:pt x="7" y="36"/>
                    <a:pt x="21" y="21"/>
                  </a:cubicBezTo>
                  <a:cubicBezTo>
                    <a:pt x="36" y="7"/>
                    <a:pt x="53" y="0"/>
                    <a:pt x="74" y="0"/>
                  </a:cubicBezTo>
                  <a:cubicBezTo>
                    <a:pt x="100" y="0"/>
                    <a:pt x="100" y="0"/>
                    <a:pt x="100" y="0"/>
                  </a:cubicBezTo>
                  <a:cubicBezTo>
                    <a:pt x="115" y="0"/>
                    <a:pt x="128" y="3"/>
                    <a:pt x="140" y="11"/>
                  </a:cubicBezTo>
                  <a:cubicBezTo>
                    <a:pt x="151" y="18"/>
                    <a:pt x="161" y="28"/>
                    <a:pt x="167" y="41"/>
                  </a:cubicBezTo>
                  <a:cubicBezTo>
                    <a:pt x="168" y="44"/>
                    <a:pt x="168" y="46"/>
                    <a:pt x="165" y="48"/>
                  </a:cubicBezTo>
                  <a:cubicBezTo>
                    <a:pt x="162" y="49"/>
                    <a:pt x="160" y="48"/>
                    <a:pt x="158" y="45"/>
                  </a:cubicBezTo>
                  <a:cubicBezTo>
                    <a:pt x="146" y="22"/>
                    <a:pt x="127" y="10"/>
                    <a:pt x="100" y="10"/>
                  </a:cubicBezTo>
                  <a:cubicBezTo>
                    <a:pt x="74" y="10"/>
                    <a:pt x="74" y="10"/>
                    <a:pt x="74" y="10"/>
                  </a:cubicBezTo>
                  <a:cubicBezTo>
                    <a:pt x="56" y="10"/>
                    <a:pt x="41" y="16"/>
                    <a:pt x="28" y="28"/>
                  </a:cubicBezTo>
                  <a:cubicBezTo>
                    <a:pt x="16" y="41"/>
                    <a:pt x="9" y="56"/>
                    <a:pt x="9" y="74"/>
                  </a:cubicBezTo>
                  <a:cubicBezTo>
                    <a:pt x="9" y="274"/>
                    <a:pt x="9" y="274"/>
                    <a:pt x="9" y="274"/>
                  </a:cubicBezTo>
                  <a:cubicBezTo>
                    <a:pt x="9" y="292"/>
                    <a:pt x="16" y="307"/>
                    <a:pt x="28" y="320"/>
                  </a:cubicBezTo>
                  <a:cubicBezTo>
                    <a:pt x="41" y="332"/>
                    <a:pt x="56" y="338"/>
                    <a:pt x="74" y="338"/>
                  </a:cubicBezTo>
                  <a:cubicBezTo>
                    <a:pt x="100" y="338"/>
                    <a:pt x="100" y="338"/>
                    <a:pt x="100" y="338"/>
                  </a:cubicBezTo>
                  <a:cubicBezTo>
                    <a:pt x="118" y="338"/>
                    <a:pt x="133" y="332"/>
                    <a:pt x="146" y="320"/>
                  </a:cubicBezTo>
                  <a:cubicBezTo>
                    <a:pt x="158" y="307"/>
                    <a:pt x="165" y="292"/>
                    <a:pt x="165" y="274"/>
                  </a:cubicBezTo>
                  <a:cubicBezTo>
                    <a:pt x="165" y="182"/>
                    <a:pt x="165" y="182"/>
                    <a:pt x="165" y="182"/>
                  </a:cubicBezTo>
                  <a:cubicBezTo>
                    <a:pt x="165" y="180"/>
                    <a:pt x="164" y="179"/>
                    <a:pt x="162" y="179"/>
                  </a:cubicBezTo>
                  <a:cubicBezTo>
                    <a:pt x="101" y="179"/>
                    <a:pt x="101" y="179"/>
                    <a:pt x="101" y="179"/>
                  </a:cubicBezTo>
                  <a:cubicBezTo>
                    <a:pt x="98" y="179"/>
                    <a:pt x="96" y="177"/>
                    <a:pt x="96" y="174"/>
                  </a:cubicBezTo>
                  <a:cubicBezTo>
                    <a:pt x="96" y="171"/>
                    <a:pt x="98" y="169"/>
                    <a:pt x="101" y="169"/>
                  </a:cubicBezTo>
                  <a:cubicBezTo>
                    <a:pt x="169" y="169"/>
                    <a:pt x="169" y="169"/>
                    <a:pt x="169" y="169"/>
                  </a:cubicBezTo>
                  <a:cubicBezTo>
                    <a:pt x="173" y="169"/>
                    <a:pt x="174" y="171"/>
                    <a:pt x="174" y="174"/>
                  </a:cubicBezTo>
                  <a:lnTo>
                    <a:pt x="174" y="275"/>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4" name="Freeform 50"/>
            <p:cNvSpPr>
              <a:spLocks noEditPoints="1"/>
            </p:cNvSpPr>
            <p:nvPr/>
          </p:nvSpPr>
          <p:spPr>
            <a:xfrm>
              <a:off x="673587" y="0"/>
              <a:ext cx="129244" cy="256967"/>
            </a:xfrm>
            <a:custGeom>
              <a:avLst/>
              <a:gdLst>
                <a:gd name="txL" fmla="*/ 0 w 176"/>
                <a:gd name="txT" fmla="*/ 0 h 348"/>
                <a:gd name="txR" fmla="*/ 176 w 176"/>
                <a:gd name="txB" fmla="*/ 348 h 348"/>
              </a:gdLst>
              <a:ahLst/>
              <a:cxnLst>
                <a:cxn ang="0">
                  <a:pos x="128510" y="76795"/>
                </a:cxn>
                <a:cxn ang="0">
                  <a:pos x="116026" y="111500"/>
                </a:cxn>
                <a:cxn ang="0">
                  <a:pos x="84449" y="130699"/>
                </a:cxn>
                <a:cxn ang="0">
                  <a:pos x="82981" y="132914"/>
                </a:cxn>
                <a:cxn ang="0">
                  <a:pos x="128510" y="251060"/>
                </a:cxn>
                <a:cxn ang="0">
                  <a:pos x="126307" y="256229"/>
                </a:cxn>
                <a:cxn ang="0">
                  <a:pos x="121901" y="254013"/>
                </a:cxn>
                <a:cxn ang="0">
                  <a:pos x="75637" y="133652"/>
                </a:cxn>
                <a:cxn ang="0">
                  <a:pos x="72700" y="132176"/>
                </a:cxn>
                <a:cxn ang="0">
                  <a:pos x="9546" y="132176"/>
                </a:cxn>
                <a:cxn ang="0">
                  <a:pos x="7343" y="134391"/>
                </a:cxn>
                <a:cxn ang="0">
                  <a:pos x="7343" y="252537"/>
                </a:cxn>
                <a:cxn ang="0">
                  <a:pos x="3672" y="256229"/>
                </a:cxn>
                <a:cxn ang="0">
                  <a:pos x="0" y="252537"/>
                </a:cxn>
                <a:cxn ang="0">
                  <a:pos x="0" y="3692"/>
                </a:cxn>
                <a:cxn ang="0">
                  <a:pos x="3672" y="0"/>
                </a:cxn>
                <a:cxn ang="0">
                  <a:pos x="74168" y="0"/>
                </a:cxn>
                <a:cxn ang="0">
                  <a:pos x="112354" y="16245"/>
                </a:cxn>
                <a:cxn ang="0">
                  <a:pos x="128510" y="54642"/>
                </a:cxn>
                <a:cxn ang="0">
                  <a:pos x="128510" y="76795"/>
                </a:cxn>
                <a:cxn ang="0">
                  <a:pos x="121166" y="77533"/>
                </a:cxn>
                <a:cxn ang="0">
                  <a:pos x="121166" y="55381"/>
                </a:cxn>
                <a:cxn ang="0">
                  <a:pos x="107214" y="21414"/>
                </a:cxn>
                <a:cxn ang="0">
                  <a:pos x="74168" y="8123"/>
                </a:cxn>
                <a:cxn ang="0">
                  <a:pos x="9546" y="8123"/>
                </a:cxn>
                <a:cxn ang="0">
                  <a:pos x="7343" y="9599"/>
                </a:cxn>
                <a:cxn ang="0">
                  <a:pos x="7343" y="122576"/>
                </a:cxn>
                <a:cxn ang="0">
                  <a:pos x="9546" y="124791"/>
                </a:cxn>
                <a:cxn ang="0">
                  <a:pos x="74168" y="124791"/>
                </a:cxn>
                <a:cxn ang="0">
                  <a:pos x="107214" y="110762"/>
                </a:cxn>
                <a:cxn ang="0">
                  <a:pos x="121166" y="77533"/>
                </a:cxn>
              </a:cxnLst>
              <a:rect l="txL" t="txT" r="txR" b="txB"/>
              <a:pathLst>
                <a:path w="176" h="348">
                  <a:moveTo>
                    <a:pt x="175" y="104"/>
                  </a:moveTo>
                  <a:cubicBezTo>
                    <a:pt x="175" y="122"/>
                    <a:pt x="169" y="138"/>
                    <a:pt x="158" y="151"/>
                  </a:cubicBezTo>
                  <a:cubicBezTo>
                    <a:pt x="147" y="165"/>
                    <a:pt x="132" y="174"/>
                    <a:pt x="115" y="177"/>
                  </a:cubicBezTo>
                  <a:cubicBezTo>
                    <a:pt x="113" y="177"/>
                    <a:pt x="113" y="178"/>
                    <a:pt x="113" y="180"/>
                  </a:cubicBezTo>
                  <a:cubicBezTo>
                    <a:pt x="175" y="340"/>
                    <a:pt x="175" y="340"/>
                    <a:pt x="175" y="340"/>
                  </a:cubicBezTo>
                  <a:cubicBezTo>
                    <a:pt x="176" y="344"/>
                    <a:pt x="175" y="346"/>
                    <a:pt x="172" y="347"/>
                  </a:cubicBezTo>
                  <a:cubicBezTo>
                    <a:pt x="169" y="348"/>
                    <a:pt x="167" y="347"/>
                    <a:pt x="166" y="344"/>
                  </a:cubicBezTo>
                  <a:cubicBezTo>
                    <a:pt x="103" y="181"/>
                    <a:pt x="103" y="181"/>
                    <a:pt x="103" y="181"/>
                  </a:cubicBezTo>
                  <a:cubicBezTo>
                    <a:pt x="103" y="180"/>
                    <a:pt x="101" y="179"/>
                    <a:pt x="99" y="179"/>
                  </a:cubicBezTo>
                  <a:cubicBezTo>
                    <a:pt x="13" y="179"/>
                    <a:pt x="13" y="179"/>
                    <a:pt x="13" y="179"/>
                  </a:cubicBezTo>
                  <a:cubicBezTo>
                    <a:pt x="11" y="179"/>
                    <a:pt x="10" y="180"/>
                    <a:pt x="10" y="182"/>
                  </a:cubicBezTo>
                  <a:cubicBezTo>
                    <a:pt x="10" y="342"/>
                    <a:pt x="10" y="342"/>
                    <a:pt x="10" y="342"/>
                  </a:cubicBezTo>
                  <a:cubicBezTo>
                    <a:pt x="10" y="346"/>
                    <a:pt x="8" y="347"/>
                    <a:pt x="5" y="347"/>
                  </a:cubicBezTo>
                  <a:cubicBezTo>
                    <a:pt x="2" y="347"/>
                    <a:pt x="0" y="346"/>
                    <a:pt x="0" y="342"/>
                  </a:cubicBezTo>
                  <a:cubicBezTo>
                    <a:pt x="0" y="5"/>
                    <a:pt x="0" y="5"/>
                    <a:pt x="0" y="5"/>
                  </a:cubicBezTo>
                  <a:cubicBezTo>
                    <a:pt x="0" y="2"/>
                    <a:pt x="2" y="0"/>
                    <a:pt x="5" y="0"/>
                  </a:cubicBezTo>
                  <a:cubicBezTo>
                    <a:pt x="101" y="0"/>
                    <a:pt x="101" y="0"/>
                    <a:pt x="101" y="0"/>
                  </a:cubicBezTo>
                  <a:cubicBezTo>
                    <a:pt x="121" y="0"/>
                    <a:pt x="139" y="8"/>
                    <a:pt x="153" y="22"/>
                  </a:cubicBezTo>
                  <a:cubicBezTo>
                    <a:pt x="168" y="36"/>
                    <a:pt x="175" y="54"/>
                    <a:pt x="175" y="74"/>
                  </a:cubicBezTo>
                  <a:lnTo>
                    <a:pt x="175" y="104"/>
                  </a:lnTo>
                  <a:close/>
                  <a:moveTo>
                    <a:pt x="165" y="105"/>
                  </a:moveTo>
                  <a:cubicBezTo>
                    <a:pt x="165" y="75"/>
                    <a:pt x="165" y="75"/>
                    <a:pt x="165" y="75"/>
                  </a:cubicBezTo>
                  <a:cubicBezTo>
                    <a:pt x="165" y="57"/>
                    <a:pt x="159" y="42"/>
                    <a:pt x="146" y="29"/>
                  </a:cubicBezTo>
                  <a:cubicBezTo>
                    <a:pt x="134" y="17"/>
                    <a:pt x="119" y="11"/>
                    <a:pt x="101" y="11"/>
                  </a:cubicBezTo>
                  <a:cubicBezTo>
                    <a:pt x="13" y="11"/>
                    <a:pt x="13" y="11"/>
                    <a:pt x="13" y="11"/>
                  </a:cubicBezTo>
                  <a:cubicBezTo>
                    <a:pt x="11" y="11"/>
                    <a:pt x="10" y="12"/>
                    <a:pt x="10" y="13"/>
                  </a:cubicBezTo>
                  <a:cubicBezTo>
                    <a:pt x="10" y="166"/>
                    <a:pt x="10" y="166"/>
                    <a:pt x="10" y="166"/>
                  </a:cubicBezTo>
                  <a:cubicBezTo>
                    <a:pt x="10" y="168"/>
                    <a:pt x="11" y="169"/>
                    <a:pt x="13" y="169"/>
                  </a:cubicBezTo>
                  <a:cubicBezTo>
                    <a:pt x="101" y="169"/>
                    <a:pt x="101" y="169"/>
                    <a:pt x="101" y="169"/>
                  </a:cubicBezTo>
                  <a:cubicBezTo>
                    <a:pt x="119" y="169"/>
                    <a:pt x="134" y="163"/>
                    <a:pt x="146" y="150"/>
                  </a:cubicBezTo>
                  <a:cubicBezTo>
                    <a:pt x="159" y="138"/>
                    <a:pt x="165" y="123"/>
                    <a:pt x="165" y="105"/>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5" name="Freeform 51"/>
            <p:cNvSpPr>
              <a:spLocks noEditPoints="1"/>
            </p:cNvSpPr>
            <p:nvPr/>
          </p:nvSpPr>
          <p:spPr>
            <a:xfrm>
              <a:off x="836283" y="0"/>
              <a:ext cx="153572" cy="256967"/>
            </a:xfrm>
            <a:custGeom>
              <a:avLst/>
              <a:gdLst>
                <a:gd name="txL" fmla="*/ 0 w 209"/>
                <a:gd name="txT" fmla="*/ 0 h 348"/>
                <a:gd name="txR" fmla="*/ 209 w 209"/>
                <a:gd name="txB" fmla="*/ 348 h 348"/>
              </a:gdLst>
              <a:ahLst/>
              <a:cxnLst>
                <a:cxn ang="0">
                  <a:pos x="153572" y="251798"/>
                </a:cxn>
                <a:cxn ang="0">
                  <a:pos x="150633" y="256229"/>
                </a:cxn>
                <a:cxn ang="0">
                  <a:pos x="146224" y="254013"/>
                </a:cxn>
                <a:cxn ang="0">
                  <a:pos x="131528" y="203801"/>
                </a:cxn>
                <a:cxn ang="0">
                  <a:pos x="128589" y="201586"/>
                </a:cxn>
                <a:cxn ang="0">
                  <a:pos x="24983" y="201586"/>
                </a:cxn>
                <a:cxn ang="0">
                  <a:pos x="22779" y="203801"/>
                </a:cxn>
                <a:cxn ang="0">
                  <a:pos x="8083" y="254013"/>
                </a:cxn>
                <a:cxn ang="0">
                  <a:pos x="3674" y="256229"/>
                </a:cxn>
                <a:cxn ang="0">
                  <a:pos x="735" y="251798"/>
                </a:cxn>
                <a:cxn ang="0">
                  <a:pos x="73479" y="2954"/>
                </a:cxn>
                <a:cxn ang="0">
                  <a:pos x="77153" y="0"/>
                </a:cxn>
                <a:cxn ang="0">
                  <a:pos x="80827" y="2954"/>
                </a:cxn>
                <a:cxn ang="0">
                  <a:pos x="153572" y="251798"/>
                </a:cxn>
                <a:cxn ang="0">
                  <a:pos x="128589" y="192725"/>
                </a:cxn>
                <a:cxn ang="0">
                  <a:pos x="77888" y="19937"/>
                </a:cxn>
                <a:cxn ang="0">
                  <a:pos x="77153" y="19199"/>
                </a:cxn>
                <a:cxn ang="0">
                  <a:pos x="76419" y="19937"/>
                </a:cxn>
                <a:cxn ang="0">
                  <a:pos x="26453" y="192725"/>
                </a:cxn>
                <a:cxn ang="0">
                  <a:pos x="27922" y="194202"/>
                </a:cxn>
                <a:cxn ang="0">
                  <a:pos x="127119" y="194202"/>
                </a:cxn>
                <a:cxn ang="0">
                  <a:pos x="128589" y="192725"/>
                </a:cxn>
              </a:cxnLst>
              <a:rect l="txL" t="txT" r="txR" b="txB"/>
              <a:pathLst>
                <a:path w="209" h="348">
                  <a:moveTo>
                    <a:pt x="209" y="341"/>
                  </a:moveTo>
                  <a:cubicBezTo>
                    <a:pt x="209" y="344"/>
                    <a:pt x="208" y="346"/>
                    <a:pt x="205" y="347"/>
                  </a:cubicBezTo>
                  <a:cubicBezTo>
                    <a:pt x="202" y="348"/>
                    <a:pt x="200" y="347"/>
                    <a:pt x="199" y="344"/>
                  </a:cubicBezTo>
                  <a:cubicBezTo>
                    <a:pt x="179" y="276"/>
                    <a:pt x="179" y="276"/>
                    <a:pt x="179" y="276"/>
                  </a:cubicBezTo>
                  <a:cubicBezTo>
                    <a:pt x="178" y="274"/>
                    <a:pt x="177" y="273"/>
                    <a:pt x="175" y="273"/>
                  </a:cubicBezTo>
                  <a:cubicBezTo>
                    <a:pt x="34" y="273"/>
                    <a:pt x="34" y="273"/>
                    <a:pt x="34" y="273"/>
                  </a:cubicBezTo>
                  <a:cubicBezTo>
                    <a:pt x="32" y="273"/>
                    <a:pt x="31" y="274"/>
                    <a:pt x="31" y="276"/>
                  </a:cubicBezTo>
                  <a:cubicBezTo>
                    <a:pt x="11" y="344"/>
                    <a:pt x="11" y="344"/>
                    <a:pt x="11" y="344"/>
                  </a:cubicBezTo>
                  <a:cubicBezTo>
                    <a:pt x="10" y="347"/>
                    <a:pt x="8" y="348"/>
                    <a:pt x="5" y="347"/>
                  </a:cubicBezTo>
                  <a:cubicBezTo>
                    <a:pt x="2" y="346"/>
                    <a:pt x="0" y="344"/>
                    <a:pt x="1" y="341"/>
                  </a:cubicBezTo>
                  <a:cubicBezTo>
                    <a:pt x="100" y="4"/>
                    <a:pt x="100" y="4"/>
                    <a:pt x="100" y="4"/>
                  </a:cubicBezTo>
                  <a:cubicBezTo>
                    <a:pt x="101" y="2"/>
                    <a:pt x="102" y="0"/>
                    <a:pt x="105" y="0"/>
                  </a:cubicBezTo>
                  <a:cubicBezTo>
                    <a:pt x="107" y="0"/>
                    <a:pt x="109" y="2"/>
                    <a:pt x="110" y="4"/>
                  </a:cubicBezTo>
                  <a:lnTo>
                    <a:pt x="209" y="341"/>
                  </a:lnTo>
                  <a:close/>
                  <a:moveTo>
                    <a:pt x="175" y="261"/>
                  </a:moveTo>
                  <a:cubicBezTo>
                    <a:pt x="106" y="27"/>
                    <a:pt x="106" y="27"/>
                    <a:pt x="106" y="27"/>
                  </a:cubicBezTo>
                  <a:cubicBezTo>
                    <a:pt x="106" y="26"/>
                    <a:pt x="105" y="26"/>
                    <a:pt x="105" y="26"/>
                  </a:cubicBezTo>
                  <a:cubicBezTo>
                    <a:pt x="104" y="26"/>
                    <a:pt x="104" y="26"/>
                    <a:pt x="104" y="27"/>
                  </a:cubicBezTo>
                  <a:cubicBezTo>
                    <a:pt x="36" y="261"/>
                    <a:pt x="36" y="261"/>
                    <a:pt x="36" y="261"/>
                  </a:cubicBezTo>
                  <a:cubicBezTo>
                    <a:pt x="35" y="262"/>
                    <a:pt x="36" y="263"/>
                    <a:pt x="38" y="263"/>
                  </a:cubicBezTo>
                  <a:cubicBezTo>
                    <a:pt x="173" y="263"/>
                    <a:pt x="173" y="263"/>
                    <a:pt x="173" y="263"/>
                  </a:cubicBezTo>
                  <a:cubicBezTo>
                    <a:pt x="175" y="263"/>
                    <a:pt x="175" y="262"/>
                    <a:pt x="175" y="261"/>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6" name="Freeform 52"/>
            <p:cNvSpPr>
              <a:spLocks noEditPoints="1"/>
            </p:cNvSpPr>
            <p:nvPr/>
          </p:nvSpPr>
          <p:spPr>
            <a:xfrm>
              <a:off x="1024827" y="0"/>
              <a:ext cx="129244" cy="255446"/>
            </a:xfrm>
            <a:custGeom>
              <a:avLst/>
              <a:gdLst>
                <a:gd name="txL" fmla="*/ 0 w 175"/>
                <a:gd name="txT" fmla="*/ 0 h 347"/>
                <a:gd name="txR" fmla="*/ 175 w 175"/>
                <a:gd name="txB" fmla="*/ 347 h 347"/>
              </a:gdLst>
              <a:ahLst/>
              <a:cxnLst>
                <a:cxn ang="0">
                  <a:pos x="129244" y="77296"/>
                </a:cxn>
                <a:cxn ang="0">
                  <a:pos x="113735" y="115576"/>
                </a:cxn>
                <a:cxn ang="0">
                  <a:pos x="74592" y="131772"/>
                </a:cxn>
                <a:cxn ang="0">
                  <a:pos x="9601" y="131772"/>
                </a:cxn>
                <a:cxn ang="0">
                  <a:pos x="7385" y="133980"/>
                </a:cxn>
                <a:cxn ang="0">
                  <a:pos x="7385" y="251765"/>
                </a:cxn>
                <a:cxn ang="0">
                  <a:pos x="3693" y="255446"/>
                </a:cxn>
                <a:cxn ang="0">
                  <a:pos x="0" y="251765"/>
                </a:cxn>
                <a:cxn ang="0">
                  <a:pos x="0" y="3681"/>
                </a:cxn>
                <a:cxn ang="0">
                  <a:pos x="3693" y="0"/>
                </a:cxn>
                <a:cxn ang="0">
                  <a:pos x="74592" y="0"/>
                </a:cxn>
                <a:cxn ang="0">
                  <a:pos x="113735" y="16195"/>
                </a:cxn>
                <a:cxn ang="0">
                  <a:pos x="129244" y="55212"/>
                </a:cxn>
                <a:cxn ang="0">
                  <a:pos x="129244" y="77296"/>
                </a:cxn>
                <a:cxn ang="0">
                  <a:pos x="121859" y="77296"/>
                </a:cxn>
                <a:cxn ang="0">
                  <a:pos x="121859" y="55212"/>
                </a:cxn>
                <a:cxn ang="0">
                  <a:pos x="108565" y="21349"/>
                </a:cxn>
                <a:cxn ang="0">
                  <a:pos x="74592" y="8098"/>
                </a:cxn>
                <a:cxn ang="0">
                  <a:pos x="9601" y="8098"/>
                </a:cxn>
                <a:cxn ang="0">
                  <a:pos x="7385" y="9570"/>
                </a:cxn>
                <a:cxn ang="0">
                  <a:pos x="7385" y="122202"/>
                </a:cxn>
                <a:cxn ang="0">
                  <a:pos x="9601" y="124410"/>
                </a:cxn>
                <a:cxn ang="0">
                  <a:pos x="74592" y="124410"/>
                </a:cxn>
                <a:cxn ang="0">
                  <a:pos x="108565" y="110423"/>
                </a:cxn>
                <a:cxn ang="0">
                  <a:pos x="121859" y="77296"/>
                </a:cxn>
              </a:cxnLst>
              <a:rect l="txL" t="txT" r="txR" b="txB"/>
              <a:pathLst>
                <a:path w="175" h="347">
                  <a:moveTo>
                    <a:pt x="175" y="105"/>
                  </a:moveTo>
                  <a:cubicBezTo>
                    <a:pt x="175" y="125"/>
                    <a:pt x="168" y="143"/>
                    <a:pt x="154" y="157"/>
                  </a:cubicBezTo>
                  <a:cubicBezTo>
                    <a:pt x="139" y="172"/>
                    <a:pt x="122" y="179"/>
                    <a:pt x="101" y="179"/>
                  </a:cubicBezTo>
                  <a:cubicBezTo>
                    <a:pt x="13" y="179"/>
                    <a:pt x="13" y="179"/>
                    <a:pt x="13" y="179"/>
                  </a:cubicBezTo>
                  <a:cubicBezTo>
                    <a:pt x="11" y="179"/>
                    <a:pt x="10" y="180"/>
                    <a:pt x="10" y="182"/>
                  </a:cubicBezTo>
                  <a:cubicBezTo>
                    <a:pt x="10" y="342"/>
                    <a:pt x="10" y="342"/>
                    <a:pt x="10" y="342"/>
                  </a:cubicBezTo>
                  <a:cubicBezTo>
                    <a:pt x="10" y="346"/>
                    <a:pt x="9" y="347"/>
                    <a:pt x="5" y="347"/>
                  </a:cubicBezTo>
                  <a:cubicBezTo>
                    <a:pt x="2" y="347"/>
                    <a:pt x="0" y="346"/>
                    <a:pt x="0" y="342"/>
                  </a:cubicBezTo>
                  <a:cubicBezTo>
                    <a:pt x="0" y="5"/>
                    <a:pt x="0" y="5"/>
                    <a:pt x="0" y="5"/>
                  </a:cubicBezTo>
                  <a:cubicBezTo>
                    <a:pt x="0" y="2"/>
                    <a:pt x="2" y="0"/>
                    <a:pt x="5" y="0"/>
                  </a:cubicBezTo>
                  <a:cubicBezTo>
                    <a:pt x="101" y="0"/>
                    <a:pt x="101" y="0"/>
                    <a:pt x="101" y="0"/>
                  </a:cubicBezTo>
                  <a:cubicBezTo>
                    <a:pt x="122" y="0"/>
                    <a:pt x="139" y="8"/>
                    <a:pt x="154" y="22"/>
                  </a:cubicBezTo>
                  <a:cubicBezTo>
                    <a:pt x="168" y="37"/>
                    <a:pt x="175" y="54"/>
                    <a:pt x="175" y="75"/>
                  </a:cubicBezTo>
                  <a:lnTo>
                    <a:pt x="175" y="105"/>
                  </a:lnTo>
                  <a:close/>
                  <a:moveTo>
                    <a:pt x="165" y="105"/>
                  </a:moveTo>
                  <a:cubicBezTo>
                    <a:pt x="165" y="75"/>
                    <a:pt x="165" y="75"/>
                    <a:pt x="165" y="75"/>
                  </a:cubicBezTo>
                  <a:cubicBezTo>
                    <a:pt x="165" y="57"/>
                    <a:pt x="159" y="42"/>
                    <a:pt x="147" y="29"/>
                  </a:cubicBezTo>
                  <a:cubicBezTo>
                    <a:pt x="134" y="17"/>
                    <a:pt x="119" y="11"/>
                    <a:pt x="101" y="11"/>
                  </a:cubicBezTo>
                  <a:cubicBezTo>
                    <a:pt x="13" y="11"/>
                    <a:pt x="13" y="11"/>
                    <a:pt x="13" y="11"/>
                  </a:cubicBezTo>
                  <a:cubicBezTo>
                    <a:pt x="11" y="11"/>
                    <a:pt x="10" y="12"/>
                    <a:pt x="10" y="13"/>
                  </a:cubicBezTo>
                  <a:cubicBezTo>
                    <a:pt x="10" y="166"/>
                    <a:pt x="10" y="166"/>
                    <a:pt x="10" y="166"/>
                  </a:cubicBezTo>
                  <a:cubicBezTo>
                    <a:pt x="10" y="168"/>
                    <a:pt x="11" y="169"/>
                    <a:pt x="13" y="169"/>
                  </a:cubicBezTo>
                  <a:cubicBezTo>
                    <a:pt x="101" y="169"/>
                    <a:pt x="101" y="169"/>
                    <a:pt x="101" y="169"/>
                  </a:cubicBezTo>
                  <a:cubicBezTo>
                    <a:pt x="119" y="169"/>
                    <a:pt x="134" y="163"/>
                    <a:pt x="147" y="150"/>
                  </a:cubicBezTo>
                  <a:cubicBezTo>
                    <a:pt x="159" y="138"/>
                    <a:pt x="165" y="123"/>
                    <a:pt x="165" y="105"/>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7" name="Freeform 53"/>
            <p:cNvSpPr/>
            <p:nvPr/>
          </p:nvSpPr>
          <p:spPr>
            <a:xfrm>
              <a:off x="1187521" y="0"/>
              <a:ext cx="129244" cy="255446"/>
            </a:xfrm>
            <a:custGeom>
              <a:avLst/>
              <a:gdLst>
                <a:gd name="txL" fmla="*/ 0 w 175"/>
                <a:gd name="txT" fmla="*/ 0 h 347"/>
                <a:gd name="txR" fmla="*/ 175 w 175"/>
                <a:gd name="txB" fmla="*/ 347 h 347"/>
              </a:gdLst>
              <a:ahLst/>
              <a:cxnLst>
                <a:cxn ang="0">
                  <a:pos x="129244" y="251765"/>
                </a:cxn>
                <a:cxn ang="0">
                  <a:pos x="125551" y="255446"/>
                </a:cxn>
                <a:cxn ang="0">
                  <a:pos x="121859" y="251765"/>
                </a:cxn>
                <a:cxn ang="0">
                  <a:pos x="121859" y="133980"/>
                </a:cxn>
                <a:cxn ang="0">
                  <a:pos x="119643" y="131772"/>
                </a:cxn>
                <a:cxn ang="0">
                  <a:pos x="8862" y="131772"/>
                </a:cxn>
                <a:cxn ang="0">
                  <a:pos x="7385" y="133980"/>
                </a:cxn>
                <a:cxn ang="0">
                  <a:pos x="7385" y="251765"/>
                </a:cxn>
                <a:cxn ang="0">
                  <a:pos x="3693" y="255446"/>
                </a:cxn>
                <a:cxn ang="0">
                  <a:pos x="0" y="251765"/>
                </a:cxn>
                <a:cxn ang="0">
                  <a:pos x="0" y="3681"/>
                </a:cxn>
                <a:cxn ang="0">
                  <a:pos x="3693" y="0"/>
                </a:cxn>
                <a:cxn ang="0">
                  <a:pos x="7385" y="3681"/>
                </a:cxn>
                <a:cxn ang="0">
                  <a:pos x="7385" y="122202"/>
                </a:cxn>
                <a:cxn ang="0">
                  <a:pos x="8862" y="124410"/>
                </a:cxn>
                <a:cxn ang="0">
                  <a:pos x="119643" y="124410"/>
                </a:cxn>
                <a:cxn ang="0">
                  <a:pos x="121859" y="122202"/>
                </a:cxn>
                <a:cxn ang="0">
                  <a:pos x="121859" y="3681"/>
                </a:cxn>
                <a:cxn ang="0">
                  <a:pos x="125551" y="0"/>
                </a:cxn>
                <a:cxn ang="0">
                  <a:pos x="129244" y="3681"/>
                </a:cxn>
                <a:cxn ang="0">
                  <a:pos x="129244" y="251765"/>
                </a:cxn>
              </a:cxnLst>
              <a:rect l="txL" t="txT" r="txR" b="txB"/>
              <a:pathLst>
                <a:path w="175" h="347">
                  <a:moveTo>
                    <a:pt x="175" y="342"/>
                  </a:moveTo>
                  <a:cubicBezTo>
                    <a:pt x="175" y="346"/>
                    <a:pt x="173" y="347"/>
                    <a:pt x="170" y="347"/>
                  </a:cubicBezTo>
                  <a:cubicBezTo>
                    <a:pt x="167" y="347"/>
                    <a:pt x="165" y="346"/>
                    <a:pt x="165" y="342"/>
                  </a:cubicBezTo>
                  <a:cubicBezTo>
                    <a:pt x="165" y="182"/>
                    <a:pt x="165" y="182"/>
                    <a:pt x="165" y="182"/>
                  </a:cubicBezTo>
                  <a:cubicBezTo>
                    <a:pt x="165" y="180"/>
                    <a:pt x="164" y="179"/>
                    <a:pt x="162" y="179"/>
                  </a:cubicBezTo>
                  <a:cubicBezTo>
                    <a:pt x="12" y="179"/>
                    <a:pt x="12" y="179"/>
                    <a:pt x="12" y="179"/>
                  </a:cubicBezTo>
                  <a:cubicBezTo>
                    <a:pt x="11" y="179"/>
                    <a:pt x="10" y="180"/>
                    <a:pt x="10" y="182"/>
                  </a:cubicBezTo>
                  <a:cubicBezTo>
                    <a:pt x="10" y="342"/>
                    <a:pt x="10" y="342"/>
                    <a:pt x="10" y="342"/>
                  </a:cubicBezTo>
                  <a:cubicBezTo>
                    <a:pt x="10" y="346"/>
                    <a:pt x="8" y="347"/>
                    <a:pt x="5" y="347"/>
                  </a:cubicBezTo>
                  <a:cubicBezTo>
                    <a:pt x="2" y="347"/>
                    <a:pt x="0" y="346"/>
                    <a:pt x="0" y="342"/>
                  </a:cubicBezTo>
                  <a:cubicBezTo>
                    <a:pt x="0" y="5"/>
                    <a:pt x="0" y="5"/>
                    <a:pt x="0" y="5"/>
                  </a:cubicBezTo>
                  <a:cubicBezTo>
                    <a:pt x="0" y="2"/>
                    <a:pt x="2" y="0"/>
                    <a:pt x="5" y="0"/>
                  </a:cubicBezTo>
                  <a:cubicBezTo>
                    <a:pt x="8" y="0"/>
                    <a:pt x="10" y="2"/>
                    <a:pt x="10" y="5"/>
                  </a:cubicBezTo>
                  <a:cubicBezTo>
                    <a:pt x="10" y="166"/>
                    <a:pt x="10" y="166"/>
                    <a:pt x="10" y="166"/>
                  </a:cubicBezTo>
                  <a:cubicBezTo>
                    <a:pt x="10" y="168"/>
                    <a:pt x="11" y="169"/>
                    <a:pt x="12" y="169"/>
                  </a:cubicBezTo>
                  <a:cubicBezTo>
                    <a:pt x="162" y="169"/>
                    <a:pt x="162" y="169"/>
                    <a:pt x="162" y="169"/>
                  </a:cubicBezTo>
                  <a:cubicBezTo>
                    <a:pt x="164" y="169"/>
                    <a:pt x="165" y="168"/>
                    <a:pt x="165" y="166"/>
                  </a:cubicBezTo>
                  <a:cubicBezTo>
                    <a:pt x="165" y="5"/>
                    <a:pt x="165" y="5"/>
                    <a:pt x="165" y="5"/>
                  </a:cubicBezTo>
                  <a:cubicBezTo>
                    <a:pt x="165" y="2"/>
                    <a:pt x="167" y="0"/>
                    <a:pt x="170" y="0"/>
                  </a:cubicBezTo>
                  <a:cubicBezTo>
                    <a:pt x="173" y="0"/>
                    <a:pt x="175" y="2"/>
                    <a:pt x="175" y="5"/>
                  </a:cubicBezTo>
                  <a:lnTo>
                    <a:pt x="175" y="342"/>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8" name="Freeform 54"/>
            <p:cNvSpPr/>
            <p:nvPr/>
          </p:nvSpPr>
          <p:spPr>
            <a:xfrm>
              <a:off x="1351737" y="0"/>
              <a:ext cx="7603" cy="255446"/>
            </a:xfrm>
            <a:custGeom>
              <a:avLst/>
              <a:gdLst>
                <a:gd name="txL" fmla="*/ 0 w 10"/>
                <a:gd name="txT" fmla="*/ 0 h 347"/>
                <a:gd name="txR" fmla="*/ 10 w 10"/>
                <a:gd name="txB" fmla="*/ 347 h 347"/>
              </a:gdLst>
              <a:ahLst/>
              <a:cxnLst>
                <a:cxn ang="0">
                  <a:pos x="7603" y="251765"/>
                </a:cxn>
                <a:cxn ang="0">
                  <a:pos x="3802" y="255446"/>
                </a:cxn>
                <a:cxn ang="0">
                  <a:pos x="0" y="251765"/>
                </a:cxn>
                <a:cxn ang="0">
                  <a:pos x="0" y="3681"/>
                </a:cxn>
                <a:cxn ang="0">
                  <a:pos x="3802" y="0"/>
                </a:cxn>
                <a:cxn ang="0">
                  <a:pos x="7603" y="3681"/>
                </a:cxn>
                <a:cxn ang="0">
                  <a:pos x="7603" y="251765"/>
                </a:cxn>
              </a:cxnLst>
              <a:rect l="txL" t="txT" r="txR" b="txB"/>
              <a:pathLst>
                <a:path w="10" h="347">
                  <a:moveTo>
                    <a:pt x="10" y="342"/>
                  </a:moveTo>
                  <a:cubicBezTo>
                    <a:pt x="10" y="346"/>
                    <a:pt x="8" y="347"/>
                    <a:pt x="5" y="347"/>
                  </a:cubicBezTo>
                  <a:cubicBezTo>
                    <a:pt x="2" y="347"/>
                    <a:pt x="0" y="346"/>
                    <a:pt x="0" y="342"/>
                  </a:cubicBezTo>
                  <a:cubicBezTo>
                    <a:pt x="0" y="5"/>
                    <a:pt x="0" y="5"/>
                    <a:pt x="0" y="5"/>
                  </a:cubicBezTo>
                  <a:cubicBezTo>
                    <a:pt x="0" y="2"/>
                    <a:pt x="2" y="0"/>
                    <a:pt x="5" y="0"/>
                  </a:cubicBezTo>
                  <a:cubicBezTo>
                    <a:pt x="8" y="0"/>
                    <a:pt x="10" y="2"/>
                    <a:pt x="10" y="5"/>
                  </a:cubicBezTo>
                  <a:lnTo>
                    <a:pt x="10" y="342"/>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9" name="Freeform 55"/>
            <p:cNvSpPr/>
            <p:nvPr/>
          </p:nvSpPr>
          <p:spPr>
            <a:xfrm>
              <a:off x="1394311" y="0"/>
              <a:ext cx="123162" cy="256967"/>
            </a:xfrm>
            <a:custGeom>
              <a:avLst/>
              <a:gdLst>
                <a:gd name="txL" fmla="*/ 0 w 169"/>
                <a:gd name="txT" fmla="*/ 0 h 349"/>
                <a:gd name="txR" fmla="*/ 169 w 169"/>
                <a:gd name="txB" fmla="*/ 349 h 349"/>
              </a:gdLst>
              <a:ahLst/>
              <a:cxnLst>
                <a:cxn ang="0">
                  <a:pos x="122433" y="30188"/>
                </a:cxn>
                <a:cxn ang="0">
                  <a:pos x="120976" y="35342"/>
                </a:cxn>
                <a:cxn ang="0">
                  <a:pos x="115874" y="33870"/>
                </a:cxn>
                <a:cxn ang="0">
                  <a:pos x="98384" y="13990"/>
                </a:cxn>
                <a:cxn ang="0">
                  <a:pos x="73606" y="7363"/>
                </a:cxn>
                <a:cxn ang="0">
                  <a:pos x="53929" y="7363"/>
                </a:cxn>
                <a:cxn ang="0">
                  <a:pos x="21134" y="20616"/>
                </a:cxn>
                <a:cxn ang="0">
                  <a:pos x="7288" y="54486"/>
                </a:cxn>
                <a:cxn ang="0">
                  <a:pos x="7288" y="201745"/>
                </a:cxn>
                <a:cxn ang="0">
                  <a:pos x="21134" y="235614"/>
                </a:cxn>
                <a:cxn ang="0">
                  <a:pos x="53929" y="248868"/>
                </a:cxn>
                <a:cxn ang="0">
                  <a:pos x="73606" y="248868"/>
                </a:cxn>
                <a:cxn ang="0">
                  <a:pos x="115874" y="223097"/>
                </a:cxn>
                <a:cxn ang="0">
                  <a:pos x="120247" y="220889"/>
                </a:cxn>
                <a:cxn ang="0">
                  <a:pos x="122433" y="226043"/>
                </a:cxn>
                <a:cxn ang="0">
                  <a:pos x="102028" y="248131"/>
                </a:cxn>
                <a:cxn ang="0">
                  <a:pos x="73606" y="256967"/>
                </a:cxn>
                <a:cxn ang="0">
                  <a:pos x="53929" y="256967"/>
                </a:cxn>
                <a:cxn ang="0">
                  <a:pos x="16033" y="240769"/>
                </a:cxn>
                <a:cxn ang="0">
                  <a:pos x="0" y="202481"/>
                </a:cxn>
                <a:cxn ang="0">
                  <a:pos x="0" y="54486"/>
                </a:cxn>
                <a:cxn ang="0">
                  <a:pos x="16033" y="15462"/>
                </a:cxn>
                <a:cxn ang="0">
                  <a:pos x="53929" y="0"/>
                </a:cxn>
                <a:cxn ang="0">
                  <a:pos x="73606" y="0"/>
                </a:cxn>
                <a:cxn ang="0">
                  <a:pos x="102756" y="8099"/>
                </a:cxn>
                <a:cxn ang="0">
                  <a:pos x="122433" y="30188"/>
                </a:cxn>
              </a:cxnLst>
              <a:rect l="txL" t="txT" r="txR" b="txB"/>
              <a:pathLst>
                <a:path w="169" h="349">
                  <a:moveTo>
                    <a:pt x="168" y="41"/>
                  </a:moveTo>
                  <a:cubicBezTo>
                    <a:pt x="169" y="44"/>
                    <a:pt x="169" y="47"/>
                    <a:pt x="166" y="48"/>
                  </a:cubicBezTo>
                  <a:cubicBezTo>
                    <a:pt x="163" y="50"/>
                    <a:pt x="160" y="49"/>
                    <a:pt x="159" y="46"/>
                  </a:cubicBezTo>
                  <a:cubicBezTo>
                    <a:pt x="154" y="35"/>
                    <a:pt x="146" y="26"/>
                    <a:pt x="135" y="19"/>
                  </a:cubicBezTo>
                  <a:cubicBezTo>
                    <a:pt x="125" y="13"/>
                    <a:pt x="114" y="10"/>
                    <a:pt x="101" y="10"/>
                  </a:cubicBezTo>
                  <a:cubicBezTo>
                    <a:pt x="74" y="10"/>
                    <a:pt x="74" y="10"/>
                    <a:pt x="74" y="10"/>
                  </a:cubicBezTo>
                  <a:cubicBezTo>
                    <a:pt x="56" y="10"/>
                    <a:pt x="41" y="16"/>
                    <a:pt x="29" y="28"/>
                  </a:cubicBezTo>
                  <a:cubicBezTo>
                    <a:pt x="16" y="41"/>
                    <a:pt x="10" y="56"/>
                    <a:pt x="10" y="74"/>
                  </a:cubicBezTo>
                  <a:cubicBezTo>
                    <a:pt x="10" y="274"/>
                    <a:pt x="10" y="274"/>
                    <a:pt x="10" y="274"/>
                  </a:cubicBezTo>
                  <a:cubicBezTo>
                    <a:pt x="10" y="292"/>
                    <a:pt x="16" y="307"/>
                    <a:pt x="29" y="320"/>
                  </a:cubicBezTo>
                  <a:cubicBezTo>
                    <a:pt x="41" y="332"/>
                    <a:pt x="56" y="338"/>
                    <a:pt x="74" y="338"/>
                  </a:cubicBezTo>
                  <a:cubicBezTo>
                    <a:pt x="101" y="338"/>
                    <a:pt x="101" y="338"/>
                    <a:pt x="101" y="338"/>
                  </a:cubicBezTo>
                  <a:cubicBezTo>
                    <a:pt x="128" y="338"/>
                    <a:pt x="147" y="326"/>
                    <a:pt x="159" y="303"/>
                  </a:cubicBezTo>
                  <a:cubicBezTo>
                    <a:pt x="160" y="300"/>
                    <a:pt x="163" y="299"/>
                    <a:pt x="165" y="300"/>
                  </a:cubicBezTo>
                  <a:cubicBezTo>
                    <a:pt x="168" y="302"/>
                    <a:pt x="169" y="304"/>
                    <a:pt x="168" y="307"/>
                  </a:cubicBezTo>
                  <a:cubicBezTo>
                    <a:pt x="161" y="320"/>
                    <a:pt x="152" y="330"/>
                    <a:pt x="140" y="337"/>
                  </a:cubicBezTo>
                  <a:cubicBezTo>
                    <a:pt x="128" y="345"/>
                    <a:pt x="115" y="349"/>
                    <a:pt x="101" y="349"/>
                  </a:cubicBezTo>
                  <a:cubicBezTo>
                    <a:pt x="74" y="349"/>
                    <a:pt x="74" y="349"/>
                    <a:pt x="74" y="349"/>
                  </a:cubicBezTo>
                  <a:cubicBezTo>
                    <a:pt x="54" y="349"/>
                    <a:pt x="36" y="341"/>
                    <a:pt x="22" y="327"/>
                  </a:cubicBezTo>
                  <a:cubicBezTo>
                    <a:pt x="8" y="312"/>
                    <a:pt x="0" y="295"/>
                    <a:pt x="0" y="275"/>
                  </a:cubicBezTo>
                  <a:cubicBezTo>
                    <a:pt x="0" y="74"/>
                    <a:pt x="0" y="74"/>
                    <a:pt x="0" y="74"/>
                  </a:cubicBezTo>
                  <a:cubicBezTo>
                    <a:pt x="0" y="53"/>
                    <a:pt x="8" y="36"/>
                    <a:pt x="22" y="21"/>
                  </a:cubicBezTo>
                  <a:cubicBezTo>
                    <a:pt x="36" y="7"/>
                    <a:pt x="54" y="0"/>
                    <a:pt x="74" y="0"/>
                  </a:cubicBezTo>
                  <a:cubicBezTo>
                    <a:pt x="101" y="0"/>
                    <a:pt x="101" y="0"/>
                    <a:pt x="101" y="0"/>
                  </a:cubicBezTo>
                  <a:cubicBezTo>
                    <a:pt x="115" y="0"/>
                    <a:pt x="128" y="3"/>
                    <a:pt x="141" y="11"/>
                  </a:cubicBezTo>
                  <a:cubicBezTo>
                    <a:pt x="153" y="18"/>
                    <a:pt x="162" y="29"/>
                    <a:pt x="168" y="41"/>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0" name="Freeform 56"/>
            <p:cNvSpPr/>
            <p:nvPr/>
          </p:nvSpPr>
          <p:spPr>
            <a:xfrm>
              <a:off x="1552445" y="0"/>
              <a:ext cx="124682" cy="256967"/>
            </a:xfrm>
            <a:custGeom>
              <a:avLst/>
              <a:gdLst>
                <a:gd name="txL" fmla="*/ 0 w 169"/>
                <a:gd name="txT" fmla="*/ 0 h 349"/>
                <a:gd name="txR" fmla="*/ 169 w 169"/>
                <a:gd name="txB" fmla="*/ 349 h 349"/>
              </a:gdLst>
              <a:ahLst/>
              <a:cxnLst>
                <a:cxn ang="0">
                  <a:pos x="123206" y="29452"/>
                </a:cxn>
                <a:cxn ang="0">
                  <a:pos x="122469" y="34606"/>
                </a:cxn>
                <a:cxn ang="0">
                  <a:pos x="117304" y="33870"/>
                </a:cxn>
                <a:cxn ang="0">
                  <a:pos x="62710" y="6627"/>
                </a:cxn>
                <a:cxn ang="0">
                  <a:pos x="61234" y="6627"/>
                </a:cxn>
                <a:cxn ang="0">
                  <a:pos x="22871" y="22825"/>
                </a:cxn>
                <a:cxn ang="0">
                  <a:pos x="7378" y="61112"/>
                </a:cxn>
                <a:cxn ang="0">
                  <a:pos x="33937" y="106763"/>
                </a:cxn>
                <a:cxn ang="0">
                  <a:pos x="92958" y="142841"/>
                </a:cxn>
                <a:cxn ang="0">
                  <a:pos x="123206" y="194382"/>
                </a:cxn>
                <a:cxn ang="0">
                  <a:pos x="120255" y="212053"/>
                </a:cxn>
                <a:cxn ang="0">
                  <a:pos x="98860" y="244450"/>
                </a:cxn>
                <a:cxn ang="0">
                  <a:pos x="61972" y="256967"/>
                </a:cxn>
                <a:cxn ang="0">
                  <a:pos x="60497" y="256967"/>
                </a:cxn>
                <a:cxn ang="0">
                  <a:pos x="1476" y="227515"/>
                </a:cxn>
                <a:cxn ang="0">
                  <a:pos x="1476" y="222361"/>
                </a:cxn>
                <a:cxn ang="0">
                  <a:pos x="7378" y="223097"/>
                </a:cxn>
                <a:cxn ang="0">
                  <a:pos x="60497" y="249604"/>
                </a:cxn>
                <a:cxn ang="0">
                  <a:pos x="61972" y="249604"/>
                </a:cxn>
                <a:cxn ang="0">
                  <a:pos x="100336" y="233406"/>
                </a:cxn>
                <a:cxn ang="0">
                  <a:pos x="115829" y="195118"/>
                </a:cxn>
                <a:cxn ang="0">
                  <a:pos x="89269" y="148732"/>
                </a:cxn>
                <a:cxn ang="0">
                  <a:pos x="30248" y="113389"/>
                </a:cxn>
                <a:cxn ang="0">
                  <a:pos x="0" y="61849"/>
                </a:cxn>
                <a:cxn ang="0">
                  <a:pos x="2951" y="44178"/>
                </a:cxn>
                <a:cxn ang="0">
                  <a:pos x="24346" y="11781"/>
                </a:cxn>
                <a:cxn ang="0">
                  <a:pos x="61234" y="0"/>
                </a:cxn>
                <a:cxn ang="0">
                  <a:pos x="62710" y="0"/>
                </a:cxn>
                <a:cxn ang="0">
                  <a:pos x="123206" y="29452"/>
                </a:cxn>
              </a:cxnLst>
              <a:rect l="txL" t="txT" r="txR" b="txB"/>
              <a:pathLst>
                <a:path w="169" h="349">
                  <a:moveTo>
                    <a:pt x="167" y="40"/>
                  </a:moveTo>
                  <a:cubicBezTo>
                    <a:pt x="169" y="43"/>
                    <a:pt x="169" y="45"/>
                    <a:pt x="166" y="47"/>
                  </a:cubicBezTo>
                  <a:cubicBezTo>
                    <a:pt x="163" y="49"/>
                    <a:pt x="161" y="49"/>
                    <a:pt x="159" y="46"/>
                  </a:cubicBezTo>
                  <a:cubicBezTo>
                    <a:pt x="140" y="22"/>
                    <a:pt x="116" y="9"/>
                    <a:pt x="85" y="9"/>
                  </a:cubicBezTo>
                  <a:cubicBezTo>
                    <a:pt x="83" y="9"/>
                    <a:pt x="83" y="9"/>
                    <a:pt x="83" y="9"/>
                  </a:cubicBezTo>
                  <a:cubicBezTo>
                    <a:pt x="62" y="9"/>
                    <a:pt x="45" y="17"/>
                    <a:pt x="31" y="31"/>
                  </a:cubicBezTo>
                  <a:cubicBezTo>
                    <a:pt x="17" y="45"/>
                    <a:pt x="10" y="63"/>
                    <a:pt x="10" y="83"/>
                  </a:cubicBezTo>
                  <a:cubicBezTo>
                    <a:pt x="10" y="110"/>
                    <a:pt x="22" y="131"/>
                    <a:pt x="46" y="145"/>
                  </a:cubicBezTo>
                  <a:cubicBezTo>
                    <a:pt x="126" y="194"/>
                    <a:pt x="126" y="194"/>
                    <a:pt x="126" y="194"/>
                  </a:cubicBezTo>
                  <a:cubicBezTo>
                    <a:pt x="153" y="210"/>
                    <a:pt x="167" y="234"/>
                    <a:pt x="167" y="264"/>
                  </a:cubicBezTo>
                  <a:cubicBezTo>
                    <a:pt x="167" y="272"/>
                    <a:pt x="166" y="280"/>
                    <a:pt x="163" y="288"/>
                  </a:cubicBezTo>
                  <a:cubicBezTo>
                    <a:pt x="158" y="306"/>
                    <a:pt x="149" y="321"/>
                    <a:pt x="134" y="332"/>
                  </a:cubicBezTo>
                  <a:cubicBezTo>
                    <a:pt x="120" y="343"/>
                    <a:pt x="103" y="349"/>
                    <a:pt x="84" y="349"/>
                  </a:cubicBezTo>
                  <a:cubicBezTo>
                    <a:pt x="82" y="349"/>
                    <a:pt x="82" y="349"/>
                    <a:pt x="82" y="349"/>
                  </a:cubicBezTo>
                  <a:cubicBezTo>
                    <a:pt x="49" y="349"/>
                    <a:pt x="22" y="335"/>
                    <a:pt x="2" y="309"/>
                  </a:cubicBezTo>
                  <a:cubicBezTo>
                    <a:pt x="0" y="306"/>
                    <a:pt x="0" y="304"/>
                    <a:pt x="2" y="302"/>
                  </a:cubicBezTo>
                  <a:cubicBezTo>
                    <a:pt x="5" y="300"/>
                    <a:pt x="8" y="300"/>
                    <a:pt x="10" y="303"/>
                  </a:cubicBezTo>
                  <a:cubicBezTo>
                    <a:pt x="28" y="327"/>
                    <a:pt x="52" y="339"/>
                    <a:pt x="82" y="339"/>
                  </a:cubicBezTo>
                  <a:cubicBezTo>
                    <a:pt x="84" y="339"/>
                    <a:pt x="84" y="339"/>
                    <a:pt x="84" y="339"/>
                  </a:cubicBezTo>
                  <a:cubicBezTo>
                    <a:pt x="105" y="339"/>
                    <a:pt x="123" y="332"/>
                    <a:pt x="136" y="317"/>
                  </a:cubicBezTo>
                  <a:cubicBezTo>
                    <a:pt x="150" y="303"/>
                    <a:pt x="157" y="285"/>
                    <a:pt x="157" y="265"/>
                  </a:cubicBezTo>
                  <a:cubicBezTo>
                    <a:pt x="157" y="237"/>
                    <a:pt x="145" y="217"/>
                    <a:pt x="121" y="202"/>
                  </a:cubicBezTo>
                  <a:cubicBezTo>
                    <a:pt x="41" y="154"/>
                    <a:pt x="41" y="154"/>
                    <a:pt x="41" y="154"/>
                  </a:cubicBezTo>
                  <a:cubicBezTo>
                    <a:pt x="14" y="138"/>
                    <a:pt x="0" y="114"/>
                    <a:pt x="0" y="84"/>
                  </a:cubicBezTo>
                  <a:cubicBezTo>
                    <a:pt x="0" y="76"/>
                    <a:pt x="1" y="68"/>
                    <a:pt x="4" y="60"/>
                  </a:cubicBezTo>
                  <a:cubicBezTo>
                    <a:pt x="9" y="42"/>
                    <a:pt x="19" y="27"/>
                    <a:pt x="33" y="16"/>
                  </a:cubicBezTo>
                  <a:cubicBezTo>
                    <a:pt x="48" y="5"/>
                    <a:pt x="64" y="0"/>
                    <a:pt x="83" y="0"/>
                  </a:cubicBezTo>
                  <a:cubicBezTo>
                    <a:pt x="85" y="0"/>
                    <a:pt x="85" y="0"/>
                    <a:pt x="85" y="0"/>
                  </a:cubicBezTo>
                  <a:cubicBezTo>
                    <a:pt x="119" y="0"/>
                    <a:pt x="146" y="13"/>
                    <a:pt x="167" y="40"/>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grpSp>
      <p:sp>
        <p:nvSpPr>
          <p:cNvPr id="4105" name="Freeform 57"/>
          <p:cNvSpPr/>
          <p:nvPr/>
        </p:nvSpPr>
        <p:spPr>
          <a:xfrm>
            <a:off x="11012488" y="6050541"/>
            <a:ext cx="666750" cy="620712"/>
          </a:xfrm>
          <a:custGeom>
            <a:avLst/>
            <a:gdLst>
              <a:gd name="txL" fmla="*/ 0 w 1021"/>
              <a:gd name="txT" fmla="*/ 0 h 1021"/>
              <a:gd name="txR" fmla="*/ 1021 w 1021"/>
              <a:gd name="txB" fmla="*/ 1021 h 1021"/>
            </a:gdLst>
            <a:ahLst/>
            <a:cxnLst>
              <a:cxn ang="0">
                <a:pos x="642588" y="620712"/>
              </a:cxn>
              <a:cxn ang="0">
                <a:pos x="24162" y="620712"/>
              </a:cxn>
              <a:cxn ang="0">
                <a:pos x="0" y="598218"/>
              </a:cxn>
              <a:cxn ang="0">
                <a:pos x="0" y="22494"/>
              </a:cxn>
              <a:cxn ang="0">
                <a:pos x="24162" y="0"/>
              </a:cxn>
              <a:cxn ang="0">
                <a:pos x="642588" y="0"/>
              </a:cxn>
              <a:cxn ang="0">
                <a:pos x="666750" y="22494"/>
              </a:cxn>
              <a:cxn ang="0">
                <a:pos x="666750" y="598218"/>
              </a:cxn>
              <a:cxn ang="0">
                <a:pos x="642588" y="620712"/>
              </a:cxn>
            </a:cxnLst>
            <a:rect l="txL" t="txT" r="txR" b="txB"/>
            <a:pathLst>
              <a:path w="1021" h="1021">
                <a:moveTo>
                  <a:pt x="984" y="1021"/>
                </a:moveTo>
                <a:cubicBezTo>
                  <a:pt x="37" y="1021"/>
                  <a:pt x="37" y="1021"/>
                  <a:pt x="37" y="1021"/>
                </a:cubicBezTo>
                <a:cubicBezTo>
                  <a:pt x="17" y="1021"/>
                  <a:pt x="0" y="1005"/>
                  <a:pt x="0" y="984"/>
                </a:cubicBezTo>
                <a:cubicBezTo>
                  <a:pt x="0" y="37"/>
                  <a:pt x="0" y="37"/>
                  <a:pt x="0" y="37"/>
                </a:cubicBezTo>
                <a:cubicBezTo>
                  <a:pt x="0" y="17"/>
                  <a:pt x="17" y="0"/>
                  <a:pt x="37" y="0"/>
                </a:cubicBezTo>
                <a:cubicBezTo>
                  <a:pt x="984" y="0"/>
                  <a:pt x="984" y="0"/>
                  <a:pt x="984" y="0"/>
                </a:cubicBezTo>
                <a:cubicBezTo>
                  <a:pt x="1004" y="0"/>
                  <a:pt x="1021" y="17"/>
                  <a:pt x="1021" y="37"/>
                </a:cubicBezTo>
                <a:cubicBezTo>
                  <a:pt x="1021" y="984"/>
                  <a:pt x="1021" y="984"/>
                  <a:pt x="1021" y="984"/>
                </a:cubicBezTo>
                <a:cubicBezTo>
                  <a:pt x="1021" y="1005"/>
                  <a:pt x="1004" y="1021"/>
                  <a:pt x="984" y="1021"/>
                </a:cubicBezTo>
                <a:close/>
              </a:path>
            </a:pathLst>
          </a:custGeom>
          <a:noFill/>
          <a:ln w="12700" cap="rnd" cmpd="sng">
            <a:solidFill>
              <a:schemeClr val="bg1">
                <a:alpha val="100000"/>
              </a:schemeClr>
            </a:solidFill>
            <a:prstDash val="solid"/>
            <a:miter lim="800000"/>
            <a:headEnd type="none" w="med" len="med"/>
            <a:tailEnd type="none" w="med" len="me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06" name="Line 58"/>
          <p:cNvSpPr/>
          <p:nvPr/>
        </p:nvSpPr>
        <p:spPr>
          <a:xfrm>
            <a:off x="11118850" y="5974198"/>
            <a:ext cx="0" cy="107950"/>
          </a:xfrm>
          <a:prstGeom prst="line">
            <a:avLst/>
          </a:prstGeom>
          <a:ln w="12700" cap="rnd" cmpd="sng">
            <a:solidFill>
              <a:schemeClr val="bg1"/>
            </a:solidFill>
            <a:prstDash val="solid"/>
            <a:headEnd type="none" w="med" len="med"/>
            <a:tailEnd type="none" w="med" len="med"/>
          </a:ln>
        </p:spPr>
      </p:sp>
      <p:sp>
        <p:nvSpPr>
          <p:cNvPr id="4107" name="Line 59"/>
          <p:cNvSpPr/>
          <p:nvPr/>
        </p:nvSpPr>
        <p:spPr>
          <a:xfrm>
            <a:off x="11572875" y="5994978"/>
            <a:ext cx="0" cy="107950"/>
          </a:xfrm>
          <a:prstGeom prst="line">
            <a:avLst/>
          </a:prstGeom>
          <a:ln w="12700" cap="rnd" cmpd="sng">
            <a:solidFill>
              <a:schemeClr val="bg1"/>
            </a:solidFill>
            <a:prstDash val="solid"/>
            <a:headEnd type="none" w="med" len="med"/>
            <a:tailEnd type="none" w="med" len="med"/>
          </a:ln>
        </p:spPr>
      </p:sp>
      <p:sp>
        <p:nvSpPr>
          <p:cNvPr id="4108" name="Line 62"/>
          <p:cNvSpPr/>
          <p:nvPr/>
        </p:nvSpPr>
        <p:spPr>
          <a:xfrm>
            <a:off x="11063288" y="6163253"/>
            <a:ext cx="566737" cy="0"/>
          </a:xfrm>
          <a:prstGeom prst="line">
            <a:avLst/>
          </a:prstGeom>
          <a:ln w="12700" cap="rnd" cmpd="sng">
            <a:solidFill>
              <a:schemeClr val="bg1"/>
            </a:solidFill>
            <a:prstDash val="solid"/>
            <a:headEnd type="none" w="med" len="med"/>
            <a:tailEnd type="none" w="med" len="med"/>
          </a:ln>
        </p:spPr>
      </p:sp>
      <p:sp>
        <p:nvSpPr>
          <p:cNvPr id="4109" name="Text Box 33"/>
          <p:cNvSpPr txBox="1"/>
          <p:nvPr/>
        </p:nvSpPr>
        <p:spPr>
          <a:xfrm>
            <a:off x="11066463" y="6188653"/>
            <a:ext cx="665162" cy="461665"/>
          </a:xfrm>
          <a:prstGeom prst="rect">
            <a:avLst/>
          </a:prstGeom>
          <a:noFill/>
          <a:ln w="9525">
            <a:noFill/>
          </a:ln>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2400" dirty="0">
                <a:solidFill>
                  <a:srgbClr val="FFFFFF"/>
                </a:solidFill>
                <a:latin typeface="Meiryo UI" panose="020B0604030504040204" pitchFamily="34" charset="-128"/>
                <a:ea typeface="Meiryo UI" panose="020B0604030504040204" pitchFamily="34" charset="-128"/>
              </a:rPr>
              <a:t>14</a:t>
            </a:r>
            <a:endParaRPr kumimoji="0" lang="zh-CN" altLang="en-US" sz="1800" b="0" i="0" u="none" strike="noStrike" kern="1200" cap="none" spc="0" normalizeH="0" baseline="0" noProof="0" dirty="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5" name="TextBox 64"/>
          <p:cNvSpPr txBox="1"/>
          <p:nvPr/>
        </p:nvSpPr>
        <p:spPr>
          <a:xfrm>
            <a:off x="884238" y="327025"/>
            <a:ext cx="1723549" cy="400110"/>
          </a:xfrm>
          <a:prstGeom prst="rect">
            <a:avLst/>
          </a:prstGeom>
          <a:noFill/>
          <a:ln w="9525">
            <a:noFill/>
          </a:ln>
        </p:spPr>
        <p:txBody>
          <a:bodyPr wrap="none">
            <a:spAutoFit/>
          </a:bodyPr>
          <a:lstStyle/>
          <a:p>
            <a:r>
              <a:rPr lang="zh-CN" altLang="en-US" sz="2000" dirty="0">
                <a:solidFill>
                  <a:srgbClr val="F8F8F8"/>
                </a:solidFill>
                <a:latin typeface="微软雅黑" panose="020B0503020204020204" pitchFamily="34" charset="-122"/>
                <a:ea typeface="微软雅黑" panose="020B0503020204020204" pitchFamily="34" charset="-122"/>
              </a:rPr>
              <a:t>五、模型架构</a:t>
            </a:r>
          </a:p>
        </p:txBody>
      </p:sp>
      <p:sp>
        <p:nvSpPr>
          <p:cNvPr id="2" name="文本框 1">
            <a:extLst>
              <a:ext uri="{FF2B5EF4-FFF2-40B4-BE49-F238E27FC236}">
                <a16:creationId xmlns:a16="http://schemas.microsoft.com/office/drawing/2014/main" id="{F0087167-A39C-54EC-9109-FC7D6D9B095D}"/>
              </a:ext>
            </a:extLst>
          </p:cNvPr>
          <p:cNvSpPr txBox="1"/>
          <p:nvPr/>
        </p:nvSpPr>
        <p:spPr>
          <a:xfrm>
            <a:off x="711808" y="1467420"/>
            <a:ext cx="3723306" cy="369332"/>
          </a:xfrm>
          <a:prstGeom prst="rect">
            <a:avLst/>
          </a:prstGeom>
          <a:noFill/>
        </p:spPr>
        <p:txBody>
          <a:bodyPr wrap="square" rtlCol="0">
            <a:spAutoFit/>
          </a:bodyPr>
          <a:lstStyle/>
          <a:p>
            <a:r>
              <a:rPr lang="zh-CN" altLang="en-US" dirty="0"/>
              <a:t>对比学习</a:t>
            </a:r>
          </a:p>
        </p:txBody>
      </p:sp>
      <p:sp>
        <p:nvSpPr>
          <p:cNvPr id="6" name="文本框 5">
            <a:extLst>
              <a:ext uri="{FF2B5EF4-FFF2-40B4-BE49-F238E27FC236}">
                <a16:creationId xmlns:a16="http://schemas.microsoft.com/office/drawing/2014/main" id="{1B534331-971C-B3A5-9AF0-7D1B3F3A36BE}"/>
              </a:ext>
            </a:extLst>
          </p:cNvPr>
          <p:cNvSpPr txBox="1"/>
          <p:nvPr/>
        </p:nvSpPr>
        <p:spPr>
          <a:xfrm>
            <a:off x="784185" y="5974198"/>
            <a:ext cx="8019863" cy="276999"/>
          </a:xfrm>
          <a:prstGeom prst="rect">
            <a:avLst/>
          </a:prstGeom>
          <a:noFill/>
        </p:spPr>
        <p:txBody>
          <a:bodyPr wrap="square">
            <a:spAutoFit/>
          </a:bodyPr>
          <a:lstStyle/>
          <a:p>
            <a:r>
              <a:rPr lang="en-US" altLang="zh-CN" sz="1200" b="1" dirty="0">
                <a:solidFill>
                  <a:schemeClr val="bg1"/>
                </a:solidFill>
              </a:rPr>
              <a:t>Understanding Contrastive Representation Learning through Alignment and Uniformity on the Hypersphere</a:t>
            </a:r>
          </a:p>
        </p:txBody>
      </p:sp>
      <p:pic>
        <p:nvPicPr>
          <p:cNvPr id="3" name="图片 2">
            <a:extLst>
              <a:ext uri="{FF2B5EF4-FFF2-40B4-BE49-F238E27FC236}">
                <a16:creationId xmlns:a16="http://schemas.microsoft.com/office/drawing/2014/main" id="{4FD51E17-5A17-4236-421D-4D097B4F5BED}"/>
              </a:ext>
            </a:extLst>
          </p:cNvPr>
          <p:cNvPicPr>
            <a:picLocks noChangeAspect="1"/>
          </p:cNvPicPr>
          <p:nvPr/>
        </p:nvPicPr>
        <p:blipFill>
          <a:blip r:embed="rId2"/>
          <a:stretch>
            <a:fillRect/>
          </a:stretch>
        </p:blipFill>
        <p:spPr>
          <a:xfrm>
            <a:off x="2121204" y="1294074"/>
            <a:ext cx="3432064" cy="2678008"/>
          </a:xfrm>
          <a:prstGeom prst="rect">
            <a:avLst/>
          </a:prstGeom>
        </p:spPr>
      </p:pic>
      <p:pic>
        <p:nvPicPr>
          <p:cNvPr id="7" name="图片 6">
            <a:extLst>
              <a:ext uri="{FF2B5EF4-FFF2-40B4-BE49-F238E27FC236}">
                <a16:creationId xmlns:a16="http://schemas.microsoft.com/office/drawing/2014/main" id="{012F8E23-AD2B-EBB1-1D17-3C83C566D3A9}"/>
              </a:ext>
            </a:extLst>
          </p:cNvPr>
          <p:cNvPicPr>
            <a:picLocks noChangeAspect="1"/>
          </p:cNvPicPr>
          <p:nvPr/>
        </p:nvPicPr>
        <p:blipFill>
          <a:blip r:embed="rId3"/>
          <a:stretch>
            <a:fillRect/>
          </a:stretch>
        </p:blipFill>
        <p:spPr>
          <a:xfrm>
            <a:off x="5759821" y="1294073"/>
            <a:ext cx="4135743" cy="2678009"/>
          </a:xfrm>
          <a:prstGeom prst="rect">
            <a:avLst/>
          </a:prstGeom>
        </p:spPr>
      </p:pic>
      <p:sp>
        <p:nvSpPr>
          <p:cNvPr id="10" name="文本框 9">
            <a:extLst>
              <a:ext uri="{FF2B5EF4-FFF2-40B4-BE49-F238E27FC236}">
                <a16:creationId xmlns:a16="http://schemas.microsoft.com/office/drawing/2014/main" id="{E36B3481-247F-C476-F00F-CAA90005167D}"/>
              </a:ext>
            </a:extLst>
          </p:cNvPr>
          <p:cNvSpPr txBox="1"/>
          <p:nvPr/>
        </p:nvSpPr>
        <p:spPr>
          <a:xfrm>
            <a:off x="641824" y="4010853"/>
            <a:ext cx="11089801" cy="1707455"/>
          </a:xfrm>
          <a:prstGeom prst="rect">
            <a:avLst/>
          </a:prstGeom>
          <a:noFill/>
        </p:spPr>
        <p:txBody>
          <a:bodyPr wrap="square">
            <a:spAutoFit/>
          </a:bodyPr>
          <a:lstStyle/>
          <a:p>
            <a:pPr marL="228600" marR="266700" indent="266700" algn="just">
              <a:lnSpc>
                <a:spcPct val="150000"/>
              </a:lnSpc>
            </a:pPr>
            <a:r>
              <a:rPr lang="en-US" altLang="zh-CN" sz="1800" kern="100" dirty="0">
                <a:effectLst/>
                <a:latin typeface="宋体" panose="02010600030101010101" pitchFamily="2" charset="-122"/>
                <a:ea typeface="等线" panose="02010600030101010101" pitchFamily="2" charset="-122"/>
                <a:cs typeface="Times New Roman" panose="02020603050405020304" pitchFamily="18" charset="0"/>
              </a:rPr>
              <a:t>Alignment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指的是相似的例子，也就是正例，映射到单位超球面后，应该有接近的特征，也即是说，在超球面上距离比较近；</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228600" marR="266700" indent="266700" algn="just">
              <a:lnSpc>
                <a:spcPct val="150000"/>
              </a:lnSpc>
            </a:pPr>
            <a:r>
              <a:rPr lang="en-US" altLang="zh-CN" sz="1800" kern="100" dirty="0">
                <a:effectLst/>
                <a:latin typeface="宋体" panose="02010600030101010101" pitchFamily="2" charset="-122"/>
                <a:ea typeface="等线" panose="02010600030101010101" pitchFamily="2" charset="-122"/>
                <a:cs typeface="Times New Roman" panose="02020603050405020304" pitchFamily="18" charset="0"/>
              </a:rPr>
              <a:t>Uniformity</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，指的是系统应该倾向在特征里保留尽可能多的信息，这等价于使得映射到单位超球面的特征，尽可能均匀地分布在球面上，分布得越均匀，意味着保留的信息越充分</a:t>
            </a:r>
            <a:r>
              <a:rPr lang="zh-CN" altLang="en-US" sz="1800" kern="100" dirty="0">
                <a:effectLst/>
                <a:latin typeface="等线" panose="02010600030101010101" pitchFamily="2" charset="-122"/>
                <a:ea typeface="宋体" panose="02010600030101010101" pitchFamily="2" charset="-122"/>
                <a:cs typeface="Times New Roman" panose="02020603050405020304" pitchFamily="18" charset="0"/>
              </a:rPr>
              <a:t>。</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03076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五边形 46"/>
          <p:cNvSpPr/>
          <p:nvPr/>
        </p:nvSpPr>
        <p:spPr>
          <a:xfrm>
            <a:off x="85725" y="258763"/>
            <a:ext cx="765175" cy="487362"/>
          </a:xfrm>
          <a:prstGeom prst="homePlate">
            <a:avLst>
              <a:gd name="adj" fmla="val 29641"/>
            </a:avLst>
          </a:prstGeom>
          <a:solidFill>
            <a:schemeClr val="bg1"/>
          </a:solidFill>
          <a:ln w="9525">
            <a:noFill/>
          </a:ln>
        </p:spPr>
        <p:txBody>
          <a:bodyPr lIns="90170" tIns="46990" rIns="90170" bIns="46990"/>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00" name="五边形 46"/>
          <p:cNvSpPr/>
          <p:nvPr/>
        </p:nvSpPr>
        <p:spPr>
          <a:xfrm>
            <a:off x="0" y="258763"/>
            <a:ext cx="765175" cy="487362"/>
          </a:xfrm>
          <a:prstGeom prst="homePlate">
            <a:avLst>
              <a:gd name="adj" fmla="val 29641"/>
            </a:avLst>
          </a:prstGeom>
          <a:solidFill>
            <a:schemeClr val="bg2"/>
          </a:solidFill>
          <a:ln w="9525">
            <a:noFill/>
          </a:ln>
        </p:spPr>
        <p:txBody>
          <a:bodyPr lIns="90170" tIns="46990" rIns="90170" bIns="46990"/>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4103" name="TIMELINE"/>
          <p:cNvGrpSpPr/>
          <p:nvPr/>
        </p:nvGrpSpPr>
        <p:grpSpPr>
          <a:xfrm>
            <a:off x="9302750" y="6052128"/>
            <a:ext cx="1570038" cy="349250"/>
            <a:chOff x="0" y="0"/>
            <a:chExt cx="1775962" cy="424224"/>
          </a:xfrm>
        </p:grpSpPr>
        <p:sp>
          <p:nvSpPr>
            <p:cNvPr id="4171" name="Freeform 37"/>
            <p:cNvSpPr/>
            <p:nvPr/>
          </p:nvSpPr>
          <p:spPr>
            <a:xfrm>
              <a:off x="0" y="1520"/>
              <a:ext cx="217434" cy="422703"/>
            </a:xfrm>
            <a:custGeom>
              <a:avLst/>
              <a:gdLst>
                <a:gd name="txL" fmla="*/ 0 w 296"/>
                <a:gd name="txT" fmla="*/ 0 h 573"/>
                <a:gd name="txR" fmla="*/ 296 w 296"/>
                <a:gd name="txB" fmla="*/ 573 h 573"/>
              </a:gdLst>
              <a:ahLst/>
              <a:cxnLst>
                <a:cxn ang="0">
                  <a:pos x="217434" y="11066"/>
                </a:cxn>
                <a:cxn ang="0">
                  <a:pos x="206415" y="22869"/>
                </a:cxn>
                <a:cxn ang="0">
                  <a:pos x="122674" y="22869"/>
                </a:cxn>
                <a:cxn ang="0">
                  <a:pos x="120470" y="25820"/>
                </a:cxn>
                <a:cxn ang="0">
                  <a:pos x="120470" y="410900"/>
                </a:cxn>
                <a:cxn ang="0">
                  <a:pos x="109452" y="422703"/>
                </a:cxn>
                <a:cxn ang="0">
                  <a:pos x="97698" y="410900"/>
                </a:cxn>
                <a:cxn ang="0">
                  <a:pos x="97698" y="25820"/>
                </a:cxn>
                <a:cxn ang="0">
                  <a:pos x="94760" y="22869"/>
                </a:cxn>
                <a:cxn ang="0">
                  <a:pos x="11753" y="22869"/>
                </a:cxn>
                <a:cxn ang="0">
                  <a:pos x="0" y="11066"/>
                </a:cxn>
                <a:cxn ang="0">
                  <a:pos x="11753" y="0"/>
                </a:cxn>
                <a:cxn ang="0">
                  <a:pos x="206415" y="0"/>
                </a:cxn>
                <a:cxn ang="0">
                  <a:pos x="217434" y="11066"/>
                </a:cxn>
              </a:cxnLst>
              <a:rect l="txL" t="txT" r="txR" b="txB"/>
              <a:pathLst>
                <a:path w="296" h="573">
                  <a:moveTo>
                    <a:pt x="296" y="15"/>
                  </a:moveTo>
                  <a:cubicBezTo>
                    <a:pt x="296" y="26"/>
                    <a:pt x="291" y="31"/>
                    <a:pt x="281" y="31"/>
                  </a:cubicBezTo>
                  <a:cubicBezTo>
                    <a:pt x="167" y="31"/>
                    <a:pt x="167" y="31"/>
                    <a:pt x="167" y="31"/>
                  </a:cubicBezTo>
                  <a:cubicBezTo>
                    <a:pt x="165" y="31"/>
                    <a:pt x="164" y="32"/>
                    <a:pt x="164" y="35"/>
                  </a:cubicBezTo>
                  <a:cubicBezTo>
                    <a:pt x="164" y="557"/>
                    <a:pt x="164" y="557"/>
                    <a:pt x="164" y="557"/>
                  </a:cubicBezTo>
                  <a:cubicBezTo>
                    <a:pt x="164" y="567"/>
                    <a:pt x="159" y="573"/>
                    <a:pt x="149" y="573"/>
                  </a:cubicBezTo>
                  <a:cubicBezTo>
                    <a:pt x="138" y="573"/>
                    <a:pt x="133" y="567"/>
                    <a:pt x="133" y="557"/>
                  </a:cubicBezTo>
                  <a:cubicBezTo>
                    <a:pt x="133" y="35"/>
                    <a:pt x="133" y="35"/>
                    <a:pt x="133" y="35"/>
                  </a:cubicBezTo>
                  <a:cubicBezTo>
                    <a:pt x="133" y="32"/>
                    <a:pt x="132" y="31"/>
                    <a:pt x="129" y="31"/>
                  </a:cubicBezTo>
                  <a:cubicBezTo>
                    <a:pt x="16" y="31"/>
                    <a:pt x="16" y="31"/>
                    <a:pt x="16" y="31"/>
                  </a:cubicBezTo>
                  <a:cubicBezTo>
                    <a:pt x="5" y="31"/>
                    <a:pt x="0" y="26"/>
                    <a:pt x="0" y="15"/>
                  </a:cubicBezTo>
                  <a:cubicBezTo>
                    <a:pt x="0" y="5"/>
                    <a:pt x="5" y="0"/>
                    <a:pt x="16" y="0"/>
                  </a:cubicBezTo>
                  <a:cubicBezTo>
                    <a:pt x="281" y="0"/>
                    <a:pt x="281" y="0"/>
                    <a:pt x="281" y="0"/>
                  </a:cubicBezTo>
                  <a:cubicBezTo>
                    <a:pt x="291" y="0"/>
                    <a:pt x="296" y="5"/>
                    <a:pt x="296" y="15"/>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2" name="Freeform 38"/>
            <p:cNvSpPr/>
            <p:nvPr/>
          </p:nvSpPr>
          <p:spPr>
            <a:xfrm>
              <a:off x="275214" y="1520"/>
              <a:ext cx="22808" cy="422703"/>
            </a:xfrm>
            <a:custGeom>
              <a:avLst/>
              <a:gdLst>
                <a:gd name="txL" fmla="*/ 0 w 31"/>
                <a:gd name="txT" fmla="*/ 0 h 573"/>
                <a:gd name="txR" fmla="*/ 31 w 31"/>
                <a:gd name="txB" fmla="*/ 573 h 573"/>
              </a:gdLst>
              <a:ahLst/>
              <a:cxnLst>
                <a:cxn ang="0">
                  <a:pos x="22808" y="410900"/>
                </a:cxn>
                <a:cxn ang="0">
                  <a:pos x="11036" y="422703"/>
                </a:cxn>
                <a:cxn ang="0">
                  <a:pos x="0" y="410900"/>
                </a:cxn>
                <a:cxn ang="0">
                  <a:pos x="0" y="11066"/>
                </a:cxn>
                <a:cxn ang="0">
                  <a:pos x="11036" y="0"/>
                </a:cxn>
                <a:cxn ang="0">
                  <a:pos x="22808" y="11066"/>
                </a:cxn>
                <a:cxn ang="0">
                  <a:pos x="22808" y="410900"/>
                </a:cxn>
              </a:cxnLst>
              <a:rect l="txL" t="txT" r="txR" b="txB"/>
              <a:pathLst>
                <a:path w="31" h="573">
                  <a:moveTo>
                    <a:pt x="31" y="557"/>
                  </a:moveTo>
                  <a:cubicBezTo>
                    <a:pt x="31" y="567"/>
                    <a:pt x="25" y="573"/>
                    <a:pt x="15" y="573"/>
                  </a:cubicBezTo>
                  <a:cubicBezTo>
                    <a:pt x="5" y="573"/>
                    <a:pt x="0" y="567"/>
                    <a:pt x="0" y="557"/>
                  </a:cubicBezTo>
                  <a:cubicBezTo>
                    <a:pt x="0" y="15"/>
                    <a:pt x="0" y="15"/>
                    <a:pt x="0" y="15"/>
                  </a:cubicBezTo>
                  <a:cubicBezTo>
                    <a:pt x="0" y="5"/>
                    <a:pt x="5" y="0"/>
                    <a:pt x="15" y="0"/>
                  </a:cubicBezTo>
                  <a:cubicBezTo>
                    <a:pt x="25" y="0"/>
                    <a:pt x="31" y="5"/>
                    <a:pt x="31" y="15"/>
                  </a:cubicBezTo>
                  <a:lnTo>
                    <a:pt x="31" y="557"/>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3" name="Freeform 39"/>
            <p:cNvSpPr/>
            <p:nvPr/>
          </p:nvSpPr>
          <p:spPr>
            <a:xfrm>
              <a:off x="355800" y="0"/>
              <a:ext cx="302583" cy="424224"/>
            </a:xfrm>
            <a:custGeom>
              <a:avLst/>
              <a:gdLst>
                <a:gd name="txL" fmla="*/ 0 w 410"/>
                <a:gd name="txT" fmla="*/ 0 h 575"/>
                <a:gd name="txR" fmla="*/ 410 w 410"/>
                <a:gd name="txB" fmla="*/ 575 h 575"/>
              </a:gdLst>
              <a:ahLst/>
              <a:cxnLst>
                <a:cxn ang="0">
                  <a:pos x="302583" y="412420"/>
                </a:cxn>
                <a:cxn ang="0">
                  <a:pos x="291513" y="424224"/>
                </a:cxn>
                <a:cxn ang="0">
                  <a:pos x="280443" y="412420"/>
                </a:cxn>
                <a:cxn ang="0">
                  <a:pos x="280443" y="67876"/>
                </a:cxn>
                <a:cxn ang="0">
                  <a:pos x="278967" y="67138"/>
                </a:cxn>
                <a:cxn ang="0">
                  <a:pos x="277491" y="67876"/>
                </a:cxn>
                <a:cxn ang="0">
                  <a:pos x="161624" y="303228"/>
                </a:cxn>
                <a:cxn ang="0">
                  <a:pos x="151292" y="309868"/>
                </a:cxn>
                <a:cxn ang="0">
                  <a:pos x="140959" y="303228"/>
                </a:cxn>
                <a:cxn ang="0">
                  <a:pos x="25092" y="67876"/>
                </a:cxn>
                <a:cxn ang="0">
                  <a:pos x="24354" y="67138"/>
                </a:cxn>
                <a:cxn ang="0">
                  <a:pos x="22878" y="67876"/>
                </a:cxn>
                <a:cxn ang="0">
                  <a:pos x="22878" y="412420"/>
                </a:cxn>
                <a:cxn ang="0">
                  <a:pos x="11808" y="424224"/>
                </a:cxn>
                <a:cxn ang="0">
                  <a:pos x="0" y="412420"/>
                </a:cxn>
                <a:cxn ang="0">
                  <a:pos x="0" y="12542"/>
                </a:cxn>
                <a:cxn ang="0">
                  <a:pos x="8856" y="1476"/>
                </a:cxn>
                <a:cxn ang="0">
                  <a:pos x="22140" y="8853"/>
                </a:cxn>
                <a:cxn ang="0">
                  <a:pos x="149815" y="270028"/>
                </a:cxn>
                <a:cxn ang="0">
                  <a:pos x="152768" y="270028"/>
                </a:cxn>
                <a:cxn ang="0">
                  <a:pos x="281181" y="8853"/>
                </a:cxn>
                <a:cxn ang="0">
                  <a:pos x="293727" y="1476"/>
                </a:cxn>
                <a:cxn ang="0">
                  <a:pos x="302583" y="12542"/>
                </a:cxn>
                <a:cxn ang="0">
                  <a:pos x="302583" y="412420"/>
                </a:cxn>
              </a:cxnLst>
              <a:rect l="txL" t="txT" r="txR" b="txB"/>
              <a:pathLst>
                <a:path w="410" h="575">
                  <a:moveTo>
                    <a:pt x="410" y="559"/>
                  </a:moveTo>
                  <a:cubicBezTo>
                    <a:pt x="410" y="569"/>
                    <a:pt x="405" y="575"/>
                    <a:pt x="395" y="575"/>
                  </a:cubicBezTo>
                  <a:cubicBezTo>
                    <a:pt x="385" y="575"/>
                    <a:pt x="380" y="569"/>
                    <a:pt x="380" y="559"/>
                  </a:cubicBezTo>
                  <a:cubicBezTo>
                    <a:pt x="380" y="92"/>
                    <a:pt x="380" y="92"/>
                    <a:pt x="380" y="92"/>
                  </a:cubicBezTo>
                  <a:cubicBezTo>
                    <a:pt x="380" y="92"/>
                    <a:pt x="379" y="91"/>
                    <a:pt x="378" y="91"/>
                  </a:cubicBezTo>
                  <a:cubicBezTo>
                    <a:pt x="377" y="91"/>
                    <a:pt x="376" y="91"/>
                    <a:pt x="376" y="92"/>
                  </a:cubicBezTo>
                  <a:cubicBezTo>
                    <a:pt x="219" y="411"/>
                    <a:pt x="219" y="411"/>
                    <a:pt x="219" y="411"/>
                  </a:cubicBezTo>
                  <a:cubicBezTo>
                    <a:pt x="216" y="417"/>
                    <a:pt x="211" y="420"/>
                    <a:pt x="205" y="420"/>
                  </a:cubicBezTo>
                  <a:cubicBezTo>
                    <a:pt x="199" y="420"/>
                    <a:pt x="194" y="417"/>
                    <a:pt x="191" y="411"/>
                  </a:cubicBezTo>
                  <a:cubicBezTo>
                    <a:pt x="34" y="92"/>
                    <a:pt x="34" y="92"/>
                    <a:pt x="34" y="92"/>
                  </a:cubicBezTo>
                  <a:cubicBezTo>
                    <a:pt x="34" y="91"/>
                    <a:pt x="33" y="91"/>
                    <a:pt x="33" y="91"/>
                  </a:cubicBezTo>
                  <a:cubicBezTo>
                    <a:pt x="31" y="91"/>
                    <a:pt x="31" y="92"/>
                    <a:pt x="31" y="92"/>
                  </a:cubicBezTo>
                  <a:cubicBezTo>
                    <a:pt x="31" y="559"/>
                    <a:pt x="31" y="559"/>
                    <a:pt x="31" y="559"/>
                  </a:cubicBezTo>
                  <a:cubicBezTo>
                    <a:pt x="31" y="569"/>
                    <a:pt x="26" y="575"/>
                    <a:pt x="16" y="575"/>
                  </a:cubicBezTo>
                  <a:cubicBezTo>
                    <a:pt x="5" y="575"/>
                    <a:pt x="0" y="569"/>
                    <a:pt x="0" y="559"/>
                  </a:cubicBezTo>
                  <a:cubicBezTo>
                    <a:pt x="0" y="17"/>
                    <a:pt x="0" y="17"/>
                    <a:pt x="0" y="17"/>
                  </a:cubicBezTo>
                  <a:cubicBezTo>
                    <a:pt x="0" y="9"/>
                    <a:pt x="4" y="4"/>
                    <a:pt x="12" y="2"/>
                  </a:cubicBezTo>
                  <a:cubicBezTo>
                    <a:pt x="20" y="0"/>
                    <a:pt x="26" y="4"/>
                    <a:pt x="30" y="12"/>
                  </a:cubicBezTo>
                  <a:cubicBezTo>
                    <a:pt x="203" y="366"/>
                    <a:pt x="203" y="366"/>
                    <a:pt x="203" y="366"/>
                  </a:cubicBezTo>
                  <a:cubicBezTo>
                    <a:pt x="204" y="368"/>
                    <a:pt x="206" y="368"/>
                    <a:pt x="207" y="366"/>
                  </a:cubicBezTo>
                  <a:cubicBezTo>
                    <a:pt x="381" y="12"/>
                    <a:pt x="381" y="12"/>
                    <a:pt x="381" y="12"/>
                  </a:cubicBezTo>
                  <a:cubicBezTo>
                    <a:pt x="385" y="4"/>
                    <a:pt x="390" y="0"/>
                    <a:pt x="398" y="2"/>
                  </a:cubicBezTo>
                  <a:cubicBezTo>
                    <a:pt x="406" y="4"/>
                    <a:pt x="410" y="9"/>
                    <a:pt x="410" y="17"/>
                  </a:cubicBezTo>
                  <a:lnTo>
                    <a:pt x="410" y="559"/>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4" name="Freeform 40"/>
            <p:cNvSpPr/>
            <p:nvPr/>
          </p:nvSpPr>
          <p:spPr>
            <a:xfrm>
              <a:off x="717683" y="1520"/>
              <a:ext cx="194626" cy="422703"/>
            </a:xfrm>
            <a:custGeom>
              <a:avLst/>
              <a:gdLst>
                <a:gd name="txL" fmla="*/ 0 w 265"/>
                <a:gd name="txT" fmla="*/ 0 h 573"/>
                <a:gd name="txR" fmla="*/ 265 w 265"/>
                <a:gd name="txB" fmla="*/ 573 h 573"/>
              </a:gdLst>
              <a:ahLst/>
              <a:cxnLst>
                <a:cxn ang="0">
                  <a:pos x="194626" y="410900"/>
                </a:cxn>
                <a:cxn ang="0">
                  <a:pos x="182875" y="422703"/>
                </a:cxn>
                <a:cxn ang="0">
                  <a:pos x="11751" y="422703"/>
                </a:cxn>
                <a:cxn ang="0">
                  <a:pos x="0" y="410900"/>
                </a:cxn>
                <a:cxn ang="0">
                  <a:pos x="0" y="11066"/>
                </a:cxn>
                <a:cxn ang="0">
                  <a:pos x="11751" y="0"/>
                </a:cxn>
                <a:cxn ang="0">
                  <a:pos x="182875" y="0"/>
                </a:cxn>
                <a:cxn ang="0">
                  <a:pos x="194626" y="11066"/>
                </a:cxn>
                <a:cxn ang="0">
                  <a:pos x="182875" y="22869"/>
                </a:cxn>
                <a:cxn ang="0">
                  <a:pos x="24971" y="22869"/>
                </a:cxn>
                <a:cxn ang="0">
                  <a:pos x="22033" y="25820"/>
                </a:cxn>
                <a:cxn ang="0">
                  <a:pos x="22033" y="196229"/>
                </a:cxn>
                <a:cxn ang="0">
                  <a:pos x="24971" y="199917"/>
                </a:cxn>
                <a:cxn ang="0">
                  <a:pos x="160107" y="199917"/>
                </a:cxn>
                <a:cxn ang="0">
                  <a:pos x="171858" y="210983"/>
                </a:cxn>
                <a:cxn ang="0">
                  <a:pos x="160107" y="222786"/>
                </a:cxn>
                <a:cxn ang="0">
                  <a:pos x="24971" y="222786"/>
                </a:cxn>
                <a:cxn ang="0">
                  <a:pos x="22033" y="224999"/>
                </a:cxn>
                <a:cxn ang="0">
                  <a:pos x="22033" y="396883"/>
                </a:cxn>
                <a:cxn ang="0">
                  <a:pos x="24971" y="399834"/>
                </a:cxn>
                <a:cxn ang="0">
                  <a:pos x="182875" y="399834"/>
                </a:cxn>
                <a:cxn ang="0">
                  <a:pos x="194626" y="410900"/>
                </a:cxn>
              </a:cxnLst>
              <a:rect l="txL" t="txT" r="txR" b="txB"/>
              <a:pathLst>
                <a:path w="265" h="573">
                  <a:moveTo>
                    <a:pt x="265" y="557"/>
                  </a:moveTo>
                  <a:cubicBezTo>
                    <a:pt x="265" y="568"/>
                    <a:pt x="260" y="573"/>
                    <a:pt x="249" y="573"/>
                  </a:cubicBezTo>
                  <a:cubicBezTo>
                    <a:pt x="16" y="573"/>
                    <a:pt x="16" y="573"/>
                    <a:pt x="16" y="573"/>
                  </a:cubicBezTo>
                  <a:cubicBezTo>
                    <a:pt x="5" y="573"/>
                    <a:pt x="0" y="567"/>
                    <a:pt x="0" y="557"/>
                  </a:cubicBezTo>
                  <a:cubicBezTo>
                    <a:pt x="0" y="15"/>
                    <a:pt x="0" y="15"/>
                    <a:pt x="0" y="15"/>
                  </a:cubicBezTo>
                  <a:cubicBezTo>
                    <a:pt x="0" y="5"/>
                    <a:pt x="5" y="0"/>
                    <a:pt x="16" y="0"/>
                  </a:cubicBezTo>
                  <a:cubicBezTo>
                    <a:pt x="249" y="0"/>
                    <a:pt x="249" y="0"/>
                    <a:pt x="249" y="0"/>
                  </a:cubicBezTo>
                  <a:cubicBezTo>
                    <a:pt x="260" y="0"/>
                    <a:pt x="265" y="5"/>
                    <a:pt x="265" y="15"/>
                  </a:cubicBezTo>
                  <a:cubicBezTo>
                    <a:pt x="265" y="26"/>
                    <a:pt x="260" y="31"/>
                    <a:pt x="249" y="31"/>
                  </a:cubicBezTo>
                  <a:cubicBezTo>
                    <a:pt x="34" y="31"/>
                    <a:pt x="34" y="31"/>
                    <a:pt x="34" y="31"/>
                  </a:cubicBezTo>
                  <a:cubicBezTo>
                    <a:pt x="32" y="31"/>
                    <a:pt x="30" y="32"/>
                    <a:pt x="30" y="35"/>
                  </a:cubicBezTo>
                  <a:cubicBezTo>
                    <a:pt x="30" y="266"/>
                    <a:pt x="30" y="266"/>
                    <a:pt x="30" y="266"/>
                  </a:cubicBezTo>
                  <a:cubicBezTo>
                    <a:pt x="30" y="269"/>
                    <a:pt x="32" y="271"/>
                    <a:pt x="34" y="271"/>
                  </a:cubicBezTo>
                  <a:cubicBezTo>
                    <a:pt x="218" y="271"/>
                    <a:pt x="218" y="271"/>
                    <a:pt x="218" y="271"/>
                  </a:cubicBezTo>
                  <a:cubicBezTo>
                    <a:pt x="228" y="271"/>
                    <a:pt x="234" y="276"/>
                    <a:pt x="234" y="286"/>
                  </a:cubicBezTo>
                  <a:cubicBezTo>
                    <a:pt x="234" y="296"/>
                    <a:pt x="228" y="302"/>
                    <a:pt x="218" y="302"/>
                  </a:cubicBezTo>
                  <a:cubicBezTo>
                    <a:pt x="34" y="302"/>
                    <a:pt x="34" y="302"/>
                    <a:pt x="34" y="302"/>
                  </a:cubicBezTo>
                  <a:cubicBezTo>
                    <a:pt x="32" y="302"/>
                    <a:pt x="30" y="303"/>
                    <a:pt x="30" y="305"/>
                  </a:cubicBezTo>
                  <a:cubicBezTo>
                    <a:pt x="30" y="538"/>
                    <a:pt x="30" y="538"/>
                    <a:pt x="30" y="538"/>
                  </a:cubicBezTo>
                  <a:cubicBezTo>
                    <a:pt x="30" y="540"/>
                    <a:pt x="32" y="542"/>
                    <a:pt x="34" y="542"/>
                  </a:cubicBezTo>
                  <a:cubicBezTo>
                    <a:pt x="249" y="542"/>
                    <a:pt x="249" y="542"/>
                    <a:pt x="249" y="542"/>
                  </a:cubicBezTo>
                  <a:cubicBezTo>
                    <a:pt x="260" y="542"/>
                    <a:pt x="265" y="547"/>
                    <a:pt x="265" y="557"/>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5" name="Freeform 41"/>
            <p:cNvSpPr/>
            <p:nvPr/>
          </p:nvSpPr>
          <p:spPr>
            <a:xfrm>
              <a:off x="970088" y="1520"/>
              <a:ext cx="194626" cy="422703"/>
            </a:xfrm>
            <a:custGeom>
              <a:avLst/>
              <a:gdLst>
                <a:gd name="txL" fmla="*/ 0 w 265"/>
                <a:gd name="txT" fmla="*/ 0 h 573"/>
                <a:gd name="txR" fmla="*/ 265 w 265"/>
                <a:gd name="txB" fmla="*/ 573 h 573"/>
              </a:gdLst>
              <a:ahLst/>
              <a:cxnLst>
                <a:cxn ang="0">
                  <a:pos x="194626" y="410900"/>
                </a:cxn>
                <a:cxn ang="0">
                  <a:pos x="182875" y="422703"/>
                </a:cxn>
                <a:cxn ang="0">
                  <a:pos x="11751" y="422703"/>
                </a:cxn>
                <a:cxn ang="0">
                  <a:pos x="0" y="410900"/>
                </a:cxn>
                <a:cxn ang="0">
                  <a:pos x="0" y="11066"/>
                </a:cxn>
                <a:cxn ang="0">
                  <a:pos x="11017" y="0"/>
                </a:cxn>
                <a:cxn ang="0">
                  <a:pos x="22033" y="11066"/>
                </a:cxn>
                <a:cxn ang="0">
                  <a:pos x="22033" y="396883"/>
                </a:cxn>
                <a:cxn ang="0">
                  <a:pos x="24971" y="399834"/>
                </a:cxn>
                <a:cxn ang="0">
                  <a:pos x="182875" y="399834"/>
                </a:cxn>
                <a:cxn ang="0">
                  <a:pos x="194626" y="410900"/>
                </a:cxn>
              </a:cxnLst>
              <a:rect l="txL" t="txT" r="txR" b="txB"/>
              <a:pathLst>
                <a:path w="265" h="573">
                  <a:moveTo>
                    <a:pt x="265" y="557"/>
                  </a:moveTo>
                  <a:cubicBezTo>
                    <a:pt x="265" y="568"/>
                    <a:pt x="260" y="573"/>
                    <a:pt x="249" y="573"/>
                  </a:cubicBezTo>
                  <a:cubicBezTo>
                    <a:pt x="16" y="573"/>
                    <a:pt x="16" y="573"/>
                    <a:pt x="16" y="573"/>
                  </a:cubicBezTo>
                  <a:cubicBezTo>
                    <a:pt x="5" y="573"/>
                    <a:pt x="0" y="567"/>
                    <a:pt x="0" y="557"/>
                  </a:cubicBezTo>
                  <a:cubicBezTo>
                    <a:pt x="0" y="15"/>
                    <a:pt x="0" y="15"/>
                    <a:pt x="0" y="15"/>
                  </a:cubicBezTo>
                  <a:cubicBezTo>
                    <a:pt x="0" y="5"/>
                    <a:pt x="5" y="0"/>
                    <a:pt x="15" y="0"/>
                  </a:cubicBezTo>
                  <a:cubicBezTo>
                    <a:pt x="25" y="0"/>
                    <a:pt x="30" y="5"/>
                    <a:pt x="30" y="15"/>
                  </a:cubicBezTo>
                  <a:cubicBezTo>
                    <a:pt x="30" y="538"/>
                    <a:pt x="30" y="538"/>
                    <a:pt x="30" y="538"/>
                  </a:cubicBezTo>
                  <a:cubicBezTo>
                    <a:pt x="30" y="540"/>
                    <a:pt x="32" y="542"/>
                    <a:pt x="34" y="542"/>
                  </a:cubicBezTo>
                  <a:cubicBezTo>
                    <a:pt x="249" y="542"/>
                    <a:pt x="249" y="542"/>
                    <a:pt x="249" y="542"/>
                  </a:cubicBezTo>
                  <a:cubicBezTo>
                    <a:pt x="260" y="542"/>
                    <a:pt x="265" y="547"/>
                    <a:pt x="265" y="557"/>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6" name="Freeform 42"/>
            <p:cNvSpPr/>
            <p:nvPr/>
          </p:nvSpPr>
          <p:spPr>
            <a:xfrm>
              <a:off x="1222494" y="1520"/>
              <a:ext cx="22808" cy="422703"/>
            </a:xfrm>
            <a:custGeom>
              <a:avLst/>
              <a:gdLst>
                <a:gd name="txL" fmla="*/ 0 w 31"/>
                <a:gd name="txT" fmla="*/ 0 h 573"/>
                <a:gd name="txR" fmla="*/ 31 w 31"/>
                <a:gd name="txB" fmla="*/ 573 h 573"/>
              </a:gdLst>
              <a:ahLst/>
              <a:cxnLst>
                <a:cxn ang="0">
                  <a:pos x="22808" y="410900"/>
                </a:cxn>
                <a:cxn ang="0">
                  <a:pos x="11036" y="422703"/>
                </a:cxn>
                <a:cxn ang="0">
                  <a:pos x="0" y="410900"/>
                </a:cxn>
                <a:cxn ang="0">
                  <a:pos x="0" y="11066"/>
                </a:cxn>
                <a:cxn ang="0">
                  <a:pos x="11036" y="0"/>
                </a:cxn>
                <a:cxn ang="0">
                  <a:pos x="22808" y="11066"/>
                </a:cxn>
                <a:cxn ang="0">
                  <a:pos x="22808" y="410900"/>
                </a:cxn>
              </a:cxnLst>
              <a:rect l="txL" t="txT" r="txR" b="txB"/>
              <a:pathLst>
                <a:path w="31" h="573">
                  <a:moveTo>
                    <a:pt x="31" y="557"/>
                  </a:moveTo>
                  <a:cubicBezTo>
                    <a:pt x="31" y="567"/>
                    <a:pt x="25" y="573"/>
                    <a:pt x="15" y="573"/>
                  </a:cubicBezTo>
                  <a:cubicBezTo>
                    <a:pt x="5" y="573"/>
                    <a:pt x="0" y="567"/>
                    <a:pt x="0" y="557"/>
                  </a:cubicBezTo>
                  <a:cubicBezTo>
                    <a:pt x="0" y="15"/>
                    <a:pt x="0" y="15"/>
                    <a:pt x="0" y="15"/>
                  </a:cubicBezTo>
                  <a:cubicBezTo>
                    <a:pt x="0" y="5"/>
                    <a:pt x="5" y="0"/>
                    <a:pt x="15" y="0"/>
                  </a:cubicBezTo>
                  <a:cubicBezTo>
                    <a:pt x="25" y="0"/>
                    <a:pt x="31" y="5"/>
                    <a:pt x="31" y="15"/>
                  </a:cubicBezTo>
                  <a:lnTo>
                    <a:pt x="31" y="557"/>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7" name="Freeform 43"/>
            <p:cNvSpPr/>
            <p:nvPr/>
          </p:nvSpPr>
          <p:spPr>
            <a:xfrm>
              <a:off x="1303082" y="0"/>
              <a:ext cx="218954" cy="424224"/>
            </a:xfrm>
            <a:custGeom>
              <a:avLst/>
              <a:gdLst>
                <a:gd name="txL" fmla="*/ 0 w 296"/>
                <a:gd name="txT" fmla="*/ 0 h 576"/>
                <a:gd name="txR" fmla="*/ 296 w 296"/>
                <a:gd name="txB" fmla="*/ 576 h 576"/>
              </a:gdLst>
              <a:ahLst/>
              <a:cxnLst>
                <a:cxn ang="0">
                  <a:pos x="218954" y="412440"/>
                </a:cxn>
                <a:cxn ang="0">
                  <a:pos x="210077" y="423488"/>
                </a:cxn>
                <a:cxn ang="0">
                  <a:pos x="197502" y="416123"/>
                </a:cxn>
                <a:cxn ang="0">
                  <a:pos x="25890" y="67758"/>
                </a:cxn>
                <a:cxn ang="0">
                  <a:pos x="23671" y="67022"/>
                </a:cxn>
                <a:cxn ang="0">
                  <a:pos x="22931" y="67758"/>
                </a:cxn>
                <a:cxn ang="0">
                  <a:pos x="22931" y="411704"/>
                </a:cxn>
                <a:cxn ang="0">
                  <a:pos x="11096" y="423488"/>
                </a:cxn>
                <a:cxn ang="0">
                  <a:pos x="0" y="411704"/>
                </a:cxn>
                <a:cxn ang="0">
                  <a:pos x="0" y="12521"/>
                </a:cxn>
                <a:cxn ang="0">
                  <a:pos x="8877" y="1473"/>
                </a:cxn>
                <a:cxn ang="0">
                  <a:pos x="22191" y="8102"/>
                </a:cxn>
                <a:cxn ang="0">
                  <a:pos x="193804" y="357203"/>
                </a:cxn>
                <a:cxn ang="0">
                  <a:pos x="196023" y="357203"/>
                </a:cxn>
                <a:cxn ang="0">
                  <a:pos x="196763" y="356466"/>
                </a:cxn>
                <a:cxn ang="0">
                  <a:pos x="196763" y="12521"/>
                </a:cxn>
                <a:cxn ang="0">
                  <a:pos x="207858" y="1473"/>
                </a:cxn>
                <a:cxn ang="0">
                  <a:pos x="218954" y="12521"/>
                </a:cxn>
                <a:cxn ang="0">
                  <a:pos x="218954" y="412440"/>
                </a:cxn>
              </a:cxnLst>
              <a:rect l="txL" t="txT" r="txR" b="txB"/>
              <a:pathLst>
                <a:path w="296" h="576">
                  <a:moveTo>
                    <a:pt x="296" y="560"/>
                  </a:moveTo>
                  <a:cubicBezTo>
                    <a:pt x="296" y="568"/>
                    <a:pt x="292" y="573"/>
                    <a:pt x="284" y="575"/>
                  </a:cubicBezTo>
                  <a:cubicBezTo>
                    <a:pt x="277" y="576"/>
                    <a:pt x="271" y="573"/>
                    <a:pt x="267" y="565"/>
                  </a:cubicBezTo>
                  <a:cubicBezTo>
                    <a:pt x="35" y="92"/>
                    <a:pt x="35" y="92"/>
                    <a:pt x="35" y="92"/>
                  </a:cubicBezTo>
                  <a:cubicBezTo>
                    <a:pt x="34" y="91"/>
                    <a:pt x="33" y="91"/>
                    <a:pt x="32" y="91"/>
                  </a:cubicBezTo>
                  <a:cubicBezTo>
                    <a:pt x="31" y="91"/>
                    <a:pt x="31" y="92"/>
                    <a:pt x="31" y="92"/>
                  </a:cubicBezTo>
                  <a:cubicBezTo>
                    <a:pt x="31" y="559"/>
                    <a:pt x="31" y="559"/>
                    <a:pt x="31" y="559"/>
                  </a:cubicBezTo>
                  <a:cubicBezTo>
                    <a:pt x="31" y="569"/>
                    <a:pt x="25" y="575"/>
                    <a:pt x="15" y="575"/>
                  </a:cubicBezTo>
                  <a:cubicBezTo>
                    <a:pt x="5" y="575"/>
                    <a:pt x="0" y="569"/>
                    <a:pt x="0" y="559"/>
                  </a:cubicBezTo>
                  <a:cubicBezTo>
                    <a:pt x="0" y="17"/>
                    <a:pt x="0" y="17"/>
                    <a:pt x="0" y="17"/>
                  </a:cubicBezTo>
                  <a:cubicBezTo>
                    <a:pt x="0" y="9"/>
                    <a:pt x="4" y="4"/>
                    <a:pt x="12" y="2"/>
                  </a:cubicBezTo>
                  <a:cubicBezTo>
                    <a:pt x="20" y="0"/>
                    <a:pt x="26" y="3"/>
                    <a:pt x="30" y="11"/>
                  </a:cubicBezTo>
                  <a:cubicBezTo>
                    <a:pt x="262" y="485"/>
                    <a:pt x="262" y="485"/>
                    <a:pt x="262" y="485"/>
                  </a:cubicBezTo>
                  <a:cubicBezTo>
                    <a:pt x="262" y="486"/>
                    <a:pt x="263" y="486"/>
                    <a:pt x="265" y="485"/>
                  </a:cubicBezTo>
                  <a:cubicBezTo>
                    <a:pt x="265" y="485"/>
                    <a:pt x="266" y="485"/>
                    <a:pt x="266" y="484"/>
                  </a:cubicBezTo>
                  <a:cubicBezTo>
                    <a:pt x="266" y="17"/>
                    <a:pt x="266" y="17"/>
                    <a:pt x="266" y="17"/>
                  </a:cubicBezTo>
                  <a:cubicBezTo>
                    <a:pt x="266" y="7"/>
                    <a:pt x="271" y="2"/>
                    <a:pt x="281" y="2"/>
                  </a:cubicBezTo>
                  <a:cubicBezTo>
                    <a:pt x="291" y="2"/>
                    <a:pt x="296" y="7"/>
                    <a:pt x="296" y="17"/>
                  </a:cubicBezTo>
                  <a:lnTo>
                    <a:pt x="296" y="560"/>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8" name="Freeform 44"/>
            <p:cNvSpPr/>
            <p:nvPr/>
          </p:nvSpPr>
          <p:spPr>
            <a:xfrm>
              <a:off x="1579815" y="1520"/>
              <a:ext cx="196147" cy="422703"/>
            </a:xfrm>
            <a:custGeom>
              <a:avLst/>
              <a:gdLst>
                <a:gd name="txL" fmla="*/ 0 w 266"/>
                <a:gd name="txT" fmla="*/ 0 h 573"/>
                <a:gd name="txR" fmla="*/ 266 w 266"/>
                <a:gd name="txB" fmla="*/ 573 h 573"/>
              </a:gdLst>
              <a:ahLst/>
              <a:cxnLst>
                <a:cxn ang="0">
                  <a:pos x="196147" y="410900"/>
                </a:cxn>
                <a:cxn ang="0">
                  <a:pos x="184349" y="422703"/>
                </a:cxn>
                <a:cxn ang="0">
                  <a:pos x="11798" y="422703"/>
                </a:cxn>
                <a:cxn ang="0">
                  <a:pos x="0" y="410900"/>
                </a:cxn>
                <a:cxn ang="0">
                  <a:pos x="0" y="11066"/>
                </a:cxn>
                <a:cxn ang="0">
                  <a:pos x="11798" y="0"/>
                </a:cxn>
                <a:cxn ang="0">
                  <a:pos x="184349" y="0"/>
                </a:cxn>
                <a:cxn ang="0">
                  <a:pos x="196147" y="11066"/>
                </a:cxn>
                <a:cxn ang="0">
                  <a:pos x="184349" y="22869"/>
                </a:cxn>
                <a:cxn ang="0">
                  <a:pos x="25809" y="22869"/>
                </a:cxn>
                <a:cxn ang="0">
                  <a:pos x="22859" y="25820"/>
                </a:cxn>
                <a:cxn ang="0">
                  <a:pos x="22859" y="196229"/>
                </a:cxn>
                <a:cxn ang="0">
                  <a:pos x="25809" y="199917"/>
                </a:cxn>
                <a:cxn ang="0">
                  <a:pos x="161489" y="199917"/>
                </a:cxn>
                <a:cxn ang="0">
                  <a:pos x="172550" y="210983"/>
                </a:cxn>
                <a:cxn ang="0">
                  <a:pos x="161489" y="222786"/>
                </a:cxn>
                <a:cxn ang="0">
                  <a:pos x="25809" y="222786"/>
                </a:cxn>
                <a:cxn ang="0">
                  <a:pos x="22859" y="224999"/>
                </a:cxn>
                <a:cxn ang="0">
                  <a:pos x="22859" y="396883"/>
                </a:cxn>
                <a:cxn ang="0">
                  <a:pos x="25809" y="399834"/>
                </a:cxn>
                <a:cxn ang="0">
                  <a:pos x="184349" y="399834"/>
                </a:cxn>
                <a:cxn ang="0">
                  <a:pos x="196147" y="410900"/>
                </a:cxn>
              </a:cxnLst>
              <a:rect l="txL" t="txT" r="txR" b="txB"/>
              <a:pathLst>
                <a:path w="266" h="573">
                  <a:moveTo>
                    <a:pt x="266" y="557"/>
                  </a:moveTo>
                  <a:cubicBezTo>
                    <a:pt x="266" y="568"/>
                    <a:pt x="260" y="573"/>
                    <a:pt x="250" y="573"/>
                  </a:cubicBezTo>
                  <a:cubicBezTo>
                    <a:pt x="16" y="573"/>
                    <a:pt x="16" y="573"/>
                    <a:pt x="16" y="573"/>
                  </a:cubicBezTo>
                  <a:cubicBezTo>
                    <a:pt x="6" y="573"/>
                    <a:pt x="0" y="567"/>
                    <a:pt x="0" y="557"/>
                  </a:cubicBezTo>
                  <a:cubicBezTo>
                    <a:pt x="0" y="15"/>
                    <a:pt x="0" y="15"/>
                    <a:pt x="0" y="15"/>
                  </a:cubicBezTo>
                  <a:cubicBezTo>
                    <a:pt x="0" y="5"/>
                    <a:pt x="6" y="0"/>
                    <a:pt x="16" y="0"/>
                  </a:cubicBezTo>
                  <a:cubicBezTo>
                    <a:pt x="250" y="0"/>
                    <a:pt x="250" y="0"/>
                    <a:pt x="250" y="0"/>
                  </a:cubicBezTo>
                  <a:cubicBezTo>
                    <a:pt x="260" y="0"/>
                    <a:pt x="266" y="5"/>
                    <a:pt x="266" y="15"/>
                  </a:cubicBezTo>
                  <a:cubicBezTo>
                    <a:pt x="266" y="26"/>
                    <a:pt x="260" y="31"/>
                    <a:pt x="250" y="31"/>
                  </a:cubicBezTo>
                  <a:cubicBezTo>
                    <a:pt x="35" y="31"/>
                    <a:pt x="35" y="31"/>
                    <a:pt x="35" y="31"/>
                  </a:cubicBezTo>
                  <a:cubicBezTo>
                    <a:pt x="32" y="31"/>
                    <a:pt x="31" y="32"/>
                    <a:pt x="31" y="35"/>
                  </a:cubicBezTo>
                  <a:cubicBezTo>
                    <a:pt x="31" y="266"/>
                    <a:pt x="31" y="266"/>
                    <a:pt x="31" y="266"/>
                  </a:cubicBezTo>
                  <a:cubicBezTo>
                    <a:pt x="31" y="269"/>
                    <a:pt x="32" y="271"/>
                    <a:pt x="35" y="271"/>
                  </a:cubicBezTo>
                  <a:cubicBezTo>
                    <a:pt x="219" y="271"/>
                    <a:pt x="219" y="271"/>
                    <a:pt x="219" y="271"/>
                  </a:cubicBezTo>
                  <a:cubicBezTo>
                    <a:pt x="229" y="271"/>
                    <a:pt x="234" y="276"/>
                    <a:pt x="234" y="286"/>
                  </a:cubicBezTo>
                  <a:cubicBezTo>
                    <a:pt x="234" y="296"/>
                    <a:pt x="229" y="302"/>
                    <a:pt x="219" y="302"/>
                  </a:cubicBezTo>
                  <a:cubicBezTo>
                    <a:pt x="35" y="302"/>
                    <a:pt x="35" y="302"/>
                    <a:pt x="35" y="302"/>
                  </a:cubicBezTo>
                  <a:cubicBezTo>
                    <a:pt x="32" y="302"/>
                    <a:pt x="31" y="303"/>
                    <a:pt x="31" y="305"/>
                  </a:cubicBezTo>
                  <a:cubicBezTo>
                    <a:pt x="31" y="538"/>
                    <a:pt x="31" y="538"/>
                    <a:pt x="31" y="538"/>
                  </a:cubicBezTo>
                  <a:cubicBezTo>
                    <a:pt x="31" y="540"/>
                    <a:pt x="32" y="542"/>
                    <a:pt x="35" y="542"/>
                  </a:cubicBezTo>
                  <a:cubicBezTo>
                    <a:pt x="250" y="542"/>
                    <a:pt x="250" y="542"/>
                    <a:pt x="250" y="542"/>
                  </a:cubicBezTo>
                  <a:cubicBezTo>
                    <a:pt x="260" y="542"/>
                    <a:pt x="266" y="547"/>
                    <a:pt x="266" y="557"/>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grpSp>
      <p:grpSp>
        <p:nvGrpSpPr>
          <p:cNvPr id="4104" name="INFO"/>
          <p:cNvGrpSpPr/>
          <p:nvPr/>
        </p:nvGrpSpPr>
        <p:grpSpPr>
          <a:xfrm>
            <a:off x="9386888" y="6461703"/>
            <a:ext cx="1484312" cy="211138"/>
            <a:chOff x="0" y="0"/>
            <a:chExt cx="1677127" cy="256967"/>
          </a:xfrm>
        </p:grpSpPr>
        <p:sp>
          <p:nvSpPr>
            <p:cNvPr id="4159" name="Freeform 45"/>
            <p:cNvSpPr/>
            <p:nvPr/>
          </p:nvSpPr>
          <p:spPr>
            <a:xfrm>
              <a:off x="0" y="0"/>
              <a:ext cx="7603" cy="255446"/>
            </a:xfrm>
            <a:custGeom>
              <a:avLst/>
              <a:gdLst>
                <a:gd name="txL" fmla="*/ 0 w 10"/>
                <a:gd name="txT" fmla="*/ 0 h 347"/>
                <a:gd name="txR" fmla="*/ 10 w 10"/>
                <a:gd name="txB" fmla="*/ 347 h 347"/>
              </a:gdLst>
              <a:ahLst/>
              <a:cxnLst>
                <a:cxn ang="0">
                  <a:pos x="7603" y="251765"/>
                </a:cxn>
                <a:cxn ang="0">
                  <a:pos x="3802" y="255446"/>
                </a:cxn>
                <a:cxn ang="0">
                  <a:pos x="0" y="251765"/>
                </a:cxn>
                <a:cxn ang="0">
                  <a:pos x="0" y="3681"/>
                </a:cxn>
                <a:cxn ang="0">
                  <a:pos x="3802" y="0"/>
                </a:cxn>
                <a:cxn ang="0">
                  <a:pos x="7603" y="3681"/>
                </a:cxn>
                <a:cxn ang="0">
                  <a:pos x="7603" y="251765"/>
                </a:cxn>
              </a:cxnLst>
              <a:rect l="txL" t="txT" r="txR" b="txB"/>
              <a:pathLst>
                <a:path w="10" h="347">
                  <a:moveTo>
                    <a:pt x="10" y="342"/>
                  </a:moveTo>
                  <a:cubicBezTo>
                    <a:pt x="10" y="346"/>
                    <a:pt x="8" y="347"/>
                    <a:pt x="5" y="347"/>
                  </a:cubicBezTo>
                  <a:cubicBezTo>
                    <a:pt x="2" y="347"/>
                    <a:pt x="0" y="346"/>
                    <a:pt x="0" y="342"/>
                  </a:cubicBezTo>
                  <a:cubicBezTo>
                    <a:pt x="0" y="5"/>
                    <a:pt x="0" y="5"/>
                    <a:pt x="0" y="5"/>
                  </a:cubicBezTo>
                  <a:cubicBezTo>
                    <a:pt x="0" y="2"/>
                    <a:pt x="2" y="0"/>
                    <a:pt x="5" y="0"/>
                  </a:cubicBezTo>
                  <a:cubicBezTo>
                    <a:pt x="8" y="0"/>
                    <a:pt x="10" y="2"/>
                    <a:pt x="10" y="5"/>
                  </a:cubicBezTo>
                  <a:lnTo>
                    <a:pt x="10" y="342"/>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0" name="Freeform 46"/>
            <p:cNvSpPr/>
            <p:nvPr/>
          </p:nvSpPr>
          <p:spPr>
            <a:xfrm>
              <a:off x="42574" y="0"/>
              <a:ext cx="127723" cy="256967"/>
            </a:xfrm>
            <a:custGeom>
              <a:avLst/>
              <a:gdLst>
                <a:gd name="txL" fmla="*/ 0 w 175"/>
                <a:gd name="txT" fmla="*/ 0 h 348"/>
                <a:gd name="txR" fmla="*/ 175 w 175"/>
                <a:gd name="txB" fmla="*/ 348 h 348"/>
              </a:gdLst>
              <a:ahLst/>
              <a:cxnLst>
                <a:cxn ang="0">
                  <a:pos x="127723" y="252537"/>
                </a:cxn>
                <a:cxn ang="0">
                  <a:pos x="124804" y="256229"/>
                </a:cxn>
                <a:cxn ang="0">
                  <a:pos x="121154" y="254752"/>
                </a:cxn>
                <a:cxn ang="0">
                  <a:pos x="8758" y="22891"/>
                </a:cxn>
                <a:cxn ang="0">
                  <a:pos x="8028" y="22891"/>
                </a:cxn>
                <a:cxn ang="0">
                  <a:pos x="7298" y="23629"/>
                </a:cxn>
                <a:cxn ang="0">
                  <a:pos x="7298" y="252537"/>
                </a:cxn>
                <a:cxn ang="0">
                  <a:pos x="3649" y="256229"/>
                </a:cxn>
                <a:cxn ang="0">
                  <a:pos x="0" y="252537"/>
                </a:cxn>
                <a:cxn ang="0">
                  <a:pos x="0" y="3692"/>
                </a:cxn>
                <a:cxn ang="0">
                  <a:pos x="2919" y="0"/>
                </a:cxn>
                <a:cxn ang="0">
                  <a:pos x="7298" y="2215"/>
                </a:cxn>
                <a:cxn ang="0">
                  <a:pos x="118965" y="234076"/>
                </a:cxn>
                <a:cxn ang="0">
                  <a:pos x="119695" y="234076"/>
                </a:cxn>
                <a:cxn ang="0">
                  <a:pos x="120425" y="233338"/>
                </a:cxn>
                <a:cxn ang="0">
                  <a:pos x="120425" y="3692"/>
                </a:cxn>
                <a:cxn ang="0">
                  <a:pos x="124074" y="0"/>
                </a:cxn>
                <a:cxn ang="0">
                  <a:pos x="127723" y="3692"/>
                </a:cxn>
                <a:cxn ang="0">
                  <a:pos x="127723" y="252537"/>
                </a:cxn>
              </a:cxnLst>
              <a:rect l="txL" t="txT" r="txR" b="txB"/>
              <a:pathLst>
                <a:path w="175" h="348">
                  <a:moveTo>
                    <a:pt x="175" y="342"/>
                  </a:moveTo>
                  <a:cubicBezTo>
                    <a:pt x="175" y="345"/>
                    <a:pt x="174" y="347"/>
                    <a:pt x="171" y="347"/>
                  </a:cubicBezTo>
                  <a:cubicBezTo>
                    <a:pt x="169" y="348"/>
                    <a:pt x="167" y="347"/>
                    <a:pt x="166" y="345"/>
                  </a:cubicBezTo>
                  <a:cubicBezTo>
                    <a:pt x="12" y="31"/>
                    <a:pt x="12" y="31"/>
                    <a:pt x="12" y="31"/>
                  </a:cubicBezTo>
                  <a:cubicBezTo>
                    <a:pt x="12" y="31"/>
                    <a:pt x="11" y="30"/>
                    <a:pt x="11" y="31"/>
                  </a:cubicBezTo>
                  <a:cubicBezTo>
                    <a:pt x="10" y="31"/>
                    <a:pt x="10" y="31"/>
                    <a:pt x="10" y="32"/>
                  </a:cubicBezTo>
                  <a:cubicBezTo>
                    <a:pt x="10" y="342"/>
                    <a:pt x="10" y="342"/>
                    <a:pt x="10" y="342"/>
                  </a:cubicBezTo>
                  <a:cubicBezTo>
                    <a:pt x="10" y="346"/>
                    <a:pt x="8" y="347"/>
                    <a:pt x="5" y="347"/>
                  </a:cubicBezTo>
                  <a:cubicBezTo>
                    <a:pt x="2" y="347"/>
                    <a:pt x="0" y="346"/>
                    <a:pt x="0" y="342"/>
                  </a:cubicBezTo>
                  <a:cubicBezTo>
                    <a:pt x="0" y="5"/>
                    <a:pt x="0" y="5"/>
                    <a:pt x="0" y="5"/>
                  </a:cubicBezTo>
                  <a:cubicBezTo>
                    <a:pt x="0" y="3"/>
                    <a:pt x="1" y="1"/>
                    <a:pt x="4" y="0"/>
                  </a:cubicBezTo>
                  <a:cubicBezTo>
                    <a:pt x="6" y="0"/>
                    <a:pt x="8" y="1"/>
                    <a:pt x="10" y="3"/>
                  </a:cubicBezTo>
                  <a:cubicBezTo>
                    <a:pt x="163" y="317"/>
                    <a:pt x="163" y="317"/>
                    <a:pt x="163" y="317"/>
                  </a:cubicBezTo>
                  <a:cubicBezTo>
                    <a:pt x="163" y="317"/>
                    <a:pt x="164" y="318"/>
                    <a:pt x="164" y="317"/>
                  </a:cubicBezTo>
                  <a:cubicBezTo>
                    <a:pt x="165" y="317"/>
                    <a:pt x="165" y="317"/>
                    <a:pt x="165" y="316"/>
                  </a:cubicBezTo>
                  <a:cubicBezTo>
                    <a:pt x="165" y="5"/>
                    <a:pt x="165" y="5"/>
                    <a:pt x="165" y="5"/>
                  </a:cubicBezTo>
                  <a:cubicBezTo>
                    <a:pt x="165" y="2"/>
                    <a:pt x="167" y="0"/>
                    <a:pt x="170" y="0"/>
                  </a:cubicBezTo>
                  <a:cubicBezTo>
                    <a:pt x="173" y="0"/>
                    <a:pt x="175" y="2"/>
                    <a:pt x="175" y="5"/>
                  </a:cubicBezTo>
                  <a:lnTo>
                    <a:pt x="175" y="342"/>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1" name="Freeform 47"/>
            <p:cNvSpPr/>
            <p:nvPr/>
          </p:nvSpPr>
          <p:spPr>
            <a:xfrm>
              <a:off x="206790" y="0"/>
              <a:ext cx="114039" cy="255446"/>
            </a:xfrm>
            <a:custGeom>
              <a:avLst/>
              <a:gdLst>
                <a:gd name="txL" fmla="*/ 0 w 155"/>
                <a:gd name="txT" fmla="*/ 0 h 347"/>
                <a:gd name="txR" fmla="*/ 155 w 155"/>
                <a:gd name="txB" fmla="*/ 347 h 347"/>
              </a:gdLst>
              <a:ahLst/>
              <a:cxnLst>
                <a:cxn ang="0">
                  <a:pos x="114039" y="4417"/>
                </a:cxn>
                <a:cxn ang="0">
                  <a:pos x="110360" y="8098"/>
                </a:cxn>
                <a:cxn ang="0">
                  <a:pos x="8829" y="8098"/>
                </a:cxn>
                <a:cxn ang="0">
                  <a:pos x="6622" y="9570"/>
                </a:cxn>
                <a:cxn ang="0">
                  <a:pos x="6622" y="122202"/>
                </a:cxn>
                <a:cxn ang="0">
                  <a:pos x="8829" y="124410"/>
                </a:cxn>
                <a:cxn ang="0">
                  <a:pos x="96381" y="124410"/>
                </a:cxn>
                <a:cxn ang="0">
                  <a:pos x="100060" y="128091"/>
                </a:cxn>
                <a:cxn ang="0">
                  <a:pos x="96381" y="131772"/>
                </a:cxn>
                <a:cxn ang="0">
                  <a:pos x="8829" y="131772"/>
                </a:cxn>
                <a:cxn ang="0">
                  <a:pos x="6622" y="133980"/>
                </a:cxn>
                <a:cxn ang="0">
                  <a:pos x="6622" y="251765"/>
                </a:cxn>
                <a:cxn ang="0">
                  <a:pos x="3679" y="255446"/>
                </a:cxn>
                <a:cxn ang="0">
                  <a:pos x="0" y="251765"/>
                </a:cxn>
                <a:cxn ang="0">
                  <a:pos x="0" y="3681"/>
                </a:cxn>
                <a:cxn ang="0">
                  <a:pos x="3679" y="0"/>
                </a:cxn>
                <a:cxn ang="0">
                  <a:pos x="110360" y="0"/>
                </a:cxn>
                <a:cxn ang="0">
                  <a:pos x="114039" y="4417"/>
                </a:cxn>
              </a:cxnLst>
              <a:rect l="txL" t="txT" r="txR" b="txB"/>
              <a:pathLst>
                <a:path w="155" h="347">
                  <a:moveTo>
                    <a:pt x="155" y="6"/>
                  </a:moveTo>
                  <a:cubicBezTo>
                    <a:pt x="155" y="9"/>
                    <a:pt x="153" y="11"/>
                    <a:pt x="150" y="11"/>
                  </a:cubicBezTo>
                  <a:cubicBezTo>
                    <a:pt x="12" y="11"/>
                    <a:pt x="12" y="11"/>
                    <a:pt x="12" y="11"/>
                  </a:cubicBezTo>
                  <a:cubicBezTo>
                    <a:pt x="10" y="11"/>
                    <a:pt x="9" y="12"/>
                    <a:pt x="9" y="13"/>
                  </a:cubicBezTo>
                  <a:cubicBezTo>
                    <a:pt x="9" y="166"/>
                    <a:pt x="9" y="166"/>
                    <a:pt x="9" y="166"/>
                  </a:cubicBezTo>
                  <a:cubicBezTo>
                    <a:pt x="9" y="168"/>
                    <a:pt x="10" y="169"/>
                    <a:pt x="12" y="169"/>
                  </a:cubicBezTo>
                  <a:cubicBezTo>
                    <a:pt x="131" y="169"/>
                    <a:pt x="131" y="169"/>
                    <a:pt x="131" y="169"/>
                  </a:cubicBezTo>
                  <a:cubicBezTo>
                    <a:pt x="134" y="169"/>
                    <a:pt x="136" y="171"/>
                    <a:pt x="136" y="174"/>
                  </a:cubicBezTo>
                  <a:cubicBezTo>
                    <a:pt x="136" y="177"/>
                    <a:pt x="134" y="179"/>
                    <a:pt x="131" y="179"/>
                  </a:cubicBezTo>
                  <a:cubicBezTo>
                    <a:pt x="12" y="179"/>
                    <a:pt x="12" y="179"/>
                    <a:pt x="12" y="179"/>
                  </a:cubicBezTo>
                  <a:cubicBezTo>
                    <a:pt x="10" y="179"/>
                    <a:pt x="9" y="180"/>
                    <a:pt x="9" y="182"/>
                  </a:cubicBezTo>
                  <a:cubicBezTo>
                    <a:pt x="9" y="342"/>
                    <a:pt x="9" y="342"/>
                    <a:pt x="9" y="342"/>
                  </a:cubicBezTo>
                  <a:cubicBezTo>
                    <a:pt x="9" y="346"/>
                    <a:pt x="8" y="347"/>
                    <a:pt x="5" y="347"/>
                  </a:cubicBezTo>
                  <a:cubicBezTo>
                    <a:pt x="1" y="347"/>
                    <a:pt x="0" y="346"/>
                    <a:pt x="0" y="342"/>
                  </a:cubicBezTo>
                  <a:cubicBezTo>
                    <a:pt x="0" y="5"/>
                    <a:pt x="0" y="5"/>
                    <a:pt x="0" y="5"/>
                  </a:cubicBezTo>
                  <a:cubicBezTo>
                    <a:pt x="0" y="2"/>
                    <a:pt x="1" y="0"/>
                    <a:pt x="5" y="0"/>
                  </a:cubicBezTo>
                  <a:cubicBezTo>
                    <a:pt x="150" y="0"/>
                    <a:pt x="150" y="0"/>
                    <a:pt x="150" y="0"/>
                  </a:cubicBezTo>
                  <a:cubicBezTo>
                    <a:pt x="153" y="0"/>
                    <a:pt x="155" y="2"/>
                    <a:pt x="155" y="6"/>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2" name="Freeform 48"/>
            <p:cNvSpPr>
              <a:spLocks noEditPoints="1"/>
            </p:cNvSpPr>
            <p:nvPr/>
          </p:nvSpPr>
          <p:spPr>
            <a:xfrm>
              <a:off x="346677" y="0"/>
              <a:ext cx="129244" cy="256967"/>
            </a:xfrm>
            <a:custGeom>
              <a:avLst/>
              <a:gdLst>
                <a:gd name="txL" fmla="*/ 0 w 175"/>
                <a:gd name="txT" fmla="*/ 0 h 349"/>
                <a:gd name="txR" fmla="*/ 175 w 175"/>
                <a:gd name="txB" fmla="*/ 349 h 349"/>
              </a:gdLst>
              <a:ahLst/>
              <a:cxnLst>
                <a:cxn ang="0">
                  <a:pos x="129244" y="202481"/>
                </a:cxn>
                <a:cxn ang="0">
                  <a:pos x="112996" y="240769"/>
                </a:cxn>
                <a:cxn ang="0">
                  <a:pos x="74592" y="256967"/>
                </a:cxn>
                <a:cxn ang="0">
                  <a:pos x="54652" y="256967"/>
                </a:cxn>
                <a:cxn ang="0">
                  <a:pos x="16248" y="240769"/>
                </a:cxn>
                <a:cxn ang="0">
                  <a:pos x="0" y="202481"/>
                </a:cxn>
                <a:cxn ang="0">
                  <a:pos x="0" y="54486"/>
                </a:cxn>
                <a:cxn ang="0">
                  <a:pos x="16248" y="15462"/>
                </a:cxn>
                <a:cxn ang="0">
                  <a:pos x="54652" y="0"/>
                </a:cxn>
                <a:cxn ang="0">
                  <a:pos x="74592" y="0"/>
                </a:cxn>
                <a:cxn ang="0">
                  <a:pos x="112996" y="15462"/>
                </a:cxn>
                <a:cxn ang="0">
                  <a:pos x="129244" y="54486"/>
                </a:cxn>
                <a:cxn ang="0">
                  <a:pos x="129244" y="202481"/>
                </a:cxn>
                <a:cxn ang="0">
                  <a:pos x="121859" y="201745"/>
                </a:cxn>
                <a:cxn ang="0">
                  <a:pos x="121859" y="54486"/>
                </a:cxn>
                <a:cxn ang="0">
                  <a:pos x="107826" y="20616"/>
                </a:cxn>
                <a:cxn ang="0">
                  <a:pos x="74592" y="7363"/>
                </a:cxn>
                <a:cxn ang="0">
                  <a:pos x="54652" y="7363"/>
                </a:cxn>
                <a:cxn ang="0">
                  <a:pos x="21418" y="20616"/>
                </a:cxn>
                <a:cxn ang="0">
                  <a:pos x="7385" y="54486"/>
                </a:cxn>
                <a:cxn ang="0">
                  <a:pos x="7385" y="201745"/>
                </a:cxn>
                <a:cxn ang="0">
                  <a:pos x="21418" y="235614"/>
                </a:cxn>
                <a:cxn ang="0">
                  <a:pos x="54652" y="248868"/>
                </a:cxn>
                <a:cxn ang="0">
                  <a:pos x="74592" y="248868"/>
                </a:cxn>
                <a:cxn ang="0">
                  <a:pos x="107826" y="235614"/>
                </a:cxn>
                <a:cxn ang="0">
                  <a:pos x="121859" y="201745"/>
                </a:cxn>
              </a:cxnLst>
              <a:rect l="txL" t="txT" r="txR" b="txB"/>
              <a:pathLst>
                <a:path w="175" h="349">
                  <a:moveTo>
                    <a:pt x="175" y="275"/>
                  </a:moveTo>
                  <a:cubicBezTo>
                    <a:pt x="175" y="295"/>
                    <a:pt x="168" y="312"/>
                    <a:pt x="153" y="327"/>
                  </a:cubicBezTo>
                  <a:cubicBezTo>
                    <a:pt x="139" y="341"/>
                    <a:pt x="121" y="349"/>
                    <a:pt x="101" y="349"/>
                  </a:cubicBezTo>
                  <a:cubicBezTo>
                    <a:pt x="74" y="349"/>
                    <a:pt x="74" y="349"/>
                    <a:pt x="74" y="349"/>
                  </a:cubicBezTo>
                  <a:cubicBezTo>
                    <a:pt x="54" y="349"/>
                    <a:pt x="36" y="341"/>
                    <a:pt x="22" y="327"/>
                  </a:cubicBezTo>
                  <a:cubicBezTo>
                    <a:pt x="7" y="312"/>
                    <a:pt x="0" y="295"/>
                    <a:pt x="0" y="275"/>
                  </a:cubicBezTo>
                  <a:cubicBezTo>
                    <a:pt x="0" y="74"/>
                    <a:pt x="0" y="74"/>
                    <a:pt x="0" y="74"/>
                  </a:cubicBezTo>
                  <a:cubicBezTo>
                    <a:pt x="0" y="53"/>
                    <a:pt x="7" y="36"/>
                    <a:pt x="22" y="21"/>
                  </a:cubicBezTo>
                  <a:cubicBezTo>
                    <a:pt x="36" y="7"/>
                    <a:pt x="54" y="0"/>
                    <a:pt x="74" y="0"/>
                  </a:cubicBezTo>
                  <a:cubicBezTo>
                    <a:pt x="101" y="0"/>
                    <a:pt x="101" y="0"/>
                    <a:pt x="101" y="0"/>
                  </a:cubicBezTo>
                  <a:cubicBezTo>
                    <a:pt x="121" y="0"/>
                    <a:pt x="139" y="7"/>
                    <a:pt x="153" y="21"/>
                  </a:cubicBezTo>
                  <a:cubicBezTo>
                    <a:pt x="168" y="36"/>
                    <a:pt x="175" y="53"/>
                    <a:pt x="175" y="74"/>
                  </a:cubicBezTo>
                  <a:lnTo>
                    <a:pt x="175" y="275"/>
                  </a:lnTo>
                  <a:close/>
                  <a:moveTo>
                    <a:pt x="165" y="274"/>
                  </a:moveTo>
                  <a:cubicBezTo>
                    <a:pt x="165" y="74"/>
                    <a:pt x="165" y="74"/>
                    <a:pt x="165" y="74"/>
                  </a:cubicBezTo>
                  <a:cubicBezTo>
                    <a:pt x="165" y="56"/>
                    <a:pt x="159" y="41"/>
                    <a:pt x="146" y="28"/>
                  </a:cubicBezTo>
                  <a:cubicBezTo>
                    <a:pt x="134" y="16"/>
                    <a:pt x="119" y="10"/>
                    <a:pt x="101" y="10"/>
                  </a:cubicBezTo>
                  <a:cubicBezTo>
                    <a:pt x="74" y="10"/>
                    <a:pt x="74" y="10"/>
                    <a:pt x="74" y="10"/>
                  </a:cubicBezTo>
                  <a:cubicBezTo>
                    <a:pt x="56" y="10"/>
                    <a:pt x="41" y="16"/>
                    <a:pt x="29" y="28"/>
                  </a:cubicBezTo>
                  <a:cubicBezTo>
                    <a:pt x="16" y="41"/>
                    <a:pt x="10" y="56"/>
                    <a:pt x="10" y="74"/>
                  </a:cubicBezTo>
                  <a:cubicBezTo>
                    <a:pt x="10" y="274"/>
                    <a:pt x="10" y="274"/>
                    <a:pt x="10" y="274"/>
                  </a:cubicBezTo>
                  <a:cubicBezTo>
                    <a:pt x="10" y="292"/>
                    <a:pt x="16" y="307"/>
                    <a:pt x="29" y="320"/>
                  </a:cubicBezTo>
                  <a:cubicBezTo>
                    <a:pt x="41" y="332"/>
                    <a:pt x="56" y="338"/>
                    <a:pt x="74" y="338"/>
                  </a:cubicBezTo>
                  <a:cubicBezTo>
                    <a:pt x="101" y="338"/>
                    <a:pt x="101" y="338"/>
                    <a:pt x="101" y="338"/>
                  </a:cubicBezTo>
                  <a:cubicBezTo>
                    <a:pt x="119" y="338"/>
                    <a:pt x="134" y="332"/>
                    <a:pt x="146" y="320"/>
                  </a:cubicBezTo>
                  <a:cubicBezTo>
                    <a:pt x="159" y="307"/>
                    <a:pt x="165" y="292"/>
                    <a:pt x="165" y="274"/>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3" name="Freeform 49"/>
            <p:cNvSpPr/>
            <p:nvPr/>
          </p:nvSpPr>
          <p:spPr>
            <a:xfrm>
              <a:off x="510893" y="0"/>
              <a:ext cx="127723" cy="256967"/>
            </a:xfrm>
            <a:custGeom>
              <a:avLst/>
              <a:gdLst>
                <a:gd name="txL" fmla="*/ 0 w 174"/>
                <a:gd name="txT" fmla="*/ 0 h 349"/>
                <a:gd name="txR" fmla="*/ 174 w 174"/>
                <a:gd name="txB" fmla="*/ 349 h 349"/>
              </a:gdLst>
              <a:ahLst/>
              <a:cxnLst>
                <a:cxn ang="0">
                  <a:pos x="127723" y="202481"/>
                </a:cxn>
                <a:cxn ang="0">
                  <a:pos x="112308" y="240769"/>
                </a:cxn>
                <a:cxn ang="0">
                  <a:pos x="73404" y="256967"/>
                </a:cxn>
                <a:cxn ang="0">
                  <a:pos x="54319" y="256967"/>
                </a:cxn>
                <a:cxn ang="0">
                  <a:pos x="15415" y="240769"/>
                </a:cxn>
                <a:cxn ang="0">
                  <a:pos x="0" y="202481"/>
                </a:cxn>
                <a:cxn ang="0">
                  <a:pos x="0" y="54486"/>
                </a:cxn>
                <a:cxn ang="0">
                  <a:pos x="15415" y="15462"/>
                </a:cxn>
                <a:cxn ang="0">
                  <a:pos x="54319" y="0"/>
                </a:cxn>
                <a:cxn ang="0">
                  <a:pos x="73404" y="0"/>
                </a:cxn>
                <a:cxn ang="0">
                  <a:pos x="102766" y="8099"/>
                </a:cxn>
                <a:cxn ang="0">
                  <a:pos x="122585" y="30188"/>
                </a:cxn>
                <a:cxn ang="0">
                  <a:pos x="121117" y="35342"/>
                </a:cxn>
                <a:cxn ang="0">
                  <a:pos x="115978" y="33133"/>
                </a:cxn>
                <a:cxn ang="0">
                  <a:pos x="73404" y="7363"/>
                </a:cxn>
                <a:cxn ang="0">
                  <a:pos x="54319" y="7363"/>
                </a:cxn>
                <a:cxn ang="0">
                  <a:pos x="20553" y="20616"/>
                </a:cxn>
                <a:cxn ang="0">
                  <a:pos x="6606" y="54486"/>
                </a:cxn>
                <a:cxn ang="0">
                  <a:pos x="6606" y="201745"/>
                </a:cxn>
                <a:cxn ang="0">
                  <a:pos x="20553" y="235614"/>
                </a:cxn>
                <a:cxn ang="0">
                  <a:pos x="54319" y="248868"/>
                </a:cxn>
                <a:cxn ang="0">
                  <a:pos x="73404" y="248868"/>
                </a:cxn>
                <a:cxn ang="0">
                  <a:pos x="107170" y="235614"/>
                </a:cxn>
                <a:cxn ang="0">
                  <a:pos x="121117" y="201745"/>
                </a:cxn>
                <a:cxn ang="0">
                  <a:pos x="121117" y="134006"/>
                </a:cxn>
                <a:cxn ang="0">
                  <a:pos x="118915" y="131797"/>
                </a:cxn>
                <a:cxn ang="0">
                  <a:pos x="74138" y="131797"/>
                </a:cxn>
                <a:cxn ang="0">
                  <a:pos x="70468" y="128115"/>
                </a:cxn>
                <a:cxn ang="0">
                  <a:pos x="74138" y="124434"/>
                </a:cxn>
                <a:cxn ang="0">
                  <a:pos x="124053" y="124434"/>
                </a:cxn>
                <a:cxn ang="0">
                  <a:pos x="127723" y="128115"/>
                </a:cxn>
                <a:cxn ang="0">
                  <a:pos x="127723" y="202481"/>
                </a:cxn>
              </a:cxnLst>
              <a:rect l="txL" t="txT" r="txR" b="txB"/>
              <a:pathLst>
                <a:path w="174" h="349">
                  <a:moveTo>
                    <a:pt x="174" y="275"/>
                  </a:moveTo>
                  <a:cubicBezTo>
                    <a:pt x="174" y="295"/>
                    <a:pt x="167" y="312"/>
                    <a:pt x="153" y="327"/>
                  </a:cubicBezTo>
                  <a:cubicBezTo>
                    <a:pt x="138" y="341"/>
                    <a:pt x="121" y="349"/>
                    <a:pt x="100" y="349"/>
                  </a:cubicBezTo>
                  <a:cubicBezTo>
                    <a:pt x="74" y="349"/>
                    <a:pt x="74" y="349"/>
                    <a:pt x="74" y="349"/>
                  </a:cubicBezTo>
                  <a:cubicBezTo>
                    <a:pt x="53" y="349"/>
                    <a:pt x="36" y="341"/>
                    <a:pt x="21" y="327"/>
                  </a:cubicBezTo>
                  <a:cubicBezTo>
                    <a:pt x="7" y="312"/>
                    <a:pt x="0" y="295"/>
                    <a:pt x="0" y="275"/>
                  </a:cubicBezTo>
                  <a:cubicBezTo>
                    <a:pt x="0" y="74"/>
                    <a:pt x="0" y="74"/>
                    <a:pt x="0" y="74"/>
                  </a:cubicBezTo>
                  <a:cubicBezTo>
                    <a:pt x="0" y="53"/>
                    <a:pt x="7" y="36"/>
                    <a:pt x="21" y="21"/>
                  </a:cubicBezTo>
                  <a:cubicBezTo>
                    <a:pt x="36" y="7"/>
                    <a:pt x="53" y="0"/>
                    <a:pt x="74" y="0"/>
                  </a:cubicBezTo>
                  <a:cubicBezTo>
                    <a:pt x="100" y="0"/>
                    <a:pt x="100" y="0"/>
                    <a:pt x="100" y="0"/>
                  </a:cubicBezTo>
                  <a:cubicBezTo>
                    <a:pt x="115" y="0"/>
                    <a:pt x="128" y="3"/>
                    <a:pt x="140" y="11"/>
                  </a:cubicBezTo>
                  <a:cubicBezTo>
                    <a:pt x="151" y="18"/>
                    <a:pt x="161" y="28"/>
                    <a:pt x="167" y="41"/>
                  </a:cubicBezTo>
                  <a:cubicBezTo>
                    <a:pt x="168" y="44"/>
                    <a:pt x="168" y="46"/>
                    <a:pt x="165" y="48"/>
                  </a:cubicBezTo>
                  <a:cubicBezTo>
                    <a:pt x="162" y="49"/>
                    <a:pt x="160" y="48"/>
                    <a:pt x="158" y="45"/>
                  </a:cubicBezTo>
                  <a:cubicBezTo>
                    <a:pt x="146" y="22"/>
                    <a:pt x="127" y="10"/>
                    <a:pt x="100" y="10"/>
                  </a:cubicBezTo>
                  <a:cubicBezTo>
                    <a:pt x="74" y="10"/>
                    <a:pt x="74" y="10"/>
                    <a:pt x="74" y="10"/>
                  </a:cubicBezTo>
                  <a:cubicBezTo>
                    <a:pt x="56" y="10"/>
                    <a:pt x="41" y="16"/>
                    <a:pt x="28" y="28"/>
                  </a:cubicBezTo>
                  <a:cubicBezTo>
                    <a:pt x="16" y="41"/>
                    <a:pt x="9" y="56"/>
                    <a:pt x="9" y="74"/>
                  </a:cubicBezTo>
                  <a:cubicBezTo>
                    <a:pt x="9" y="274"/>
                    <a:pt x="9" y="274"/>
                    <a:pt x="9" y="274"/>
                  </a:cubicBezTo>
                  <a:cubicBezTo>
                    <a:pt x="9" y="292"/>
                    <a:pt x="16" y="307"/>
                    <a:pt x="28" y="320"/>
                  </a:cubicBezTo>
                  <a:cubicBezTo>
                    <a:pt x="41" y="332"/>
                    <a:pt x="56" y="338"/>
                    <a:pt x="74" y="338"/>
                  </a:cubicBezTo>
                  <a:cubicBezTo>
                    <a:pt x="100" y="338"/>
                    <a:pt x="100" y="338"/>
                    <a:pt x="100" y="338"/>
                  </a:cubicBezTo>
                  <a:cubicBezTo>
                    <a:pt x="118" y="338"/>
                    <a:pt x="133" y="332"/>
                    <a:pt x="146" y="320"/>
                  </a:cubicBezTo>
                  <a:cubicBezTo>
                    <a:pt x="158" y="307"/>
                    <a:pt x="165" y="292"/>
                    <a:pt x="165" y="274"/>
                  </a:cubicBezTo>
                  <a:cubicBezTo>
                    <a:pt x="165" y="182"/>
                    <a:pt x="165" y="182"/>
                    <a:pt x="165" y="182"/>
                  </a:cubicBezTo>
                  <a:cubicBezTo>
                    <a:pt x="165" y="180"/>
                    <a:pt x="164" y="179"/>
                    <a:pt x="162" y="179"/>
                  </a:cubicBezTo>
                  <a:cubicBezTo>
                    <a:pt x="101" y="179"/>
                    <a:pt x="101" y="179"/>
                    <a:pt x="101" y="179"/>
                  </a:cubicBezTo>
                  <a:cubicBezTo>
                    <a:pt x="98" y="179"/>
                    <a:pt x="96" y="177"/>
                    <a:pt x="96" y="174"/>
                  </a:cubicBezTo>
                  <a:cubicBezTo>
                    <a:pt x="96" y="171"/>
                    <a:pt x="98" y="169"/>
                    <a:pt x="101" y="169"/>
                  </a:cubicBezTo>
                  <a:cubicBezTo>
                    <a:pt x="169" y="169"/>
                    <a:pt x="169" y="169"/>
                    <a:pt x="169" y="169"/>
                  </a:cubicBezTo>
                  <a:cubicBezTo>
                    <a:pt x="173" y="169"/>
                    <a:pt x="174" y="171"/>
                    <a:pt x="174" y="174"/>
                  </a:cubicBezTo>
                  <a:lnTo>
                    <a:pt x="174" y="275"/>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4" name="Freeform 50"/>
            <p:cNvSpPr>
              <a:spLocks noEditPoints="1"/>
            </p:cNvSpPr>
            <p:nvPr/>
          </p:nvSpPr>
          <p:spPr>
            <a:xfrm>
              <a:off x="673587" y="0"/>
              <a:ext cx="129244" cy="256967"/>
            </a:xfrm>
            <a:custGeom>
              <a:avLst/>
              <a:gdLst>
                <a:gd name="txL" fmla="*/ 0 w 176"/>
                <a:gd name="txT" fmla="*/ 0 h 348"/>
                <a:gd name="txR" fmla="*/ 176 w 176"/>
                <a:gd name="txB" fmla="*/ 348 h 348"/>
              </a:gdLst>
              <a:ahLst/>
              <a:cxnLst>
                <a:cxn ang="0">
                  <a:pos x="128510" y="76795"/>
                </a:cxn>
                <a:cxn ang="0">
                  <a:pos x="116026" y="111500"/>
                </a:cxn>
                <a:cxn ang="0">
                  <a:pos x="84449" y="130699"/>
                </a:cxn>
                <a:cxn ang="0">
                  <a:pos x="82981" y="132914"/>
                </a:cxn>
                <a:cxn ang="0">
                  <a:pos x="128510" y="251060"/>
                </a:cxn>
                <a:cxn ang="0">
                  <a:pos x="126307" y="256229"/>
                </a:cxn>
                <a:cxn ang="0">
                  <a:pos x="121901" y="254013"/>
                </a:cxn>
                <a:cxn ang="0">
                  <a:pos x="75637" y="133652"/>
                </a:cxn>
                <a:cxn ang="0">
                  <a:pos x="72700" y="132176"/>
                </a:cxn>
                <a:cxn ang="0">
                  <a:pos x="9546" y="132176"/>
                </a:cxn>
                <a:cxn ang="0">
                  <a:pos x="7343" y="134391"/>
                </a:cxn>
                <a:cxn ang="0">
                  <a:pos x="7343" y="252537"/>
                </a:cxn>
                <a:cxn ang="0">
                  <a:pos x="3672" y="256229"/>
                </a:cxn>
                <a:cxn ang="0">
                  <a:pos x="0" y="252537"/>
                </a:cxn>
                <a:cxn ang="0">
                  <a:pos x="0" y="3692"/>
                </a:cxn>
                <a:cxn ang="0">
                  <a:pos x="3672" y="0"/>
                </a:cxn>
                <a:cxn ang="0">
                  <a:pos x="74168" y="0"/>
                </a:cxn>
                <a:cxn ang="0">
                  <a:pos x="112354" y="16245"/>
                </a:cxn>
                <a:cxn ang="0">
                  <a:pos x="128510" y="54642"/>
                </a:cxn>
                <a:cxn ang="0">
                  <a:pos x="128510" y="76795"/>
                </a:cxn>
                <a:cxn ang="0">
                  <a:pos x="121166" y="77533"/>
                </a:cxn>
                <a:cxn ang="0">
                  <a:pos x="121166" y="55381"/>
                </a:cxn>
                <a:cxn ang="0">
                  <a:pos x="107214" y="21414"/>
                </a:cxn>
                <a:cxn ang="0">
                  <a:pos x="74168" y="8123"/>
                </a:cxn>
                <a:cxn ang="0">
                  <a:pos x="9546" y="8123"/>
                </a:cxn>
                <a:cxn ang="0">
                  <a:pos x="7343" y="9599"/>
                </a:cxn>
                <a:cxn ang="0">
                  <a:pos x="7343" y="122576"/>
                </a:cxn>
                <a:cxn ang="0">
                  <a:pos x="9546" y="124791"/>
                </a:cxn>
                <a:cxn ang="0">
                  <a:pos x="74168" y="124791"/>
                </a:cxn>
                <a:cxn ang="0">
                  <a:pos x="107214" y="110762"/>
                </a:cxn>
                <a:cxn ang="0">
                  <a:pos x="121166" y="77533"/>
                </a:cxn>
              </a:cxnLst>
              <a:rect l="txL" t="txT" r="txR" b="txB"/>
              <a:pathLst>
                <a:path w="176" h="348">
                  <a:moveTo>
                    <a:pt x="175" y="104"/>
                  </a:moveTo>
                  <a:cubicBezTo>
                    <a:pt x="175" y="122"/>
                    <a:pt x="169" y="138"/>
                    <a:pt x="158" y="151"/>
                  </a:cubicBezTo>
                  <a:cubicBezTo>
                    <a:pt x="147" y="165"/>
                    <a:pt x="132" y="174"/>
                    <a:pt x="115" y="177"/>
                  </a:cubicBezTo>
                  <a:cubicBezTo>
                    <a:pt x="113" y="177"/>
                    <a:pt x="113" y="178"/>
                    <a:pt x="113" y="180"/>
                  </a:cubicBezTo>
                  <a:cubicBezTo>
                    <a:pt x="175" y="340"/>
                    <a:pt x="175" y="340"/>
                    <a:pt x="175" y="340"/>
                  </a:cubicBezTo>
                  <a:cubicBezTo>
                    <a:pt x="176" y="344"/>
                    <a:pt x="175" y="346"/>
                    <a:pt x="172" y="347"/>
                  </a:cubicBezTo>
                  <a:cubicBezTo>
                    <a:pt x="169" y="348"/>
                    <a:pt x="167" y="347"/>
                    <a:pt x="166" y="344"/>
                  </a:cubicBezTo>
                  <a:cubicBezTo>
                    <a:pt x="103" y="181"/>
                    <a:pt x="103" y="181"/>
                    <a:pt x="103" y="181"/>
                  </a:cubicBezTo>
                  <a:cubicBezTo>
                    <a:pt x="103" y="180"/>
                    <a:pt x="101" y="179"/>
                    <a:pt x="99" y="179"/>
                  </a:cubicBezTo>
                  <a:cubicBezTo>
                    <a:pt x="13" y="179"/>
                    <a:pt x="13" y="179"/>
                    <a:pt x="13" y="179"/>
                  </a:cubicBezTo>
                  <a:cubicBezTo>
                    <a:pt x="11" y="179"/>
                    <a:pt x="10" y="180"/>
                    <a:pt x="10" y="182"/>
                  </a:cubicBezTo>
                  <a:cubicBezTo>
                    <a:pt x="10" y="342"/>
                    <a:pt x="10" y="342"/>
                    <a:pt x="10" y="342"/>
                  </a:cubicBezTo>
                  <a:cubicBezTo>
                    <a:pt x="10" y="346"/>
                    <a:pt x="8" y="347"/>
                    <a:pt x="5" y="347"/>
                  </a:cubicBezTo>
                  <a:cubicBezTo>
                    <a:pt x="2" y="347"/>
                    <a:pt x="0" y="346"/>
                    <a:pt x="0" y="342"/>
                  </a:cubicBezTo>
                  <a:cubicBezTo>
                    <a:pt x="0" y="5"/>
                    <a:pt x="0" y="5"/>
                    <a:pt x="0" y="5"/>
                  </a:cubicBezTo>
                  <a:cubicBezTo>
                    <a:pt x="0" y="2"/>
                    <a:pt x="2" y="0"/>
                    <a:pt x="5" y="0"/>
                  </a:cubicBezTo>
                  <a:cubicBezTo>
                    <a:pt x="101" y="0"/>
                    <a:pt x="101" y="0"/>
                    <a:pt x="101" y="0"/>
                  </a:cubicBezTo>
                  <a:cubicBezTo>
                    <a:pt x="121" y="0"/>
                    <a:pt x="139" y="8"/>
                    <a:pt x="153" y="22"/>
                  </a:cubicBezTo>
                  <a:cubicBezTo>
                    <a:pt x="168" y="36"/>
                    <a:pt x="175" y="54"/>
                    <a:pt x="175" y="74"/>
                  </a:cubicBezTo>
                  <a:lnTo>
                    <a:pt x="175" y="104"/>
                  </a:lnTo>
                  <a:close/>
                  <a:moveTo>
                    <a:pt x="165" y="105"/>
                  </a:moveTo>
                  <a:cubicBezTo>
                    <a:pt x="165" y="75"/>
                    <a:pt x="165" y="75"/>
                    <a:pt x="165" y="75"/>
                  </a:cubicBezTo>
                  <a:cubicBezTo>
                    <a:pt x="165" y="57"/>
                    <a:pt x="159" y="42"/>
                    <a:pt x="146" y="29"/>
                  </a:cubicBezTo>
                  <a:cubicBezTo>
                    <a:pt x="134" y="17"/>
                    <a:pt x="119" y="11"/>
                    <a:pt x="101" y="11"/>
                  </a:cubicBezTo>
                  <a:cubicBezTo>
                    <a:pt x="13" y="11"/>
                    <a:pt x="13" y="11"/>
                    <a:pt x="13" y="11"/>
                  </a:cubicBezTo>
                  <a:cubicBezTo>
                    <a:pt x="11" y="11"/>
                    <a:pt x="10" y="12"/>
                    <a:pt x="10" y="13"/>
                  </a:cubicBezTo>
                  <a:cubicBezTo>
                    <a:pt x="10" y="166"/>
                    <a:pt x="10" y="166"/>
                    <a:pt x="10" y="166"/>
                  </a:cubicBezTo>
                  <a:cubicBezTo>
                    <a:pt x="10" y="168"/>
                    <a:pt x="11" y="169"/>
                    <a:pt x="13" y="169"/>
                  </a:cubicBezTo>
                  <a:cubicBezTo>
                    <a:pt x="101" y="169"/>
                    <a:pt x="101" y="169"/>
                    <a:pt x="101" y="169"/>
                  </a:cubicBezTo>
                  <a:cubicBezTo>
                    <a:pt x="119" y="169"/>
                    <a:pt x="134" y="163"/>
                    <a:pt x="146" y="150"/>
                  </a:cubicBezTo>
                  <a:cubicBezTo>
                    <a:pt x="159" y="138"/>
                    <a:pt x="165" y="123"/>
                    <a:pt x="165" y="105"/>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5" name="Freeform 51"/>
            <p:cNvSpPr>
              <a:spLocks noEditPoints="1"/>
            </p:cNvSpPr>
            <p:nvPr/>
          </p:nvSpPr>
          <p:spPr>
            <a:xfrm>
              <a:off x="836283" y="0"/>
              <a:ext cx="153572" cy="256967"/>
            </a:xfrm>
            <a:custGeom>
              <a:avLst/>
              <a:gdLst>
                <a:gd name="txL" fmla="*/ 0 w 209"/>
                <a:gd name="txT" fmla="*/ 0 h 348"/>
                <a:gd name="txR" fmla="*/ 209 w 209"/>
                <a:gd name="txB" fmla="*/ 348 h 348"/>
              </a:gdLst>
              <a:ahLst/>
              <a:cxnLst>
                <a:cxn ang="0">
                  <a:pos x="153572" y="251798"/>
                </a:cxn>
                <a:cxn ang="0">
                  <a:pos x="150633" y="256229"/>
                </a:cxn>
                <a:cxn ang="0">
                  <a:pos x="146224" y="254013"/>
                </a:cxn>
                <a:cxn ang="0">
                  <a:pos x="131528" y="203801"/>
                </a:cxn>
                <a:cxn ang="0">
                  <a:pos x="128589" y="201586"/>
                </a:cxn>
                <a:cxn ang="0">
                  <a:pos x="24983" y="201586"/>
                </a:cxn>
                <a:cxn ang="0">
                  <a:pos x="22779" y="203801"/>
                </a:cxn>
                <a:cxn ang="0">
                  <a:pos x="8083" y="254013"/>
                </a:cxn>
                <a:cxn ang="0">
                  <a:pos x="3674" y="256229"/>
                </a:cxn>
                <a:cxn ang="0">
                  <a:pos x="735" y="251798"/>
                </a:cxn>
                <a:cxn ang="0">
                  <a:pos x="73479" y="2954"/>
                </a:cxn>
                <a:cxn ang="0">
                  <a:pos x="77153" y="0"/>
                </a:cxn>
                <a:cxn ang="0">
                  <a:pos x="80827" y="2954"/>
                </a:cxn>
                <a:cxn ang="0">
                  <a:pos x="153572" y="251798"/>
                </a:cxn>
                <a:cxn ang="0">
                  <a:pos x="128589" y="192725"/>
                </a:cxn>
                <a:cxn ang="0">
                  <a:pos x="77888" y="19937"/>
                </a:cxn>
                <a:cxn ang="0">
                  <a:pos x="77153" y="19199"/>
                </a:cxn>
                <a:cxn ang="0">
                  <a:pos x="76419" y="19937"/>
                </a:cxn>
                <a:cxn ang="0">
                  <a:pos x="26453" y="192725"/>
                </a:cxn>
                <a:cxn ang="0">
                  <a:pos x="27922" y="194202"/>
                </a:cxn>
                <a:cxn ang="0">
                  <a:pos x="127119" y="194202"/>
                </a:cxn>
                <a:cxn ang="0">
                  <a:pos x="128589" y="192725"/>
                </a:cxn>
              </a:cxnLst>
              <a:rect l="txL" t="txT" r="txR" b="txB"/>
              <a:pathLst>
                <a:path w="209" h="348">
                  <a:moveTo>
                    <a:pt x="209" y="341"/>
                  </a:moveTo>
                  <a:cubicBezTo>
                    <a:pt x="209" y="344"/>
                    <a:pt x="208" y="346"/>
                    <a:pt x="205" y="347"/>
                  </a:cubicBezTo>
                  <a:cubicBezTo>
                    <a:pt x="202" y="348"/>
                    <a:pt x="200" y="347"/>
                    <a:pt x="199" y="344"/>
                  </a:cubicBezTo>
                  <a:cubicBezTo>
                    <a:pt x="179" y="276"/>
                    <a:pt x="179" y="276"/>
                    <a:pt x="179" y="276"/>
                  </a:cubicBezTo>
                  <a:cubicBezTo>
                    <a:pt x="178" y="274"/>
                    <a:pt x="177" y="273"/>
                    <a:pt x="175" y="273"/>
                  </a:cubicBezTo>
                  <a:cubicBezTo>
                    <a:pt x="34" y="273"/>
                    <a:pt x="34" y="273"/>
                    <a:pt x="34" y="273"/>
                  </a:cubicBezTo>
                  <a:cubicBezTo>
                    <a:pt x="32" y="273"/>
                    <a:pt x="31" y="274"/>
                    <a:pt x="31" y="276"/>
                  </a:cubicBezTo>
                  <a:cubicBezTo>
                    <a:pt x="11" y="344"/>
                    <a:pt x="11" y="344"/>
                    <a:pt x="11" y="344"/>
                  </a:cubicBezTo>
                  <a:cubicBezTo>
                    <a:pt x="10" y="347"/>
                    <a:pt x="8" y="348"/>
                    <a:pt x="5" y="347"/>
                  </a:cubicBezTo>
                  <a:cubicBezTo>
                    <a:pt x="2" y="346"/>
                    <a:pt x="0" y="344"/>
                    <a:pt x="1" y="341"/>
                  </a:cubicBezTo>
                  <a:cubicBezTo>
                    <a:pt x="100" y="4"/>
                    <a:pt x="100" y="4"/>
                    <a:pt x="100" y="4"/>
                  </a:cubicBezTo>
                  <a:cubicBezTo>
                    <a:pt x="101" y="2"/>
                    <a:pt x="102" y="0"/>
                    <a:pt x="105" y="0"/>
                  </a:cubicBezTo>
                  <a:cubicBezTo>
                    <a:pt x="107" y="0"/>
                    <a:pt x="109" y="2"/>
                    <a:pt x="110" y="4"/>
                  </a:cubicBezTo>
                  <a:lnTo>
                    <a:pt x="209" y="341"/>
                  </a:lnTo>
                  <a:close/>
                  <a:moveTo>
                    <a:pt x="175" y="261"/>
                  </a:moveTo>
                  <a:cubicBezTo>
                    <a:pt x="106" y="27"/>
                    <a:pt x="106" y="27"/>
                    <a:pt x="106" y="27"/>
                  </a:cubicBezTo>
                  <a:cubicBezTo>
                    <a:pt x="106" y="26"/>
                    <a:pt x="105" y="26"/>
                    <a:pt x="105" y="26"/>
                  </a:cubicBezTo>
                  <a:cubicBezTo>
                    <a:pt x="104" y="26"/>
                    <a:pt x="104" y="26"/>
                    <a:pt x="104" y="27"/>
                  </a:cubicBezTo>
                  <a:cubicBezTo>
                    <a:pt x="36" y="261"/>
                    <a:pt x="36" y="261"/>
                    <a:pt x="36" y="261"/>
                  </a:cubicBezTo>
                  <a:cubicBezTo>
                    <a:pt x="35" y="262"/>
                    <a:pt x="36" y="263"/>
                    <a:pt x="38" y="263"/>
                  </a:cubicBezTo>
                  <a:cubicBezTo>
                    <a:pt x="173" y="263"/>
                    <a:pt x="173" y="263"/>
                    <a:pt x="173" y="263"/>
                  </a:cubicBezTo>
                  <a:cubicBezTo>
                    <a:pt x="175" y="263"/>
                    <a:pt x="175" y="262"/>
                    <a:pt x="175" y="261"/>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6" name="Freeform 52"/>
            <p:cNvSpPr>
              <a:spLocks noEditPoints="1"/>
            </p:cNvSpPr>
            <p:nvPr/>
          </p:nvSpPr>
          <p:spPr>
            <a:xfrm>
              <a:off x="1024827" y="0"/>
              <a:ext cx="129244" cy="255446"/>
            </a:xfrm>
            <a:custGeom>
              <a:avLst/>
              <a:gdLst>
                <a:gd name="txL" fmla="*/ 0 w 175"/>
                <a:gd name="txT" fmla="*/ 0 h 347"/>
                <a:gd name="txR" fmla="*/ 175 w 175"/>
                <a:gd name="txB" fmla="*/ 347 h 347"/>
              </a:gdLst>
              <a:ahLst/>
              <a:cxnLst>
                <a:cxn ang="0">
                  <a:pos x="129244" y="77296"/>
                </a:cxn>
                <a:cxn ang="0">
                  <a:pos x="113735" y="115576"/>
                </a:cxn>
                <a:cxn ang="0">
                  <a:pos x="74592" y="131772"/>
                </a:cxn>
                <a:cxn ang="0">
                  <a:pos x="9601" y="131772"/>
                </a:cxn>
                <a:cxn ang="0">
                  <a:pos x="7385" y="133980"/>
                </a:cxn>
                <a:cxn ang="0">
                  <a:pos x="7385" y="251765"/>
                </a:cxn>
                <a:cxn ang="0">
                  <a:pos x="3693" y="255446"/>
                </a:cxn>
                <a:cxn ang="0">
                  <a:pos x="0" y="251765"/>
                </a:cxn>
                <a:cxn ang="0">
                  <a:pos x="0" y="3681"/>
                </a:cxn>
                <a:cxn ang="0">
                  <a:pos x="3693" y="0"/>
                </a:cxn>
                <a:cxn ang="0">
                  <a:pos x="74592" y="0"/>
                </a:cxn>
                <a:cxn ang="0">
                  <a:pos x="113735" y="16195"/>
                </a:cxn>
                <a:cxn ang="0">
                  <a:pos x="129244" y="55212"/>
                </a:cxn>
                <a:cxn ang="0">
                  <a:pos x="129244" y="77296"/>
                </a:cxn>
                <a:cxn ang="0">
                  <a:pos x="121859" y="77296"/>
                </a:cxn>
                <a:cxn ang="0">
                  <a:pos x="121859" y="55212"/>
                </a:cxn>
                <a:cxn ang="0">
                  <a:pos x="108565" y="21349"/>
                </a:cxn>
                <a:cxn ang="0">
                  <a:pos x="74592" y="8098"/>
                </a:cxn>
                <a:cxn ang="0">
                  <a:pos x="9601" y="8098"/>
                </a:cxn>
                <a:cxn ang="0">
                  <a:pos x="7385" y="9570"/>
                </a:cxn>
                <a:cxn ang="0">
                  <a:pos x="7385" y="122202"/>
                </a:cxn>
                <a:cxn ang="0">
                  <a:pos x="9601" y="124410"/>
                </a:cxn>
                <a:cxn ang="0">
                  <a:pos x="74592" y="124410"/>
                </a:cxn>
                <a:cxn ang="0">
                  <a:pos x="108565" y="110423"/>
                </a:cxn>
                <a:cxn ang="0">
                  <a:pos x="121859" y="77296"/>
                </a:cxn>
              </a:cxnLst>
              <a:rect l="txL" t="txT" r="txR" b="txB"/>
              <a:pathLst>
                <a:path w="175" h="347">
                  <a:moveTo>
                    <a:pt x="175" y="105"/>
                  </a:moveTo>
                  <a:cubicBezTo>
                    <a:pt x="175" y="125"/>
                    <a:pt x="168" y="143"/>
                    <a:pt x="154" y="157"/>
                  </a:cubicBezTo>
                  <a:cubicBezTo>
                    <a:pt x="139" y="172"/>
                    <a:pt x="122" y="179"/>
                    <a:pt x="101" y="179"/>
                  </a:cubicBezTo>
                  <a:cubicBezTo>
                    <a:pt x="13" y="179"/>
                    <a:pt x="13" y="179"/>
                    <a:pt x="13" y="179"/>
                  </a:cubicBezTo>
                  <a:cubicBezTo>
                    <a:pt x="11" y="179"/>
                    <a:pt x="10" y="180"/>
                    <a:pt x="10" y="182"/>
                  </a:cubicBezTo>
                  <a:cubicBezTo>
                    <a:pt x="10" y="342"/>
                    <a:pt x="10" y="342"/>
                    <a:pt x="10" y="342"/>
                  </a:cubicBezTo>
                  <a:cubicBezTo>
                    <a:pt x="10" y="346"/>
                    <a:pt x="9" y="347"/>
                    <a:pt x="5" y="347"/>
                  </a:cubicBezTo>
                  <a:cubicBezTo>
                    <a:pt x="2" y="347"/>
                    <a:pt x="0" y="346"/>
                    <a:pt x="0" y="342"/>
                  </a:cubicBezTo>
                  <a:cubicBezTo>
                    <a:pt x="0" y="5"/>
                    <a:pt x="0" y="5"/>
                    <a:pt x="0" y="5"/>
                  </a:cubicBezTo>
                  <a:cubicBezTo>
                    <a:pt x="0" y="2"/>
                    <a:pt x="2" y="0"/>
                    <a:pt x="5" y="0"/>
                  </a:cubicBezTo>
                  <a:cubicBezTo>
                    <a:pt x="101" y="0"/>
                    <a:pt x="101" y="0"/>
                    <a:pt x="101" y="0"/>
                  </a:cubicBezTo>
                  <a:cubicBezTo>
                    <a:pt x="122" y="0"/>
                    <a:pt x="139" y="8"/>
                    <a:pt x="154" y="22"/>
                  </a:cubicBezTo>
                  <a:cubicBezTo>
                    <a:pt x="168" y="37"/>
                    <a:pt x="175" y="54"/>
                    <a:pt x="175" y="75"/>
                  </a:cubicBezTo>
                  <a:lnTo>
                    <a:pt x="175" y="105"/>
                  </a:lnTo>
                  <a:close/>
                  <a:moveTo>
                    <a:pt x="165" y="105"/>
                  </a:moveTo>
                  <a:cubicBezTo>
                    <a:pt x="165" y="75"/>
                    <a:pt x="165" y="75"/>
                    <a:pt x="165" y="75"/>
                  </a:cubicBezTo>
                  <a:cubicBezTo>
                    <a:pt x="165" y="57"/>
                    <a:pt x="159" y="42"/>
                    <a:pt x="147" y="29"/>
                  </a:cubicBezTo>
                  <a:cubicBezTo>
                    <a:pt x="134" y="17"/>
                    <a:pt x="119" y="11"/>
                    <a:pt x="101" y="11"/>
                  </a:cubicBezTo>
                  <a:cubicBezTo>
                    <a:pt x="13" y="11"/>
                    <a:pt x="13" y="11"/>
                    <a:pt x="13" y="11"/>
                  </a:cubicBezTo>
                  <a:cubicBezTo>
                    <a:pt x="11" y="11"/>
                    <a:pt x="10" y="12"/>
                    <a:pt x="10" y="13"/>
                  </a:cubicBezTo>
                  <a:cubicBezTo>
                    <a:pt x="10" y="166"/>
                    <a:pt x="10" y="166"/>
                    <a:pt x="10" y="166"/>
                  </a:cubicBezTo>
                  <a:cubicBezTo>
                    <a:pt x="10" y="168"/>
                    <a:pt x="11" y="169"/>
                    <a:pt x="13" y="169"/>
                  </a:cubicBezTo>
                  <a:cubicBezTo>
                    <a:pt x="101" y="169"/>
                    <a:pt x="101" y="169"/>
                    <a:pt x="101" y="169"/>
                  </a:cubicBezTo>
                  <a:cubicBezTo>
                    <a:pt x="119" y="169"/>
                    <a:pt x="134" y="163"/>
                    <a:pt x="147" y="150"/>
                  </a:cubicBezTo>
                  <a:cubicBezTo>
                    <a:pt x="159" y="138"/>
                    <a:pt x="165" y="123"/>
                    <a:pt x="165" y="105"/>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7" name="Freeform 53"/>
            <p:cNvSpPr/>
            <p:nvPr/>
          </p:nvSpPr>
          <p:spPr>
            <a:xfrm>
              <a:off x="1187521" y="0"/>
              <a:ext cx="129244" cy="255446"/>
            </a:xfrm>
            <a:custGeom>
              <a:avLst/>
              <a:gdLst>
                <a:gd name="txL" fmla="*/ 0 w 175"/>
                <a:gd name="txT" fmla="*/ 0 h 347"/>
                <a:gd name="txR" fmla="*/ 175 w 175"/>
                <a:gd name="txB" fmla="*/ 347 h 347"/>
              </a:gdLst>
              <a:ahLst/>
              <a:cxnLst>
                <a:cxn ang="0">
                  <a:pos x="129244" y="251765"/>
                </a:cxn>
                <a:cxn ang="0">
                  <a:pos x="125551" y="255446"/>
                </a:cxn>
                <a:cxn ang="0">
                  <a:pos x="121859" y="251765"/>
                </a:cxn>
                <a:cxn ang="0">
                  <a:pos x="121859" y="133980"/>
                </a:cxn>
                <a:cxn ang="0">
                  <a:pos x="119643" y="131772"/>
                </a:cxn>
                <a:cxn ang="0">
                  <a:pos x="8862" y="131772"/>
                </a:cxn>
                <a:cxn ang="0">
                  <a:pos x="7385" y="133980"/>
                </a:cxn>
                <a:cxn ang="0">
                  <a:pos x="7385" y="251765"/>
                </a:cxn>
                <a:cxn ang="0">
                  <a:pos x="3693" y="255446"/>
                </a:cxn>
                <a:cxn ang="0">
                  <a:pos x="0" y="251765"/>
                </a:cxn>
                <a:cxn ang="0">
                  <a:pos x="0" y="3681"/>
                </a:cxn>
                <a:cxn ang="0">
                  <a:pos x="3693" y="0"/>
                </a:cxn>
                <a:cxn ang="0">
                  <a:pos x="7385" y="3681"/>
                </a:cxn>
                <a:cxn ang="0">
                  <a:pos x="7385" y="122202"/>
                </a:cxn>
                <a:cxn ang="0">
                  <a:pos x="8862" y="124410"/>
                </a:cxn>
                <a:cxn ang="0">
                  <a:pos x="119643" y="124410"/>
                </a:cxn>
                <a:cxn ang="0">
                  <a:pos x="121859" y="122202"/>
                </a:cxn>
                <a:cxn ang="0">
                  <a:pos x="121859" y="3681"/>
                </a:cxn>
                <a:cxn ang="0">
                  <a:pos x="125551" y="0"/>
                </a:cxn>
                <a:cxn ang="0">
                  <a:pos x="129244" y="3681"/>
                </a:cxn>
                <a:cxn ang="0">
                  <a:pos x="129244" y="251765"/>
                </a:cxn>
              </a:cxnLst>
              <a:rect l="txL" t="txT" r="txR" b="txB"/>
              <a:pathLst>
                <a:path w="175" h="347">
                  <a:moveTo>
                    <a:pt x="175" y="342"/>
                  </a:moveTo>
                  <a:cubicBezTo>
                    <a:pt x="175" y="346"/>
                    <a:pt x="173" y="347"/>
                    <a:pt x="170" y="347"/>
                  </a:cubicBezTo>
                  <a:cubicBezTo>
                    <a:pt x="167" y="347"/>
                    <a:pt x="165" y="346"/>
                    <a:pt x="165" y="342"/>
                  </a:cubicBezTo>
                  <a:cubicBezTo>
                    <a:pt x="165" y="182"/>
                    <a:pt x="165" y="182"/>
                    <a:pt x="165" y="182"/>
                  </a:cubicBezTo>
                  <a:cubicBezTo>
                    <a:pt x="165" y="180"/>
                    <a:pt x="164" y="179"/>
                    <a:pt x="162" y="179"/>
                  </a:cubicBezTo>
                  <a:cubicBezTo>
                    <a:pt x="12" y="179"/>
                    <a:pt x="12" y="179"/>
                    <a:pt x="12" y="179"/>
                  </a:cubicBezTo>
                  <a:cubicBezTo>
                    <a:pt x="11" y="179"/>
                    <a:pt x="10" y="180"/>
                    <a:pt x="10" y="182"/>
                  </a:cubicBezTo>
                  <a:cubicBezTo>
                    <a:pt x="10" y="342"/>
                    <a:pt x="10" y="342"/>
                    <a:pt x="10" y="342"/>
                  </a:cubicBezTo>
                  <a:cubicBezTo>
                    <a:pt x="10" y="346"/>
                    <a:pt x="8" y="347"/>
                    <a:pt x="5" y="347"/>
                  </a:cubicBezTo>
                  <a:cubicBezTo>
                    <a:pt x="2" y="347"/>
                    <a:pt x="0" y="346"/>
                    <a:pt x="0" y="342"/>
                  </a:cubicBezTo>
                  <a:cubicBezTo>
                    <a:pt x="0" y="5"/>
                    <a:pt x="0" y="5"/>
                    <a:pt x="0" y="5"/>
                  </a:cubicBezTo>
                  <a:cubicBezTo>
                    <a:pt x="0" y="2"/>
                    <a:pt x="2" y="0"/>
                    <a:pt x="5" y="0"/>
                  </a:cubicBezTo>
                  <a:cubicBezTo>
                    <a:pt x="8" y="0"/>
                    <a:pt x="10" y="2"/>
                    <a:pt x="10" y="5"/>
                  </a:cubicBezTo>
                  <a:cubicBezTo>
                    <a:pt x="10" y="166"/>
                    <a:pt x="10" y="166"/>
                    <a:pt x="10" y="166"/>
                  </a:cubicBezTo>
                  <a:cubicBezTo>
                    <a:pt x="10" y="168"/>
                    <a:pt x="11" y="169"/>
                    <a:pt x="12" y="169"/>
                  </a:cubicBezTo>
                  <a:cubicBezTo>
                    <a:pt x="162" y="169"/>
                    <a:pt x="162" y="169"/>
                    <a:pt x="162" y="169"/>
                  </a:cubicBezTo>
                  <a:cubicBezTo>
                    <a:pt x="164" y="169"/>
                    <a:pt x="165" y="168"/>
                    <a:pt x="165" y="166"/>
                  </a:cubicBezTo>
                  <a:cubicBezTo>
                    <a:pt x="165" y="5"/>
                    <a:pt x="165" y="5"/>
                    <a:pt x="165" y="5"/>
                  </a:cubicBezTo>
                  <a:cubicBezTo>
                    <a:pt x="165" y="2"/>
                    <a:pt x="167" y="0"/>
                    <a:pt x="170" y="0"/>
                  </a:cubicBezTo>
                  <a:cubicBezTo>
                    <a:pt x="173" y="0"/>
                    <a:pt x="175" y="2"/>
                    <a:pt x="175" y="5"/>
                  </a:cubicBezTo>
                  <a:lnTo>
                    <a:pt x="175" y="342"/>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8" name="Freeform 54"/>
            <p:cNvSpPr/>
            <p:nvPr/>
          </p:nvSpPr>
          <p:spPr>
            <a:xfrm>
              <a:off x="1351737" y="0"/>
              <a:ext cx="7603" cy="255446"/>
            </a:xfrm>
            <a:custGeom>
              <a:avLst/>
              <a:gdLst>
                <a:gd name="txL" fmla="*/ 0 w 10"/>
                <a:gd name="txT" fmla="*/ 0 h 347"/>
                <a:gd name="txR" fmla="*/ 10 w 10"/>
                <a:gd name="txB" fmla="*/ 347 h 347"/>
              </a:gdLst>
              <a:ahLst/>
              <a:cxnLst>
                <a:cxn ang="0">
                  <a:pos x="7603" y="251765"/>
                </a:cxn>
                <a:cxn ang="0">
                  <a:pos x="3802" y="255446"/>
                </a:cxn>
                <a:cxn ang="0">
                  <a:pos x="0" y="251765"/>
                </a:cxn>
                <a:cxn ang="0">
                  <a:pos x="0" y="3681"/>
                </a:cxn>
                <a:cxn ang="0">
                  <a:pos x="3802" y="0"/>
                </a:cxn>
                <a:cxn ang="0">
                  <a:pos x="7603" y="3681"/>
                </a:cxn>
                <a:cxn ang="0">
                  <a:pos x="7603" y="251765"/>
                </a:cxn>
              </a:cxnLst>
              <a:rect l="txL" t="txT" r="txR" b="txB"/>
              <a:pathLst>
                <a:path w="10" h="347">
                  <a:moveTo>
                    <a:pt x="10" y="342"/>
                  </a:moveTo>
                  <a:cubicBezTo>
                    <a:pt x="10" y="346"/>
                    <a:pt x="8" y="347"/>
                    <a:pt x="5" y="347"/>
                  </a:cubicBezTo>
                  <a:cubicBezTo>
                    <a:pt x="2" y="347"/>
                    <a:pt x="0" y="346"/>
                    <a:pt x="0" y="342"/>
                  </a:cubicBezTo>
                  <a:cubicBezTo>
                    <a:pt x="0" y="5"/>
                    <a:pt x="0" y="5"/>
                    <a:pt x="0" y="5"/>
                  </a:cubicBezTo>
                  <a:cubicBezTo>
                    <a:pt x="0" y="2"/>
                    <a:pt x="2" y="0"/>
                    <a:pt x="5" y="0"/>
                  </a:cubicBezTo>
                  <a:cubicBezTo>
                    <a:pt x="8" y="0"/>
                    <a:pt x="10" y="2"/>
                    <a:pt x="10" y="5"/>
                  </a:cubicBezTo>
                  <a:lnTo>
                    <a:pt x="10" y="342"/>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9" name="Freeform 55"/>
            <p:cNvSpPr/>
            <p:nvPr/>
          </p:nvSpPr>
          <p:spPr>
            <a:xfrm>
              <a:off x="1394311" y="0"/>
              <a:ext cx="123162" cy="256967"/>
            </a:xfrm>
            <a:custGeom>
              <a:avLst/>
              <a:gdLst>
                <a:gd name="txL" fmla="*/ 0 w 169"/>
                <a:gd name="txT" fmla="*/ 0 h 349"/>
                <a:gd name="txR" fmla="*/ 169 w 169"/>
                <a:gd name="txB" fmla="*/ 349 h 349"/>
              </a:gdLst>
              <a:ahLst/>
              <a:cxnLst>
                <a:cxn ang="0">
                  <a:pos x="122433" y="30188"/>
                </a:cxn>
                <a:cxn ang="0">
                  <a:pos x="120976" y="35342"/>
                </a:cxn>
                <a:cxn ang="0">
                  <a:pos x="115874" y="33870"/>
                </a:cxn>
                <a:cxn ang="0">
                  <a:pos x="98384" y="13990"/>
                </a:cxn>
                <a:cxn ang="0">
                  <a:pos x="73606" y="7363"/>
                </a:cxn>
                <a:cxn ang="0">
                  <a:pos x="53929" y="7363"/>
                </a:cxn>
                <a:cxn ang="0">
                  <a:pos x="21134" y="20616"/>
                </a:cxn>
                <a:cxn ang="0">
                  <a:pos x="7288" y="54486"/>
                </a:cxn>
                <a:cxn ang="0">
                  <a:pos x="7288" y="201745"/>
                </a:cxn>
                <a:cxn ang="0">
                  <a:pos x="21134" y="235614"/>
                </a:cxn>
                <a:cxn ang="0">
                  <a:pos x="53929" y="248868"/>
                </a:cxn>
                <a:cxn ang="0">
                  <a:pos x="73606" y="248868"/>
                </a:cxn>
                <a:cxn ang="0">
                  <a:pos x="115874" y="223097"/>
                </a:cxn>
                <a:cxn ang="0">
                  <a:pos x="120247" y="220889"/>
                </a:cxn>
                <a:cxn ang="0">
                  <a:pos x="122433" y="226043"/>
                </a:cxn>
                <a:cxn ang="0">
                  <a:pos x="102028" y="248131"/>
                </a:cxn>
                <a:cxn ang="0">
                  <a:pos x="73606" y="256967"/>
                </a:cxn>
                <a:cxn ang="0">
                  <a:pos x="53929" y="256967"/>
                </a:cxn>
                <a:cxn ang="0">
                  <a:pos x="16033" y="240769"/>
                </a:cxn>
                <a:cxn ang="0">
                  <a:pos x="0" y="202481"/>
                </a:cxn>
                <a:cxn ang="0">
                  <a:pos x="0" y="54486"/>
                </a:cxn>
                <a:cxn ang="0">
                  <a:pos x="16033" y="15462"/>
                </a:cxn>
                <a:cxn ang="0">
                  <a:pos x="53929" y="0"/>
                </a:cxn>
                <a:cxn ang="0">
                  <a:pos x="73606" y="0"/>
                </a:cxn>
                <a:cxn ang="0">
                  <a:pos x="102756" y="8099"/>
                </a:cxn>
                <a:cxn ang="0">
                  <a:pos x="122433" y="30188"/>
                </a:cxn>
              </a:cxnLst>
              <a:rect l="txL" t="txT" r="txR" b="txB"/>
              <a:pathLst>
                <a:path w="169" h="349">
                  <a:moveTo>
                    <a:pt x="168" y="41"/>
                  </a:moveTo>
                  <a:cubicBezTo>
                    <a:pt x="169" y="44"/>
                    <a:pt x="169" y="47"/>
                    <a:pt x="166" y="48"/>
                  </a:cubicBezTo>
                  <a:cubicBezTo>
                    <a:pt x="163" y="50"/>
                    <a:pt x="160" y="49"/>
                    <a:pt x="159" y="46"/>
                  </a:cubicBezTo>
                  <a:cubicBezTo>
                    <a:pt x="154" y="35"/>
                    <a:pt x="146" y="26"/>
                    <a:pt x="135" y="19"/>
                  </a:cubicBezTo>
                  <a:cubicBezTo>
                    <a:pt x="125" y="13"/>
                    <a:pt x="114" y="10"/>
                    <a:pt x="101" y="10"/>
                  </a:cubicBezTo>
                  <a:cubicBezTo>
                    <a:pt x="74" y="10"/>
                    <a:pt x="74" y="10"/>
                    <a:pt x="74" y="10"/>
                  </a:cubicBezTo>
                  <a:cubicBezTo>
                    <a:pt x="56" y="10"/>
                    <a:pt x="41" y="16"/>
                    <a:pt x="29" y="28"/>
                  </a:cubicBezTo>
                  <a:cubicBezTo>
                    <a:pt x="16" y="41"/>
                    <a:pt x="10" y="56"/>
                    <a:pt x="10" y="74"/>
                  </a:cubicBezTo>
                  <a:cubicBezTo>
                    <a:pt x="10" y="274"/>
                    <a:pt x="10" y="274"/>
                    <a:pt x="10" y="274"/>
                  </a:cubicBezTo>
                  <a:cubicBezTo>
                    <a:pt x="10" y="292"/>
                    <a:pt x="16" y="307"/>
                    <a:pt x="29" y="320"/>
                  </a:cubicBezTo>
                  <a:cubicBezTo>
                    <a:pt x="41" y="332"/>
                    <a:pt x="56" y="338"/>
                    <a:pt x="74" y="338"/>
                  </a:cubicBezTo>
                  <a:cubicBezTo>
                    <a:pt x="101" y="338"/>
                    <a:pt x="101" y="338"/>
                    <a:pt x="101" y="338"/>
                  </a:cubicBezTo>
                  <a:cubicBezTo>
                    <a:pt x="128" y="338"/>
                    <a:pt x="147" y="326"/>
                    <a:pt x="159" y="303"/>
                  </a:cubicBezTo>
                  <a:cubicBezTo>
                    <a:pt x="160" y="300"/>
                    <a:pt x="163" y="299"/>
                    <a:pt x="165" y="300"/>
                  </a:cubicBezTo>
                  <a:cubicBezTo>
                    <a:pt x="168" y="302"/>
                    <a:pt x="169" y="304"/>
                    <a:pt x="168" y="307"/>
                  </a:cubicBezTo>
                  <a:cubicBezTo>
                    <a:pt x="161" y="320"/>
                    <a:pt x="152" y="330"/>
                    <a:pt x="140" y="337"/>
                  </a:cubicBezTo>
                  <a:cubicBezTo>
                    <a:pt x="128" y="345"/>
                    <a:pt x="115" y="349"/>
                    <a:pt x="101" y="349"/>
                  </a:cubicBezTo>
                  <a:cubicBezTo>
                    <a:pt x="74" y="349"/>
                    <a:pt x="74" y="349"/>
                    <a:pt x="74" y="349"/>
                  </a:cubicBezTo>
                  <a:cubicBezTo>
                    <a:pt x="54" y="349"/>
                    <a:pt x="36" y="341"/>
                    <a:pt x="22" y="327"/>
                  </a:cubicBezTo>
                  <a:cubicBezTo>
                    <a:pt x="8" y="312"/>
                    <a:pt x="0" y="295"/>
                    <a:pt x="0" y="275"/>
                  </a:cubicBezTo>
                  <a:cubicBezTo>
                    <a:pt x="0" y="74"/>
                    <a:pt x="0" y="74"/>
                    <a:pt x="0" y="74"/>
                  </a:cubicBezTo>
                  <a:cubicBezTo>
                    <a:pt x="0" y="53"/>
                    <a:pt x="8" y="36"/>
                    <a:pt x="22" y="21"/>
                  </a:cubicBezTo>
                  <a:cubicBezTo>
                    <a:pt x="36" y="7"/>
                    <a:pt x="54" y="0"/>
                    <a:pt x="74" y="0"/>
                  </a:cubicBezTo>
                  <a:cubicBezTo>
                    <a:pt x="101" y="0"/>
                    <a:pt x="101" y="0"/>
                    <a:pt x="101" y="0"/>
                  </a:cubicBezTo>
                  <a:cubicBezTo>
                    <a:pt x="115" y="0"/>
                    <a:pt x="128" y="3"/>
                    <a:pt x="141" y="11"/>
                  </a:cubicBezTo>
                  <a:cubicBezTo>
                    <a:pt x="153" y="18"/>
                    <a:pt x="162" y="29"/>
                    <a:pt x="168" y="41"/>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0" name="Freeform 56"/>
            <p:cNvSpPr/>
            <p:nvPr/>
          </p:nvSpPr>
          <p:spPr>
            <a:xfrm>
              <a:off x="1552445" y="0"/>
              <a:ext cx="124682" cy="256967"/>
            </a:xfrm>
            <a:custGeom>
              <a:avLst/>
              <a:gdLst>
                <a:gd name="txL" fmla="*/ 0 w 169"/>
                <a:gd name="txT" fmla="*/ 0 h 349"/>
                <a:gd name="txR" fmla="*/ 169 w 169"/>
                <a:gd name="txB" fmla="*/ 349 h 349"/>
              </a:gdLst>
              <a:ahLst/>
              <a:cxnLst>
                <a:cxn ang="0">
                  <a:pos x="123206" y="29452"/>
                </a:cxn>
                <a:cxn ang="0">
                  <a:pos x="122469" y="34606"/>
                </a:cxn>
                <a:cxn ang="0">
                  <a:pos x="117304" y="33870"/>
                </a:cxn>
                <a:cxn ang="0">
                  <a:pos x="62710" y="6627"/>
                </a:cxn>
                <a:cxn ang="0">
                  <a:pos x="61234" y="6627"/>
                </a:cxn>
                <a:cxn ang="0">
                  <a:pos x="22871" y="22825"/>
                </a:cxn>
                <a:cxn ang="0">
                  <a:pos x="7378" y="61112"/>
                </a:cxn>
                <a:cxn ang="0">
                  <a:pos x="33937" y="106763"/>
                </a:cxn>
                <a:cxn ang="0">
                  <a:pos x="92958" y="142841"/>
                </a:cxn>
                <a:cxn ang="0">
                  <a:pos x="123206" y="194382"/>
                </a:cxn>
                <a:cxn ang="0">
                  <a:pos x="120255" y="212053"/>
                </a:cxn>
                <a:cxn ang="0">
                  <a:pos x="98860" y="244450"/>
                </a:cxn>
                <a:cxn ang="0">
                  <a:pos x="61972" y="256967"/>
                </a:cxn>
                <a:cxn ang="0">
                  <a:pos x="60497" y="256967"/>
                </a:cxn>
                <a:cxn ang="0">
                  <a:pos x="1476" y="227515"/>
                </a:cxn>
                <a:cxn ang="0">
                  <a:pos x="1476" y="222361"/>
                </a:cxn>
                <a:cxn ang="0">
                  <a:pos x="7378" y="223097"/>
                </a:cxn>
                <a:cxn ang="0">
                  <a:pos x="60497" y="249604"/>
                </a:cxn>
                <a:cxn ang="0">
                  <a:pos x="61972" y="249604"/>
                </a:cxn>
                <a:cxn ang="0">
                  <a:pos x="100336" y="233406"/>
                </a:cxn>
                <a:cxn ang="0">
                  <a:pos x="115829" y="195118"/>
                </a:cxn>
                <a:cxn ang="0">
                  <a:pos x="89269" y="148732"/>
                </a:cxn>
                <a:cxn ang="0">
                  <a:pos x="30248" y="113389"/>
                </a:cxn>
                <a:cxn ang="0">
                  <a:pos x="0" y="61849"/>
                </a:cxn>
                <a:cxn ang="0">
                  <a:pos x="2951" y="44178"/>
                </a:cxn>
                <a:cxn ang="0">
                  <a:pos x="24346" y="11781"/>
                </a:cxn>
                <a:cxn ang="0">
                  <a:pos x="61234" y="0"/>
                </a:cxn>
                <a:cxn ang="0">
                  <a:pos x="62710" y="0"/>
                </a:cxn>
                <a:cxn ang="0">
                  <a:pos x="123206" y="29452"/>
                </a:cxn>
              </a:cxnLst>
              <a:rect l="txL" t="txT" r="txR" b="txB"/>
              <a:pathLst>
                <a:path w="169" h="349">
                  <a:moveTo>
                    <a:pt x="167" y="40"/>
                  </a:moveTo>
                  <a:cubicBezTo>
                    <a:pt x="169" y="43"/>
                    <a:pt x="169" y="45"/>
                    <a:pt x="166" y="47"/>
                  </a:cubicBezTo>
                  <a:cubicBezTo>
                    <a:pt x="163" y="49"/>
                    <a:pt x="161" y="49"/>
                    <a:pt x="159" y="46"/>
                  </a:cubicBezTo>
                  <a:cubicBezTo>
                    <a:pt x="140" y="22"/>
                    <a:pt x="116" y="9"/>
                    <a:pt x="85" y="9"/>
                  </a:cubicBezTo>
                  <a:cubicBezTo>
                    <a:pt x="83" y="9"/>
                    <a:pt x="83" y="9"/>
                    <a:pt x="83" y="9"/>
                  </a:cubicBezTo>
                  <a:cubicBezTo>
                    <a:pt x="62" y="9"/>
                    <a:pt x="45" y="17"/>
                    <a:pt x="31" y="31"/>
                  </a:cubicBezTo>
                  <a:cubicBezTo>
                    <a:pt x="17" y="45"/>
                    <a:pt x="10" y="63"/>
                    <a:pt x="10" y="83"/>
                  </a:cubicBezTo>
                  <a:cubicBezTo>
                    <a:pt x="10" y="110"/>
                    <a:pt x="22" y="131"/>
                    <a:pt x="46" y="145"/>
                  </a:cubicBezTo>
                  <a:cubicBezTo>
                    <a:pt x="126" y="194"/>
                    <a:pt x="126" y="194"/>
                    <a:pt x="126" y="194"/>
                  </a:cubicBezTo>
                  <a:cubicBezTo>
                    <a:pt x="153" y="210"/>
                    <a:pt x="167" y="234"/>
                    <a:pt x="167" y="264"/>
                  </a:cubicBezTo>
                  <a:cubicBezTo>
                    <a:pt x="167" y="272"/>
                    <a:pt x="166" y="280"/>
                    <a:pt x="163" y="288"/>
                  </a:cubicBezTo>
                  <a:cubicBezTo>
                    <a:pt x="158" y="306"/>
                    <a:pt x="149" y="321"/>
                    <a:pt x="134" y="332"/>
                  </a:cubicBezTo>
                  <a:cubicBezTo>
                    <a:pt x="120" y="343"/>
                    <a:pt x="103" y="349"/>
                    <a:pt x="84" y="349"/>
                  </a:cubicBezTo>
                  <a:cubicBezTo>
                    <a:pt x="82" y="349"/>
                    <a:pt x="82" y="349"/>
                    <a:pt x="82" y="349"/>
                  </a:cubicBezTo>
                  <a:cubicBezTo>
                    <a:pt x="49" y="349"/>
                    <a:pt x="22" y="335"/>
                    <a:pt x="2" y="309"/>
                  </a:cubicBezTo>
                  <a:cubicBezTo>
                    <a:pt x="0" y="306"/>
                    <a:pt x="0" y="304"/>
                    <a:pt x="2" y="302"/>
                  </a:cubicBezTo>
                  <a:cubicBezTo>
                    <a:pt x="5" y="300"/>
                    <a:pt x="8" y="300"/>
                    <a:pt x="10" y="303"/>
                  </a:cubicBezTo>
                  <a:cubicBezTo>
                    <a:pt x="28" y="327"/>
                    <a:pt x="52" y="339"/>
                    <a:pt x="82" y="339"/>
                  </a:cubicBezTo>
                  <a:cubicBezTo>
                    <a:pt x="84" y="339"/>
                    <a:pt x="84" y="339"/>
                    <a:pt x="84" y="339"/>
                  </a:cubicBezTo>
                  <a:cubicBezTo>
                    <a:pt x="105" y="339"/>
                    <a:pt x="123" y="332"/>
                    <a:pt x="136" y="317"/>
                  </a:cubicBezTo>
                  <a:cubicBezTo>
                    <a:pt x="150" y="303"/>
                    <a:pt x="157" y="285"/>
                    <a:pt x="157" y="265"/>
                  </a:cubicBezTo>
                  <a:cubicBezTo>
                    <a:pt x="157" y="237"/>
                    <a:pt x="145" y="217"/>
                    <a:pt x="121" y="202"/>
                  </a:cubicBezTo>
                  <a:cubicBezTo>
                    <a:pt x="41" y="154"/>
                    <a:pt x="41" y="154"/>
                    <a:pt x="41" y="154"/>
                  </a:cubicBezTo>
                  <a:cubicBezTo>
                    <a:pt x="14" y="138"/>
                    <a:pt x="0" y="114"/>
                    <a:pt x="0" y="84"/>
                  </a:cubicBezTo>
                  <a:cubicBezTo>
                    <a:pt x="0" y="76"/>
                    <a:pt x="1" y="68"/>
                    <a:pt x="4" y="60"/>
                  </a:cubicBezTo>
                  <a:cubicBezTo>
                    <a:pt x="9" y="42"/>
                    <a:pt x="19" y="27"/>
                    <a:pt x="33" y="16"/>
                  </a:cubicBezTo>
                  <a:cubicBezTo>
                    <a:pt x="48" y="5"/>
                    <a:pt x="64" y="0"/>
                    <a:pt x="83" y="0"/>
                  </a:cubicBezTo>
                  <a:cubicBezTo>
                    <a:pt x="85" y="0"/>
                    <a:pt x="85" y="0"/>
                    <a:pt x="85" y="0"/>
                  </a:cubicBezTo>
                  <a:cubicBezTo>
                    <a:pt x="119" y="0"/>
                    <a:pt x="146" y="13"/>
                    <a:pt x="167" y="40"/>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grpSp>
      <p:sp>
        <p:nvSpPr>
          <p:cNvPr id="4105" name="Freeform 57"/>
          <p:cNvSpPr/>
          <p:nvPr/>
        </p:nvSpPr>
        <p:spPr>
          <a:xfrm>
            <a:off x="11012488" y="6050541"/>
            <a:ext cx="666750" cy="620712"/>
          </a:xfrm>
          <a:custGeom>
            <a:avLst/>
            <a:gdLst>
              <a:gd name="txL" fmla="*/ 0 w 1021"/>
              <a:gd name="txT" fmla="*/ 0 h 1021"/>
              <a:gd name="txR" fmla="*/ 1021 w 1021"/>
              <a:gd name="txB" fmla="*/ 1021 h 1021"/>
            </a:gdLst>
            <a:ahLst/>
            <a:cxnLst>
              <a:cxn ang="0">
                <a:pos x="642588" y="620712"/>
              </a:cxn>
              <a:cxn ang="0">
                <a:pos x="24162" y="620712"/>
              </a:cxn>
              <a:cxn ang="0">
                <a:pos x="0" y="598218"/>
              </a:cxn>
              <a:cxn ang="0">
                <a:pos x="0" y="22494"/>
              </a:cxn>
              <a:cxn ang="0">
                <a:pos x="24162" y="0"/>
              </a:cxn>
              <a:cxn ang="0">
                <a:pos x="642588" y="0"/>
              </a:cxn>
              <a:cxn ang="0">
                <a:pos x="666750" y="22494"/>
              </a:cxn>
              <a:cxn ang="0">
                <a:pos x="666750" y="598218"/>
              </a:cxn>
              <a:cxn ang="0">
                <a:pos x="642588" y="620712"/>
              </a:cxn>
            </a:cxnLst>
            <a:rect l="txL" t="txT" r="txR" b="txB"/>
            <a:pathLst>
              <a:path w="1021" h="1021">
                <a:moveTo>
                  <a:pt x="984" y="1021"/>
                </a:moveTo>
                <a:cubicBezTo>
                  <a:pt x="37" y="1021"/>
                  <a:pt x="37" y="1021"/>
                  <a:pt x="37" y="1021"/>
                </a:cubicBezTo>
                <a:cubicBezTo>
                  <a:pt x="17" y="1021"/>
                  <a:pt x="0" y="1005"/>
                  <a:pt x="0" y="984"/>
                </a:cubicBezTo>
                <a:cubicBezTo>
                  <a:pt x="0" y="37"/>
                  <a:pt x="0" y="37"/>
                  <a:pt x="0" y="37"/>
                </a:cubicBezTo>
                <a:cubicBezTo>
                  <a:pt x="0" y="17"/>
                  <a:pt x="17" y="0"/>
                  <a:pt x="37" y="0"/>
                </a:cubicBezTo>
                <a:cubicBezTo>
                  <a:pt x="984" y="0"/>
                  <a:pt x="984" y="0"/>
                  <a:pt x="984" y="0"/>
                </a:cubicBezTo>
                <a:cubicBezTo>
                  <a:pt x="1004" y="0"/>
                  <a:pt x="1021" y="17"/>
                  <a:pt x="1021" y="37"/>
                </a:cubicBezTo>
                <a:cubicBezTo>
                  <a:pt x="1021" y="984"/>
                  <a:pt x="1021" y="984"/>
                  <a:pt x="1021" y="984"/>
                </a:cubicBezTo>
                <a:cubicBezTo>
                  <a:pt x="1021" y="1005"/>
                  <a:pt x="1004" y="1021"/>
                  <a:pt x="984" y="1021"/>
                </a:cubicBezTo>
                <a:close/>
              </a:path>
            </a:pathLst>
          </a:custGeom>
          <a:noFill/>
          <a:ln w="12700" cap="rnd" cmpd="sng">
            <a:solidFill>
              <a:schemeClr val="bg1">
                <a:alpha val="100000"/>
              </a:schemeClr>
            </a:solidFill>
            <a:prstDash val="solid"/>
            <a:miter lim="800000"/>
            <a:headEnd type="none" w="med" len="med"/>
            <a:tailEnd type="none" w="med" len="me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06" name="Line 58"/>
          <p:cNvSpPr/>
          <p:nvPr/>
        </p:nvSpPr>
        <p:spPr>
          <a:xfrm>
            <a:off x="11118850" y="5974198"/>
            <a:ext cx="0" cy="107950"/>
          </a:xfrm>
          <a:prstGeom prst="line">
            <a:avLst/>
          </a:prstGeom>
          <a:ln w="12700" cap="rnd" cmpd="sng">
            <a:solidFill>
              <a:schemeClr val="bg1"/>
            </a:solidFill>
            <a:prstDash val="solid"/>
            <a:headEnd type="none" w="med" len="med"/>
            <a:tailEnd type="none" w="med" len="med"/>
          </a:ln>
        </p:spPr>
      </p:sp>
      <p:sp>
        <p:nvSpPr>
          <p:cNvPr id="4107" name="Line 59"/>
          <p:cNvSpPr/>
          <p:nvPr/>
        </p:nvSpPr>
        <p:spPr>
          <a:xfrm>
            <a:off x="11572875" y="5994978"/>
            <a:ext cx="0" cy="107950"/>
          </a:xfrm>
          <a:prstGeom prst="line">
            <a:avLst/>
          </a:prstGeom>
          <a:ln w="12700" cap="rnd" cmpd="sng">
            <a:solidFill>
              <a:schemeClr val="bg1"/>
            </a:solidFill>
            <a:prstDash val="solid"/>
            <a:headEnd type="none" w="med" len="med"/>
            <a:tailEnd type="none" w="med" len="med"/>
          </a:ln>
        </p:spPr>
      </p:sp>
      <p:sp>
        <p:nvSpPr>
          <p:cNvPr id="4108" name="Line 62"/>
          <p:cNvSpPr/>
          <p:nvPr/>
        </p:nvSpPr>
        <p:spPr>
          <a:xfrm>
            <a:off x="11063288" y="6163253"/>
            <a:ext cx="566737" cy="0"/>
          </a:xfrm>
          <a:prstGeom prst="line">
            <a:avLst/>
          </a:prstGeom>
          <a:ln w="12700" cap="rnd" cmpd="sng">
            <a:solidFill>
              <a:schemeClr val="bg1"/>
            </a:solidFill>
            <a:prstDash val="solid"/>
            <a:headEnd type="none" w="med" len="med"/>
            <a:tailEnd type="none" w="med" len="med"/>
          </a:ln>
        </p:spPr>
      </p:sp>
      <p:sp>
        <p:nvSpPr>
          <p:cNvPr id="4109" name="Text Box 33"/>
          <p:cNvSpPr txBox="1"/>
          <p:nvPr/>
        </p:nvSpPr>
        <p:spPr>
          <a:xfrm>
            <a:off x="11066463" y="6188653"/>
            <a:ext cx="665162" cy="461665"/>
          </a:xfrm>
          <a:prstGeom prst="rect">
            <a:avLst/>
          </a:prstGeom>
          <a:noFill/>
          <a:ln w="9525">
            <a:noFill/>
          </a:ln>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2400" dirty="0">
                <a:solidFill>
                  <a:srgbClr val="FFFFFF"/>
                </a:solidFill>
                <a:latin typeface="Meiryo UI" panose="020B0604030504040204" pitchFamily="34" charset="-128"/>
                <a:ea typeface="Meiryo UI" panose="020B0604030504040204" pitchFamily="34" charset="-128"/>
              </a:rPr>
              <a:t>15</a:t>
            </a:r>
            <a:endParaRPr kumimoji="0" lang="zh-CN" altLang="en-US" sz="1800" b="0" i="0" u="none" strike="noStrike" kern="1200" cap="none" spc="0" normalizeH="0" baseline="0" noProof="0" dirty="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5" name="TextBox 64"/>
          <p:cNvSpPr txBox="1"/>
          <p:nvPr/>
        </p:nvSpPr>
        <p:spPr>
          <a:xfrm>
            <a:off x="884238" y="327025"/>
            <a:ext cx="1723549" cy="400110"/>
          </a:xfrm>
          <a:prstGeom prst="rect">
            <a:avLst/>
          </a:prstGeom>
          <a:noFill/>
          <a:ln w="9525">
            <a:noFill/>
          </a:ln>
        </p:spPr>
        <p:txBody>
          <a:bodyPr wrap="none">
            <a:spAutoFit/>
          </a:bodyPr>
          <a:lstStyle/>
          <a:p>
            <a:r>
              <a:rPr lang="zh-CN" altLang="en-US" sz="2000" dirty="0">
                <a:solidFill>
                  <a:srgbClr val="F8F8F8"/>
                </a:solidFill>
                <a:latin typeface="微软雅黑" panose="020B0503020204020204" pitchFamily="34" charset="-122"/>
                <a:ea typeface="微软雅黑" panose="020B0503020204020204" pitchFamily="34" charset="-122"/>
              </a:rPr>
              <a:t>五、模型架构</a:t>
            </a:r>
          </a:p>
        </p:txBody>
      </p:sp>
      <p:sp>
        <p:nvSpPr>
          <p:cNvPr id="2" name="文本框 1">
            <a:extLst>
              <a:ext uri="{FF2B5EF4-FFF2-40B4-BE49-F238E27FC236}">
                <a16:creationId xmlns:a16="http://schemas.microsoft.com/office/drawing/2014/main" id="{F0087167-A39C-54EC-9109-FC7D6D9B095D}"/>
              </a:ext>
            </a:extLst>
          </p:cNvPr>
          <p:cNvSpPr txBox="1"/>
          <p:nvPr/>
        </p:nvSpPr>
        <p:spPr>
          <a:xfrm>
            <a:off x="711808" y="1467420"/>
            <a:ext cx="3723306" cy="369332"/>
          </a:xfrm>
          <a:prstGeom prst="rect">
            <a:avLst/>
          </a:prstGeom>
          <a:noFill/>
        </p:spPr>
        <p:txBody>
          <a:bodyPr wrap="square" rtlCol="0">
            <a:spAutoFit/>
          </a:bodyPr>
          <a:lstStyle/>
          <a:p>
            <a:r>
              <a:rPr lang="en-US" altLang="zh-CN" dirty="0" err="1"/>
              <a:t>SimCSE</a:t>
            </a:r>
            <a:endParaRPr lang="zh-CN" altLang="en-US" dirty="0"/>
          </a:p>
        </p:txBody>
      </p:sp>
      <p:pic>
        <p:nvPicPr>
          <p:cNvPr id="4" name="图片 3">
            <a:extLst>
              <a:ext uri="{FF2B5EF4-FFF2-40B4-BE49-F238E27FC236}">
                <a16:creationId xmlns:a16="http://schemas.microsoft.com/office/drawing/2014/main" id="{CC8486E2-A8E2-12C9-BA8F-B326C4361339}"/>
              </a:ext>
            </a:extLst>
          </p:cNvPr>
          <p:cNvPicPr>
            <a:picLocks noChangeAspect="1"/>
          </p:cNvPicPr>
          <p:nvPr/>
        </p:nvPicPr>
        <p:blipFill>
          <a:blip r:embed="rId2"/>
          <a:stretch>
            <a:fillRect/>
          </a:stretch>
        </p:blipFill>
        <p:spPr>
          <a:xfrm>
            <a:off x="711808" y="1996668"/>
            <a:ext cx="8952622" cy="3073396"/>
          </a:xfrm>
          <a:prstGeom prst="rect">
            <a:avLst/>
          </a:prstGeom>
        </p:spPr>
      </p:pic>
      <p:sp>
        <p:nvSpPr>
          <p:cNvPr id="6" name="文本框 5">
            <a:extLst>
              <a:ext uri="{FF2B5EF4-FFF2-40B4-BE49-F238E27FC236}">
                <a16:creationId xmlns:a16="http://schemas.microsoft.com/office/drawing/2014/main" id="{7091F838-F3AA-8058-B76D-6125A5B7AE76}"/>
              </a:ext>
            </a:extLst>
          </p:cNvPr>
          <p:cNvSpPr txBox="1"/>
          <p:nvPr/>
        </p:nvSpPr>
        <p:spPr>
          <a:xfrm>
            <a:off x="784185" y="5974198"/>
            <a:ext cx="7795843" cy="276999"/>
          </a:xfrm>
          <a:prstGeom prst="rect">
            <a:avLst/>
          </a:prstGeom>
          <a:noFill/>
        </p:spPr>
        <p:txBody>
          <a:bodyPr wrap="square">
            <a:spAutoFit/>
          </a:bodyPr>
          <a:lstStyle/>
          <a:p>
            <a:r>
              <a:rPr lang="en-US" altLang="zh-CN" sz="1200" b="1" dirty="0" err="1">
                <a:solidFill>
                  <a:schemeClr val="bg1"/>
                </a:solidFill>
              </a:rPr>
              <a:t>SimCSE</a:t>
            </a:r>
            <a:r>
              <a:rPr lang="en-US" altLang="zh-CN" sz="1200" b="1" dirty="0">
                <a:solidFill>
                  <a:schemeClr val="bg1"/>
                </a:solidFill>
              </a:rPr>
              <a:t>: Simple Contrastive Learning of Sentence Embeddings</a:t>
            </a:r>
            <a:endParaRPr lang="zh-CN" altLang="en-US" sz="1200" b="1" dirty="0">
              <a:solidFill>
                <a:schemeClr val="bg1"/>
              </a:solidFill>
            </a:endParaRPr>
          </a:p>
        </p:txBody>
      </p:sp>
    </p:spTree>
    <p:extLst>
      <p:ext uri="{BB962C8B-B14F-4D97-AF65-F5344CB8AC3E}">
        <p14:creationId xmlns:p14="http://schemas.microsoft.com/office/powerpoint/2010/main" val="321002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五边形 46"/>
          <p:cNvSpPr/>
          <p:nvPr/>
        </p:nvSpPr>
        <p:spPr>
          <a:xfrm>
            <a:off x="85725" y="258763"/>
            <a:ext cx="765175" cy="487362"/>
          </a:xfrm>
          <a:prstGeom prst="homePlate">
            <a:avLst>
              <a:gd name="adj" fmla="val 29641"/>
            </a:avLst>
          </a:prstGeom>
          <a:solidFill>
            <a:schemeClr val="bg1"/>
          </a:solidFill>
          <a:ln w="9525">
            <a:noFill/>
          </a:ln>
        </p:spPr>
        <p:txBody>
          <a:bodyPr lIns="90170" tIns="46990" rIns="90170" bIns="46990"/>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00" name="五边形 46"/>
          <p:cNvSpPr/>
          <p:nvPr/>
        </p:nvSpPr>
        <p:spPr>
          <a:xfrm>
            <a:off x="0" y="258763"/>
            <a:ext cx="765175" cy="487362"/>
          </a:xfrm>
          <a:prstGeom prst="homePlate">
            <a:avLst>
              <a:gd name="adj" fmla="val 29641"/>
            </a:avLst>
          </a:prstGeom>
          <a:solidFill>
            <a:schemeClr val="bg2"/>
          </a:solidFill>
          <a:ln w="9525">
            <a:noFill/>
          </a:ln>
        </p:spPr>
        <p:txBody>
          <a:bodyPr lIns="90170" tIns="46990" rIns="90170" bIns="46990"/>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4103" name="TIMELINE"/>
          <p:cNvGrpSpPr/>
          <p:nvPr/>
        </p:nvGrpSpPr>
        <p:grpSpPr>
          <a:xfrm>
            <a:off x="9302750" y="6052128"/>
            <a:ext cx="1570038" cy="349250"/>
            <a:chOff x="0" y="0"/>
            <a:chExt cx="1775962" cy="424224"/>
          </a:xfrm>
        </p:grpSpPr>
        <p:sp>
          <p:nvSpPr>
            <p:cNvPr id="4171" name="Freeform 37"/>
            <p:cNvSpPr/>
            <p:nvPr/>
          </p:nvSpPr>
          <p:spPr>
            <a:xfrm>
              <a:off x="0" y="1520"/>
              <a:ext cx="217434" cy="422703"/>
            </a:xfrm>
            <a:custGeom>
              <a:avLst/>
              <a:gdLst>
                <a:gd name="txL" fmla="*/ 0 w 296"/>
                <a:gd name="txT" fmla="*/ 0 h 573"/>
                <a:gd name="txR" fmla="*/ 296 w 296"/>
                <a:gd name="txB" fmla="*/ 573 h 573"/>
              </a:gdLst>
              <a:ahLst/>
              <a:cxnLst>
                <a:cxn ang="0">
                  <a:pos x="217434" y="11066"/>
                </a:cxn>
                <a:cxn ang="0">
                  <a:pos x="206415" y="22869"/>
                </a:cxn>
                <a:cxn ang="0">
                  <a:pos x="122674" y="22869"/>
                </a:cxn>
                <a:cxn ang="0">
                  <a:pos x="120470" y="25820"/>
                </a:cxn>
                <a:cxn ang="0">
                  <a:pos x="120470" y="410900"/>
                </a:cxn>
                <a:cxn ang="0">
                  <a:pos x="109452" y="422703"/>
                </a:cxn>
                <a:cxn ang="0">
                  <a:pos x="97698" y="410900"/>
                </a:cxn>
                <a:cxn ang="0">
                  <a:pos x="97698" y="25820"/>
                </a:cxn>
                <a:cxn ang="0">
                  <a:pos x="94760" y="22869"/>
                </a:cxn>
                <a:cxn ang="0">
                  <a:pos x="11753" y="22869"/>
                </a:cxn>
                <a:cxn ang="0">
                  <a:pos x="0" y="11066"/>
                </a:cxn>
                <a:cxn ang="0">
                  <a:pos x="11753" y="0"/>
                </a:cxn>
                <a:cxn ang="0">
                  <a:pos x="206415" y="0"/>
                </a:cxn>
                <a:cxn ang="0">
                  <a:pos x="217434" y="11066"/>
                </a:cxn>
              </a:cxnLst>
              <a:rect l="txL" t="txT" r="txR" b="txB"/>
              <a:pathLst>
                <a:path w="296" h="573">
                  <a:moveTo>
                    <a:pt x="296" y="15"/>
                  </a:moveTo>
                  <a:cubicBezTo>
                    <a:pt x="296" y="26"/>
                    <a:pt x="291" y="31"/>
                    <a:pt x="281" y="31"/>
                  </a:cubicBezTo>
                  <a:cubicBezTo>
                    <a:pt x="167" y="31"/>
                    <a:pt x="167" y="31"/>
                    <a:pt x="167" y="31"/>
                  </a:cubicBezTo>
                  <a:cubicBezTo>
                    <a:pt x="165" y="31"/>
                    <a:pt x="164" y="32"/>
                    <a:pt x="164" y="35"/>
                  </a:cubicBezTo>
                  <a:cubicBezTo>
                    <a:pt x="164" y="557"/>
                    <a:pt x="164" y="557"/>
                    <a:pt x="164" y="557"/>
                  </a:cubicBezTo>
                  <a:cubicBezTo>
                    <a:pt x="164" y="567"/>
                    <a:pt x="159" y="573"/>
                    <a:pt x="149" y="573"/>
                  </a:cubicBezTo>
                  <a:cubicBezTo>
                    <a:pt x="138" y="573"/>
                    <a:pt x="133" y="567"/>
                    <a:pt x="133" y="557"/>
                  </a:cubicBezTo>
                  <a:cubicBezTo>
                    <a:pt x="133" y="35"/>
                    <a:pt x="133" y="35"/>
                    <a:pt x="133" y="35"/>
                  </a:cubicBezTo>
                  <a:cubicBezTo>
                    <a:pt x="133" y="32"/>
                    <a:pt x="132" y="31"/>
                    <a:pt x="129" y="31"/>
                  </a:cubicBezTo>
                  <a:cubicBezTo>
                    <a:pt x="16" y="31"/>
                    <a:pt x="16" y="31"/>
                    <a:pt x="16" y="31"/>
                  </a:cubicBezTo>
                  <a:cubicBezTo>
                    <a:pt x="5" y="31"/>
                    <a:pt x="0" y="26"/>
                    <a:pt x="0" y="15"/>
                  </a:cubicBezTo>
                  <a:cubicBezTo>
                    <a:pt x="0" y="5"/>
                    <a:pt x="5" y="0"/>
                    <a:pt x="16" y="0"/>
                  </a:cubicBezTo>
                  <a:cubicBezTo>
                    <a:pt x="281" y="0"/>
                    <a:pt x="281" y="0"/>
                    <a:pt x="281" y="0"/>
                  </a:cubicBezTo>
                  <a:cubicBezTo>
                    <a:pt x="291" y="0"/>
                    <a:pt x="296" y="5"/>
                    <a:pt x="296" y="15"/>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2" name="Freeform 38"/>
            <p:cNvSpPr/>
            <p:nvPr/>
          </p:nvSpPr>
          <p:spPr>
            <a:xfrm>
              <a:off x="275214" y="1520"/>
              <a:ext cx="22808" cy="422703"/>
            </a:xfrm>
            <a:custGeom>
              <a:avLst/>
              <a:gdLst>
                <a:gd name="txL" fmla="*/ 0 w 31"/>
                <a:gd name="txT" fmla="*/ 0 h 573"/>
                <a:gd name="txR" fmla="*/ 31 w 31"/>
                <a:gd name="txB" fmla="*/ 573 h 573"/>
              </a:gdLst>
              <a:ahLst/>
              <a:cxnLst>
                <a:cxn ang="0">
                  <a:pos x="22808" y="410900"/>
                </a:cxn>
                <a:cxn ang="0">
                  <a:pos x="11036" y="422703"/>
                </a:cxn>
                <a:cxn ang="0">
                  <a:pos x="0" y="410900"/>
                </a:cxn>
                <a:cxn ang="0">
                  <a:pos x="0" y="11066"/>
                </a:cxn>
                <a:cxn ang="0">
                  <a:pos x="11036" y="0"/>
                </a:cxn>
                <a:cxn ang="0">
                  <a:pos x="22808" y="11066"/>
                </a:cxn>
                <a:cxn ang="0">
                  <a:pos x="22808" y="410900"/>
                </a:cxn>
              </a:cxnLst>
              <a:rect l="txL" t="txT" r="txR" b="txB"/>
              <a:pathLst>
                <a:path w="31" h="573">
                  <a:moveTo>
                    <a:pt x="31" y="557"/>
                  </a:moveTo>
                  <a:cubicBezTo>
                    <a:pt x="31" y="567"/>
                    <a:pt x="25" y="573"/>
                    <a:pt x="15" y="573"/>
                  </a:cubicBezTo>
                  <a:cubicBezTo>
                    <a:pt x="5" y="573"/>
                    <a:pt x="0" y="567"/>
                    <a:pt x="0" y="557"/>
                  </a:cubicBezTo>
                  <a:cubicBezTo>
                    <a:pt x="0" y="15"/>
                    <a:pt x="0" y="15"/>
                    <a:pt x="0" y="15"/>
                  </a:cubicBezTo>
                  <a:cubicBezTo>
                    <a:pt x="0" y="5"/>
                    <a:pt x="5" y="0"/>
                    <a:pt x="15" y="0"/>
                  </a:cubicBezTo>
                  <a:cubicBezTo>
                    <a:pt x="25" y="0"/>
                    <a:pt x="31" y="5"/>
                    <a:pt x="31" y="15"/>
                  </a:cubicBezTo>
                  <a:lnTo>
                    <a:pt x="31" y="557"/>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3" name="Freeform 39"/>
            <p:cNvSpPr/>
            <p:nvPr/>
          </p:nvSpPr>
          <p:spPr>
            <a:xfrm>
              <a:off x="355800" y="0"/>
              <a:ext cx="302583" cy="424224"/>
            </a:xfrm>
            <a:custGeom>
              <a:avLst/>
              <a:gdLst>
                <a:gd name="txL" fmla="*/ 0 w 410"/>
                <a:gd name="txT" fmla="*/ 0 h 575"/>
                <a:gd name="txR" fmla="*/ 410 w 410"/>
                <a:gd name="txB" fmla="*/ 575 h 575"/>
              </a:gdLst>
              <a:ahLst/>
              <a:cxnLst>
                <a:cxn ang="0">
                  <a:pos x="302583" y="412420"/>
                </a:cxn>
                <a:cxn ang="0">
                  <a:pos x="291513" y="424224"/>
                </a:cxn>
                <a:cxn ang="0">
                  <a:pos x="280443" y="412420"/>
                </a:cxn>
                <a:cxn ang="0">
                  <a:pos x="280443" y="67876"/>
                </a:cxn>
                <a:cxn ang="0">
                  <a:pos x="278967" y="67138"/>
                </a:cxn>
                <a:cxn ang="0">
                  <a:pos x="277491" y="67876"/>
                </a:cxn>
                <a:cxn ang="0">
                  <a:pos x="161624" y="303228"/>
                </a:cxn>
                <a:cxn ang="0">
                  <a:pos x="151292" y="309868"/>
                </a:cxn>
                <a:cxn ang="0">
                  <a:pos x="140959" y="303228"/>
                </a:cxn>
                <a:cxn ang="0">
                  <a:pos x="25092" y="67876"/>
                </a:cxn>
                <a:cxn ang="0">
                  <a:pos x="24354" y="67138"/>
                </a:cxn>
                <a:cxn ang="0">
                  <a:pos x="22878" y="67876"/>
                </a:cxn>
                <a:cxn ang="0">
                  <a:pos x="22878" y="412420"/>
                </a:cxn>
                <a:cxn ang="0">
                  <a:pos x="11808" y="424224"/>
                </a:cxn>
                <a:cxn ang="0">
                  <a:pos x="0" y="412420"/>
                </a:cxn>
                <a:cxn ang="0">
                  <a:pos x="0" y="12542"/>
                </a:cxn>
                <a:cxn ang="0">
                  <a:pos x="8856" y="1476"/>
                </a:cxn>
                <a:cxn ang="0">
                  <a:pos x="22140" y="8853"/>
                </a:cxn>
                <a:cxn ang="0">
                  <a:pos x="149815" y="270028"/>
                </a:cxn>
                <a:cxn ang="0">
                  <a:pos x="152768" y="270028"/>
                </a:cxn>
                <a:cxn ang="0">
                  <a:pos x="281181" y="8853"/>
                </a:cxn>
                <a:cxn ang="0">
                  <a:pos x="293727" y="1476"/>
                </a:cxn>
                <a:cxn ang="0">
                  <a:pos x="302583" y="12542"/>
                </a:cxn>
                <a:cxn ang="0">
                  <a:pos x="302583" y="412420"/>
                </a:cxn>
              </a:cxnLst>
              <a:rect l="txL" t="txT" r="txR" b="txB"/>
              <a:pathLst>
                <a:path w="410" h="575">
                  <a:moveTo>
                    <a:pt x="410" y="559"/>
                  </a:moveTo>
                  <a:cubicBezTo>
                    <a:pt x="410" y="569"/>
                    <a:pt x="405" y="575"/>
                    <a:pt x="395" y="575"/>
                  </a:cubicBezTo>
                  <a:cubicBezTo>
                    <a:pt x="385" y="575"/>
                    <a:pt x="380" y="569"/>
                    <a:pt x="380" y="559"/>
                  </a:cubicBezTo>
                  <a:cubicBezTo>
                    <a:pt x="380" y="92"/>
                    <a:pt x="380" y="92"/>
                    <a:pt x="380" y="92"/>
                  </a:cubicBezTo>
                  <a:cubicBezTo>
                    <a:pt x="380" y="92"/>
                    <a:pt x="379" y="91"/>
                    <a:pt x="378" y="91"/>
                  </a:cubicBezTo>
                  <a:cubicBezTo>
                    <a:pt x="377" y="91"/>
                    <a:pt x="376" y="91"/>
                    <a:pt x="376" y="92"/>
                  </a:cubicBezTo>
                  <a:cubicBezTo>
                    <a:pt x="219" y="411"/>
                    <a:pt x="219" y="411"/>
                    <a:pt x="219" y="411"/>
                  </a:cubicBezTo>
                  <a:cubicBezTo>
                    <a:pt x="216" y="417"/>
                    <a:pt x="211" y="420"/>
                    <a:pt x="205" y="420"/>
                  </a:cubicBezTo>
                  <a:cubicBezTo>
                    <a:pt x="199" y="420"/>
                    <a:pt x="194" y="417"/>
                    <a:pt x="191" y="411"/>
                  </a:cubicBezTo>
                  <a:cubicBezTo>
                    <a:pt x="34" y="92"/>
                    <a:pt x="34" y="92"/>
                    <a:pt x="34" y="92"/>
                  </a:cubicBezTo>
                  <a:cubicBezTo>
                    <a:pt x="34" y="91"/>
                    <a:pt x="33" y="91"/>
                    <a:pt x="33" y="91"/>
                  </a:cubicBezTo>
                  <a:cubicBezTo>
                    <a:pt x="31" y="91"/>
                    <a:pt x="31" y="92"/>
                    <a:pt x="31" y="92"/>
                  </a:cubicBezTo>
                  <a:cubicBezTo>
                    <a:pt x="31" y="559"/>
                    <a:pt x="31" y="559"/>
                    <a:pt x="31" y="559"/>
                  </a:cubicBezTo>
                  <a:cubicBezTo>
                    <a:pt x="31" y="569"/>
                    <a:pt x="26" y="575"/>
                    <a:pt x="16" y="575"/>
                  </a:cubicBezTo>
                  <a:cubicBezTo>
                    <a:pt x="5" y="575"/>
                    <a:pt x="0" y="569"/>
                    <a:pt x="0" y="559"/>
                  </a:cubicBezTo>
                  <a:cubicBezTo>
                    <a:pt x="0" y="17"/>
                    <a:pt x="0" y="17"/>
                    <a:pt x="0" y="17"/>
                  </a:cubicBezTo>
                  <a:cubicBezTo>
                    <a:pt x="0" y="9"/>
                    <a:pt x="4" y="4"/>
                    <a:pt x="12" y="2"/>
                  </a:cubicBezTo>
                  <a:cubicBezTo>
                    <a:pt x="20" y="0"/>
                    <a:pt x="26" y="4"/>
                    <a:pt x="30" y="12"/>
                  </a:cubicBezTo>
                  <a:cubicBezTo>
                    <a:pt x="203" y="366"/>
                    <a:pt x="203" y="366"/>
                    <a:pt x="203" y="366"/>
                  </a:cubicBezTo>
                  <a:cubicBezTo>
                    <a:pt x="204" y="368"/>
                    <a:pt x="206" y="368"/>
                    <a:pt x="207" y="366"/>
                  </a:cubicBezTo>
                  <a:cubicBezTo>
                    <a:pt x="381" y="12"/>
                    <a:pt x="381" y="12"/>
                    <a:pt x="381" y="12"/>
                  </a:cubicBezTo>
                  <a:cubicBezTo>
                    <a:pt x="385" y="4"/>
                    <a:pt x="390" y="0"/>
                    <a:pt x="398" y="2"/>
                  </a:cubicBezTo>
                  <a:cubicBezTo>
                    <a:pt x="406" y="4"/>
                    <a:pt x="410" y="9"/>
                    <a:pt x="410" y="17"/>
                  </a:cubicBezTo>
                  <a:lnTo>
                    <a:pt x="410" y="559"/>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4" name="Freeform 40"/>
            <p:cNvSpPr/>
            <p:nvPr/>
          </p:nvSpPr>
          <p:spPr>
            <a:xfrm>
              <a:off x="717683" y="1520"/>
              <a:ext cx="194626" cy="422703"/>
            </a:xfrm>
            <a:custGeom>
              <a:avLst/>
              <a:gdLst>
                <a:gd name="txL" fmla="*/ 0 w 265"/>
                <a:gd name="txT" fmla="*/ 0 h 573"/>
                <a:gd name="txR" fmla="*/ 265 w 265"/>
                <a:gd name="txB" fmla="*/ 573 h 573"/>
              </a:gdLst>
              <a:ahLst/>
              <a:cxnLst>
                <a:cxn ang="0">
                  <a:pos x="194626" y="410900"/>
                </a:cxn>
                <a:cxn ang="0">
                  <a:pos x="182875" y="422703"/>
                </a:cxn>
                <a:cxn ang="0">
                  <a:pos x="11751" y="422703"/>
                </a:cxn>
                <a:cxn ang="0">
                  <a:pos x="0" y="410900"/>
                </a:cxn>
                <a:cxn ang="0">
                  <a:pos x="0" y="11066"/>
                </a:cxn>
                <a:cxn ang="0">
                  <a:pos x="11751" y="0"/>
                </a:cxn>
                <a:cxn ang="0">
                  <a:pos x="182875" y="0"/>
                </a:cxn>
                <a:cxn ang="0">
                  <a:pos x="194626" y="11066"/>
                </a:cxn>
                <a:cxn ang="0">
                  <a:pos x="182875" y="22869"/>
                </a:cxn>
                <a:cxn ang="0">
                  <a:pos x="24971" y="22869"/>
                </a:cxn>
                <a:cxn ang="0">
                  <a:pos x="22033" y="25820"/>
                </a:cxn>
                <a:cxn ang="0">
                  <a:pos x="22033" y="196229"/>
                </a:cxn>
                <a:cxn ang="0">
                  <a:pos x="24971" y="199917"/>
                </a:cxn>
                <a:cxn ang="0">
                  <a:pos x="160107" y="199917"/>
                </a:cxn>
                <a:cxn ang="0">
                  <a:pos x="171858" y="210983"/>
                </a:cxn>
                <a:cxn ang="0">
                  <a:pos x="160107" y="222786"/>
                </a:cxn>
                <a:cxn ang="0">
                  <a:pos x="24971" y="222786"/>
                </a:cxn>
                <a:cxn ang="0">
                  <a:pos x="22033" y="224999"/>
                </a:cxn>
                <a:cxn ang="0">
                  <a:pos x="22033" y="396883"/>
                </a:cxn>
                <a:cxn ang="0">
                  <a:pos x="24971" y="399834"/>
                </a:cxn>
                <a:cxn ang="0">
                  <a:pos x="182875" y="399834"/>
                </a:cxn>
                <a:cxn ang="0">
                  <a:pos x="194626" y="410900"/>
                </a:cxn>
              </a:cxnLst>
              <a:rect l="txL" t="txT" r="txR" b="txB"/>
              <a:pathLst>
                <a:path w="265" h="573">
                  <a:moveTo>
                    <a:pt x="265" y="557"/>
                  </a:moveTo>
                  <a:cubicBezTo>
                    <a:pt x="265" y="568"/>
                    <a:pt x="260" y="573"/>
                    <a:pt x="249" y="573"/>
                  </a:cubicBezTo>
                  <a:cubicBezTo>
                    <a:pt x="16" y="573"/>
                    <a:pt x="16" y="573"/>
                    <a:pt x="16" y="573"/>
                  </a:cubicBezTo>
                  <a:cubicBezTo>
                    <a:pt x="5" y="573"/>
                    <a:pt x="0" y="567"/>
                    <a:pt x="0" y="557"/>
                  </a:cubicBezTo>
                  <a:cubicBezTo>
                    <a:pt x="0" y="15"/>
                    <a:pt x="0" y="15"/>
                    <a:pt x="0" y="15"/>
                  </a:cubicBezTo>
                  <a:cubicBezTo>
                    <a:pt x="0" y="5"/>
                    <a:pt x="5" y="0"/>
                    <a:pt x="16" y="0"/>
                  </a:cubicBezTo>
                  <a:cubicBezTo>
                    <a:pt x="249" y="0"/>
                    <a:pt x="249" y="0"/>
                    <a:pt x="249" y="0"/>
                  </a:cubicBezTo>
                  <a:cubicBezTo>
                    <a:pt x="260" y="0"/>
                    <a:pt x="265" y="5"/>
                    <a:pt x="265" y="15"/>
                  </a:cubicBezTo>
                  <a:cubicBezTo>
                    <a:pt x="265" y="26"/>
                    <a:pt x="260" y="31"/>
                    <a:pt x="249" y="31"/>
                  </a:cubicBezTo>
                  <a:cubicBezTo>
                    <a:pt x="34" y="31"/>
                    <a:pt x="34" y="31"/>
                    <a:pt x="34" y="31"/>
                  </a:cubicBezTo>
                  <a:cubicBezTo>
                    <a:pt x="32" y="31"/>
                    <a:pt x="30" y="32"/>
                    <a:pt x="30" y="35"/>
                  </a:cubicBezTo>
                  <a:cubicBezTo>
                    <a:pt x="30" y="266"/>
                    <a:pt x="30" y="266"/>
                    <a:pt x="30" y="266"/>
                  </a:cubicBezTo>
                  <a:cubicBezTo>
                    <a:pt x="30" y="269"/>
                    <a:pt x="32" y="271"/>
                    <a:pt x="34" y="271"/>
                  </a:cubicBezTo>
                  <a:cubicBezTo>
                    <a:pt x="218" y="271"/>
                    <a:pt x="218" y="271"/>
                    <a:pt x="218" y="271"/>
                  </a:cubicBezTo>
                  <a:cubicBezTo>
                    <a:pt x="228" y="271"/>
                    <a:pt x="234" y="276"/>
                    <a:pt x="234" y="286"/>
                  </a:cubicBezTo>
                  <a:cubicBezTo>
                    <a:pt x="234" y="296"/>
                    <a:pt x="228" y="302"/>
                    <a:pt x="218" y="302"/>
                  </a:cubicBezTo>
                  <a:cubicBezTo>
                    <a:pt x="34" y="302"/>
                    <a:pt x="34" y="302"/>
                    <a:pt x="34" y="302"/>
                  </a:cubicBezTo>
                  <a:cubicBezTo>
                    <a:pt x="32" y="302"/>
                    <a:pt x="30" y="303"/>
                    <a:pt x="30" y="305"/>
                  </a:cubicBezTo>
                  <a:cubicBezTo>
                    <a:pt x="30" y="538"/>
                    <a:pt x="30" y="538"/>
                    <a:pt x="30" y="538"/>
                  </a:cubicBezTo>
                  <a:cubicBezTo>
                    <a:pt x="30" y="540"/>
                    <a:pt x="32" y="542"/>
                    <a:pt x="34" y="542"/>
                  </a:cubicBezTo>
                  <a:cubicBezTo>
                    <a:pt x="249" y="542"/>
                    <a:pt x="249" y="542"/>
                    <a:pt x="249" y="542"/>
                  </a:cubicBezTo>
                  <a:cubicBezTo>
                    <a:pt x="260" y="542"/>
                    <a:pt x="265" y="547"/>
                    <a:pt x="265" y="557"/>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5" name="Freeform 41"/>
            <p:cNvSpPr/>
            <p:nvPr/>
          </p:nvSpPr>
          <p:spPr>
            <a:xfrm>
              <a:off x="970088" y="1520"/>
              <a:ext cx="194626" cy="422703"/>
            </a:xfrm>
            <a:custGeom>
              <a:avLst/>
              <a:gdLst>
                <a:gd name="txL" fmla="*/ 0 w 265"/>
                <a:gd name="txT" fmla="*/ 0 h 573"/>
                <a:gd name="txR" fmla="*/ 265 w 265"/>
                <a:gd name="txB" fmla="*/ 573 h 573"/>
              </a:gdLst>
              <a:ahLst/>
              <a:cxnLst>
                <a:cxn ang="0">
                  <a:pos x="194626" y="410900"/>
                </a:cxn>
                <a:cxn ang="0">
                  <a:pos x="182875" y="422703"/>
                </a:cxn>
                <a:cxn ang="0">
                  <a:pos x="11751" y="422703"/>
                </a:cxn>
                <a:cxn ang="0">
                  <a:pos x="0" y="410900"/>
                </a:cxn>
                <a:cxn ang="0">
                  <a:pos x="0" y="11066"/>
                </a:cxn>
                <a:cxn ang="0">
                  <a:pos x="11017" y="0"/>
                </a:cxn>
                <a:cxn ang="0">
                  <a:pos x="22033" y="11066"/>
                </a:cxn>
                <a:cxn ang="0">
                  <a:pos x="22033" y="396883"/>
                </a:cxn>
                <a:cxn ang="0">
                  <a:pos x="24971" y="399834"/>
                </a:cxn>
                <a:cxn ang="0">
                  <a:pos x="182875" y="399834"/>
                </a:cxn>
                <a:cxn ang="0">
                  <a:pos x="194626" y="410900"/>
                </a:cxn>
              </a:cxnLst>
              <a:rect l="txL" t="txT" r="txR" b="txB"/>
              <a:pathLst>
                <a:path w="265" h="573">
                  <a:moveTo>
                    <a:pt x="265" y="557"/>
                  </a:moveTo>
                  <a:cubicBezTo>
                    <a:pt x="265" y="568"/>
                    <a:pt x="260" y="573"/>
                    <a:pt x="249" y="573"/>
                  </a:cubicBezTo>
                  <a:cubicBezTo>
                    <a:pt x="16" y="573"/>
                    <a:pt x="16" y="573"/>
                    <a:pt x="16" y="573"/>
                  </a:cubicBezTo>
                  <a:cubicBezTo>
                    <a:pt x="5" y="573"/>
                    <a:pt x="0" y="567"/>
                    <a:pt x="0" y="557"/>
                  </a:cubicBezTo>
                  <a:cubicBezTo>
                    <a:pt x="0" y="15"/>
                    <a:pt x="0" y="15"/>
                    <a:pt x="0" y="15"/>
                  </a:cubicBezTo>
                  <a:cubicBezTo>
                    <a:pt x="0" y="5"/>
                    <a:pt x="5" y="0"/>
                    <a:pt x="15" y="0"/>
                  </a:cubicBezTo>
                  <a:cubicBezTo>
                    <a:pt x="25" y="0"/>
                    <a:pt x="30" y="5"/>
                    <a:pt x="30" y="15"/>
                  </a:cubicBezTo>
                  <a:cubicBezTo>
                    <a:pt x="30" y="538"/>
                    <a:pt x="30" y="538"/>
                    <a:pt x="30" y="538"/>
                  </a:cubicBezTo>
                  <a:cubicBezTo>
                    <a:pt x="30" y="540"/>
                    <a:pt x="32" y="542"/>
                    <a:pt x="34" y="542"/>
                  </a:cubicBezTo>
                  <a:cubicBezTo>
                    <a:pt x="249" y="542"/>
                    <a:pt x="249" y="542"/>
                    <a:pt x="249" y="542"/>
                  </a:cubicBezTo>
                  <a:cubicBezTo>
                    <a:pt x="260" y="542"/>
                    <a:pt x="265" y="547"/>
                    <a:pt x="265" y="557"/>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6" name="Freeform 42"/>
            <p:cNvSpPr/>
            <p:nvPr/>
          </p:nvSpPr>
          <p:spPr>
            <a:xfrm>
              <a:off x="1222494" y="1520"/>
              <a:ext cx="22808" cy="422703"/>
            </a:xfrm>
            <a:custGeom>
              <a:avLst/>
              <a:gdLst>
                <a:gd name="txL" fmla="*/ 0 w 31"/>
                <a:gd name="txT" fmla="*/ 0 h 573"/>
                <a:gd name="txR" fmla="*/ 31 w 31"/>
                <a:gd name="txB" fmla="*/ 573 h 573"/>
              </a:gdLst>
              <a:ahLst/>
              <a:cxnLst>
                <a:cxn ang="0">
                  <a:pos x="22808" y="410900"/>
                </a:cxn>
                <a:cxn ang="0">
                  <a:pos x="11036" y="422703"/>
                </a:cxn>
                <a:cxn ang="0">
                  <a:pos x="0" y="410900"/>
                </a:cxn>
                <a:cxn ang="0">
                  <a:pos x="0" y="11066"/>
                </a:cxn>
                <a:cxn ang="0">
                  <a:pos x="11036" y="0"/>
                </a:cxn>
                <a:cxn ang="0">
                  <a:pos x="22808" y="11066"/>
                </a:cxn>
                <a:cxn ang="0">
                  <a:pos x="22808" y="410900"/>
                </a:cxn>
              </a:cxnLst>
              <a:rect l="txL" t="txT" r="txR" b="txB"/>
              <a:pathLst>
                <a:path w="31" h="573">
                  <a:moveTo>
                    <a:pt x="31" y="557"/>
                  </a:moveTo>
                  <a:cubicBezTo>
                    <a:pt x="31" y="567"/>
                    <a:pt x="25" y="573"/>
                    <a:pt x="15" y="573"/>
                  </a:cubicBezTo>
                  <a:cubicBezTo>
                    <a:pt x="5" y="573"/>
                    <a:pt x="0" y="567"/>
                    <a:pt x="0" y="557"/>
                  </a:cubicBezTo>
                  <a:cubicBezTo>
                    <a:pt x="0" y="15"/>
                    <a:pt x="0" y="15"/>
                    <a:pt x="0" y="15"/>
                  </a:cubicBezTo>
                  <a:cubicBezTo>
                    <a:pt x="0" y="5"/>
                    <a:pt x="5" y="0"/>
                    <a:pt x="15" y="0"/>
                  </a:cubicBezTo>
                  <a:cubicBezTo>
                    <a:pt x="25" y="0"/>
                    <a:pt x="31" y="5"/>
                    <a:pt x="31" y="15"/>
                  </a:cubicBezTo>
                  <a:lnTo>
                    <a:pt x="31" y="557"/>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7" name="Freeform 43"/>
            <p:cNvSpPr/>
            <p:nvPr/>
          </p:nvSpPr>
          <p:spPr>
            <a:xfrm>
              <a:off x="1303082" y="0"/>
              <a:ext cx="218954" cy="424224"/>
            </a:xfrm>
            <a:custGeom>
              <a:avLst/>
              <a:gdLst>
                <a:gd name="txL" fmla="*/ 0 w 296"/>
                <a:gd name="txT" fmla="*/ 0 h 576"/>
                <a:gd name="txR" fmla="*/ 296 w 296"/>
                <a:gd name="txB" fmla="*/ 576 h 576"/>
              </a:gdLst>
              <a:ahLst/>
              <a:cxnLst>
                <a:cxn ang="0">
                  <a:pos x="218954" y="412440"/>
                </a:cxn>
                <a:cxn ang="0">
                  <a:pos x="210077" y="423488"/>
                </a:cxn>
                <a:cxn ang="0">
                  <a:pos x="197502" y="416123"/>
                </a:cxn>
                <a:cxn ang="0">
                  <a:pos x="25890" y="67758"/>
                </a:cxn>
                <a:cxn ang="0">
                  <a:pos x="23671" y="67022"/>
                </a:cxn>
                <a:cxn ang="0">
                  <a:pos x="22931" y="67758"/>
                </a:cxn>
                <a:cxn ang="0">
                  <a:pos x="22931" y="411704"/>
                </a:cxn>
                <a:cxn ang="0">
                  <a:pos x="11096" y="423488"/>
                </a:cxn>
                <a:cxn ang="0">
                  <a:pos x="0" y="411704"/>
                </a:cxn>
                <a:cxn ang="0">
                  <a:pos x="0" y="12521"/>
                </a:cxn>
                <a:cxn ang="0">
                  <a:pos x="8877" y="1473"/>
                </a:cxn>
                <a:cxn ang="0">
                  <a:pos x="22191" y="8102"/>
                </a:cxn>
                <a:cxn ang="0">
                  <a:pos x="193804" y="357203"/>
                </a:cxn>
                <a:cxn ang="0">
                  <a:pos x="196023" y="357203"/>
                </a:cxn>
                <a:cxn ang="0">
                  <a:pos x="196763" y="356466"/>
                </a:cxn>
                <a:cxn ang="0">
                  <a:pos x="196763" y="12521"/>
                </a:cxn>
                <a:cxn ang="0">
                  <a:pos x="207858" y="1473"/>
                </a:cxn>
                <a:cxn ang="0">
                  <a:pos x="218954" y="12521"/>
                </a:cxn>
                <a:cxn ang="0">
                  <a:pos x="218954" y="412440"/>
                </a:cxn>
              </a:cxnLst>
              <a:rect l="txL" t="txT" r="txR" b="txB"/>
              <a:pathLst>
                <a:path w="296" h="576">
                  <a:moveTo>
                    <a:pt x="296" y="560"/>
                  </a:moveTo>
                  <a:cubicBezTo>
                    <a:pt x="296" y="568"/>
                    <a:pt x="292" y="573"/>
                    <a:pt x="284" y="575"/>
                  </a:cubicBezTo>
                  <a:cubicBezTo>
                    <a:pt x="277" y="576"/>
                    <a:pt x="271" y="573"/>
                    <a:pt x="267" y="565"/>
                  </a:cubicBezTo>
                  <a:cubicBezTo>
                    <a:pt x="35" y="92"/>
                    <a:pt x="35" y="92"/>
                    <a:pt x="35" y="92"/>
                  </a:cubicBezTo>
                  <a:cubicBezTo>
                    <a:pt x="34" y="91"/>
                    <a:pt x="33" y="91"/>
                    <a:pt x="32" y="91"/>
                  </a:cubicBezTo>
                  <a:cubicBezTo>
                    <a:pt x="31" y="91"/>
                    <a:pt x="31" y="92"/>
                    <a:pt x="31" y="92"/>
                  </a:cubicBezTo>
                  <a:cubicBezTo>
                    <a:pt x="31" y="559"/>
                    <a:pt x="31" y="559"/>
                    <a:pt x="31" y="559"/>
                  </a:cubicBezTo>
                  <a:cubicBezTo>
                    <a:pt x="31" y="569"/>
                    <a:pt x="25" y="575"/>
                    <a:pt x="15" y="575"/>
                  </a:cubicBezTo>
                  <a:cubicBezTo>
                    <a:pt x="5" y="575"/>
                    <a:pt x="0" y="569"/>
                    <a:pt x="0" y="559"/>
                  </a:cubicBezTo>
                  <a:cubicBezTo>
                    <a:pt x="0" y="17"/>
                    <a:pt x="0" y="17"/>
                    <a:pt x="0" y="17"/>
                  </a:cubicBezTo>
                  <a:cubicBezTo>
                    <a:pt x="0" y="9"/>
                    <a:pt x="4" y="4"/>
                    <a:pt x="12" y="2"/>
                  </a:cubicBezTo>
                  <a:cubicBezTo>
                    <a:pt x="20" y="0"/>
                    <a:pt x="26" y="3"/>
                    <a:pt x="30" y="11"/>
                  </a:cubicBezTo>
                  <a:cubicBezTo>
                    <a:pt x="262" y="485"/>
                    <a:pt x="262" y="485"/>
                    <a:pt x="262" y="485"/>
                  </a:cubicBezTo>
                  <a:cubicBezTo>
                    <a:pt x="262" y="486"/>
                    <a:pt x="263" y="486"/>
                    <a:pt x="265" y="485"/>
                  </a:cubicBezTo>
                  <a:cubicBezTo>
                    <a:pt x="265" y="485"/>
                    <a:pt x="266" y="485"/>
                    <a:pt x="266" y="484"/>
                  </a:cubicBezTo>
                  <a:cubicBezTo>
                    <a:pt x="266" y="17"/>
                    <a:pt x="266" y="17"/>
                    <a:pt x="266" y="17"/>
                  </a:cubicBezTo>
                  <a:cubicBezTo>
                    <a:pt x="266" y="7"/>
                    <a:pt x="271" y="2"/>
                    <a:pt x="281" y="2"/>
                  </a:cubicBezTo>
                  <a:cubicBezTo>
                    <a:pt x="291" y="2"/>
                    <a:pt x="296" y="7"/>
                    <a:pt x="296" y="17"/>
                  </a:cubicBezTo>
                  <a:lnTo>
                    <a:pt x="296" y="560"/>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8" name="Freeform 44"/>
            <p:cNvSpPr/>
            <p:nvPr/>
          </p:nvSpPr>
          <p:spPr>
            <a:xfrm>
              <a:off x="1579815" y="1520"/>
              <a:ext cx="196147" cy="422703"/>
            </a:xfrm>
            <a:custGeom>
              <a:avLst/>
              <a:gdLst>
                <a:gd name="txL" fmla="*/ 0 w 266"/>
                <a:gd name="txT" fmla="*/ 0 h 573"/>
                <a:gd name="txR" fmla="*/ 266 w 266"/>
                <a:gd name="txB" fmla="*/ 573 h 573"/>
              </a:gdLst>
              <a:ahLst/>
              <a:cxnLst>
                <a:cxn ang="0">
                  <a:pos x="196147" y="410900"/>
                </a:cxn>
                <a:cxn ang="0">
                  <a:pos x="184349" y="422703"/>
                </a:cxn>
                <a:cxn ang="0">
                  <a:pos x="11798" y="422703"/>
                </a:cxn>
                <a:cxn ang="0">
                  <a:pos x="0" y="410900"/>
                </a:cxn>
                <a:cxn ang="0">
                  <a:pos x="0" y="11066"/>
                </a:cxn>
                <a:cxn ang="0">
                  <a:pos x="11798" y="0"/>
                </a:cxn>
                <a:cxn ang="0">
                  <a:pos x="184349" y="0"/>
                </a:cxn>
                <a:cxn ang="0">
                  <a:pos x="196147" y="11066"/>
                </a:cxn>
                <a:cxn ang="0">
                  <a:pos x="184349" y="22869"/>
                </a:cxn>
                <a:cxn ang="0">
                  <a:pos x="25809" y="22869"/>
                </a:cxn>
                <a:cxn ang="0">
                  <a:pos x="22859" y="25820"/>
                </a:cxn>
                <a:cxn ang="0">
                  <a:pos x="22859" y="196229"/>
                </a:cxn>
                <a:cxn ang="0">
                  <a:pos x="25809" y="199917"/>
                </a:cxn>
                <a:cxn ang="0">
                  <a:pos x="161489" y="199917"/>
                </a:cxn>
                <a:cxn ang="0">
                  <a:pos x="172550" y="210983"/>
                </a:cxn>
                <a:cxn ang="0">
                  <a:pos x="161489" y="222786"/>
                </a:cxn>
                <a:cxn ang="0">
                  <a:pos x="25809" y="222786"/>
                </a:cxn>
                <a:cxn ang="0">
                  <a:pos x="22859" y="224999"/>
                </a:cxn>
                <a:cxn ang="0">
                  <a:pos x="22859" y="396883"/>
                </a:cxn>
                <a:cxn ang="0">
                  <a:pos x="25809" y="399834"/>
                </a:cxn>
                <a:cxn ang="0">
                  <a:pos x="184349" y="399834"/>
                </a:cxn>
                <a:cxn ang="0">
                  <a:pos x="196147" y="410900"/>
                </a:cxn>
              </a:cxnLst>
              <a:rect l="txL" t="txT" r="txR" b="txB"/>
              <a:pathLst>
                <a:path w="266" h="573">
                  <a:moveTo>
                    <a:pt x="266" y="557"/>
                  </a:moveTo>
                  <a:cubicBezTo>
                    <a:pt x="266" y="568"/>
                    <a:pt x="260" y="573"/>
                    <a:pt x="250" y="573"/>
                  </a:cubicBezTo>
                  <a:cubicBezTo>
                    <a:pt x="16" y="573"/>
                    <a:pt x="16" y="573"/>
                    <a:pt x="16" y="573"/>
                  </a:cubicBezTo>
                  <a:cubicBezTo>
                    <a:pt x="6" y="573"/>
                    <a:pt x="0" y="567"/>
                    <a:pt x="0" y="557"/>
                  </a:cubicBezTo>
                  <a:cubicBezTo>
                    <a:pt x="0" y="15"/>
                    <a:pt x="0" y="15"/>
                    <a:pt x="0" y="15"/>
                  </a:cubicBezTo>
                  <a:cubicBezTo>
                    <a:pt x="0" y="5"/>
                    <a:pt x="6" y="0"/>
                    <a:pt x="16" y="0"/>
                  </a:cubicBezTo>
                  <a:cubicBezTo>
                    <a:pt x="250" y="0"/>
                    <a:pt x="250" y="0"/>
                    <a:pt x="250" y="0"/>
                  </a:cubicBezTo>
                  <a:cubicBezTo>
                    <a:pt x="260" y="0"/>
                    <a:pt x="266" y="5"/>
                    <a:pt x="266" y="15"/>
                  </a:cubicBezTo>
                  <a:cubicBezTo>
                    <a:pt x="266" y="26"/>
                    <a:pt x="260" y="31"/>
                    <a:pt x="250" y="31"/>
                  </a:cubicBezTo>
                  <a:cubicBezTo>
                    <a:pt x="35" y="31"/>
                    <a:pt x="35" y="31"/>
                    <a:pt x="35" y="31"/>
                  </a:cubicBezTo>
                  <a:cubicBezTo>
                    <a:pt x="32" y="31"/>
                    <a:pt x="31" y="32"/>
                    <a:pt x="31" y="35"/>
                  </a:cubicBezTo>
                  <a:cubicBezTo>
                    <a:pt x="31" y="266"/>
                    <a:pt x="31" y="266"/>
                    <a:pt x="31" y="266"/>
                  </a:cubicBezTo>
                  <a:cubicBezTo>
                    <a:pt x="31" y="269"/>
                    <a:pt x="32" y="271"/>
                    <a:pt x="35" y="271"/>
                  </a:cubicBezTo>
                  <a:cubicBezTo>
                    <a:pt x="219" y="271"/>
                    <a:pt x="219" y="271"/>
                    <a:pt x="219" y="271"/>
                  </a:cubicBezTo>
                  <a:cubicBezTo>
                    <a:pt x="229" y="271"/>
                    <a:pt x="234" y="276"/>
                    <a:pt x="234" y="286"/>
                  </a:cubicBezTo>
                  <a:cubicBezTo>
                    <a:pt x="234" y="296"/>
                    <a:pt x="229" y="302"/>
                    <a:pt x="219" y="302"/>
                  </a:cubicBezTo>
                  <a:cubicBezTo>
                    <a:pt x="35" y="302"/>
                    <a:pt x="35" y="302"/>
                    <a:pt x="35" y="302"/>
                  </a:cubicBezTo>
                  <a:cubicBezTo>
                    <a:pt x="32" y="302"/>
                    <a:pt x="31" y="303"/>
                    <a:pt x="31" y="305"/>
                  </a:cubicBezTo>
                  <a:cubicBezTo>
                    <a:pt x="31" y="538"/>
                    <a:pt x="31" y="538"/>
                    <a:pt x="31" y="538"/>
                  </a:cubicBezTo>
                  <a:cubicBezTo>
                    <a:pt x="31" y="540"/>
                    <a:pt x="32" y="542"/>
                    <a:pt x="35" y="542"/>
                  </a:cubicBezTo>
                  <a:cubicBezTo>
                    <a:pt x="250" y="542"/>
                    <a:pt x="250" y="542"/>
                    <a:pt x="250" y="542"/>
                  </a:cubicBezTo>
                  <a:cubicBezTo>
                    <a:pt x="260" y="542"/>
                    <a:pt x="266" y="547"/>
                    <a:pt x="266" y="557"/>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grpSp>
      <p:grpSp>
        <p:nvGrpSpPr>
          <p:cNvPr id="4104" name="INFO"/>
          <p:cNvGrpSpPr/>
          <p:nvPr/>
        </p:nvGrpSpPr>
        <p:grpSpPr>
          <a:xfrm>
            <a:off x="9386888" y="6461703"/>
            <a:ext cx="1484312" cy="211138"/>
            <a:chOff x="0" y="0"/>
            <a:chExt cx="1677127" cy="256967"/>
          </a:xfrm>
        </p:grpSpPr>
        <p:sp>
          <p:nvSpPr>
            <p:cNvPr id="4159" name="Freeform 45"/>
            <p:cNvSpPr/>
            <p:nvPr/>
          </p:nvSpPr>
          <p:spPr>
            <a:xfrm>
              <a:off x="0" y="0"/>
              <a:ext cx="7603" cy="255446"/>
            </a:xfrm>
            <a:custGeom>
              <a:avLst/>
              <a:gdLst>
                <a:gd name="txL" fmla="*/ 0 w 10"/>
                <a:gd name="txT" fmla="*/ 0 h 347"/>
                <a:gd name="txR" fmla="*/ 10 w 10"/>
                <a:gd name="txB" fmla="*/ 347 h 347"/>
              </a:gdLst>
              <a:ahLst/>
              <a:cxnLst>
                <a:cxn ang="0">
                  <a:pos x="7603" y="251765"/>
                </a:cxn>
                <a:cxn ang="0">
                  <a:pos x="3802" y="255446"/>
                </a:cxn>
                <a:cxn ang="0">
                  <a:pos x="0" y="251765"/>
                </a:cxn>
                <a:cxn ang="0">
                  <a:pos x="0" y="3681"/>
                </a:cxn>
                <a:cxn ang="0">
                  <a:pos x="3802" y="0"/>
                </a:cxn>
                <a:cxn ang="0">
                  <a:pos x="7603" y="3681"/>
                </a:cxn>
                <a:cxn ang="0">
                  <a:pos x="7603" y="251765"/>
                </a:cxn>
              </a:cxnLst>
              <a:rect l="txL" t="txT" r="txR" b="txB"/>
              <a:pathLst>
                <a:path w="10" h="347">
                  <a:moveTo>
                    <a:pt x="10" y="342"/>
                  </a:moveTo>
                  <a:cubicBezTo>
                    <a:pt x="10" y="346"/>
                    <a:pt x="8" y="347"/>
                    <a:pt x="5" y="347"/>
                  </a:cubicBezTo>
                  <a:cubicBezTo>
                    <a:pt x="2" y="347"/>
                    <a:pt x="0" y="346"/>
                    <a:pt x="0" y="342"/>
                  </a:cubicBezTo>
                  <a:cubicBezTo>
                    <a:pt x="0" y="5"/>
                    <a:pt x="0" y="5"/>
                    <a:pt x="0" y="5"/>
                  </a:cubicBezTo>
                  <a:cubicBezTo>
                    <a:pt x="0" y="2"/>
                    <a:pt x="2" y="0"/>
                    <a:pt x="5" y="0"/>
                  </a:cubicBezTo>
                  <a:cubicBezTo>
                    <a:pt x="8" y="0"/>
                    <a:pt x="10" y="2"/>
                    <a:pt x="10" y="5"/>
                  </a:cubicBezTo>
                  <a:lnTo>
                    <a:pt x="10" y="342"/>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0" name="Freeform 46"/>
            <p:cNvSpPr/>
            <p:nvPr/>
          </p:nvSpPr>
          <p:spPr>
            <a:xfrm>
              <a:off x="42574" y="0"/>
              <a:ext cx="127723" cy="256967"/>
            </a:xfrm>
            <a:custGeom>
              <a:avLst/>
              <a:gdLst>
                <a:gd name="txL" fmla="*/ 0 w 175"/>
                <a:gd name="txT" fmla="*/ 0 h 348"/>
                <a:gd name="txR" fmla="*/ 175 w 175"/>
                <a:gd name="txB" fmla="*/ 348 h 348"/>
              </a:gdLst>
              <a:ahLst/>
              <a:cxnLst>
                <a:cxn ang="0">
                  <a:pos x="127723" y="252537"/>
                </a:cxn>
                <a:cxn ang="0">
                  <a:pos x="124804" y="256229"/>
                </a:cxn>
                <a:cxn ang="0">
                  <a:pos x="121154" y="254752"/>
                </a:cxn>
                <a:cxn ang="0">
                  <a:pos x="8758" y="22891"/>
                </a:cxn>
                <a:cxn ang="0">
                  <a:pos x="8028" y="22891"/>
                </a:cxn>
                <a:cxn ang="0">
                  <a:pos x="7298" y="23629"/>
                </a:cxn>
                <a:cxn ang="0">
                  <a:pos x="7298" y="252537"/>
                </a:cxn>
                <a:cxn ang="0">
                  <a:pos x="3649" y="256229"/>
                </a:cxn>
                <a:cxn ang="0">
                  <a:pos x="0" y="252537"/>
                </a:cxn>
                <a:cxn ang="0">
                  <a:pos x="0" y="3692"/>
                </a:cxn>
                <a:cxn ang="0">
                  <a:pos x="2919" y="0"/>
                </a:cxn>
                <a:cxn ang="0">
                  <a:pos x="7298" y="2215"/>
                </a:cxn>
                <a:cxn ang="0">
                  <a:pos x="118965" y="234076"/>
                </a:cxn>
                <a:cxn ang="0">
                  <a:pos x="119695" y="234076"/>
                </a:cxn>
                <a:cxn ang="0">
                  <a:pos x="120425" y="233338"/>
                </a:cxn>
                <a:cxn ang="0">
                  <a:pos x="120425" y="3692"/>
                </a:cxn>
                <a:cxn ang="0">
                  <a:pos x="124074" y="0"/>
                </a:cxn>
                <a:cxn ang="0">
                  <a:pos x="127723" y="3692"/>
                </a:cxn>
                <a:cxn ang="0">
                  <a:pos x="127723" y="252537"/>
                </a:cxn>
              </a:cxnLst>
              <a:rect l="txL" t="txT" r="txR" b="txB"/>
              <a:pathLst>
                <a:path w="175" h="348">
                  <a:moveTo>
                    <a:pt x="175" y="342"/>
                  </a:moveTo>
                  <a:cubicBezTo>
                    <a:pt x="175" y="345"/>
                    <a:pt x="174" y="347"/>
                    <a:pt x="171" y="347"/>
                  </a:cubicBezTo>
                  <a:cubicBezTo>
                    <a:pt x="169" y="348"/>
                    <a:pt x="167" y="347"/>
                    <a:pt x="166" y="345"/>
                  </a:cubicBezTo>
                  <a:cubicBezTo>
                    <a:pt x="12" y="31"/>
                    <a:pt x="12" y="31"/>
                    <a:pt x="12" y="31"/>
                  </a:cubicBezTo>
                  <a:cubicBezTo>
                    <a:pt x="12" y="31"/>
                    <a:pt x="11" y="30"/>
                    <a:pt x="11" y="31"/>
                  </a:cubicBezTo>
                  <a:cubicBezTo>
                    <a:pt x="10" y="31"/>
                    <a:pt x="10" y="31"/>
                    <a:pt x="10" y="32"/>
                  </a:cubicBezTo>
                  <a:cubicBezTo>
                    <a:pt x="10" y="342"/>
                    <a:pt x="10" y="342"/>
                    <a:pt x="10" y="342"/>
                  </a:cubicBezTo>
                  <a:cubicBezTo>
                    <a:pt x="10" y="346"/>
                    <a:pt x="8" y="347"/>
                    <a:pt x="5" y="347"/>
                  </a:cubicBezTo>
                  <a:cubicBezTo>
                    <a:pt x="2" y="347"/>
                    <a:pt x="0" y="346"/>
                    <a:pt x="0" y="342"/>
                  </a:cubicBezTo>
                  <a:cubicBezTo>
                    <a:pt x="0" y="5"/>
                    <a:pt x="0" y="5"/>
                    <a:pt x="0" y="5"/>
                  </a:cubicBezTo>
                  <a:cubicBezTo>
                    <a:pt x="0" y="3"/>
                    <a:pt x="1" y="1"/>
                    <a:pt x="4" y="0"/>
                  </a:cubicBezTo>
                  <a:cubicBezTo>
                    <a:pt x="6" y="0"/>
                    <a:pt x="8" y="1"/>
                    <a:pt x="10" y="3"/>
                  </a:cubicBezTo>
                  <a:cubicBezTo>
                    <a:pt x="163" y="317"/>
                    <a:pt x="163" y="317"/>
                    <a:pt x="163" y="317"/>
                  </a:cubicBezTo>
                  <a:cubicBezTo>
                    <a:pt x="163" y="317"/>
                    <a:pt x="164" y="318"/>
                    <a:pt x="164" y="317"/>
                  </a:cubicBezTo>
                  <a:cubicBezTo>
                    <a:pt x="165" y="317"/>
                    <a:pt x="165" y="317"/>
                    <a:pt x="165" y="316"/>
                  </a:cubicBezTo>
                  <a:cubicBezTo>
                    <a:pt x="165" y="5"/>
                    <a:pt x="165" y="5"/>
                    <a:pt x="165" y="5"/>
                  </a:cubicBezTo>
                  <a:cubicBezTo>
                    <a:pt x="165" y="2"/>
                    <a:pt x="167" y="0"/>
                    <a:pt x="170" y="0"/>
                  </a:cubicBezTo>
                  <a:cubicBezTo>
                    <a:pt x="173" y="0"/>
                    <a:pt x="175" y="2"/>
                    <a:pt x="175" y="5"/>
                  </a:cubicBezTo>
                  <a:lnTo>
                    <a:pt x="175" y="342"/>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1" name="Freeform 47"/>
            <p:cNvSpPr/>
            <p:nvPr/>
          </p:nvSpPr>
          <p:spPr>
            <a:xfrm>
              <a:off x="206790" y="0"/>
              <a:ext cx="114039" cy="255446"/>
            </a:xfrm>
            <a:custGeom>
              <a:avLst/>
              <a:gdLst>
                <a:gd name="txL" fmla="*/ 0 w 155"/>
                <a:gd name="txT" fmla="*/ 0 h 347"/>
                <a:gd name="txR" fmla="*/ 155 w 155"/>
                <a:gd name="txB" fmla="*/ 347 h 347"/>
              </a:gdLst>
              <a:ahLst/>
              <a:cxnLst>
                <a:cxn ang="0">
                  <a:pos x="114039" y="4417"/>
                </a:cxn>
                <a:cxn ang="0">
                  <a:pos x="110360" y="8098"/>
                </a:cxn>
                <a:cxn ang="0">
                  <a:pos x="8829" y="8098"/>
                </a:cxn>
                <a:cxn ang="0">
                  <a:pos x="6622" y="9570"/>
                </a:cxn>
                <a:cxn ang="0">
                  <a:pos x="6622" y="122202"/>
                </a:cxn>
                <a:cxn ang="0">
                  <a:pos x="8829" y="124410"/>
                </a:cxn>
                <a:cxn ang="0">
                  <a:pos x="96381" y="124410"/>
                </a:cxn>
                <a:cxn ang="0">
                  <a:pos x="100060" y="128091"/>
                </a:cxn>
                <a:cxn ang="0">
                  <a:pos x="96381" y="131772"/>
                </a:cxn>
                <a:cxn ang="0">
                  <a:pos x="8829" y="131772"/>
                </a:cxn>
                <a:cxn ang="0">
                  <a:pos x="6622" y="133980"/>
                </a:cxn>
                <a:cxn ang="0">
                  <a:pos x="6622" y="251765"/>
                </a:cxn>
                <a:cxn ang="0">
                  <a:pos x="3679" y="255446"/>
                </a:cxn>
                <a:cxn ang="0">
                  <a:pos x="0" y="251765"/>
                </a:cxn>
                <a:cxn ang="0">
                  <a:pos x="0" y="3681"/>
                </a:cxn>
                <a:cxn ang="0">
                  <a:pos x="3679" y="0"/>
                </a:cxn>
                <a:cxn ang="0">
                  <a:pos x="110360" y="0"/>
                </a:cxn>
                <a:cxn ang="0">
                  <a:pos x="114039" y="4417"/>
                </a:cxn>
              </a:cxnLst>
              <a:rect l="txL" t="txT" r="txR" b="txB"/>
              <a:pathLst>
                <a:path w="155" h="347">
                  <a:moveTo>
                    <a:pt x="155" y="6"/>
                  </a:moveTo>
                  <a:cubicBezTo>
                    <a:pt x="155" y="9"/>
                    <a:pt x="153" y="11"/>
                    <a:pt x="150" y="11"/>
                  </a:cubicBezTo>
                  <a:cubicBezTo>
                    <a:pt x="12" y="11"/>
                    <a:pt x="12" y="11"/>
                    <a:pt x="12" y="11"/>
                  </a:cubicBezTo>
                  <a:cubicBezTo>
                    <a:pt x="10" y="11"/>
                    <a:pt x="9" y="12"/>
                    <a:pt x="9" y="13"/>
                  </a:cubicBezTo>
                  <a:cubicBezTo>
                    <a:pt x="9" y="166"/>
                    <a:pt x="9" y="166"/>
                    <a:pt x="9" y="166"/>
                  </a:cubicBezTo>
                  <a:cubicBezTo>
                    <a:pt x="9" y="168"/>
                    <a:pt x="10" y="169"/>
                    <a:pt x="12" y="169"/>
                  </a:cubicBezTo>
                  <a:cubicBezTo>
                    <a:pt x="131" y="169"/>
                    <a:pt x="131" y="169"/>
                    <a:pt x="131" y="169"/>
                  </a:cubicBezTo>
                  <a:cubicBezTo>
                    <a:pt x="134" y="169"/>
                    <a:pt x="136" y="171"/>
                    <a:pt x="136" y="174"/>
                  </a:cubicBezTo>
                  <a:cubicBezTo>
                    <a:pt x="136" y="177"/>
                    <a:pt x="134" y="179"/>
                    <a:pt x="131" y="179"/>
                  </a:cubicBezTo>
                  <a:cubicBezTo>
                    <a:pt x="12" y="179"/>
                    <a:pt x="12" y="179"/>
                    <a:pt x="12" y="179"/>
                  </a:cubicBezTo>
                  <a:cubicBezTo>
                    <a:pt x="10" y="179"/>
                    <a:pt x="9" y="180"/>
                    <a:pt x="9" y="182"/>
                  </a:cubicBezTo>
                  <a:cubicBezTo>
                    <a:pt x="9" y="342"/>
                    <a:pt x="9" y="342"/>
                    <a:pt x="9" y="342"/>
                  </a:cubicBezTo>
                  <a:cubicBezTo>
                    <a:pt x="9" y="346"/>
                    <a:pt x="8" y="347"/>
                    <a:pt x="5" y="347"/>
                  </a:cubicBezTo>
                  <a:cubicBezTo>
                    <a:pt x="1" y="347"/>
                    <a:pt x="0" y="346"/>
                    <a:pt x="0" y="342"/>
                  </a:cubicBezTo>
                  <a:cubicBezTo>
                    <a:pt x="0" y="5"/>
                    <a:pt x="0" y="5"/>
                    <a:pt x="0" y="5"/>
                  </a:cubicBezTo>
                  <a:cubicBezTo>
                    <a:pt x="0" y="2"/>
                    <a:pt x="1" y="0"/>
                    <a:pt x="5" y="0"/>
                  </a:cubicBezTo>
                  <a:cubicBezTo>
                    <a:pt x="150" y="0"/>
                    <a:pt x="150" y="0"/>
                    <a:pt x="150" y="0"/>
                  </a:cubicBezTo>
                  <a:cubicBezTo>
                    <a:pt x="153" y="0"/>
                    <a:pt x="155" y="2"/>
                    <a:pt x="155" y="6"/>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2" name="Freeform 48"/>
            <p:cNvSpPr>
              <a:spLocks noEditPoints="1"/>
            </p:cNvSpPr>
            <p:nvPr/>
          </p:nvSpPr>
          <p:spPr>
            <a:xfrm>
              <a:off x="346677" y="0"/>
              <a:ext cx="129244" cy="256967"/>
            </a:xfrm>
            <a:custGeom>
              <a:avLst/>
              <a:gdLst>
                <a:gd name="txL" fmla="*/ 0 w 175"/>
                <a:gd name="txT" fmla="*/ 0 h 349"/>
                <a:gd name="txR" fmla="*/ 175 w 175"/>
                <a:gd name="txB" fmla="*/ 349 h 349"/>
              </a:gdLst>
              <a:ahLst/>
              <a:cxnLst>
                <a:cxn ang="0">
                  <a:pos x="129244" y="202481"/>
                </a:cxn>
                <a:cxn ang="0">
                  <a:pos x="112996" y="240769"/>
                </a:cxn>
                <a:cxn ang="0">
                  <a:pos x="74592" y="256967"/>
                </a:cxn>
                <a:cxn ang="0">
                  <a:pos x="54652" y="256967"/>
                </a:cxn>
                <a:cxn ang="0">
                  <a:pos x="16248" y="240769"/>
                </a:cxn>
                <a:cxn ang="0">
                  <a:pos x="0" y="202481"/>
                </a:cxn>
                <a:cxn ang="0">
                  <a:pos x="0" y="54486"/>
                </a:cxn>
                <a:cxn ang="0">
                  <a:pos x="16248" y="15462"/>
                </a:cxn>
                <a:cxn ang="0">
                  <a:pos x="54652" y="0"/>
                </a:cxn>
                <a:cxn ang="0">
                  <a:pos x="74592" y="0"/>
                </a:cxn>
                <a:cxn ang="0">
                  <a:pos x="112996" y="15462"/>
                </a:cxn>
                <a:cxn ang="0">
                  <a:pos x="129244" y="54486"/>
                </a:cxn>
                <a:cxn ang="0">
                  <a:pos x="129244" y="202481"/>
                </a:cxn>
                <a:cxn ang="0">
                  <a:pos x="121859" y="201745"/>
                </a:cxn>
                <a:cxn ang="0">
                  <a:pos x="121859" y="54486"/>
                </a:cxn>
                <a:cxn ang="0">
                  <a:pos x="107826" y="20616"/>
                </a:cxn>
                <a:cxn ang="0">
                  <a:pos x="74592" y="7363"/>
                </a:cxn>
                <a:cxn ang="0">
                  <a:pos x="54652" y="7363"/>
                </a:cxn>
                <a:cxn ang="0">
                  <a:pos x="21418" y="20616"/>
                </a:cxn>
                <a:cxn ang="0">
                  <a:pos x="7385" y="54486"/>
                </a:cxn>
                <a:cxn ang="0">
                  <a:pos x="7385" y="201745"/>
                </a:cxn>
                <a:cxn ang="0">
                  <a:pos x="21418" y="235614"/>
                </a:cxn>
                <a:cxn ang="0">
                  <a:pos x="54652" y="248868"/>
                </a:cxn>
                <a:cxn ang="0">
                  <a:pos x="74592" y="248868"/>
                </a:cxn>
                <a:cxn ang="0">
                  <a:pos x="107826" y="235614"/>
                </a:cxn>
                <a:cxn ang="0">
                  <a:pos x="121859" y="201745"/>
                </a:cxn>
              </a:cxnLst>
              <a:rect l="txL" t="txT" r="txR" b="txB"/>
              <a:pathLst>
                <a:path w="175" h="349">
                  <a:moveTo>
                    <a:pt x="175" y="275"/>
                  </a:moveTo>
                  <a:cubicBezTo>
                    <a:pt x="175" y="295"/>
                    <a:pt x="168" y="312"/>
                    <a:pt x="153" y="327"/>
                  </a:cubicBezTo>
                  <a:cubicBezTo>
                    <a:pt x="139" y="341"/>
                    <a:pt x="121" y="349"/>
                    <a:pt x="101" y="349"/>
                  </a:cubicBezTo>
                  <a:cubicBezTo>
                    <a:pt x="74" y="349"/>
                    <a:pt x="74" y="349"/>
                    <a:pt x="74" y="349"/>
                  </a:cubicBezTo>
                  <a:cubicBezTo>
                    <a:pt x="54" y="349"/>
                    <a:pt x="36" y="341"/>
                    <a:pt x="22" y="327"/>
                  </a:cubicBezTo>
                  <a:cubicBezTo>
                    <a:pt x="7" y="312"/>
                    <a:pt x="0" y="295"/>
                    <a:pt x="0" y="275"/>
                  </a:cubicBezTo>
                  <a:cubicBezTo>
                    <a:pt x="0" y="74"/>
                    <a:pt x="0" y="74"/>
                    <a:pt x="0" y="74"/>
                  </a:cubicBezTo>
                  <a:cubicBezTo>
                    <a:pt x="0" y="53"/>
                    <a:pt x="7" y="36"/>
                    <a:pt x="22" y="21"/>
                  </a:cubicBezTo>
                  <a:cubicBezTo>
                    <a:pt x="36" y="7"/>
                    <a:pt x="54" y="0"/>
                    <a:pt x="74" y="0"/>
                  </a:cubicBezTo>
                  <a:cubicBezTo>
                    <a:pt x="101" y="0"/>
                    <a:pt x="101" y="0"/>
                    <a:pt x="101" y="0"/>
                  </a:cubicBezTo>
                  <a:cubicBezTo>
                    <a:pt x="121" y="0"/>
                    <a:pt x="139" y="7"/>
                    <a:pt x="153" y="21"/>
                  </a:cubicBezTo>
                  <a:cubicBezTo>
                    <a:pt x="168" y="36"/>
                    <a:pt x="175" y="53"/>
                    <a:pt x="175" y="74"/>
                  </a:cubicBezTo>
                  <a:lnTo>
                    <a:pt x="175" y="275"/>
                  </a:lnTo>
                  <a:close/>
                  <a:moveTo>
                    <a:pt x="165" y="274"/>
                  </a:moveTo>
                  <a:cubicBezTo>
                    <a:pt x="165" y="74"/>
                    <a:pt x="165" y="74"/>
                    <a:pt x="165" y="74"/>
                  </a:cubicBezTo>
                  <a:cubicBezTo>
                    <a:pt x="165" y="56"/>
                    <a:pt x="159" y="41"/>
                    <a:pt x="146" y="28"/>
                  </a:cubicBezTo>
                  <a:cubicBezTo>
                    <a:pt x="134" y="16"/>
                    <a:pt x="119" y="10"/>
                    <a:pt x="101" y="10"/>
                  </a:cubicBezTo>
                  <a:cubicBezTo>
                    <a:pt x="74" y="10"/>
                    <a:pt x="74" y="10"/>
                    <a:pt x="74" y="10"/>
                  </a:cubicBezTo>
                  <a:cubicBezTo>
                    <a:pt x="56" y="10"/>
                    <a:pt x="41" y="16"/>
                    <a:pt x="29" y="28"/>
                  </a:cubicBezTo>
                  <a:cubicBezTo>
                    <a:pt x="16" y="41"/>
                    <a:pt x="10" y="56"/>
                    <a:pt x="10" y="74"/>
                  </a:cubicBezTo>
                  <a:cubicBezTo>
                    <a:pt x="10" y="274"/>
                    <a:pt x="10" y="274"/>
                    <a:pt x="10" y="274"/>
                  </a:cubicBezTo>
                  <a:cubicBezTo>
                    <a:pt x="10" y="292"/>
                    <a:pt x="16" y="307"/>
                    <a:pt x="29" y="320"/>
                  </a:cubicBezTo>
                  <a:cubicBezTo>
                    <a:pt x="41" y="332"/>
                    <a:pt x="56" y="338"/>
                    <a:pt x="74" y="338"/>
                  </a:cubicBezTo>
                  <a:cubicBezTo>
                    <a:pt x="101" y="338"/>
                    <a:pt x="101" y="338"/>
                    <a:pt x="101" y="338"/>
                  </a:cubicBezTo>
                  <a:cubicBezTo>
                    <a:pt x="119" y="338"/>
                    <a:pt x="134" y="332"/>
                    <a:pt x="146" y="320"/>
                  </a:cubicBezTo>
                  <a:cubicBezTo>
                    <a:pt x="159" y="307"/>
                    <a:pt x="165" y="292"/>
                    <a:pt x="165" y="274"/>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3" name="Freeform 49"/>
            <p:cNvSpPr/>
            <p:nvPr/>
          </p:nvSpPr>
          <p:spPr>
            <a:xfrm>
              <a:off x="510893" y="0"/>
              <a:ext cx="127723" cy="256967"/>
            </a:xfrm>
            <a:custGeom>
              <a:avLst/>
              <a:gdLst>
                <a:gd name="txL" fmla="*/ 0 w 174"/>
                <a:gd name="txT" fmla="*/ 0 h 349"/>
                <a:gd name="txR" fmla="*/ 174 w 174"/>
                <a:gd name="txB" fmla="*/ 349 h 349"/>
              </a:gdLst>
              <a:ahLst/>
              <a:cxnLst>
                <a:cxn ang="0">
                  <a:pos x="127723" y="202481"/>
                </a:cxn>
                <a:cxn ang="0">
                  <a:pos x="112308" y="240769"/>
                </a:cxn>
                <a:cxn ang="0">
                  <a:pos x="73404" y="256967"/>
                </a:cxn>
                <a:cxn ang="0">
                  <a:pos x="54319" y="256967"/>
                </a:cxn>
                <a:cxn ang="0">
                  <a:pos x="15415" y="240769"/>
                </a:cxn>
                <a:cxn ang="0">
                  <a:pos x="0" y="202481"/>
                </a:cxn>
                <a:cxn ang="0">
                  <a:pos x="0" y="54486"/>
                </a:cxn>
                <a:cxn ang="0">
                  <a:pos x="15415" y="15462"/>
                </a:cxn>
                <a:cxn ang="0">
                  <a:pos x="54319" y="0"/>
                </a:cxn>
                <a:cxn ang="0">
                  <a:pos x="73404" y="0"/>
                </a:cxn>
                <a:cxn ang="0">
                  <a:pos x="102766" y="8099"/>
                </a:cxn>
                <a:cxn ang="0">
                  <a:pos x="122585" y="30188"/>
                </a:cxn>
                <a:cxn ang="0">
                  <a:pos x="121117" y="35342"/>
                </a:cxn>
                <a:cxn ang="0">
                  <a:pos x="115978" y="33133"/>
                </a:cxn>
                <a:cxn ang="0">
                  <a:pos x="73404" y="7363"/>
                </a:cxn>
                <a:cxn ang="0">
                  <a:pos x="54319" y="7363"/>
                </a:cxn>
                <a:cxn ang="0">
                  <a:pos x="20553" y="20616"/>
                </a:cxn>
                <a:cxn ang="0">
                  <a:pos x="6606" y="54486"/>
                </a:cxn>
                <a:cxn ang="0">
                  <a:pos x="6606" y="201745"/>
                </a:cxn>
                <a:cxn ang="0">
                  <a:pos x="20553" y="235614"/>
                </a:cxn>
                <a:cxn ang="0">
                  <a:pos x="54319" y="248868"/>
                </a:cxn>
                <a:cxn ang="0">
                  <a:pos x="73404" y="248868"/>
                </a:cxn>
                <a:cxn ang="0">
                  <a:pos x="107170" y="235614"/>
                </a:cxn>
                <a:cxn ang="0">
                  <a:pos x="121117" y="201745"/>
                </a:cxn>
                <a:cxn ang="0">
                  <a:pos x="121117" y="134006"/>
                </a:cxn>
                <a:cxn ang="0">
                  <a:pos x="118915" y="131797"/>
                </a:cxn>
                <a:cxn ang="0">
                  <a:pos x="74138" y="131797"/>
                </a:cxn>
                <a:cxn ang="0">
                  <a:pos x="70468" y="128115"/>
                </a:cxn>
                <a:cxn ang="0">
                  <a:pos x="74138" y="124434"/>
                </a:cxn>
                <a:cxn ang="0">
                  <a:pos x="124053" y="124434"/>
                </a:cxn>
                <a:cxn ang="0">
                  <a:pos x="127723" y="128115"/>
                </a:cxn>
                <a:cxn ang="0">
                  <a:pos x="127723" y="202481"/>
                </a:cxn>
              </a:cxnLst>
              <a:rect l="txL" t="txT" r="txR" b="txB"/>
              <a:pathLst>
                <a:path w="174" h="349">
                  <a:moveTo>
                    <a:pt x="174" y="275"/>
                  </a:moveTo>
                  <a:cubicBezTo>
                    <a:pt x="174" y="295"/>
                    <a:pt x="167" y="312"/>
                    <a:pt x="153" y="327"/>
                  </a:cubicBezTo>
                  <a:cubicBezTo>
                    <a:pt x="138" y="341"/>
                    <a:pt x="121" y="349"/>
                    <a:pt x="100" y="349"/>
                  </a:cubicBezTo>
                  <a:cubicBezTo>
                    <a:pt x="74" y="349"/>
                    <a:pt x="74" y="349"/>
                    <a:pt x="74" y="349"/>
                  </a:cubicBezTo>
                  <a:cubicBezTo>
                    <a:pt x="53" y="349"/>
                    <a:pt x="36" y="341"/>
                    <a:pt x="21" y="327"/>
                  </a:cubicBezTo>
                  <a:cubicBezTo>
                    <a:pt x="7" y="312"/>
                    <a:pt x="0" y="295"/>
                    <a:pt x="0" y="275"/>
                  </a:cubicBezTo>
                  <a:cubicBezTo>
                    <a:pt x="0" y="74"/>
                    <a:pt x="0" y="74"/>
                    <a:pt x="0" y="74"/>
                  </a:cubicBezTo>
                  <a:cubicBezTo>
                    <a:pt x="0" y="53"/>
                    <a:pt x="7" y="36"/>
                    <a:pt x="21" y="21"/>
                  </a:cubicBezTo>
                  <a:cubicBezTo>
                    <a:pt x="36" y="7"/>
                    <a:pt x="53" y="0"/>
                    <a:pt x="74" y="0"/>
                  </a:cubicBezTo>
                  <a:cubicBezTo>
                    <a:pt x="100" y="0"/>
                    <a:pt x="100" y="0"/>
                    <a:pt x="100" y="0"/>
                  </a:cubicBezTo>
                  <a:cubicBezTo>
                    <a:pt x="115" y="0"/>
                    <a:pt x="128" y="3"/>
                    <a:pt x="140" y="11"/>
                  </a:cubicBezTo>
                  <a:cubicBezTo>
                    <a:pt x="151" y="18"/>
                    <a:pt x="161" y="28"/>
                    <a:pt x="167" y="41"/>
                  </a:cubicBezTo>
                  <a:cubicBezTo>
                    <a:pt x="168" y="44"/>
                    <a:pt x="168" y="46"/>
                    <a:pt x="165" y="48"/>
                  </a:cubicBezTo>
                  <a:cubicBezTo>
                    <a:pt x="162" y="49"/>
                    <a:pt x="160" y="48"/>
                    <a:pt x="158" y="45"/>
                  </a:cubicBezTo>
                  <a:cubicBezTo>
                    <a:pt x="146" y="22"/>
                    <a:pt x="127" y="10"/>
                    <a:pt x="100" y="10"/>
                  </a:cubicBezTo>
                  <a:cubicBezTo>
                    <a:pt x="74" y="10"/>
                    <a:pt x="74" y="10"/>
                    <a:pt x="74" y="10"/>
                  </a:cubicBezTo>
                  <a:cubicBezTo>
                    <a:pt x="56" y="10"/>
                    <a:pt x="41" y="16"/>
                    <a:pt x="28" y="28"/>
                  </a:cubicBezTo>
                  <a:cubicBezTo>
                    <a:pt x="16" y="41"/>
                    <a:pt x="9" y="56"/>
                    <a:pt x="9" y="74"/>
                  </a:cubicBezTo>
                  <a:cubicBezTo>
                    <a:pt x="9" y="274"/>
                    <a:pt x="9" y="274"/>
                    <a:pt x="9" y="274"/>
                  </a:cubicBezTo>
                  <a:cubicBezTo>
                    <a:pt x="9" y="292"/>
                    <a:pt x="16" y="307"/>
                    <a:pt x="28" y="320"/>
                  </a:cubicBezTo>
                  <a:cubicBezTo>
                    <a:pt x="41" y="332"/>
                    <a:pt x="56" y="338"/>
                    <a:pt x="74" y="338"/>
                  </a:cubicBezTo>
                  <a:cubicBezTo>
                    <a:pt x="100" y="338"/>
                    <a:pt x="100" y="338"/>
                    <a:pt x="100" y="338"/>
                  </a:cubicBezTo>
                  <a:cubicBezTo>
                    <a:pt x="118" y="338"/>
                    <a:pt x="133" y="332"/>
                    <a:pt x="146" y="320"/>
                  </a:cubicBezTo>
                  <a:cubicBezTo>
                    <a:pt x="158" y="307"/>
                    <a:pt x="165" y="292"/>
                    <a:pt x="165" y="274"/>
                  </a:cubicBezTo>
                  <a:cubicBezTo>
                    <a:pt x="165" y="182"/>
                    <a:pt x="165" y="182"/>
                    <a:pt x="165" y="182"/>
                  </a:cubicBezTo>
                  <a:cubicBezTo>
                    <a:pt x="165" y="180"/>
                    <a:pt x="164" y="179"/>
                    <a:pt x="162" y="179"/>
                  </a:cubicBezTo>
                  <a:cubicBezTo>
                    <a:pt x="101" y="179"/>
                    <a:pt x="101" y="179"/>
                    <a:pt x="101" y="179"/>
                  </a:cubicBezTo>
                  <a:cubicBezTo>
                    <a:pt x="98" y="179"/>
                    <a:pt x="96" y="177"/>
                    <a:pt x="96" y="174"/>
                  </a:cubicBezTo>
                  <a:cubicBezTo>
                    <a:pt x="96" y="171"/>
                    <a:pt x="98" y="169"/>
                    <a:pt x="101" y="169"/>
                  </a:cubicBezTo>
                  <a:cubicBezTo>
                    <a:pt x="169" y="169"/>
                    <a:pt x="169" y="169"/>
                    <a:pt x="169" y="169"/>
                  </a:cubicBezTo>
                  <a:cubicBezTo>
                    <a:pt x="173" y="169"/>
                    <a:pt x="174" y="171"/>
                    <a:pt x="174" y="174"/>
                  </a:cubicBezTo>
                  <a:lnTo>
                    <a:pt x="174" y="275"/>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4" name="Freeform 50"/>
            <p:cNvSpPr>
              <a:spLocks noEditPoints="1"/>
            </p:cNvSpPr>
            <p:nvPr/>
          </p:nvSpPr>
          <p:spPr>
            <a:xfrm>
              <a:off x="673587" y="0"/>
              <a:ext cx="129244" cy="256967"/>
            </a:xfrm>
            <a:custGeom>
              <a:avLst/>
              <a:gdLst>
                <a:gd name="txL" fmla="*/ 0 w 176"/>
                <a:gd name="txT" fmla="*/ 0 h 348"/>
                <a:gd name="txR" fmla="*/ 176 w 176"/>
                <a:gd name="txB" fmla="*/ 348 h 348"/>
              </a:gdLst>
              <a:ahLst/>
              <a:cxnLst>
                <a:cxn ang="0">
                  <a:pos x="128510" y="76795"/>
                </a:cxn>
                <a:cxn ang="0">
                  <a:pos x="116026" y="111500"/>
                </a:cxn>
                <a:cxn ang="0">
                  <a:pos x="84449" y="130699"/>
                </a:cxn>
                <a:cxn ang="0">
                  <a:pos x="82981" y="132914"/>
                </a:cxn>
                <a:cxn ang="0">
                  <a:pos x="128510" y="251060"/>
                </a:cxn>
                <a:cxn ang="0">
                  <a:pos x="126307" y="256229"/>
                </a:cxn>
                <a:cxn ang="0">
                  <a:pos x="121901" y="254013"/>
                </a:cxn>
                <a:cxn ang="0">
                  <a:pos x="75637" y="133652"/>
                </a:cxn>
                <a:cxn ang="0">
                  <a:pos x="72700" y="132176"/>
                </a:cxn>
                <a:cxn ang="0">
                  <a:pos x="9546" y="132176"/>
                </a:cxn>
                <a:cxn ang="0">
                  <a:pos x="7343" y="134391"/>
                </a:cxn>
                <a:cxn ang="0">
                  <a:pos x="7343" y="252537"/>
                </a:cxn>
                <a:cxn ang="0">
                  <a:pos x="3672" y="256229"/>
                </a:cxn>
                <a:cxn ang="0">
                  <a:pos x="0" y="252537"/>
                </a:cxn>
                <a:cxn ang="0">
                  <a:pos x="0" y="3692"/>
                </a:cxn>
                <a:cxn ang="0">
                  <a:pos x="3672" y="0"/>
                </a:cxn>
                <a:cxn ang="0">
                  <a:pos x="74168" y="0"/>
                </a:cxn>
                <a:cxn ang="0">
                  <a:pos x="112354" y="16245"/>
                </a:cxn>
                <a:cxn ang="0">
                  <a:pos x="128510" y="54642"/>
                </a:cxn>
                <a:cxn ang="0">
                  <a:pos x="128510" y="76795"/>
                </a:cxn>
                <a:cxn ang="0">
                  <a:pos x="121166" y="77533"/>
                </a:cxn>
                <a:cxn ang="0">
                  <a:pos x="121166" y="55381"/>
                </a:cxn>
                <a:cxn ang="0">
                  <a:pos x="107214" y="21414"/>
                </a:cxn>
                <a:cxn ang="0">
                  <a:pos x="74168" y="8123"/>
                </a:cxn>
                <a:cxn ang="0">
                  <a:pos x="9546" y="8123"/>
                </a:cxn>
                <a:cxn ang="0">
                  <a:pos x="7343" y="9599"/>
                </a:cxn>
                <a:cxn ang="0">
                  <a:pos x="7343" y="122576"/>
                </a:cxn>
                <a:cxn ang="0">
                  <a:pos x="9546" y="124791"/>
                </a:cxn>
                <a:cxn ang="0">
                  <a:pos x="74168" y="124791"/>
                </a:cxn>
                <a:cxn ang="0">
                  <a:pos x="107214" y="110762"/>
                </a:cxn>
                <a:cxn ang="0">
                  <a:pos x="121166" y="77533"/>
                </a:cxn>
              </a:cxnLst>
              <a:rect l="txL" t="txT" r="txR" b="txB"/>
              <a:pathLst>
                <a:path w="176" h="348">
                  <a:moveTo>
                    <a:pt x="175" y="104"/>
                  </a:moveTo>
                  <a:cubicBezTo>
                    <a:pt x="175" y="122"/>
                    <a:pt x="169" y="138"/>
                    <a:pt x="158" y="151"/>
                  </a:cubicBezTo>
                  <a:cubicBezTo>
                    <a:pt x="147" y="165"/>
                    <a:pt x="132" y="174"/>
                    <a:pt x="115" y="177"/>
                  </a:cubicBezTo>
                  <a:cubicBezTo>
                    <a:pt x="113" y="177"/>
                    <a:pt x="113" y="178"/>
                    <a:pt x="113" y="180"/>
                  </a:cubicBezTo>
                  <a:cubicBezTo>
                    <a:pt x="175" y="340"/>
                    <a:pt x="175" y="340"/>
                    <a:pt x="175" y="340"/>
                  </a:cubicBezTo>
                  <a:cubicBezTo>
                    <a:pt x="176" y="344"/>
                    <a:pt x="175" y="346"/>
                    <a:pt x="172" y="347"/>
                  </a:cubicBezTo>
                  <a:cubicBezTo>
                    <a:pt x="169" y="348"/>
                    <a:pt x="167" y="347"/>
                    <a:pt x="166" y="344"/>
                  </a:cubicBezTo>
                  <a:cubicBezTo>
                    <a:pt x="103" y="181"/>
                    <a:pt x="103" y="181"/>
                    <a:pt x="103" y="181"/>
                  </a:cubicBezTo>
                  <a:cubicBezTo>
                    <a:pt x="103" y="180"/>
                    <a:pt x="101" y="179"/>
                    <a:pt x="99" y="179"/>
                  </a:cubicBezTo>
                  <a:cubicBezTo>
                    <a:pt x="13" y="179"/>
                    <a:pt x="13" y="179"/>
                    <a:pt x="13" y="179"/>
                  </a:cubicBezTo>
                  <a:cubicBezTo>
                    <a:pt x="11" y="179"/>
                    <a:pt x="10" y="180"/>
                    <a:pt x="10" y="182"/>
                  </a:cubicBezTo>
                  <a:cubicBezTo>
                    <a:pt x="10" y="342"/>
                    <a:pt x="10" y="342"/>
                    <a:pt x="10" y="342"/>
                  </a:cubicBezTo>
                  <a:cubicBezTo>
                    <a:pt x="10" y="346"/>
                    <a:pt x="8" y="347"/>
                    <a:pt x="5" y="347"/>
                  </a:cubicBezTo>
                  <a:cubicBezTo>
                    <a:pt x="2" y="347"/>
                    <a:pt x="0" y="346"/>
                    <a:pt x="0" y="342"/>
                  </a:cubicBezTo>
                  <a:cubicBezTo>
                    <a:pt x="0" y="5"/>
                    <a:pt x="0" y="5"/>
                    <a:pt x="0" y="5"/>
                  </a:cubicBezTo>
                  <a:cubicBezTo>
                    <a:pt x="0" y="2"/>
                    <a:pt x="2" y="0"/>
                    <a:pt x="5" y="0"/>
                  </a:cubicBezTo>
                  <a:cubicBezTo>
                    <a:pt x="101" y="0"/>
                    <a:pt x="101" y="0"/>
                    <a:pt x="101" y="0"/>
                  </a:cubicBezTo>
                  <a:cubicBezTo>
                    <a:pt x="121" y="0"/>
                    <a:pt x="139" y="8"/>
                    <a:pt x="153" y="22"/>
                  </a:cubicBezTo>
                  <a:cubicBezTo>
                    <a:pt x="168" y="36"/>
                    <a:pt x="175" y="54"/>
                    <a:pt x="175" y="74"/>
                  </a:cubicBezTo>
                  <a:lnTo>
                    <a:pt x="175" y="104"/>
                  </a:lnTo>
                  <a:close/>
                  <a:moveTo>
                    <a:pt x="165" y="105"/>
                  </a:moveTo>
                  <a:cubicBezTo>
                    <a:pt x="165" y="75"/>
                    <a:pt x="165" y="75"/>
                    <a:pt x="165" y="75"/>
                  </a:cubicBezTo>
                  <a:cubicBezTo>
                    <a:pt x="165" y="57"/>
                    <a:pt x="159" y="42"/>
                    <a:pt x="146" y="29"/>
                  </a:cubicBezTo>
                  <a:cubicBezTo>
                    <a:pt x="134" y="17"/>
                    <a:pt x="119" y="11"/>
                    <a:pt x="101" y="11"/>
                  </a:cubicBezTo>
                  <a:cubicBezTo>
                    <a:pt x="13" y="11"/>
                    <a:pt x="13" y="11"/>
                    <a:pt x="13" y="11"/>
                  </a:cubicBezTo>
                  <a:cubicBezTo>
                    <a:pt x="11" y="11"/>
                    <a:pt x="10" y="12"/>
                    <a:pt x="10" y="13"/>
                  </a:cubicBezTo>
                  <a:cubicBezTo>
                    <a:pt x="10" y="166"/>
                    <a:pt x="10" y="166"/>
                    <a:pt x="10" y="166"/>
                  </a:cubicBezTo>
                  <a:cubicBezTo>
                    <a:pt x="10" y="168"/>
                    <a:pt x="11" y="169"/>
                    <a:pt x="13" y="169"/>
                  </a:cubicBezTo>
                  <a:cubicBezTo>
                    <a:pt x="101" y="169"/>
                    <a:pt x="101" y="169"/>
                    <a:pt x="101" y="169"/>
                  </a:cubicBezTo>
                  <a:cubicBezTo>
                    <a:pt x="119" y="169"/>
                    <a:pt x="134" y="163"/>
                    <a:pt x="146" y="150"/>
                  </a:cubicBezTo>
                  <a:cubicBezTo>
                    <a:pt x="159" y="138"/>
                    <a:pt x="165" y="123"/>
                    <a:pt x="165" y="105"/>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5" name="Freeform 51"/>
            <p:cNvSpPr>
              <a:spLocks noEditPoints="1"/>
            </p:cNvSpPr>
            <p:nvPr/>
          </p:nvSpPr>
          <p:spPr>
            <a:xfrm>
              <a:off x="836283" y="0"/>
              <a:ext cx="153572" cy="256967"/>
            </a:xfrm>
            <a:custGeom>
              <a:avLst/>
              <a:gdLst>
                <a:gd name="txL" fmla="*/ 0 w 209"/>
                <a:gd name="txT" fmla="*/ 0 h 348"/>
                <a:gd name="txR" fmla="*/ 209 w 209"/>
                <a:gd name="txB" fmla="*/ 348 h 348"/>
              </a:gdLst>
              <a:ahLst/>
              <a:cxnLst>
                <a:cxn ang="0">
                  <a:pos x="153572" y="251798"/>
                </a:cxn>
                <a:cxn ang="0">
                  <a:pos x="150633" y="256229"/>
                </a:cxn>
                <a:cxn ang="0">
                  <a:pos x="146224" y="254013"/>
                </a:cxn>
                <a:cxn ang="0">
                  <a:pos x="131528" y="203801"/>
                </a:cxn>
                <a:cxn ang="0">
                  <a:pos x="128589" y="201586"/>
                </a:cxn>
                <a:cxn ang="0">
                  <a:pos x="24983" y="201586"/>
                </a:cxn>
                <a:cxn ang="0">
                  <a:pos x="22779" y="203801"/>
                </a:cxn>
                <a:cxn ang="0">
                  <a:pos x="8083" y="254013"/>
                </a:cxn>
                <a:cxn ang="0">
                  <a:pos x="3674" y="256229"/>
                </a:cxn>
                <a:cxn ang="0">
                  <a:pos x="735" y="251798"/>
                </a:cxn>
                <a:cxn ang="0">
                  <a:pos x="73479" y="2954"/>
                </a:cxn>
                <a:cxn ang="0">
                  <a:pos x="77153" y="0"/>
                </a:cxn>
                <a:cxn ang="0">
                  <a:pos x="80827" y="2954"/>
                </a:cxn>
                <a:cxn ang="0">
                  <a:pos x="153572" y="251798"/>
                </a:cxn>
                <a:cxn ang="0">
                  <a:pos x="128589" y="192725"/>
                </a:cxn>
                <a:cxn ang="0">
                  <a:pos x="77888" y="19937"/>
                </a:cxn>
                <a:cxn ang="0">
                  <a:pos x="77153" y="19199"/>
                </a:cxn>
                <a:cxn ang="0">
                  <a:pos x="76419" y="19937"/>
                </a:cxn>
                <a:cxn ang="0">
                  <a:pos x="26453" y="192725"/>
                </a:cxn>
                <a:cxn ang="0">
                  <a:pos x="27922" y="194202"/>
                </a:cxn>
                <a:cxn ang="0">
                  <a:pos x="127119" y="194202"/>
                </a:cxn>
                <a:cxn ang="0">
                  <a:pos x="128589" y="192725"/>
                </a:cxn>
              </a:cxnLst>
              <a:rect l="txL" t="txT" r="txR" b="txB"/>
              <a:pathLst>
                <a:path w="209" h="348">
                  <a:moveTo>
                    <a:pt x="209" y="341"/>
                  </a:moveTo>
                  <a:cubicBezTo>
                    <a:pt x="209" y="344"/>
                    <a:pt x="208" y="346"/>
                    <a:pt x="205" y="347"/>
                  </a:cubicBezTo>
                  <a:cubicBezTo>
                    <a:pt x="202" y="348"/>
                    <a:pt x="200" y="347"/>
                    <a:pt x="199" y="344"/>
                  </a:cubicBezTo>
                  <a:cubicBezTo>
                    <a:pt x="179" y="276"/>
                    <a:pt x="179" y="276"/>
                    <a:pt x="179" y="276"/>
                  </a:cubicBezTo>
                  <a:cubicBezTo>
                    <a:pt x="178" y="274"/>
                    <a:pt x="177" y="273"/>
                    <a:pt x="175" y="273"/>
                  </a:cubicBezTo>
                  <a:cubicBezTo>
                    <a:pt x="34" y="273"/>
                    <a:pt x="34" y="273"/>
                    <a:pt x="34" y="273"/>
                  </a:cubicBezTo>
                  <a:cubicBezTo>
                    <a:pt x="32" y="273"/>
                    <a:pt x="31" y="274"/>
                    <a:pt x="31" y="276"/>
                  </a:cubicBezTo>
                  <a:cubicBezTo>
                    <a:pt x="11" y="344"/>
                    <a:pt x="11" y="344"/>
                    <a:pt x="11" y="344"/>
                  </a:cubicBezTo>
                  <a:cubicBezTo>
                    <a:pt x="10" y="347"/>
                    <a:pt x="8" y="348"/>
                    <a:pt x="5" y="347"/>
                  </a:cubicBezTo>
                  <a:cubicBezTo>
                    <a:pt x="2" y="346"/>
                    <a:pt x="0" y="344"/>
                    <a:pt x="1" y="341"/>
                  </a:cubicBezTo>
                  <a:cubicBezTo>
                    <a:pt x="100" y="4"/>
                    <a:pt x="100" y="4"/>
                    <a:pt x="100" y="4"/>
                  </a:cubicBezTo>
                  <a:cubicBezTo>
                    <a:pt x="101" y="2"/>
                    <a:pt x="102" y="0"/>
                    <a:pt x="105" y="0"/>
                  </a:cubicBezTo>
                  <a:cubicBezTo>
                    <a:pt x="107" y="0"/>
                    <a:pt x="109" y="2"/>
                    <a:pt x="110" y="4"/>
                  </a:cubicBezTo>
                  <a:lnTo>
                    <a:pt x="209" y="341"/>
                  </a:lnTo>
                  <a:close/>
                  <a:moveTo>
                    <a:pt x="175" y="261"/>
                  </a:moveTo>
                  <a:cubicBezTo>
                    <a:pt x="106" y="27"/>
                    <a:pt x="106" y="27"/>
                    <a:pt x="106" y="27"/>
                  </a:cubicBezTo>
                  <a:cubicBezTo>
                    <a:pt x="106" y="26"/>
                    <a:pt x="105" y="26"/>
                    <a:pt x="105" y="26"/>
                  </a:cubicBezTo>
                  <a:cubicBezTo>
                    <a:pt x="104" y="26"/>
                    <a:pt x="104" y="26"/>
                    <a:pt x="104" y="27"/>
                  </a:cubicBezTo>
                  <a:cubicBezTo>
                    <a:pt x="36" y="261"/>
                    <a:pt x="36" y="261"/>
                    <a:pt x="36" y="261"/>
                  </a:cubicBezTo>
                  <a:cubicBezTo>
                    <a:pt x="35" y="262"/>
                    <a:pt x="36" y="263"/>
                    <a:pt x="38" y="263"/>
                  </a:cubicBezTo>
                  <a:cubicBezTo>
                    <a:pt x="173" y="263"/>
                    <a:pt x="173" y="263"/>
                    <a:pt x="173" y="263"/>
                  </a:cubicBezTo>
                  <a:cubicBezTo>
                    <a:pt x="175" y="263"/>
                    <a:pt x="175" y="262"/>
                    <a:pt x="175" y="261"/>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6" name="Freeform 52"/>
            <p:cNvSpPr>
              <a:spLocks noEditPoints="1"/>
            </p:cNvSpPr>
            <p:nvPr/>
          </p:nvSpPr>
          <p:spPr>
            <a:xfrm>
              <a:off x="1024827" y="0"/>
              <a:ext cx="129244" cy="255446"/>
            </a:xfrm>
            <a:custGeom>
              <a:avLst/>
              <a:gdLst>
                <a:gd name="txL" fmla="*/ 0 w 175"/>
                <a:gd name="txT" fmla="*/ 0 h 347"/>
                <a:gd name="txR" fmla="*/ 175 w 175"/>
                <a:gd name="txB" fmla="*/ 347 h 347"/>
              </a:gdLst>
              <a:ahLst/>
              <a:cxnLst>
                <a:cxn ang="0">
                  <a:pos x="129244" y="77296"/>
                </a:cxn>
                <a:cxn ang="0">
                  <a:pos x="113735" y="115576"/>
                </a:cxn>
                <a:cxn ang="0">
                  <a:pos x="74592" y="131772"/>
                </a:cxn>
                <a:cxn ang="0">
                  <a:pos x="9601" y="131772"/>
                </a:cxn>
                <a:cxn ang="0">
                  <a:pos x="7385" y="133980"/>
                </a:cxn>
                <a:cxn ang="0">
                  <a:pos x="7385" y="251765"/>
                </a:cxn>
                <a:cxn ang="0">
                  <a:pos x="3693" y="255446"/>
                </a:cxn>
                <a:cxn ang="0">
                  <a:pos x="0" y="251765"/>
                </a:cxn>
                <a:cxn ang="0">
                  <a:pos x="0" y="3681"/>
                </a:cxn>
                <a:cxn ang="0">
                  <a:pos x="3693" y="0"/>
                </a:cxn>
                <a:cxn ang="0">
                  <a:pos x="74592" y="0"/>
                </a:cxn>
                <a:cxn ang="0">
                  <a:pos x="113735" y="16195"/>
                </a:cxn>
                <a:cxn ang="0">
                  <a:pos x="129244" y="55212"/>
                </a:cxn>
                <a:cxn ang="0">
                  <a:pos x="129244" y="77296"/>
                </a:cxn>
                <a:cxn ang="0">
                  <a:pos x="121859" y="77296"/>
                </a:cxn>
                <a:cxn ang="0">
                  <a:pos x="121859" y="55212"/>
                </a:cxn>
                <a:cxn ang="0">
                  <a:pos x="108565" y="21349"/>
                </a:cxn>
                <a:cxn ang="0">
                  <a:pos x="74592" y="8098"/>
                </a:cxn>
                <a:cxn ang="0">
                  <a:pos x="9601" y="8098"/>
                </a:cxn>
                <a:cxn ang="0">
                  <a:pos x="7385" y="9570"/>
                </a:cxn>
                <a:cxn ang="0">
                  <a:pos x="7385" y="122202"/>
                </a:cxn>
                <a:cxn ang="0">
                  <a:pos x="9601" y="124410"/>
                </a:cxn>
                <a:cxn ang="0">
                  <a:pos x="74592" y="124410"/>
                </a:cxn>
                <a:cxn ang="0">
                  <a:pos x="108565" y="110423"/>
                </a:cxn>
                <a:cxn ang="0">
                  <a:pos x="121859" y="77296"/>
                </a:cxn>
              </a:cxnLst>
              <a:rect l="txL" t="txT" r="txR" b="txB"/>
              <a:pathLst>
                <a:path w="175" h="347">
                  <a:moveTo>
                    <a:pt x="175" y="105"/>
                  </a:moveTo>
                  <a:cubicBezTo>
                    <a:pt x="175" y="125"/>
                    <a:pt x="168" y="143"/>
                    <a:pt x="154" y="157"/>
                  </a:cubicBezTo>
                  <a:cubicBezTo>
                    <a:pt x="139" y="172"/>
                    <a:pt x="122" y="179"/>
                    <a:pt x="101" y="179"/>
                  </a:cubicBezTo>
                  <a:cubicBezTo>
                    <a:pt x="13" y="179"/>
                    <a:pt x="13" y="179"/>
                    <a:pt x="13" y="179"/>
                  </a:cubicBezTo>
                  <a:cubicBezTo>
                    <a:pt x="11" y="179"/>
                    <a:pt x="10" y="180"/>
                    <a:pt x="10" y="182"/>
                  </a:cubicBezTo>
                  <a:cubicBezTo>
                    <a:pt x="10" y="342"/>
                    <a:pt x="10" y="342"/>
                    <a:pt x="10" y="342"/>
                  </a:cubicBezTo>
                  <a:cubicBezTo>
                    <a:pt x="10" y="346"/>
                    <a:pt x="9" y="347"/>
                    <a:pt x="5" y="347"/>
                  </a:cubicBezTo>
                  <a:cubicBezTo>
                    <a:pt x="2" y="347"/>
                    <a:pt x="0" y="346"/>
                    <a:pt x="0" y="342"/>
                  </a:cubicBezTo>
                  <a:cubicBezTo>
                    <a:pt x="0" y="5"/>
                    <a:pt x="0" y="5"/>
                    <a:pt x="0" y="5"/>
                  </a:cubicBezTo>
                  <a:cubicBezTo>
                    <a:pt x="0" y="2"/>
                    <a:pt x="2" y="0"/>
                    <a:pt x="5" y="0"/>
                  </a:cubicBezTo>
                  <a:cubicBezTo>
                    <a:pt x="101" y="0"/>
                    <a:pt x="101" y="0"/>
                    <a:pt x="101" y="0"/>
                  </a:cubicBezTo>
                  <a:cubicBezTo>
                    <a:pt x="122" y="0"/>
                    <a:pt x="139" y="8"/>
                    <a:pt x="154" y="22"/>
                  </a:cubicBezTo>
                  <a:cubicBezTo>
                    <a:pt x="168" y="37"/>
                    <a:pt x="175" y="54"/>
                    <a:pt x="175" y="75"/>
                  </a:cubicBezTo>
                  <a:lnTo>
                    <a:pt x="175" y="105"/>
                  </a:lnTo>
                  <a:close/>
                  <a:moveTo>
                    <a:pt x="165" y="105"/>
                  </a:moveTo>
                  <a:cubicBezTo>
                    <a:pt x="165" y="75"/>
                    <a:pt x="165" y="75"/>
                    <a:pt x="165" y="75"/>
                  </a:cubicBezTo>
                  <a:cubicBezTo>
                    <a:pt x="165" y="57"/>
                    <a:pt x="159" y="42"/>
                    <a:pt x="147" y="29"/>
                  </a:cubicBezTo>
                  <a:cubicBezTo>
                    <a:pt x="134" y="17"/>
                    <a:pt x="119" y="11"/>
                    <a:pt x="101" y="11"/>
                  </a:cubicBezTo>
                  <a:cubicBezTo>
                    <a:pt x="13" y="11"/>
                    <a:pt x="13" y="11"/>
                    <a:pt x="13" y="11"/>
                  </a:cubicBezTo>
                  <a:cubicBezTo>
                    <a:pt x="11" y="11"/>
                    <a:pt x="10" y="12"/>
                    <a:pt x="10" y="13"/>
                  </a:cubicBezTo>
                  <a:cubicBezTo>
                    <a:pt x="10" y="166"/>
                    <a:pt x="10" y="166"/>
                    <a:pt x="10" y="166"/>
                  </a:cubicBezTo>
                  <a:cubicBezTo>
                    <a:pt x="10" y="168"/>
                    <a:pt x="11" y="169"/>
                    <a:pt x="13" y="169"/>
                  </a:cubicBezTo>
                  <a:cubicBezTo>
                    <a:pt x="101" y="169"/>
                    <a:pt x="101" y="169"/>
                    <a:pt x="101" y="169"/>
                  </a:cubicBezTo>
                  <a:cubicBezTo>
                    <a:pt x="119" y="169"/>
                    <a:pt x="134" y="163"/>
                    <a:pt x="147" y="150"/>
                  </a:cubicBezTo>
                  <a:cubicBezTo>
                    <a:pt x="159" y="138"/>
                    <a:pt x="165" y="123"/>
                    <a:pt x="165" y="105"/>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7" name="Freeform 53"/>
            <p:cNvSpPr/>
            <p:nvPr/>
          </p:nvSpPr>
          <p:spPr>
            <a:xfrm>
              <a:off x="1187521" y="0"/>
              <a:ext cx="129244" cy="255446"/>
            </a:xfrm>
            <a:custGeom>
              <a:avLst/>
              <a:gdLst>
                <a:gd name="txL" fmla="*/ 0 w 175"/>
                <a:gd name="txT" fmla="*/ 0 h 347"/>
                <a:gd name="txR" fmla="*/ 175 w 175"/>
                <a:gd name="txB" fmla="*/ 347 h 347"/>
              </a:gdLst>
              <a:ahLst/>
              <a:cxnLst>
                <a:cxn ang="0">
                  <a:pos x="129244" y="251765"/>
                </a:cxn>
                <a:cxn ang="0">
                  <a:pos x="125551" y="255446"/>
                </a:cxn>
                <a:cxn ang="0">
                  <a:pos x="121859" y="251765"/>
                </a:cxn>
                <a:cxn ang="0">
                  <a:pos x="121859" y="133980"/>
                </a:cxn>
                <a:cxn ang="0">
                  <a:pos x="119643" y="131772"/>
                </a:cxn>
                <a:cxn ang="0">
                  <a:pos x="8862" y="131772"/>
                </a:cxn>
                <a:cxn ang="0">
                  <a:pos x="7385" y="133980"/>
                </a:cxn>
                <a:cxn ang="0">
                  <a:pos x="7385" y="251765"/>
                </a:cxn>
                <a:cxn ang="0">
                  <a:pos x="3693" y="255446"/>
                </a:cxn>
                <a:cxn ang="0">
                  <a:pos x="0" y="251765"/>
                </a:cxn>
                <a:cxn ang="0">
                  <a:pos x="0" y="3681"/>
                </a:cxn>
                <a:cxn ang="0">
                  <a:pos x="3693" y="0"/>
                </a:cxn>
                <a:cxn ang="0">
                  <a:pos x="7385" y="3681"/>
                </a:cxn>
                <a:cxn ang="0">
                  <a:pos x="7385" y="122202"/>
                </a:cxn>
                <a:cxn ang="0">
                  <a:pos x="8862" y="124410"/>
                </a:cxn>
                <a:cxn ang="0">
                  <a:pos x="119643" y="124410"/>
                </a:cxn>
                <a:cxn ang="0">
                  <a:pos x="121859" y="122202"/>
                </a:cxn>
                <a:cxn ang="0">
                  <a:pos x="121859" y="3681"/>
                </a:cxn>
                <a:cxn ang="0">
                  <a:pos x="125551" y="0"/>
                </a:cxn>
                <a:cxn ang="0">
                  <a:pos x="129244" y="3681"/>
                </a:cxn>
                <a:cxn ang="0">
                  <a:pos x="129244" y="251765"/>
                </a:cxn>
              </a:cxnLst>
              <a:rect l="txL" t="txT" r="txR" b="txB"/>
              <a:pathLst>
                <a:path w="175" h="347">
                  <a:moveTo>
                    <a:pt x="175" y="342"/>
                  </a:moveTo>
                  <a:cubicBezTo>
                    <a:pt x="175" y="346"/>
                    <a:pt x="173" y="347"/>
                    <a:pt x="170" y="347"/>
                  </a:cubicBezTo>
                  <a:cubicBezTo>
                    <a:pt x="167" y="347"/>
                    <a:pt x="165" y="346"/>
                    <a:pt x="165" y="342"/>
                  </a:cubicBezTo>
                  <a:cubicBezTo>
                    <a:pt x="165" y="182"/>
                    <a:pt x="165" y="182"/>
                    <a:pt x="165" y="182"/>
                  </a:cubicBezTo>
                  <a:cubicBezTo>
                    <a:pt x="165" y="180"/>
                    <a:pt x="164" y="179"/>
                    <a:pt x="162" y="179"/>
                  </a:cubicBezTo>
                  <a:cubicBezTo>
                    <a:pt x="12" y="179"/>
                    <a:pt x="12" y="179"/>
                    <a:pt x="12" y="179"/>
                  </a:cubicBezTo>
                  <a:cubicBezTo>
                    <a:pt x="11" y="179"/>
                    <a:pt x="10" y="180"/>
                    <a:pt x="10" y="182"/>
                  </a:cubicBezTo>
                  <a:cubicBezTo>
                    <a:pt x="10" y="342"/>
                    <a:pt x="10" y="342"/>
                    <a:pt x="10" y="342"/>
                  </a:cubicBezTo>
                  <a:cubicBezTo>
                    <a:pt x="10" y="346"/>
                    <a:pt x="8" y="347"/>
                    <a:pt x="5" y="347"/>
                  </a:cubicBezTo>
                  <a:cubicBezTo>
                    <a:pt x="2" y="347"/>
                    <a:pt x="0" y="346"/>
                    <a:pt x="0" y="342"/>
                  </a:cubicBezTo>
                  <a:cubicBezTo>
                    <a:pt x="0" y="5"/>
                    <a:pt x="0" y="5"/>
                    <a:pt x="0" y="5"/>
                  </a:cubicBezTo>
                  <a:cubicBezTo>
                    <a:pt x="0" y="2"/>
                    <a:pt x="2" y="0"/>
                    <a:pt x="5" y="0"/>
                  </a:cubicBezTo>
                  <a:cubicBezTo>
                    <a:pt x="8" y="0"/>
                    <a:pt x="10" y="2"/>
                    <a:pt x="10" y="5"/>
                  </a:cubicBezTo>
                  <a:cubicBezTo>
                    <a:pt x="10" y="166"/>
                    <a:pt x="10" y="166"/>
                    <a:pt x="10" y="166"/>
                  </a:cubicBezTo>
                  <a:cubicBezTo>
                    <a:pt x="10" y="168"/>
                    <a:pt x="11" y="169"/>
                    <a:pt x="12" y="169"/>
                  </a:cubicBezTo>
                  <a:cubicBezTo>
                    <a:pt x="162" y="169"/>
                    <a:pt x="162" y="169"/>
                    <a:pt x="162" y="169"/>
                  </a:cubicBezTo>
                  <a:cubicBezTo>
                    <a:pt x="164" y="169"/>
                    <a:pt x="165" y="168"/>
                    <a:pt x="165" y="166"/>
                  </a:cubicBezTo>
                  <a:cubicBezTo>
                    <a:pt x="165" y="5"/>
                    <a:pt x="165" y="5"/>
                    <a:pt x="165" y="5"/>
                  </a:cubicBezTo>
                  <a:cubicBezTo>
                    <a:pt x="165" y="2"/>
                    <a:pt x="167" y="0"/>
                    <a:pt x="170" y="0"/>
                  </a:cubicBezTo>
                  <a:cubicBezTo>
                    <a:pt x="173" y="0"/>
                    <a:pt x="175" y="2"/>
                    <a:pt x="175" y="5"/>
                  </a:cubicBezTo>
                  <a:lnTo>
                    <a:pt x="175" y="342"/>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8" name="Freeform 54"/>
            <p:cNvSpPr/>
            <p:nvPr/>
          </p:nvSpPr>
          <p:spPr>
            <a:xfrm>
              <a:off x="1351737" y="0"/>
              <a:ext cx="7603" cy="255446"/>
            </a:xfrm>
            <a:custGeom>
              <a:avLst/>
              <a:gdLst>
                <a:gd name="txL" fmla="*/ 0 w 10"/>
                <a:gd name="txT" fmla="*/ 0 h 347"/>
                <a:gd name="txR" fmla="*/ 10 w 10"/>
                <a:gd name="txB" fmla="*/ 347 h 347"/>
              </a:gdLst>
              <a:ahLst/>
              <a:cxnLst>
                <a:cxn ang="0">
                  <a:pos x="7603" y="251765"/>
                </a:cxn>
                <a:cxn ang="0">
                  <a:pos x="3802" y="255446"/>
                </a:cxn>
                <a:cxn ang="0">
                  <a:pos x="0" y="251765"/>
                </a:cxn>
                <a:cxn ang="0">
                  <a:pos x="0" y="3681"/>
                </a:cxn>
                <a:cxn ang="0">
                  <a:pos x="3802" y="0"/>
                </a:cxn>
                <a:cxn ang="0">
                  <a:pos x="7603" y="3681"/>
                </a:cxn>
                <a:cxn ang="0">
                  <a:pos x="7603" y="251765"/>
                </a:cxn>
              </a:cxnLst>
              <a:rect l="txL" t="txT" r="txR" b="txB"/>
              <a:pathLst>
                <a:path w="10" h="347">
                  <a:moveTo>
                    <a:pt x="10" y="342"/>
                  </a:moveTo>
                  <a:cubicBezTo>
                    <a:pt x="10" y="346"/>
                    <a:pt x="8" y="347"/>
                    <a:pt x="5" y="347"/>
                  </a:cubicBezTo>
                  <a:cubicBezTo>
                    <a:pt x="2" y="347"/>
                    <a:pt x="0" y="346"/>
                    <a:pt x="0" y="342"/>
                  </a:cubicBezTo>
                  <a:cubicBezTo>
                    <a:pt x="0" y="5"/>
                    <a:pt x="0" y="5"/>
                    <a:pt x="0" y="5"/>
                  </a:cubicBezTo>
                  <a:cubicBezTo>
                    <a:pt x="0" y="2"/>
                    <a:pt x="2" y="0"/>
                    <a:pt x="5" y="0"/>
                  </a:cubicBezTo>
                  <a:cubicBezTo>
                    <a:pt x="8" y="0"/>
                    <a:pt x="10" y="2"/>
                    <a:pt x="10" y="5"/>
                  </a:cubicBezTo>
                  <a:lnTo>
                    <a:pt x="10" y="342"/>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9" name="Freeform 55"/>
            <p:cNvSpPr/>
            <p:nvPr/>
          </p:nvSpPr>
          <p:spPr>
            <a:xfrm>
              <a:off x="1394311" y="0"/>
              <a:ext cx="123162" cy="256967"/>
            </a:xfrm>
            <a:custGeom>
              <a:avLst/>
              <a:gdLst>
                <a:gd name="txL" fmla="*/ 0 w 169"/>
                <a:gd name="txT" fmla="*/ 0 h 349"/>
                <a:gd name="txR" fmla="*/ 169 w 169"/>
                <a:gd name="txB" fmla="*/ 349 h 349"/>
              </a:gdLst>
              <a:ahLst/>
              <a:cxnLst>
                <a:cxn ang="0">
                  <a:pos x="122433" y="30188"/>
                </a:cxn>
                <a:cxn ang="0">
                  <a:pos x="120976" y="35342"/>
                </a:cxn>
                <a:cxn ang="0">
                  <a:pos x="115874" y="33870"/>
                </a:cxn>
                <a:cxn ang="0">
                  <a:pos x="98384" y="13990"/>
                </a:cxn>
                <a:cxn ang="0">
                  <a:pos x="73606" y="7363"/>
                </a:cxn>
                <a:cxn ang="0">
                  <a:pos x="53929" y="7363"/>
                </a:cxn>
                <a:cxn ang="0">
                  <a:pos x="21134" y="20616"/>
                </a:cxn>
                <a:cxn ang="0">
                  <a:pos x="7288" y="54486"/>
                </a:cxn>
                <a:cxn ang="0">
                  <a:pos x="7288" y="201745"/>
                </a:cxn>
                <a:cxn ang="0">
                  <a:pos x="21134" y="235614"/>
                </a:cxn>
                <a:cxn ang="0">
                  <a:pos x="53929" y="248868"/>
                </a:cxn>
                <a:cxn ang="0">
                  <a:pos x="73606" y="248868"/>
                </a:cxn>
                <a:cxn ang="0">
                  <a:pos x="115874" y="223097"/>
                </a:cxn>
                <a:cxn ang="0">
                  <a:pos x="120247" y="220889"/>
                </a:cxn>
                <a:cxn ang="0">
                  <a:pos x="122433" y="226043"/>
                </a:cxn>
                <a:cxn ang="0">
                  <a:pos x="102028" y="248131"/>
                </a:cxn>
                <a:cxn ang="0">
                  <a:pos x="73606" y="256967"/>
                </a:cxn>
                <a:cxn ang="0">
                  <a:pos x="53929" y="256967"/>
                </a:cxn>
                <a:cxn ang="0">
                  <a:pos x="16033" y="240769"/>
                </a:cxn>
                <a:cxn ang="0">
                  <a:pos x="0" y="202481"/>
                </a:cxn>
                <a:cxn ang="0">
                  <a:pos x="0" y="54486"/>
                </a:cxn>
                <a:cxn ang="0">
                  <a:pos x="16033" y="15462"/>
                </a:cxn>
                <a:cxn ang="0">
                  <a:pos x="53929" y="0"/>
                </a:cxn>
                <a:cxn ang="0">
                  <a:pos x="73606" y="0"/>
                </a:cxn>
                <a:cxn ang="0">
                  <a:pos x="102756" y="8099"/>
                </a:cxn>
                <a:cxn ang="0">
                  <a:pos x="122433" y="30188"/>
                </a:cxn>
              </a:cxnLst>
              <a:rect l="txL" t="txT" r="txR" b="txB"/>
              <a:pathLst>
                <a:path w="169" h="349">
                  <a:moveTo>
                    <a:pt x="168" y="41"/>
                  </a:moveTo>
                  <a:cubicBezTo>
                    <a:pt x="169" y="44"/>
                    <a:pt x="169" y="47"/>
                    <a:pt x="166" y="48"/>
                  </a:cubicBezTo>
                  <a:cubicBezTo>
                    <a:pt x="163" y="50"/>
                    <a:pt x="160" y="49"/>
                    <a:pt x="159" y="46"/>
                  </a:cubicBezTo>
                  <a:cubicBezTo>
                    <a:pt x="154" y="35"/>
                    <a:pt x="146" y="26"/>
                    <a:pt x="135" y="19"/>
                  </a:cubicBezTo>
                  <a:cubicBezTo>
                    <a:pt x="125" y="13"/>
                    <a:pt x="114" y="10"/>
                    <a:pt x="101" y="10"/>
                  </a:cubicBezTo>
                  <a:cubicBezTo>
                    <a:pt x="74" y="10"/>
                    <a:pt x="74" y="10"/>
                    <a:pt x="74" y="10"/>
                  </a:cubicBezTo>
                  <a:cubicBezTo>
                    <a:pt x="56" y="10"/>
                    <a:pt x="41" y="16"/>
                    <a:pt x="29" y="28"/>
                  </a:cubicBezTo>
                  <a:cubicBezTo>
                    <a:pt x="16" y="41"/>
                    <a:pt x="10" y="56"/>
                    <a:pt x="10" y="74"/>
                  </a:cubicBezTo>
                  <a:cubicBezTo>
                    <a:pt x="10" y="274"/>
                    <a:pt x="10" y="274"/>
                    <a:pt x="10" y="274"/>
                  </a:cubicBezTo>
                  <a:cubicBezTo>
                    <a:pt x="10" y="292"/>
                    <a:pt x="16" y="307"/>
                    <a:pt x="29" y="320"/>
                  </a:cubicBezTo>
                  <a:cubicBezTo>
                    <a:pt x="41" y="332"/>
                    <a:pt x="56" y="338"/>
                    <a:pt x="74" y="338"/>
                  </a:cubicBezTo>
                  <a:cubicBezTo>
                    <a:pt x="101" y="338"/>
                    <a:pt x="101" y="338"/>
                    <a:pt x="101" y="338"/>
                  </a:cubicBezTo>
                  <a:cubicBezTo>
                    <a:pt x="128" y="338"/>
                    <a:pt x="147" y="326"/>
                    <a:pt x="159" y="303"/>
                  </a:cubicBezTo>
                  <a:cubicBezTo>
                    <a:pt x="160" y="300"/>
                    <a:pt x="163" y="299"/>
                    <a:pt x="165" y="300"/>
                  </a:cubicBezTo>
                  <a:cubicBezTo>
                    <a:pt x="168" y="302"/>
                    <a:pt x="169" y="304"/>
                    <a:pt x="168" y="307"/>
                  </a:cubicBezTo>
                  <a:cubicBezTo>
                    <a:pt x="161" y="320"/>
                    <a:pt x="152" y="330"/>
                    <a:pt x="140" y="337"/>
                  </a:cubicBezTo>
                  <a:cubicBezTo>
                    <a:pt x="128" y="345"/>
                    <a:pt x="115" y="349"/>
                    <a:pt x="101" y="349"/>
                  </a:cubicBezTo>
                  <a:cubicBezTo>
                    <a:pt x="74" y="349"/>
                    <a:pt x="74" y="349"/>
                    <a:pt x="74" y="349"/>
                  </a:cubicBezTo>
                  <a:cubicBezTo>
                    <a:pt x="54" y="349"/>
                    <a:pt x="36" y="341"/>
                    <a:pt x="22" y="327"/>
                  </a:cubicBezTo>
                  <a:cubicBezTo>
                    <a:pt x="8" y="312"/>
                    <a:pt x="0" y="295"/>
                    <a:pt x="0" y="275"/>
                  </a:cubicBezTo>
                  <a:cubicBezTo>
                    <a:pt x="0" y="74"/>
                    <a:pt x="0" y="74"/>
                    <a:pt x="0" y="74"/>
                  </a:cubicBezTo>
                  <a:cubicBezTo>
                    <a:pt x="0" y="53"/>
                    <a:pt x="8" y="36"/>
                    <a:pt x="22" y="21"/>
                  </a:cubicBezTo>
                  <a:cubicBezTo>
                    <a:pt x="36" y="7"/>
                    <a:pt x="54" y="0"/>
                    <a:pt x="74" y="0"/>
                  </a:cubicBezTo>
                  <a:cubicBezTo>
                    <a:pt x="101" y="0"/>
                    <a:pt x="101" y="0"/>
                    <a:pt x="101" y="0"/>
                  </a:cubicBezTo>
                  <a:cubicBezTo>
                    <a:pt x="115" y="0"/>
                    <a:pt x="128" y="3"/>
                    <a:pt x="141" y="11"/>
                  </a:cubicBezTo>
                  <a:cubicBezTo>
                    <a:pt x="153" y="18"/>
                    <a:pt x="162" y="29"/>
                    <a:pt x="168" y="41"/>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0" name="Freeform 56"/>
            <p:cNvSpPr/>
            <p:nvPr/>
          </p:nvSpPr>
          <p:spPr>
            <a:xfrm>
              <a:off x="1552445" y="0"/>
              <a:ext cx="124682" cy="256967"/>
            </a:xfrm>
            <a:custGeom>
              <a:avLst/>
              <a:gdLst>
                <a:gd name="txL" fmla="*/ 0 w 169"/>
                <a:gd name="txT" fmla="*/ 0 h 349"/>
                <a:gd name="txR" fmla="*/ 169 w 169"/>
                <a:gd name="txB" fmla="*/ 349 h 349"/>
              </a:gdLst>
              <a:ahLst/>
              <a:cxnLst>
                <a:cxn ang="0">
                  <a:pos x="123206" y="29452"/>
                </a:cxn>
                <a:cxn ang="0">
                  <a:pos x="122469" y="34606"/>
                </a:cxn>
                <a:cxn ang="0">
                  <a:pos x="117304" y="33870"/>
                </a:cxn>
                <a:cxn ang="0">
                  <a:pos x="62710" y="6627"/>
                </a:cxn>
                <a:cxn ang="0">
                  <a:pos x="61234" y="6627"/>
                </a:cxn>
                <a:cxn ang="0">
                  <a:pos x="22871" y="22825"/>
                </a:cxn>
                <a:cxn ang="0">
                  <a:pos x="7378" y="61112"/>
                </a:cxn>
                <a:cxn ang="0">
                  <a:pos x="33937" y="106763"/>
                </a:cxn>
                <a:cxn ang="0">
                  <a:pos x="92958" y="142841"/>
                </a:cxn>
                <a:cxn ang="0">
                  <a:pos x="123206" y="194382"/>
                </a:cxn>
                <a:cxn ang="0">
                  <a:pos x="120255" y="212053"/>
                </a:cxn>
                <a:cxn ang="0">
                  <a:pos x="98860" y="244450"/>
                </a:cxn>
                <a:cxn ang="0">
                  <a:pos x="61972" y="256967"/>
                </a:cxn>
                <a:cxn ang="0">
                  <a:pos x="60497" y="256967"/>
                </a:cxn>
                <a:cxn ang="0">
                  <a:pos x="1476" y="227515"/>
                </a:cxn>
                <a:cxn ang="0">
                  <a:pos x="1476" y="222361"/>
                </a:cxn>
                <a:cxn ang="0">
                  <a:pos x="7378" y="223097"/>
                </a:cxn>
                <a:cxn ang="0">
                  <a:pos x="60497" y="249604"/>
                </a:cxn>
                <a:cxn ang="0">
                  <a:pos x="61972" y="249604"/>
                </a:cxn>
                <a:cxn ang="0">
                  <a:pos x="100336" y="233406"/>
                </a:cxn>
                <a:cxn ang="0">
                  <a:pos x="115829" y="195118"/>
                </a:cxn>
                <a:cxn ang="0">
                  <a:pos x="89269" y="148732"/>
                </a:cxn>
                <a:cxn ang="0">
                  <a:pos x="30248" y="113389"/>
                </a:cxn>
                <a:cxn ang="0">
                  <a:pos x="0" y="61849"/>
                </a:cxn>
                <a:cxn ang="0">
                  <a:pos x="2951" y="44178"/>
                </a:cxn>
                <a:cxn ang="0">
                  <a:pos x="24346" y="11781"/>
                </a:cxn>
                <a:cxn ang="0">
                  <a:pos x="61234" y="0"/>
                </a:cxn>
                <a:cxn ang="0">
                  <a:pos x="62710" y="0"/>
                </a:cxn>
                <a:cxn ang="0">
                  <a:pos x="123206" y="29452"/>
                </a:cxn>
              </a:cxnLst>
              <a:rect l="txL" t="txT" r="txR" b="txB"/>
              <a:pathLst>
                <a:path w="169" h="349">
                  <a:moveTo>
                    <a:pt x="167" y="40"/>
                  </a:moveTo>
                  <a:cubicBezTo>
                    <a:pt x="169" y="43"/>
                    <a:pt x="169" y="45"/>
                    <a:pt x="166" y="47"/>
                  </a:cubicBezTo>
                  <a:cubicBezTo>
                    <a:pt x="163" y="49"/>
                    <a:pt x="161" y="49"/>
                    <a:pt x="159" y="46"/>
                  </a:cubicBezTo>
                  <a:cubicBezTo>
                    <a:pt x="140" y="22"/>
                    <a:pt x="116" y="9"/>
                    <a:pt x="85" y="9"/>
                  </a:cubicBezTo>
                  <a:cubicBezTo>
                    <a:pt x="83" y="9"/>
                    <a:pt x="83" y="9"/>
                    <a:pt x="83" y="9"/>
                  </a:cubicBezTo>
                  <a:cubicBezTo>
                    <a:pt x="62" y="9"/>
                    <a:pt x="45" y="17"/>
                    <a:pt x="31" y="31"/>
                  </a:cubicBezTo>
                  <a:cubicBezTo>
                    <a:pt x="17" y="45"/>
                    <a:pt x="10" y="63"/>
                    <a:pt x="10" y="83"/>
                  </a:cubicBezTo>
                  <a:cubicBezTo>
                    <a:pt x="10" y="110"/>
                    <a:pt x="22" y="131"/>
                    <a:pt x="46" y="145"/>
                  </a:cubicBezTo>
                  <a:cubicBezTo>
                    <a:pt x="126" y="194"/>
                    <a:pt x="126" y="194"/>
                    <a:pt x="126" y="194"/>
                  </a:cubicBezTo>
                  <a:cubicBezTo>
                    <a:pt x="153" y="210"/>
                    <a:pt x="167" y="234"/>
                    <a:pt x="167" y="264"/>
                  </a:cubicBezTo>
                  <a:cubicBezTo>
                    <a:pt x="167" y="272"/>
                    <a:pt x="166" y="280"/>
                    <a:pt x="163" y="288"/>
                  </a:cubicBezTo>
                  <a:cubicBezTo>
                    <a:pt x="158" y="306"/>
                    <a:pt x="149" y="321"/>
                    <a:pt x="134" y="332"/>
                  </a:cubicBezTo>
                  <a:cubicBezTo>
                    <a:pt x="120" y="343"/>
                    <a:pt x="103" y="349"/>
                    <a:pt x="84" y="349"/>
                  </a:cubicBezTo>
                  <a:cubicBezTo>
                    <a:pt x="82" y="349"/>
                    <a:pt x="82" y="349"/>
                    <a:pt x="82" y="349"/>
                  </a:cubicBezTo>
                  <a:cubicBezTo>
                    <a:pt x="49" y="349"/>
                    <a:pt x="22" y="335"/>
                    <a:pt x="2" y="309"/>
                  </a:cubicBezTo>
                  <a:cubicBezTo>
                    <a:pt x="0" y="306"/>
                    <a:pt x="0" y="304"/>
                    <a:pt x="2" y="302"/>
                  </a:cubicBezTo>
                  <a:cubicBezTo>
                    <a:pt x="5" y="300"/>
                    <a:pt x="8" y="300"/>
                    <a:pt x="10" y="303"/>
                  </a:cubicBezTo>
                  <a:cubicBezTo>
                    <a:pt x="28" y="327"/>
                    <a:pt x="52" y="339"/>
                    <a:pt x="82" y="339"/>
                  </a:cubicBezTo>
                  <a:cubicBezTo>
                    <a:pt x="84" y="339"/>
                    <a:pt x="84" y="339"/>
                    <a:pt x="84" y="339"/>
                  </a:cubicBezTo>
                  <a:cubicBezTo>
                    <a:pt x="105" y="339"/>
                    <a:pt x="123" y="332"/>
                    <a:pt x="136" y="317"/>
                  </a:cubicBezTo>
                  <a:cubicBezTo>
                    <a:pt x="150" y="303"/>
                    <a:pt x="157" y="285"/>
                    <a:pt x="157" y="265"/>
                  </a:cubicBezTo>
                  <a:cubicBezTo>
                    <a:pt x="157" y="237"/>
                    <a:pt x="145" y="217"/>
                    <a:pt x="121" y="202"/>
                  </a:cubicBezTo>
                  <a:cubicBezTo>
                    <a:pt x="41" y="154"/>
                    <a:pt x="41" y="154"/>
                    <a:pt x="41" y="154"/>
                  </a:cubicBezTo>
                  <a:cubicBezTo>
                    <a:pt x="14" y="138"/>
                    <a:pt x="0" y="114"/>
                    <a:pt x="0" y="84"/>
                  </a:cubicBezTo>
                  <a:cubicBezTo>
                    <a:pt x="0" y="76"/>
                    <a:pt x="1" y="68"/>
                    <a:pt x="4" y="60"/>
                  </a:cubicBezTo>
                  <a:cubicBezTo>
                    <a:pt x="9" y="42"/>
                    <a:pt x="19" y="27"/>
                    <a:pt x="33" y="16"/>
                  </a:cubicBezTo>
                  <a:cubicBezTo>
                    <a:pt x="48" y="5"/>
                    <a:pt x="64" y="0"/>
                    <a:pt x="83" y="0"/>
                  </a:cubicBezTo>
                  <a:cubicBezTo>
                    <a:pt x="85" y="0"/>
                    <a:pt x="85" y="0"/>
                    <a:pt x="85" y="0"/>
                  </a:cubicBezTo>
                  <a:cubicBezTo>
                    <a:pt x="119" y="0"/>
                    <a:pt x="146" y="13"/>
                    <a:pt x="167" y="40"/>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grpSp>
      <p:sp>
        <p:nvSpPr>
          <p:cNvPr id="4105" name="Freeform 57"/>
          <p:cNvSpPr/>
          <p:nvPr/>
        </p:nvSpPr>
        <p:spPr>
          <a:xfrm>
            <a:off x="11012488" y="6050541"/>
            <a:ext cx="666750" cy="620712"/>
          </a:xfrm>
          <a:custGeom>
            <a:avLst/>
            <a:gdLst>
              <a:gd name="txL" fmla="*/ 0 w 1021"/>
              <a:gd name="txT" fmla="*/ 0 h 1021"/>
              <a:gd name="txR" fmla="*/ 1021 w 1021"/>
              <a:gd name="txB" fmla="*/ 1021 h 1021"/>
            </a:gdLst>
            <a:ahLst/>
            <a:cxnLst>
              <a:cxn ang="0">
                <a:pos x="642588" y="620712"/>
              </a:cxn>
              <a:cxn ang="0">
                <a:pos x="24162" y="620712"/>
              </a:cxn>
              <a:cxn ang="0">
                <a:pos x="0" y="598218"/>
              </a:cxn>
              <a:cxn ang="0">
                <a:pos x="0" y="22494"/>
              </a:cxn>
              <a:cxn ang="0">
                <a:pos x="24162" y="0"/>
              </a:cxn>
              <a:cxn ang="0">
                <a:pos x="642588" y="0"/>
              </a:cxn>
              <a:cxn ang="0">
                <a:pos x="666750" y="22494"/>
              </a:cxn>
              <a:cxn ang="0">
                <a:pos x="666750" y="598218"/>
              </a:cxn>
              <a:cxn ang="0">
                <a:pos x="642588" y="620712"/>
              </a:cxn>
            </a:cxnLst>
            <a:rect l="txL" t="txT" r="txR" b="txB"/>
            <a:pathLst>
              <a:path w="1021" h="1021">
                <a:moveTo>
                  <a:pt x="984" y="1021"/>
                </a:moveTo>
                <a:cubicBezTo>
                  <a:pt x="37" y="1021"/>
                  <a:pt x="37" y="1021"/>
                  <a:pt x="37" y="1021"/>
                </a:cubicBezTo>
                <a:cubicBezTo>
                  <a:pt x="17" y="1021"/>
                  <a:pt x="0" y="1005"/>
                  <a:pt x="0" y="984"/>
                </a:cubicBezTo>
                <a:cubicBezTo>
                  <a:pt x="0" y="37"/>
                  <a:pt x="0" y="37"/>
                  <a:pt x="0" y="37"/>
                </a:cubicBezTo>
                <a:cubicBezTo>
                  <a:pt x="0" y="17"/>
                  <a:pt x="17" y="0"/>
                  <a:pt x="37" y="0"/>
                </a:cubicBezTo>
                <a:cubicBezTo>
                  <a:pt x="984" y="0"/>
                  <a:pt x="984" y="0"/>
                  <a:pt x="984" y="0"/>
                </a:cubicBezTo>
                <a:cubicBezTo>
                  <a:pt x="1004" y="0"/>
                  <a:pt x="1021" y="17"/>
                  <a:pt x="1021" y="37"/>
                </a:cubicBezTo>
                <a:cubicBezTo>
                  <a:pt x="1021" y="984"/>
                  <a:pt x="1021" y="984"/>
                  <a:pt x="1021" y="984"/>
                </a:cubicBezTo>
                <a:cubicBezTo>
                  <a:pt x="1021" y="1005"/>
                  <a:pt x="1004" y="1021"/>
                  <a:pt x="984" y="1021"/>
                </a:cubicBezTo>
                <a:close/>
              </a:path>
            </a:pathLst>
          </a:custGeom>
          <a:noFill/>
          <a:ln w="12700" cap="rnd" cmpd="sng">
            <a:solidFill>
              <a:schemeClr val="bg1">
                <a:alpha val="100000"/>
              </a:schemeClr>
            </a:solidFill>
            <a:prstDash val="solid"/>
            <a:miter lim="800000"/>
            <a:headEnd type="none" w="med" len="med"/>
            <a:tailEnd type="none" w="med" len="me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06" name="Line 58"/>
          <p:cNvSpPr/>
          <p:nvPr/>
        </p:nvSpPr>
        <p:spPr>
          <a:xfrm>
            <a:off x="11118850" y="5974198"/>
            <a:ext cx="0" cy="107950"/>
          </a:xfrm>
          <a:prstGeom prst="line">
            <a:avLst/>
          </a:prstGeom>
          <a:ln w="12700" cap="rnd" cmpd="sng">
            <a:solidFill>
              <a:schemeClr val="bg1"/>
            </a:solidFill>
            <a:prstDash val="solid"/>
            <a:headEnd type="none" w="med" len="med"/>
            <a:tailEnd type="none" w="med" len="med"/>
          </a:ln>
        </p:spPr>
      </p:sp>
      <p:sp>
        <p:nvSpPr>
          <p:cNvPr id="4107" name="Line 59"/>
          <p:cNvSpPr/>
          <p:nvPr/>
        </p:nvSpPr>
        <p:spPr>
          <a:xfrm>
            <a:off x="11572875" y="5994978"/>
            <a:ext cx="0" cy="107950"/>
          </a:xfrm>
          <a:prstGeom prst="line">
            <a:avLst/>
          </a:prstGeom>
          <a:ln w="12700" cap="rnd" cmpd="sng">
            <a:solidFill>
              <a:schemeClr val="bg1"/>
            </a:solidFill>
            <a:prstDash val="solid"/>
            <a:headEnd type="none" w="med" len="med"/>
            <a:tailEnd type="none" w="med" len="med"/>
          </a:ln>
        </p:spPr>
      </p:sp>
      <p:sp>
        <p:nvSpPr>
          <p:cNvPr id="4108" name="Line 62"/>
          <p:cNvSpPr/>
          <p:nvPr/>
        </p:nvSpPr>
        <p:spPr>
          <a:xfrm>
            <a:off x="11063288" y="6163253"/>
            <a:ext cx="566737" cy="0"/>
          </a:xfrm>
          <a:prstGeom prst="line">
            <a:avLst/>
          </a:prstGeom>
          <a:ln w="12700" cap="rnd" cmpd="sng">
            <a:solidFill>
              <a:schemeClr val="bg1"/>
            </a:solidFill>
            <a:prstDash val="solid"/>
            <a:headEnd type="none" w="med" len="med"/>
            <a:tailEnd type="none" w="med" len="med"/>
          </a:ln>
        </p:spPr>
      </p:sp>
      <p:sp>
        <p:nvSpPr>
          <p:cNvPr id="4109" name="Text Box 33"/>
          <p:cNvSpPr txBox="1"/>
          <p:nvPr/>
        </p:nvSpPr>
        <p:spPr>
          <a:xfrm>
            <a:off x="11066463" y="6188653"/>
            <a:ext cx="665162" cy="461665"/>
          </a:xfrm>
          <a:prstGeom prst="rect">
            <a:avLst/>
          </a:prstGeom>
          <a:noFill/>
          <a:ln w="9525">
            <a:noFill/>
          </a:ln>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2400" dirty="0">
                <a:solidFill>
                  <a:srgbClr val="FFFFFF"/>
                </a:solidFill>
                <a:latin typeface="Meiryo UI" panose="020B0604030504040204" pitchFamily="34" charset="-128"/>
                <a:ea typeface="Meiryo UI" panose="020B0604030504040204" pitchFamily="34" charset="-128"/>
              </a:rPr>
              <a:t>16</a:t>
            </a:r>
            <a:endParaRPr kumimoji="0" lang="zh-CN" altLang="en-US" sz="1800" b="0" i="0" u="none" strike="noStrike" kern="1200" cap="none" spc="0" normalizeH="0" baseline="0" noProof="0" dirty="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5" name="TextBox 64"/>
          <p:cNvSpPr txBox="1"/>
          <p:nvPr/>
        </p:nvSpPr>
        <p:spPr>
          <a:xfrm>
            <a:off x="884238" y="327025"/>
            <a:ext cx="1723549" cy="400110"/>
          </a:xfrm>
          <a:prstGeom prst="rect">
            <a:avLst/>
          </a:prstGeom>
          <a:noFill/>
          <a:ln w="9525">
            <a:noFill/>
          </a:ln>
        </p:spPr>
        <p:txBody>
          <a:bodyPr wrap="none">
            <a:spAutoFit/>
          </a:bodyPr>
          <a:lstStyle/>
          <a:p>
            <a:r>
              <a:rPr lang="zh-CN" altLang="en-US" sz="2000" dirty="0">
                <a:solidFill>
                  <a:srgbClr val="F8F8F8"/>
                </a:solidFill>
                <a:latin typeface="微软雅黑" panose="020B0503020204020204" pitchFamily="34" charset="-122"/>
                <a:ea typeface="微软雅黑" panose="020B0503020204020204" pitchFamily="34" charset="-122"/>
              </a:rPr>
              <a:t>五、模型架构</a:t>
            </a:r>
          </a:p>
        </p:txBody>
      </p:sp>
      <p:sp>
        <p:nvSpPr>
          <p:cNvPr id="2" name="文本框 1">
            <a:extLst>
              <a:ext uri="{FF2B5EF4-FFF2-40B4-BE49-F238E27FC236}">
                <a16:creationId xmlns:a16="http://schemas.microsoft.com/office/drawing/2014/main" id="{F0087167-A39C-54EC-9109-FC7D6D9B095D}"/>
              </a:ext>
            </a:extLst>
          </p:cNvPr>
          <p:cNvSpPr txBox="1"/>
          <p:nvPr/>
        </p:nvSpPr>
        <p:spPr>
          <a:xfrm>
            <a:off x="711808" y="1467420"/>
            <a:ext cx="3723306" cy="369332"/>
          </a:xfrm>
          <a:prstGeom prst="rect">
            <a:avLst/>
          </a:prstGeom>
          <a:noFill/>
        </p:spPr>
        <p:txBody>
          <a:bodyPr wrap="square" rtlCol="0">
            <a:spAutoFit/>
          </a:bodyPr>
          <a:lstStyle/>
          <a:p>
            <a:r>
              <a:rPr lang="en-US" altLang="zh-CN" dirty="0" err="1"/>
              <a:t>SimCSE</a:t>
            </a:r>
            <a:r>
              <a:rPr lang="zh-CN" altLang="en-US" dirty="0"/>
              <a:t>处理</a:t>
            </a:r>
          </a:p>
        </p:txBody>
      </p:sp>
      <p:sp>
        <p:nvSpPr>
          <p:cNvPr id="6" name="文本框 5">
            <a:extLst>
              <a:ext uri="{FF2B5EF4-FFF2-40B4-BE49-F238E27FC236}">
                <a16:creationId xmlns:a16="http://schemas.microsoft.com/office/drawing/2014/main" id="{7091F838-F3AA-8058-B76D-6125A5B7AE76}"/>
              </a:ext>
            </a:extLst>
          </p:cNvPr>
          <p:cNvSpPr txBox="1"/>
          <p:nvPr/>
        </p:nvSpPr>
        <p:spPr>
          <a:xfrm>
            <a:off x="784185" y="5974198"/>
            <a:ext cx="7795843" cy="276999"/>
          </a:xfrm>
          <a:prstGeom prst="rect">
            <a:avLst/>
          </a:prstGeom>
          <a:noFill/>
        </p:spPr>
        <p:txBody>
          <a:bodyPr wrap="square">
            <a:spAutoFit/>
          </a:bodyPr>
          <a:lstStyle/>
          <a:p>
            <a:r>
              <a:rPr lang="en-US" altLang="zh-CN" sz="1200" b="1" dirty="0" err="1">
                <a:solidFill>
                  <a:schemeClr val="bg1"/>
                </a:solidFill>
              </a:rPr>
              <a:t>SimCSE</a:t>
            </a:r>
            <a:r>
              <a:rPr lang="en-US" altLang="zh-CN" sz="1200" b="1" dirty="0">
                <a:solidFill>
                  <a:schemeClr val="bg1"/>
                </a:solidFill>
              </a:rPr>
              <a:t>: Simple Contrastive Learning of Sentence Embeddings</a:t>
            </a:r>
            <a:endParaRPr lang="zh-CN" altLang="en-US" sz="1200" b="1" dirty="0">
              <a:solidFill>
                <a:schemeClr val="bg1"/>
              </a:solidFill>
            </a:endParaRPr>
          </a:p>
        </p:txBody>
      </p:sp>
      <p:sp>
        <p:nvSpPr>
          <p:cNvPr id="5" name="文本框 4">
            <a:extLst>
              <a:ext uri="{FF2B5EF4-FFF2-40B4-BE49-F238E27FC236}">
                <a16:creationId xmlns:a16="http://schemas.microsoft.com/office/drawing/2014/main" id="{F3F63365-7677-4970-5317-7600B1D967A5}"/>
              </a:ext>
            </a:extLst>
          </p:cNvPr>
          <p:cNvSpPr txBox="1"/>
          <p:nvPr/>
        </p:nvSpPr>
        <p:spPr>
          <a:xfrm>
            <a:off x="711808" y="2025314"/>
            <a:ext cx="6203684" cy="1200329"/>
          </a:xfrm>
          <a:prstGeom prst="rect">
            <a:avLst/>
          </a:prstGeom>
          <a:noFill/>
        </p:spPr>
        <p:txBody>
          <a:bodyPr wrap="square">
            <a:spAutoFit/>
          </a:bodyPr>
          <a:lstStyle/>
          <a:p>
            <a:r>
              <a:rPr lang="zh-CN" altLang="zh-CN" sz="1800" dirty="0">
                <a:effectLst/>
                <a:ea typeface="宋体" panose="02010600030101010101" pitchFamily="2" charset="-122"/>
                <a:cs typeface="Times New Roman" panose="02020603050405020304" pitchFamily="18" charset="0"/>
              </a:rPr>
              <a:t>构造这样一个三元组（</a:t>
            </a:r>
            <a:r>
              <a:rPr lang="en-US" altLang="zh-CN" sz="1800" dirty="0">
                <a:effectLst/>
                <a:ea typeface="宋体" panose="02010600030101010101" pitchFamily="2" charset="-122"/>
                <a:cs typeface="Times New Roman" panose="02020603050405020304" pitchFamily="18" charset="0"/>
              </a:rPr>
              <a:t>X</a:t>
            </a:r>
            <a:r>
              <a:rPr lang="zh-CN" altLang="zh-CN" sz="1800" dirty="0">
                <a:effectLst/>
                <a:ea typeface="宋体" panose="02010600030101010101" pitchFamily="2" charset="-122"/>
                <a:cs typeface="Times New Roman" panose="02020603050405020304" pitchFamily="18" charset="0"/>
              </a:rPr>
              <a:t>，</a:t>
            </a:r>
            <a:r>
              <a:rPr lang="en-US" altLang="zh-CN" sz="1800" dirty="0">
                <a:effectLst/>
                <a:ea typeface="宋体" panose="02010600030101010101" pitchFamily="2" charset="-122"/>
                <a:cs typeface="Times New Roman" panose="02020603050405020304" pitchFamily="18" charset="0"/>
              </a:rPr>
              <a:t>X+</a:t>
            </a:r>
            <a:r>
              <a:rPr lang="zh-CN" altLang="en-US" sz="1800" dirty="0">
                <a:effectLst/>
                <a:ea typeface="宋体" panose="02010600030101010101" pitchFamily="2" charset="-122"/>
                <a:cs typeface="Times New Roman" panose="02020603050405020304" pitchFamily="18" charset="0"/>
              </a:rPr>
              <a:t>，</a:t>
            </a:r>
            <a:r>
              <a:rPr lang="en-US" altLang="zh-CN" sz="1800" dirty="0">
                <a:effectLst/>
                <a:ea typeface="宋体" panose="02010600030101010101" pitchFamily="2" charset="-122"/>
                <a:cs typeface="Times New Roman" panose="02020603050405020304" pitchFamily="18" charset="0"/>
              </a:rPr>
              <a:t>X-</a:t>
            </a:r>
            <a:r>
              <a:rPr lang="zh-CN" altLang="zh-CN" sz="1800" dirty="0">
                <a:effectLst/>
                <a:ea typeface="宋体" panose="02010600030101010101" pitchFamily="2" charset="-122"/>
                <a:cs typeface="Times New Roman" panose="02020603050405020304" pitchFamily="18" charset="0"/>
              </a:rPr>
              <a:t>），将多个元组同时输入到文本向量抽取的模型中进行特征抽取，既然是对比学习，则需要正样例与负样例，在</a:t>
            </a:r>
            <a:r>
              <a:rPr lang="en-US" altLang="zh-CN" sz="1800" dirty="0" err="1">
                <a:effectLst/>
                <a:ea typeface="宋体" panose="02010600030101010101" pitchFamily="2" charset="-122"/>
                <a:cs typeface="Times New Roman" panose="02020603050405020304" pitchFamily="18" charset="0"/>
              </a:rPr>
              <a:t>SimCSE</a:t>
            </a:r>
            <a:r>
              <a:rPr lang="zh-CN" altLang="zh-CN" sz="1800" dirty="0">
                <a:effectLst/>
                <a:ea typeface="宋体" panose="02010600030101010101" pitchFamily="2" charset="-122"/>
                <a:cs typeface="Times New Roman" panose="02020603050405020304" pitchFamily="18" charset="0"/>
              </a:rPr>
              <a:t>中其中</a:t>
            </a:r>
            <a:r>
              <a:rPr lang="en-US" altLang="zh-CN" sz="1800" dirty="0">
                <a:effectLst/>
                <a:ea typeface="宋体" panose="02010600030101010101" pitchFamily="2" charset="-122"/>
                <a:cs typeface="Times New Roman" panose="02020603050405020304" pitchFamily="18" charset="0"/>
              </a:rPr>
              <a:t>X+</a:t>
            </a:r>
            <a:r>
              <a:rPr lang="zh-CN" altLang="zh-CN" sz="1800" dirty="0">
                <a:effectLst/>
                <a:ea typeface="宋体" panose="02010600030101010101" pitchFamily="2" charset="-122"/>
                <a:cs typeface="Times New Roman" panose="02020603050405020304" pitchFamily="18" charset="0"/>
              </a:rPr>
              <a:t>作为</a:t>
            </a:r>
            <a:r>
              <a:rPr lang="en-US" altLang="zh-CN" sz="1800" dirty="0">
                <a:effectLst/>
                <a:ea typeface="宋体" panose="02010600030101010101" pitchFamily="2" charset="-122"/>
                <a:cs typeface="Times New Roman" panose="02020603050405020304" pitchFamily="18" charset="0"/>
              </a:rPr>
              <a:t>X</a:t>
            </a:r>
            <a:r>
              <a:rPr lang="zh-CN" altLang="zh-CN" sz="1800" dirty="0">
                <a:effectLst/>
                <a:ea typeface="宋体" panose="02010600030101010101" pitchFamily="2" charset="-122"/>
                <a:cs typeface="Times New Roman" panose="02020603050405020304" pitchFamily="18" charset="0"/>
              </a:rPr>
              <a:t>的正样例，同一</a:t>
            </a:r>
            <a:r>
              <a:rPr lang="en-US" altLang="zh-CN" sz="1800" dirty="0">
                <a:effectLst/>
                <a:ea typeface="宋体" panose="02010600030101010101" pitchFamily="2" charset="-122"/>
                <a:cs typeface="Times New Roman" panose="02020603050405020304" pitchFamily="18" charset="0"/>
              </a:rPr>
              <a:t>batch</a:t>
            </a:r>
            <a:r>
              <a:rPr lang="zh-CN" altLang="zh-CN" sz="1800" dirty="0">
                <a:effectLst/>
                <a:ea typeface="宋体" panose="02010600030101010101" pitchFamily="2" charset="-122"/>
                <a:cs typeface="Times New Roman" panose="02020603050405020304" pitchFamily="18" charset="0"/>
              </a:rPr>
              <a:t>中不同语句作为负样例。</a:t>
            </a:r>
            <a:endParaRPr lang="zh-CN" altLang="en-US" dirty="0"/>
          </a:p>
        </p:txBody>
      </p:sp>
    </p:spTree>
    <p:extLst>
      <p:ext uri="{BB962C8B-B14F-4D97-AF65-F5344CB8AC3E}">
        <p14:creationId xmlns:p14="http://schemas.microsoft.com/office/powerpoint/2010/main" val="23053629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五边形 46"/>
          <p:cNvSpPr/>
          <p:nvPr/>
        </p:nvSpPr>
        <p:spPr>
          <a:xfrm>
            <a:off x="85725" y="258763"/>
            <a:ext cx="765175" cy="487362"/>
          </a:xfrm>
          <a:prstGeom prst="homePlate">
            <a:avLst>
              <a:gd name="adj" fmla="val 29641"/>
            </a:avLst>
          </a:prstGeom>
          <a:solidFill>
            <a:schemeClr val="bg1"/>
          </a:solidFill>
          <a:ln w="9525">
            <a:noFill/>
          </a:ln>
        </p:spPr>
        <p:txBody>
          <a:bodyPr lIns="90170" tIns="46990" rIns="90170" bIns="46990"/>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00" name="五边形 46"/>
          <p:cNvSpPr/>
          <p:nvPr/>
        </p:nvSpPr>
        <p:spPr>
          <a:xfrm>
            <a:off x="0" y="258763"/>
            <a:ext cx="765175" cy="487362"/>
          </a:xfrm>
          <a:prstGeom prst="homePlate">
            <a:avLst>
              <a:gd name="adj" fmla="val 29641"/>
            </a:avLst>
          </a:prstGeom>
          <a:solidFill>
            <a:schemeClr val="bg2"/>
          </a:solidFill>
          <a:ln w="9525">
            <a:noFill/>
          </a:ln>
        </p:spPr>
        <p:txBody>
          <a:bodyPr lIns="90170" tIns="46990" rIns="90170" bIns="46990"/>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4103" name="TIMELINE"/>
          <p:cNvGrpSpPr/>
          <p:nvPr/>
        </p:nvGrpSpPr>
        <p:grpSpPr>
          <a:xfrm>
            <a:off x="9302750" y="6052128"/>
            <a:ext cx="1570038" cy="349250"/>
            <a:chOff x="0" y="0"/>
            <a:chExt cx="1775962" cy="424224"/>
          </a:xfrm>
        </p:grpSpPr>
        <p:sp>
          <p:nvSpPr>
            <p:cNvPr id="4171" name="Freeform 37"/>
            <p:cNvSpPr/>
            <p:nvPr/>
          </p:nvSpPr>
          <p:spPr>
            <a:xfrm>
              <a:off x="0" y="1520"/>
              <a:ext cx="217434" cy="422703"/>
            </a:xfrm>
            <a:custGeom>
              <a:avLst/>
              <a:gdLst>
                <a:gd name="txL" fmla="*/ 0 w 296"/>
                <a:gd name="txT" fmla="*/ 0 h 573"/>
                <a:gd name="txR" fmla="*/ 296 w 296"/>
                <a:gd name="txB" fmla="*/ 573 h 573"/>
              </a:gdLst>
              <a:ahLst/>
              <a:cxnLst>
                <a:cxn ang="0">
                  <a:pos x="217434" y="11066"/>
                </a:cxn>
                <a:cxn ang="0">
                  <a:pos x="206415" y="22869"/>
                </a:cxn>
                <a:cxn ang="0">
                  <a:pos x="122674" y="22869"/>
                </a:cxn>
                <a:cxn ang="0">
                  <a:pos x="120470" y="25820"/>
                </a:cxn>
                <a:cxn ang="0">
                  <a:pos x="120470" y="410900"/>
                </a:cxn>
                <a:cxn ang="0">
                  <a:pos x="109452" y="422703"/>
                </a:cxn>
                <a:cxn ang="0">
                  <a:pos x="97698" y="410900"/>
                </a:cxn>
                <a:cxn ang="0">
                  <a:pos x="97698" y="25820"/>
                </a:cxn>
                <a:cxn ang="0">
                  <a:pos x="94760" y="22869"/>
                </a:cxn>
                <a:cxn ang="0">
                  <a:pos x="11753" y="22869"/>
                </a:cxn>
                <a:cxn ang="0">
                  <a:pos x="0" y="11066"/>
                </a:cxn>
                <a:cxn ang="0">
                  <a:pos x="11753" y="0"/>
                </a:cxn>
                <a:cxn ang="0">
                  <a:pos x="206415" y="0"/>
                </a:cxn>
                <a:cxn ang="0">
                  <a:pos x="217434" y="11066"/>
                </a:cxn>
              </a:cxnLst>
              <a:rect l="txL" t="txT" r="txR" b="txB"/>
              <a:pathLst>
                <a:path w="296" h="573">
                  <a:moveTo>
                    <a:pt x="296" y="15"/>
                  </a:moveTo>
                  <a:cubicBezTo>
                    <a:pt x="296" y="26"/>
                    <a:pt x="291" y="31"/>
                    <a:pt x="281" y="31"/>
                  </a:cubicBezTo>
                  <a:cubicBezTo>
                    <a:pt x="167" y="31"/>
                    <a:pt x="167" y="31"/>
                    <a:pt x="167" y="31"/>
                  </a:cubicBezTo>
                  <a:cubicBezTo>
                    <a:pt x="165" y="31"/>
                    <a:pt x="164" y="32"/>
                    <a:pt x="164" y="35"/>
                  </a:cubicBezTo>
                  <a:cubicBezTo>
                    <a:pt x="164" y="557"/>
                    <a:pt x="164" y="557"/>
                    <a:pt x="164" y="557"/>
                  </a:cubicBezTo>
                  <a:cubicBezTo>
                    <a:pt x="164" y="567"/>
                    <a:pt x="159" y="573"/>
                    <a:pt x="149" y="573"/>
                  </a:cubicBezTo>
                  <a:cubicBezTo>
                    <a:pt x="138" y="573"/>
                    <a:pt x="133" y="567"/>
                    <a:pt x="133" y="557"/>
                  </a:cubicBezTo>
                  <a:cubicBezTo>
                    <a:pt x="133" y="35"/>
                    <a:pt x="133" y="35"/>
                    <a:pt x="133" y="35"/>
                  </a:cubicBezTo>
                  <a:cubicBezTo>
                    <a:pt x="133" y="32"/>
                    <a:pt x="132" y="31"/>
                    <a:pt x="129" y="31"/>
                  </a:cubicBezTo>
                  <a:cubicBezTo>
                    <a:pt x="16" y="31"/>
                    <a:pt x="16" y="31"/>
                    <a:pt x="16" y="31"/>
                  </a:cubicBezTo>
                  <a:cubicBezTo>
                    <a:pt x="5" y="31"/>
                    <a:pt x="0" y="26"/>
                    <a:pt x="0" y="15"/>
                  </a:cubicBezTo>
                  <a:cubicBezTo>
                    <a:pt x="0" y="5"/>
                    <a:pt x="5" y="0"/>
                    <a:pt x="16" y="0"/>
                  </a:cubicBezTo>
                  <a:cubicBezTo>
                    <a:pt x="281" y="0"/>
                    <a:pt x="281" y="0"/>
                    <a:pt x="281" y="0"/>
                  </a:cubicBezTo>
                  <a:cubicBezTo>
                    <a:pt x="291" y="0"/>
                    <a:pt x="296" y="5"/>
                    <a:pt x="296" y="15"/>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2" name="Freeform 38"/>
            <p:cNvSpPr/>
            <p:nvPr/>
          </p:nvSpPr>
          <p:spPr>
            <a:xfrm>
              <a:off x="275214" y="1520"/>
              <a:ext cx="22808" cy="422703"/>
            </a:xfrm>
            <a:custGeom>
              <a:avLst/>
              <a:gdLst>
                <a:gd name="txL" fmla="*/ 0 w 31"/>
                <a:gd name="txT" fmla="*/ 0 h 573"/>
                <a:gd name="txR" fmla="*/ 31 w 31"/>
                <a:gd name="txB" fmla="*/ 573 h 573"/>
              </a:gdLst>
              <a:ahLst/>
              <a:cxnLst>
                <a:cxn ang="0">
                  <a:pos x="22808" y="410900"/>
                </a:cxn>
                <a:cxn ang="0">
                  <a:pos x="11036" y="422703"/>
                </a:cxn>
                <a:cxn ang="0">
                  <a:pos x="0" y="410900"/>
                </a:cxn>
                <a:cxn ang="0">
                  <a:pos x="0" y="11066"/>
                </a:cxn>
                <a:cxn ang="0">
                  <a:pos x="11036" y="0"/>
                </a:cxn>
                <a:cxn ang="0">
                  <a:pos x="22808" y="11066"/>
                </a:cxn>
                <a:cxn ang="0">
                  <a:pos x="22808" y="410900"/>
                </a:cxn>
              </a:cxnLst>
              <a:rect l="txL" t="txT" r="txR" b="txB"/>
              <a:pathLst>
                <a:path w="31" h="573">
                  <a:moveTo>
                    <a:pt x="31" y="557"/>
                  </a:moveTo>
                  <a:cubicBezTo>
                    <a:pt x="31" y="567"/>
                    <a:pt x="25" y="573"/>
                    <a:pt x="15" y="573"/>
                  </a:cubicBezTo>
                  <a:cubicBezTo>
                    <a:pt x="5" y="573"/>
                    <a:pt x="0" y="567"/>
                    <a:pt x="0" y="557"/>
                  </a:cubicBezTo>
                  <a:cubicBezTo>
                    <a:pt x="0" y="15"/>
                    <a:pt x="0" y="15"/>
                    <a:pt x="0" y="15"/>
                  </a:cubicBezTo>
                  <a:cubicBezTo>
                    <a:pt x="0" y="5"/>
                    <a:pt x="5" y="0"/>
                    <a:pt x="15" y="0"/>
                  </a:cubicBezTo>
                  <a:cubicBezTo>
                    <a:pt x="25" y="0"/>
                    <a:pt x="31" y="5"/>
                    <a:pt x="31" y="15"/>
                  </a:cubicBezTo>
                  <a:lnTo>
                    <a:pt x="31" y="557"/>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3" name="Freeform 39"/>
            <p:cNvSpPr/>
            <p:nvPr/>
          </p:nvSpPr>
          <p:spPr>
            <a:xfrm>
              <a:off x="355800" y="0"/>
              <a:ext cx="302583" cy="424224"/>
            </a:xfrm>
            <a:custGeom>
              <a:avLst/>
              <a:gdLst>
                <a:gd name="txL" fmla="*/ 0 w 410"/>
                <a:gd name="txT" fmla="*/ 0 h 575"/>
                <a:gd name="txR" fmla="*/ 410 w 410"/>
                <a:gd name="txB" fmla="*/ 575 h 575"/>
              </a:gdLst>
              <a:ahLst/>
              <a:cxnLst>
                <a:cxn ang="0">
                  <a:pos x="302583" y="412420"/>
                </a:cxn>
                <a:cxn ang="0">
                  <a:pos x="291513" y="424224"/>
                </a:cxn>
                <a:cxn ang="0">
                  <a:pos x="280443" y="412420"/>
                </a:cxn>
                <a:cxn ang="0">
                  <a:pos x="280443" y="67876"/>
                </a:cxn>
                <a:cxn ang="0">
                  <a:pos x="278967" y="67138"/>
                </a:cxn>
                <a:cxn ang="0">
                  <a:pos x="277491" y="67876"/>
                </a:cxn>
                <a:cxn ang="0">
                  <a:pos x="161624" y="303228"/>
                </a:cxn>
                <a:cxn ang="0">
                  <a:pos x="151292" y="309868"/>
                </a:cxn>
                <a:cxn ang="0">
                  <a:pos x="140959" y="303228"/>
                </a:cxn>
                <a:cxn ang="0">
                  <a:pos x="25092" y="67876"/>
                </a:cxn>
                <a:cxn ang="0">
                  <a:pos x="24354" y="67138"/>
                </a:cxn>
                <a:cxn ang="0">
                  <a:pos x="22878" y="67876"/>
                </a:cxn>
                <a:cxn ang="0">
                  <a:pos x="22878" y="412420"/>
                </a:cxn>
                <a:cxn ang="0">
                  <a:pos x="11808" y="424224"/>
                </a:cxn>
                <a:cxn ang="0">
                  <a:pos x="0" y="412420"/>
                </a:cxn>
                <a:cxn ang="0">
                  <a:pos x="0" y="12542"/>
                </a:cxn>
                <a:cxn ang="0">
                  <a:pos x="8856" y="1476"/>
                </a:cxn>
                <a:cxn ang="0">
                  <a:pos x="22140" y="8853"/>
                </a:cxn>
                <a:cxn ang="0">
                  <a:pos x="149815" y="270028"/>
                </a:cxn>
                <a:cxn ang="0">
                  <a:pos x="152768" y="270028"/>
                </a:cxn>
                <a:cxn ang="0">
                  <a:pos x="281181" y="8853"/>
                </a:cxn>
                <a:cxn ang="0">
                  <a:pos x="293727" y="1476"/>
                </a:cxn>
                <a:cxn ang="0">
                  <a:pos x="302583" y="12542"/>
                </a:cxn>
                <a:cxn ang="0">
                  <a:pos x="302583" y="412420"/>
                </a:cxn>
              </a:cxnLst>
              <a:rect l="txL" t="txT" r="txR" b="txB"/>
              <a:pathLst>
                <a:path w="410" h="575">
                  <a:moveTo>
                    <a:pt x="410" y="559"/>
                  </a:moveTo>
                  <a:cubicBezTo>
                    <a:pt x="410" y="569"/>
                    <a:pt x="405" y="575"/>
                    <a:pt x="395" y="575"/>
                  </a:cubicBezTo>
                  <a:cubicBezTo>
                    <a:pt x="385" y="575"/>
                    <a:pt x="380" y="569"/>
                    <a:pt x="380" y="559"/>
                  </a:cubicBezTo>
                  <a:cubicBezTo>
                    <a:pt x="380" y="92"/>
                    <a:pt x="380" y="92"/>
                    <a:pt x="380" y="92"/>
                  </a:cubicBezTo>
                  <a:cubicBezTo>
                    <a:pt x="380" y="92"/>
                    <a:pt x="379" y="91"/>
                    <a:pt x="378" y="91"/>
                  </a:cubicBezTo>
                  <a:cubicBezTo>
                    <a:pt x="377" y="91"/>
                    <a:pt x="376" y="91"/>
                    <a:pt x="376" y="92"/>
                  </a:cubicBezTo>
                  <a:cubicBezTo>
                    <a:pt x="219" y="411"/>
                    <a:pt x="219" y="411"/>
                    <a:pt x="219" y="411"/>
                  </a:cubicBezTo>
                  <a:cubicBezTo>
                    <a:pt x="216" y="417"/>
                    <a:pt x="211" y="420"/>
                    <a:pt x="205" y="420"/>
                  </a:cubicBezTo>
                  <a:cubicBezTo>
                    <a:pt x="199" y="420"/>
                    <a:pt x="194" y="417"/>
                    <a:pt x="191" y="411"/>
                  </a:cubicBezTo>
                  <a:cubicBezTo>
                    <a:pt x="34" y="92"/>
                    <a:pt x="34" y="92"/>
                    <a:pt x="34" y="92"/>
                  </a:cubicBezTo>
                  <a:cubicBezTo>
                    <a:pt x="34" y="91"/>
                    <a:pt x="33" y="91"/>
                    <a:pt x="33" y="91"/>
                  </a:cubicBezTo>
                  <a:cubicBezTo>
                    <a:pt x="31" y="91"/>
                    <a:pt x="31" y="92"/>
                    <a:pt x="31" y="92"/>
                  </a:cubicBezTo>
                  <a:cubicBezTo>
                    <a:pt x="31" y="559"/>
                    <a:pt x="31" y="559"/>
                    <a:pt x="31" y="559"/>
                  </a:cubicBezTo>
                  <a:cubicBezTo>
                    <a:pt x="31" y="569"/>
                    <a:pt x="26" y="575"/>
                    <a:pt x="16" y="575"/>
                  </a:cubicBezTo>
                  <a:cubicBezTo>
                    <a:pt x="5" y="575"/>
                    <a:pt x="0" y="569"/>
                    <a:pt x="0" y="559"/>
                  </a:cubicBezTo>
                  <a:cubicBezTo>
                    <a:pt x="0" y="17"/>
                    <a:pt x="0" y="17"/>
                    <a:pt x="0" y="17"/>
                  </a:cubicBezTo>
                  <a:cubicBezTo>
                    <a:pt x="0" y="9"/>
                    <a:pt x="4" y="4"/>
                    <a:pt x="12" y="2"/>
                  </a:cubicBezTo>
                  <a:cubicBezTo>
                    <a:pt x="20" y="0"/>
                    <a:pt x="26" y="4"/>
                    <a:pt x="30" y="12"/>
                  </a:cubicBezTo>
                  <a:cubicBezTo>
                    <a:pt x="203" y="366"/>
                    <a:pt x="203" y="366"/>
                    <a:pt x="203" y="366"/>
                  </a:cubicBezTo>
                  <a:cubicBezTo>
                    <a:pt x="204" y="368"/>
                    <a:pt x="206" y="368"/>
                    <a:pt x="207" y="366"/>
                  </a:cubicBezTo>
                  <a:cubicBezTo>
                    <a:pt x="381" y="12"/>
                    <a:pt x="381" y="12"/>
                    <a:pt x="381" y="12"/>
                  </a:cubicBezTo>
                  <a:cubicBezTo>
                    <a:pt x="385" y="4"/>
                    <a:pt x="390" y="0"/>
                    <a:pt x="398" y="2"/>
                  </a:cubicBezTo>
                  <a:cubicBezTo>
                    <a:pt x="406" y="4"/>
                    <a:pt x="410" y="9"/>
                    <a:pt x="410" y="17"/>
                  </a:cubicBezTo>
                  <a:lnTo>
                    <a:pt x="410" y="559"/>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4" name="Freeform 40"/>
            <p:cNvSpPr/>
            <p:nvPr/>
          </p:nvSpPr>
          <p:spPr>
            <a:xfrm>
              <a:off x="717683" y="1520"/>
              <a:ext cx="194626" cy="422703"/>
            </a:xfrm>
            <a:custGeom>
              <a:avLst/>
              <a:gdLst>
                <a:gd name="txL" fmla="*/ 0 w 265"/>
                <a:gd name="txT" fmla="*/ 0 h 573"/>
                <a:gd name="txR" fmla="*/ 265 w 265"/>
                <a:gd name="txB" fmla="*/ 573 h 573"/>
              </a:gdLst>
              <a:ahLst/>
              <a:cxnLst>
                <a:cxn ang="0">
                  <a:pos x="194626" y="410900"/>
                </a:cxn>
                <a:cxn ang="0">
                  <a:pos x="182875" y="422703"/>
                </a:cxn>
                <a:cxn ang="0">
                  <a:pos x="11751" y="422703"/>
                </a:cxn>
                <a:cxn ang="0">
                  <a:pos x="0" y="410900"/>
                </a:cxn>
                <a:cxn ang="0">
                  <a:pos x="0" y="11066"/>
                </a:cxn>
                <a:cxn ang="0">
                  <a:pos x="11751" y="0"/>
                </a:cxn>
                <a:cxn ang="0">
                  <a:pos x="182875" y="0"/>
                </a:cxn>
                <a:cxn ang="0">
                  <a:pos x="194626" y="11066"/>
                </a:cxn>
                <a:cxn ang="0">
                  <a:pos x="182875" y="22869"/>
                </a:cxn>
                <a:cxn ang="0">
                  <a:pos x="24971" y="22869"/>
                </a:cxn>
                <a:cxn ang="0">
                  <a:pos x="22033" y="25820"/>
                </a:cxn>
                <a:cxn ang="0">
                  <a:pos x="22033" y="196229"/>
                </a:cxn>
                <a:cxn ang="0">
                  <a:pos x="24971" y="199917"/>
                </a:cxn>
                <a:cxn ang="0">
                  <a:pos x="160107" y="199917"/>
                </a:cxn>
                <a:cxn ang="0">
                  <a:pos x="171858" y="210983"/>
                </a:cxn>
                <a:cxn ang="0">
                  <a:pos x="160107" y="222786"/>
                </a:cxn>
                <a:cxn ang="0">
                  <a:pos x="24971" y="222786"/>
                </a:cxn>
                <a:cxn ang="0">
                  <a:pos x="22033" y="224999"/>
                </a:cxn>
                <a:cxn ang="0">
                  <a:pos x="22033" y="396883"/>
                </a:cxn>
                <a:cxn ang="0">
                  <a:pos x="24971" y="399834"/>
                </a:cxn>
                <a:cxn ang="0">
                  <a:pos x="182875" y="399834"/>
                </a:cxn>
                <a:cxn ang="0">
                  <a:pos x="194626" y="410900"/>
                </a:cxn>
              </a:cxnLst>
              <a:rect l="txL" t="txT" r="txR" b="txB"/>
              <a:pathLst>
                <a:path w="265" h="573">
                  <a:moveTo>
                    <a:pt x="265" y="557"/>
                  </a:moveTo>
                  <a:cubicBezTo>
                    <a:pt x="265" y="568"/>
                    <a:pt x="260" y="573"/>
                    <a:pt x="249" y="573"/>
                  </a:cubicBezTo>
                  <a:cubicBezTo>
                    <a:pt x="16" y="573"/>
                    <a:pt x="16" y="573"/>
                    <a:pt x="16" y="573"/>
                  </a:cubicBezTo>
                  <a:cubicBezTo>
                    <a:pt x="5" y="573"/>
                    <a:pt x="0" y="567"/>
                    <a:pt x="0" y="557"/>
                  </a:cubicBezTo>
                  <a:cubicBezTo>
                    <a:pt x="0" y="15"/>
                    <a:pt x="0" y="15"/>
                    <a:pt x="0" y="15"/>
                  </a:cubicBezTo>
                  <a:cubicBezTo>
                    <a:pt x="0" y="5"/>
                    <a:pt x="5" y="0"/>
                    <a:pt x="16" y="0"/>
                  </a:cubicBezTo>
                  <a:cubicBezTo>
                    <a:pt x="249" y="0"/>
                    <a:pt x="249" y="0"/>
                    <a:pt x="249" y="0"/>
                  </a:cubicBezTo>
                  <a:cubicBezTo>
                    <a:pt x="260" y="0"/>
                    <a:pt x="265" y="5"/>
                    <a:pt x="265" y="15"/>
                  </a:cubicBezTo>
                  <a:cubicBezTo>
                    <a:pt x="265" y="26"/>
                    <a:pt x="260" y="31"/>
                    <a:pt x="249" y="31"/>
                  </a:cubicBezTo>
                  <a:cubicBezTo>
                    <a:pt x="34" y="31"/>
                    <a:pt x="34" y="31"/>
                    <a:pt x="34" y="31"/>
                  </a:cubicBezTo>
                  <a:cubicBezTo>
                    <a:pt x="32" y="31"/>
                    <a:pt x="30" y="32"/>
                    <a:pt x="30" y="35"/>
                  </a:cubicBezTo>
                  <a:cubicBezTo>
                    <a:pt x="30" y="266"/>
                    <a:pt x="30" y="266"/>
                    <a:pt x="30" y="266"/>
                  </a:cubicBezTo>
                  <a:cubicBezTo>
                    <a:pt x="30" y="269"/>
                    <a:pt x="32" y="271"/>
                    <a:pt x="34" y="271"/>
                  </a:cubicBezTo>
                  <a:cubicBezTo>
                    <a:pt x="218" y="271"/>
                    <a:pt x="218" y="271"/>
                    <a:pt x="218" y="271"/>
                  </a:cubicBezTo>
                  <a:cubicBezTo>
                    <a:pt x="228" y="271"/>
                    <a:pt x="234" y="276"/>
                    <a:pt x="234" y="286"/>
                  </a:cubicBezTo>
                  <a:cubicBezTo>
                    <a:pt x="234" y="296"/>
                    <a:pt x="228" y="302"/>
                    <a:pt x="218" y="302"/>
                  </a:cubicBezTo>
                  <a:cubicBezTo>
                    <a:pt x="34" y="302"/>
                    <a:pt x="34" y="302"/>
                    <a:pt x="34" y="302"/>
                  </a:cubicBezTo>
                  <a:cubicBezTo>
                    <a:pt x="32" y="302"/>
                    <a:pt x="30" y="303"/>
                    <a:pt x="30" y="305"/>
                  </a:cubicBezTo>
                  <a:cubicBezTo>
                    <a:pt x="30" y="538"/>
                    <a:pt x="30" y="538"/>
                    <a:pt x="30" y="538"/>
                  </a:cubicBezTo>
                  <a:cubicBezTo>
                    <a:pt x="30" y="540"/>
                    <a:pt x="32" y="542"/>
                    <a:pt x="34" y="542"/>
                  </a:cubicBezTo>
                  <a:cubicBezTo>
                    <a:pt x="249" y="542"/>
                    <a:pt x="249" y="542"/>
                    <a:pt x="249" y="542"/>
                  </a:cubicBezTo>
                  <a:cubicBezTo>
                    <a:pt x="260" y="542"/>
                    <a:pt x="265" y="547"/>
                    <a:pt x="265" y="557"/>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5" name="Freeform 41"/>
            <p:cNvSpPr/>
            <p:nvPr/>
          </p:nvSpPr>
          <p:spPr>
            <a:xfrm>
              <a:off x="970088" y="1520"/>
              <a:ext cx="194626" cy="422703"/>
            </a:xfrm>
            <a:custGeom>
              <a:avLst/>
              <a:gdLst>
                <a:gd name="txL" fmla="*/ 0 w 265"/>
                <a:gd name="txT" fmla="*/ 0 h 573"/>
                <a:gd name="txR" fmla="*/ 265 w 265"/>
                <a:gd name="txB" fmla="*/ 573 h 573"/>
              </a:gdLst>
              <a:ahLst/>
              <a:cxnLst>
                <a:cxn ang="0">
                  <a:pos x="194626" y="410900"/>
                </a:cxn>
                <a:cxn ang="0">
                  <a:pos x="182875" y="422703"/>
                </a:cxn>
                <a:cxn ang="0">
                  <a:pos x="11751" y="422703"/>
                </a:cxn>
                <a:cxn ang="0">
                  <a:pos x="0" y="410900"/>
                </a:cxn>
                <a:cxn ang="0">
                  <a:pos x="0" y="11066"/>
                </a:cxn>
                <a:cxn ang="0">
                  <a:pos x="11017" y="0"/>
                </a:cxn>
                <a:cxn ang="0">
                  <a:pos x="22033" y="11066"/>
                </a:cxn>
                <a:cxn ang="0">
                  <a:pos x="22033" y="396883"/>
                </a:cxn>
                <a:cxn ang="0">
                  <a:pos x="24971" y="399834"/>
                </a:cxn>
                <a:cxn ang="0">
                  <a:pos x="182875" y="399834"/>
                </a:cxn>
                <a:cxn ang="0">
                  <a:pos x="194626" y="410900"/>
                </a:cxn>
              </a:cxnLst>
              <a:rect l="txL" t="txT" r="txR" b="txB"/>
              <a:pathLst>
                <a:path w="265" h="573">
                  <a:moveTo>
                    <a:pt x="265" y="557"/>
                  </a:moveTo>
                  <a:cubicBezTo>
                    <a:pt x="265" y="568"/>
                    <a:pt x="260" y="573"/>
                    <a:pt x="249" y="573"/>
                  </a:cubicBezTo>
                  <a:cubicBezTo>
                    <a:pt x="16" y="573"/>
                    <a:pt x="16" y="573"/>
                    <a:pt x="16" y="573"/>
                  </a:cubicBezTo>
                  <a:cubicBezTo>
                    <a:pt x="5" y="573"/>
                    <a:pt x="0" y="567"/>
                    <a:pt x="0" y="557"/>
                  </a:cubicBezTo>
                  <a:cubicBezTo>
                    <a:pt x="0" y="15"/>
                    <a:pt x="0" y="15"/>
                    <a:pt x="0" y="15"/>
                  </a:cubicBezTo>
                  <a:cubicBezTo>
                    <a:pt x="0" y="5"/>
                    <a:pt x="5" y="0"/>
                    <a:pt x="15" y="0"/>
                  </a:cubicBezTo>
                  <a:cubicBezTo>
                    <a:pt x="25" y="0"/>
                    <a:pt x="30" y="5"/>
                    <a:pt x="30" y="15"/>
                  </a:cubicBezTo>
                  <a:cubicBezTo>
                    <a:pt x="30" y="538"/>
                    <a:pt x="30" y="538"/>
                    <a:pt x="30" y="538"/>
                  </a:cubicBezTo>
                  <a:cubicBezTo>
                    <a:pt x="30" y="540"/>
                    <a:pt x="32" y="542"/>
                    <a:pt x="34" y="542"/>
                  </a:cubicBezTo>
                  <a:cubicBezTo>
                    <a:pt x="249" y="542"/>
                    <a:pt x="249" y="542"/>
                    <a:pt x="249" y="542"/>
                  </a:cubicBezTo>
                  <a:cubicBezTo>
                    <a:pt x="260" y="542"/>
                    <a:pt x="265" y="547"/>
                    <a:pt x="265" y="557"/>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6" name="Freeform 42"/>
            <p:cNvSpPr/>
            <p:nvPr/>
          </p:nvSpPr>
          <p:spPr>
            <a:xfrm>
              <a:off x="1222494" y="1520"/>
              <a:ext cx="22808" cy="422703"/>
            </a:xfrm>
            <a:custGeom>
              <a:avLst/>
              <a:gdLst>
                <a:gd name="txL" fmla="*/ 0 w 31"/>
                <a:gd name="txT" fmla="*/ 0 h 573"/>
                <a:gd name="txR" fmla="*/ 31 w 31"/>
                <a:gd name="txB" fmla="*/ 573 h 573"/>
              </a:gdLst>
              <a:ahLst/>
              <a:cxnLst>
                <a:cxn ang="0">
                  <a:pos x="22808" y="410900"/>
                </a:cxn>
                <a:cxn ang="0">
                  <a:pos x="11036" y="422703"/>
                </a:cxn>
                <a:cxn ang="0">
                  <a:pos x="0" y="410900"/>
                </a:cxn>
                <a:cxn ang="0">
                  <a:pos x="0" y="11066"/>
                </a:cxn>
                <a:cxn ang="0">
                  <a:pos x="11036" y="0"/>
                </a:cxn>
                <a:cxn ang="0">
                  <a:pos x="22808" y="11066"/>
                </a:cxn>
                <a:cxn ang="0">
                  <a:pos x="22808" y="410900"/>
                </a:cxn>
              </a:cxnLst>
              <a:rect l="txL" t="txT" r="txR" b="txB"/>
              <a:pathLst>
                <a:path w="31" h="573">
                  <a:moveTo>
                    <a:pt x="31" y="557"/>
                  </a:moveTo>
                  <a:cubicBezTo>
                    <a:pt x="31" y="567"/>
                    <a:pt x="25" y="573"/>
                    <a:pt x="15" y="573"/>
                  </a:cubicBezTo>
                  <a:cubicBezTo>
                    <a:pt x="5" y="573"/>
                    <a:pt x="0" y="567"/>
                    <a:pt x="0" y="557"/>
                  </a:cubicBezTo>
                  <a:cubicBezTo>
                    <a:pt x="0" y="15"/>
                    <a:pt x="0" y="15"/>
                    <a:pt x="0" y="15"/>
                  </a:cubicBezTo>
                  <a:cubicBezTo>
                    <a:pt x="0" y="5"/>
                    <a:pt x="5" y="0"/>
                    <a:pt x="15" y="0"/>
                  </a:cubicBezTo>
                  <a:cubicBezTo>
                    <a:pt x="25" y="0"/>
                    <a:pt x="31" y="5"/>
                    <a:pt x="31" y="15"/>
                  </a:cubicBezTo>
                  <a:lnTo>
                    <a:pt x="31" y="557"/>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7" name="Freeform 43"/>
            <p:cNvSpPr/>
            <p:nvPr/>
          </p:nvSpPr>
          <p:spPr>
            <a:xfrm>
              <a:off x="1303082" y="0"/>
              <a:ext cx="218954" cy="424224"/>
            </a:xfrm>
            <a:custGeom>
              <a:avLst/>
              <a:gdLst>
                <a:gd name="txL" fmla="*/ 0 w 296"/>
                <a:gd name="txT" fmla="*/ 0 h 576"/>
                <a:gd name="txR" fmla="*/ 296 w 296"/>
                <a:gd name="txB" fmla="*/ 576 h 576"/>
              </a:gdLst>
              <a:ahLst/>
              <a:cxnLst>
                <a:cxn ang="0">
                  <a:pos x="218954" y="412440"/>
                </a:cxn>
                <a:cxn ang="0">
                  <a:pos x="210077" y="423488"/>
                </a:cxn>
                <a:cxn ang="0">
                  <a:pos x="197502" y="416123"/>
                </a:cxn>
                <a:cxn ang="0">
                  <a:pos x="25890" y="67758"/>
                </a:cxn>
                <a:cxn ang="0">
                  <a:pos x="23671" y="67022"/>
                </a:cxn>
                <a:cxn ang="0">
                  <a:pos x="22931" y="67758"/>
                </a:cxn>
                <a:cxn ang="0">
                  <a:pos x="22931" y="411704"/>
                </a:cxn>
                <a:cxn ang="0">
                  <a:pos x="11096" y="423488"/>
                </a:cxn>
                <a:cxn ang="0">
                  <a:pos x="0" y="411704"/>
                </a:cxn>
                <a:cxn ang="0">
                  <a:pos x="0" y="12521"/>
                </a:cxn>
                <a:cxn ang="0">
                  <a:pos x="8877" y="1473"/>
                </a:cxn>
                <a:cxn ang="0">
                  <a:pos x="22191" y="8102"/>
                </a:cxn>
                <a:cxn ang="0">
                  <a:pos x="193804" y="357203"/>
                </a:cxn>
                <a:cxn ang="0">
                  <a:pos x="196023" y="357203"/>
                </a:cxn>
                <a:cxn ang="0">
                  <a:pos x="196763" y="356466"/>
                </a:cxn>
                <a:cxn ang="0">
                  <a:pos x="196763" y="12521"/>
                </a:cxn>
                <a:cxn ang="0">
                  <a:pos x="207858" y="1473"/>
                </a:cxn>
                <a:cxn ang="0">
                  <a:pos x="218954" y="12521"/>
                </a:cxn>
                <a:cxn ang="0">
                  <a:pos x="218954" y="412440"/>
                </a:cxn>
              </a:cxnLst>
              <a:rect l="txL" t="txT" r="txR" b="txB"/>
              <a:pathLst>
                <a:path w="296" h="576">
                  <a:moveTo>
                    <a:pt x="296" y="560"/>
                  </a:moveTo>
                  <a:cubicBezTo>
                    <a:pt x="296" y="568"/>
                    <a:pt x="292" y="573"/>
                    <a:pt x="284" y="575"/>
                  </a:cubicBezTo>
                  <a:cubicBezTo>
                    <a:pt x="277" y="576"/>
                    <a:pt x="271" y="573"/>
                    <a:pt x="267" y="565"/>
                  </a:cubicBezTo>
                  <a:cubicBezTo>
                    <a:pt x="35" y="92"/>
                    <a:pt x="35" y="92"/>
                    <a:pt x="35" y="92"/>
                  </a:cubicBezTo>
                  <a:cubicBezTo>
                    <a:pt x="34" y="91"/>
                    <a:pt x="33" y="91"/>
                    <a:pt x="32" y="91"/>
                  </a:cubicBezTo>
                  <a:cubicBezTo>
                    <a:pt x="31" y="91"/>
                    <a:pt x="31" y="92"/>
                    <a:pt x="31" y="92"/>
                  </a:cubicBezTo>
                  <a:cubicBezTo>
                    <a:pt x="31" y="559"/>
                    <a:pt x="31" y="559"/>
                    <a:pt x="31" y="559"/>
                  </a:cubicBezTo>
                  <a:cubicBezTo>
                    <a:pt x="31" y="569"/>
                    <a:pt x="25" y="575"/>
                    <a:pt x="15" y="575"/>
                  </a:cubicBezTo>
                  <a:cubicBezTo>
                    <a:pt x="5" y="575"/>
                    <a:pt x="0" y="569"/>
                    <a:pt x="0" y="559"/>
                  </a:cubicBezTo>
                  <a:cubicBezTo>
                    <a:pt x="0" y="17"/>
                    <a:pt x="0" y="17"/>
                    <a:pt x="0" y="17"/>
                  </a:cubicBezTo>
                  <a:cubicBezTo>
                    <a:pt x="0" y="9"/>
                    <a:pt x="4" y="4"/>
                    <a:pt x="12" y="2"/>
                  </a:cubicBezTo>
                  <a:cubicBezTo>
                    <a:pt x="20" y="0"/>
                    <a:pt x="26" y="3"/>
                    <a:pt x="30" y="11"/>
                  </a:cubicBezTo>
                  <a:cubicBezTo>
                    <a:pt x="262" y="485"/>
                    <a:pt x="262" y="485"/>
                    <a:pt x="262" y="485"/>
                  </a:cubicBezTo>
                  <a:cubicBezTo>
                    <a:pt x="262" y="486"/>
                    <a:pt x="263" y="486"/>
                    <a:pt x="265" y="485"/>
                  </a:cubicBezTo>
                  <a:cubicBezTo>
                    <a:pt x="265" y="485"/>
                    <a:pt x="266" y="485"/>
                    <a:pt x="266" y="484"/>
                  </a:cubicBezTo>
                  <a:cubicBezTo>
                    <a:pt x="266" y="17"/>
                    <a:pt x="266" y="17"/>
                    <a:pt x="266" y="17"/>
                  </a:cubicBezTo>
                  <a:cubicBezTo>
                    <a:pt x="266" y="7"/>
                    <a:pt x="271" y="2"/>
                    <a:pt x="281" y="2"/>
                  </a:cubicBezTo>
                  <a:cubicBezTo>
                    <a:pt x="291" y="2"/>
                    <a:pt x="296" y="7"/>
                    <a:pt x="296" y="17"/>
                  </a:cubicBezTo>
                  <a:lnTo>
                    <a:pt x="296" y="560"/>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8" name="Freeform 44"/>
            <p:cNvSpPr/>
            <p:nvPr/>
          </p:nvSpPr>
          <p:spPr>
            <a:xfrm>
              <a:off x="1579815" y="1520"/>
              <a:ext cx="196147" cy="422703"/>
            </a:xfrm>
            <a:custGeom>
              <a:avLst/>
              <a:gdLst>
                <a:gd name="txL" fmla="*/ 0 w 266"/>
                <a:gd name="txT" fmla="*/ 0 h 573"/>
                <a:gd name="txR" fmla="*/ 266 w 266"/>
                <a:gd name="txB" fmla="*/ 573 h 573"/>
              </a:gdLst>
              <a:ahLst/>
              <a:cxnLst>
                <a:cxn ang="0">
                  <a:pos x="196147" y="410900"/>
                </a:cxn>
                <a:cxn ang="0">
                  <a:pos x="184349" y="422703"/>
                </a:cxn>
                <a:cxn ang="0">
                  <a:pos x="11798" y="422703"/>
                </a:cxn>
                <a:cxn ang="0">
                  <a:pos x="0" y="410900"/>
                </a:cxn>
                <a:cxn ang="0">
                  <a:pos x="0" y="11066"/>
                </a:cxn>
                <a:cxn ang="0">
                  <a:pos x="11798" y="0"/>
                </a:cxn>
                <a:cxn ang="0">
                  <a:pos x="184349" y="0"/>
                </a:cxn>
                <a:cxn ang="0">
                  <a:pos x="196147" y="11066"/>
                </a:cxn>
                <a:cxn ang="0">
                  <a:pos x="184349" y="22869"/>
                </a:cxn>
                <a:cxn ang="0">
                  <a:pos x="25809" y="22869"/>
                </a:cxn>
                <a:cxn ang="0">
                  <a:pos x="22859" y="25820"/>
                </a:cxn>
                <a:cxn ang="0">
                  <a:pos x="22859" y="196229"/>
                </a:cxn>
                <a:cxn ang="0">
                  <a:pos x="25809" y="199917"/>
                </a:cxn>
                <a:cxn ang="0">
                  <a:pos x="161489" y="199917"/>
                </a:cxn>
                <a:cxn ang="0">
                  <a:pos x="172550" y="210983"/>
                </a:cxn>
                <a:cxn ang="0">
                  <a:pos x="161489" y="222786"/>
                </a:cxn>
                <a:cxn ang="0">
                  <a:pos x="25809" y="222786"/>
                </a:cxn>
                <a:cxn ang="0">
                  <a:pos x="22859" y="224999"/>
                </a:cxn>
                <a:cxn ang="0">
                  <a:pos x="22859" y="396883"/>
                </a:cxn>
                <a:cxn ang="0">
                  <a:pos x="25809" y="399834"/>
                </a:cxn>
                <a:cxn ang="0">
                  <a:pos x="184349" y="399834"/>
                </a:cxn>
                <a:cxn ang="0">
                  <a:pos x="196147" y="410900"/>
                </a:cxn>
              </a:cxnLst>
              <a:rect l="txL" t="txT" r="txR" b="txB"/>
              <a:pathLst>
                <a:path w="266" h="573">
                  <a:moveTo>
                    <a:pt x="266" y="557"/>
                  </a:moveTo>
                  <a:cubicBezTo>
                    <a:pt x="266" y="568"/>
                    <a:pt x="260" y="573"/>
                    <a:pt x="250" y="573"/>
                  </a:cubicBezTo>
                  <a:cubicBezTo>
                    <a:pt x="16" y="573"/>
                    <a:pt x="16" y="573"/>
                    <a:pt x="16" y="573"/>
                  </a:cubicBezTo>
                  <a:cubicBezTo>
                    <a:pt x="6" y="573"/>
                    <a:pt x="0" y="567"/>
                    <a:pt x="0" y="557"/>
                  </a:cubicBezTo>
                  <a:cubicBezTo>
                    <a:pt x="0" y="15"/>
                    <a:pt x="0" y="15"/>
                    <a:pt x="0" y="15"/>
                  </a:cubicBezTo>
                  <a:cubicBezTo>
                    <a:pt x="0" y="5"/>
                    <a:pt x="6" y="0"/>
                    <a:pt x="16" y="0"/>
                  </a:cubicBezTo>
                  <a:cubicBezTo>
                    <a:pt x="250" y="0"/>
                    <a:pt x="250" y="0"/>
                    <a:pt x="250" y="0"/>
                  </a:cubicBezTo>
                  <a:cubicBezTo>
                    <a:pt x="260" y="0"/>
                    <a:pt x="266" y="5"/>
                    <a:pt x="266" y="15"/>
                  </a:cubicBezTo>
                  <a:cubicBezTo>
                    <a:pt x="266" y="26"/>
                    <a:pt x="260" y="31"/>
                    <a:pt x="250" y="31"/>
                  </a:cubicBezTo>
                  <a:cubicBezTo>
                    <a:pt x="35" y="31"/>
                    <a:pt x="35" y="31"/>
                    <a:pt x="35" y="31"/>
                  </a:cubicBezTo>
                  <a:cubicBezTo>
                    <a:pt x="32" y="31"/>
                    <a:pt x="31" y="32"/>
                    <a:pt x="31" y="35"/>
                  </a:cubicBezTo>
                  <a:cubicBezTo>
                    <a:pt x="31" y="266"/>
                    <a:pt x="31" y="266"/>
                    <a:pt x="31" y="266"/>
                  </a:cubicBezTo>
                  <a:cubicBezTo>
                    <a:pt x="31" y="269"/>
                    <a:pt x="32" y="271"/>
                    <a:pt x="35" y="271"/>
                  </a:cubicBezTo>
                  <a:cubicBezTo>
                    <a:pt x="219" y="271"/>
                    <a:pt x="219" y="271"/>
                    <a:pt x="219" y="271"/>
                  </a:cubicBezTo>
                  <a:cubicBezTo>
                    <a:pt x="229" y="271"/>
                    <a:pt x="234" y="276"/>
                    <a:pt x="234" y="286"/>
                  </a:cubicBezTo>
                  <a:cubicBezTo>
                    <a:pt x="234" y="296"/>
                    <a:pt x="229" y="302"/>
                    <a:pt x="219" y="302"/>
                  </a:cubicBezTo>
                  <a:cubicBezTo>
                    <a:pt x="35" y="302"/>
                    <a:pt x="35" y="302"/>
                    <a:pt x="35" y="302"/>
                  </a:cubicBezTo>
                  <a:cubicBezTo>
                    <a:pt x="32" y="302"/>
                    <a:pt x="31" y="303"/>
                    <a:pt x="31" y="305"/>
                  </a:cubicBezTo>
                  <a:cubicBezTo>
                    <a:pt x="31" y="538"/>
                    <a:pt x="31" y="538"/>
                    <a:pt x="31" y="538"/>
                  </a:cubicBezTo>
                  <a:cubicBezTo>
                    <a:pt x="31" y="540"/>
                    <a:pt x="32" y="542"/>
                    <a:pt x="35" y="542"/>
                  </a:cubicBezTo>
                  <a:cubicBezTo>
                    <a:pt x="250" y="542"/>
                    <a:pt x="250" y="542"/>
                    <a:pt x="250" y="542"/>
                  </a:cubicBezTo>
                  <a:cubicBezTo>
                    <a:pt x="260" y="542"/>
                    <a:pt x="266" y="547"/>
                    <a:pt x="266" y="557"/>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grpSp>
      <p:grpSp>
        <p:nvGrpSpPr>
          <p:cNvPr id="4104" name="INFO"/>
          <p:cNvGrpSpPr/>
          <p:nvPr/>
        </p:nvGrpSpPr>
        <p:grpSpPr>
          <a:xfrm>
            <a:off x="9386888" y="6461703"/>
            <a:ext cx="1484312" cy="211138"/>
            <a:chOff x="0" y="0"/>
            <a:chExt cx="1677127" cy="256967"/>
          </a:xfrm>
        </p:grpSpPr>
        <p:sp>
          <p:nvSpPr>
            <p:cNvPr id="4159" name="Freeform 45"/>
            <p:cNvSpPr/>
            <p:nvPr/>
          </p:nvSpPr>
          <p:spPr>
            <a:xfrm>
              <a:off x="0" y="0"/>
              <a:ext cx="7603" cy="255446"/>
            </a:xfrm>
            <a:custGeom>
              <a:avLst/>
              <a:gdLst>
                <a:gd name="txL" fmla="*/ 0 w 10"/>
                <a:gd name="txT" fmla="*/ 0 h 347"/>
                <a:gd name="txR" fmla="*/ 10 w 10"/>
                <a:gd name="txB" fmla="*/ 347 h 347"/>
              </a:gdLst>
              <a:ahLst/>
              <a:cxnLst>
                <a:cxn ang="0">
                  <a:pos x="7603" y="251765"/>
                </a:cxn>
                <a:cxn ang="0">
                  <a:pos x="3802" y="255446"/>
                </a:cxn>
                <a:cxn ang="0">
                  <a:pos x="0" y="251765"/>
                </a:cxn>
                <a:cxn ang="0">
                  <a:pos x="0" y="3681"/>
                </a:cxn>
                <a:cxn ang="0">
                  <a:pos x="3802" y="0"/>
                </a:cxn>
                <a:cxn ang="0">
                  <a:pos x="7603" y="3681"/>
                </a:cxn>
                <a:cxn ang="0">
                  <a:pos x="7603" y="251765"/>
                </a:cxn>
              </a:cxnLst>
              <a:rect l="txL" t="txT" r="txR" b="txB"/>
              <a:pathLst>
                <a:path w="10" h="347">
                  <a:moveTo>
                    <a:pt x="10" y="342"/>
                  </a:moveTo>
                  <a:cubicBezTo>
                    <a:pt x="10" y="346"/>
                    <a:pt x="8" y="347"/>
                    <a:pt x="5" y="347"/>
                  </a:cubicBezTo>
                  <a:cubicBezTo>
                    <a:pt x="2" y="347"/>
                    <a:pt x="0" y="346"/>
                    <a:pt x="0" y="342"/>
                  </a:cubicBezTo>
                  <a:cubicBezTo>
                    <a:pt x="0" y="5"/>
                    <a:pt x="0" y="5"/>
                    <a:pt x="0" y="5"/>
                  </a:cubicBezTo>
                  <a:cubicBezTo>
                    <a:pt x="0" y="2"/>
                    <a:pt x="2" y="0"/>
                    <a:pt x="5" y="0"/>
                  </a:cubicBezTo>
                  <a:cubicBezTo>
                    <a:pt x="8" y="0"/>
                    <a:pt x="10" y="2"/>
                    <a:pt x="10" y="5"/>
                  </a:cubicBezTo>
                  <a:lnTo>
                    <a:pt x="10" y="342"/>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0" name="Freeform 46"/>
            <p:cNvSpPr/>
            <p:nvPr/>
          </p:nvSpPr>
          <p:spPr>
            <a:xfrm>
              <a:off x="42574" y="0"/>
              <a:ext cx="127723" cy="256967"/>
            </a:xfrm>
            <a:custGeom>
              <a:avLst/>
              <a:gdLst>
                <a:gd name="txL" fmla="*/ 0 w 175"/>
                <a:gd name="txT" fmla="*/ 0 h 348"/>
                <a:gd name="txR" fmla="*/ 175 w 175"/>
                <a:gd name="txB" fmla="*/ 348 h 348"/>
              </a:gdLst>
              <a:ahLst/>
              <a:cxnLst>
                <a:cxn ang="0">
                  <a:pos x="127723" y="252537"/>
                </a:cxn>
                <a:cxn ang="0">
                  <a:pos x="124804" y="256229"/>
                </a:cxn>
                <a:cxn ang="0">
                  <a:pos x="121154" y="254752"/>
                </a:cxn>
                <a:cxn ang="0">
                  <a:pos x="8758" y="22891"/>
                </a:cxn>
                <a:cxn ang="0">
                  <a:pos x="8028" y="22891"/>
                </a:cxn>
                <a:cxn ang="0">
                  <a:pos x="7298" y="23629"/>
                </a:cxn>
                <a:cxn ang="0">
                  <a:pos x="7298" y="252537"/>
                </a:cxn>
                <a:cxn ang="0">
                  <a:pos x="3649" y="256229"/>
                </a:cxn>
                <a:cxn ang="0">
                  <a:pos x="0" y="252537"/>
                </a:cxn>
                <a:cxn ang="0">
                  <a:pos x="0" y="3692"/>
                </a:cxn>
                <a:cxn ang="0">
                  <a:pos x="2919" y="0"/>
                </a:cxn>
                <a:cxn ang="0">
                  <a:pos x="7298" y="2215"/>
                </a:cxn>
                <a:cxn ang="0">
                  <a:pos x="118965" y="234076"/>
                </a:cxn>
                <a:cxn ang="0">
                  <a:pos x="119695" y="234076"/>
                </a:cxn>
                <a:cxn ang="0">
                  <a:pos x="120425" y="233338"/>
                </a:cxn>
                <a:cxn ang="0">
                  <a:pos x="120425" y="3692"/>
                </a:cxn>
                <a:cxn ang="0">
                  <a:pos x="124074" y="0"/>
                </a:cxn>
                <a:cxn ang="0">
                  <a:pos x="127723" y="3692"/>
                </a:cxn>
                <a:cxn ang="0">
                  <a:pos x="127723" y="252537"/>
                </a:cxn>
              </a:cxnLst>
              <a:rect l="txL" t="txT" r="txR" b="txB"/>
              <a:pathLst>
                <a:path w="175" h="348">
                  <a:moveTo>
                    <a:pt x="175" y="342"/>
                  </a:moveTo>
                  <a:cubicBezTo>
                    <a:pt x="175" y="345"/>
                    <a:pt x="174" y="347"/>
                    <a:pt x="171" y="347"/>
                  </a:cubicBezTo>
                  <a:cubicBezTo>
                    <a:pt x="169" y="348"/>
                    <a:pt x="167" y="347"/>
                    <a:pt x="166" y="345"/>
                  </a:cubicBezTo>
                  <a:cubicBezTo>
                    <a:pt x="12" y="31"/>
                    <a:pt x="12" y="31"/>
                    <a:pt x="12" y="31"/>
                  </a:cubicBezTo>
                  <a:cubicBezTo>
                    <a:pt x="12" y="31"/>
                    <a:pt x="11" y="30"/>
                    <a:pt x="11" y="31"/>
                  </a:cubicBezTo>
                  <a:cubicBezTo>
                    <a:pt x="10" y="31"/>
                    <a:pt x="10" y="31"/>
                    <a:pt x="10" y="32"/>
                  </a:cubicBezTo>
                  <a:cubicBezTo>
                    <a:pt x="10" y="342"/>
                    <a:pt x="10" y="342"/>
                    <a:pt x="10" y="342"/>
                  </a:cubicBezTo>
                  <a:cubicBezTo>
                    <a:pt x="10" y="346"/>
                    <a:pt x="8" y="347"/>
                    <a:pt x="5" y="347"/>
                  </a:cubicBezTo>
                  <a:cubicBezTo>
                    <a:pt x="2" y="347"/>
                    <a:pt x="0" y="346"/>
                    <a:pt x="0" y="342"/>
                  </a:cubicBezTo>
                  <a:cubicBezTo>
                    <a:pt x="0" y="5"/>
                    <a:pt x="0" y="5"/>
                    <a:pt x="0" y="5"/>
                  </a:cubicBezTo>
                  <a:cubicBezTo>
                    <a:pt x="0" y="3"/>
                    <a:pt x="1" y="1"/>
                    <a:pt x="4" y="0"/>
                  </a:cubicBezTo>
                  <a:cubicBezTo>
                    <a:pt x="6" y="0"/>
                    <a:pt x="8" y="1"/>
                    <a:pt x="10" y="3"/>
                  </a:cubicBezTo>
                  <a:cubicBezTo>
                    <a:pt x="163" y="317"/>
                    <a:pt x="163" y="317"/>
                    <a:pt x="163" y="317"/>
                  </a:cubicBezTo>
                  <a:cubicBezTo>
                    <a:pt x="163" y="317"/>
                    <a:pt x="164" y="318"/>
                    <a:pt x="164" y="317"/>
                  </a:cubicBezTo>
                  <a:cubicBezTo>
                    <a:pt x="165" y="317"/>
                    <a:pt x="165" y="317"/>
                    <a:pt x="165" y="316"/>
                  </a:cubicBezTo>
                  <a:cubicBezTo>
                    <a:pt x="165" y="5"/>
                    <a:pt x="165" y="5"/>
                    <a:pt x="165" y="5"/>
                  </a:cubicBezTo>
                  <a:cubicBezTo>
                    <a:pt x="165" y="2"/>
                    <a:pt x="167" y="0"/>
                    <a:pt x="170" y="0"/>
                  </a:cubicBezTo>
                  <a:cubicBezTo>
                    <a:pt x="173" y="0"/>
                    <a:pt x="175" y="2"/>
                    <a:pt x="175" y="5"/>
                  </a:cubicBezTo>
                  <a:lnTo>
                    <a:pt x="175" y="342"/>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1" name="Freeform 47"/>
            <p:cNvSpPr/>
            <p:nvPr/>
          </p:nvSpPr>
          <p:spPr>
            <a:xfrm>
              <a:off x="206790" y="0"/>
              <a:ext cx="114039" cy="255446"/>
            </a:xfrm>
            <a:custGeom>
              <a:avLst/>
              <a:gdLst>
                <a:gd name="txL" fmla="*/ 0 w 155"/>
                <a:gd name="txT" fmla="*/ 0 h 347"/>
                <a:gd name="txR" fmla="*/ 155 w 155"/>
                <a:gd name="txB" fmla="*/ 347 h 347"/>
              </a:gdLst>
              <a:ahLst/>
              <a:cxnLst>
                <a:cxn ang="0">
                  <a:pos x="114039" y="4417"/>
                </a:cxn>
                <a:cxn ang="0">
                  <a:pos x="110360" y="8098"/>
                </a:cxn>
                <a:cxn ang="0">
                  <a:pos x="8829" y="8098"/>
                </a:cxn>
                <a:cxn ang="0">
                  <a:pos x="6622" y="9570"/>
                </a:cxn>
                <a:cxn ang="0">
                  <a:pos x="6622" y="122202"/>
                </a:cxn>
                <a:cxn ang="0">
                  <a:pos x="8829" y="124410"/>
                </a:cxn>
                <a:cxn ang="0">
                  <a:pos x="96381" y="124410"/>
                </a:cxn>
                <a:cxn ang="0">
                  <a:pos x="100060" y="128091"/>
                </a:cxn>
                <a:cxn ang="0">
                  <a:pos x="96381" y="131772"/>
                </a:cxn>
                <a:cxn ang="0">
                  <a:pos x="8829" y="131772"/>
                </a:cxn>
                <a:cxn ang="0">
                  <a:pos x="6622" y="133980"/>
                </a:cxn>
                <a:cxn ang="0">
                  <a:pos x="6622" y="251765"/>
                </a:cxn>
                <a:cxn ang="0">
                  <a:pos x="3679" y="255446"/>
                </a:cxn>
                <a:cxn ang="0">
                  <a:pos x="0" y="251765"/>
                </a:cxn>
                <a:cxn ang="0">
                  <a:pos x="0" y="3681"/>
                </a:cxn>
                <a:cxn ang="0">
                  <a:pos x="3679" y="0"/>
                </a:cxn>
                <a:cxn ang="0">
                  <a:pos x="110360" y="0"/>
                </a:cxn>
                <a:cxn ang="0">
                  <a:pos x="114039" y="4417"/>
                </a:cxn>
              </a:cxnLst>
              <a:rect l="txL" t="txT" r="txR" b="txB"/>
              <a:pathLst>
                <a:path w="155" h="347">
                  <a:moveTo>
                    <a:pt x="155" y="6"/>
                  </a:moveTo>
                  <a:cubicBezTo>
                    <a:pt x="155" y="9"/>
                    <a:pt x="153" y="11"/>
                    <a:pt x="150" y="11"/>
                  </a:cubicBezTo>
                  <a:cubicBezTo>
                    <a:pt x="12" y="11"/>
                    <a:pt x="12" y="11"/>
                    <a:pt x="12" y="11"/>
                  </a:cubicBezTo>
                  <a:cubicBezTo>
                    <a:pt x="10" y="11"/>
                    <a:pt x="9" y="12"/>
                    <a:pt x="9" y="13"/>
                  </a:cubicBezTo>
                  <a:cubicBezTo>
                    <a:pt x="9" y="166"/>
                    <a:pt x="9" y="166"/>
                    <a:pt x="9" y="166"/>
                  </a:cubicBezTo>
                  <a:cubicBezTo>
                    <a:pt x="9" y="168"/>
                    <a:pt x="10" y="169"/>
                    <a:pt x="12" y="169"/>
                  </a:cubicBezTo>
                  <a:cubicBezTo>
                    <a:pt x="131" y="169"/>
                    <a:pt x="131" y="169"/>
                    <a:pt x="131" y="169"/>
                  </a:cubicBezTo>
                  <a:cubicBezTo>
                    <a:pt x="134" y="169"/>
                    <a:pt x="136" y="171"/>
                    <a:pt x="136" y="174"/>
                  </a:cubicBezTo>
                  <a:cubicBezTo>
                    <a:pt x="136" y="177"/>
                    <a:pt x="134" y="179"/>
                    <a:pt x="131" y="179"/>
                  </a:cubicBezTo>
                  <a:cubicBezTo>
                    <a:pt x="12" y="179"/>
                    <a:pt x="12" y="179"/>
                    <a:pt x="12" y="179"/>
                  </a:cubicBezTo>
                  <a:cubicBezTo>
                    <a:pt x="10" y="179"/>
                    <a:pt x="9" y="180"/>
                    <a:pt x="9" y="182"/>
                  </a:cubicBezTo>
                  <a:cubicBezTo>
                    <a:pt x="9" y="342"/>
                    <a:pt x="9" y="342"/>
                    <a:pt x="9" y="342"/>
                  </a:cubicBezTo>
                  <a:cubicBezTo>
                    <a:pt x="9" y="346"/>
                    <a:pt x="8" y="347"/>
                    <a:pt x="5" y="347"/>
                  </a:cubicBezTo>
                  <a:cubicBezTo>
                    <a:pt x="1" y="347"/>
                    <a:pt x="0" y="346"/>
                    <a:pt x="0" y="342"/>
                  </a:cubicBezTo>
                  <a:cubicBezTo>
                    <a:pt x="0" y="5"/>
                    <a:pt x="0" y="5"/>
                    <a:pt x="0" y="5"/>
                  </a:cubicBezTo>
                  <a:cubicBezTo>
                    <a:pt x="0" y="2"/>
                    <a:pt x="1" y="0"/>
                    <a:pt x="5" y="0"/>
                  </a:cubicBezTo>
                  <a:cubicBezTo>
                    <a:pt x="150" y="0"/>
                    <a:pt x="150" y="0"/>
                    <a:pt x="150" y="0"/>
                  </a:cubicBezTo>
                  <a:cubicBezTo>
                    <a:pt x="153" y="0"/>
                    <a:pt x="155" y="2"/>
                    <a:pt x="155" y="6"/>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2" name="Freeform 48"/>
            <p:cNvSpPr>
              <a:spLocks noEditPoints="1"/>
            </p:cNvSpPr>
            <p:nvPr/>
          </p:nvSpPr>
          <p:spPr>
            <a:xfrm>
              <a:off x="346677" y="0"/>
              <a:ext cx="129244" cy="256967"/>
            </a:xfrm>
            <a:custGeom>
              <a:avLst/>
              <a:gdLst>
                <a:gd name="txL" fmla="*/ 0 w 175"/>
                <a:gd name="txT" fmla="*/ 0 h 349"/>
                <a:gd name="txR" fmla="*/ 175 w 175"/>
                <a:gd name="txB" fmla="*/ 349 h 349"/>
              </a:gdLst>
              <a:ahLst/>
              <a:cxnLst>
                <a:cxn ang="0">
                  <a:pos x="129244" y="202481"/>
                </a:cxn>
                <a:cxn ang="0">
                  <a:pos x="112996" y="240769"/>
                </a:cxn>
                <a:cxn ang="0">
                  <a:pos x="74592" y="256967"/>
                </a:cxn>
                <a:cxn ang="0">
                  <a:pos x="54652" y="256967"/>
                </a:cxn>
                <a:cxn ang="0">
                  <a:pos x="16248" y="240769"/>
                </a:cxn>
                <a:cxn ang="0">
                  <a:pos x="0" y="202481"/>
                </a:cxn>
                <a:cxn ang="0">
                  <a:pos x="0" y="54486"/>
                </a:cxn>
                <a:cxn ang="0">
                  <a:pos x="16248" y="15462"/>
                </a:cxn>
                <a:cxn ang="0">
                  <a:pos x="54652" y="0"/>
                </a:cxn>
                <a:cxn ang="0">
                  <a:pos x="74592" y="0"/>
                </a:cxn>
                <a:cxn ang="0">
                  <a:pos x="112996" y="15462"/>
                </a:cxn>
                <a:cxn ang="0">
                  <a:pos x="129244" y="54486"/>
                </a:cxn>
                <a:cxn ang="0">
                  <a:pos x="129244" y="202481"/>
                </a:cxn>
                <a:cxn ang="0">
                  <a:pos x="121859" y="201745"/>
                </a:cxn>
                <a:cxn ang="0">
                  <a:pos x="121859" y="54486"/>
                </a:cxn>
                <a:cxn ang="0">
                  <a:pos x="107826" y="20616"/>
                </a:cxn>
                <a:cxn ang="0">
                  <a:pos x="74592" y="7363"/>
                </a:cxn>
                <a:cxn ang="0">
                  <a:pos x="54652" y="7363"/>
                </a:cxn>
                <a:cxn ang="0">
                  <a:pos x="21418" y="20616"/>
                </a:cxn>
                <a:cxn ang="0">
                  <a:pos x="7385" y="54486"/>
                </a:cxn>
                <a:cxn ang="0">
                  <a:pos x="7385" y="201745"/>
                </a:cxn>
                <a:cxn ang="0">
                  <a:pos x="21418" y="235614"/>
                </a:cxn>
                <a:cxn ang="0">
                  <a:pos x="54652" y="248868"/>
                </a:cxn>
                <a:cxn ang="0">
                  <a:pos x="74592" y="248868"/>
                </a:cxn>
                <a:cxn ang="0">
                  <a:pos x="107826" y="235614"/>
                </a:cxn>
                <a:cxn ang="0">
                  <a:pos x="121859" y="201745"/>
                </a:cxn>
              </a:cxnLst>
              <a:rect l="txL" t="txT" r="txR" b="txB"/>
              <a:pathLst>
                <a:path w="175" h="349">
                  <a:moveTo>
                    <a:pt x="175" y="275"/>
                  </a:moveTo>
                  <a:cubicBezTo>
                    <a:pt x="175" y="295"/>
                    <a:pt x="168" y="312"/>
                    <a:pt x="153" y="327"/>
                  </a:cubicBezTo>
                  <a:cubicBezTo>
                    <a:pt x="139" y="341"/>
                    <a:pt x="121" y="349"/>
                    <a:pt x="101" y="349"/>
                  </a:cubicBezTo>
                  <a:cubicBezTo>
                    <a:pt x="74" y="349"/>
                    <a:pt x="74" y="349"/>
                    <a:pt x="74" y="349"/>
                  </a:cubicBezTo>
                  <a:cubicBezTo>
                    <a:pt x="54" y="349"/>
                    <a:pt x="36" y="341"/>
                    <a:pt x="22" y="327"/>
                  </a:cubicBezTo>
                  <a:cubicBezTo>
                    <a:pt x="7" y="312"/>
                    <a:pt x="0" y="295"/>
                    <a:pt x="0" y="275"/>
                  </a:cubicBezTo>
                  <a:cubicBezTo>
                    <a:pt x="0" y="74"/>
                    <a:pt x="0" y="74"/>
                    <a:pt x="0" y="74"/>
                  </a:cubicBezTo>
                  <a:cubicBezTo>
                    <a:pt x="0" y="53"/>
                    <a:pt x="7" y="36"/>
                    <a:pt x="22" y="21"/>
                  </a:cubicBezTo>
                  <a:cubicBezTo>
                    <a:pt x="36" y="7"/>
                    <a:pt x="54" y="0"/>
                    <a:pt x="74" y="0"/>
                  </a:cubicBezTo>
                  <a:cubicBezTo>
                    <a:pt x="101" y="0"/>
                    <a:pt x="101" y="0"/>
                    <a:pt x="101" y="0"/>
                  </a:cubicBezTo>
                  <a:cubicBezTo>
                    <a:pt x="121" y="0"/>
                    <a:pt x="139" y="7"/>
                    <a:pt x="153" y="21"/>
                  </a:cubicBezTo>
                  <a:cubicBezTo>
                    <a:pt x="168" y="36"/>
                    <a:pt x="175" y="53"/>
                    <a:pt x="175" y="74"/>
                  </a:cubicBezTo>
                  <a:lnTo>
                    <a:pt x="175" y="275"/>
                  </a:lnTo>
                  <a:close/>
                  <a:moveTo>
                    <a:pt x="165" y="274"/>
                  </a:moveTo>
                  <a:cubicBezTo>
                    <a:pt x="165" y="74"/>
                    <a:pt x="165" y="74"/>
                    <a:pt x="165" y="74"/>
                  </a:cubicBezTo>
                  <a:cubicBezTo>
                    <a:pt x="165" y="56"/>
                    <a:pt x="159" y="41"/>
                    <a:pt x="146" y="28"/>
                  </a:cubicBezTo>
                  <a:cubicBezTo>
                    <a:pt x="134" y="16"/>
                    <a:pt x="119" y="10"/>
                    <a:pt x="101" y="10"/>
                  </a:cubicBezTo>
                  <a:cubicBezTo>
                    <a:pt x="74" y="10"/>
                    <a:pt x="74" y="10"/>
                    <a:pt x="74" y="10"/>
                  </a:cubicBezTo>
                  <a:cubicBezTo>
                    <a:pt x="56" y="10"/>
                    <a:pt x="41" y="16"/>
                    <a:pt x="29" y="28"/>
                  </a:cubicBezTo>
                  <a:cubicBezTo>
                    <a:pt x="16" y="41"/>
                    <a:pt x="10" y="56"/>
                    <a:pt x="10" y="74"/>
                  </a:cubicBezTo>
                  <a:cubicBezTo>
                    <a:pt x="10" y="274"/>
                    <a:pt x="10" y="274"/>
                    <a:pt x="10" y="274"/>
                  </a:cubicBezTo>
                  <a:cubicBezTo>
                    <a:pt x="10" y="292"/>
                    <a:pt x="16" y="307"/>
                    <a:pt x="29" y="320"/>
                  </a:cubicBezTo>
                  <a:cubicBezTo>
                    <a:pt x="41" y="332"/>
                    <a:pt x="56" y="338"/>
                    <a:pt x="74" y="338"/>
                  </a:cubicBezTo>
                  <a:cubicBezTo>
                    <a:pt x="101" y="338"/>
                    <a:pt x="101" y="338"/>
                    <a:pt x="101" y="338"/>
                  </a:cubicBezTo>
                  <a:cubicBezTo>
                    <a:pt x="119" y="338"/>
                    <a:pt x="134" y="332"/>
                    <a:pt x="146" y="320"/>
                  </a:cubicBezTo>
                  <a:cubicBezTo>
                    <a:pt x="159" y="307"/>
                    <a:pt x="165" y="292"/>
                    <a:pt x="165" y="274"/>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3" name="Freeform 49"/>
            <p:cNvSpPr/>
            <p:nvPr/>
          </p:nvSpPr>
          <p:spPr>
            <a:xfrm>
              <a:off x="510893" y="0"/>
              <a:ext cx="127723" cy="256967"/>
            </a:xfrm>
            <a:custGeom>
              <a:avLst/>
              <a:gdLst>
                <a:gd name="txL" fmla="*/ 0 w 174"/>
                <a:gd name="txT" fmla="*/ 0 h 349"/>
                <a:gd name="txR" fmla="*/ 174 w 174"/>
                <a:gd name="txB" fmla="*/ 349 h 349"/>
              </a:gdLst>
              <a:ahLst/>
              <a:cxnLst>
                <a:cxn ang="0">
                  <a:pos x="127723" y="202481"/>
                </a:cxn>
                <a:cxn ang="0">
                  <a:pos x="112308" y="240769"/>
                </a:cxn>
                <a:cxn ang="0">
                  <a:pos x="73404" y="256967"/>
                </a:cxn>
                <a:cxn ang="0">
                  <a:pos x="54319" y="256967"/>
                </a:cxn>
                <a:cxn ang="0">
                  <a:pos x="15415" y="240769"/>
                </a:cxn>
                <a:cxn ang="0">
                  <a:pos x="0" y="202481"/>
                </a:cxn>
                <a:cxn ang="0">
                  <a:pos x="0" y="54486"/>
                </a:cxn>
                <a:cxn ang="0">
                  <a:pos x="15415" y="15462"/>
                </a:cxn>
                <a:cxn ang="0">
                  <a:pos x="54319" y="0"/>
                </a:cxn>
                <a:cxn ang="0">
                  <a:pos x="73404" y="0"/>
                </a:cxn>
                <a:cxn ang="0">
                  <a:pos x="102766" y="8099"/>
                </a:cxn>
                <a:cxn ang="0">
                  <a:pos x="122585" y="30188"/>
                </a:cxn>
                <a:cxn ang="0">
                  <a:pos x="121117" y="35342"/>
                </a:cxn>
                <a:cxn ang="0">
                  <a:pos x="115978" y="33133"/>
                </a:cxn>
                <a:cxn ang="0">
                  <a:pos x="73404" y="7363"/>
                </a:cxn>
                <a:cxn ang="0">
                  <a:pos x="54319" y="7363"/>
                </a:cxn>
                <a:cxn ang="0">
                  <a:pos x="20553" y="20616"/>
                </a:cxn>
                <a:cxn ang="0">
                  <a:pos x="6606" y="54486"/>
                </a:cxn>
                <a:cxn ang="0">
                  <a:pos x="6606" y="201745"/>
                </a:cxn>
                <a:cxn ang="0">
                  <a:pos x="20553" y="235614"/>
                </a:cxn>
                <a:cxn ang="0">
                  <a:pos x="54319" y="248868"/>
                </a:cxn>
                <a:cxn ang="0">
                  <a:pos x="73404" y="248868"/>
                </a:cxn>
                <a:cxn ang="0">
                  <a:pos x="107170" y="235614"/>
                </a:cxn>
                <a:cxn ang="0">
                  <a:pos x="121117" y="201745"/>
                </a:cxn>
                <a:cxn ang="0">
                  <a:pos x="121117" y="134006"/>
                </a:cxn>
                <a:cxn ang="0">
                  <a:pos x="118915" y="131797"/>
                </a:cxn>
                <a:cxn ang="0">
                  <a:pos x="74138" y="131797"/>
                </a:cxn>
                <a:cxn ang="0">
                  <a:pos x="70468" y="128115"/>
                </a:cxn>
                <a:cxn ang="0">
                  <a:pos x="74138" y="124434"/>
                </a:cxn>
                <a:cxn ang="0">
                  <a:pos x="124053" y="124434"/>
                </a:cxn>
                <a:cxn ang="0">
                  <a:pos x="127723" y="128115"/>
                </a:cxn>
                <a:cxn ang="0">
                  <a:pos x="127723" y="202481"/>
                </a:cxn>
              </a:cxnLst>
              <a:rect l="txL" t="txT" r="txR" b="txB"/>
              <a:pathLst>
                <a:path w="174" h="349">
                  <a:moveTo>
                    <a:pt x="174" y="275"/>
                  </a:moveTo>
                  <a:cubicBezTo>
                    <a:pt x="174" y="295"/>
                    <a:pt x="167" y="312"/>
                    <a:pt x="153" y="327"/>
                  </a:cubicBezTo>
                  <a:cubicBezTo>
                    <a:pt x="138" y="341"/>
                    <a:pt x="121" y="349"/>
                    <a:pt x="100" y="349"/>
                  </a:cubicBezTo>
                  <a:cubicBezTo>
                    <a:pt x="74" y="349"/>
                    <a:pt x="74" y="349"/>
                    <a:pt x="74" y="349"/>
                  </a:cubicBezTo>
                  <a:cubicBezTo>
                    <a:pt x="53" y="349"/>
                    <a:pt x="36" y="341"/>
                    <a:pt x="21" y="327"/>
                  </a:cubicBezTo>
                  <a:cubicBezTo>
                    <a:pt x="7" y="312"/>
                    <a:pt x="0" y="295"/>
                    <a:pt x="0" y="275"/>
                  </a:cubicBezTo>
                  <a:cubicBezTo>
                    <a:pt x="0" y="74"/>
                    <a:pt x="0" y="74"/>
                    <a:pt x="0" y="74"/>
                  </a:cubicBezTo>
                  <a:cubicBezTo>
                    <a:pt x="0" y="53"/>
                    <a:pt x="7" y="36"/>
                    <a:pt x="21" y="21"/>
                  </a:cubicBezTo>
                  <a:cubicBezTo>
                    <a:pt x="36" y="7"/>
                    <a:pt x="53" y="0"/>
                    <a:pt x="74" y="0"/>
                  </a:cubicBezTo>
                  <a:cubicBezTo>
                    <a:pt x="100" y="0"/>
                    <a:pt x="100" y="0"/>
                    <a:pt x="100" y="0"/>
                  </a:cubicBezTo>
                  <a:cubicBezTo>
                    <a:pt x="115" y="0"/>
                    <a:pt x="128" y="3"/>
                    <a:pt x="140" y="11"/>
                  </a:cubicBezTo>
                  <a:cubicBezTo>
                    <a:pt x="151" y="18"/>
                    <a:pt x="161" y="28"/>
                    <a:pt x="167" y="41"/>
                  </a:cubicBezTo>
                  <a:cubicBezTo>
                    <a:pt x="168" y="44"/>
                    <a:pt x="168" y="46"/>
                    <a:pt x="165" y="48"/>
                  </a:cubicBezTo>
                  <a:cubicBezTo>
                    <a:pt x="162" y="49"/>
                    <a:pt x="160" y="48"/>
                    <a:pt x="158" y="45"/>
                  </a:cubicBezTo>
                  <a:cubicBezTo>
                    <a:pt x="146" y="22"/>
                    <a:pt x="127" y="10"/>
                    <a:pt x="100" y="10"/>
                  </a:cubicBezTo>
                  <a:cubicBezTo>
                    <a:pt x="74" y="10"/>
                    <a:pt x="74" y="10"/>
                    <a:pt x="74" y="10"/>
                  </a:cubicBezTo>
                  <a:cubicBezTo>
                    <a:pt x="56" y="10"/>
                    <a:pt x="41" y="16"/>
                    <a:pt x="28" y="28"/>
                  </a:cubicBezTo>
                  <a:cubicBezTo>
                    <a:pt x="16" y="41"/>
                    <a:pt x="9" y="56"/>
                    <a:pt x="9" y="74"/>
                  </a:cubicBezTo>
                  <a:cubicBezTo>
                    <a:pt x="9" y="274"/>
                    <a:pt x="9" y="274"/>
                    <a:pt x="9" y="274"/>
                  </a:cubicBezTo>
                  <a:cubicBezTo>
                    <a:pt x="9" y="292"/>
                    <a:pt x="16" y="307"/>
                    <a:pt x="28" y="320"/>
                  </a:cubicBezTo>
                  <a:cubicBezTo>
                    <a:pt x="41" y="332"/>
                    <a:pt x="56" y="338"/>
                    <a:pt x="74" y="338"/>
                  </a:cubicBezTo>
                  <a:cubicBezTo>
                    <a:pt x="100" y="338"/>
                    <a:pt x="100" y="338"/>
                    <a:pt x="100" y="338"/>
                  </a:cubicBezTo>
                  <a:cubicBezTo>
                    <a:pt x="118" y="338"/>
                    <a:pt x="133" y="332"/>
                    <a:pt x="146" y="320"/>
                  </a:cubicBezTo>
                  <a:cubicBezTo>
                    <a:pt x="158" y="307"/>
                    <a:pt x="165" y="292"/>
                    <a:pt x="165" y="274"/>
                  </a:cubicBezTo>
                  <a:cubicBezTo>
                    <a:pt x="165" y="182"/>
                    <a:pt x="165" y="182"/>
                    <a:pt x="165" y="182"/>
                  </a:cubicBezTo>
                  <a:cubicBezTo>
                    <a:pt x="165" y="180"/>
                    <a:pt x="164" y="179"/>
                    <a:pt x="162" y="179"/>
                  </a:cubicBezTo>
                  <a:cubicBezTo>
                    <a:pt x="101" y="179"/>
                    <a:pt x="101" y="179"/>
                    <a:pt x="101" y="179"/>
                  </a:cubicBezTo>
                  <a:cubicBezTo>
                    <a:pt x="98" y="179"/>
                    <a:pt x="96" y="177"/>
                    <a:pt x="96" y="174"/>
                  </a:cubicBezTo>
                  <a:cubicBezTo>
                    <a:pt x="96" y="171"/>
                    <a:pt x="98" y="169"/>
                    <a:pt x="101" y="169"/>
                  </a:cubicBezTo>
                  <a:cubicBezTo>
                    <a:pt x="169" y="169"/>
                    <a:pt x="169" y="169"/>
                    <a:pt x="169" y="169"/>
                  </a:cubicBezTo>
                  <a:cubicBezTo>
                    <a:pt x="173" y="169"/>
                    <a:pt x="174" y="171"/>
                    <a:pt x="174" y="174"/>
                  </a:cubicBezTo>
                  <a:lnTo>
                    <a:pt x="174" y="275"/>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4" name="Freeform 50"/>
            <p:cNvSpPr>
              <a:spLocks noEditPoints="1"/>
            </p:cNvSpPr>
            <p:nvPr/>
          </p:nvSpPr>
          <p:spPr>
            <a:xfrm>
              <a:off x="673587" y="0"/>
              <a:ext cx="129244" cy="256967"/>
            </a:xfrm>
            <a:custGeom>
              <a:avLst/>
              <a:gdLst>
                <a:gd name="txL" fmla="*/ 0 w 176"/>
                <a:gd name="txT" fmla="*/ 0 h 348"/>
                <a:gd name="txR" fmla="*/ 176 w 176"/>
                <a:gd name="txB" fmla="*/ 348 h 348"/>
              </a:gdLst>
              <a:ahLst/>
              <a:cxnLst>
                <a:cxn ang="0">
                  <a:pos x="128510" y="76795"/>
                </a:cxn>
                <a:cxn ang="0">
                  <a:pos x="116026" y="111500"/>
                </a:cxn>
                <a:cxn ang="0">
                  <a:pos x="84449" y="130699"/>
                </a:cxn>
                <a:cxn ang="0">
                  <a:pos x="82981" y="132914"/>
                </a:cxn>
                <a:cxn ang="0">
                  <a:pos x="128510" y="251060"/>
                </a:cxn>
                <a:cxn ang="0">
                  <a:pos x="126307" y="256229"/>
                </a:cxn>
                <a:cxn ang="0">
                  <a:pos x="121901" y="254013"/>
                </a:cxn>
                <a:cxn ang="0">
                  <a:pos x="75637" y="133652"/>
                </a:cxn>
                <a:cxn ang="0">
                  <a:pos x="72700" y="132176"/>
                </a:cxn>
                <a:cxn ang="0">
                  <a:pos x="9546" y="132176"/>
                </a:cxn>
                <a:cxn ang="0">
                  <a:pos x="7343" y="134391"/>
                </a:cxn>
                <a:cxn ang="0">
                  <a:pos x="7343" y="252537"/>
                </a:cxn>
                <a:cxn ang="0">
                  <a:pos x="3672" y="256229"/>
                </a:cxn>
                <a:cxn ang="0">
                  <a:pos x="0" y="252537"/>
                </a:cxn>
                <a:cxn ang="0">
                  <a:pos x="0" y="3692"/>
                </a:cxn>
                <a:cxn ang="0">
                  <a:pos x="3672" y="0"/>
                </a:cxn>
                <a:cxn ang="0">
                  <a:pos x="74168" y="0"/>
                </a:cxn>
                <a:cxn ang="0">
                  <a:pos x="112354" y="16245"/>
                </a:cxn>
                <a:cxn ang="0">
                  <a:pos x="128510" y="54642"/>
                </a:cxn>
                <a:cxn ang="0">
                  <a:pos x="128510" y="76795"/>
                </a:cxn>
                <a:cxn ang="0">
                  <a:pos x="121166" y="77533"/>
                </a:cxn>
                <a:cxn ang="0">
                  <a:pos x="121166" y="55381"/>
                </a:cxn>
                <a:cxn ang="0">
                  <a:pos x="107214" y="21414"/>
                </a:cxn>
                <a:cxn ang="0">
                  <a:pos x="74168" y="8123"/>
                </a:cxn>
                <a:cxn ang="0">
                  <a:pos x="9546" y="8123"/>
                </a:cxn>
                <a:cxn ang="0">
                  <a:pos x="7343" y="9599"/>
                </a:cxn>
                <a:cxn ang="0">
                  <a:pos x="7343" y="122576"/>
                </a:cxn>
                <a:cxn ang="0">
                  <a:pos x="9546" y="124791"/>
                </a:cxn>
                <a:cxn ang="0">
                  <a:pos x="74168" y="124791"/>
                </a:cxn>
                <a:cxn ang="0">
                  <a:pos x="107214" y="110762"/>
                </a:cxn>
                <a:cxn ang="0">
                  <a:pos x="121166" y="77533"/>
                </a:cxn>
              </a:cxnLst>
              <a:rect l="txL" t="txT" r="txR" b="txB"/>
              <a:pathLst>
                <a:path w="176" h="348">
                  <a:moveTo>
                    <a:pt x="175" y="104"/>
                  </a:moveTo>
                  <a:cubicBezTo>
                    <a:pt x="175" y="122"/>
                    <a:pt x="169" y="138"/>
                    <a:pt x="158" y="151"/>
                  </a:cubicBezTo>
                  <a:cubicBezTo>
                    <a:pt x="147" y="165"/>
                    <a:pt x="132" y="174"/>
                    <a:pt x="115" y="177"/>
                  </a:cubicBezTo>
                  <a:cubicBezTo>
                    <a:pt x="113" y="177"/>
                    <a:pt x="113" y="178"/>
                    <a:pt x="113" y="180"/>
                  </a:cubicBezTo>
                  <a:cubicBezTo>
                    <a:pt x="175" y="340"/>
                    <a:pt x="175" y="340"/>
                    <a:pt x="175" y="340"/>
                  </a:cubicBezTo>
                  <a:cubicBezTo>
                    <a:pt x="176" y="344"/>
                    <a:pt x="175" y="346"/>
                    <a:pt x="172" y="347"/>
                  </a:cubicBezTo>
                  <a:cubicBezTo>
                    <a:pt x="169" y="348"/>
                    <a:pt x="167" y="347"/>
                    <a:pt x="166" y="344"/>
                  </a:cubicBezTo>
                  <a:cubicBezTo>
                    <a:pt x="103" y="181"/>
                    <a:pt x="103" y="181"/>
                    <a:pt x="103" y="181"/>
                  </a:cubicBezTo>
                  <a:cubicBezTo>
                    <a:pt x="103" y="180"/>
                    <a:pt x="101" y="179"/>
                    <a:pt x="99" y="179"/>
                  </a:cubicBezTo>
                  <a:cubicBezTo>
                    <a:pt x="13" y="179"/>
                    <a:pt x="13" y="179"/>
                    <a:pt x="13" y="179"/>
                  </a:cubicBezTo>
                  <a:cubicBezTo>
                    <a:pt x="11" y="179"/>
                    <a:pt x="10" y="180"/>
                    <a:pt x="10" y="182"/>
                  </a:cubicBezTo>
                  <a:cubicBezTo>
                    <a:pt x="10" y="342"/>
                    <a:pt x="10" y="342"/>
                    <a:pt x="10" y="342"/>
                  </a:cubicBezTo>
                  <a:cubicBezTo>
                    <a:pt x="10" y="346"/>
                    <a:pt x="8" y="347"/>
                    <a:pt x="5" y="347"/>
                  </a:cubicBezTo>
                  <a:cubicBezTo>
                    <a:pt x="2" y="347"/>
                    <a:pt x="0" y="346"/>
                    <a:pt x="0" y="342"/>
                  </a:cubicBezTo>
                  <a:cubicBezTo>
                    <a:pt x="0" y="5"/>
                    <a:pt x="0" y="5"/>
                    <a:pt x="0" y="5"/>
                  </a:cubicBezTo>
                  <a:cubicBezTo>
                    <a:pt x="0" y="2"/>
                    <a:pt x="2" y="0"/>
                    <a:pt x="5" y="0"/>
                  </a:cubicBezTo>
                  <a:cubicBezTo>
                    <a:pt x="101" y="0"/>
                    <a:pt x="101" y="0"/>
                    <a:pt x="101" y="0"/>
                  </a:cubicBezTo>
                  <a:cubicBezTo>
                    <a:pt x="121" y="0"/>
                    <a:pt x="139" y="8"/>
                    <a:pt x="153" y="22"/>
                  </a:cubicBezTo>
                  <a:cubicBezTo>
                    <a:pt x="168" y="36"/>
                    <a:pt x="175" y="54"/>
                    <a:pt x="175" y="74"/>
                  </a:cubicBezTo>
                  <a:lnTo>
                    <a:pt x="175" y="104"/>
                  </a:lnTo>
                  <a:close/>
                  <a:moveTo>
                    <a:pt x="165" y="105"/>
                  </a:moveTo>
                  <a:cubicBezTo>
                    <a:pt x="165" y="75"/>
                    <a:pt x="165" y="75"/>
                    <a:pt x="165" y="75"/>
                  </a:cubicBezTo>
                  <a:cubicBezTo>
                    <a:pt x="165" y="57"/>
                    <a:pt x="159" y="42"/>
                    <a:pt x="146" y="29"/>
                  </a:cubicBezTo>
                  <a:cubicBezTo>
                    <a:pt x="134" y="17"/>
                    <a:pt x="119" y="11"/>
                    <a:pt x="101" y="11"/>
                  </a:cubicBezTo>
                  <a:cubicBezTo>
                    <a:pt x="13" y="11"/>
                    <a:pt x="13" y="11"/>
                    <a:pt x="13" y="11"/>
                  </a:cubicBezTo>
                  <a:cubicBezTo>
                    <a:pt x="11" y="11"/>
                    <a:pt x="10" y="12"/>
                    <a:pt x="10" y="13"/>
                  </a:cubicBezTo>
                  <a:cubicBezTo>
                    <a:pt x="10" y="166"/>
                    <a:pt x="10" y="166"/>
                    <a:pt x="10" y="166"/>
                  </a:cubicBezTo>
                  <a:cubicBezTo>
                    <a:pt x="10" y="168"/>
                    <a:pt x="11" y="169"/>
                    <a:pt x="13" y="169"/>
                  </a:cubicBezTo>
                  <a:cubicBezTo>
                    <a:pt x="101" y="169"/>
                    <a:pt x="101" y="169"/>
                    <a:pt x="101" y="169"/>
                  </a:cubicBezTo>
                  <a:cubicBezTo>
                    <a:pt x="119" y="169"/>
                    <a:pt x="134" y="163"/>
                    <a:pt x="146" y="150"/>
                  </a:cubicBezTo>
                  <a:cubicBezTo>
                    <a:pt x="159" y="138"/>
                    <a:pt x="165" y="123"/>
                    <a:pt x="165" y="105"/>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5" name="Freeform 51"/>
            <p:cNvSpPr>
              <a:spLocks noEditPoints="1"/>
            </p:cNvSpPr>
            <p:nvPr/>
          </p:nvSpPr>
          <p:spPr>
            <a:xfrm>
              <a:off x="836283" y="0"/>
              <a:ext cx="153572" cy="256967"/>
            </a:xfrm>
            <a:custGeom>
              <a:avLst/>
              <a:gdLst>
                <a:gd name="txL" fmla="*/ 0 w 209"/>
                <a:gd name="txT" fmla="*/ 0 h 348"/>
                <a:gd name="txR" fmla="*/ 209 w 209"/>
                <a:gd name="txB" fmla="*/ 348 h 348"/>
              </a:gdLst>
              <a:ahLst/>
              <a:cxnLst>
                <a:cxn ang="0">
                  <a:pos x="153572" y="251798"/>
                </a:cxn>
                <a:cxn ang="0">
                  <a:pos x="150633" y="256229"/>
                </a:cxn>
                <a:cxn ang="0">
                  <a:pos x="146224" y="254013"/>
                </a:cxn>
                <a:cxn ang="0">
                  <a:pos x="131528" y="203801"/>
                </a:cxn>
                <a:cxn ang="0">
                  <a:pos x="128589" y="201586"/>
                </a:cxn>
                <a:cxn ang="0">
                  <a:pos x="24983" y="201586"/>
                </a:cxn>
                <a:cxn ang="0">
                  <a:pos x="22779" y="203801"/>
                </a:cxn>
                <a:cxn ang="0">
                  <a:pos x="8083" y="254013"/>
                </a:cxn>
                <a:cxn ang="0">
                  <a:pos x="3674" y="256229"/>
                </a:cxn>
                <a:cxn ang="0">
                  <a:pos x="735" y="251798"/>
                </a:cxn>
                <a:cxn ang="0">
                  <a:pos x="73479" y="2954"/>
                </a:cxn>
                <a:cxn ang="0">
                  <a:pos x="77153" y="0"/>
                </a:cxn>
                <a:cxn ang="0">
                  <a:pos x="80827" y="2954"/>
                </a:cxn>
                <a:cxn ang="0">
                  <a:pos x="153572" y="251798"/>
                </a:cxn>
                <a:cxn ang="0">
                  <a:pos x="128589" y="192725"/>
                </a:cxn>
                <a:cxn ang="0">
                  <a:pos x="77888" y="19937"/>
                </a:cxn>
                <a:cxn ang="0">
                  <a:pos x="77153" y="19199"/>
                </a:cxn>
                <a:cxn ang="0">
                  <a:pos x="76419" y="19937"/>
                </a:cxn>
                <a:cxn ang="0">
                  <a:pos x="26453" y="192725"/>
                </a:cxn>
                <a:cxn ang="0">
                  <a:pos x="27922" y="194202"/>
                </a:cxn>
                <a:cxn ang="0">
                  <a:pos x="127119" y="194202"/>
                </a:cxn>
                <a:cxn ang="0">
                  <a:pos x="128589" y="192725"/>
                </a:cxn>
              </a:cxnLst>
              <a:rect l="txL" t="txT" r="txR" b="txB"/>
              <a:pathLst>
                <a:path w="209" h="348">
                  <a:moveTo>
                    <a:pt x="209" y="341"/>
                  </a:moveTo>
                  <a:cubicBezTo>
                    <a:pt x="209" y="344"/>
                    <a:pt x="208" y="346"/>
                    <a:pt x="205" y="347"/>
                  </a:cubicBezTo>
                  <a:cubicBezTo>
                    <a:pt x="202" y="348"/>
                    <a:pt x="200" y="347"/>
                    <a:pt x="199" y="344"/>
                  </a:cubicBezTo>
                  <a:cubicBezTo>
                    <a:pt x="179" y="276"/>
                    <a:pt x="179" y="276"/>
                    <a:pt x="179" y="276"/>
                  </a:cubicBezTo>
                  <a:cubicBezTo>
                    <a:pt x="178" y="274"/>
                    <a:pt x="177" y="273"/>
                    <a:pt x="175" y="273"/>
                  </a:cubicBezTo>
                  <a:cubicBezTo>
                    <a:pt x="34" y="273"/>
                    <a:pt x="34" y="273"/>
                    <a:pt x="34" y="273"/>
                  </a:cubicBezTo>
                  <a:cubicBezTo>
                    <a:pt x="32" y="273"/>
                    <a:pt x="31" y="274"/>
                    <a:pt x="31" y="276"/>
                  </a:cubicBezTo>
                  <a:cubicBezTo>
                    <a:pt x="11" y="344"/>
                    <a:pt x="11" y="344"/>
                    <a:pt x="11" y="344"/>
                  </a:cubicBezTo>
                  <a:cubicBezTo>
                    <a:pt x="10" y="347"/>
                    <a:pt x="8" y="348"/>
                    <a:pt x="5" y="347"/>
                  </a:cubicBezTo>
                  <a:cubicBezTo>
                    <a:pt x="2" y="346"/>
                    <a:pt x="0" y="344"/>
                    <a:pt x="1" y="341"/>
                  </a:cubicBezTo>
                  <a:cubicBezTo>
                    <a:pt x="100" y="4"/>
                    <a:pt x="100" y="4"/>
                    <a:pt x="100" y="4"/>
                  </a:cubicBezTo>
                  <a:cubicBezTo>
                    <a:pt x="101" y="2"/>
                    <a:pt x="102" y="0"/>
                    <a:pt x="105" y="0"/>
                  </a:cubicBezTo>
                  <a:cubicBezTo>
                    <a:pt x="107" y="0"/>
                    <a:pt x="109" y="2"/>
                    <a:pt x="110" y="4"/>
                  </a:cubicBezTo>
                  <a:lnTo>
                    <a:pt x="209" y="341"/>
                  </a:lnTo>
                  <a:close/>
                  <a:moveTo>
                    <a:pt x="175" y="261"/>
                  </a:moveTo>
                  <a:cubicBezTo>
                    <a:pt x="106" y="27"/>
                    <a:pt x="106" y="27"/>
                    <a:pt x="106" y="27"/>
                  </a:cubicBezTo>
                  <a:cubicBezTo>
                    <a:pt x="106" y="26"/>
                    <a:pt x="105" y="26"/>
                    <a:pt x="105" y="26"/>
                  </a:cubicBezTo>
                  <a:cubicBezTo>
                    <a:pt x="104" y="26"/>
                    <a:pt x="104" y="26"/>
                    <a:pt x="104" y="27"/>
                  </a:cubicBezTo>
                  <a:cubicBezTo>
                    <a:pt x="36" y="261"/>
                    <a:pt x="36" y="261"/>
                    <a:pt x="36" y="261"/>
                  </a:cubicBezTo>
                  <a:cubicBezTo>
                    <a:pt x="35" y="262"/>
                    <a:pt x="36" y="263"/>
                    <a:pt x="38" y="263"/>
                  </a:cubicBezTo>
                  <a:cubicBezTo>
                    <a:pt x="173" y="263"/>
                    <a:pt x="173" y="263"/>
                    <a:pt x="173" y="263"/>
                  </a:cubicBezTo>
                  <a:cubicBezTo>
                    <a:pt x="175" y="263"/>
                    <a:pt x="175" y="262"/>
                    <a:pt x="175" y="261"/>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6" name="Freeform 52"/>
            <p:cNvSpPr>
              <a:spLocks noEditPoints="1"/>
            </p:cNvSpPr>
            <p:nvPr/>
          </p:nvSpPr>
          <p:spPr>
            <a:xfrm>
              <a:off x="1024827" y="0"/>
              <a:ext cx="129244" cy="255446"/>
            </a:xfrm>
            <a:custGeom>
              <a:avLst/>
              <a:gdLst>
                <a:gd name="txL" fmla="*/ 0 w 175"/>
                <a:gd name="txT" fmla="*/ 0 h 347"/>
                <a:gd name="txR" fmla="*/ 175 w 175"/>
                <a:gd name="txB" fmla="*/ 347 h 347"/>
              </a:gdLst>
              <a:ahLst/>
              <a:cxnLst>
                <a:cxn ang="0">
                  <a:pos x="129244" y="77296"/>
                </a:cxn>
                <a:cxn ang="0">
                  <a:pos x="113735" y="115576"/>
                </a:cxn>
                <a:cxn ang="0">
                  <a:pos x="74592" y="131772"/>
                </a:cxn>
                <a:cxn ang="0">
                  <a:pos x="9601" y="131772"/>
                </a:cxn>
                <a:cxn ang="0">
                  <a:pos x="7385" y="133980"/>
                </a:cxn>
                <a:cxn ang="0">
                  <a:pos x="7385" y="251765"/>
                </a:cxn>
                <a:cxn ang="0">
                  <a:pos x="3693" y="255446"/>
                </a:cxn>
                <a:cxn ang="0">
                  <a:pos x="0" y="251765"/>
                </a:cxn>
                <a:cxn ang="0">
                  <a:pos x="0" y="3681"/>
                </a:cxn>
                <a:cxn ang="0">
                  <a:pos x="3693" y="0"/>
                </a:cxn>
                <a:cxn ang="0">
                  <a:pos x="74592" y="0"/>
                </a:cxn>
                <a:cxn ang="0">
                  <a:pos x="113735" y="16195"/>
                </a:cxn>
                <a:cxn ang="0">
                  <a:pos x="129244" y="55212"/>
                </a:cxn>
                <a:cxn ang="0">
                  <a:pos x="129244" y="77296"/>
                </a:cxn>
                <a:cxn ang="0">
                  <a:pos x="121859" y="77296"/>
                </a:cxn>
                <a:cxn ang="0">
                  <a:pos x="121859" y="55212"/>
                </a:cxn>
                <a:cxn ang="0">
                  <a:pos x="108565" y="21349"/>
                </a:cxn>
                <a:cxn ang="0">
                  <a:pos x="74592" y="8098"/>
                </a:cxn>
                <a:cxn ang="0">
                  <a:pos x="9601" y="8098"/>
                </a:cxn>
                <a:cxn ang="0">
                  <a:pos x="7385" y="9570"/>
                </a:cxn>
                <a:cxn ang="0">
                  <a:pos x="7385" y="122202"/>
                </a:cxn>
                <a:cxn ang="0">
                  <a:pos x="9601" y="124410"/>
                </a:cxn>
                <a:cxn ang="0">
                  <a:pos x="74592" y="124410"/>
                </a:cxn>
                <a:cxn ang="0">
                  <a:pos x="108565" y="110423"/>
                </a:cxn>
                <a:cxn ang="0">
                  <a:pos x="121859" y="77296"/>
                </a:cxn>
              </a:cxnLst>
              <a:rect l="txL" t="txT" r="txR" b="txB"/>
              <a:pathLst>
                <a:path w="175" h="347">
                  <a:moveTo>
                    <a:pt x="175" y="105"/>
                  </a:moveTo>
                  <a:cubicBezTo>
                    <a:pt x="175" y="125"/>
                    <a:pt x="168" y="143"/>
                    <a:pt x="154" y="157"/>
                  </a:cubicBezTo>
                  <a:cubicBezTo>
                    <a:pt x="139" y="172"/>
                    <a:pt x="122" y="179"/>
                    <a:pt x="101" y="179"/>
                  </a:cubicBezTo>
                  <a:cubicBezTo>
                    <a:pt x="13" y="179"/>
                    <a:pt x="13" y="179"/>
                    <a:pt x="13" y="179"/>
                  </a:cubicBezTo>
                  <a:cubicBezTo>
                    <a:pt x="11" y="179"/>
                    <a:pt x="10" y="180"/>
                    <a:pt x="10" y="182"/>
                  </a:cubicBezTo>
                  <a:cubicBezTo>
                    <a:pt x="10" y="342"/>
                    <a:pt x="10" y="342"/>
                    <a:pt x="10" y="342"/>
                  </a:cubicBezTo>
                  <a:cubicBezTo>
                    <a:pt x="10" y="346"/>
                    <a:pt x="9" y="347"/>
                    <a:pt x="5" y="347"/>
                  </a:cubicBezTo>
                  <a:cubicBezTo>
                    <a:pt x="2" y="347"/>
                    <a:pt x="0" y="346"/>
                    <a:pt x="0" y="342"/>
                  </a:cubicBezTo>
                  <a:cubicBezTo>
                    <a:pt x="0" y="5"/>
                    <a:pt x="0" y="5"/>
                    <a:pt x="0" y="5"/>
                  </a:cubicBezTo>
                  <a:cubicBezTo>
                    <a:pt x="0" y="2"/>
                    <a:pt x="2" y="0"/>
                    <a:pt x="5" y="0"/>
                  </a:cubicBezTo>
                  <a:cubicBezTo>
                    <a:pt x="101" y="0"/>
                    <a:pt x="101" y="0"/>
                    <a:pt x="101" y="0"/>
                  </a:cubicBezTo>
                  <a:cubicBezTo>
                    <a:pt x="122" y="0"/>
                    <a:pt x="139" y="8"/>
                    <a:pt x="154" y="22"/>
                  </a:cubicBezTo>
                  <a:cubicBezTo>
                    <a:pt x="168" y="37"/>
                    <a:pt x="175" y="54"/>
                    <a:pt x="175" y="75"/>
                  </a:cubicBezTo>
                  <a:lnTo>
                    <a:pt x="175" y="105"/>
                  </a:lnTo>
                  <a:close/>
                  <a:moveTo>
                    <a:pt x="165" y="105"/>
                  </a:moveTo>
                  <a:cubicBezTo>
                    <a:pt x="165" y="75"/>
                    <a:pt x="165" y="75"/>
                    <a:pt x="165" y="75"/>
                  </a:cubicBezTo>
                  <a:cubicBezTo>
                    <a:pt x="165" y="57"/>
                    <a:pt x="159" y="42"/>
                    <a:pt x="147" y="29"/>
                  </a:cubicBezTo>
                  <a:cubicBezTo>
                    <a:pt x="134" y="17"/>
                    <a:pt x="119" y="11"/>
                    <a:pt x="101" y="11"/>
                  </a:cubicBezTo>
                  <a:cubicBezTo>
                    <a:pt x="13" y="11"/>
                    <a:pt x="13" y="11"/>
                    <a:pt x="13" y="11"/>
                  </a:cubicBezTo>
                  <a:cubicBezTo>
                    <a:pt x="11" y="11"/>
                    <a:pt x="10" y="12"/>
                    <a:pt x="10" y="13"/>
                  </a:cubicBezTo>
                  <a:cubicBezTo>
                    <a:pt x="10" y="166"/>
                    <a:pt x="10" y="166"/>
                    <a:pt x="10" y="166"/>
                  </a:cubicBezTo>
                  <a:cubicBezTo>
                    <a:pt x="10" y="168"/>
                    <a:pt x="11" y="169"/>
                    <a:pt x="13" y="169"/>
                  </a:cubicBezTo>
                  <a:cubicBezTo>
                    <a:pt x="101" y="169"/>
                    <a:pt x="101" y="169"/>
                    <a:pt x="101" y="169"/>
                  </a:cubicBezTo>
                  <a:cubicBezTo>
                    <a:pt x="119" y="169"/>
                    <a:pt x="134" y="163"/>
                    <a:pt x="147" y="150"/>
                  </a:cubicBezTo>
                  <a:cubicBezTo>
                    <a:pt x="159" y="138"/>
                    <a:pt x="165" y="123"/>
                    <a:pt x="165" y="105"/>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7" name="Freeform 53"/>
            <p:cNvSpPr/>
            <p:nvPr/>
          </p:nvSpPr>
          <p:spPr>
            <a:xfrm>
              <a:off x="1187521" y="0"/>
              <a:ext cx="129244" cy="255446"/>
            </a:xfrm>
            <a:custGeom>
              <a:avLst/>
              <a:gdLst>
                <a:gd name="txL" fmla="*/ 0 w 175"/>
                <a:gd name="txT" fmla="*/ 0 h 347"/>
                <a:gd name="txR" fmla="*/ 175 w 175"/>
                <a:gd name="txB" fmla="*/ 347 h 347"/>
              </a:gdLst>
              <a:ahLst/>
              <a:cxnLst>
                <a:cxn ang="0">
                  <a:pos x="129244" y="251765"/>
                </a:cxn>
                <a:cxn ang="0">
                  <a:pos x="125551" y="255446"/>
                </a:cxn>
                <a:cxn ang="0">
                  <a:pos x="121859" y="251765"/>
                </a:cxn>
                <a:cxn ang="0">
                  <a:pos x="121859" y="133980"/>
                </a:cxn>
                <a:cxn ang="0">
                  <a:pos x="119643" y="131772"/>
                </a:cxn>
                <a:cxn ang="0">
                  <a:pos x="8862" y="131772"/>
                </a:cxn>
                <a:cxn ang="0">
                  <a:pos x="7385" y="133980"/>
                </a:cxn>
                <a:cxn ang="0">
                  <a:pos x="7385" y="251765"/>
                </a:cxn>
                <a:cxn ang="0">
                  <a:pos x="3693" y="255446"/>
                </a:cxn>
                <a:cxn ang="0">
                  <a:pos x="0" y="251765"/>
                </a:cxn>
                <a:cxn ang="0">
                  <a:pos x="0" y="3681"/>
                </a:cxn>
                <a:cxn ang="0">
                  <a:pos x="3693" y="0"/>
                </a:cxn>
                <a:cxn ang="0">
                  <a:pos x="7385" y="3681"/>
                </a:cxn>
                <a:cxn ang="0">
                  <a:pos x="7385" y="122202"/>
                </a:cxn>
                <a:cxn ang="0">
                  <a:pos x="8862" y="124410"/>
                </a:cxn>
                <a:cxn ang="0">
                  <a:pos x="119643" y="124410"/>
                </a:cxn>
                <a:cxn ang="0">
                  <a:pos x="121859" y="122202"/>
                </a:cxn>
                <a:cxn ang="0">
                  <a:pos x="121859" y="3681"/>
                </a:cxn>
                <a:cxn ang="0">
                  <a:pos x="125551" y="0"/>
                </a:cxn>
                <a:cxn ang="0">
                  <a:pos x="129244" y="3681"/>
                </a:cxn>
                <a:cxn ang="0">
                  <a:pos x="129244" y="251765"/>
                </a:cxn>
              </a:cxnLst>
              <a:rect l="txL" t="txT" r="txR" b="txB"/>
              <a:pathLst>
                <a:path w="175" h="347">
                  <a:moveTo>
                    <a:pt x="175" y="342"/>
                  </a:moveTo>
                  <a:cubicBezTo>
                    <a:pt x="175" y="346"/>
                    <a:pt x="173" y="347"/>
                    <a:pt x="170" y="347"/>
                  </a:cubicBezTo>
                  <a:cubicBezTo>
                    <a:pt x="167" y="347"/>
                    <a:pt x="165" y="346"/>
                    <a:pt x="165" y="342"/>
                  </a:cubicBezTo>
                  <a:cubicBezTo>
                    <a:pt x="165" y="182"/>
                    <a:pt x="165" y="182"/>
                    <a:pt x="165" y="182"/>
                  </a:cubicBezTo>
                  <a:cubicBezTo>
                    <a:pt x="165" y="180"/>
                    <a:pt x="164" y="179"/>
                    <a:pt x="162" y="179"/>
                  </a:cubicBezTo>
                  <a:cubicBezTo>
                    <a:pt x="12" y="179"/>
                    <a:pt x="12" y="179"/>
                    <a:pt x="12" y="179"/>
                  </a:cubicBezTo>
                  <a:cubicBezTo>
                    <a:pt x="11" y="179"/>
                    <a:pt x="10" y="180"/>
                    <a:pt x="10" y="182"/>
                  </a:cubicBezTo>
                  <a:cubicBezTo>
                    <a:pt x="10" y="342"/>
                    <a:pt x="10" y="342"/>
                    <a:pt x="10" y="342"/>
                  </a:cubicBezTo>
                  <a:cubicBezTo>
                    <a:pt x="10" y="346"/>
                    <a:pt x="8" y="347"/>
                    <a:pt x="5" y="347"/>
                  </a:cubicBezTo>
                  <a:cubicBezTo>
                    <a:pt x="2" y="347"/>
                    <a:pt x="0" y="346"/>
                    <a:pt x="0" y="342"/>
                  </a:cubicBezTo>
                  <a:cubicBezTo>
                    <a:pt x="0" y="5"/>
                    <a:pt x="0" y="5"/>
                    <a:pt x="0" y="5"/>
                  </a:cubicBezTo>
                  <a:cubicBezTo>
                    <a:pt x="0" y="2"/>
                    <a:pt x="2" y="0"/>
                    <a:pt x="5" y="0"/>
                  </a:cubicBezTo>
                  <a:cubicBezTo>
                    <a:pt x="8" y="0"/>
                    <a:pt x="10" y="2"/>
                    <a:pt x="10" y="5"/>
                  </a:cubicBezTo>
                  <a:cubicBezTo>
                    <a:pt x="10" y="166"/>
                    <a:pt x="10" y="166"/>
                    <a:pt x="10" y="166"/>
                  </a:cubicBezTo>
                  <a:cubicBezTo>
                    <a:pt x="10" y="168"/>
                    <a:pt x="11" y="169"/>
                    <a:pt x="12" y="169"/>
                  </a:cubicBezTo>
                  <a:cubicBezTo>
                    <a:pt x="162" y="169"/>
                    <a:pt x="162" y="169"/>
                    <a:pt x="162" y="169"/>
                  </a:cubicBezTo>
                  <a:cubicBezTo>
                    <a:pt x="164" y="169"/>
                    <a:pt x="165" y="168"/>
                    <a:pt x="165" y="166"/>
                  </a:cubicBezTo>
                  <a:cubicBezTo>
                    <a:pt x="165" y="5"/>
                    <a:pt x="165" y="5"/>
                    <a:pt x="165" y="5"/>
                  </a:cubicBezTo>
                  <a:cubicBezTo>
                    <a:pt x="165" y="2"/>
                    <a:pt x="167" y="0"/>
                    <a:pt x="170" y="0"/>
                  </a:cubicBezTo>
                  <a:cubicBezTo>
                    <a:pt x="173" y="0"/>
                    <a:pt x="175" y="2"/>
                    <a:pt x="175" y="5"/>
                  </a:cubicBezTo>
                  <a:lnTo>
                    <a:pt x="175" y="342"/>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8" name="Freeform 54"/>
            <p:cNvSpPr/>
            <p:nvPr/>
          </p:nvSpPr>
          <p:spPr>
            <a:xfrm>
              <a:off x="1351737" y="0"/>
              <a:ext cx="7603" cy="255446"/>
            </a:xfrm>
            <a:custGeom>
              <a:avLst/>
              <a:gdLst>
                <a:gd name="txL" fmla="*/ 0 w 10"/>
                <a:gd name="txT" fmla="*/ 0 h 347"/>
                <a:gd name="txR" fmla="*/ 10 w 10"/>
                <a:gd name="txB" fmla="*/ 347 h 347"/>
              </a:gdLst>
              <a:ahLst/>
              <a:cxnLst>
                <a:cxn ang="0">
                  <a:pos x="7603" y="251765"/>
                </a:cxn>
                <a:cxn ang="0">
                  <a:pos x="3802" y="255446"/>
                </a:cxn>
                <a:cxn ang="0">
                  <a:pos x="0" y="251765"/>
                </a:cxn>
                <a:cxn ang="0">
                  <a:pos x="0" y="3681"/>
                </a:cxn>
                <a:cxn ang="0">
                  <a:pos x="3802" y="0"/>
                </a:cxn>
                <a:cxn ang="0">
                  <a:pos x="7603" y="3681"/>
                </a:cxn>
                <a:cxn ang="0">
                  <a:pos x="7603" y="251765"/>
                </a:cxn>
              </a:cxnLst>
              <a:rect l="txL" t="txT" r="txR" b="txB"/>
              <a:pathLst>
                <a:path w="10" h="347">
                  <a:moveTo>
                    <a:pt x="10" y="342"/>
                  </a:moveTo>
                  <a:cubicBezTo>
                    <a:pt x="10" y="346"/>
                    <a:pt x="8" y="347"/>
                    <a:pt x="5" y="347"/>
                  </a:cubicBezTo>
                  <a:cubicBezTo>
                    <a:pt x="2" y="347"/>
                    <a:pt x="0" y="346"/>
                    <a:pt x="0" y="342"/>
                  </a:cubicBezTo>
                  <a:cubicBezTo>
                    <a:pt x="0" y="5"/>
                    <a:pt x="0" y="5"/>
                    <a:pt x="0" y="5"/>
                  </a:cubicBezTo>
                  <a:cubicBezTo>
                    <a:pt x="0" y="2"/>
                    <a:pt x="2" y="0"/>
                    <a:pt x="5" y="0"/>
                  </a:cubicBezTo>
                  <a:cubicBezTo>
                    <a:pt x="8" y="0"/>
                    <a:pt x="10" y="2"/>
                    <a:pt x="10" y="5"/>
                  </a:cubicBezTo>
                  <a:lnTo>
                    <a:pt x="10" y="342"/>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9" name="Freeform 55"/>
            <p:cNvSpPr/>
            <p:nvPr/>
          </p:nvSpPr>
          <p:spPr>
            <a:xfrm>
              <a:off x="1394311" y="0"/>
              <a:ext cx="123162" cy="256967"/>
            </a:xfrm>
            <a:custGeom>
              <a:avLst/>
              <a:gdLst>
                <a:gd name="txL" fmla="*/ 0 w 169"/>
                <a:gd name="txT" fmla="*/ 0 h 349"/>
                <a:gd name="txR" fmla="*/ 169 w 169"/>
                <a:gd name="txB" fmla="*/ 349 h 349"/>
              </a:gdLst>
              <a:ahLst/>
              <a:cxnLst>
                <a:cxn ang="0">
                  <a:pos x="122433" y="30188"/>
                </a:cxn>
                <a:cxn ang="0">
                  <a:pos x="120976" y="35342"/>
                </a:cxn>
                <a:cxn ang="0">
                  <a:pos x="115874" y="33870"/>
                </a:cxn>
                <a:cxn ang="0">
                  <a:pos x="98384" y="13990"/>
                </a:cxn>
                <a:cxn ang="0">
                  <a:pos x="73606" y="7363"/>
                </a:cxn>
                <a:cxn ang="0">
                  <a:pos x="53929" y="7363"/>
                </a:cxn>
                <a:cxn ang="0">
                  <a:pos x="21134" y="20616"/>
                </a:cxn>
                <a:cxn ang="0">
                  <a:pos x="7288" y="54486"/>
                </a:cxn>
                <a:cxn ang="0">
                  <a:pos x="7288" y="201745"/>
                </a:cxn>
                <a:cxn ang="0">
                  <a:pos x="21134" y="235614"/>
                </a:cxn>
                <a:cxn ang="0">
                  <a:pos x="53929" y="248868"/>
                </a:cxn>
                <a:cxn ang="0">
                  <a:pos x="73606" y="248868"/>
                </a:cxn>
                <a:cxn ang="0">
                  <a:pos x="115874" y="223097"/>
                </a:cxn>
                <a:cxn ang="0">
                  <a:pos x="120247" y="220889"/>
                </a:cxn>
                <a:cxn ang="0">
                  <a:pos x="122433" y="226043"/>
                </a:cxn>
                <a:cxn ang="0">
                  <a:pos x="102028" y="248131"/>
                </a:cxn>
                <a:cxn ang="0">
                  <a:pos x="73606" y="256967"/>
                </a:cxn>
                <a:cxn ang="0">
                  <a:pos x="53929" y="256967"/>
                </a:cxn>
                <a:cxn ang="0">
                  <a:pos x="16033" y="240769"/>
                </a:cxn>
                <a:cxn ang="0">
                  <a:pos x="0" y="202481"/>
                </a:cxn>
                <a:cxn ang="0">
                  <a:pos x="0" y="54486"/>
                </a:cxn>
                <a:cxn ang="0">
                  <a:pos x="16033" y="15462"/>
                </a:cxn>
                <a:cxn ang="0">
                  <a:pos x="53929" y="0"/>
                </a:cxn>
                <a:cxn ang="0">
                  <a:pos x="73606" y="0"/>
                </a:cxn>
                <a:cxn ang="0">
                  <a:pos x="102756" y="8099"/>
                </a:cxn>
                <a:cxn ang="0">
                  <a:pos x="122433" y="30188"/>
                </a:cxn>
              </a:cxnLst>
              <a:rect l="txL" t="txT" r="txR" b="txB"/>
              <a:pathLst>
                <a:path w="169" h="349">
                  <a:moveTo>
                    <a:pt x="168" y="41"/>
                  </a:moveTo>
                  <a:cubicBezTo>
                    <a:pt x="169" y="44"/>
                    <a:pt x="169" y="47"/>
                    <a:pt x="166" y="48"/>
                  </a:cubicBezTo>
                  <a:cubicBezTo>
                    <a:pt x="163" y="50"/>
                    <a:pt x="160" y="49"/>
                    <a:pt x="159" y="46"/>
                  </a:cubicBezTo>
                  <a:cubicBezTo>
                    <a:pt x="154" y="35"/>
                    <a:pt x="146" y="26"/>
                    <a:pt x="135" y="19"/>
                  </a:cubicBezTo>
                  <a:cubicBezTo>
                    <a:pt x="125" y="13"/>
                    <a:pt x="114" y="10"/>
                    <a:pt x="101" y="10"/>
                  </a:cubicBezTo>
                  <a:cubicBezTo>
                    <a:pt x="74" y="10"/>
                    <a:pt x="74" y="10"/>
                    <a:pt x="74" y="10"/>
                  </a:cubicBezTo>
                  <a:cubicBezTo>
                    <a:pt x="56" y="10"/>
                    <a:pt x="41" y="16"/>
                    <a:pt x="29" y="28"/>
                  </a:cubicBezTo>
                  <a:cubicBezTo>
                    <a:pt x="16" y="41"/>
                    <a:pt x="10" y="56"/>
                    <a:pt x="10" y="74"/>
                  </a:cubicBezTo>
                  <a:cubicBezTo>
                    <a:pt x="10" y="274"/>
                    <a:pt x="10" y="274"/>
                    <a:pt x="10" y="274"/>
                  </a:cubicBezTo>
                  <a:cubicBezTo>
                    <a:pt x="10" y="292"/>
                    <a:pt x="16" y="307"/>
                    <a:pt x="29" y="320"/>
                  </a:cubicBezTo>
                  <a:cubicBezTo>
                    <a:pt x="41" y="332"/>
                    <a:pt x="56" y="338"/>
                    <a:pt x="74" y="338"/>
                  </a:cubicBezTo>
                  <a:cubicBezTo>
                    <a:pt x="101" y="338"/>
                    <a:pt x="101" y="338"/>
                    <a:pt x="101" y="338"/>
                  </a:cubicBezTo>
                  <a:cubicBezTo>
                    <a:pt x="128" y="338"/>
                    <a:pt x="147" y="326"/>
                    <a:pt x="159" y="303"/>
                  </a:cubicBezTo>
                  <a:cubicBezTo>
                    <a:pt x="160" y="300"/>
                    <a:pt x="163" y="299"/>
                    <a:pt x="165" y="300"/>
                  </a:cubicBezTo>
                  <a:cubicBezTo>
                    <a:pt x="168" y="302"/>
                    <a:pt x="169" y="304"/>
                    <a:pt x="168" y="307"/>
                  </a:cubicBezTo>
                  <a:cubicBezTo>
                    <a:pt x="161" y="320"/>
                    <a:pt x="152" y="330"/>
                    <a:pt x="140" y="337"/>
                  </a:cubicBezTo>
                  <a:cubicBezTo>
                    <a:pt x="128" y="345"/>
                    <a:pt x="115" y="349"/>
                    <a:pt x="101" y="349"/>
                  </a:cubicBezTo>
                  <a:cubicBezTo>
                    <a:pt x="74" y="349"/>
                    <a:pt x="74" y="349"/>
                    <a:pt x="74" y="349"/>
                  </a:cubicBezTo>
                  <a:cubicBezTo>
                    <a:pt x="54" y="349"/>
                    <a:pt x="36" y="341"/>
                    <a:pt x="22" y="327"/>
                  </a:cubicBezTo>
                  <a:cubicBezTo>
                    <a:pt x="8" y="312"/>
                    <a:pt x="0" y="295"/>
                    <a:pt x="0" y="275"/>
                  </a:cubicBezTo>
                  <a:cubicBezTo>
                    <a:pt x="0" y="74"/>
                    <a:pt x="0" y="74"/>
                    <a:pt x="0" y="74"/>
                  </a:cubicBezTo>
                  <a:cubicBezTo>
                    <a:pt x="0" y="53"/>
                    <a:pt x="8" y="36"/>
                    <a:pt x="22" y="21"/>
                  </a:cubicBezTo>
                  <a:cubicBezTo>
                    <a:pt x="36" y="7"/>
                    <a:pt x="54" y="0"/>
                    <a:pt x="74" y="0"/>
                  </a:cubicBezTo>
                  <a:cubicBezTo>
                    <a:pt x="101" y="0"/>
                    <a:pt x="101" y="0"/>
                    <a:pt x="101" y="0"/>
                  </a:cubicBezTo>
                  <a:cubicBezTo>
                    <a:pt x="115" y="0"/>
                    <a:pt x="128" y="3"/>
                    <a:pt x="141" y="11"/>
                  </a:cubicBezTo>
                  <a:cubicBezTo>
                    <a:pt x="153" y="18"/>
                    <a:pt x="162" y="29"/>
                    <a:pt x="168" y="41"/>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0" name="Freeform 56"/>
            <p:cNvSpPr/>
            <p:nvPr/>
          </p:nvSpPr>
          <p:spPr>
            <a:xfrm>
              <a:off x="1552445" y="0"/>
              <a:ext cx="124682" cy="256967"/>
            </a:xfrm>
            <a:custGeom>
              <a:avLst/>
              <a:gdLst>
                <a:gd name="txL" fmla="*/ 0 w 169"/>
                <a:gd name="txT" fmla="*/ 0 h 349"/>
                <a:gd name="txR" fmla="*/ 169 w 169"/>
                <a:gd name="txB" fmla="*/ 349 h 349"/>
              </a:gdLst>
              <a:ahLst/>
              <a:cxnLst>
                <a:cxn ang="0">
                  <a:pos x="123206" y="29452"/>
                </a:cxn>
                <a:cxn ang="0">
                  <a:pos x="122469" y="34606"/>
                </a:cxn>
                <a:cxn ang="0">
                  <a:pos x="117304" y="33870"/>
                </a:cxn>
                <a:cxn ang="0">
                  <a:pos x="62710" y="6627"/>
                </a:cxn>
                <a:cxn ang="0">
                  <a:pos x="61234" y="6627"/>
                </a:cxn>
                <a:cxn ang="0">
                  <a:pos x="22871" y="22825"/>
                </a:cxn>
                <a:cxn ang="0">
                  <a:pos x="7378" y="61112"/>
                </a:cxn>
                <a:cxn ang="0">
                  <a:pos x="33937" y="106763"/>
                </a:cxn>
                <a:cxn ang="0">
                  <a:pos x="92958" y="142841"/>
                </a:cxn>
                <a:cxn ang="0">
                  <a:pos x="123206" y="194382"/>
                </a:cxn>
                <a:cxn ang="0">
                  <a:pos x="120255" y="212053"/>
                </a:cxn>
                <a:cxn ang="0">
                  <a:pos x="98860" y="244450"/>
                </a:cxn>
                <a:cxn ang="0">
                  <a:pos x="61972" y="256967"/>
                </a:cxn>
                <a:cxn ang="0">
                  <a:pos x="60497" y="256967"/>
                </a:cxn>
                <a:cxn ang="0">
                  <a:pos x="1476" y="227515"/>
                </a:cxn>
                <a:cxn ang="0">
                  <a:pos x="1476" y="222361"/>
                </a:cxn>
                <a:cxn ang="0">
                  <a:pos x="7378" y="223097"/>
                </a:cxn>
                <a:cxn ang="0">
                  <a:pos x="60497" y="249604"/>
                </a:cxn>
                <a:cxn ang="0">
                  <a:pos x="61972" y="249604"/>
                </a:cxn>
                <a:cxn ang="0">
                  <a:pos x="100336" y="233406"/>
                </a:cxn>
                <a:cxn ang="0">
                  <a:pos x="115829" y="195118"/>
                </a:cxn>
                <a:cxn ang="0">
                  <a:pos x="89269" y="148732"/>
                </a:cxn>
                <a:cxn ang="0">
                  <a:pos x="30248" y="113389"/>
                </a:cxn>
                <a:cxn ang="0">
                  <a:pos x="0" y="61849"/>
                </a:cxn>
                <a:cxn ang="0">
                  <a:pos x="2951" y="44178"/>
                </a:cxn>
                <a:cxn ang="0">
                  <a:pos x="24346" y="11781"/>
                </a:cxn>
                <a:cxn ang="0">
                  <a:pos x="61234" y="0"/>
                </a:cxn>
                <a:cxn ang="0">
                  <a:pos x="62710" y="0"/>
                </a:cxn>
                <a:cxn ang="0">
                  <a:pos x="123206" y="29452"/>
                </a:cxn>
              </a:cxnLst>
              <a:rect l="txL" t="txT" r="txR" b="txB"/>
              <a:pathLst>
                <a:path w="169" h="349">
                  <a:moveTo>
                    <a:pt x="167" y="40"/>
                  </a:moveTo>
                  <a:cubicBezTo>
                    <a:pt x="169" y="43"/>
                    <a:pt x="169" y="45"/>
                    <a:pt x="166" y="47"/>
                  </a:cubicBezTo>
                  <a:cubicBezTo>
                    <a:pt x="163" y="49"/>
                    <a:pt x="161" y="49"/>
                    <a:pt x="159" y="46"/>
                  </a:cubicBezTo>
                  <a:cubicBezTo>
                    <a:pt x="140" y="22"/>
                    <a:pt x="116" y="9"/>
                    <a:pt x="85" y="9"/>
                  </a:cubicBezTo>
                  <a:cubicBezTo>
                    <a:pt x="83" y="9"/>
                    <a:pt x="83" y="9"/>
                    <a:pt x="83" y="9"/>
                  </a:cubicBezTo>
                  <a:cubicBezTo>
                    <a:pt x="62" y="9"/>
                    <a:pt x="45" y="17"/>
                    <a:pt x="31" y="31"/>
                  </a:cubicBezTo>
                  <a:cubicBezTo>
                    <a:pt x="17" y="45"/>
                    <a:pt x="10" y="63"/>
                    <a:pt x="10" y="83"/>
                  </a:cubicBezTo>
                  <a:cubicBezTo>
                    <a:pt x="10" y="110"/>
                    <a:pt x="22" y="131"/>
                    <a:pt x="46" y="145"/>
                  </a:cubicBezTo>
                  <a:cubicBezTo>
                    <a:pt x="126" y="194"/>
                    <a:pt x="126" y="194"/>
                    <a:pt x="126" y="194"/>
                  </a:cubicBezTo>
                  <a:cubicBezTo>
                    <a:pt x="153" y="210"/>
                    <a:pt x="167" y="234"/>
                    <a:pt x="167" y="264"/>
                  </a:cubicBezTo>
                  <a:cubicBezTo>
                    <a:pt x="167" y="272"/>
                    <a:pt x="166" y="280"/>
                    <a:pt x="163" y="288"/>
                  </a:cubicBezTo>
                  <a:cubicBezTo>
                    <a:pt x="158" y="306"/>
                    <a:pt x="149" y="321"/>
                    <a:pt x="134" y="332"/>
                  </a:cubicBezTo>
                  <a:cubicBezTo>
                    <a:pt x="120" y="343"/>
                    <a:pt x="103" y="349"/>
                    <a:pt x="84" y="349"/>
                  </a:cubicBezTo>
                  <a:cubicBezTo>
                    <a:pt x="82" y="349"/>
                    <a:pt x="82" y="349"/>
                    <a:pt x="82" y="349"/>
                  </a:cubicBezTo>
                  <a:cubicBezTo>
                    <a:pt x="49" y="349"/>
                    <a:pt x="22" y="335"/>
                    <a:pt x="2" y="309"/>
                  </a:cubicBezTo>
                  <a:cubicBezTo>
                    <a:pt x="0" y="306"/>
                    <a:pt x="0" y="304"/>
                    <a:pt x="2" y="302"/>
                  </a:cubicBezTo>
                  <a:cubicBezTo>
                    <a:pt x="5" y="300"/>
                    <a:pt x="8" y="300"/>
                    <a:pt x="10" y="303"/>
                  </a:cubicBezTo>
                  <a:cubicBezTo>
                    <a:pt x="28" y="327"/>
                    <a:pt x="52" y="339"/>
                    <a:pt x="82" y="339"/>
                  </a:cubicBezTo>
                  <a:cubicBezTo>
                    <a:pt x="84" y="339"/>
                    <a:pt x="84" y="339"/>
                    <a:pt x="84" y="339"/>
                  </a:cubicBezTo>
                  <a:cubicBezTo>
                    <a:pt x="105" y="339"/>
                    <a:pt x="123" y="332"/>
                    <a:pt x="136" y="317"/>
                  </a:cubicBezTo>
                  <a:cubicBezTo>
                    <a:pt x="150" y="303"/>
                    <a:pt x="157" y="285"/>
                    <a:pt x="157" y="265"/>
                  </a:cubicBezTo>
                  <a:cubicBezTo>
                    <a:pt x="157" y="237"/>
                    <a:pt x="145" y="217"/>
                    <a:pt x="121" y="202"/>
                  </a:cubicBezTo>
                  <a:cubicBezTo>
                    <a:pt x="41" y="154"/>
                    <a:pt x="41" y="154"/>
                    <a:pt x="41" y="154"/>
                  </a:cubicBezTo>
                  <a:cubicBezTo>
                    <a:pt x="14" y="138"/>
                    <a:pt x="0" y="114"/>
                    <a:pt x="0" y="84"/>
                  </a:cubicBezTo>
                  <a:cubicBezTo>
                    <a:pt x="0" y="76"/>
                    <a:pt x="1" y="68"/>
                    <a:pt x="4" y="60"/>
                  </a:cubicBezTo>
                  <a:cubicBezTo>
                    <a:pt x="9" y="42"/>
                    <a:pt x="19" y="27"/>
                    <a:pt x="33" y="16"/>
                  </a:cubicBezTo>
                  <a:cubicBezTo>
                    <a:pt x="48" y="5"/>
                    <a:pt x="64" y="0"/>
                    <a:pt x="83" y="0"/>
                  </a:cubicBezTo>
                  <a:cubicBezTo>
                    <a:pt x="85" y="0"/>
                    <a:pt x="85" y="0"/>
                    <a:pt x="85" y="0"/>
                  </a:cubicBezTo>
                  <a:cubicBezTo>
                    <a:pt x="119" y="0"/>
                    <a:pt x="146" y="13"/>
                    <a:pt x="167" y="40"/>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grpSp>
      <p:sp>
        <p:nvSpPr>
          <p:cNvPr id="4105" name="Freeform 57"/>
          <p:cNvSpPr/>
          <p:nvPr/>
        </p:nvSpPr>
        <p:spPr>
          <a:xfrm>
            <a:off x="11012488" y="6050541"/>
            <a:ext cx="666750" cy="620712"/>
          </a:xfrm>
          <a:custGeom>
            <a:avLst/>
            <a:gdLst>
              <a:gd name="txL" fmla="*/ 0 w 1021"/>
              <a:gd name="txT" fmla="*/ 0 h 1021"/>
              <a:gd name="txR" fmla="*/ 1021 w 1021"/>
              <a:gd name="txB" fmla="*/ 1021 h 1021"/>
            </a:gdLst>
            <a:ahLst/>
            <a:cxnLst>
              <a:cxn ang="0">
                <a:pos x="642588" y="620712"/>
              </a:cxn>
              <a:cxn ang="0">
                <a:pos x="24162" y="620712"/>
              </a:cxn>
              <a:cxn ang="0">
                <a:pos x="0" y="598218"/>
              </a:cxn>
              <a:cxn ang="0">
                <a:pos x="0" y="22494"/>
              </a:cxn>
              <a:cxn ang="0">
                <a:pos x="24162" y="0"/>
              </a:cxn>
              <a:cxn ang="0">
                <a:pos x="642588" y="0"/>
              </a:cxn>
              <a:cxn ang="0">
                <a:pos x="666750" y="22494"/>
              </a:cxn>
              <a:cxn ang="0">
                <a:pos x="666750" y="598218"/>
              </a:cxn>
              <a:cxn ang="0">
                <a:pos x="642588" y="620712"/>
              </a:cxn>
            </a:cxnLst>
            <a:rect l="txL" t="txT" r="txR" b="txB"/>
            <a:pathLst>
              <a:path w="1021" h="1021">
                <a:moveTo>
                  <a:pt x="984" y="1021"/>
                </a:moveTo>
                <a:cubicBezTo>
                  <a:pt x="37" y="1021"/>
                  <a:pt x="37" y="1021"/>
                  <a:pt x="37" y="1021"/>
                </a:cubicBezTo>
                <a:cubicBezTo>
                  <a:pt x="17" y="1021"/>
                  <a:pt x="0" y="1005"/>
                  <a:pt x="0" y="984"/>
                </a:cubicBezTo>
                <a:cubicBezTo>
                  <a:pt x="0" y="37"/>
                  <a:pt x="0" y="37"/>
                  <a:pt x="0" y="37"/>
                </a:cubicBezTo>
                <a:cubicBezTo>
                  <a:pt x="0" y="17"/>
                  <a:pt x="17" y="0"/>
                  <a:pt x="37" y="0"/>
                </a:cubicBezTo>
                <a:cubicBezTo>
                  <a:pt x="984" y="0"/>
                  <a:pt x="984" y="0"/>
                  <a:pt x="984" y="0"/>
                </a:cubicBezTo>
                <a:cubicBezTo>
                  <a:pt x="1004" y="0"/>
                  <a:pt x="1021" y="17"/>
                  <a:pt x="1021" y="37"/>
                </a:cubicBezTo>
                <a:cubicBezTo>
                  <a:pt x="1021" y="984"/>
                  <a:pt x="1021" y="984"/>
                  <a:pt x="1021" y="984"/>
                </a:cubicBezTo>
                <a:cubicBezTo>
                  <a:pt x="1021" y="1005"/>
                  <a:pt x="1004" y="1021"/>
                  <a:pt x="984" y="1021"/>
                </a:cubicBezTo>
                <a:close/>
              </a:path>
            </a:pathLst>
          </a:custGeom>
          <a:noFill/>
          <a:ln w="12700" cap="rnd" cmpd="sng">
            <a:solidFill>
              <a:schemeClr val="bg1">
                <a:alpha val="100000"/>
              </a:schemeClr>
            </a:solidFill>
            <a:prstDash val="solid"/>
            <a:miter lim="800000"/>
            <a:headEnd type="none" w="med" len="med"/>
            <a:tailEnd type="none" w="med" len="me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06" name="Line 58"/>
          <p:cNvSpPr/>
          <p:nvPr/>
        </p:nvSpPr>
        <p:spPr>
          <a:xfrm>
            <a:off x="11118850" y="5974198"/>
            <a:ext cx="0" cy="107950"/>
          </a:xfrm>
          <a:prstGeom prst="line">
            <a:avLst/>
          </a:prstGeom>
          <a:ln w="12700" cap="rnd" cmpd="sng">
            <a:solidFill>
              <a:schemeClr val="bg1"/>
            </a:solidFill>
            <a:prstDash val="solid"/>
            <a:headEnd type="none" w="med" len="med"/>
            <a:tailEnd type="none" w="med" len="med"/>
          </a:ln>
        </p:spPr>
      </p:sp>
      <p:sp>
        <p:nvSpPr>
          <p:cNvPr id="4107" name="Line 59"/>
          <p:cNvSpPr/>
          <p:nvPr/>
        </p:nvSpPr>
        <p:spPr>
          <a:xfrm>
            <a:off x="11572875" y="5994978"/>
            <a:ext cx="0" cy="107950"/>
          </a:xfrm>
          <a:prstGeom prst="line">
            <a:avLst/>
          </a:prstGeom>
          <a:ln w="12700" cap="rnd" cmpd="sng">
            <a:solidFill>
              <a:schemeClr val="bg1"/>
            </a:solidFill>
            <a:prstDash val="solid"/>
            <a:headEnd type="none" w="med" len="med"/>
            <a:tailEnd type="none" w="med" len="med"/>
          </a:ln>
        </p:spPr>
      </p:sp>
      <p:sp>
        <p:nvSpPr>
          <p:cNvPr id="4108" name="Line 62"/>
          <p:cNvSpPr/>
          <p:nvPr/>
        </p:nvSpPr>
        <p:spPr>
          <a:xfrm>
            <a:off x="11063288" y="6163253"/>
            <a:ext cx="566737" cy="0"/>
          </a:xfrm>
          <a:prstGeom prst="line">
            <a:avLst/>
          </a:prstGeom>
          <a:ln w="12700" cap="rnd" cmpd="sng">
            <a:solidFill>
              <a:schemeClr val="bg1"/>
            </a:solidFill>
            <a:prstDash val="solid"/>
            <a:headEnd type="none" w="med" len="med"/>
            <a:tailEnd type="none" w="med" len="med"/>
          </a:ln>
        </p:spPr>
      </p:sp>
      <p:sp>
        <p:nvSpPr>
          <p:cNvPr id="4109" name="Text Box 33"/>
          <p:cNvSpPr txBox="1"/>
          <p:nvPr/>
        </p:nvSpPr>
        <p:spPr>
          <a:xfrm>
            <a:off x="11066463" y="6188653"/>
            <a:ext cx="665162" cy="461665"/>
          </a:xfrm>
          <a:prstGeom prst="rect">
            <a:avLst/>
          </a:prstGeom>
          <a:noFill/>
          <a:ln w="9525">
            <a:noFill/>
          </a:ln>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2400" dirty="0">
                <a:solidFill>
                  <a:srgbClr val="FFFFFF"/>
                </a:solidFill>
                <a:latin typeface="Meiryo UI" panose="020B0604030504040204" pitchFamily="34" charset="-128"/>
                <a:ea typeface="Meiryo UI" panose="020B0604030504040204" pitchFamily="34" charset="-128"/>
              </a:rPr>
              <a:t>17</a:t>
            </a:r>
            <a:endParaRPr kumimoji="0" lang="zh-CN" altLang="en-US" sz="1800" b="0" i="0" u="none" strike="noStrike" kern="1200" cap="none" spc="0" normalizeH="0" baseline="0" noProof="0" dirty="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5" name="TextBox 64"/>
          <p:cNvSpPr txBox="1"/>
          <p:nvPr/>
        </p:nvSpPr>
        <p:spPr>
          <a:xfrm>
            <a:off x="884238" y="327025"/>
            <a:ext cx="1723549" cy="400110"/>
          </a:xfrm>
          <a:prstGeom prst="rect">
            <a:avLst/>
          </a:prstGeom>
          <a:noFill/>
          <a:ln w="9525">
            <a:noFill/>
          </a:ln>
        </p:spPr>
        <p:txBody>
          <a:bodyPr wrap="none">
            <a:spAutoFit/>
          </a:bodyPr>
          <a:lstStyle/>
          <a:p>
            <a:r>
              <a:rPr lang="zh-CN" altLang="en-US" sz="2000" dirty="0">
                <a:solidFill>
                  <a:srgbClr val="F8F8F8"/>
                </a:solidFill>
                <a:latin typeface="微软雅黑" panose="020B0503020204020204" pitchFamily="34" charset="-122"/>
                <a:ea typeface="微软雅黑" panose="020B0503020204020204" pitchFamily="34" charset="-122"/>
              </a:rPr>
              <a:t>五、模型架构</a:t>
            </a:r>
          </a:p>
        </p:txBody>
      </p:sp>
      <p:sp>
        <p:nvSpPr>
          <p:cNvPr id="2" name="文本框 1">
            <a:extLst>
              <a:ext uri="{FF2B5EF4-FFF2-40B4-BE49-F238E27FC236}">
                <a16:creationId xmlns:a16="http://schemas.microsoft.com/office/drawing/2014/main" id="{F0087167-A39C-54EC-9109-FC7D6D9B095D}"/>
              </a:ext>
            </a:extLst>
          </p:cNvPr>
          <p:cNvSpPr txBox="1"/>
          <p:nvPr/>
        </p:nvSpPr>
        <p:spPr>
          <a:xfrm>
            <a:off x="711808" y="1467420"/>
            <a:ext cx="3723306" cy="646331"/>
          </a:xfrm>
          <a:prstGeom prst="rect">
            <a:avLst/>
          </a:prstGeom>
          <a:noFill/>
        </p:spPr>
        <p:txBody>
          <a:bodyPr wrap="square" rtlCol="0">
            <a:spAutoFit/>
          </a:bodyPr>
          <a:lstStyle/>
          <a:p>
            <a:r>
              <a:rPr lang="zh-CN" altLang="en-US" dirty="0"/>
              <a:t>损失函数：</a:t>
            </a:r>
            <a:endParaRPr lang="en-US" altLang="zh-CN" dirty="0"/>
          </a:p>
          <a:p>
            <a:r>
              <a:rPr lang="en-US" altLang="zh-CN" sz="1800" dirty="0">
                <a:effectLst/>
                <a:latin typeface="宋体" panose="02010600030101010101" pitchFamily="2" charset="-122"/>
                <a:cs typeface="Times New Roman" panose="02020603050405020304" pitchFamily="18" charset="0"/>
              </a:rPr>
              <a:t>	</a:t>
            </a:r>
            <a:r>
              <a:rPr lang="en-US" altLang="zh-CN" sz="1800" dirty="0" err="1">
                <a:effectLst/>
                <a:latin typeface="宋体" panose="02010600030101010101" pitchFamily="2" charset="-122"/>
                <a:cs typeface="Times New Roman" panose="02020603050405020304" pitchFamily="18" charset="0"/>
              </a:rPr>
              <a:t>infoNCE</a:t>
            </a:r>
            <a:r>
              <a:rPr lang="en-US" altLang="zh-CN" sz="1800" dirty="0">
                <a:effectLst/>
                <a:latin typeface="宋体" panose="02010600030101010101" pitchFamily="2" charset="-122"/>
                <a:cs typeface="Times New Roman" panose="02020603050405020304" pitchFamily="18" charset="0"/>
              </a:rPr>
              <a:t> loss</a:t>
            </a:r>
            <a:endParaRPr lang="zh-CN" altLang="en-US" dirty="0"/>
          </a:p>
        </p:txBody>
      </p:sp>
      <p:pic>
        <p:nvPicPr>
          <p:cNvPr id="5" name="图片 4">
            <a:extLst>
              <a:ext uri="{FF2B5EF4-FFF2-40B4-BE49-F238E27FC236}">
                <a16:creationId xmlns:a16="http://schemas.microsoft.com/office/drawing/2014/main" id="{42B45A26-A135-6685-DE83-8DAA073F1A2C}"/>
              </a:ext>
            </a:extLst>
          </p:cNvPr>
          <p:cNvPicPr>
            <a:picLocks noChangeAspect="1"/>
          </p:cNvPicPr>
          <p:nvPr/>
        </p:nvPicPr>
        <p:blipFill>
          <a:blip r:embed="rId2"/>
          <a:stretch>
            <a:fillRect/>
          </a:stretch>
        </p:blipFill>
        <p:spPr>
          <a:xfrm>
            <a:off x="711808" y="2159858"/>
            <a:ext cx="5268060" cy="1333686"/>
          </a:xfrm>
          <a:prstGeom prst="rect">
            <a:avLst/>
          </a:prstGeom>
        </p:spPr>
      </p:pic>
    </p:spTree>
    <p:extLst>
      <p:ext uri="{BB962C8B-B14F-4D97-AF65-F5344CB8AC3E}">
        <p14:creationId xmlns:p14="http://schemas.microsoft.com/office/powerpoint/2010/main" val="1902379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五边形 46"/>
          <p:cNvSpPr/>
          <p:nvPr/>
        </p:nvSpPr>
        <p:spPr>
          <a:xfrm>
            <a:off x="85725" y="258763"/>
            <a:ext cx="765175" cy="487362"/>
          </a:xfrm>
          <a:prstGeom prst="homePlate">
            <a:avLst>
              <a:gd name="adj" fmla="val 29641"/>
            </a:avLst>
          </a:prstGeom>
          <a:solidFill>
            <a:schemeClr val="bg1"/>
          </a:solidFill>
          <a:ln w="9525">
            <a:noFill/>
          </a:ln>
        </p:spPr>
        <p:txBody>
          <a:bodyPr lIns="90170" tIns="46990" rIns="90170" bIns="46990"/>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00" name="五边形 46"/>
          <p:cNvSpPr/>
          <p:nvPr/>
        </p:nvSpPr>
        <p:spPr>
          <a:xfrm>
            <a:off x="0" y="258763"/>
            <a:ext cx="765175" cy="487362"/>
          </a:xfrm>
          <a:prstGeom prst="homePlate">
            <a:avLst>
              <a:gd name="adj" fmla="val 29641"/>
            </a:avLst>
          </a:prstGeom>
          <a:solidFill>
            <a:schemeClr val="bg2"/>
          </a:solidFill>
          <a:ln w="9525">
            <a:noFill/>
          </a:ln>
        </p:spPr>
        <p:txBody>
          <a:bodyPr lIns="90170" tIns="46990" rIns="90170" bIns="46990"/>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4103" name="TIMELINE"/>
          <p:cNvGrpSpPr/>
          <p:nvPr/>
        </p:nvGrpSpPr>
        <p:grpSpPr>
          <a:xfrm>
            <a:off x="9302750" y="6052128"/>
            <a:ext cx="1570038" cy="349250"/>
            <a:chOff x="0" y="0"/>
            <a:chExt cx="1775962" cy="424224"/>
          </a:xfrm>
        </p:grpSpPr>
        <p:sp>
          <p:nvSpPr>
            <p:cNvPr id="4171" name="Freeform 37"/>
            <p:cNvSpPr/>
            <p:nvPr/>
          </p:nvSpPr>
          <p:spPr>
            <a:xfrm>
              <a:off x="0" y="1520"/>
              <a:ext cx="217434" cy="422703"/>
            </a:xfrm>
            <a:custGeom>
              <a:avLst/>
              <a:gdLst>
                <a:gd name="txL" fmla="*/ 0 w 296"/>
                <a:gd name="txT" fmla="*/ 0 h 573"/>
                <a:gd name="txR" fmla="*/ 296 w 296"/>
                <a:gd name="txB" fmla="*/ 573 h 573"/>
              </a:gdLst>
              <a:ahLst/>
              <a:cxnLst>
                <a:cxn ang="0">
                  <a:pos x="217434" y="11066"/>
                </a:cxn>
                <a:cxn ang="0">
                  <a:pos x="206415" y="22869"/>
                </a:cxn>
                <a:cxn ang="0">
                  <a:pos x="122674" y="22869"/>
                </a:cxn>
                <a:cxn ang="0">
                  <a:pos x="120470" y="25820"/>
                </a:cxn>
                <a:cxn ang="0">
                  <a:pos x="120470" y="410900"/>
                </a:cxn>
                <a:cxn ang="0">
                  <a:pos x="109452" y="422703"/>
                </a:cxn>
                <a:cxn ang="0">
                  <a:pos x="97698" y="410900"/>
                </a:cxn>
                <a:cxn ang="0">
                  <a:pos x="97698" y="25820"/>
                </a:cxn>
                <a:cxn ang="0">
                  <a:pos x="94760" y="22869"/>
                </a:cxn>
                <a:cxn ang="0">
                  <a:pos x="11753" y="22869"/>
                </a:cxn>
                <a:cxn ang="0">
                  <a:pos x="0" y="11066"/>
                </a:cxn>
                <a:cxn ang="0">
                  <a:pos x="11753" y="0"/>
                </a:cxn>
                <a:cxn ang="0">
                  <a:pos x="206415" y="0"/>
                </a:cxn>
                <a:cxn ang="0">
                  <a:pos x="217434" y="11066"/>
                </a:cxn>
              </a:cxnLst>
              <a:rect l="txL" t="txT" r="txR" b="txB"/>
              <a:pathLst>
                <a:path w="296" h="573">
                  <a:moveTo>
                    <a:pt x="296" y="15"/>
                  </a:moveTo>
                  <a:cubicBezTo>
                    <a:pt x="296" y="26"/>
                    <a:pt x="291" y="31"/>
                    <a:pt x="281" y="31"/>
                  </a:cubicBezTo>
                  <a:cubicBezTo>
                    <a:pt x="167" y="31"/>
                    <a:pt x="167" y="31"/>
                    <a:pt x="167" y="31"/>
                  </a:cubicBezTo>
                  <a:cubicBezTo>
                    <a:pt x="165" y="31"/>
                    <a:pt x="164" y="32"/>
                    <a:pt x="164" y="35"/>
                  </a:cubicBezTo>
                  <a:cubicBezTo>
                    <a:pt x="164" y="557"/>
                    <a:pt x="164" y="557"/>
                    <a:pt x="164" y="557"/>
                  </a:cubicBezTo>
                  <a:cubicBezTo>
                    <a:pt x="164" y="567"/>
                    <a:pt x="159" y="573"/>
                    <a:pt x="149" y="573"/>
                  </a:cubicBezTo>
                  <a:cubicBezTo>
                    <a:pt x="138" y="573"/>
                    <a:pt x="133" y="567"/>
                    <a:pt x="133" y="557"/>
                  </a:cubicBezTo>
                  <a:cubicBezTo>
                    <a:pt x="133" y="35"/>
                    <a:pt x="133" y="35"/>
                    <a:pt x="133" y="35"/>
                  </a:cubicBezTo>
                  <a:cubicBezTo>
                    <a:pt x="133" y="32"/>
                    <a:pt x="132" y="31"/>
                    <a:pt x="129" y="31"/>
                  </a:cubicBezTo>
                  <a:cubicBezTo>
                    <a:pt x="16" y="31"/>
                    <a:pt x="16" y="31"/>
                    <a:pt x="16" y="31"/>
                  </a:cubicBezTo>
                  <a:cubicBezTo>
                    <a:pt x="5" y="31"/>
                    <a:pt x="0" y="26"/>
                    <a:pt x="0" y="15"/>
                  </a:cubicBezTo>
                  <a:cubicBezTo>
                    <a:pt x="0" y="5"/>
                    <a:pt x="5" y="0"/>
                    <a:pt x="16" y="0"/>
                  </a:cubicBezTo>
                  <a:cubicBezTo>
                    <a:pt x="281" y="0"/>
                    <a:pt x="281" y="0"/>
                    <a:pt x="281" y="0"/>
                  </a:cubicBezTo>
                  <a:cubicBezTo>
                    <a:pt x="291" y="0"/>
                    <a:pt x="296" y="5"/>
                    <a:pt x="296" y="15"/>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2" name="Freeform 38"/>
            <p:cNvSpPr/>
            <p:nvPr/>
          </p:nvSpPr>
          <p:spPr>
            <a:xfrm>
              <a:off x="275214" y="1520"/>
              <a:ext cx="22808" cy="422703"/>
            </a:xfrm>
            <a:custGeom>
              <a:avLst/>
              <a:gdLst>
                <a:gd name="txL" fmla="*/ 0 w 31"/>
                <a:gd name="txT" fmla="*/ 0 h 573"/>
                <a:gd name="txR" fmla="*/ 31 w 31"/>
                <a:gd name="txB" fmla="*/ 573 h 573"/>
              </a:gdLst>
              <a:ahLst/>
              <a:cxnLst>
                <a:cxn ang="0">
                  <a:pos x="22808" y="410900"/>
                </a:cxn>
                <a:cxn ang="0">
                  <a:pos x="11036" y="422703"/>
                </a:cxn>
                <a:cxn ang="0">
                  <a:pos x="0" y="410900"/>
                </a:cxn>
                <a:cxn ang="0">
                  <a:pos x="0" y="11066"/>
                </a:cxn>
                <a:cxn ang="0">
                  <a:pos x="11036" y="0"/>
                </a:cxn>
                <a:cxn ang="0">
                  <a:pos x="22808" y="11066"/>
                </a:cxn>
                <a:cxn ang="0">
                  <a:pos x="22808" y="410900"/>
                </a:cxn>
              </a:cxnLst>
              <a:rect l="txL" t="txT" r="txR" b="txB"/>
              <a:pathLst>
                <a:path w="31" h="573">
                  <a:moveTo>
                    <a:pt x="31" y="557"/>
                  </a:moveTo>
                  <a:cubicBezTo>
                    <a:pt x="31" y="567"/>
                    <a:pt x="25" y="573"/>
                    <a:pt x="15" y="573"/>
                  </a:cubicBezTo>
                  <a:cubicBezTo>
                    <a:pt x="5" y="573"/>
                    <a:pt x="0" y="567"/>
                    <a:pt x="0" y="557"/>
                  </a:cubicBezTo>
                  <a:cubicBezTo>
                    <a:pt x="0" y="15"/>
                    <a:pt x="0" y="15"/>
                    <a:pt x="0" y="15"/>
                  </a:cubicBezTo>
                  <a:cubicBezTo>
                    <a:pt x="0" y="5"/>
                    <a:pt x="5" y="0"/>
                    <a:pt x="15" y="0"/>
                  </a:cubicBezTo>
                  <a:cubicBezTo>
                    <a:pt x="25" y="0"/>
                    <a:pt x="31" y="5"/>
                    <a:pt x="31" y="15"/>
                  </a:cubicBezTo>
                  <a:lnTo>
                    <a:pt x="31" y="557"/>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3" name="Freeform 39"/>
            <p:cNvSpPr/>
            <p:nvPr/>
          </p:nvSpPr>
          <p:spPr>
            <a:xfrm>
              <a:off x="355800" y="0"/>
              <a:ext cx="302583" cy="424224"/>
            </a:xfrm>
            <a:custGeom>
              <a:avLst/>
              <a:gdLst>
                <a:gd name="txL" fmla="*/ 0 w 410"/>
                <a:gd name="txT" fmla="*/ 0 h 575"/>
                <a:gd name="txR" fmla="*/ 410 w 410"/>
                <a:gd name="txB" fmla="*/ 575 h 575"/>
              </a:gdLst>
              <a:ahLst/>
              <a:cxnLst>
                <a:cxn ang="0">
                  <a:pos x="302583" y="412420"/>
                </a:cxn>
                <a:cxn ang="0">
                  <a:pos x="291513" y="424224"/>
                </a:cxn>
                <a:cxn ang="0">
                  <a:pos x="280443" y="412420"/>
                </a:cxn>
                <a:cxn ang="0">
                  <a:pos x="280443" y="67876"/>
                </a:cxn>
                <a:cxn ang="0">
                  <a:pos x="278967" y="67138"/>
                </a:cxn>
                <a:cxn ang="0">
                  <a:pos x="277491" y="67876"/>
                </a:cxn>
                <a:cxn ang="0">
                  <a:pos x="161624" y="303228"/>
                </a:cxn>
                <a:cxn ang="0">
                  <a:pos x="151292" y="309868"/>
                </a:cxn>
                <a:cxn ang="0">
                  <a:pos x="140959" y="303228"/>
                </a:cxn>
                <a:cxn ang="0">
                  <a:pos x="25092" y="67876"/>
                </a:cxn>
                <a:cxn ang="0">
                  <a:pos x="24354" y="67138"/>
                </a:cxn>
                <a:cxn ang="0">
                  <a:pos x="22878" y="67876"/>
                </a:cxn>
                <a:cxn ang="0">
                  <a:pos x="22878" y="412420"/>
                </a:cxn>
                <a:cxn ang="0">
                  <a:pos x="11808" y="424224"/>
                </a:cxn>
                <a:cxn ang="0">
                  <a:pos x="0" y="412420"/>
                </a:cxn>
                <a:cxn ang="0">
                  <a:pos x="0" y="12542"/>
                </a:cxn>
                <a:cxn ang="0">
                  <a:pos x="8856" y="1476"/>
                </a:cxn>
                <a:cxn ang="0">
                  <a:pos x="22140" y="8853"/>
                </a:cxn>
                <a:cxn ang="0">
                  <a:pos x="149815" y="270028"/>
                </a:cxn>
                <a:cxn ang="0">
                  <a:pos x="152768" y="270028"/>
                </a:cxn>
                <a:cxn ang="0">
                  <a:pos x="281181" y="8853"/>
                </a:cxn>
                <a:cxn ang="0">
                  <a:pos x="293727" y="1476"/>
                </a:cxn>
                <a:cxn ang="0">
                  <a:pos x="302583" y="12542"/>
                </a:cxn>
                <a:cxn ang="0">
                  <a:pos x="302583" y="412420"/>
                </a:cxn>
              </a:cxnLst>
              <a:rect l="txL" t="txT" r="txR" b="txB"/>
              <a:pathLst>
                <a:path w="410" h="575">
                  <a:moveTo>
                    <a:pt x="410" y="559"/>
                  </a:moveTo>
                  <a:cubicBezTo>
                    <a:pt x="410" y="569"/>
                    <a:pt x="405" y="575"/>
                    <a:pt x="395" y="575"/>
                  </a:cubicBezTo>
                  <a:cubicBezTo>
                    <a:pt x="385" y="575"/>
                    <a:pt x="380" y="569"/>
                    <a:pt x="380" y="559"/>
                  </a:cubicBezTo>
                  <a:cubicBezTo>
                    <a:pt x="380" y="92"/>
                    <a:pt x="380" y="92"/>
                    <a:pt x="380" y="92"/>
                  </a:cubicBezTo>
                  <a:cubicBezTo>
                    <a:pt x="380" y="92"/>
                    <a:pt x="379" y="91"/>
                    <a:pt x="378" y="91"/>
                  </a:cubicBezTo>
                  <a:cubicBezTo>
                    <a:pt x="377" y="91"/>
                    <a:pt x="376" y="91"/>
                    <a:pt x="376" y="92"/>
                  </a:cubicBezTo>
                  <a:cubicBezTo>
                    <a:pt x="219" y="411"/>
                    <a:pt x="219" y="411"/>
                    <a:pt x="219" y="411"/>
                  </a:cubicBezTo>
                  <a:cubicBezTo>
                    <a:pt x="216" y="417"/>
                    <a:pt x="211" y="420"/>
                    <a:pt x="205" y="420"/>
                  </a:cubicBezTo>
                  <a:cubicBezTo>
                    <a:pt x="199" y="420"/>
                    <a:pt x="194" y="417"/>
                    <a:pt x="191" y="411"/>
                  </a:cubicBezTo>
                  <a:cubicBezTo>
                    <a:pt x="34" y="92"/>
                    <a:pt x="34" y="92"/>
                    <a:pt x="34" y="92"/>
                  </a:cubicBezTo>
                  <a:cubicBezTo>
                    <a:pt x="34" y="91"/>
                    <a:pt x="33" y="91"/>
                    <a:pt x="33" y="91"/>
                  </a:cubicBezTo>
                  <a:cubicBezTo>
                    <a:pt x="31" y="91"/>
                    <a:pt x="31" y="92"/>
                    <a:pt x="31" y="92"/>
                  </a:cubicBezTo>
                  <a:cubicBezTo>
                    <a:pt x="31" y="559"/>
                    <a:pt x="31" y="559"/>
                    <a:pt x="31" y="559"/>
                  </a:cubicBezTo>
                  <a:cubicBezTo>
                    <a:pt x="31" y="569"/>
                    <a:pt x="26" y="575"/>
                    <a:pt x="16" y="575"/>
                  </a:cubicBezTo>
                  <a:cubicBezTo>
                    <a:pt x="5" y="575"/>
                    <a:pt x="0" y="569"/>
                    <a:pt x="0" y="559"/>
                  </a:cubicBezTo>
                  <a:cubicBezTo>
                    <a:pt x="0" y="17"/>
                    <a:pt x="0" y="17"/>
                    <a:pt x="0" y="17"/>
                  </a:cubicBezTo>
                  <a:cubicBezTo>
                    <a:pt x="0" y="9"/>
                    <a:pt x="4" y="4"/>
                    <a:pt x="12" y="2"/>
                  </a:cubicBezTo>
                  <a:cubicBezTo>
                    <a:pt x="20" y="0"/>
                    <a:pt x="26" y="4"/>
                    <a:pt x="30" y="12"/>
                  </a:cubicBezTo>
                  <a:cubicBezTo>
                    <a:pt x="203" y="366"/>
                    <a:pt x="203" y="366"/>
                    <a:pt x="203" y="366"/>
                  </a:cubicBezTo>
                  <a:cubicBezTo>
                    <a:pt x="204" y="368"/>
                    <a:pt x="206" y="368"/>
                    <a:pt x="207" y="366"/>
                  </a:cubicBezTo>
                  <a:cubicBezTo>
                    <a:pt x="381" y="12"/>
                    <a:pt x="381" y="12"/>
                    <a:pt x="381" y="12"/>
                  </a:cubicBezTo>
                  <a:cubicBezTo>
                    <a:pt x="385" y="4"/>
                    <a:pt x="390" y="0"/>
                    <a:pt x="398" y="2"/>
                  </a:cubicBezTo>
                  <a:cubicBezTo>
                    <a:pt x="406" y="4"/>
                    <a:pt x="410" y="9"/>
                    <a:pt x="410" y="17"/>
                  </a:cubicBezTo>
                  <a:lnTo>
                    <a:pt x="410" y="559"/>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4" name="Freeform 40"/>
            <p:cNvSpPr/>
            <p:nvPr/>
          </p:nvSpPr>
          <p:spPr>
            <a:xfrm>
              <a:off x="717683" y="1520"/>
              <a:ext cx="194626" cy="422703"/>
            </a:xfrm>
            <a:custGeom>
              <a:avLst/>
              <a:gdLst>
                <a:gd name="txL" fmla="*/ 0 w 265"/>
                <a:gd name="txT" fmla="*/ 0 h 573"/>
                <a:gd name="txR" fmla="*/ 265 w 265"/>
                <a:gd name="txB" fmla="*/ 573 h 573"/>
              </a:gdLst>
              <a:ahLst/>
              <a:cxnLst>
                <a:cxn ang="0">
                  <a:pos x="194626" y="410900"/>
                </a:cxn>
                <a:cxn ang="0">
                  <a:pos x="182875" y="422703"/>
                </a:cxn>
                <a:cxn ang="0">
                  <a:pos x="11751" y="422703"/>
                </a:cxn>
                <a:cxn ang="0">
                  <a:pos x="0" y="410900"/>
                </a:cxn>
                <a:cxn ang="0">
                  <a:pos x="0" y="11066"/>
                </a:cxn>
                <a:cxn ang="0">
                  <a:pos x="11751" y="0"/>
                </a:cxn>
                <a:cxn ang="0">
                  <a:pos x="182875" y="0"/>
                </a:cxn>
                <a:cxn ang="0">
                  <a:pos x="194626" y="11066"/>
                </a:cxn>
                <a:cxn ang="0">
                  <a:pos x="182875" y="22869"/>
                </a:cxn>
                <a:cxn ang="0">
                  <a:pos x="24971" y="22869"/>
                </a:cxn>
                <a:cxn ang="0">
                  <a:pos x="22033" y="25820"/>
                </a:cxn>
                <a:cxn ang="0">
                  <a:pos x="22033" y="196229"/>
                </a:cxn>
                <a:cxn ang="0">
                  <a:pos x="24971" y="199917"/>
                </a:cxn>
                <a:cxn ang="0">
                  <a:pos x="160107" y="199917"/>
                </a:cxn>
                <a:cxn ang="0">
                  <a:pos x="171858" y="210983"/>
                </a:cxn>
                <a:cxn ang="0">
                  <a:pos x="160107" y="222786"/>
                </a:cxn>
                <a:cxn ang="0">
                  <a:pos x="24971" y="222786"/>
                </a:cxn>
                <a:cxn ang="0">
                  <a:pos x="22033" y="224999"/>
                </a:cxn>
                <a:cxn ang="0">
                  <a:pos x="22033" y="396883"/>
                </a:cxn>
                <a:cxn ang="0">
                  <a:pos x="24971" y="399834"/>
                </a:cxn>
                <a:cxn ang="0">
                  <a:pos x="182875" y="399834"/>
                </a:cxn>
                <a:cxn ang="0">
                  <a:pos x="194626" y="410900"/>
                </a:cxn>
              </a:cxnLst>
              <a:rect l="txL" t="txT" r="txR" b="txB"/>
              <a:pathLst>
                <a:path w="265" h="573">
                  <a:moveTo>
                    <a:pt x="265" y="557"/>
                  </a:moveTo>
                  <a:cubicBezTo>
                    <a:pt x="265" y="568"/>
                    <a:pt x="260" y="573"/>
                    <a:pt x="249" y="573"/>
                  </a:cubicBezTo>
                  <a:cubicBezTo>
                    <a:pt x="16" y="573"/>
                    <a:pt x="16" y="573"/>
                    <a:pt x="16" y="573"/>
                  </a:cubicBezTo>
                  <a:cubicBezTo>
                    <a:pt x="5" y="573"/>
                    <a:pt x="0" y="567"/>
                    <a:pt x="0" y="557"/>
                  </a:cubicBezTo>
                  <a:cubicBezTo>
                    <a:pt x="0" y="15"/>
                    <a:pt x="0" y="15"/>
                    <a:pt x="0" y="15"/>
                  </a:cubicBezTo>
                  <a:cubicBezTo>
                    <a:pt x="0" y="5"/>
                    <a:pt x="5" y="0"/>
                    <a:pt x="16" y="0"/>
                  </a:cubicBezTo>
                  <a:cubicBezTo>
                    <a:pt x="249" y="0"/>
                    <a:pt x="249" y="0"/>
                    <a:pt x="249" y="0"/>
                  </a:cubicBezTo>
                  <a:cubicBezTo>
                    <a:pt x="260" y="0"/>
                    <a:pt x="265" y="5"/>
                    <a:pt x="265" y="15"/>
                  </a:cubicBezTo>
                  <a:cubicBezTo>
                    <a:pt x="265" y="26"/>
                    <a:pt x="260" y="31"/>
                    <a:pt x="249" y="31"/>
                  </a:cubicBezTo>
                  <a:cubicBezTo>
                    <a:pt x="34" y="31"/>
                    <a:pt x="34" y="31"/>
                    <a:pt x="34" y="31"/>
                  </a:cubicBezTo>
                  <a:cubicBezTo>
                    <a:pt x="32" y="31"/>
                    <a:pt x="30" y="32"/>
                    <a:pt x="30" y="35"/>
                  </a:cubicBezTo>
                  <a:cubicBezTo>
                    <a:pt x="30" y="266"/>
                    <a:pt x="30" y="266"/>
                    <a:pt x="30" y="266"/>
                  </a:cubicBezTo>
                  <a:cubicBezTo>
                    <a:pt x="30" y="269"/>
                    <a:pt x="32" y="271"/>
                    <a:pt x="34" y="271"/>
                  </a:cubicBezTo>
                  <a:cubicBezTo>
                    <a:pt x="218" y="271"/>
                    <a:pt x="218" y="271"/>
                    <a:pt x="218" y="271"/>
                  </a:cubicBezTo>
                  <a:cubicBezTo>
                    <a:pt x="228" y="271"/>
                    <a:pt x="234" y="276"/>
                    <a:pt x="234" y="286"/>
                  </a:cubicBezTo>
                  <a:cubicBezTo>
                    <a:pt x="234" y="296"/>
                    <a:pt x="228" y="302"/>
                    <a:pt x="218" y="302"/>
                  </a:cubicBezTo>
                  <a:cubicBezTo>
                    <a:pt x="34" y="302"/>
                    <a:pt x="34" y="302"/>
                    <a:pt x="34" y="302"/>
                  </a:cubicBezTo>
                  <a:cubicBezTo>
                    <a:pt x="32" y="302"/>
                    <a:pt x="30" y="303"/>
                    <a:pt x="30" y="305"/>
                  </a:cubicBezTo>
                  <a:cubicBezTo>
                    <a:pt x="30" y="538"/>
                    <a:pt x="30" y="538"/>
                    <a:pt x="30" y="538"/>
                  </a:cubicBezTo>
                  <a:cubicBezTo>
                    <a:pt x="30" y="540"/>
                    <a:pt x="32" y="542"/>
                    <a:pt x="34" y="542"/>
                  </a:cubicBezTo>
                  <a:cubicBezTo>
                    <a:pt x="249" y="542"/>
                    <a:pt x="249" y="542"/>
                    <a:pt x="249" y="542"/>
                  </a:cubicBezTo>
                  <a:cubicBezTo>
                    <a:pt x="260" y="542"/>
                    <a:pt x="265" y="547"/>
                    <a:pt x="265" y="557"/>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5" name="Freeform 41"/>
            <p:cNvSpPr/>
            <p:nvPr/>
          </p:nvSpPr>
          <p:spPr>
            <a:xfrm>
              <a:off x="970088" y="1520"/>
              <a:ext cx="194626" cy="422703"/>
            </a:xfrm>
            <a:custGeom>
              <a:avLst/>
              <a:gdLst>
                <a:gd name="txL" fmla="*/ 0 w 265"/>
                <a:gd name="txT" fmla="*/ 0 h 573"/>
                <a:gd name="txR" fmla="*/ 265 w 265"/>
                <a:gd name="txB" fmla="*/ 573 h 573"/>
              </a:gdLst>
              <a:ahLst/>
              <a:cxnLst>
                <a:cxn ang="0">
                  <a:pos x="194626" y="410900"/>
                </a:cxn>
                <a:cxn ang="0">
                  <a:pos x="182875" y="422703"/>
                </a:cxn>
                <a:cxn ang="0">
                  <a:pos x="11751" y="422703"/>
                </a:cxn>
                <a:cxn ang="0">
                  <a:pos x="0" y="410900"/>
                </a:cxn>
                <a:cxn ang="0">
                  <a:pos x="0" y="11066"/>
                </a:cxn>
                <a:cxn ang="0">
                  <a:pos x="11017" y="0"/>
                </a:cxn>
                <a:cxn ang="0">
                  <a:pos x="22033" y="11066"/>
                </a:cxn>
                <a:cxn ang="0">
                  <a:pos x="22033" y="396883"/>
                </a:cxn>
                <a:cxn ang="0">
                  <a:pos x="24971" y="399834"/>
                </a:cxn>
                <a:cxn ang="0">
                  <a:pos x="182875" y="399834"/>
                </a:cxn>
                <a:cxn ang="0">
                  <a:pos x="194626" y="410900"/>
                </a:cxn>
              </a:cxnLst>
              <a:rect l="txL" t="txT" r="txR" b="txB"/>
              <a:pathLst>
                <a:path w="265" h="573">
                  <a:moveTo>
                    <a:pt x="265" y="557"/>
                  </a:moveTo>
                  <a:cubicBezTo>
                    <a:pt x="265" y="568"/>
                    <a:pt x="260" y="573"/>
                    <a:pt x="249" y="573"/>
                  </a:cubicBezTo>
                  <a:cubicBezTo>
                    <a:pt x="16" y="573"/>
                    <a:pt x="16" y="573"/>
                    <a:pt x="16" y="573"/>
                  </a:cubicBezTo>
                  <a:cubicBezTo>
                    <a:pt x="5" y="573"/>
                    <a:pt x="0" y="567"/>
                    <a:pt x="0" y="557"/>
                  </a:cubicBezTo>
                  <a:cubicBezTo>
                    <a:pt x="0" y="15"/>
                    <a:pt x="0" y="15"/>
                    <a:pt x="0" y="15"/>
                  </a:cubicBezTo>
                  <a:cubicBezTo>
                    <a:pt x="0" y="5"/>
                    <a:pt x="5" y="0"/>
                    <a:pt x="15" y="0"/>
                  </a:cubicBezTo>
                  <a:cubicBezTo>
                    <a:pt x="25" y="0"/>
                    <a:pt x="30" y="5"/>
                    <a:pt x="30" y="15"/>
                  </a:cubicBezTo>
                  <a:cubicBezTo>
                    <a:pt x="30" y="538"/>
                    <a:pt x="30" y="538"/>
                    <a:pt x="30" y="538"/>
                  </a:cubicBezTo>
                  <a:cubicBezTo>
                    <a:pt x="30" y="540"/>
                    <a:pt x="32" y="542"/>
                    <a:pt x="34" y="542"/>
                  </a:cubicBezTo>
                  <a:cubicBezTo>
                    <a:pt x="249" y="542"/>
                    <a:pt x="249" y="542"/>
                    <a:pt x="249" y="542"/>
                  </a:cubicBezTo>
                  <a:cubicBezTo>
                    <a:pt x="260" y="542"/>
                    <a:pt x="265" y="547"/>
                    <a:pt x="265" y="557"/>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6" name="Freeform 42"/>
            <p:cNvSpPr/>
            <p:nvPr/>
          </p:nvSpPr>
          <p:spPr>
            <a:xfrm>
              <a:off x="1222494" y="1520"/>
              <a:ext cx="22808" cy="422703"/>
            </a:xfrm>
            <a:custGeom>
              <a:avLst/>
              <a:gdLst>
                <a:gd name="txL" fmla="*/ 0 w 31"/>
                <a:gd name="txT" fmla="*/ 0 h 573"/>
                <a:gd name="txR" fmla="*/ 31 w 31"/>
                <a:gd name="txB" fmla="*/ 573 h 573"/>
              </a:gdLst>
              <a:ahLst/>
              <a:cxnLst>
                <a:cxn ang="0">
                  <a:pos x="22808" y="410900"/>
                </a:cxn>
                <a:cxn ang="0">
                  <a:pos x="11036" y="422703"/>
                </a:cxn>
                <a:cxn ang="0">
                  <a:pos x="0" y="410900"/>
                </a:cxn>
                <a:cxn ang="0">
                  <a:pos x="0" y="11066"/>
                </a:cxn>
                <a:cxn ang="0">
                  <a:pos x="11036" y="0"/>
                </a:cxn>
                <a:cxn ang="0">
                  <a:pos x="22808" y="11066"/>
                </a:cxn>
                <a:cxn ang="0">
                  <a:pos x="22808" y="410900"/>
                </a:cxn>
              </a:cxnLst>
              <a:rect l="txL" t="txT" r="txR" b="txB"/>
              <a:pathLst>
                <a:path w="31" h="573">
                  <a:moveTo>
                    <a:pt x="31" y="557"/>
                  </a:moveTo>
                  <a:cubicBezTo>
                    <a:pt x="31" y="567"/>
                    <a:pt x="25" y="573"/>
                    <a:pt x="15" y="573"/>
                  </a:cubicBezTo>
                  <a:cubicBezTo>
                    <a:pt x="5" y="573"/>
                    <a:pt x="0" y="567"/>
                    <a:pt x="0" y="557"/>
                  </a:cubicBezTo>
                  <a:cubicBezTo>
                    <a:pt x="0" y="15"/>
                    <a:pt x="0" y="15"/>
                    <a:pt x="0" y="15"/>
                  </a:cubicBezTo>
                  <a:cubicBezTo>
                    <a:pt x="0" y="5"/>
                    <a:pt x="5" y="0"/>
                    <a:pt x="15" y="0"/>
                  </a:cubicBezTo>
                  <a:cubicBezTo>
                    <a:pt x="25" y="0"/>
                    <a:pt x="31" y="5"/>
                    <a:pt x="31" y="15"/>
                  </a:cubicBezTo>
                  <a:lnTo>
                    <a:pt x="31" y="557"/>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7" name="Freeform 43"/>
            <p:cNvSpPr/>
            <p:nvPr/>
          </p:nvSpPr>
          <p:spPr>
            <a:xfrm>
              <a:off x="1303082" y="0"/>
              <a:ext cx="218954" cy="424224"/>
            </a:xfrm>
            <a:custGeom>
              <a:avLst/>
              <a:gdLst>
                <a:gd name="txL" fmla="*/ 0 w 296"/>
                <a:gd name="txT" fmla="*/ 0 h 576"/>
                <a:gd name="txR" fmla="*/ 296 w 296"/>
                <a:gd name="txB" fmla="*/ 576 h 576"/>
              </a:gdLst>
              <a:ahLst/>
              <a:cxnLst>
                <a:cxn ang="0">
                  <a:pos x="218954" y="412440"/>
                </a:cxn>
                <a:cxn ang="0">
                  <a:pos x="210077" y="423488"/>
                </a:cxn>
                <a:cxn ang="0">
                  <a:pos x="197502" y="416123"/>
                </a:cxn>
                <a:cxn ang="0">
                  <a:pos x="25890" y="67758"/>
                </a:cxn>
                <a:cxn ang="0">
                  <a:pos x="23671" y="67022"/>
                </a:cxn>
                <a:cxn ang="0">
                  <a:pos x="22931" y="67758"/>
                </a:cxn>
                <a:cxn ang="0">
                  <a:pos x="22931" y="411704"/>
                </a:cxn>
                <a:cxn ang="0">
                  <a:pos x="11096" y="423488"/>
                </a:cxn>
                <a:cxn ang="0">
                  <a:pos x="0" y="411704"/>
                </a:cxn>
                <a:cxn ang="0">
                  <a:pos x="0" y="12521"/>
                </a:cxn>
                <a:cxn ang="0">
                  <a:pos x="8877" y="1473"/>
                </a:cxn>
                <a:cxn ang="0">
                  <a:pos x="22191" y="8102"/>
                </a:cxn>
                <a:cxn ang="0">
                  <a:pos x="193804" y="357203"/>
                </a:cxn>
                <a:cxn ang="0">
                  <a:pos x="196023" y="357203"/>
                </a:cxn>
                <a:cxn ang="0">
                  <a:pos x="196763" y="356466"/>
                </a:cxn>
                <a:cxn ang="0">
                  <a:pos x="196763" y="12521"/>
                </a:cxn>
                <a:cxn ang="0">
                  <a:pos x="207858" y="1473"/>
                </a:cxn>
                <a:cxn ang="0">
                  <a:pos x="218954" y="12521"/>
                </a:cxn>
                <a:cxn ang="0">
                  <a:pos x="218954" y="412440"/>
                </a:cxn>
              </a:cxnLst>
              <a:rect l="txL" t="txT" r="txR" b="txB"/>
              <a:pathLst>
                <a:path w="296" h="576">
                  <a:moveTo>
                    <a:pt x="296" y="560"/>
                  </a:moveTo>
                  <a:cubicBezTo>
                    <a:pt x="296" y="568"/>
                    <a:pt x="292" y="573"/>
                    <a:pt x="284" y="575"/>
                  </a:cubicBezTo>
                  <a:cubicBezTo>
                    <a:pt x="277" y="576"/>
                    <a:pt x="271" y="573"/>
                    <a:pt x="267" y="565"/>
                  </a:cubicBezTo>
                  <a:cubicBezTo>
                    <a:pt x="35" y="92"/>
                    <a:pt x="35" y="92"/>
                    <a:pt x="35" y="92"/>
                  </a:cubicBezTo>
                  <a:cubicBezTo>
                    <a:pt x="34" y="91"/>
                    <a:pt x="33" y="91"/>
                    <a:pt x="32" y="91"/>
                  </a:cubicBezTo>
                  <a:cubicBezTo>
                    <a:pt x="31" y="91"/>
                    <a:pt x="31" y="92"/>
                    <a:pt x="31" y="92"/>
                  </a:cubicBezTo>
                  <a:cubicBezTo>
                    <a:pt x="31" y="559"/>
                    <a:pt x="31" y="559"/>
                    <a:pt x="31" y="559"/>
                  </a:cubicBezTo>
                  <a:cubicBezTo>
                    <a:pt x="31" y="569"/>
                    <a:pt x="25" y="575"/>
                    <a:pt x="15" y="575"/>
                  </a:cubicBezTo>
                  <a:cubicBezTo>
                    <a:pt x="5" y="575"/>
                    <a:pt x="0" y="569"/>
                    <a:pt x="0" y="559"/>
                  </a:cubicBezTo>
                  <a:cubicBezTo>
                    <a:pt x="0" y="17"/>
                    <a:pt x="0" y="17"/>
                    <a:pt x="0" y="17"/>
                  </a:cubicBezTo>
                  <a:cubicBezTo>
                    <a:pt x="0" y="9"/>
                    <a:pt x="4" y="4"/>
                    <a:pt x="12" y="2"/>
                  </a:cubicBezTo>
                  <a:cubicBezTo>
                    <a:pt x="20" y="0"/>
                    <a:pt x="26" y="3"/>
                    <a:pt x="30" y="11"/>
                  </a:cubicBezTo>
                  <a:cubicBezTo>
                    <a:pt x="262" y="485"/>
                    <a:pt x="262" y="485"/>
                    <a:pt x="262" y="485"/>
                  </a:cubicBezTo>
                  <a:cubicBezTo>
                    <a:pt x="262" y="486"/>
                    <a:pt x="263" y="486"/>
                    <a:pt x="265" y="485"/>
                  </a:cubicBezTo>
                  <a:cubicBezTo>
                    <a:pt x="265" y="485"/>
                    <a:pt x="266" y="485"/>
                    <a:pt x="266" y="484"/>
                  </a:cubicBezTo>
                  <a:cubicBezTo>
                    <a:pt x="266" y="17"/>
                    <a:pt x="266" y="17"/>
                    <a:pt x="266" y="17"/>
                  </a:cubicBezTo>
                  <a:cubicBezTo>
                    <a:pt x="266" y="7"/>
                    <a:pt x="271" y="2"/>
                    <a:pt x="281" y="2"/>
                  </a:cubicBezTo>
                  <a:cubicBezTo>
                    <a:pt x="291" y="2"/>
                    <a:pt x="296" y="7"/>
                    <a:pt x="296" y="17"/>
                  </a:cubicBezTo>
                  <a:lnTo>
                    <a:pt x="296" y="560"/>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8" name="Freeform 44"/>
            <p:cNvSpPr/>
            <p:nvPr/>
          </p:nvSpPr>
          <p:spPr>
            <a:xfrm>
              <a:off x="1579815" y="1520"/>
              <a:ext cx="196147" cy="422703"/>
            </a:xfrm>
            <a:custGeom>
              <a:avLst/>
              <a:gdLst>
                <a:gd name="txL" fmla="*/ 0 w 266"/>
                <a:gd name="txT" fmla="*/ 0 h 573"/>
                <a:gd name="txR" fmla="*/ 266 w 266"/>
                <a:gd name="txB" fmla="*/ 573 h 573"/>
              </a:gdLst>
              <a:ahLst/>
              <a:cxnLst>
                <a:cxn ang="0">
                  <a:pos x="196147" y="410900"/>
                </a:cxn>
                <a:cxn ang="0">
                  <a:pos x="184349" y="422703"/>
                </a:cxn>
                <a:cxn ang="0">
                  <a:pos x="11798" y="422703"/>
                </a:cxn>
                <a:cxn ang="0">
                  <a:pos x="0" y="410900"/>
                </a:cxn>
                <a:cxn ang="0">
                  <a:pos x="0" y="11066"/>
                </a:cxn>
                <a:cxn ang="0">
                  <a:pos x="11798" y="0"/>
                </a:cxn>
                <a:cxn ang="0">
                  <a:pos x="184349" y="0"/>
                </a:cxn>
                <a:cxn ang="0">
                  <a:pos x="196147" y="11066"/>
                </a:cxn>
                <a:cxn ang="0">
                  <a:pos x="184349" y="22869"/>
                </a:cxn>
                <a:cxn ang="0">
                  <a:pos x="25809" y="22869"/>
                </a:cxn>
                <a:cxn ang="0">
                  <a:pos x="22859" y="25820"/>
                </a:cxn>
                <a:cxn ang="0">
                  <a:pos x="22859" y="196229"/>
                </a:cxn>
                <a:cxn ang="0">
                  <a:pos x="25809" y="199917"/>
                </a:cxn>
                <a:cxn ang="0">
                  <a:pos x="161489" y="199917"/>
                </a:cxn>
                <a:cxn ang="0">
                  <a:pos x="172550" y="210983"/>
                </a:cxn>
                <a:cxn ang="0">
                  <a:pos x="161489" y="222786"/>
                </a:cxn>
                <a:cxn ang="0">
                  <a:pos x="25809" y="222786"/>
                </a:cxn>
                <a:cxn ang="0">
                  <a:pos x="22859" y="224999"/>
                </a:cxn>
                <a:cxn ang="0">
                  <a:pos x="22859" y="396883"/>
                </a:cxn>
                <a:cxn ang="0">
                  <a:pos x="25809" y="399834"/>
                </a:cxn>
                <a:cxn ang="0">
                  <a:pos x="184349" y="399834"/>
                </a:cxn>
                <a:cxn ang="0">
                  <a:pos x="196147" y="410900"/>
                </a:cxn>
              </a:cxnLst>
              <a:rect l="txL" t="txT" r="txR" b="txB"/>
              <a:pathLst>
                <a:path w="266" h="573">
                  <a:moveTo>
                    <a:pt x="266" y="557"/>
                  </a:moveTo>
                  <a:cubicBezTo>
                    <a:pt x="266" y="568"/>
                    <a:pt x="260" y="573"/>
                    <a:pt x="250" y="573"/>
                  </a:cubicBezTo>
                  <a:cubicBezTo>
                    <a:pt x="16" y="573"/>
                    <a:pt x="16" y="573"/>
                    <a:pt x="16" y="573"/>
                  </a:cubicBezTo>
                  <a:cubicBezTo>
                    <a:pt x="6" y="573"/>
                    <a:pt x="0" y="567"/>
                    <a:pt x="0" y="557"/>
                  </a:cubicBezTo>
                  <a:cubicBezTo>
                    <a:pt x="0" y="15"/>
                    <a:pt x="0" y="15"/>
                    <a:pt x="0" y="15"/>
                  </a:cubicBezTo>
                  <a:cubicBezTo>
                    <a:pt x="0" y="5"/>
                    <a:pt x="6" y="0"/>
                    <a:pt x="16" y="0"/>
                  </a:cubicBezTo>
                  <a:cubicBezTo>
                    <a:pt x="250" y="0"/>
                    <a:pt x="250" y="0"/>
                    <a:pt x="250" y="0"/>
                  </a:cubicBezTo>
                  <a:cubicBezTo>
                    <a:pt x="260" y="0"/>
                    <a:pt x="266" y="5"/>
                    <a:pt x="266" y="15"/>
                  </a:cubicBezTo>
                  <a:cubicBezTo>
                    <a:pt x="266" y="26"/>
                    <a:pt x="260" y="31"/>
                    <a:pt x="250" y="31"/>
                  </a:cubicBezTo>
                  <a:cubicBezTo>
                    <a:pt x="35" y="31"/>
                    <a:pt x="35" y="31"/>
                    <a:pt x="35" y="31"/>
                  </a:cubicBezTo>
                  <a:cubicBezTo>
                    <a:pt x="32" y="31"/>
                    <a:pt x="31" y="32"/>
                    <a:pt x="31" y="35"/>
                  </a:cubicBezTo>
                  <a:cubicBezTo>
                    <a:pt x="31" y="266"/>
                    <a:pt x="31" y="266"/>
                    <a:pt x="31" y="266"/>
                  </a:cubicBezTo>
                  <a:cubicBezTo>
                    <a:pt x="31" y="269"/>
                    <a:pt x="32" y="271"/>
                    <a:pt x="35" y="271"/>
                  </a:cubicBezTo>
                  <a:cubicBezTo>
                    <a:pt x="219" y="271"/>
                    <a:pt x="219" y="271"/>
                    <a:pt x="219" y="271"/>
                  </a:cubicBezTo>
                  <a:cubicBezTo>
                    <a:pt x="229" y="271"/>
                    <a:pt x="234" y="276"/>
                    <a:pt x="234" y="286"/>
                  </a:cubicBezTo>
                  <a:cubicBezTo>
                    <a:pt x="234" y="296"/>
                    <a:pt x="229" y="302"/>
                    <a:pt x="219" y="302"/>
                  </a:cubicBezTo>
                  <a:cubicBezTo>
                    <a:pt x="35" y="302"/>
                    <a:pt x="35" y="302"/>
                    <a:pt x="35" y="302"/>
                  </a:cubicBezTo>
                  <a:cubicBezTo>
                    <a:pt x="32" y="302"/>
                    <a:pt x="31" y="303"/>
                    <a:pt x="31" y="305"/>
                  </a:cubicBezTo>
                  <a:cubicBezTo>
                    <a:pt x="31" y="538"/>
                    <a:pt x="31" y="538"/>
                    <a:pt x="31" y="538"/>
                  </a:cubicBezTo>
                  <a:cubicBezTo>
                    <a:pt x="31" y="540"/>
                    <a:pt x="32" y="542"/>
                    <a:pt x="35" y="542"/>
                  </a:cubicBezTo>
                  <a:cubicBezTo>
                    <a:pt x="250" y="542"/>
                    <a:pt x="250" y="542"/>
                    <a:pt x="250" y="542"/>
                  </a:cubicBezTo>
                  <a:cubicBezTo>
                    <a:pt x="260" y="542"/>
                    <a:pt x="266" y="547"/>
                    <a:pt x="266" y="557"/>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grpSp>
      <p:grpSp>
        <p:nvGrpSpPr>
          <p:cNvPr id="4104" name="INFO"/>
          <p:cNvGrpSpPr/>
          <p:nvPr/>
        </p:nvGrpSpPr>
        <p:grpSpPr>
          <a:xfrm>
            <a:off x="9386888" y="6461703"/>
            <a:ext cx="1484312" cy="211138"/>
            <a:chOff x="0" y="0"/>
            <a:chExt cx="1677127" cy="256967"/>
          </a:xfrm>
        </p:grpSpPr>
        <p:sp>
          <p:nvSpPr>
            <p:cNvPr id="4159" name="Freeform 45"/>
            <p:cNvSpPr/>
            <p:nvPr/>
          </p:nvSpPr>
          <p:spPr>
            <a:xfrm>
              <a:off x="0" y="0"/>
              <a:ext cx="7603" cy="255446"/>
            </a:xfrm>
            <a:custGeom>
              <a:avLst/>
              <a:gdLst>
                <a:gd name="txL" fmla="*/ 0 w 10"/>
                <a:gd name="txT" fmla="*/ 0 h 347"/>
                <a:gd name="txR" fmla="*/ 10 w 10"/>
                <a:gd name="txB" fmla="*/ 347 h 347"/>
              </a:gdLst>
              <a:ahLst/>
              <a:cxnLst>
                <a:cxn ang="0">
                  <a:pos x="7603" y="251765"/>
                </a:cxn>
                <a:cxn ang="0">
                  <a:pos x="3802" y="255446"/>
                </a:cxn>
                <a:cxn ang="0">
                  <a:pos x="0" y="251765"/>
                </a:cxn>
                <a:cxn ang="0">
                  <a:pos x="0" y="3681"/>
                </a:cxn>
                <a:cxn ang="0">
                  <a:pos x="3802" y="0"/>
                </a:cxn>
                <a:cxn ang="0">
                  <a:pos x="7603" y="3681"/>
                </a:cxn>
                <a:cxn ang="0">
                  <a:pos x="7603" y="251765"/>
                </a:cxn>
              </a:cxnLst>
              <a:rect l="txL" t="txT" r="txR" b="txB"/>
              <a:pathLst>
                <a:path w="10" h="347">
                  <a:moveTo>
                    <a:pt x="10" y="342"/>
                  </a:moveTo>
                  <a:cubicBezTo>
                    <a:pt x="10" y="346"/>
                    <a:pt x="8" y="347"/>
                    <a:pt x="5" y="347"/>
                  </a:cubicBezTo>
                  <a:cubicBezTo>
                    <a:pt x="2" y="347"/>
                    <a:pt x="0" y="346"/>
                    <a:pt x="0" y="342"/>
                  </a:cubicBezTo>
                  <a:cubicBezTo>
                    <a:pt x="0" y="5"/>
                    <a:pt x="0" y="5"/>
                    <a:pt x="0" y="5"/>
                  </a:cubicBezTo>
                  <a:cubicBezTo>
                    <a:pt x="0" y="2"/>
                    <a:pt x="2" y="0"/>
                    <a:pt x="5" y="0"/>
                  </a:cubicBezTo>
                  <a:cubicBezTo>
                    <a:pt x="8" y="0"/>
                    <a:pt x="10" y="2"/>
                    <a:pt x="10" y="5"/>
                  </a:cubicBezTo>
                  <a:lnTo>
                    <a:pt x="10" y="342"/>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0" name="Freeform 46"/>
            <p:cNvSpPr/>
            <p:nvPr/>
          </p:nvSpPr>
          <p:spPr>
            <a:xfrm>
              <a:off x="42574" y="0"/>
              <a:ext cx="127723" cy="256967"/>
            </a:xfrm>
            <a:custGeom>
              <a:avLst/>
              <a:gdLst>
                <a:gd name="txL" fmla="*/ 0 w 175"/>
                <a:gd name="txT" fmla="*/ 0 h 348"/>
                <a:gd name="txR" fmla="*/ 175 w 175"/>
                <a:gd name="txB" fmla="*/ 348 h 348"/>
              </a:gdLst>
              <a:ahLst/>
              <a:cxnLst>
                <a:cxn ang="0">
                  <a:pos x="127723" y="252537"/>
                </a:cxn>
                <a:cxn ang="0">
                  <a:pos x="124804" y="256229"/>
                </a:cxn>
                <a:cxn ang="0">
                  <a:pos x="121154" y="254752"/>
                </a:cxn>
                <a:cxn ang="0">
                  <a:pos x="8758" y="22891"/>
                </a:cxn>
                <a:cxn ang="0">
                  <a:pos x="8028" y="22891"/>
                </a:cxn>
                <a:cxn ang="0">
                  <a:pos x="7298" y="23629"/>
                </a:cxn>
                <a:cxn ang="0">
                  <a:pos x="7298" y="252537"/>
                </a:cxn>
                <a:cxn ang="0">
                  <a:pos x="3649" y="256229"/>
                </a:cxn>
                <a:cxn ang="0">
                  <a:pos x="0" y="252537"/>
                </a:cxn>
                <a:cxn ang="0">
                  <a:pos x="0" y="3692"/>
                </a:cxn>
                <a:cxn ang="0">
                  <a:pos x="2919" y="0"/>
                </a:cxn>
                <a:cxn ang="0">
                  <a:pos x="7298" y="2215"/>
                </a:cxn>
                <a:cxn ang="0">
                  <a:pos x="118965" y="234076"/>
                </a:cxn>
                <a:cxn ang="0">
                  <a:pos x="119695" y="234076"/>
                </a:cxn>
                <a:cxn ang="0">
                  <a:pos x="120425" y="233338"/>
                </a:cxn>
                <a:cxn ang="0">
                  <a:pos x="120425" y="3692"/>
                </a:cxn>
                <a:cxn ang="0">
                  <a:pos x="124074" y="0"/>
                </a:cxn>
                <a:cxn ang="0">
                  <a:pos x="127723" y="3692"/>
                </a:cxn>
                <a:cxn ang="0">
                  <a:pos x="127723" y="252537"/>
                </a:cxn>
              </a:cxnLst>
              <a:rect l="txL" t="txT" r="txR" b="txB"/>
              <a:pathLst>
                <a:path w="175" h="348">
                  <a:moveTo>
                    <a:pt x="175" y="342"/>
                  </a:moveTo>
                  <a:cubicBezTo>
                    <a:pt x="175" y="345"/>
                    <a:pt x="174" y="347"/>
                    <a:pt x="171" y="347"/>
                  </a:cubicBezTo>
                  <a:cubicBezTo>
                    <a:pt x="169" y="348"/>
                    <a:pt x="167" y="347"/>
                    <a:pt x="166" y="345"/>
                  </a:cubicBezTo>
                  <a:cubicBezTo>
                    <a:pt x="12" y="31"/>
                    <a:pt x="12" y="31"/>
                    <a:pt x="12" y="31"/>
                  </a:cubicBezTo>
                  <a:cubicBezTo>
                    <a:pt x="12" y="31"/>
                    <a:pt x="11" y="30"/>
                    <a:pt x="11" y="31"/>
                  </a:cubicBezTo>
                  <a:cubicBezTo>
                    <a:pt x="10" y="31"/>
                    <a:pt x="10" y="31"/>
                    <a:pt x="10" y="32"/>
                  </a:cubicBezTo>
                  <a:cubicBezTo>
                    <a:pt x="10" y="342"/>
                    <a:pt x="10" y="342"/>
                    <a:pt x="10" y="342"/>
                  </a:cubicBezTo>
                  <a:cubicBezTo>
                    <a:pt x="10" y="346"/>
                    <a:pt x="8" y="347"/>
                    <a:pt x="5" y="347"/>
                  </a:cubicBezTo>
                  <a:cubicBezTo>
                    <a:pt x="2" y="347"/>
                    <a:pt x="0" y="346"/>
                    <a:pt x="0" y="342"/>
                  </a:cubicBezTo>
                  <a:cubicBezTo>
                    <a:pt x="0" y="5"/>
                    <a:pt x="0" y="5"/>
                    <a:pt x="0" y="5"/>
                  </a:cubicBezTo>
                  <a:cubicBezTo>
                    <a:pt x="0" y="3"/>
                    <a:pt x="1" y="1"/>
                    <a:pt x="4" y="0"/>
                  </a:cubicBezTo>
                  <a:cubicBezTo>
                    <a:pt x="6" y="0"/>
                    <a:pt x="8" y="1"/>
                    <a:pt x="10" y="3"/>
                  </a:cubicBezTo>
                  <a:cubicBezTo>
                    <a:pt x="163" y="317"/>
                    <a:pt x="163" y="317"/>
                    <a:pt x="163" y="317"/>
                  </a:cubicBezTo>
                  <a:cubicBezTo>
                    <a:pt x="163" y="317"/>
                    <a:pt x="164" y="318"/>
                    <a:pt x="164" y="317"/>
                  </a:cubicBezTo>
                  <a:cubicBezTo>
                    <a:pt x="165" y="317"/>
                    <a:pt x="165" y="317"/>
                    <a:pt x="165" y="316"/>
                  </a:cubicBezTo>
                  <a:cubicBezTo>
                    <a:pt x="165" y="5"/>
                    <a:pt x="165" y="5"/>
                    <a:pt x="165" y="5"/>
                  </a:cubicBezTo>
                  <a:cubicBezTo>
                    <a:pt x="165" y="2"/>
                    <a:pt x="167" y="0"/>
                    <a:pt x="170" y="0"/>
                  </a:cubicBezTo>
                  <a:cubicBezTo>
                    <a:pt x="173" y="0"/>
                    <a:pt x="175" y="2"/>
                    <a:pt x="175" y="5"/>
                  </a:cubicBezTo>
                  <a:lnTo>
                    <a:pt x="175" y="342"/>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1" name="Freeform 47"/>
            <p:cNvSpPr/>
            <p:nvPr/>
          </p:nvSpPr>
          <p:spPr>
            <a:xfrm>
              <a:off x="206790" y="0"/>
              <a:ext cx="114039" cy="255446"/>
            </a:xfrm>
            <a:custGeom>
              <a:avLst/>
              <a:gdLst>
                <a:gd name="txL" fmla="*/ 0 w 155"/>
                <a:gd name="txT" fmla="*/ 0 h 347"/>
                <a:gd name="txR" fmla="*/ 155 w 155"/>
                <a:gd name="txB" fmla="*/ 347 h 347"/>
              </a:gdLst>
              <a:ahLst/>
              <a:cxnLst>
                <a:cxn ang="0">
                  <a:pos x="114039" y="4417"/>
                </a:cxn>
                <a:cxn ang="0">
                  <a:pos x="110360" y="8098"/>
                </a:cxn>
                <a:cxn ang="0">
                  <a:pos x="8829" y="8098"/>
                </a:cxn>
                <a:cxn ang="0">
                  <a:pos x="6622" y="9570"/>
                </a:cxn>
                <a:cxn ang="0">
                  <a:pos x="6622" y="122202"/>
                </a:cxn>
                <a:cxn ang="0">
                  <a:pos x="8829" y="124410"/>
                </a:cxn>
                <a:cxn ang="0">
                  <a:pos x="96381" y="124410"/>
                </a:cxn>
                <a:cxn ang="0">
                  <a:pos x="100060" y="128091"/>
                </a:cxn>
                <a:cxn ang="0">
                  <a:pos x="96381" y="131772"/>
                </a:cxn>
                <a:cxn ang="0">
                  <a:pos x="8829" y="131772"/>
                </a:cxn>
                <a:cxn ang="0">
                  <a:pos x="6622" y="133980"/>
                </a:cxn>
                <a:cxn ang="0">
                  <a:pos x="6622" y="251765"/>
                </a:cxn>
                <a:cxn ang="0">
                  <a:pos x="3679" y="255446"/>
                </a:cxn>
                <a:cxn ang="0">
                  <a:pos x="0" y="251765"/>
                </a:cxn>
                <a:cxn ang="0">
                  <a:pos x="0" y="3681"/>
                </a:cxn>
                <a:cxn ang="0">
                  <a:pos x="3679" y="0"/>
                </a:cxn>
                <a:cxn ang="0">
                  <a:pos x="110360" y="0"/>
                </a:cxn>
                <a:cxn ang="0">
                  <a:pos x="114039" y="4417"/>
                </a:cxn>
              </a:cxnLst>
              <a:rect l="txL" t="txT" r="txR" b="txB"/>
              <a:pathLst>
                <a:path w="155" h="347">
                  <a:moveTo>
                    <a:pt x="155" y="6"/>
                  </a:moveTo>
                  <a:cubicBezTo>
                    <a:pt x="155" y="9"/>
                    <a:pt x="153" y="11"/>
                    <a:pt x="150" y="11"/>
                  </a:cubicBezTo>
                  <a:cubicBezTo>
                    <a:pt x="12" y="11"/>
                    <a:pt x="12" y="11"/>
                    <a:pt x="12" y="11"/>
                  </a:cubicBezTo>
                  <a:cubicBezTo>
                    <a:pt x="10" y="11"/>
                    <a:pt x="9" y="12"/>
                    <a:pt x="9" y="13"/>
                  </a:cubicBezTo>
                  <a:cubicBezTo>
                    <a:pt x="9" y="166"/>
                    <a:pt x="9" y="166"/>
                    <a:pt x="9" y="166"/>
                  </a:cubicBezTo>
                  <a:cubicBezTo>
                    <a:pt x="9" y="168"/>
                    <a:pt x="10" y="169"/>
                    <a:pt x="12" y="169"/>
                  </a:cubicBezTo>
                  <a:cubicBezTo>
                    <a:pt x="131" y="169"/>
                    <a:pt x="131" y="169"/>
                    <a:pt x="131" y="169"/>
                  </a:cubicBezTo>
                  <a:cubicBezTo>
                    <a:pt x="134" y="169"/>
                    <a:pt x="136" y="171"/>
                    <a:pt x="136" y="174"/>
                  </a:cubicBezTo>
                  <a:cubicBezTo>
                    <a:pt x="136" y="177"/>
                    <a:pt x="134" y="179"/>
                    <a:pt x="131" y="179"/>
                  </a:cubicBezTo>
                  <a:cubicBezTo>
                    <a:pt x="12" y="179"/>
                    <a:pt x="12" y="179"/>
                    <a:pt x="12" y="179"/>
                  </a:cubicBezTo>
                  <a:cubicBezTo>
                    <a:pt x="10" y="179"/>
                    <a:pt x="9" y="180"/>
                    <a:pt x="9" y="182"/>
                  </a:cubicBezTo>
                  <a:cubicBezTo>
                    <a:pt x="9" y="342"/>
                    <a:pt x="9" y="342"/>
                    <a:pt x="9" y="342"/>
                  </a:cubicBezTo>
                  <a:cubicBezTo>
                    <a:pt x="9" y="346"/>
                    <a:pt x="8" y="347"/>
                    <a:pt x="5" y="347"/>
                  </a:cubicBezTo>
                  <a:cubicBezTo>
                    <a:pt x="1" y="347"/>
                    <a:pt x="0" y="346"/>
                    <a:pt x="0" y="342"/>
                  </a:cubicBezTo>
                  <a:cubicBezTo>
                    <a:pt x="0" y="5"/>
                    <a:pt x="0" y="5"/>
                    <a:pt x="0" y="5"/>
                  </a:cubicBezTo>
                  <a:cubicBezTo>
                    <a:pt x="0" y="2"/>
                    <a:pt x="1" y="0"/>
                    <a:pt x="5" y="0"/>
                  </a:cubicBezTo>
                  <a:cubicBezTo>
                    <a:pt x="150" y="0"/>
                    <a:pt x="150" y="0"/>
                    <a:pt x="150" y="0"/>
                  </a:cubicBezTo>
                  <a:cubicBezTo>
                    <a:pt x="153" y="0"/>
                    <a:pt x="155" y="2"/>
                    <a:pt x="155" y="6"/>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2" name="Freeform 48"/>
            <p:cNvSpPr>
              <a:spLocks noEditPoints="1"/>
            </p:cNvSpPr>
            <p:nvPr/>
          </p:nvSpPr>
          <p:spPr>
            <a:xfrm>
              <a:off x="346677" y="0"/>
              <a:ext cx="129244" cy="256967"/>
            </a:xfrm>
            <a:custGeom>
              <a:avLst/>
              <a:gdLst>
                <a:gd name="txL" fmla="*/ 0 w 175"/>
                <a:gd name="txT" fmla="*/ 0 h 349"/>
                <a:gd name="txR" fmla="*/ 175 w 175"/>
                <a:gd name="txB" fmla="*/ 349 h 349"/>
              </a:gdLst>
              <a:ahLst/>
              <a:cxnLst>
                <a:cxn ang="0">
                  <a:pos x="129244" y="202481"/>
                </a:cxn>
                <a:cxn ang="0">
                  <a:pos x="112996" y="240769"/>
                </a:cxn>
                <a:cxn ang="0">
                  <a:pos x="74592" y="256967"/>
                </a:cxn>
                <a:cxn ang="0">
                  <a:pos x="54652" y="256967"/>
                </a:cxn>
                <a:cxn ang="0">
                  <a:pos x="16248" y="240769"/>
                </a:cxn>
                <a:cxn ang="0">
                  <a:pos x="0" y="202481"/>
                </a:cxn>
                <a:cxn ang="0">
                  <a:pos x="0" y="54486"/>
                </a:cxn>
                <a:cxn ang="0">
                  <a:pos x="16248" y="15462"/>
                </a:cxn>
                <a:cxn ang="0">
                  <a:pos x="54652" y="0"/>
                </a:cxn>
                <a:cxn ang="0">
                  <a:pos x="74592" y="0"/>
                </a:cxn>
                <a:cxn ang="0">
                  <a:pos x="112996" y="15462"/>
                </a:cxn>
                <a:cxn ang="0">
                  <a:pos x="129244" y="54486"/>
                </a:cxn>
                <a:cxn ang="0">
                  <a:pos x="129244" y="202481"/>
                </a:cxn>
                <a:cxn ang="0">
                  <a:pos x="121859" y="201745"/>
                </a:cxn>
                <a:cxn ang="0">
                  <a:pos x="121859" y="54486"/>
                </a:cxn>
                <a:cxn ang="0">
                  <a:pos x="107826" y="20616"/>
                </a:cxn>
                <a:cxn ang="0">
                  <a:pos x="74592" y="7363"/>
                </a:cxn>
                <a:cxn ang="0">
                  <a:pos x="54652" y="7363"/>
                </a:cxn>
                <a:cxn ang="0">
                  <a:pos x="21418" y="20616"/>
                </a:cxn>
                <a:cxn ang="0">
                  <a:pos x="7385" y="54486"/>
                </a:cxn>
                <a:cxn ang="0">
                  <a:pos x="7385" y="201745"/>
                </a:cxn>
                <a:cxn ang="0">
                  <a:pos x="21418" y="235614"/>
                </a:cxn>
                <a:cxn ang="0">
                  <a:pos x="54652" y="248868"/>
                </a:cxn>
                <a:cxn ang="0">
                  <a:pos x="74592" y="248868"/>
                </a:cxn>
                <a:cxn ang="0">
                  <a:pos x="107826" y="235614"/>
                </a:cxn>
                <a:cxn ang="0">
                  <a:pos x="121859" y="201745"/>
                </a:cxn>
              </a:cxnLst>
              <a:rect l="txL" t="txT" r="txR" b="txB"/>
              <a:pathLst>
                <a:path w="175" h="349">
                  <a:moveTo>
                    <a:pt x="175" y="275"/>
                  </a:moveTo>
                  <a:cubicBezTo>
                    <a:pt x="175" y="295"/>
                    <a:pt x="168" y="312"/>
                    <a:pt x="153" y="327"/>
                  </a:cubicBezTo>
                  <a:cubicBezTo>
                    <a:pt x="139" y="341"/>
                    <a:pt x="121" y="349"/>
                    <a:pt x="101" y="349"/>
                  </a:cubicBezTo>
                  <a:cubicBezTo>
                    <a:pt x="74" y="349"/>
                    <a:pt x="74" y="349"/>
                    <a:pt x="74" y="349"/>
                  </a:cubicBezTo>
                  <a:cubicBezTo>
                    <a:pt x="54" y="349"/>
                    <a:pt x="36" y="341"/>
                    <a:pt x="22" y="327"/>
                  </a:cubicBezTo>
                  <a:cubicBezTo>
                    <a:pt x="7" y="312"/>
                    <a:pt x="0" y="295"/>
                    <a:pt x="0" y="275"/>
                  </a:cubicBezTo>
                  <a:cubicBezTo>
                    <a:pt x="0" y="74"/>
                    <a:pt x="0" y="74"/>
                    <a:pt x="0" y="74"/>
                  </a:cubicBezTo>
                  <a:cubicBezTo>
                    <a:pt x="0" y="53"/>
                    <a:pt x="7" y="36"/>
                    <a:pt x="22" y="21"/>
                  </a:cubicBezTo>
                  <a:cubicBezTo>
                    <a:pt x="36" y="7"/>
                    <a:pt x="54" y="0"/>
                    <a:pt x="74" y="0"/>
                  </a:cubicBezTo>
                  <a:cubicBezTo>
                    <a:pt x="101" y="0"/>
                    <a:pt x="101" y="0"/>
                    <a:pt x="101" y="0"/>
                  </a:cubicBezTo>
                  <a:cubicBezTo>
                    <a:pt x="121" y="0"/>
                    <a:pt x="139" y="7"/>
                    <a:pt x="153" y="21"/>
                  </a:cubicBezTo>
                  <a:cubicBezTo>
                    <a:pt x="168" y="36"/>
                    <a:pt x="175" y="53"/>
                    <a:pt x="175" y="74"/>
                  </a:cubicBezTo>
                  <a:lnTo>
                    <a:pt x="175" y="275"/>
                  </a:lnTo>
                  <a:close/>
                  <a:moveTo>
                    <a:pt x="165" y="274"/>
                  </a:moveTo>
                  <a:cubicBezTo>
                    <a:pt x="165" y="74"/>
                    <a:pt x="165" y="74"/>
                    <a:pt x="165" y="74"/>
                  </a:cubicBezTo>
                  <a:cubicBezTo>
                    <a:pt x="165" y="56"/>
                    <a:pt x="159" y="41"/>
                    <a:pt x="146" y="28"/>
                  </a:cubicBezTo>
                  <a:cubicBezTo>
                    <a:pt x="134" y="16"/>
                    <a:pt x="119" y="10"/>
                    <a:pt x="101" y="10"/>
                  </a:cubicBezTo>
                  <a:cubicBezTo>
                    <a:pt x="74" y="10"/>
                    <a:pt x="74" y="10"/>
                    <a:pt x="74" y="10"/>
                  </a:cubicBezTo>
                  <a:cubicBezTo>
                    <a:pt x="56" y="10"/>
                    <a:pt x="41" y="16"/>
                    <a:pt x="29" y="28"/>
                  </a:cubicBezTo>
                  <a:cubicBezTo>
                    <a:pt x="16" y="41"/>
                    <a:pt x="10" y="56"/>
                    <a:pt x="10" y="74"/>
                  </a:cubicBezTo>
                  <a:cubicBezTo>
                    <a:pt x="10" y="274"/>
                    <a:pt x="10" y="274"/>
                    <a:pt x="10" y="274"/>
                  </a:cubicBezTo>
                  <a:cubicBezTo>
                    <a:pt x="10" y="292"/>
                    <a:pt x="16" y="307"/>
                    <a:pt x="29" y="320"/>
                  </a:cubicBezTo>
                  <a:cubicBezTo>
                    <a:pt x="41" y="332"/>
                    <a:pt x="56" y="338"/>
                    <a:pt x="74" y="338"/>
                  </a:cubicBezTo>
                  <a:cubicBezTo>
                    <a:pt x="101" y="338"/>
                    <a:pt x="101" y="338"/>
                    <a:pt x="101" y="338"/>
                  </a:cubicBezTo>
                  <a:cubicBezTo>
                    <a:pt x="119" y="338"/>
                    <a:pt x="134" y="332"/>
                    <a:pt x="146" y="320"/>
                  </a:cubicBezTo>
                  <a:cubicBezTo>
                    <a:pt x="159" y="307"/>
                    <a:pt x="165" y="292"/>
                    <a:pt x="165" y="274"/>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3" name="Freeform 49"/>
            <p:cNvSpPr/>
            <p:nvPr/>
          </p:nvSpPr>
          <p:spPr>
            <a:xfrm>
              <a:off x="510893" y="0"/>
              <a:ext cx="127723" cy="256967"/>
            </a:xfrm>
            <a:custGeom>
              <a:avLst/>
              <a:gdLst>
                <a:gd name="txL" fmla="*/ 0 w 174"/>
                <a:gd name="txT" fmla="*/ 0 h 349"/>
                <a:gd name="txR" fmla="*/ 174 w 174"/>
                <a:gd name="txB" fmla="*/ 349 h 349"/>
              </a:gdLst>
              <a:ahLst/>
              <a:cxnLst>
                <a:cxn ang="0">
                  <a:pos x="127723" y="202481"/>
                </a:cxn>
                <a:cxn ang="0">
                  <a:pos x="112308" y="240769"/>
                </a:cxn>
                <a:cxn ang="0">
                  <a:pos x="73404" y="256967"/>
                </a:cxn>
                <a:cxn ang="0">
                  <a:pos x="54319" y="256967"/>
                </a:cxn>
                <a:cxn ang="0">
                  <a:pos x="15415" y="240769"/>
                </a:cxn>
                <a:cxn ang="0">
                  <a:pos x="0" y="202481"/>
                </a:cxn>
                <a:cxn ang="0">
                  <a:pos x="0" y="54486"/>
                </a:cxn>
                <a:cxn ang="0">
                  <a:pos x="15415" y="15462"/>
                </a:cxn>
                <a:cxn ang="0">
                  <a:pos x="54319" y="0"/>
                </a:cxn>
                <a:cxn ang="0">
                  <a:pos x="73404" y="0"/>
                </a:cxn>
                <a:cxn ang="0">
                  <a:pos x="102766" y="8099"/>
                </a:cxn>
                <a:cxn ang="0">
                  <a:pos x="122585" y="30188"/>
                </a:cxn>
                <a:cxn ang="0">
                  <a:pos x="121117" y="35342"/>
                </a:cxn>
                <a:cxn ang="0">
                  <a:pos x="115978" y="33133"/>
                </a:cxn>
                <a:cxn ang="0">
                  <a:pos x="73404" y="7363"/>
                </a:cxn>
                <a:cxn ang="0">
                  <a:pos x="54319" y="7363"/>
                </a:cxn>
                <a:cxn ang="0">
                  <a:pos x="20553" y="20616"/>
                </a:cxn>
                <a:cxn ang="0">
                  <a:pos x="6606" y="54486"/>
                </a:cxn>
                <a:cxn ang="0">
                  <a:pos x="6606" y="201745"/>
                </a:cxn>
                <a:cxn ang="0">
                  <a:pos x="20553" y="235614"/>
                </a:cxn>
                <a:cxn ang="0">
                  <a:pos x="54319" y="248868"/>
                </a:cxn>
                <a:cxn ang="0">
                  <a:pos x="73404" y="248868"/>
                </a:cxn>
                <a:cxn ang="0">
                  <a:pos x="107170" y="235614"/>
                </a:cxn>
                <a:cxn ang="0">
                  <a:pos x="121117" y="201745"/>
                </a:cxn>
                <a:cxn ang="0">
                  <a:pos x="121117" y="134006"/>
                </a:cxn>
                <a:cxn ang="0">
                  <a:pos x="118915" y="131797"/>
                </a:cxn>
                <a:cxn ang="0">
                  <a:pos x="74138" y="131797"/>
                </a:cxn>
                <a:cxn ang="0">
                  <a:pos x="70468" y="128115"/>
                </a:cxn>
                <a:cxn ang="0">
                  <a:pos x="74138" y="124434"/>
                </a:cxn>
                <a:cxn ang="0">
                  <a:pos x="124053" y="124434"/>
                </a:cxn>
                <a:cxn ang="0">
                  <a:pos x="127723" y="128115"/>
                </a:cxn>
                <a:cxn ang="0">
                  <a:pos x="127723" y="202481"/>
                </a:cxn>
              </a:cxnLst>
              <a:rect l="txL" t="txT" r="txR" b="txB"/>
              <a:pathLst>
                <a:path w="174" h="349">
                  <a:moveTo>
                    <a:pt x="174" y="275"/>
                  </a:moveTo>
                  <a:cubicBezTo>
                    <a:pt x="174" y="295"/>
                    <a:pt x="167" y="312"/>
                    <a:pt x="153" y="327"/>
                  </a:cubicBezTo>
                  <a:cubicBezTo>
                    <a:pt x="138" y="341"/>
                    <a:pt x="121" y="349"/>
                    <a:pt x="100" y="349"/>
                  </a:cubicBezTo>
                  <a:cubicBezTo>
                    <a:pt x="74" y="349"/>
                    <a:pt x="74" y="349"/>
                    <a:pt x="74" y="349"/>
                  </a:cubicBezTo>
                  <a:cubicBezTo>
                    <a:pt x="53" y="349"/>
                    <a:pt x="36" y="341"/>
                    <a:pt x="21" y="327"/>
                  </a:cubicBezTo>
                  <a:cubicBezTo>
                    <a:pt x="7" y="312"/>
                    <a:pt x="0" y="295"/>
                    <a:pt x="0" y="275"/>
                  </a:cubicBezTo>
                  <a:cubicBezTo>
                    <a:pt x="0" y="74"/>
                    <a:pt x="0" y="74"/>
                    <a:pt x="0" y="74"/>
                  </a:cubicBezTo>
                  <a:cubicBezTo>
                    <a:pt x="0" y="53"/>
                    <a:pt x="7" y="36"/>
                    <a:pt x="21" y="21"/>
                  </a:cubicBezTo>
                  <a:cubicBezTo>
                    <a:pt x="36" y="7"/>
                    <a:pt x="53" y="0"/>
                    <a:pt x="74" y="0"/>
                  </a:cubicBezTo>
                  <a:cubicBezTo>
                    <a:pt x="100" y="0"/>
                    <a:pt x="100" y="0"/>
                    <a:pt x="100" y="0"/>
                  </a:cubicBezTo>
                  <a:cubicBezTo>
                    <a:pt x="115" y="0"/>
                    <a:pt x="128" y="3"/>
                    <a:pt x="140" y="11"/>
                  </a:cubicBezTo>
                  <a:cubicBezTo>
                    <a:pt x="151" y="18"/>
                    <a:pt x="161" y="28"/>
                    <a:pt x="167" y="41"/>
                  </a:cubicBezTo>
                  <a:cubicBezTo>
                    <a:pt x="168" y="44"/>
                    <a:pt x="168" y="46"/>
                    <a:pt x="165" y="48"/>
                  </a:cubicBezTo>
                  <a:cubicBezTo>
                    <a:pt x="162" y="49"/>
                    <a:pt x="160" y="48"/>
                    <a:pt x="158" y="45"/>
                  </a:cubicBezTo>
                  <a:cubicBezTo>
                    <a:pt x="146" y="22"/>
                    <a:pt x="127" y="10"/>
                    <a:pt x="100" y="10"/>
                  </a:cubicBezTo>
                  <a:cubicBezTo>
                    <a:pt x="74" y="10"/>
                    <a:pt x="74" y="10"/>
                    <a:pt x="74" y="10"/>
                  </a:cubicBezTo>
                  <a:cubicBezTo>
                    <a:pt x="56" y="10"/>
                    <a:pt x="41" y="16"/>
                    <a:pt x="28" y="28"/>
                  </a:cubicBezTo>
                  <a:cubicBezTo>
                    <a:pt x="16" y="41"/>
                    <a:pt x="9" y="56"/>
                    <a:pt x="9" y="74"/>
                  </a:cubicBezTo>
                  <a:cubicBezTo>
                    <a:pt x="9" y="274"/>
                    <a:pt x="9" y="274"/>
                    <a:pt x="9" y="274"/>
                  </a:cubicBezTo>
                  <a:cubicBezTo>
                    <a:pt x="9" y="292"/>
                    <a:pt x="16" y="307"/>
                    <a:pt x="28" y="320"/>
                  </a:cubicBezTo>
                  <a:cubicBezTo>
                    <a:pt x="41" y="332"/>
                    <a:pt x="56" y="338"/>
                    <a:pt x="74" y="338"/>
                  </a:cubicBezTo>
                  <a:cubicBezTo>
                    <a:pt x="100" y="338"/>
                    <a:pt x="100" y="338"/>
                    <a:pt x="100" y="338"/>
                  </a:cubicBezTo>
                  <a:cubicBezTo>
                    <a:pt x="118" y="338"/>
                    <a:pt x="133" y="332"/>
                    <a:pt x="146" y="320"/>
                  </a:cubicBezTo>
                  <a:cubicBezTo>
                    <a:pt x="158" y="307"/>
                    <a:pt x="165" y="292"/>
                    <a:pt x="165" y="274"/>
                  </a:cubicBezTo>
                  <a:cubicBezTo>
                    <a:pt x="165" y="182"/>
                    <a:pt x="165" y="182"/>
                    <a:pt x="165" y="182"/>
                  </a:cubicBezTo>
                  <a:cubicBezTo>
                    <a:pt x="165" y="180"/>
                    <a:pt x="164" y="179"/>
                    <a:pt x="162" y="179"/>
                  </a:cubicBezTo>
                  <a:cubicBezTo>
                    <a:pt x="101" y="179"/>
                    <a:pt x="101" y="179"/>
                    <a:pt x="101" y="179"/>
                  </a:cubicBezTo>
                  <a:cubicBezTo>
                    <a:pt x="98" y="179"/>
                    <a:pt x="96" y="177"/>
                    <a:pt x="96" y="174"/>
                  </a:cubicBezTo>
                  <a:cubicBezTo>
                    <a:pt x="96" y="171"/>
                    <a:pt x="98" y="169"/>
                    <a:pt x="101" y="169"/>
                  </a:cubicBezTo>
                  <a:cubicBezTo>
                    <a:pt x="169" y="169"/>
                    <a:pt x="169" y="169"/>
                    <a:pt x="169" y="169"/>
                  </a:cubicBezTo>
                  <a:cubicBezTo>
                    <a:pt x="173" y="169"/>
                    <a:pt x="174" y="171"/>
                    <a:pt x="174" y="174"/>
                  </a:cubicBezTo>
                  <a:lnTo>
                    <a:pt x="174" y="275"/>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4" name="Freeform 50"/>
            <p:cNvSpPr>
              <a:spLocks noEditPoints="1"/>
            </p:cNvSpPr>
            <p:nvPr/>
          </p:nvSpPr>
          <p:spPr>
            <a:xfrm>
              <a:off x="673587" y="0"/>
              <a:ext cx="129244" cy="256967"/>
            </a:xfrm>
            <a:custGeom>
              <a:avLst/>
              <a:gdLst>
                <a:gd name="txL" fmla="*/ 0 w 176"/>
                <a:gd name="txT" fmla="*/ 0 h 348"/>
                <a:gd name="txR" fmla="*/ 176 w 176"/>
                <a:gd name="txB" fmla="*/ 348 h 348"/>
              </a:gdLst>
              <a:ahLst/>
              <a:cxnLst>
                <a:cxn ang="0">
                  <a:pos x="128510" y="76795"/>
                </a:cxn>
                <a:cxn ang="0">
                  <a:pos x="116026" y="111500"/>
                </a:cxn>
                <a:cxn ang="0">
                  <a:pos x="84449" y="130699"/>
                </a:cxn>
                <a:cxn ang="0">
                  <a:pos x="82981" y="132914"/>
                </a:cxn>
                <a:cxn ang="0">
                  <a:pos x="128510" y="251060"/>
                </a:cxn>
                <a:cxn ang="0">
                  <a:pos x="126307" y="256229"/>
                </a:cxn>
                <a:cxn ang="0">
                  <a:pos x="121901" y="254013"/>
                </a:cxn>
                <a:cxn ang="0">
                  <a:pos x="75637" y="133652"/>
                </a:cxn>
                <a:cxn ang="0">
                  <a:pos x="72700" y="132176"/>
                </a:cxn>
                <a:cxn ang="0">
                  <a:pos x="9546" y="132176"/>
                </a:cxn>
                <a:cxn ang="0">
                  <a:pos x="7343" y="134391"/>
                </a:cxn>
                <a:cxn ang="0">
                  <a:pos x="7343" y="252537"/>
                </a:cxn>
                <a:cxn ang="0">
                  <a:pos x="3672" y="256229"/>
                </a:cxn>
                <a:cxn ang="0">
                  <a:pos x="0" y="252537"/>
                </a:cxn>
                <a:cxn ang="0">
                  <a:pos x="0" y="3692"/>
                </a:cxn>
                <a:cxn ang="0">
                  <a:pos x="3672" y="0"/>
                </a:cxn>
                <a:cxn ang="0">
                  <a:pos x="74168" y="0"/>
                </a:cxn>
                <a:cxn ang="0">
                  <a:pos x="112354" y="16245"/>
                </a:cxn>
                <a:cxn ang="0">
                  <a:pos x="128510" y="54642"/>
                </a:cxn>
                <a:cxn ang="0">
                  <a:pos x="128510" y="76795"/>
                </a:cxn>
                <a:cxn ang="0">
                  <a:pos x="121166" y="77533"/>
                </a:cxn>
                <a:cxn ang="0">
                  <a:pos x="121166" y="55381"/>
                </a:cxn>
                <a:cxn ang="0">
                  <a:pos x="107214" y="21414"/>
                </a:cxn>
                <a:cxn ang="0">
                  <a:pos x="74168" y="8123"/>
                </a:cxn>
                <a:cxn ang="0">
                  <a:pos x="9546" y="8123"/>
                </a:cxn>
                <a:cxn ang="0">
                  <a:pos x="7343" y="9599"/>
                </a:cxn>
                <a:cxn ang="0">
                  <a:pos x="7343" y="122576"/>
                </a:cxn>
                <a:cxn ang="0">
                  <a:pos x="9546" y="124791"/>
                </a:cxn>
                <a:cxn ang="0">
                  <a:pos x="74168" y="124791"/>
                </a:cxn>
                <a:cxn ang="0">
                  <a:pos x="107214" y="110762"/>
                </a:cxn>
                <a:cxn ang="0">
                  <a:pos x="121166" y="77533"/>
                </a:cxn>
              </a:cxnLst>
              <a:rect l="txL" t="txT" r="txR" b="txB"/>
              <a:pathLst>
                <a:path w="176" h="348">
                  <a:moveTo>
                    <a:pt x="175" y="104"/>
                  </a:moveTo>
                  <a:cubicBezTo>
                    <a:pt x="175" y="122"/>
                    <a:pt x="169" y="138"/>
                    <a:pt x="158" y="151"/>
                  </a:cubicBezTo>
                  <a:cubicBezTo>
                    <a:pt x="147" y="165"/>
                    <a:pt x="132" y="174"/>
                    <a:pt x="115" y="177"/>
                  </a:cubicBezTo>
                  <a:cubicBezTo>
                    <a:pt x="113" y="177"/>
                    <a:pt x="113" y="178"/>
                    <a:pt x="113" y="180"/>
                  </a:cubicBezTo>
                  <a:cubicBezTo>
                    <a:pt x="175" y="340"/>
                    <a:pt x="175" y="340"/>
                    <a:pt x="175" y="340"/>
                  </a:cubicBezTo>
                  <a:cubicBezTo>
                    <a:pt x="176" y="344"/>
                    <a:pt x="175" y="346"/>
                    <a:pt x="172" y="347"/>
                  </a:cubicBezTo>
                  <a:cubicBezTo>
                    <a:pt x="169" y="348"/>
                    <a:pt x="167" y="347"/>
                    <a:pt x="166" y="344"/>
                  </a:cubicBezTo>
                  <a:cubicBezTo>
                    <a:pt x="103" y="181"/>
                    <a:pt x="103" y="181"/>
                    <a:pt x="103" y="181"/>
                  </a:cubicBezTo>
                  <a:cubicBezTo>
                    <a:pt x="103" y="180"/>
                    <a:pt x="101" y="179"/>
                    <a:pt x="99" y="179"/>
                  </a:cubicBezTo>
                  <a:cubicBezTo>
                    <a:pt x="13" y="179"/>
                    <a:pt x="13" y="179"/>
                    <a:pt x="13" y="179"/>
                  </a:cubicBezTo>
                  <a:cubicBezTo>
                    <a:pt x="11" y="179"/>
                    <a:pt x="10" y="180"/>
                    <a:pt x="10" y="182"/>
                  </a:cubicBezTo>
                  <a:cubicBezTo>
                    <a:pt x="10" y="342"/>
                    <a:pt x="10" y="342"/>
                    <a:pt x="10" y="342"/>
                  </a:cubicBezTo>
                  <a:cubicBezTo>
                    <a:pt x="10" y="346"/>
                    <a:pt x="8" y="347"/>
                    <a:pt x="5" y="347"/>
                  </a:cubicBezTo>
                  <a:cubicBezTo>
                    <a:pt x="2" y="347"/>
                    <a:pt x="0" y="346"/>
                    <a:pt x="0" y="342"/>
                  </a:cubicBezTo>
                  <a:cubicBezTo>
                    <a:pt x="0" y="5"/>
                    <a:pt x="0" y="5"/>
                    <a:pt x="0" y="5"/>
                  </a:cubicBezTo>
                  <a:cubicBezTo>
                    <a:pt x="0" y="2"/>
                    <a:pt x="2" y="0"/>
                    <a:pt x="5" y="0"/>
                  </a:cubicBezTo>
                  <a:cubicBezTo>
                    <a:pt x="101" y="0"/>
                    <a:pt x="101" y="0"/>
                    <a:pt x="101" y="0"/>
                  </a:cubicBezTo>
                  <a:cubicBezTo>
                    <a:pt x="121" y="0"/>
                    <a:pt x="139" y="8"/>
                    <a:pt x="153" y="22"/>
                  </a:cubicBezTo>
                  <a:cubicBezTo>
                    <a:pt x="168" y="36"/>
                    <a:pt x="175" y="54"/>
                    <a:pt x="175" y="74"/>
                  </a:cubicBezTo>
                  <a:lnTo>
                    <a:pt x="175" y="104"/>
                  </a:lnTo>
                  <a:close/>
                  <a:moveTo>
                    <a:pt x="165" y="105"/>
                  </a:moveTo>
                  <a:cubicBezTo>
                    <a:pt x="165" y="75"/>
                    <a:pt x="165" y="75"/>
                    <a:pt x="165" y="75"/>
                  </a:cubicBezTo>
                  <a:cubicBezTo>
                    <a:pt x="165" y="57"/>
                    <a:pt x="159" y="42"/>
                    <a:pt x="146" y="29"/>
                  </a:cubicBezTo>
                  <a:cubicBezTo>
                    <a:pt x="134" y="17"/>
                    <a:pt x="119" y="11"/>
                    <a:pt x="101" y="11"/>
                  </a:cubicBezTo>
                  <a:cubicBezTo>
                    <a:pt x="13" y="11"/>
                    <a:pt x="13" y="11"/>
                    <a:pt x="13" y="11"/>
                  </a:cubicBezTo>
                  <a:cubicBezTo>
                    <a:pt x="11" y="11"/>
                    <a:pt x="10" y="12"/>
                    <a:pt x="10" y="13"/>
                  </a:cubicBezTo>
                  <a:cubicBezTo>
                    <a:pt x="10" y="166"/>
                    <a:pt x="10" y="166"/>
                    <a:pt x="10" y="166"/>
                  </a:cubicBezTo>
                  <a:cubicBezTo>
                    <a:pt x="10" y="168"/>
                    <a:pt x="11" y="169"/>
                    <a:pt x="13" y="169"/>
                  </a:cubicBezTo>
                  <a:cubicBezTo>
                    <a:pt x="101" y="169"/>
                    <a:pt x="101" y="169"/>
                    <a:pt x="101" y="169"/>
                  </a:cubicBezTo>
                  <a:cubicBezTo>
                    <a:pt x="119" y="169"/>
                    <a:pt x="134" y="163"/>
                    <a:pt x="146" y="150"/>
                  </a:cubicBezTo>
                  <a:cubicBezTo>
                    <a:pt x="159" y="138"/>
                    <a:pt x="165" y="123"/>
                    <a:pt x="165" y="105"/>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5" name="Freeform 51"/>
            <p:cNvSpPr>
              <a:spLocks noEditPoints="1"/>
            </p:cNvSpPr>
            <p:nvPr/>
          </p:nvSpPr>
          <p:spPr>
            <a:xfrm>
              <a:off x="836283" y="0"/>
              <a:ext cx="153572" cy="256967"/>
            </a:xfrm>
            <a:custGeom>
              <a:avLst/>
              <a:gdLst>
                <a:gd name="txL" fmla="*/ 0 w 209"/>
                <a:gd name="txT" fmla="*/ 0 h 348"/>
                <a:gd name="txR" fmla="*/ 209 w 209"/>
                <a:gd name="txB" fmla="*/ 348 h 348"/>
              </a:gdLst>
              <a:ahLst/>
              <a:cxnLst>
                <a:cxn ang="0">
                  <a:pos x="153572" y="251798"/>
                </a:cxn>
                <a:cxn ang="0">
                  <a:pos x="150633" y="256229"/>
                </a:cxn>
                <a:cxn ang="0">
                  <a:pos x="146224" y="254013"/>
                </a:cxn>
                <a:cxn ang="0">
                  <a:pos x="131528" y="203801"/>
                </a:cxn>
                <a:cxn ang="0">
                  <a:pos x="128589" y="201586"/>
                </a:cxn>
                <a:cxn ang="0">
                  <a:pos x="24983" y="201586"/>
                </a:cxn>
                <a:cxn ang="0">
                  <a:pos x="22779" y="203801"/>
                </a:cxn>
                <a:cxn ang="0">
                  <a:pos x="8083" y="254013"/>
                </a:cxn>
                <a:cxn ang="0">
                  <a:pos x="3674" y="256229"/>
                </a:cxn>
                <a:cxn ang="0">
                  <a:pos x="735" y="251798"/>
                </a:cxn>
                <a:cxn ang="0">
                  <a:pos x="73479" y="2954"/>
                </a:cxn>
                <a:cxn ang="0">
                  <a:pos x="77153" y="0"/>
                </a:cxn>
                <a:cxn ang="0">
                  <a:pos x="80827" y="2954"/>
                </a:cxn>
                <a:cxn ang="0">
                  <a:pos x="153572" y="251798"/>
                </a:cxn>
                <a:cxn ang="0">
                  <a:pos x="128589" y="192725"/>
                </a:cxn>
                <a:cxn ang="0">
                  <a:pos x="77888" y="19937"/>
                </a:cxn>
                <a:cxn ang="0">
                  <a:pos x="77153" y="19199"/>
                </a:cxn>
                <a:cxn ang="0">
                  <a:pos x="76419" y="19937"/>
                </a:cxn>
                <a:cxn ang="0">
                  <a:pos x="26453" y="192725"/>
                </a:cxn>
                <a:cxn ang="0">
                  <a:pos x="27922" y="194202"/>
                </a:cxn>
                <a:cxn ang="0">
                  <a:pos x="127119" y="194202"/>
                </a:cxn>
                <a:cxn ang="0">
                  <a:pos x="128589" y="192725"/>
                </a:cxn>
              </a:cxnLst>
              <a:rect l="txL" t="txT" r="txR" b="txB"/>
              <a:pathLst>
                <a:path w="209" h="348">
                  <a:moveTo>
                    <a:pt x="209" y="341"/>
                  </a:moveTo>
                  <a:cubicBezTo>
                    <a:pt x="209" y="344"/>
                    <a:pt x="208" y="346"/>
                    <a:pt x="205" y="347"/>
                  </a:cubicBezTo>
                  <a:cubicBezTo>
                    <a:pt x="202" y="348"/>
                    <a:pt x="200" y="347"/>
                    <a:pt x="199" y="344"/>
                  </a:cubicBezTo>
                  <a:cubicBezTo>
                    <a:pt x="179" y="276"/>
                    <a:pt x="179" y="276"/>
                    <a:pt x="179" y="276"/>
                  </a:cubicBezTo>
                  <a:cubicBezTo>
                    <a:pt x="178" y="274"/>
                    <a:pt x="177" y="273"/>
                    <a:pt x="175" y="273"/>
                  </a:cubicBezTo>
                  <a:cubicBezTo>
                    <a:pt x="34" y="273"/>
                    <a:pt x="34" y="273"/>
                    <a:pt x="34" y="273"/>
                  </a:cubicBezTo>
                  <a:cubicBezTo>
                    <a:pt x="32" y="273"/>
                    <a:pt x="31" y="274"/>
                    <a:pt x="31" y="276"/>
                  </a:cubicBezTo>
                  <a:cubicBezTo>
                    <a:pt x="11" y="344"/>
                    <a:pt x="11" y="344"/>
                    <a:pt x="11" y="344"/>
                  </a:cubicBezTo>
                  <a:cubicBezTo>
                    <a:pt x="10" y="347"/>
                    <a:pt x="8" y="348"/>
                    <a:pt x="5" y="347"/>
                  </a:cubicBezTo>
                  <a:cubicBezTo>
                    <a:pt x="2" y="346"/>
                    <a:pt x="0" y="344"/>
                    <a:pt x="1" y="341"/>
                  </a:cubicBezTo>
                  <a:cubicBezTo>
                    <a:pt x="100" y="4"/>
                    <a:pt x="100" y="4"/>
                    <a:pt x="100" y="4"/>
                  </a:cubicBezTo>
                  <a:cubicBezTo>
                    <a:pt x="101" y="2"/>
                    <a:pt x="102" y="0"/>
                    <a:pt x="105" y="0"/>
                  </a:cubicBezTo>
                  <a:cubicBezTo>
                    <a:pt x="107" y="0"/>
                    <a:pt x="109" y="2"/>
                    <a:pt x="110" y="4"/>
                  </a:cubicBezTo>
                  <a:lnTo>
                    <a:pt x="209" y="341"/>
                  </a:lnTo>
                  <a:close/>
                  <a:moveTo>
                    <a:pt x="175" y="261"/>
                  </a:moveTo>
                  <a:cubicBezTo>
                    <a:pt x="106" y="27"/>
                    <a:pt x="106" y="27"/>
                    <a:pt x="106" y="27"/>
                  </a:cubicBezTo>
                  <a:cubicBezTo>
                    <a:pt x="106" y="26"/>
                    <a:pt x="105" y="26"/>
                    <a:pt x="105" y="26"/>
                  </a:cubicBezTo>
                  <a:cubicBezTo>
                    <a:pt x="104" y="26"/>
                    <a:pt x="104" y="26"/>
                    <a:pt x="104" y="27"/>
                  </a:cubicBezTo>
                  <a:cubicBezTo>
                    <a:pt x="36" y="261"/>
                    <a:pt x="36" y="261"/>
                    <a:pt x="36" y="261"/>
                  </a:cubicBezTo>
                  <a:cubicBezTo>
                    <a:pt x="35" y="262"/>
                    <a:pt x="36" y="263"/>
                    <a:pt x="38" y="263"/>
                  </a:cubicBezTo>
                  <a:cubicBezTo>
                    <a:pt x="173" y="263"/>
                    <a:pt x="173" y="263"/>
                    <a:pt x="173" y="263"/>
                  </a:cubicBezTo>
                  <a:cubicBezTo>
                    <a:pt x="175" y="263"/>
                    <a:pt x="175" y="262"/>
                    <a:pt x="175" y="261"/>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6" name="Freeform 52"/>
            <p:cNvSpPr>
              <a:spLocks noEditPoints="1"/>
            </p:cNvSpPr>
            <p:nvPr/>
          </p:nvSpPr>
          <p:spPr>
            <a:xfrm>
              <a:off x="1024827" y="0"/>
              <a:ext cx="129244" cy="255446"/>
            </a:xfrm>
            <a:custGeom>
              <a:avLst/>
              <a:gdLst>
                <a:gd name="txL" fmla="*/ 0 w 175"/>
                <a:gd name="txT" fmla="*/ 0 h 347"/>
                <a:gd name="txR" fmla="*/ 175 w 175"/>
                <a:gd name="txB" fmla="*/ 347 h 347"/>
              </a:gdLst>
              <a:ahLst/>
              <a:cxnLst>
                <a:cxn ang="0">
                  <a:pos x="129244" y="77296"/>
                </a:cxn>
                <a:cxn ang="0">
                  <a:pos x="113735" y="115576"/>
                </a:cxn>
                <a:cxn ang="0">
                  <a:pos x="74592" y="131772"/>
                </a:cxn>
                <a:cxn ang="0">
                  <a:pos x="9601" y="131772"/>
                </a:cxn>
                <a:cxn ang="0">
                  <a:pos x="7385" y="133980"/>
                </a:cxn>
                <a:cxn ang="0">
                  <a:pos x="7385" y="251765"/>
                </a:cxn>
                <a:cxn ang="0">
                  <a:pos x="3693" y="255446"/>
                </a:cxn>
                <a:cxn ang="0">
                  <a:pos x="0" y="251765"/>
                </a:cxn>
                <a:cxn ang="0">
                  <a:pos x="0" y="3681"/>
                </a:cxn>
                <a:cxn ang="0">
                  <a:pos x="3693" y="0"/>
                </a:cxn>
                <a:cxn ang="0">
                  <a:pos x="74592" y="0"/>
                </a:cxn>
                <a:cxn ang="0">
                  <a:pos x="113735" y="16195"/>
                </a:cxn>
                <a:cxn ang="0">
                  <a:pos x="129244" y="55212"/>
                </a:cxn>
                <a:cxn ang="0">
                  <a:pos x="129244" y="77296"/>
                </a:cxn>
                <a:cxn ang="0">
                  <a:pos x="121859" y="77296"/>
                </a:cxn>
                <a:cxn ang="0">
                  <a:pos x="121859" y="55212"/>
                </a:cxn>
                <a:cxn ang="0">
                  <a:pos x="108565" y="21349"/>
                </a:cxn>
                <a:cxn ang="0">
                  <a:pos x="74592" y="8098"/>
                </a:cxn>
                <a:cxn ang="0">
                  <a:pos x="9601" y="8098"/>
                </a:cxn>
                <a:cxn ang="0">
                  <a:pos x="7385" y="9570"/>
                </a:cxn>
                <a:cxn ang="0">
                  <a:pos x="7385" y="122202"/>
                </a:cxn>
                <a:cxn ang="0">
                  <a:pos x="9601" y="124410"/>
                </a:cxn>
                <a:cxn ang="0">
                  <a:pos x="74592" y="124410"/>
                </a:cxn>
                <a:cxn ang="0">
                  <a:pos x="108565" y="110423"/>
                </a:cxn>
                <a:cxn ang="0">
                  <a:pos x="121859" y="77296"/>
                </a:cxn>
              </a:cxnLst>
              <a:rect l="txL" t="txT" r="txR" b="txB"/>
              <a:pathLst>
                <a:path w="175" h="347">
                  <a:moveTo>
                    <a:pt x="175" y="105"/>
                  </a:moveTo>
                  <a:cubicBezTo>
                    <a:pt x="175" y="125"/>
                    <a:pt x="168" y="143"/>
                    <a:pt x="154" y="157"/>
                  </a:cubicBezTo>
                  <a:cubicBezTo>
                    <a:pt x="139" y="172"/>
                    <a:pt x="122" y="179"/>
                    <a:pt x="101" y="179"/>
                  </a:cubicBezTo>
                  <a:cubicBezTo>
                    <a:pt x="13" y="179"/>
                    <a:pt x="13" y="179"/>
                    <a:pt x="13" y="179"/>
                  </a:cubicBezTo>
                  <a:cubicBezTo>
                    <a:pt x="11" y="179"/>
                    <a:pt x="10" y="180"/>
                    <a:pt x="10" y="182"/>
                  </a:cubicBezTo>
                  <a:cubicBezTo>
                    <a:pt x="10" y="342"/>
                    <a:pt x="10" y="342"/>
                    <a:pt x="10" y="342"/>
                  </a:cubicBezTo>
                  <a:cubicBezTo>
                    <a:pt x="10" y="346"/>
                    <a:pt x="9" y="347"/>
                    <a:pt x="5" y="347"/>
                  </a:cubicBezTo>
                  <a:cubicBezTo>
                    <a:pt x="2" y="347"/>
                    <a:pt x="0" y="346"/>
                    <a:pt x="0" y="342"/>
                  </a:cubicBezTo>
                  <a:cubicBezTo>
                    <a:pt x="0" y="5"/>
                    <a:pt x="0" y="5"/>
                    <a:pt x="0" y="5"/>
                  </a:cubicBezTo>
                  <a:cubicBezTo>
                    <a:pt x="0" y="2"/>
                    <a:pt x="2" y="0"/>
                    <a:pt x="5" y="0"/>
                  </a:cubicBezTo>
                  <a:cubicBezTo>
                    <a:pt x="101" y="0"/>
                    <a:pt x="101" y="0"/>
                    <a:pt x="101" y="0"/>
                  </a:cubicBezTo>
                  <a:cubicBezTo>
                    <a:pt x="122" y="0"/>
                    <a:pt x="139" y="8"/>
                    <a:pt x="154" y="22"/>
                  </a:cubicBezTo>
                  <a:cubicBezTo>
                    <a:pt x="168" y="37"/>
                    <a:pt x="175" y="54"/>
                    <a:pt x="175" y="75"/>
                  </a:cubicBezTo>
                  <a:lnTo>
                    <a:pt x="175" y="105"/>
                  </a:lnTo>
                  <a:close/>
                  <a:moveTo>
                    <a:pt x="165" y="105"/>
                  </a:moveTo>
                  <a:cubicBezTo>
                    <a:pt x="165" y="75"/>
                    <a:pt x="165" y="75"/>
                    <a:pt x="165" y="75"/>
                  </a:cubicBezTo>
                  <a:cubicBezTo>
                    <a:pt x="165" y="57"/>
                    <a:pt x="159" y="42"/>
                    <a:pt x="147" y="29"/>
                  </a:cubicBezTo>
                  <a:cubicBezTo>
                    <a:pt x="134" y="17"/>
                    <a:pt x="119" y="11"/>
                    <a:pt x="101" y="11"/>
                  </a:cubicBezTo>
                  <a:cubicBezTo>
                    <a:pt x="13" y="11"/>
                    <a:pt x="13" y="11"/>
                    <a:pt x="13" y="11"/>
                  </a:cubicBezTo>
                  <a:cubicBezTo>
                    <a:pt x="11" y="11"/>
                    <a:pt x="10" y="12"/>
                    <a:pt x="10" y="13"/>
                  </a:cubicBezTo>
                  <a:cubicBezTo>
                    <a:pt x="10" y="166"/>
                    <a:pt x="10" y="166"/>
                    <a:pt x="10" y="166"/>
                  </a:cubicBezTo>
                  <a:cubicBezTo>
                    <a:pt x="10" y="168"/>
                    <a:pt x="11" y="169"/>
                    <a:pt x="13" y="169"/>
                  </a:cubicBezTo>
                  <a:cubicBezTo>
                    <a:pt x="101" y="169"/>
                    <a:pt x="101" y="169"/>
                    <a:pt x="101" y="169"/>
                  </a:cubicBezTo>
                  <a:cubicBezTo>
                    <a:pt x="119" y="169"/>
                    <a:pt x="134" y="163"/>
                    <a:pt x="147" y="150"/>
                  </a:cubicBezTo>
                  <a:cubicBezTo>
                    <a:pt x="159" y="138"/>
                    <a:pt x="165" y="123"/>
                    <a:pt x="165" y="105"/>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7" name="Freeform 53"/>
            <p:cNvSpPr/>
            <p:nvPr/>
          </p:nvSpPr>
          <p:spPr>
            <a:xfrm>
              <a:off x="1187521" y="0"/>
              <a:ext cx="129244" cy="255446"/>
            </a:xfrm>
            <a:custGeom>
              <a:avLst/>
              <a:gdLst>
                <a:gd name="txL" fmla="*/ 0 w 175"/>
                <a:gd name="txT" fmla="*/ 0 h 347"/>
                <a:gd name="txR" fmla="*/ 175 w 175"/>
                <a:gd name="txB" fmla="*/ 347 h 347"/>
              </a:gdLst>
              <a:ahLst/>
              <a:cxnLst>
                <a:cxn ang="0">
                  <a:pos x="129244" y="251765"/>
                </a:cxn>
                <a:cxn ang="0">
                  <a:pos x="125551" y="255446"/>
                </a:cxn>
                <a:cxn ang="0">
                  <a:pos x="121859" y="251765"/>
                </a:cxn>
                <a:cxn ang="0">
                  <a:pos x="121859" y="133980"/>
                </a:cxn>
                <a:cxn ang="0">
                  <a:pos x="119643" y="131772"/>
                </a:cxn>
                <a:cxn ang="0">
                  <a:pos x="8862" y="131772"/>
                </a:cxn>
                <a:cxn ang="0">
                  <a:pos x="7385" y="133980"/>
                </a:cxn>
                <a:cxn ang="0">
                  <a:pos x="7385" y="251765"/>
                </a:cxn>
                <a:cxn ang="0">
                  <a:pos x="3693" y="255446"/>
                </a:cxn>
                <a:cxn ang="0">
                  <a:pos x="0" y="251765"/>
                </a:cxn>
                <a:cxn ang="0">
                  <a:pos x="0" y="3681"/>
                </a:cxn>
                <a:cxn ang="0">
                  <a:pos x="3693" y="0"/>
                </a:cxn>
                <a:cxn ang="0">
                  <a:pos x="7385" y="3681"/>
                </a:cxn>
                <a:cxn ang="0">
                  <a:pos x="7385" y="122202"/>
                </a:cxn>
                <a:cxn ang="0">
                  <a:pos x="8862" y="124410"/>
                </a:cxn>
                <a:cxn ang="0">
                  <a:pos x="119643" y="124410"/>
                </a:cxn>
                <a:cxn ang="0">
                  <a:pos x="121859" y="122202"/>
                </a:cxn>
                <a:cxn ang="0">
                  <a:pos x="121859" y="3681"/>
                </a:cxn>
                <a:cxn ang="0">
                  <a:pos x="125551" y="0"/>
                </a:cxn>
                <a:cxn ang="0">
                  <a:pos x="129244" y="3681"/>
                </a:cxn>
                <a:cxn ang="0">
                  <a:pos x="129244" y="251765"/>
                </a:cxn>
              </a:cxnLst>
              <a:rect l="txL" t="txT" r="txR" b="txB"/>
              <a:pathLst>
                <a:path w="175" h="347">
                  <a:moveTo>
                    <a:pt x="175" y="342"/>
                  </a:moveTo>
                  <a:cubicBezTo>
                    <a:pt x="175" y="346"/>
                    <a:pt x="173" y="347"/>
                    <a:pt x="170" y="347"/>
                  </a:cubicBezTo>
                  <a:cubicBezTo>
                    <a:pt x="167" y="347"/>
                    <a:pt x="165" y="346"/>
                    <a:pt x="165" y="342"/>
                  </a:cubicBezTo>
                  <a:cubicBezTo>
                    <a:pt x="165" y="182"/>
                    <a:pt x="165" y="182"/>
                    <a:pt x="165" y="182"/>
                  </a:cubicBezTo>
                  <a:cubicBezTo>
                    <a:pt x="165" y="180"/>
                    <a:pt x="164" y="179"/>
                    <a:pt x="162" y="179"/>
                  </a:cubicBezTo>
                  <a:cubicBezTo>
                    <a:pt x="12" y="179"/>
                    <a:pt x="12" y="179"/>
                    <a:pt x="12" y="179"/>
                  </a:cubicBezTo>
                  <a:cubicBezTo>
                    <a:pt x="11" y="179"/>
                    <a:pt x="10" y="180"/>
                    <a:pt x="10" y="182"/>
                  </a:cubicBezTo>
                  <a:cubicBezTo>
                    <a:pt x="10" y="342"/>
                    <a:pt x="10" y="342"/>
                    <a:pt x="10" y="342"/>
                  </a:cubicBezTo>
                  <a:cubicBezTo>
                    <a:pt x="10" y="346"/>
                    <a:pt x="8" y="347"/>
                    <a:pt x="5" y="347"/>
                  </a:cubicBezTo>
                  <a:cubicBezTo>
                    <a:pt x="2" y="347"/>
                    <a:pt x="0" y="346"/>
                    <a:pt x="0" y="342"/>
                  </a:cubicBezTo>
                  <a:cubicBezTo>
                    <a:pt x="0" y="5"/>
                    <a:pt x="0" y="5"/>
                    <a:pt x="0" y="5"/>
                  </a:cubicBezTo>
                  <a:cubicBezTo>
                    <a:pt x="0" y="2"/>
                    <a:pt x="2" y="0"/>
                    <a:pt x="5" y="0"/>
                  </a:cubicBezTo>
                  <a:cubicBezTo>
                    <a:pt x="8" y="0"/>
                    <a:pt x="10" y="2"/>
                    <a:pt x="10" y="5"/>
                  </a:cubicBezTo>
                  <a:cubicBezTo>
                    <a:pt x="10" y="166"/>
                    <a:pt x="10" y="166"/>
                    <a:pt x="10" y="166"/>
                  </a:cubicBezTo>
                  <a:cubicBezTo>
                    <a:pt x="10" y="168"/>
                    <a:pt x="11" y="169"/>
                    <a:pt x="12" y="169"/>
                  </a:cubicBezTo>
                  <a:cubicBezTo>
                    <a:pt x="162" y="169"/>
                    <a:pt x="162" y="169"/>
                    <a:pt x="162" y="169"/>
                  </a:cubicBezTo>
                  <a:cubicBezTo>
                    <a:pt x="164" y="169"/>
                    <a:pt x="165" y="168"/>
                    <a:pt x="165" y="166"/>
                  </a:cubicBezTo>
                  <a:cubicBezTo>
                    <a:pt x="165" y="5"/>
                    <a:pt x="165" y="5"/>
                    <a:pt x="165" y="5"/>
                  </a:cubicBezTo>
                  <a:cubicBezTo>
                    <a:pt x="165" y="2"/>
                    <a:pt x="167" y="0"/>
                    <a:pt x="170" y="0"/>
                  </a:cubicBezTo>
                  <a:cubicBezTo>
                    <a:pt x="173" y="0"/>
                    <a:pt x="175" y="2"/>
                    <a:pt x="175" y="5"/>
                  </a:cubicBezTo>
                  <a:lnTo>
                    <a:pt x="175" y="342"/>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8" name="Freeform 54"/>
            <p:cNvSpPr/>
            <p:nvPr/>
          </p:nvSpPr>
          <p:spPr>
            <a:xfrm>
              <a:off x="1351737" y="0"/>
              <a:ext cx="7603" cy="255446"/>
            </a:xfrm>
            <a:custGeom>
              <a:avLst/>
              <a:gdLst>
                <a:gd name="txL" fmla="*/ 0 w 10"/>
                <a:gd name="txT" fmla="*/ 0 h 347"/>
                <a:gd name="txR" fmla="*/ 10 w 10"/>
                <a:gd name="txB" fmla="*/ 347 h 347"/>
              </a:gdLst>
              <a:ahLst/>
              <a:cxnLst>
                <a:cxn ang="0">
                  <a:pos x="7603" y="251765"/>
                </a:cxn>
                <a:cxn ang="0">
                  <a:pos x="3802" y="255446"/>
                </a:cxn>
                <a:cxn ang="0">
                  <a:pos x="0" y="251765"/>
                </a:cxn>
                <a:cxn ang="0">
                  <a:pos x="0" y="3681"/>
                </a:cxn>
                <a:cxn ang="0">
                  <a:pos x="3802" y="0"/>
                </a:cxn>
                <a:cxn ang="0">
                  <a:pos x="7603" y="3681"/>
                </a:cxn>
                <a:cxn ang="0">
                  <a:pos x="7603" y="251765"/>
                </a:cxn>
              </a:cxnLst>
              <a:rect l="txL" t="txT" r="txR" b="txB"/>
              <a:pathLst>
                <a:path w="10" h="347">
                  <a:moveTo>
                    <a:pt x="10" y="342"/>
                  </a:moveTo>
                  <a:cubicBezTo>
                    <a:pt x="10" y="346"/>
                    <a:pt x="8" y="347"/>
                    <a:pt x="5" y="347"/>
                  </a:cubicBezTo>
                  <a:cubicBezTo>
                    <a:pt x="2" y="347"/>
                    <a:pt x="0" y="346"/>
                    <a:pt x="0" y="342"/>
                  </a:cubicBezTo>
                  <a:cubicBezTo>
                    <a:pt x="0" y="5"/>
                    <a:pt x="0" y="5"/>
                    <a:pt x="0" y="5"/>
                  </a:cubicBezTo>
                  <a:cubicBezTo>
                    <a:pt x="0" y="2"/>
                    <a:pt x="2" y="0"/>
                    <a:pt x="5" y="0"/>
                  </a:cubicBezTo>
                  <a:cubicBezTo>
                    <a:pt x="8" y="0"/>
                    <a:pt x="10" y="2"/>
                    <a:pt x="10" y="5"/>
                  </a:cubicBezTo>
                  <a:lnTo>
                    <a:pt x="10" y="342"/>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9" name="Freeform 55"/>
            <p:cNvSpPr/>
            <p:nvPr/>
          </p:nvSpPr>
          <p:spPr>
            <a:xfrm>
              <a:off x="1394311" y="0"/>
              <a:ext cx="123162" cy="256967"/>
            </a:xfrm>
            <a:custGeom>
              <a:avLst/>
              <a:gdLst>
                <a:gd name="txL" fmla="*/ 0 w 169"/>
                <a:gd name="txT" fmla="*/ 0 h 349"/>
                <a:gd name="txR" fmla="*/ 169 w 169"/>
                <a:gd name="txB" fmla="*/ 349 h 349"/>
              </a:gdLst>
              <a:ahLst/>
              <a:cxnLst>
                <a:cxn ang="0">
                  <a:pos x="122433" y="30188"/>
                </a:cxn>
                <a:cxn ang="0">
                  <a:pos x="120976" y="35342"/>
                </a:cxn>
                <a:cxn ang="0">
                  <a:pos x="115874" y="33870"/>
                </a:cxn>
                <a:cxn ang="0">
                  <a:pos x="98384" y="13990"/>
                </a:cxn>
                <a:cxn ang="0">
                  <a:pos x="73606" y="7363"/>
                </a:cxn>
                <a:cxn ang="0">
                  <a:pos x="53929" y="7363"/>
                </a:cxn>
                <a:cxn ang="0">
                  <a:pos x="21134" y="20616"/>
                </a:cxn>
                <a:cxn ang="0">
                  <a:pos x="7288" y="54486"/>
                </a:cxn>
                <a:cxn ang="0">
                  <a:pos x="7288" y="201745"/>
                </a:cxn>
                <a:cxn ang="0">
                  <a:pos x="21134" y="235614"/>
                </a:cxn>
                <a:cxn ang="0">
                  <a:pos x="53929" y="248868"/>
                </a:cxn>
                <a:cxn ang="0">
                  <a:pos x="73606" y="248868"/>
                </a:cxn>
                <a:cxn ang="0">
                  <a:pos x="115874" y="223097"/>
                </a:cxn>
                <a:cxn ang="0">
                  <a:pos x="120247" y="220889"/>
                </a:cxn>
                <a:cxn ang="0">
                  <a:pos x="122433" y="226043"/>
                </a:cxn>
                <a:cxn ang="0">
                  <a:pos x="102028" y="248131"/>
                </a:cxn>
                <a:cxn ang="0">
                  <a:pos x="73606" y="256967"/>
                </a:cxn>
                <a:cxn ang="0">
                  <a:pos x="53929" y="256967"/>
                </a:cxn>
                <a:cxn ang="0">
                  <a:pos x="16033" y="240769"/>
                </a:cxn>
                <a:cxn ang="0">
                  <a:pos x="0" y="202481"/>
                </a:cxn>
                <a:cxn ang="0">
                  <a:pos x="0" y="54486"/>
                </a:cxn>
                <a:cxn ang="0">
                  <a:pos x="16033" y="15462"/>
                </a:cxn>
                <a:cxn ang="0">
                  <a:pos x="53929" y="0"/>
                </a:cxn>
                <a:cxn ang="0">
                  <a:pos x="73606" y="0"/>
                </a:cxn>
                <a:cxn ang="0">
                  <a:pos x="102756" y="8099"/>
                </a:cxn>
                <a:cxn ang="0">
                  <a:pos x="122433" y="30188"/>
                </a:cxn>
              </a:cxnLst>
              <a:rect l="txL" t="txT" r="txR" b="txB"/>
              <a:pathLst>
                <a:path w="169" h="349">
                  <a:moveTo>
                    <a:pt x="168" y="41"/>
                  </a:moveTo>
                  <a:cubicBezTo>
                    <a:pt x="169" y="44"/>
                    <a:pt x="169" y="47"/>
                    <a:pt x="166" y="48"/>
                  </a:cubicBezTo>
                  <a:cubicBezTo>
                    <a:pt x="163" y="50"/>
                    <a:pt x="160" y="49"/>
                    <a:pt x="159" y="46"/>
                  </a:cubicBezTo>
                  <a:cubicBezTo>
                    <a:pt x="154" y="35"/>
                    <a:pt x="146" y="26"/>
                    <a:pt x="135" y="19"/>
                  </a:cubicBezTo>
                  <a:cubicBezTo>
                    <a:pt x="125" y="13"/>
                    <a:pt x="114" y="10"/>
                    <a:pt x="101" y="10"/>
                  </a:cubicBezTo>
                  <a:cubicBezTo>
                    <a:pt x="74" y="10"/>
                    <a:pt x="74" y="10"/>
                    <a:pt x="74" y="10"/>
                  </a:cubicBezTo>
                  <a:cubicBezTo>
                    <a:pt x="56" y="10"/>
                    <a:pt x="41" y="16"/>
                    <a:pt x="29" y="28"/>
                  </a:cubicBezTo>
                  <a:cubicBezTo>
                    <a:pt x="16" y="41"/>
                    <a:pt x="10" y="56"/>
                    <a:pt x="10" y="74"/>
                  </a:cubicBezTo>
                  <a:cubicBezTo>
                    <a:pt x="10" y="274"/>
                    <a:pt x="10" y="274"/>
                    <a:pt x="10" y="274"/>
                  </a:cubicBezTo>
                  <a:cubicBezTo>
                    <a:pt x="10" y="292"/>
                    <a:pt x="16" y="307"/>
                    <a:pt x="29" y="320"/>
                  </a:cubicBezTo>
                  <a:cubicBezTo>
                    <a:pt x="41" y="332"/>
                    <a:pt x="56" y="338"/>
                    <a:pt x="74" y="338"/>
                  </a:cubicBezTo>
                  <a:cubicBezTo>
                    <a:pt x="101" y="338"/>
                    <a:pt x="101" y="338"/>
                    <a:pt x="101" y="338"/>
                  </a:cubicBezTo>
                  <a:cubicBezTo>
                    <a:pt x="128" y="338"/>
                    <a:pt x="147" y="326"/>
                    <a:pt x="159" y="303"/>
                  </a:cubicBezTo>
                  <a:cubicBezTo>
                    <a:pt x="160" y="300"/>
                    <a:pt x="163" y="299"/>
                    <a:pt x="165" y="300"/>
                  </a:cubicBezTo>
                  <a:cubicBezTo>
                    <a:pt x="168" y="302"/>
                    <a:pt x="169" y="304"/>
                    <a:pt x="168" y="307"/>
                  </a:cubicBezTo>
                  <a:cubicBezTo>
                    <a:pt x="161" y="320"/>
                    <a:pt x="152" y="330"/>
                    <a:pt x="140" y="337"/>
                  </a:cubicBezTo>
                  <a:cubicBezTo>
                    <a:pt x="128" y="345"/>
                    <a:pt x="115" y="349"/>
                    <a:pt x="101" y="349"/>
                  </a:cubicBezTo>
                  <a:cubicBezTo>
                    <a:pt x="74" y="349"/>
                    <a:pt x="74" y="349"/>
                    <a:pt x="74" y="349"/>
                  </a:cubicBezTo>
                  <a:cubicBezTo>
                    <a:pt x="54" y="349"/>
                    <a:pt x="36" y="341"/>
                    <a:pt x="22" y="327"/>
                  </a:cubicBezTo>
                  <a:cubicBezTo>
                    <a:pt x="8" y="312"/>
                    <a:pt x="0" y="295"/>
                    <a:pt x="0" y="275"/>
                  </a:cubicBezTo>
                  <a:cubicBezTo>
                    <a:pt x="0" y="74"/>
                    <a:pt x="0" y="74"/>
                    <a:pt x="0" y="74"/>
                  </a:cubicBezTo>
                  <a:cubicBezTo>
                    <a:pt x="0" y="53"/>
                    <a:pt x="8" y="36"/>
                    <a:pt x="22" y="21"/>
                  </a:cubicBezTo>
                  <a:cubicBezTo>
                    <a:pt x="36" y="7"/>
                    <a:pt x="54" y="0"/>
                    <a:pt x="74" y="0"/>
                  </a:cubicBezTo>
                  <a:cubicBezTo>
                    <a:pt x="101" y="0"/>
                    <a:pt x="101" y="0"/>
                    <a:pt x="101" y="0"/>
                  </a:cubicBezTo>
                  <a:cubicBezTo>
                    <a:pt x="115" y="0"/>
                    <a:pt x="128" y="3"/>
                    <a:pt x="141" y="11"/>
                  </a:cubicBezTo>
                  <a:cubicBezTo>
                    <a:pt x="153" y="18"/>
                    <a:pt x="162" y="29"/>
                    <a:pt x="168" y="41"/>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0" name="Freeform 56"/>
            <p:cNvSpPr/>
            <p:nvPr/>
          </p:nvSpPr>
          <p:spPr>
            <a:xfrm>
              <a:off x="1552445" y="0"/>
              <a:ext cx="124682" cy="256967"/>
            </a:xfrm>
            <a:custGeom>
              <a:avLst/>
              <a:gdLst>
                <a:gd name="txL" fmla="*/ 0 w 169"/>
                <a:gd name="txT" fmla="*/ 0 h 349"/>
                <a:gd name="txR" fmla="*/ 169 w 169"/>
                <a:gd name="txB" fmla="*/ 349 h 349"/>
              </a:gdLst>
              <a:ahLst/>
              <a:cxnLst>
                <a:cxn ang="0">
                  <a:pos x="123206" y="29452"/>
                </a:cxn>
                <a:cxn ang="0">
                  <a:pos x="122469" y="34606"/>
                </a:cxn>
                <a:cxn ang="0">
                  <a:pos x="117304" y="33870"/>
                </a:cxn>
                <a:cxn ang="0">
                  <a:pos x="62710" y="6627"/>
                </a:cxn>
                <a:cxn ang="0">
                  <a:pos x="61234" y="6627"/>
                </a:cxn>
                <a:cxn ang="0">
                  <a:pos x="22871" y="22825"/>
                </a:cxn>
                <a:cxn ang="0">
                  <a:pos x="7378" y="61112"/>
                </a:cxn>
                <a:cxn ang="0">
                  <a:pos x="33937" y="106763"/>
                </a:cxn>
                <a:cxn ang="0">
                  <a:pos x="92958" y="142841"/>
                </a:cxn>
                <a:cxn ang="0">
                  <a:pos x="123206" y="194382"/>
                </a:cxn>
                <a:cxn ang="0">
                  <a:pos x="120255" y="212053"/>
                </a:cxn>
                <a:cxn ang="0">
                  <a:pos x="98860" y="244450"/>
                </a:cxn>
                <a:cxn ang="0">
                  <a:pos x="61972" y="256967"/>
                </a:cxn>
                <a:cxn ang="0">
                  <a:pos x="60497" y="256967"/>
                </a:cxn>
                <a:cxn ang="0">
                  <a:pos x="1476" y="227515"/>
                </a:cxn>
                <a:cxn ang="0">
                  <a:pos x="1476" y="222361"/>
                </a:cxn>
                <a:cxn ang="0">
                  <a:pos x="7378" y="223097"/>
                </a:cxn>
                <a:cxn ang="0">
                  <a:pos x="60497" y="249604"/>
                </a:cxn>
                <a:cxn ang="0">
                  <a:pos x="61972" y="249604"/>
                </a:cxn>
                <a:cxn ang="0">
                  <a:pos x="100336" y="233406"/>
                </a:cxn>
                <a:cxn ang="0">
                  <a:pos x="115829" y="195118"/>
                </a:cxn>
                <a:cxn ang="0">
                  <a:pos x="89269" y="148732"/>
                </a:cxn>
                <a:cxn ang="0">
                  <a:pos x="30248" y="113389"/>
                </a:cxn>
                <a:cxn ang="0">
                  <a:pos x="0" y="61849"/>
                </a:cxn>
                <a:cxn ang="0">
                  <a:pos x="2951" y="44178"/>
                </a:cxn>
                <a:cxn ang="0">
                  <a:pos x="24346" y="11781"/>
                </a:cxn>
                <a:cxn ang="0">
                  <a:pos x="61234" y="0"/>
                </a:cxn>
                <a:cxn ang="0">
                  <a:pos x="62710" y="0"/>
                </a:cxn>
                <a:cxn ang="0">
                  <a:pos x="123206" y="29452"/>
                </a:cxn>
              </a:cxnLst>
              <a:rect l="txL" t="txT" r="txR" b="txB"/>
              <a:pathLst>
                <a:path w="169" h="349">
                  <a:moveTo>
                    <a:pt x="167" y="40"/>
                  </a:moveTo>
                  <a:cubicBezTo>
                    <a:pt x="169" y="43"/>
                    <a:pt x="169" y="45"/>
                    <a:pt x="166" y="47"/>
                  </a:cubicBezTo>
                  <a:cubicBezTo>
                    <a:pt x="163" y="49"/>
                    <a:pt x="161" y="49"/>
                    <a:pt x="159" y="46"/>
                  </a:cubicBezTo>
                  <a:cubicBezTo>
                    <a:pt x="140" y="22"/>
                    <a:pt x="116" y="9"/>
                    <a:pt x="85" y="9"/>
                  </a:cubicBezTo>
                  <a:cubicBezTo>
                    <a:pt x="83" y="9"/>
                    <a:pt x="83" y="9"/>
                    <a:pt x="83" y="9"/>
                  </a:cubicBezTo>
                  <a:cubicBezTo>
                    <a:pt x="62" y="9"/>
                    <a:pt x="45" y="17"/>
                    <a:pt x="31" y="31"/>
                  </a:cubicBezTo>
                  <a:cubicBezTo>
                    <a:pt x="17" y="45"/>
                    <a:pt x="10" y="63"/>
                    <a:pt x="10" y="83"/>
                  </a:cubicBezTo>
                  <a:cubicBezTo>
                    <a:pt x="10" y="110"/>
                    <a:pt x="22" y="131"/>
                    <a:pt x="46" y="145"/>
                  </a:cubicBezTo>
                  <a:cubicBezTo>
                    <a:pt x="126" y="194"/>
                    <a:pt x="126" y="194"/>
                    <a:pt x="126" y="194"/>
                  </a:cubicBezTo>
                  <a:cubicBezTo>
                    <a:pt x="153" y="210"/>
                    <a:pt x="167" y="234"/>
                    <a:pt x="167" y="264"/>
                  </a:cubicBezTo>
                  <a:cubicBezTo>
                    <a:pt x="167" y="272"/>
                    <a:pt x="166" y="280"/>
                    <a:pt x="163" y="288"/>
                  </a:cubicBezTo>
                  <a:cubicBezTo>
                    <a:pt x="158" y="306"/>
                    <a:pt x="149" y="321"/>
                    <a:pt x="134" y="332"/>
                  </a:cubicBezTo>
                  <a:cubicBezTo>
                    <a:pt x="120" y="343"/>
                    <a:pt x="103" y="349"/>
                    <a:pt x="84" y="349"/>
                  </a:cubicBezTo>
                  <a:cubicBezTo>
                    <a:pt x="82" y="349"/>
                    <a:pt x="82" y="349"/>
                    <a:pt x="82" y="349"/>
                  </a:cubicBezTo>
                  <a:cubicBezTo>
                    <a:pt x="49" y="349"/>
                    <a:pt x="22" y="335"/>
                    <a:pt x="2" y="309"/>
                  </a:cubicBezTo>
                  <a:cubicBezTo>
                    <a:pt x="0" y="306"/>
                    <a:pt x="0" y="304"/>
                    <a:pt x="2" y="302"/>
                  </a:cubicBezTo>
                  <a:cubicBezTo>
                    <a:pt x="5" y="300"/>
                    <a:pt x="8" y="300"/>
                    <a:pt x="10" y="303"/>
                  </a:cubicBezTo>
                  <a:cubicBezTo>
                    <a:pt x="28" y="327"/>
                    <a:pt x="52" y="339"/>
                    <a:pt x="82" y="339"/>
                  </a:cubicBezTo>
                  <a:cubicBezTo>
                    <a:pt x="84" y="339"/>
                    <a:pt x="84" y="339"/>
                    <a:pt x="84" y="339"/>
                  </a:cubicBezTo>
                  <a:cubicBezTo>
                    <a:pt x="105" y="339"/>
                    <a:pt x="123" y="332"/>
                    <a:pt x="136" y="317"/>
                  </a:cubicBezTo>
                  <a:cubicBezTo>
                    <a:pt x="150" y="303"/>
                    <a:pt x="157" y="285"/>
                    <a:pt x="157" y="265"/>
                  </a:cubicBezTo>
                  <a:cubicBezTo>
                    <a:pt x="157" y="237"/>
                    <a:pt x="145" y="217"/>
                    <a:pt x="121" y="202"/>
                  </a:cubicBezTo>
                  <a:cubicBezTo>
                    <a:pt x="41" y="154"/>
                    <a:pt x="41" y="154"/>
                    <a:pt x="41" y="154"/>
                  </a:cubicBezTo>
                  <a:cubicBezTo>
                    <a:pt x="14" y="138"/>
                    <a:pt x="0" y="114"/>
                    <a:pt x="0" y="84"/>
                  </a:cubicBezTo>
                  <a:cubicBezTo>
                    <a:pt x="0" y="76"/>
                    <a:pt x="1" y="68"/>
                    <a:pt x="4" y="60"/>
                  </a:cubicBezTo>
                  <a:cubicBezTo>
                    <a:pt x="9" y="42"/>
                    <a:pt x="19" y="27"/>
                    <a:pt x="33" y="16"/>
                  </a:cubicBezTo>
                  <a:cubicBezTo>
                    <a:pt x="48" y="5"/>
                    <a:pt x="64" y="0"/>
                    <a:pt x="83" y="0"/>
                  </a:cubicBezTo>
                  <a:cubicBezTo>
                    <a:pt x="85" y="0"/>
                    <a:pt x="85" y="0"/>
                    <a:pt x="85" y="0"/>
                  </a:cubicBezTo>
                  <a:cubicBezTo>
                    <a:pt x="119" y="0"/>
                    <a:pt x="146" y="13"/>
                    <a:pt x="167" y="40"/>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grpSp>
      <p:sp>
        <p:nvSpPr>
          <p:cNvPr id="4105" name="Freeform 57"/>
          <p:cNvSpPr/>
          <p:nvPr/>
        </p:nvSpPr>
        <p:spPr>
          <a:xfrm>
            <a:off x="11012488" y="6050541"/>
            <a:ext cx="666750" cy="620712"/>
          </a:xfrm>
          <a:custGeom>
            <a:avLst/>
            <a:gdLst>
              <a:gd name="txL" fmla="*/ 0 w 1021"/>
              <a:gd name="txT" fmla="*/ 0 h 1021"/>
              <a:gd name="txR" fmla="*/ 1021 w 1021"/>
              <a:gd name="txB" fmla="*/ 1021 h 1021"/>
            </a:gdLst>
            <a:ahLst/>
            <a:cxnLst>
              <a:cxn ang="0">
                <a:pos x="642588" y="620712"/>
              </a:cxn>
              <a:cxn ang="0">
                <a:pos x="24162" y="620712"/>
              </a:cxn>
              <a:cxn ang="0">
                <a:pos x="0" y="598218"/>
              </a:cxn>
              <a:cxn ang="0">
                <a:pos x="0" y="22494"/>
              </a:cxn>
              <a:cxn ang="0">
                <a:pos x="24162" y="0"/>
              </a:cxn>
              <a:cxn ang="0">
                <a:pos x="642588" y="0"/>
              </a:cxn>
              <a:cxn ang="0">
                <a:pos x="666750" y="22494"/>
              </a:cxn>
              <a:cxn ang="0">
                <a:pos x="666750" y="598218"/>
              </a:cxn>
              <a:cxn ang="0">
                <a:pos x="642588" y="620712"/>
              </a:cxn>
            </a:cxnLst>
            <a:rect l="txL" t="txT" r="txR" b="txB"/>
            <a:pathLst>
              <a:path w="1021" h="1021">
                <a:moveTo>
                  <a:pt x="984" y="1021"/>
                </a:moveTo>
                <a:cubicBezTo>
                  <a:pt x="37" y="1021"/>
                  <a:pt x="37" y="1021"/>
                  <a:pt x="37" y="1021"/>
                </a:cubicBezTo>
                <a:cubicBezTo>
                  <a:pt x="17" y="1021"/>
                  <a:pt x="0" y="1005"/>
                  <a:pt x="0" y="984"/>
                </a:cubicBezTo>
                <a:cubicBezTo>
                  <a:pt x="0" y="37"/>
                  <a:pt x="0" y="37"/>
                  <a:pt x="0" y="37"/>
                </a:cubicBezTo>
                <a:cubicBezTo>
                  <a:pt x="0" y="17"/>
                  <a:pt x="17" y="0"/>
                  <a:pt x="37" y="0"/>
                </a:cubicBezTo>
                <a:cubicBezTo>
                  <a:pt x="984" y="0"/>
                  <a:pt x="984" y="0"/>
                  <a:pt x="984" y="0"/>
                </a:cubicBezTo>
                <a:cubicBezTo>
                  <a:pt x="1004" y="0"/>
                  <a:pt x="1021" y="17"/>
                  <a:pt x="1021" y="37"/>
                </a:cubicBezTo>
                <a:cubicBezTo>
                  <a:pt x="1021" y="984"/>
                  <a:pt x="1021" y="984"/>
                  <a:pt x="1021" y="984"/>
                </a:cubicBezTo>
                <a:cubicBezTo>
                  <a:pt x="1021" y="1005"/>
                  <a:pt x="1004" y="1021"/>
                  <a:pt x="984" y="1021"/>
                </a:cubicBezTo>
                <a:close/>
              </a:path>
            </a:pathLst>
          </a:custGeom>
          <a:noFill/>
          <a:ln w="12700" cap="rnd" cmpd="sng">
            <a:solidFill>
              <a:schemeClr val="bg1">
                <a:alpha val="100000"/>
              </a:schemeClr>
            </a:solidFill>
            <a:prstDash val="solid"/>
            <a:miter lim="800000"/>
            <a:headEnd type="none" w="med" len="med"/>
            <a:tailEnd type="none" w="med" len="me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06" name="Line 58"/>
          <p:cNvSpPr/>
          <p:nvPr/>
        </p:nvSpPr>
        <p:spPr>
          <a:xfrm>
            <a:off x="11118850" y="5974198"/>
            <a:ext cx="0" cy="107950"/>
          </a:xfrm>
          <a:prstGeom prst="line">
            <a:avLst/>
          </a:prstGeom>
          <a:ln w="12700" cap="rnd" cmpd="sng">
            <a:solidFill>
              <a:schemeClr val="bg1"/>
            </a:solidFill>
            <a:prstDash val="solid"/>
            <a:headEnd type="none" w="med" len="med"/>
            <a:tailEnd type="none" w="med" len="med"/>
          </a:ln>
        </p:spPr>
      </p:sp>
      <p:sp>
        <p:nvSpPr>
          <p:cNvPr id="4107" name="Line 59"/>
          <p:cNvSpPr/>
          <p:nvPr/>
        </p:nvSpPr>
        <p:spPr>
          <a:xfrm>
            <a:off x="11572875" y="5994978"/>
            <a:ext cx="0" cy="107950"/>
          </a:xfrm>
          <a:prstGeom prst="line">
            <a:avLst/>
          </a:prstGeom>
          <a:ln w="12700" cap="rnd" cmpd="sng">
            <a:solidFill>
              <a:schemeClr val="bg1"/>
            </a:solidFill>
            <a:prstDash val="solid"/>
            <a:headEnd type="none" w="med" len="med"/>
            <a:tailEnd type="none" w="med" len="med"/>
          </a:ln>
        </p:spPr>
      </p:sp>
      <p:sp>
        <p:nvSpPr>
          <p:cNvPr id="4108" name="Line 62"/>
          <p:cNvSpPr/>
          <p:nvPr/>
        </p:nvSpPr>
        <p:spPr>
          <a:xfrm>
            <a:off x="11063288" y="6163253"/>
            <a:ext cx="566737" cy="0"/>
          </a:xfrm>
          <a:prstGeom prst="line">
            <a:avLst/>
          </a:prstGeom>
          <a:ln w="12700" cap="rnd" cmpd="sng">
            <a:solidFill>
              <a:schemeClr val="bg1"/>
            </a:solidFill>
            <a:prstDash val="solid"/>
            <a:headEnd type="none" w="med" len="med"/>
            <a:tailEnd type="none" w="med" len="med"/>
          </a:ln>
        </p:spPr>
      </p:sp>
      <p:sp>
        <p:nvSpPr>
          <p:cNvPr id="4109" name="Text Box 33"/>
          <p:cNvSpPr txBox="1"/>
          <p:nvPr/>
        </p:nvSpPr>
        <p:spPr>
          <a:xfrm>
            <a:off x="11066463" y="6188653"/>
            <a:ext cx="665162" cy="457200"/>
          </a:xfrm>
          <a:prstGeom prst="rect">
            <a:avLst/>
          </a:prstGeom>
          <a:noFill/>
          <a:ln w="9525">
            <a:noFill/>
          </a:ln>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2400" dirty="0">
                <a:solidFill>
                  <a:srgbClr val="FFFFFF"/>
                </a:solidFill>
                <a:latin typeface="Meiryo UI" panose="020B0604030504040204" pitchFamily="34" charset="-128"/>
                <a:ea typeface="Meiryo UI" panose="020B0604030504040204" pitchFamily="34" charset="-128"/>
              </a:rPr>
              <a:t>18</a:t>
            </a:r>
            <a:endParaRPr kumimoji="0" lang="zh-CN" altLang="en-US" sz="1800" b="0" i="0" u="none" strike="noStrike" kern="1200" cap="none" spc="0" normalizeH="0" baseline="0" noProof="0" dirty="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5" name="TextBox 64"/>
          <p:cNvSpPr txBox="1"/>
          <p:nvPr/>
        </p:nvSpPr>
        <p:spPr>
          <a:xfrm>
            <a:off x="884238" y="327025"/>
            <a:ext cx="1723549" cy="400110"/>
          </a:xfrm>
          <a:prstGeom prst="rect">
            <a:avLst/>
          </a:prstGeom>
          <a:noFill/>
          <a:ln w="9525">
            <a:noFill/>
          </a:ln>
        </p:spPr>
        <p:txBody>
          <a:bodyPr wrap="none">
            <a:spAutoFit/>
          </a:bodyPr>
          <a:lstStyle/>
          <a:p>
            <a:r>
              <a:rPr lang="zh-CN" altLang="en-US" sz="2000" dirty="0">
                <a:solidFill>
                  <a:srgbClr val="F8F8F8"/>
                </a:solidFill>
                <a:latin typeface="微软雅黑" panose="020B0503020204020204" pitchFamily="34" charset="-122"/>
                <a:ea typeface="微软雅黑" panose="020B0503020204020204" pitchFamily="34" charset="-122"/>
              </a:rPr>
              <a:t>六、项目总结</a:t>
            </a:r>
          </a:p>
        </p:txBody>
      </p:sp>
      <p:sp>
        <p:nvSpPr>
          <p:cNvPr id="2" name="文本框 1">
            <a:extLst>
              <a:ext uri="{FF2B5EF4-FFF2-40B4-BE49-F238E27FC236}">
                <a16:creationId xmlns:a16="http://schemas.microsoft.com/office/drawing/2014/main" id="{F0087167-A39C-54EC-9109-FC7D6D9B095D}"/>
              </a:ext>
            </a:extLst>
          </p:cNvPr>
          <p:cNvSpPr txBox="1"/>
          <p:nvPr/>
        </p:nvSpPr>
        <p:spPr>
          <a:xfrm>
            <a:off x="711807" y="1467420"/>
            <a:ext cx="7671105" cy="3416320"/>
          </a:xfrm>
          <a:prstGeom prst="rect">
            <a:avLst/>
          </a:prstGeom>
          <a:noFill/>
        </p:spPr>
        <p:txBody>
          <a:bodyPr wrap="square" rtlCol="0">
            <a:spAutoFit/>
          </a:bodyPr>
          <a:lstStyle/>
          <a:p>
            <a:r>
              <a:rPr lang="en-US" altLang="zh-CN" dirty="0"/>
              <a:t>1</a:t>
            </a:r>
            <a:r>
              <a:rPr lang="zh-CN" altLang="en-US" dirty="0"/>
              <a:t>、数据预处理</a:t>
            </a:r>
            <a:endParaRPr lang="en-US" altLang="zh-CN" dirty="0"/>
          </a:p>
          <a:p>
            <a:r>
              <a:rPr lang="en-US" altLang="zh-CN" sz="1800" dirty="0">
                <a:effectLst/>
                <a:ea typeface="宋体" panose="02010600030101010101" pitchFamily="2" charset="-122"/>
                <a:cs typeface="Times New Roman" panose="02020603050405020304" pitchFamily="18" charset="0"/>
              </a:rPr>
              <a:t>	</a:t>
            </a:r>
            <a:r>
              <a:rPr lang="zh-CN" altLang="zh-CN" sz="1800" dirty="0">
                <a:effectLst/>
                <a:ea typeface="宋体" panose="02010600030101010101" pitchFamily="2" charset="-122"/>
                <a:cs typeface="Times New Roman" panose="02020603050405020304" pitchFamily="18" charset="0"/>
              </a:rPr>
              <a:t>数据的分析有时候远要比对模型的设计来的重要。一个模型最后达到的效果必然和数据集噪声大小、质量高低有着密切的联系</a:t>
            </a:r>
            <a:endParaRPr lang="en-US" altLang="zh-CN" sz="1800" dirty="0">
              <a:effectLst/>
              <a:ea typeface="宋体" panose="02010600030101010101" pitchFamily="2" charset="-122"/>
              <a:cs typeface="Times New Roman" panose="02020603050405020304" pitchFamily="18" charset="0"/>
            </a:endParaRPr>
          </a:p>
          <a:p>
            <a:endParaRPr lang="en-US" altLang="zh-CN" dirty="0"/>
          </a:p>
          <a:p>
            <a:r>
              <a:rPr lang="en-US" altLang="zh-CN" dirty="0"/>
              <a:t>2</a:t>
            </a:r>
            <a:r>
              <a:rPr lang="zh-CN" altLang="en-US" dirty="0"/>
              <a:t>、模型适用性</a:t>
            </a:r>
            <a:endParaRPr lang="en-US" altLang="zh-CN" dirty="0"/>
          </a:p>
          <a:p>
            <a:r>
              <a:rPr lang="en-US" altLang="zh-CN" sz="1800" dirty="0">
                <a:effectLst/>
                <a:ea typeface="宋体" panose="02010600030101010101" pitchFamily="2" charset="-122"/>
                <a:cs typeface="Times New Roman" panose="02020603050405020304" pitchFamily="18" charset="0"/>
              </a:rPr>
              <a:t>	</a:t>
            </a:r>
            <a:r>
              <a:rPr lang="zh-CN" altLang="zh-CN" sz="1800" dirty="0">
                <a:effectLst/>
                <a:ea typeface="宋体" panose="02010600030101010101" pitchFamily="2" charset="-122"/>
                <a:cs typeface="Times New Roman" panose="02020603050405020304" pitchFamily="18" charset="0"/>
              </a:rPr>
              <a:t>深度神经网络在实际应用环境下，其实并不能算做一个最优解。虽然其准确率高，但其所耗费的时间太多</a:t>
            </a:r>
            <a:r>
              <a:rPr lang="zh-CN" altLang="en-US" sz="1800" dirty="0">
                <a:effectLst/>
                <a:ea typeface="宋体" panose="02010600030101010101" pitchFamily="2" charset="-122"/>
                <a:cs typeface="Times New Roman" panose="02020603050405020304" pitchFamily="18" charset="0"/>
              </a:rPr>
              <a:t>，对于一些情景下的，并不适用。</a:t>
            </a:r>
            <a:endParaRPr lang="en-US" altLang="zh-CN" sz="1800" dirty="0">
              <a:effectLst/>
              <a:ea typeface="宋体" panose="02010600030101010101" pitchFamily="2" charset="-122"/>
              <a:cs typeface="Times New Roman" panose="02020603050405020304" pitchFamily="18" charset="0"/>
            </a:endParaRPr>
          </a:p>
          <a:p>
            <a:endParaRPr lang="en-US" altLang="zh-CN" dirty="0">
              <a:cs typeface="Times New Roman" panose="02020603050405020304" pitchFamily="18" charset="0"/>
            </a:endParaRPr>
          </a:p>
          <a:p>
            <a:r>
              <a:rPr lang="en-US" altLang="zh-CN" dirty="0">
                <a:cs typeface="Times New Roman" panose="02020603050405020304" pitchFamily="18" charset="0"/>
              </a:rPr>
              <a:t>3</a:t>
            </a:r>
            <a:r>
              <a:rPr lang="zh-CN" altLang="en-US" dirty="0">
                <a:cs typeface="Times New Roman" panose="02020603050405020304" pitchFamily="18" charset="0"/>
              </a:rPr>
              <a:t>、模型设计顺序</a:t>
            </a:r>
            <a:endParaRPr lang="en-US" altLang="zh-CN" dirty="0">
              <a:cs typeface="Times New Roman" panose="02020603050405020304" pitchFamily="18" charset="0"/>
            </a:endParaRPr>
          </a:p>
          <a:p>
            <a:r>
              <a:rPr lang="en-US" altLang="zh-CN" sz="1800" dirty="0">
                <a:effectLst/>
                <a:ea typeface="宋体" panose="02010600030101010101" pitchFamily="2" charset="-122"/>
                <a:cs typeface="Times New Roman" panose="02020603050405020304" pitchFamily="18" charset="0"/>
              </a:rPr>
              <a:t>	</a:t>
            </a:r>
            <a:r>
              <a:rPr lang="zh-CN" altLang="zh-CN" sz="1800" dirty="0">
                <a:effectLst/>
                <a:ea typeface="宋体" panose="02010600030101010101" pitchFamily="2" charset="-122"/>
                <a:cs typeface="Times New Roman" panose="02020603050405020304" pitchFamily="18" charset="0"/>
              </a:rPr>
              <a:t>代码设计阶段，应当考虑到来自各方面的因素，确保各个模块连接稳定，不要当你想要把整个模型链接在一起的时候，发现一个模块的输出和另外一个模块的输入其实并不对应</a:t>
            </a:r>
            <a:endParaRPr lang="zh-CN" altLang="en-US" dirty="0"/>
          </a:p>
        </p:txBody>
      </p:sp>
    </p:spTree>
    <p:extLst>
      <p:ext uri="{BB962C8B-B14F-4D97-AF65-F5344CB8AC3E}">
        <p14:creationId xmlns:p14="http://schemas.microsoft.com/office/powerpoint/2010/main" val="404564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五边形 46"/>
          <p:cNvSpPr/>
          <p:nvPr/>
        </p:nvSpPr>
        <p:spPr>
          <a:xfrm>
            <a:off x="85725" y="258763"/>
            <a:ext cx="765175" cy="487362"/>
          </a:xfrm>
          <a:prstGeom prst="homePlate">
            <a:avLst>
              <a:gd name="adj" fmla="val 29641"/>
            </a:avLst>
          </a:prstGeom>
          <a:solidFill>
            <a:schemeClr val="bg1"/>
          </a:solidFill>
          <a:ln w="9525">
            <a:noFill/>
          </a:ln>
        </p:spPr>
        <p:txBody>
          <a:bodyPr lIns="90170" tIns="46990" rIns="90170" bIns="46990"/>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00" name="五边形 46"/>
          <p:cNvSpPr/>
          <p:nvPr/>
        </p:nvSpPr>
        <p:spPr>
          <a:xfrm>
            <a:off x="0" y="258763"/>
            <a:ext cx="765175" cy="487362"/>
          </a:xfrm>
          <a:prstGeom prst="homePlate">
            <a:avLst>
              <a:gd name="adj" fmla="val 29641"/>
            </a:avLst>
          </a:prstGeom>
          <a:solidFill>
            <a:schemeClr val="bg2"/>
          </a:solidFill>
          <a:ln w="9525">
            <a:noFill/>
          </a:ln>
        </p:spPr>
        <p:txBody>
          <a:bodyPr lIns="90170" tIns="46990" rIns="90170" bIns="46990"/>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4103" name="TIMELINE"/>
          <p:cNvGrpSpPr/>
          <p:nvPr/>
        </p:nvGrpSpPr>
        <p:grpSpPr>
          <a:xfrm>
            <a:off x="9302750" y="6045200"/>
            <a:ext cx="1570038" cy="349250"/>
            <a:chOff x="0" y="0"/>
            <a:chExt cx="1775962" cy="424224"/>
          </a:xfrm>
        </p:grpSpPr>
        <p:sp>
          <p:nvSpPr>
            <p:cNvPr id="4171" name="Freeform 37"/>
            <p:cNvSpPr/>
            <p:nvPr/>
          </p:nvSpPr>
          <p:spPr>
            <a:xfrm>
              <a:off x="0" y="1520"/>
              <a:ext cx="217434" cy="422703"/>
            </a:xfrm>
            <a:custGeom>
              <a:avLst/>
              <a:gdLst>
                <a:gd name="txL" fmla="*/ 0 w 296"/>
                <a:gd name="txT" fmla="*/ 0 h 573"/>
                <a:gd name="txR" fmla="*/ 296 w 296"/>
                <a:gd name="txB" fmla="*/ 573 h 573"/>
              </a:gdLst>
              <a:ahLst/>
              <a:cxnLst>
                <a:cxn ang="0">
                  <a:pos x="217434" y="11066"/>
                </a:cxn>
                <a:cxn ang="0">
                  <a:pos x="206415" y="22869"/>
                </a:cxn>
                <a:cxn ang="0">
                  <a:pos x="122674" y="22869"/>
                </a:cxn>
                <a:cxn ang="0">
                  <a:pos x="120470" y="25820"/>
                </a:cxn>
                <a:cxn ang="0">
                  <a:pos x="120470" y="410900"/>
                </a:cxn>
                <a:cxn ang="0">
                  <a:pos x="109452" y="422703"/>
                </a:cxn>
                <a:cxn ang="0">
                  <a:pos x="97698" y="410900"/>
                </a:cxn>
                <a:cxn ang="0">
                  <a:pos x="97698" y="25820"/>
                </a:cxn>
                <a:cxn ang="0">
                  <a:pos x="94760" y="22869"/>
                </a:cxn>
                <a:cxn ang="0">
                  <a:pos x="11753" y="22869"/>
                </a:cxn>
                <a:cxn ang="0">
                  <a:pos x="0" y="11066"/>
                </a:cxn>
                <a:cxn ang="0">
                  <a:pos x="11753" y="0"/>
                </a:cxn>
                <a:cxn ang="0">
                  <a:pos x="206415" y="0"/>
                </a:cxn>
                <a:cxn ang="0">
                  <a:pos x="217434" y="11066"/>
                </a:cxn>
              </a:cxnLst>
              <a:rect l="txL" t="txT" r="txR" b="txB"/>
              <a:pathLst>
                <a:path w="296" h="573">
                  <a:moveTo>
                    <a:pt x="296" y="15"/>
                  </a:moveTo>
                  <a:cubicBezTo>
                    <a:pt x="296" y="26"/>
                    <a:pt x="291" y="31"/>
                    <a:pt x="281" y="31"/>
                  </a:cubicBezTo>
                  <a:cubicBezTo>
                    <a:pt x="167" y="31"/>
                    <a:pt x="167" y="31"/>
                    <a:pt x="167" y="31"/>
                  </a:cubicBezTo>
                  <a:cubicBezTo>
                    <a:pt x="165" y="31"/>
                    <a:pt x="164" y="32"/>
                    <a:pt x="164" y="35"/>
                  </a:cubicBezTo>
                  <a:cubicBezTo>
                    <a:pt x="164" y="557"/>
                    <a:pt x="164" y="557"/>
                    <a:pt x="164" y="557"/>
                  </a:cubicBezTo>
                  <a:cubicBezTo>
                    <a:pt x="164" y="567"/>
                    <a:pt x="159" y="573"/>
                    <a:pt x="149" y="573"/>
                  </a:cubicBezTo>
                  <a:cubicBezTo>
                    <a:pt x="138" y="573"/>
                    <a:pt x="133" y="567"/>
                    <a:pt x="133" y="557"/>
                  </a:cubicBezTo>
                  <a:cubicBezTo>
                    <a:pt x="133" y="35"/>
                    <a:pt x="133" y="35"/>
                    <a:pt x="133" y="35"/>
                  </a:cubicBezTo>
                  <a:cubicBezTo>
                    <a:pt x="133" y="32"/>
                    <a:pt x="132" y="31"/>
                    <a:pt x="129" y="31"/>
                  </a:cubicBezTo>
                  <a:cubicBezTo>
                    <a:pt x="16" y="31"/>
                    <a:pt x="16" y="31"/>
                    <a:pt x="16" y="31"/>
                  </a:cubicBezTo>
                  <a:cubicBezTo>
                    <a:pt x="5" y="31"/>
                    <a:pt x="0" y="26"/>
                    <a:pt x="0" y="15"/>
                  </a:cubicBezTo>
                  <a:cubicBezTo>
                    <a:pt x="0" y="5"/>
                    <a:pt x="5" y="0"/>
                    <a:pt x="16" y="0"/>
                  </a:cubicBezTo>
                  <a:cubicBezTo>
                    <a:pt x="281" y="0"/>
                    <a:pt x="281" y="0"/>
                    <a:pt x="281" y="0"/>
                  </a:cubicBezTo>
                  <a:cubicBezTo>
                    <a:pt x="291" y="0"/>
                    <a:pt x="296" y="5"/>
                    <a:pt x="296" y="15"/>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2" name="Freeform 38"/>
            <p:cNvSpPr/>
            <p:nvPr/>
          </p:nvSpPr>
          <p:spPr>
            <a:xfrm>
              <a:off x="275214" y="1520"/>
              <a:ext cx="22808" cy="422703"/>
            </a:xfrm>
            <a:custGeom>
              <a:avLst/>
              <a:gdLst>
                <a:gd name="txL" fmla="*/ 0 w 31"/>
                <a:gd name="txT" fmla="*/ 0 h 573"/>
                <a:gd name="txR" fmla="*/ 31 w 31"/>
                <a:gd name="txB" fmla="*/ 573 h 573"/>
              </a:gdLst>
              <a:ahLst/>
              <a:cxnLst>
                <a:cxn ang="0">
                  <a:pos x="22808" y="410900"/>
                </a:cxn>
                <a:cxn ang="0">
                  <a:pos x="11036" y="422703"/>
                </a:cxn>
                <a:cxn ang="0">
                  <a:pos x="0" y="410900"/>
                </a:cxn>
                <a:cxn ang="0">
                  <a:pos x="0" y="11066"/>
                </a:cxn>
                <a:cxn ang="0">
                  <a:pos x="11036" y="0"/>
                </a:cxn>
                <a:cxn ang="0">
                  <a:pos x="22808" y="11066"/>
                </a:cxn>
                <a:cxn ang="0">
                  <a:pos x="22808" y="410900"/>
                </a:cxn>
              </a:cxnLst>
              <a:rect l="txL" t="txT" r="txR" b="txB"/>
              <a:pathLst>
                <a:path w="31" h="573">
                  <a:moveTo>
                    <a:pt x="31" y="557"/>
                  </a:moveTo>
                  <a:cubicBezTo>
                    <a:pt x="31" y="567"/>
                    <a:pt x="25" y="573"/>
                    <a:pt x="15" y="573"/>
                  </a:cubicBezTo>
                  <a:cubicBezTo>
                    <a:pt x="5" y="573"/>
                    <a:pt x="0" y="567"/>
                    <a:pt x="0" y="557"/>
                  </a:cubicBezTo>
                  <a:cubicBezTo>
                    <a:pt x="0" y="15"/>
                    <a:pt x="0" y="15"/>
                    <a:pt x="0" y="15"/>
                  </a:cubicBezTo>
                  <a:cubicBezTo>
                    <a:pt x="0" y="5"/>
                    <a:pt x="5" y="0"/>
                    <a:pt x="15" y="0"/>
                  </a:cubicBezTo>
                  <a:cubicBezTo>
                    <a:pt x="25" y="0"/>
                    <a:pt x="31" y="5"/>
                    <a:pt x="31" y="15"/>
                  </a:cubicBezTo>
                  <a:lnTo>
                    <a:pt x="31" y="557"/>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3" name="Freeform 39"/>
            <p:cNvSpPr/>
            <p:nvPr/>
          </p:nvSpPr>
          <p:spPr>
            <a:xfrm>
              <a:off x="355800" y="0"/>
              <a:ext cx="302583" cy="424224"/>
            </a:xfrm>
            <a:custGeom>
              <a:avLst/>
              <a:gdLst>
                <a:gd name="txL" fmla="*/ 0 w 410"/>
                <a:gd name="txT" fmla="*/ 0 h 575"/>
                <a:gd name="txR" fmla="*/ 410 w 410"/>
                <a:gd name="txB" fmla="*/ 575 h 575"/>
              </a:gdLst>
              <a:ahLst/>
              <a:cxnLst>
                <a:cxn ang="0">
                  <a:pos x="302583" y="412420"/>
                </a:cxn>
                <a:cxn ang="0">
                  <a:pos x="291513" y="424224"/>
                </a:cxn>
                <a:cxn ang="0">
                  <a:pos x="280443" y="412420"/>
                </a:cxn>
                <a:cxn ang="0">
                  <a:pos x="280443" y="67876"/>
                </a:cxn>
                <a:cxn ang="0">
                  <a:pos x="278967" y="67138"/>
                </a:cxn>
                <a:cxn ang="0">
                  <a:pos x="277491" y="67876"/>
                </a:cxn>
                <a:cxn ang="0">
                  <a:pos x="161624" y="303228"/>
                </a:cxn>
                <a:cxn ang="0">
                  <a:pos x="151292" y="309868"/>
                </a:cxn>
                <a:cxn ang="0">
                  <a:pos x="140959" y="303228"/>
                </a:cxn>
                <a:cxn ang="0">
                  <a:pos x="25092" y="67876"/>
                </a:cxn>
                <a:cxn ang="0">
                  <a:pos x="24354" y="67138"/>
                </a:cxn>
                <a:cxn ang="0">
                  <a:pos x="22878" y="67876"/>
                </a:cxn>
                <a:cxn ang="0">
                  <a:pos x="22878" y="412420"/>
                </a:cxn>
                <a:cxn ang="0">
                  <a:pos x="11808" y="424224"/>
                </a:cxn>
                <a:cxn ang="0">
                  <a:pos x="0" y="412420"/>
                </a:cxn>
                <a:cxn ang="0">
                  <a:pos x="0" y="12542"/>
                </a:cxn>
                <a:cxn ang="0">
                  <a:pos x="8856" y="1476"/>
                </a:cxn>
                <a:cxn ang="0">
                  <a:pos x="22140" y="8853"/>
                </a:cxn>
                <a:cxn ang="0">
                  <a:pos x="149815" y="270028"/>
                </a:cxn>
                <a:cxn ang="0">
                  <a:pos x="152768" y="270028"/>
                </a:cxn>
                <a:cxn ang="0">
                  <a:pos x="281181" y="8853"/>
                </a:cxn>
                <a:cxn ang="0">
                  <a:pos x="293727" y="1476"/>
                </a:cxn>
                <a:cxn ang="0">
                  <a:pos x="302583" y="12542"/>
                </a:cxn>
                <a:cxn ang="0">
                  <a:pos x="302583" y="412420"/>
                </a:cxn>
              </a:cxnLst>
              <a:rect l="txL" t="txT" r="txR" b="txB"/>
              <a:pathLst>
                <a:path w="410" h="575">
                  <a:moveTo>
                    <a:pt x="410" y="559"/>
                  </a:moveTo>
                  <a:cubicBezTo>
                    <a:pt x="410" y="569"/>
                    <a:pt x="405" y="575"/>
                    <a:pt x="395" y="575"/>
                  </a:cubicBezTo>
                  <a:cubicBezTo>
                    <a:pt x="385" y="575"/>
                    <a:pt x="380" y="569"/>
                    <a:pt x="380" y="559"/>
                  </a:cubicBezTo>
                  <a:cubicBezTo>
                    <a:pt x="380" y="92"/>
                    <a:pt x="380" y="92"/>
                    <a:pt x="380" y="92"/>
                  </a:cubicBezTo>
                  <a:cubicBezTo>
                    <a:pt x="380" y="92"/>
                    <a:pt x="379" y="91"/>
                    <a:pt x="378" y="91"/>
                  </a:cubicBezTo>
                  <a:cubicBezTo>
                    <a:pt x="377" y="91"/>
                    <a:pt x="376" y="91"/>
                    <a:pt x="376" y="92"/>
                  </a:cubicBezTo>
                  <a:cubicBezTo>
                    <a:pt x="219" y="411"/>
                    <a:pt x="219" y="411"/>
                    <a:pt x="219" y="411"/>
                  </a:cubicBezTo>
                  <a:cubicBezTo>
                    <a:pt x="216" y="417"/>
                    <a:pt x="211" y="420"/>
                    <a:pt x="205" y="420"/>
                  </a:cubicBezTo>
                  <a:cubicBezTo>
                    <a:pt x="199" y="420"/>
                    <a:pt x="194" y="417"/>
                    <a:pt x="191" y="411"/>
                  </a:cubicBezTo>
                  <a:cubicBezTo>
                    <a:pt x="34" y="92"/>
                    <a:pt x="34" y="92"/>
                    <a:pt x="34" y="92"/>
                  </a:cubicBezTo>
                  <a:cubicBezTo>
                    <a:pt x="34" y="91"/>
                    <a:pt x="33" y="91"/>
                    <a:pt x="33" y="91"/>
                  </a:cubicBezTo>
                  <a:cubicBezTo>
                    <a:pt x="31" y="91"/>
                    <a:pt x="31" y="92"/>
                    <a:pt x="31" y="92"/>
                  </a:cubicBezTo>
                  <a:cubicBezTo>
                    <a:pt x="31" y="559"/>
                    <a:pt x="31" y="559"/>
                    <a:pt x="31" y="559"/>
                  </a:cubicBezTo>
                  <a:cubicBezTo>
                    <a:pt x="31" y="569"/>
                    <a:pt x="26" y="575"/>
                    <a:pt x="16" y="575"/>
                  </a:cubicBezTo>
                  <a:cubicBezTo>
                    <a:pt x="5" y="575"/>
                    <a:pt x="0" y="569"/>
                    <a:pt x="0" y="559"/>
                  </a:cubicBezTo>
                  <a:cubicBezTo>
                    <a:pt x="0" y="17"/>
                    <a:pt x="0" y="17"/>
                    <a:pt x="0" y="17"/>
                  </a:cubicBezTo>
                  <a:cubicBezTo>
                    <a:pt x="0" y="9"/>
                    <a:pt x="4" y="4"/>
                    <a:pt x="12" y="2"/>
                  </a:cubicBezTo>
                  <a:cubicBezTo>
                    <a:pt x="20" y="0"/>
                    <a:pt x="26" y="4"/>
                    <a:pt x="30" y="12"/>
                  </a:cubicBezTo>
                  <a:cubicBezTo>
                    <a:pt x="203" y="366"/>
                    <a:pt x="203" y="366"/>
                    <a:pt x="203" y="366"/>
                  </a:cubicBezTo>
                  <a:cubicBezTo>
                    <a:pt x="204" y="368"/>
                    <a:pt x="206" y="368"/>
                    <a:pt x="207" y="366"/>
                  </a:cubicBezTo>
                  <a:cubicBezTo>
                    <a:pt x="381" y="12"/>
                    <a:pt x="381" y="12"/>
                    <a:pt x="381" y="12"/>
                  </a:cubicBezTo>
                  <a:cubicBezTo>
                    <a:pt x="385" y="4"/>
                    <a:pt x="390" y="0"/>
                    <a:pt x="398" y="2"/>
                  </a:cubicBezTo>
                  <a:cubicBezTo>
                    <a:pt x="406" y="4"/>
                    <a:pt x="410" y="9"/>
                    <a:pt x="410" y="17"/>
                  </a:cubicBezTo>
                  <a:lnTo>
                    <a:pt x="410" y="559"/>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4" name="Freeform 40"/>
            <p:cNvSpPr/>
            <p:nvPr/>
          </p:nvSpPr>
          <p:spPr>
            <a:xfrm>
              <a:off x="717683" y="1520"/>
              <a:ext cx="194626" cy="422703"/>
            </a:xfrm>
            <a:custGeom>
              <a:avLst/>
              <a:gdLst>
                <a:gd name="txL" fmla="*/ 0 w 265"/>
                <a:gd name="txT" fmla="*/ 0 h 573"/>
                <a:gd name="txR" fmla="*/ 265 w 265"/>
                <a:gd name="txB" fmla="*/ 573 h 573"/>
              </a:gdLst>
              <a:ahLst/>
              <a:cxnLst>
                <a:cxn ang="0">
                  <a:pos x="194626" y="410900"/>
                </a:cxn>
                <a:cxn ang="0">
                  <a:pos x="182875" y="422703"/>
                </a:cxn>
                <a:cxn ang="0">
                  <a:pos x="11751" y="422703"/>
                </a:cxn>
                <a:cxn ang="0">
                  <a:pos x="0" y="410900"/>
                </a:cxn>
                <a:cxn ang="0">
                  <a:pos x="0" y="11066"/>
                </a:cxn>
                <a:cxn ang="0">
                  <a:pos x="11751" y="0"/>
                </a:cxn>
                <a:cxn ang="0">
                  <a:pos x="182875" y="0"/>
                </a:cxn>
                <a:cxn ang="0">
                  <a:pos x="194626" y="11066"/>
                </a:cxn>
                <a:cxn ang="0">
                  <a:pos x="182875" y="22869"/>
                </a:cxn>
                <a:cxn ang="0">
                  <a:pos x="24971" y="22869"/>
                </a:cxn>
                <a:cxn ang="0">
                  <a:pos x="22033" y="25820"/>
                </a:cxn>
                <a:cxn ang="0">
                  <a:pos x="22033" y="196229"/>
                </a:cxn>
                <a:cxn ang="0">
                  <a:pos x="24971" y="199917"/>
                </a:cxn>
                <a:cxn ang="0">
                  <a:pos x="160107" y="199917"/>
                </a:cxn>
                <a:cxn ang="0">
                  <a:pos x="171858" y="210983"/>
                </a:cxn>
                <a:cxn ang="0">
                  <a:pos x="160107" y="222786"/>
                </a:cxn>
                <a:cxn ang="0">
                  <a:pos x="24971" y="222786"/>
                </a:cxn>
                <a:cxn ang="0">
                  <a:pos x="22033" y="224999"/>
                </a:cxn>
                <a:cxn ang="0">
                  <a:pos x="22033" y="396883"/>
                </a:cxn>
                <a:cxn ang="0">
                  <a:pos x="24971" y="399834"/>
                </a:cxn>
                <a:cxn ang="0">
                  <a:pos x="182875" y="399834"/>
                </a:cxn>
                <a:cxn ang="0">
                  <a:pos x="194626" y="410900"/>
                </a:cxn>
              </a:cxnLst>
              <a:rect l="txL" t="txT" r="txR" b="txB"/>
              <a:pathLst>
                <a:path w="265" h="573">
                  <a:moveTo>
                    <a:pt x="265" y="557"/>
                  </a:moveTo>
                  <a:cubicBezTo>
                    <a:pt x="265" y="568"/>
                    <a:pt x="260" y="573"/>
                    <a:pt x="249" y="573"/>
                  </a:cubicBezTo>
                  <a:cubicBezTo>
                    <a:pt x="16" y="573"/>
                    <a:pt x="16" y="573"/>
                    <a:pt x="16" y="573"/>
                  </a:cubicBezTo>
                  <a:cubicBezTo>
                    <a:pt x="5" y="573"/>
                    <a:pt x="0" y="567"/>
                    <a:pt x="0" y="557"/>
                  </a:cubicBezTo>
                  <a:cubicBezTo>
                    <a:pt x="0" y="15"/>
                    <a:pt x="0" y="15"/>
                    <a:pt x="0" y="15"/>
                  </a:cubicBezTo>
                  <a:cubicBezTo>
                    <a:pt x="0" y="5"/>
                    <a:pt x="5" y="0"/>
                    <a:pt x="16" y="0"/>
                  </a:cubicBezTo>
                  <a:cubicBezTo>
                    <a:pt x="249" y="0"/>
                    <a:pt x="249" y="0"/>
                    <a:pt x="249" y="0"/>
                  </a:cubicBezTo>
                  <a:cubicBezTo>
                    <a:pt x="260" y="0"/>
                    <a:pt x="265" y="5"/>
                    <a:pt x="265" y="15"/>
                  </a:cubicBezTo>
                  <a:cubicBezTo>
                    <a:pt x="265" y="26"/>
                    <a:pt x="260" y="31"/>
                    <a:pt x="249" y="31"/>
                  </a:cubicBezTo>
                  <a:cubicBezTo>
                    <a:pt x="34" y="31"/>
                    <a:pt x="34" y="31"/>
                    <a:pt x="34" y="31"/>
                  </a:cubicBezTo>
                  <a:cubicBezTo>
                    <a:pt x="32" y="31"/>
                    <a:pt x="30" y="32"/>
                    <a:pt x="30" y="35"/>
                  </a:cubicBezTo>
                  <a:cubicBezTo>
                    <a:pt x="30" y="266"/>
                    <a:pt x="30" y="266"/>
                    <a:pt x="30" y="266"/>
                  </a:cubicBezTo>
                  <a:cubicBezTo>
                    <a:pt x="30" y="269"/>
                    <a:pt x="32" y="271"/>
                    <a:pt x="34" y="271"/>
                  </a:cubicBezTo>
                  <a:cubicBezTo>
                    <a:pt x="218" y="271"/>
                    <a:pt x="218" y="271"/>
                    <a:pt x="218" y="271"/>
                  </a:cubicBezTo>
                  <a:cubicBezTo>
                    <a:pt x="228" y="271"/>
                    <a:pt x="234" y="276"/>
                    <a:pt x="234" y="286"/>
                  </a:cubicBezTo>
                  <a:cubicBezTo>
                    <a:pt x="234" y="296"/>
                    <a:pt x="228" y="302"/>
                    <a:pt x="218" y="302"/>
                  </a:cubicBezTo>
                  <a:cubicBezTo>
                    <a:pt x="34" y="302"/>
                    <a:pt x="34" y="302"/>
                    <a:pt x="34" y="302"/>
                  </a:cubicBezTo>
                  <a:cubicBezTo>
                    <a:pt x="32" y="302"/>
                    <a:pt x="30" y="303"/>
                    <a:pt x="30" y="305"/>
                  </a:cubicBezTo>
                  <a:cubicBezTo>
                    <a:pt x="30" y="538"/>
                    <a:pt x="30" y="538"/>
                    <a:pt x="30" y="538"/>
                  </a:cubicBezTo>
                  <a:cubicBezTo>
                    <a:pt x="30" y="540"/>
                    <a:pt x="32" y="542"/>
                    <a:pt x="34" y="542"/>
                  </a:cubicBezTo>
                  <a:cubicBezTo>
                    <a:pt x="249" y="542"/>
                    <a:pt x="249" y="542"/>
                    <a:pt x="249" y="542"/>
                  </a:cubicBezTo>
                  <a:cubicBezTo>
                    <a:pt x="260" y="542"/>
                    <a:pt x="265" y="547"/>
                    <a:pt x="265" y="557"/>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5" name="Freeform 41"/>
            <p:cNvSpPr/>
            <p:nvPr/>
          </p:nvSpPr>
          <p:spPr>
            <a:xfrm>
              <a:off x="970088" y="1520"/>
              <a:ext cx="194626" cy="422703"/>
            </a:xfrm>
            <a:custGeom>
              <a:avLst/>
              <a:gdLst>
                <a:gd name="txL" fmla="*/ 0 w 265"/>
                <a:gd name="txT" fmla="*/ 0 h 573"/>
                <a:gd name="txR" fmla="*/ 265 w 265"/>
                <a:gd name="txB" fmla="*/ 573 h 573"/>
              </a:gdLst>
              <a:ahLst/>
              <a:cxnLst>
                <a:cxn ang="0">
                  <a:pos x="194626" y="410900"/>
                </a:cxn>
                <a:cxn ang="0">
                  <a:pos x="182875" y="422703"/>
                </a:cxn>
                <a:cxn ang="0">
                  <a:pos x="11751" y="422703"/>
                </a:cxn>
                <a:cxn ang="0">
                  <a:pos x="0" y="410900"/>
                </a:cxn>
                <a:cxn ang="0">
                  <a:pos x="0" y="11066"/>
                </a:cxn>
                <a:cxn ang="0">
                  <a:pos x="11017" y="0"/>
                </a:cxn>
                <a:cxn ang="0">
                  <a:pos x="22033" y="11066"/>
                </a:cxn>
                <a:cxn ang="0">
                  <a:pos x="22033" y="396883"/>
                </a:cxn>
                <a:cxn ang="0">
                  <a:pos x="24971" y="399834"/>
                </a:cxn>
                <a:cxn ang="0">
                  <a:pos x="182875" y="399834"/>
                </a:cxn>
                <a:cxn ang="0">
                  <a:pos x="194626" y="410900"/>
                </a:cxn>
              </a:cxnLst>
              <a:rect l="txL" t="txT" r="txR" b="txB"/>
              <a:pathLst>
                <a:path w="265" h="573">
                  <a:moveTo>
                    <a:pt x="265" y="557"/>
                  </a:moveTo>
                  <a:cubicBezTo>
                    <a:pt x="265" y="568"/>
                    <a:pt x="260" y="573"/>
                    <a:pt x="249" y="573"/>
                  </a:cubicBezTo>
                  <a:cubicBezTo>
                    <a:pt x="16" y="573"/>
                    <a:pt x="16" y="573"/>
                    <a:pt x="16" y="573"/>
                  </a:cubicBezTo>
                  <a:cubicBezTo>
                    <a:pt x="5" y="573"/>
                    <a:pt x="0" y="567"/>
                    <a:pt x="0" y="557"/>
                  </a:cubicBezTo>
                  <a:cubicBezTo>
                    <a:pt x="0" y="15"/>
                    <a:pt x="0" y="15"/>
                    <a:pt x="0" y="15"/>
                  </a:cubicBezTo>
                  <a:cubicBezTo>
                    <a:pt x="0" y="5"/>
                    <a:pt x="5" y="0"/>
                    <a:pt x="15" y="0"/>
                  </a:cubicBezTo>
                  <a:cubicBezTo>
                    <a:pt x="25" y="0"/>
                    <a:pt x="30" y="5"/>
                    <a:pt x="30" y="15"/>
                  </a:cubicBezTo>
                  <a:cubicBezTo>
                    <a:pt x="30" y="538"/>
                    <a:pt x="30" y="538"/>
                    <a:pt x="30" y="538"/>
                  </a:cubicBezTo>
                  <a:cubicBezTo>
                    <a:pt x="30" y="540"/>
                    <a:pt x="32" y="542"/>
                    <a:pt x="34" y="542"/>
                  </a:cubicBezTo>
                  <a:cubicBezTo>
                    <a:pt x="249" y="542"/>
                    <a:pt x="249" y="542"/>
                    <a:pt x="249" y="542"/>
                  </a:cubicBezTo>
                  <a:cubicBezTo>
                    <a:pt x="260" y="542"/>
                    <a:pt x="265" y="547"/>
                    <a:pt x="265" y="557"/>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6" name="Freeform 42"/>
            <p:cNvSpPr/>
            <p:nvPr/>
          </p:nvSpPr>
          <p:spPr>
            <a:xfrm>
              <a:off x="1222494" y="1520"/>
              <a:ext cx="22808" cy="422703"/>
            </a:xfrm>
            <a:custGeom>
              <a:avLst/>
              <a:gdLst>
                <a:gd name="txL" fmla="*/ 0 w 31"/>
                <a:gd name="txT" fmla="*/ 0 h 573"/>
                <a:gd name="txR" fmla="*/ 31 w 31"/>
                <a:gd name="txB" fmla="*/ 573 h 573"/>
              </a:gdLst>
              <a:ahLst/>
              <a:cxnLst>
                <a:cxn ang="0">
                  <a:pos x="22808" y="410900"/>
                </a:cxn>
                <a:cxn ang="0">
                  <a:pos x="11036" y="422703"/>
                </a:cxn>
                <a:cxn ang="0">
                  <a:pos x="0" y="410900"/>
                </a:cxn>
                <a:cxn ang="0">
                  <a:pos x="0" y="11066"/>
                </a:cxn>
                <a:cxn ang="0">
                  <a:pos x="11036" y="0"/>
                </a:cxn>
                <a:cxn ang="0">
                  <a:pos x="22808" y="11066"/>
                </a:cxn>
                <a:cxn ang="0">
                  <a:pos x="22808" y="410900"/>
                </a:cxn>
              </a:cxnLst>
              <a:rect l="txL" t="txT" r="txR" b="txB"/>
              <a:pathLst>
                <a:path w="31" h="573">
                  <a:moveTo>
                    <a:pt x="31" y="557"/>
                  </a:moveTo>
                  <a:cubicBezTo>
                    <a:pt x="31" y="567"/>
                    <a:pt x="25" y="573"/>
                    <a:pt x="15" y="573"/>
                  </a:cubicBezTo>
                  <a:cubicBezTo>
                    <a:pt x="5" y="573"/>
                    <a:pt x="0" y="567"/>
                    <a:pt x="0" y="557"/>
                  </a:cubicBezTo>
                  <a:cubicBezTo>
                    <a:pt x="0" y="15"/>
                    <a:pt x="0" y="15"/>
                    <a:pt x="0" y="15"/>
                  </a:cubicBezTo>
                  <a:cubicBezTo>
                    <a:pt x="0" y="5"/>
                    <a:pt x="5" y="0"/>
                    <a:pt x="15" y="0"/>
                  </a:cubicBezTo>
                  <a:cubicBezTo>
                    <a:pt x="25" y="0"/>
                    <a:pt x="31" y="5"/>
                    <a:pt x="31" y="15"/>
                  </a:cubicBezTo>
                  <a:lnTo>
                    <a:pt x="31" y="557"/>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7" name="Freeform 43"/>
            <p:cNvSpPr/>
            <p:nvPr/>
          </p:nvSpPr>
          <p:spPr>
            <a:xfrm>
              <a:off x="1303082" y="0"/>
              <a:ext cx="218954" cy="424224"/>
            </a:xfrm>
            <a:custGeom>
              <a:avLst/>
              <a:gdLst>
                <a:gd name="txL" fmla="*/ 0 w 296"/>
                <a:gd name="txT" fmla="*/ 0 h 576"/>
                <a:gd name="txR" fmla="*/ 296 w 296"/>
                <a:gd name="txB" fmla="*/ 576 h 576"/>
              </a:gdLst>
              <a:ahLst/>
              <a:cxnLst>
                <a:cxn ang="0">
                  <a:pos x="218954" y="412440"/>
                </a:cxn>
                <a:cxn ang="0">
                  <a:pos x="210077" y="423488"/>
                </a:cxn>
                <a:cxn ang="0">
                  <a:pos x="197502" y="416123"/>
                </a:cxn>
                <a:cxn ang="0">
                  <a:pos x="25890" y="67758"/>
                </a:cxn>
                <a:cxn ang="0">
                  <a:pos x="23671" y="67022"/>
                </a:cxn>
                <a:cxn ang="0">
                  <a:pos x="22931" y="67758"/>
                </a:cxn>
                <a:cxn ang="0">
                  <a:pos x="22931" y="411704"/>
                </a:cxn>
                <a:cxn ang="0">
                  <a:pos x="11096" y="423488"/>
                </a:cxn>
                <a:cxn ang="0">
                  <a:pos x="0" y="411704"/>
                </a:cxn>
                <a:cxn ang="0">
                  <a:pos x="0" y="12521"/>
                </a:cxn>
                <a:cxn ang="0">
                  <a:pos x="8877" y="1473"/>
                </a:cxn>
                <a:cxn ang="0">
                  <a:pos x="22191" y="8102"/>
                </a:cxn>
                <a:cxn ang="0">
                  <a:pos x="193804" y="357203"/>
                </a:cxn>
                <a:cxn ang="0">
                  <a:pos x="196023" y="357203"/>
                </a:cxn>
                <a:cxn ang="0">
                  <a:pos x="196763" y="356466"/>
                </a:cxn>
                <a:cxn ang="0">
                  <a:pos x="196763" y="12521"/>
                </a:cxn>
                <a:cxn ang="0">
                  <a:pos x="207858" y="1473"/>
                </a:cxn>
                <a:cxn ang="0">
                  <a:pos x="218954" y="12521"/>
                </a:cxn>
                <a:cxn ang="0">
                  <a:pos x="218954" y="412440"/>
                </a:cxn>
              </a:cxnLst>
              <a:rect l="txL" t="txT" r="txR" b="txB"/>
              <a:pathLst>
                <a:path w="296" h="576">
                  <a:moveTo>
                    <a:pt x="296" y="560"/>
                  </a:moveTo>
                  <a:cubicBezTo>
                    <a:pt x="296" y="568"/>
                    <a:pt x="292" y="573"/>
                    <a:pt x="284" y="575"/>
                  </a:cubicBezTo>
                  <a:cubicBezTo>
                    <a:pt x="277" y="576"/>
                    <a:pt x="271" y="573"/>
                    <a:pt x="267" y="565"/>
                  </a:cubicBezTo>
                  <a:cubicBezTo>
                    <a:pt x="35" y="92"/>
                    <a:pt x="35" y="92"/>
                    <a:pt x="35" y="92"/>
                  </a:cubicBezTo>
                  <a:cubicBezTo>
                    <a:pt x="34" y="91"/>
                    <a:pt x="33" y="91"/>
                    <a:pt x="32" y="91"/>
                  </a:cubicBezTo>
                  <a:cubicBezTo>
                    <a:pt x="31" y="91"/>
                    <a:pt x="31" y="92"/>
                    <a:pt x="31" y="92"/>
                  </a:cubicBezTo>
                  <a:cubicBezTo>
                    <a:pt x="31" y="559"/>
                    <a:pt x="31" y="559"/>
                    <a:pt x="31" y="559"/>
                  </a:cubicBezTo>
                  <a:cubicBezTo>
                    <a:pt x="31" y="569"/>
                    <a:pt x="25" y="575"/>
                    <a:pt x="15" y="575"/>
                  </a:cubicBezTo>
                  <a:cubicBezTo>
                    <a:pt x="5" y="575"/>
                    <a:pt x="0" y="569"/>
                    <a:pt x="0" y="559"/>
                  </a:cubicBezTo>
                  <a:cubicBezTo>
                    <a:pt x="0" y="17"/>
                    <a:pt x="0" y="17"/>
                    <a:pt x="0" y="17"/>
                  </a:cubicBezTo>
                  <a:cubicBezTo>
                    <a:pt x="0" y="9"/>
                    <a:pt x="4" y="4"/>
                    <a:pt x="12" y="2"/>
                  </a:cubicBezTo>
                  <a:cubicBezTo>
                    <a:pt x="20" y="0"/>
                    <a:pt x="26" y="3"/>
                    <a:pt x="30" y="11"/>
                  </a:cubicBezTo>
                  <a:cubicBezTo>
                    <a:pt x="262" y="485"/>
                    <a:pt x="262" y="485"/>
                    <a:pt x="262" y="485"/>
                  </a:cubicBezTo>
                  <a:cubicBezTo>
                    <a:pt x="262" y="486"/>
                    <a:pt x="263" y="486"/>
                    <a:pt x="265" y="485"/>
                  </a:cubicBezTo>
                  <a:cubicBezTo>
                    <a:pt x="265" y="485"/>
                    <a:pt x="266" y="485"/>
                    <a:pt x="266" y="484"/>
                  </a:cubicBezTo>
                  <a:cubicBezTo>
                    <a:pt x="266" y="17"/>
                    <a:pt x="266" y="17"/>
                    <a:pt x="266" y="17"/>
                  </a:cubicBezTo>
                  <a:cubicBezTo>
                    <a:pt x="266" y="7"/>
                    <a:pt x="271" y="2"/>
                    <a:pt x="281" y="2"/>
                  </a:cubicBezTo>
                  <a:cubicBezTo>
                    <a:pt x="291" y="2"/>
                    <a:pt x="296" y="7"/>
                    <a:pt x="296" y="17"/>
                  </a:cubicBezTo>
                  <a:lnTo>
                    <a:pt x="296" y="560"/>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8" name="Freeform 44"/>
            <p:cNvSpPr/>
            <p:nvPr/>
          </p:nvSpPr>
          <p:spPr>
            <a:xfrm>
              <a:off x="1579815" y="1520"/>
              <a:ext cx="196147" cy="422703"/>
            </a:xfrm>
            <a:custGeom>
              <a:avLst/>
              <a:gdLst>
                <a:gd name="txL" fmla="*/ 0 w 266"/>
                <a:gd name="txT" fmla="*/ 0 h 573"/>
                <a:gd name="txR" fmla="*/ 266 w 266"/>
                <a:gd name="txB" fmla="*/ 573 h 573"/>
              </a:gdLst>
              <a:ahLst/>
              <a:cxnLst>
                <a:cxn ang="0">
                  <a:pos x="196147" y="410900"/>
                </a:cxn>
                <a:cxn ang="0">
                  <a:pos x="184349" y="422703"/>
                </a:cxn>
                <a:cxn ang="0">
                  <a:pos x="11798" y="422703"/>
                </a:cxn>
                <a:cxn ang="0">
                  <a:pos x="0" y="410900"/>
                </a:cxn>
                <a:cxn ang="0">
                  <a:pos x="0" y="11066"/>
                </a:cxn>
                <a:cxn ang="0">
                  <a:pos x="11798" y="0"/>
                </a:cxn>
                <a:cxn ang="0">
                  <a:pos x="184349" y="0"/>
                </a:cxn>
                <a:cxn ang="0">
                  <a:pos x="196147" y="11066"/>
                </a:cxn>
                <a:cxn ang="0">
                  <a:pos x="184349" y="22869"/>
                </a:cxn>
                <a:cxn ang="0">
                  <a:pos x="25809" y="22869"/>
                </a:cxn>
                <a:cxn ang="0">
                  <a:pos x="22859" y="25820"/>
                </a:cxn>
                <a:cxn ang="0">
                  <a:pos x="22859" y="196229"/>
                </a:cxn>
                <a:cxn ang="0">
                  <a:pos x="25809" y="199917"/>
                </a:cxn>
                <a:cxn ang="0">
                  <a:pos x="161489" y="199917"/>
                </a:cxn>
                <a:cxn ang="0">
                  <a:pos x="172550" y="210983"/>
                </a:cxn>
                <a:cxn ang="0">
                  <a:pos x="161489" y="222786"/>
                </a:cxn>
                <a:cxn ang="0">
                  <a:pos x="25809" y="222786"/>
                </a:cxn>
                <a:cxn ang="0">
                  <a:pos x="22859" y="224999"/>
                </a:cxn>
                <a:cxn ang="0">
                  <a:pos x="22859" y="396883"/>
                </a:cxn>
                <a:cxn ang="0">
                  <a:pos x="25809" y="399834"/>
                </a:cxn>
                <a:cxn ang="0">
                  <a:pos x="184349" y="399834"/>
                </a:cxn>
                <a:cxn ang="0">
                  <a:pos x="196147" y="410900"/>
                </a:cxn>
              </a:cxnLst>
              <a:rect l="txL" t="txT" r="txR" b="txB"/>
              <a:pathLst>
                <a:path w="266" h="573">
                  <a:moveTo>
                    <a:pt x="266" y="557"/>
                  </a:moveTo>
                  <a:cubicBezTo>
                    <a:pt x="266" y="568"/>
                    <a:pt x="260" y="573"/>
                    <a:pt x="250" y="573"/>
                  </a:cubicBezTo>
                  <a:cubicBezTo>
                    <a:pt x="16" y="573"/>
                    <a:pt x="16" y="573"/>
                    <a:pt x="16" y="573"/>
                  </a:cubicBezTo>
                  <a:cubicBezTo>
                    <a:pt x="6" y="573"/>
                    <a:pt x="0" y="567"/>
                    <a:pt x="0" y="557"/>
                  </a:cubicBezTo>
                  <a:cubicBezTo>
                    <a:pt x="0" y="15"/>
                    <a:pt x="0" y="15"/>
                    <a:pt x="0" y="15"/>
                  </a:cubicBezTo>
                  <a:cubicBezTo>
                    <a:pt x="0" y="5"/>
                    <a:pt x="6" y="0"/>
                    <a:pt x="16" y="0"/>
                  </a:cubicBezTo>
                  <a:cubicBezTo>
                    <a:pt x="250" y="0"/>
                    <a:pt x="250" y="0"/>
                    <a:pt x="250" y="0"/>
                  </a:cubicBezTo>
                  <a:cubicBezTo>
                    <a:pt x="260" y="0"/>
                    <a:pt x="266" y="5"/>
                    <a:pt x="266" y="15"/>
                  </a:cubicBezTo>
                  <a:cubicBezTo>
                    <a:pt x="266" y="26"/>
                    <a:pt x="260" y="31"/>
                    <a:pt x="250" y="31"/>
                  </a:cubicBezTo>
                  <a:cubicBezTo>
                    <a:pt x="35" y="31"/>
                    <a:pt x="35" y="31"/>
                    <a:pt x="35" y="31"/>
                  </a:cubicBezTo>
                  <a:cubicBezTo>
                    <a:pt x="32" y="31"/>
                    <a:pt x="31" y="32"/>
                    <a:pt x="31" y="35"/>
                  </a:cubicBezTo>
                  <a:cubicBezTo>
                    <a:pt x="31" y="266"/>
                    <a:pt x="31" y="266"/>
                    <a:pt x="31" y="266"/>
                  </a:cubicBezTo>
                  <a:cubicBezTo>
                    <a:pt x="31" y="269"/>
                    <a:pt x="32" y="271"/>
                    <a:pt x="35" y="271"/>
                  </a:cubicBezTo>
                  <a:cubicBezTo>
                    <a:pt x="219" y="271"/>
                    <a:pt x="219" y="271"/>
                    <a:pt x="219" y="271"/>
                  </a:cubicBezTo>
                  <a:cubicBezTo>
                    <a:pt x="229" y="271"/>
                    <a:pt x="234" y="276"/>
                    <a:pt x="234" y="286"/>
                  </a:cubicBezTo>
                  <a:cubicBezTo>
                    <a:pt x="234" y="296"/>
                    <a:pt x="229" y="302"/>
                    <a:pt x="219" y="302"/>
                  </a:cubicBezTo>
                  <a:cubicBezTo>
                    <a:pt x="35" y="302"/>
                    <a:pt x="35" y="302"/>
                    <a:pt x="35" y="302"/>
                  </a:cubicBezTo>
                  <a:cubicBezTo>
                    <a:pt x="32" y="302"/>
                    <a:pt x="31" y="303"/>
                    <a:pt x="31" y="305"/>
                  </a:cubicBezTo>
                  <a:cubicBezTo>
                    <a:pt x="31" y="538"/>
                    <a:pt x="31" y="538"/>
                    <a:pt x="31" y="538"/>
                  </a:cubicBezTo>
                  <a:cubicBezTo>
                    <a:pt x="31" y="540"/>
                    <a:pt x="32" y="542"/>
                    <a:pt x="35" y="542"/>
                  </a:cubicBezTo>
                  <a:cubicBezTo>
                    <a:pt x="250" y="542"/>
                    <a:pt x="250" y="542"/>
                    <a:pt x="250" y="542"/>
                  </a:cubicBezTo>
                  <a:cubicBezTo>
                    <a:pt x="260" y="542"/>
                    <a:pt x="266" y="547"/>
                    <a:pt x="266" y="557"/>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grpSp>
      <p:grpSp>
        <p:nvGrpSpPr>
          <p:cNvPr id="4104" name="INFO"/>
          <p:cNvGrpSpPr/>
          <p:nvPr/>
        </p:nvGrpSpPr>
        <p:grpSpPr>
          <a:xfrm>
            <a:off x="9386888" y="6454775"/>
            <a:ext cx="1484312" cy="211138"/>
            <a:chOff x="0" y="0"/>
            <a:chExt cx="1677127" cy="256967"/>
          </a:xfrm>
        </p:grpSpPr>
        <p:sp>
          <p:nvSpPr>
            <p:cNvPr id="4159" name="Freeform 45"/>
            <p:cNvSpPr/>
            <p:nvPr/>
          </p:nvSpPr>
          <p:spPr>
            <a:xfrm>
              <a:off x="0" y="0"/>
              <a:ext cx="7603" cy="255446"/>
            </a:xfrm>
            <a:custGeom>
              <a:avLst/>
              <a:gdLst>
                <a:gd name="txL" fmla="*/ 0 w 10"/>
                <a:gd name="txT" fmla="*/ 0 h 347"/>
                <a:gd name="txR" fmla="*/ 10 w 10"/>
                <a:gd name="txB" fmla="*/ 347 h 347"/>
              </a:gdLst>
              <a:ahLst/>
              <a:cxnLst>
                <a:cxn ang="0">
                  <a:pos x="7603" y="251765"/>
                </a:cxn>
                <a:cxn ang="0">
                  <a:pos x="3802" y="255446"/>
                </a:cxn>
                <a:cxn ang="0">
                  <a:pos x="0" y="251765"/>
                </a:cxn>
                <a:cxn ang="0">
                  <a:pos x="0" y="3681"/>
                </a:cxn>
                <a:cxn ang="0">
                  <a:pos x="3802" y="0"/>
                </a:cxn>
                <a:cxn ang="0">
                  <a:pos x="7603" y="3681"/>
                </a:cxn>
                <a:cxn ang="0">
                  <a:pos x="7603" y="251765"/>
                </a:cxn>
              </a:cxnLst>
              <a:rect l="txL" t="txT" r="txR" b="txB"/>
              <a:pathLst>
                <a:path w="10" h="347">
                  <a:moveTo>
                    <a:pt x="10" y="342"/>
                  </a:moveTo>
                  <a:cubicBezTo>
                    <a:pt x="10" y="346"/>
                    <a:pt x="8" y="347"/>
                    <a:pt x="5" y="347"/>
                  </a:cubicBezTo>
                  <a:cubicBezTo>
                    <a:pt x="2" y="347"/>
                    <a:pt x="0" y="346"/>
                    <a:pt x="0" y="342"/>
                  </a:cubicBezTo>
                  <a:cubicBezTo>
                    <a:pt x="0" y="5"/>
                    <a:pt x="0" y="5"/>
                    <a:pt x="0" y="5"/>
                  </a:cubicBezTo>
                  <a:cubicBezTo>
                    <a:pt x="0" y="2"/>
                    <a:pt x="2" y="0"/>
                    <a:pt x="5" y="0"/>
                  </a:cubicBezTo>
                  <a:cubicBezTo>
                    <a:pt x="8" y="0"/>
                    <a:pt x="10" y="2"/>
                    <a:pt x="10" y="5"/>
                  </a:cubicBezTo>
                  <a:lnTo>
                    <a:pt x="10" y="342"/>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0" name="Freeform 46"/>
            <p:cNvSpPr/>
            <p:nvPr/>
          </p:nvSpPr>
          <p:spPr>
            <a:xfrm>
              <a:off x="42574" y="0"/>
              <a:ext cx="127723" cy="256967"/>
            </a:xfrm>
            <a:custGeom>
              <a:avLst/>
              <a:gdLst>
                <a:gd name="txL" fmla="*/ 0 w 175"/>
                <a:gd name="txT" fmla="*/ 0 h 348"/>
                <a:gd name="txR" fmla="*/ 175 w 175"/>
                <a:gd name="txB" fmla="*/ 348 h 348"/>
              </a:gdLst>
              <a:ahLst/>
              <a:cxnLst>
                <a:cxn ang="0">
                  <a:pos x="127723" y="252537"/>
                </a:cxn>
                <a:cxn ang="0">
                  <a:pos x="124804" y="256229"/>
                </a:cxn>
                <a:cxn ang="0">
                  <a:pos x="121154" y="254752"/>
                </a:cxn>
                <a:cxn ang="0">
                  <a:pos x="8758" y="22891"/>
                </a:cxn>
                <a:cxn ang="0">
                  <a:pos x="8028" y="22891"/>
                </a:cxn>
                <a:cxn ang="0">
                  <a:pos x="7298" y="23629"/>
                </a:cxn>
                <a:cxn ang="0">
                  <a:pos x="7298" y="252537"/>
                </a:cxn>
                <a:cxn ang="0">
                  <a:pos x="3649" y="256229"/>
                </a:cxn>
                <a:cxn ang="0">
                  <a:pos x="0" y="252537"/>
                </a:cxn>
                <a:cxn ang="0">
                  <a:pos x="0" y="3692"/>
                </a:cxn>
                <a:cxn ang="0">
                  <a:pos x="2919" y="0"/>
                </a:cxn>
                <a:cxn ang="0">
                  <a:pos x="7298" y="2215"/>
                </a:cxn>
                <a:cxn ang="0">
                  <a:pos x="118965" y="234076"/>
                </a:cxn>
                <a:cxn ang="0">
                  <a:pos x="119695" y="234076"/>
                </a:cxn>
                <a:cxn ang="0">
                  <a:pos x="120425" y="233338"/>
                </a:cxn>
                <a:cxn ang="0">
                  <a:pos x="120425" y="3692"/>
                </a:cxn>
                <a:cxn ang="0">
                  <a:pos x="124074" y="0"/>
                </a:cxn>
                <a:cxn ang="0">
                  <a:pos x="127723" y="3692"/>
                </a:cxn>
                <a:cxn ang="0">
                  <a:pos x="127723" y="252537"/>
                </a:cxn>
              </a:cxnLst>
              <a:rect l="txL" t="txT" r="txR" b="txB"/>
              <a:pathLst>
                <a:path w="175" h="348">
                  <a:moveTo>
                    <a:pt x="175" y="342"/>
                  </a:moveTo>
                  <a:cubicBezTo>
                    <a:pt x="175" y="345"/>
                    <a:pt x="174" y="347"/>
                    <a:pt x="171" y="347"/>
                  </a:cubicBezTo>
                  <a:cubicBezTo>
                    <a:pt x="169" y="348"/>
                    <a:pt x="167" y="347"/>
                    <a:pt x="166" y="345"/>
                  </a:cubicBezTo>
                  <a:cubicBezTo>
                    <a:pt x="12" y="31"/>
                    <a:pt x="12" y="31"/>
                    <a:pt x="12" y="31"/>
                  </a:cubicBezTo>
                  <a:cubicBezTo>
                    <a:pt x="12" y="31"/>
                    <a:pt x="11" y="30"/>
                    <a:pt x="11" y="31"/>
                  </a:cubicBezTo>
                  <a:cubicBezTo>
                    <a:pt x="10" y="31"/>
                    <a:pt x="10" y="31"/>
                    <a:pt x="10" y="32"/>
                  </a:cubicBezTo>
                  <a:cubicBezTo>
                    <a:pt x="10" y="342"/>
                    <a:pt x="10" y="342"/>
                    <a:pt x="10" y="342"/>
                  </a:cubicBezTo>
                  <a:cubicBezTo>
                    <a:pt x="10" y="346"/>
                    <a:pt x="8" y="347"/>
                    <a:pt x="5" y="347"/>
                  </a:cubicBezTo>
                  <a:cubicBezTo>
                    <a:pt x="2" y="347"/>
                    <a:pt x="0" y="346"/>
                    <a:pt x="0" y="342"/>
                  </a:cubicBezTo>
                  <a:cubicBezTo>
                    <a:pt x="0" y="5"/>
                    <a:pt x="0" y="5"/>
                    <a:pt x="0" y="5"/>
                  </a:cubicBezTo>
                  <a:cubicBezTo>
                    <a:pt x="0" y="3"/>
                    <a:pt x="1" y="1"/>
                    <a:pt x="4" y="0"/>
                  </a:cubicBezTo>
                  <a:cubicBezTo>
                    <a:pt x="6" y="0"/>
                    <a:pt x="8" y="1"/>
                    <a:pt x="10" y="3"/>
                  </a:cubicBezTo>
                  <a:cubicBezTo>
                    <a:pt x="163" y="317"/>
                    <a:pt x="163" y="317"/>
                    <a:pt x="163" y="317"/>
                  </a:cubicBezTo>
                  <a:cubicBezTo>
                    <a:pt x="163" y="317"/>
                    <a:pt x="164" y="318"/>
                    <a:pt x="164" y="317"/>
                  </a:cubicBezTo>
                  <a:cubicBezTo>
                    <a:pt x="165" y="317"/>
                    <a:pt x="165" y="317"/>
                    <a:pt x="165" y="316"/>
                  </a:cubicBezTo>
                  <a:cubicBezTo>
                    <a:pt x="165" y="5"/>
                    <a:pt x="165" y="5"/>
                    <a:pt x="165" y="5"/>
                  </a:cubicBezTo>
                  <a:cubicBezTo>
                    <a:pt x="165" y="2"/>
                    <a:pt x="167" y="0"/>
                    <a:pt x="170" y="0"/>
                  </a:cubicBezTo>
                  <a:cubicBezTo>
                    <a:pt x="173" y="0"/>
                    <a:pt x="175" y="2"/>
                    <a:pt x="175" y="5"/>
                  </a:cubicBezTo>
                  <a:lnTo>
                    <a:pt x="175" y="342"/>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1" name="Freeform 47"/>
            <p:cNvSpPr/>
            <p:nvPr/>
          </p:nvSpPr>
          <p:spPr>
            <a:xfrm>
              <a:off x="206790" y="0"/>
              <a:ext cx="114039" cy="255446"/>
            </a:xfrm>
            <a:custGeom>
              <a:avLst/>
              <a:gdLst>
                <a:gd name="txL" fmla="*/ 0 w 155"/>
                <a:gd name="txT" fmla="*/ 0 h 347"/>
                <a:gd name="txR" fmla="*/ 155 w 155"/>
                <a:gd name="txB" fmla="*/ 347 h 347"/>
              </a:gdLst>
              <a:ahLst/>
              <a:cxnLst>
                <a:cxn ang="0">
                  <a:pos x="114039" y="4417"/>
                </a:cxn>
                <a:cxn ang="0">
                  <a:pos x="110360" y="8098"/>
                </a:cxn>
                <a:cxn ang="0">
                  <a:pos x="8829" y="8098"/>
                </a:cxn>
                <a:cxn ang="0">
                  <a:pos x="6622" y="9570"/>
                </a:cxn>
                <a:cxn ang="0">
                  <a:pos x="6622" y="122202"/>
                </a:cxn>
                <a:cxn ang="0">
                  <a:pos x="8829" y="124410"/>
                </a:cxn>
                <a:cxn ang="0">
                  <a:pos x="96381" y="124410"/>
                </a:cxn>
                <a:cxn ang="0">
                  <a:pos x="100060" y="128091"/>
                </a:cxn>
                <a:cxn ang="0">
                  <a:pos x="96381" y="131772"/>
                </a:cxn>
                <a:cxn ang="0">
                  <a:pos x="8829" y="131772"/>
                </a:cxn>
                <a:cxn ang="0">
                  <a:pos x="6622" y="133980"/>
                </a:cxn>
                <a:cxn ang="0">
                  <a:pos x="6622" y="251765"/>
                </a:cxn>
                <a:cxn ang="0">
                  <a:pos x="3679" y="255446"/>
                </a:cxn>
                <a:cxn ang="0">
                  <a:pos x="0" y="251765"/>
                </a:cxn>
                <a:cxn ang="0">
                  <a:pos x="0" y="3681"/>
                </a:cxn>
                <a:cxn ang="0">
                  <a:pos x="3679" y="0"/>
                </a:cxn>
                <a:cxn ang="0">
                  <a:pos x="110360" y="0"/>
                </a:cxn>
                <a:cxn ang="0">
                  <a:pos x="114039" y="4417"/>
                </a:cxn>
              </a:cxnLst>
              <a:rect l="txL" t="txT" r="txR" b="txB"/>
              <a:pathLst>
                <a:path w="155" h="347">
                  <a:moveTo>
                    <a:pt x="155" y="6"/>
                  </a:moveTo>
                  <a:cubicBezTo>
                    <a:pt x="155" y="9"/>
                    <a:pt x="153" y="11"/>
                    <a:pt x="150" y="11"/>
                  </a:cubicBezTo>
                  <a:cubicBezTo>
                    <a:pt x="12" y="11"/>
                    <a:pt x="12" y="11"/>
                    <a:pt x="12" y="11"/>
                  </a:cubicBezTo>
                  <a:cubicBezTo>
                    <a:pt x="10" y="11"/>
                    <a:pt x="9" y="12"/>
                    <a:pt x="9" y="13"/>
                  </a:cubicBezTo>
                  <a:cubicBezTo>
                    <a:pt x="9" y="166"/>
                    <a:pt x="9" y="166"/>
                    <a:pt x="9" y="166"/>
                  </a:cubicBezTo>
                  <a:cubicBezTo>
                    <a:pt x="9" y="168"/>
                    <a:pt x="10" y="169"/>
                    <a:pt x="12" y="169"/>
                  </a:cubicBezTo>
                  <a:cubicBezTo>
                    <a:pt x="131" y="169"/>
                    <a:pt x="131" y="169"/>
                    <a:pt x="131" y="169"/>
                  </a:cubicBezTo>
                  <a:cubicBezTo>
                    <a:pt x="134" y="169"/>
                    <a:pt x="136" y="171"/>
                    <a:pt x="136" y="174"/>
                  </a:cubicBezTo>
                  <a:cubicBezTo>
                    <a:pt x="136" y="177"/>
                    <a:pt x="134" y="179"/>
                    <a:pt x="131" y="179"/>
                  </a:cubicBezTo>
                  <a:cubicBezTo>
                    <a:pt x="12" y="179"/>
                    <a:pt x="12" y="179"/>
                    <a:pt x="12" y="179"/>
                  </a:cubicBezTo>
                  <a:cubicBezTo>
                    <a:pt x="10" y="179"/>
                    <a:pt x="9" y="180"/>
                    <a:pt x="9" y="182"/>
                  </a:cubicBezTo>
                  <a:cubicBezTo>
                    <a:pt x="9" y="342"/>
                    <a:pt x="9" y="342"/>
                    <a:pt x="9" y="342"/>
                  </a:cubicBezTo>
                  <a:cubicBezTo>
                    <a:pt x="9" y="346"/>
                    <a:pt x="8" y="347"/>
                    <a:pt x="5" y="347"/>
                  </a:cubicBezTo>
                  <a:cubicBezTo>
                    <a:pt x="1" y="347"/>
                    <a:pt x="0" y="346"/>
                    <a:pt x="0" y="342"/>
                  </a:cubicBezTo>
                  <a:cubicBezTo>
                    <a:pt x="0" y="5"/>
                    <a:pt x="0" y="5"/>
                    <a:pt x="0" y="5"/>
                  </a:cubicBezTo>
                  <a:cubicBezTo>
                    <a:pt x="0" y="2"/>
                    <a:pt x="1" y="0"/>
                    <a:pt x="5" y="0"/>
                  </a:cubicBezTo>
                  <a:cubicBezTo>
                    <a:pt x="150" y="0"/>
                    <a:pt x="150" y="0"/>
                    <a:pt x="150" y="0"/>
                  </a:cubicBezTo>
                  <a:cubicBezTo>
                    <a:pt x="153" y="0"/>
                    <a:pt x="155" y="2"/>
                    <a:pt x="155" y="6"/>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2" name="Freeform 48"/>
            <p:cNvSpPr>
              <a:spLocks noEditPoints="1"/>
            </p:cNvSpPr>
            <p:nvPr/>
          </p:nvSpPr>
          <p:spPr>
            <a:xfrm>
              <a:off x="346677" y="0"/>
              <a:ext cx="129244" cy="256967"/>
            </a:xfrm>
            <a:custGeom>
              <a:avLst/>
              <a:gdLst>
                <a:gd name="txL" fmla="*/ 0 w 175"/>
                <a:gd name="txT" fmla="*/ 0 h 349"/>
                <a:gd name="txR" fmla="*/ 175 w 175"/>
                <a:gd name="txB" fmla="*/ 349 h 349"/>
              </a:gdLst>
              <a:ahLst/>
              <a:cxnLst>
                <a:cxn ang="0">
                  <a:pos x="129244" y="202481"/>
                </a:cxn>
                <a:cxn ang="0">
                  <a:pos x="112996" y="240769"/>
                </a:cxn>
                <a:cxn ang="0">
                  <a:pos x="74592" y="256967"/>
                </a:cxn>
                <a:cxn ang="0">
                  <a:pos x="54652" y="256967"/>
                </a:cxn>
                <a:cxn ang="0">
                  <a:pos x="16248" y="240769"/>
                </a:cxn>
                <a:cxn ang="0">
                  <a:pos x="0" y="202481"/>
                </a:cxn>
                <a:cxn ang="0">
                  <a:pos x="0" y="54486"/>
                </a:cxn>
                <a:cxn ang="0">
                  <a:pos x="16248" y="15462"/>
                </a:cxn>
                <a:cxn ang="0">
                  <a:pos x="54652" y="0"/>
                </a:cxn>
                <a:cxn ang="0">
                  <a:pos x="74592" y="0"/>
                </a:cxn>
                <a:cxn ang="0">
                  <a:pos x="112996" y="15462"/>
                </a:cxn>
                <a:cxn ang="0">
                  <a:pos x="129244" y="54486"/>
                </a:cxn>
                <a:cxn ang="0">
                  <a:pos x="129244" y="202481"/>
                </a:cxn>
                <a:cxn ang="0">
                  <a:pos x="121859" y="201745"/>
                </a:cxn>
                <a:cxn ang="0">
                  <a:pos x="121859" y="54486"/>
                </a:cxn>
                <a:cxn ang="0">
                  <a:pos x="107826" y="20616"/>
                </a:cxn>
                <a:cxn ang="0">
                  <a:pos x="74592" y="7363"/>
                </a:cxn>
                <a:cxn ang="0">
                  <a:pos x="54652" y="7363"/>
                </a:cxn>
                <a:cxn ang="0">
                  <a:pos x="21418" y="20616"/>
                </a:cxn>
                <a:cxn ang="0">
                  <a:pos x="7385" y="54486"/>
                </a:cxn>
                <a:cxn ang="0">
                  <a:pos x="7385" y="201745"/>
                </a:cxn>
                <a:cxn ang="0">
                  <a:pos x="21418" y="235614"/>
                </a:cxn>
                <a:cxn ang="0">
                  <a:pos x="54652" y="248868"/>
                </a:cxn>
                <a:cxn ang="0">
                  <a:pos x="74592" y="248868"/>
                </a:cxn>
                <a:cxn ang="0">
                  <a:pos x="107826" y="235614"/>
                </a:cxn>
                <a:cxn ang="0">
                  <a:pos x="121859" y="201745"/>
                </a:cxn>
              </a:cxnLst>
              <a:rect l="txL" t="txT" r="txR" b="txB"/>
              <a:pathLst>
                <a:path w="175" h="349">
                  <a:moveTo>
                    <a:pt x="175" y="275"/>
                  </a:moveTo>
                  <a:cubicBezTo>
                    <a:pt x="175" y="295"/>
                    <a:pt x="168" y="312"/>
                    <a:pt x="153" y="327"/>
                  </a:cubicBezTo>
                  <a:cubicBezTo>
                    <a:pt x="139" y="341"/>
                    <a:pt x="121" y="349"/>
                    <a:pt x="101" y="349"/>
                  </a:cubicBezTo>
                  <a:cubicBezTo>
                    <a:pt x="74" y="349"/>
                    <a:pt x="74" y="349"/>
                    <a:pt x="74" y="349"/>
                  </a:cubicBezTo>
                  <a:cubicBezTo>
                    <a:pt x="54" y="349"/>
                    <a:pt x="36" y="341"/>
                    <a:pt x="22" y="327"/>
                  </a:cubicBezTo>
                  <a:cubicBezTo>
                    <a:pt x="7" y="312"/>
                    <a:pt x="0" y="295"/>
                    <a:pt x="0" y="275"/>
                  </a:cubicBezTo>
                  <a:cubicBezTo>
                    <a:pt x="0" y="74"/>
                    <a:pt x="0" y="74"/>
                    <a:pt x="0" y="74"/>
                  </a:cubicBezTo>
                  <a:cubicBezTo>
                    <a:pt x="0" y="53"/>
                    <a:pt x="7" y="36"/>
                    <a:pt x="22" y="21"/>
                  </a:cubicBezTo>
                  <a:cubicBezTo>
                    <a:pt x="36" y="7"/>
                    <a:pt x="54" y="0"/>
                    <a:pt x="74" y="0"/>
                  </a:cubicBezTo>
                  <a:cubicBezTo>
                    <a:pt x="101" y="0"/>
                    <a:pt x="101" y="0"/>
                    <a:pt x="101" y="0"/>
                  </a:cubicBezTo>
                  <a:cubicBezTo>
                    <a:pt x="121" y="0"/>
                    <a:pt x="139" y="7"/>
                    <a:pt x="153" y="21"/>
                  </a:cubicBezTo>
                  <a:cubicBezTo>
                    <a:pt x="168" y="36"/>
                    <a:pt x="175" y="53"/>
                    <a:pt x="175" y="74"/>
                  </a:cubicBezTo>
                  <a:lnTo>
                    <a:pt x="175" y="275"/>
                  </a:lnTo>
                  <a:close/>
                  <a:moveTo>
                    <a:pt x="165" y="274"/>
                  </a:moveTo>
                  <a:cubicBezTo>
                    <a:pt x="165" y="74"/>
                    <a:pt x="165" y="74"/>
                    <a:pt x="165" y="74"/>
                  </a:cubicBezTo>
                  <a:cubicBezTo>
                    <a:pt x="165" y="56"/>
                    <a:pt x="159" y="41"/>
                    <a:pt x="146" y="28"/>
                  </a:cubicBezTo>
                  <a:cubicBezTo>
                    <a:pt x="134" y="16"/>
                    <a:pt x="119" y="10"/>
                    <a:pt x="101" y="10"/>
                  </a:cubicBezTo>
                  <a:cubicBezTo>
                    <a:pt x="74" y="10"/>
                    <a:pt x="74" y="10"/>
                    <a:pt x="74" y="10"/>
                  </a:cubicBezTo>
                  <a:cubicBezTo>
                    <a:pt x="56" y="10"/>
                    <a:pt x="41" y="16"/>
                    <a:pt x="29" y="28"/>
                  </a:cubicBezTo>
                  <a:cubicBezTo>
                    <a:pt x="16" y="41"/>
                    <a:pt x="10" y="56"/>
                    <a:pt x="10" y="74"/>
                  </a:cubicBezTo>
                  <a:cubicBezTo>
                    <a:pt x="10" y="274"/>
                    <a:pt x="10" y="274"/>
                    <a:pt x="10" y="274"/>
                  </a:cubicBezTo>
                  <a:cubicBezTo>
                    <a:pt x="10" y="292"/>
                    <a:pt x="16" y="307"/>
                    <a:pt x="29" y="320"/>
                  </a:cubicBezTo>
                  <a:cubicBezTo>
                    <a:pt x="41" y="332"/>
                    <a:pt x="56" y="338"/>
                    <a:pt x="74" y="338"/>
                  </a:cubicBezTo>
                  <a:cubicBezTo>
                    <a:pt x="101" y="338"/>
                    <a:pt x="101" y="338"/>
                    <a:pt x="101" y="338"/>
                  </a:cubicBezTo>
                  <a:cubicBezTo>
                    <a:pt x="119" y="338"/>
                    <a:pt x="134" y="332"/>
                    <a:pt x="146" y="320"/>
                  </a:cubicBezTo>
                  <a:cubicBezTo>
                    <a:pt x="159" y="307"/>
                    <a:pt x="165" y="292"/>
                    <a:pt x="165" y="274"/>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3" name="Freeform 49"/>
            <p:cNvSpPr/>
            <p:nvPr/>
          </p:nvSpPr>
          <p:spPr>
            <a:xfrm>
              <a:off x="510893" y="0"/>
              <a:ext cx="127723" cy="256967"/>
            </a:xfrm>
            <a:custGeom>
              <a:avLst/>
              <a:gdLst>
                <a:gd name="txL" fmla="*/ 0 w 174"/>
                <a:gd name="txT" fmla="*/ 0 h 349"/>
                <a:gd name="txR" fmla="*/ 174 w 174"/>
                <a:gd name="txB" fmla="*/ 349 h 349"/>
              </a:gdLst>
              <a:ahLst/>
              <a:cxnLst>
                <a:cxn ang="0">
                  <a:pos x="127723" y="202481"/>
                </a:cxn>
                <a:cxn ang="0">
                  <a:pos x="112308" y="240769"/>
                </a:cxn>
                <a:cxn ang="0">
                  <a:pos x="73404" y="256967"/>
                </a:cxn>
                <a:cxn ang="0">
                  <a:pos x="54319" y="256967"/>
                </a:cxn>
                <a:cxn ang="0">
                  <a:pos x="15415" y="240769"/>
                </a:cxn>
                <a:cxn ang="0">
                  <a:pos x="0" y="202481"/>
                </a:cxn>
                <a:cxn ang="0">
                  <a:pos x="0" y="54486"/>
                </a:cxn>
                <a:cxn ang="0">
                  <a:pos x="15415" y="15462"/>
                </a:cxn>
                <a:cxn ang="0">
                  <a:pos x="54319" y="0"/>
                </a:cxn>
                <a:cxn ang="0">
                  <a:pos x="73404" y="0"/>
                </a:cxn>
                <a:cxn ang="0">
                  <a:pos x="102766" y="8099"/>
                </a:cxn>
                <a:cxn ang="0">
                  <a:pos x="122585" y="30188"/>
                </a:cxn>
                <a:cxn ang="0">
                  <a:pos x="121117" y="35342"/>
                </a:cxn>
                <a:cxn ang="0">
                  <a:pos x="115978" y="33133"/>
                </a:cxn>
                <a:cxn ang="0">
                  <a:pos x="73404" y="7363"/>
                </a:cxn>
                <a:cxn ang="0">
                  <a:pos x="54319" y="7363"/>
                </a:cxn>
                <a:cxn ang="0">
                  <a:pos x="20553" y="20616"/>
                </a:cxn>
                <a:cxn ang="0">
                  <a:pos x="6606" y="54486"/>
                </a:cxn>
                <a:cxn ang="0">
                  <a:pos x="6606" y="201745"/>
                </a:cxn>
                <a:cxn ang="0">
                  <a:pos x="20553" y="235614"/>
                </a:cxn>
                <a:cxn ang="0">
                  <a:pos x="54319" y="248868"/>
                </a:cxn>
                <a:cxn ang="0">
                  <a:pos x="73404" y="248868"/>
                </a:cxn>
                <a:cxn ang="0">
                  <a:pos x="107170" y="235614"/>
                </a:cxn>
                <a:cxn ang="0">
                  <a:pos x="121117" y="201745"/>
                </a:cxn>
                <a:cxn ang="0">
                  <a:pos x="121117" y="134006"/>
                </a:cxn>
                <a:cxn ang="0">
                  <a:pos x="118915" y="131797"/>
                </a:cxn>
                <a:cxn ang="0">
                  <a:pos x="74138" y="131797"/>
                </a:cxn>
                <a:cxn ang="0">
                  <a:pos x="70468" y="128115"/>
                </a:cxn>
                <a:cxn ang="0">
                  <a:pos x="74138" y="124434"/>
                </a:cxn>
                <a:cxn ang="0">
                  <a:pos x="124053" y="124434"/>
                </a:cxn>
                <a:cxn ang="0">
                  <a:pos x="127723" y="128115"/>
                </a:cxn>
                <a:cxn ang="0">
                  <a:pos x="127723" y="202481"/>
                </a:cxn>
              </a:cxnLst>
              <a:rect l="txL" t="txT" r="txR" b="txB"/>
              <a:pathLst>
                <a:path w="174" h="349">
                  <a:moveTo>
                    <a:pt x="174" y="275"/>
                  </a:moveTo>
                  <a:cubicBezTo>
                    <a:pt x="174" y="295"/>
                    <a:pt x="167" y="312"/>
                    <a:pt x="153" y="327"/>
                  </a:cubicBezTo>
                  <a:cubicBezTo>
                    <a:pt x="138" y="341"/>
                    <a:pt x="121" y="349"/>
                    <a:pt x="100" y="349"/>
                  </a:cubicBezTo>
                  <a:cubicBezTo>
                    <a:pt x="74" y="349"/>
                    <a:pt x="74" y="349"/>
                    <a:pt x="74" y="349"/>
                  </a:cubicBezTo>
                  <a:cubicBezTo>
                    <a:pt x="53" y="349"/>
                    <a:pt x="36" y="341"/>
                    <a:pt x="21" y="327"/>
                  </a:cubicBezTo>
                  <a:cubicBezTo>
                    <a:pt x="7" y="312"/>
                    <a:pt x="0" y="295"/>
                    <a:pt x="0" y="275"/>
                  </a:cubicBezTo>
                  <a:cubicBezTo>
                    <a:pt x="0" y="74"/>
                    <a:pt x="0" y="74"/>
                    <a:pt x="0" y="74"/>
                  </a:cubicBezTo>
                  <a:cubicBezTo>
                    <a:pt x="0" y="53"/>
                    <a:pt x="7" y="36"/>
                    <a:pt x="21" y="21"/>
                  </a:cubicBezTo>
                  <a:cubicBezTo>
                    <a:pt x="36" y="7"/>
                    <a:pt x="53" y="0"/>
                    <a:pt x="74" y="0"/>
                  </a:cubicBezTo>
                  <a:cubicBezTo>
                    <a:pt x="100" y="0"/>
                    <a:pt x="100" y="0"/>
                    <a:pt x="100" y="0"/>
                  </a:cubicBezTo>
                  <a:cubicBezTo>
                    <a:pt x="115" y="0"/>
                    <a:pt x="128" y="3"/>
                    <a:pt x="140" y="11"/>
                  </a:cubicBezTo>
                  <a:cubicBezTo>
                    <a:pt x="151" y="18"/>
                    <a:pt x="161" y="28"/>
                    <a:pt x="167" y="41"/>
                  </a:cubicBezTo>
                  <a:cubicBezTo>
                    <a:pt x="168" y="44"/>
                    <a:pt x="168" y="46"/>
                    <a:pt x="165" y="48"/>
                  </a:cubicBezTo>
                  <a:cubicBezTo>
                    <a:pt x="162" y="49"/>
                    <a:pt x="160" y="48"/>
                    <a:pt x="158" y="45"/>
                  </a:cubicBezTo>
                  <a:cubicBezTo>
                    <a:pt x="146" y="22"/>
                    <a:pt x="127" y="10"/>
                    <a:pt x="100" y="10"/>
                  </a:cubicBezTo>
                  <a:cubicBezTo>
                    <a:pt x="74" y="10"/>
                    <a:pt x="74" y="10"/>
                    <a:pt x="74" y="10"/>
                  </a:cubicBezTo>
                  <a:cubicBezTo>
                    <a:pt x="56" y="10"/>
                    <a:pt x="41" y="16"/>
                    <a:pt x="28" y="28"/>
                  </a:cubicBezTo>
                  <a:cubicBezTo>
                    <a:pt x="16" y="41"/>
                    <a:pt x="9" y="56"/>
                    <a:pt x="9" y="74"/>
                  </a:cubicBezTo>
                  <a:cubicBezTo>
                    <a:pt x="9" y="274"/>
                    <a:pt x="9" y="274"/>
                    <a:pt x="9" y="274"/>
                  </a:cubicBezTo>
                  <a:cubicBezTo>
                    <a:pt x="9" y="292"/>
                    <a:pt x="16" y="307"/>
                    <a:pt x="28" y="320"/>
                  </a:cubicBezTo>
                  <a:cubicBezTo>
                    <a:pt x="41" y="332"/>
                    <a:pt x="56" y="338"/>
                    <a:pt x="74" y="338"/>
                  </a:cubicBezTo>
                  <a:cubicBezTo>
                    <a:pt x="100" y="338"/>
                    <a:pt x="100" y="338"/>
                    <a:pt x="100" y="338"/>
                  </a:cubicBezTo>
                  <a:cubicBezTo>
                    <a:pt x="118" y="338"/>
                    <a:pt x="133" y="332"/>
                    <a:pt x="146" y="320"/>
                  </a:cubicBezTo>
                  <a:cubicBezTo>
                    <a:pt x="158" y="307"/>
                    <a:pt x="165" y="292"/>
                    <a:pt x="165" y="274"/>
                  </a:cubicBezTo>
                  <a:cubicBezTo>
                    <a:pt x="165" y="182"/>
                    <a:pt x="165" y="182"/>
                    <a:pt x="165" y="182"/>
                  </a:cubicBezTo>
                  <a:cubicBezTo>
                    <a:pt x="165" y="180"/>
                    <a:pt x="164" y="179"/>
                    <a:pt x="162" y="179"/>
                  </a:cubicBezTo>
                  <a:cubicBezTo>
                    <a:pt x="101" y="179"/>
                    <a:pt x="101" y="179"/>
                    <a:pt x="101" y="179"/>
                  </a:cubicBezTo>
                  <a:cubicBezTo>
                    <a:pt x="98" y="179"/>
                    <a:pt x="96" y="177"/>
                    <a:pt x="96" y="174"/>
                  </a:cubicBezTo>
                  <a:cubicBezTo>
                    <a:pt x="96" y="171"/>
                    <a:pt x="98" y="169"/>
                    <a:pt x="101" y="169"/>
                  </a:cubicBezTo>
                  <a:cubicBezTo>
                    <a:pt x="169" y="169"/>
                    <a:pt x="169" y="169"/>
                    <a:pt x="169" y="169"/>
                  </a:cubicBezTo>
                  <a:cubicBezTo>
                    <a:pt x="173" y="169"/>
                    <a:pt x="174" y="171"/>
                    <a:pt x="174" y="174"/>
                  </a:cubicBezTo>
                  <a:lnTo>
                    <a:pt x="174" y="275"/>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4" name="Freeform 50"/>
            <p:cNvSpPr>
              <a:spLocks noEditPoints="1"/>
            </p:cNvSpPr>
            <p:nvPr/>
          </p:nvSpPr>
          <p:spPr>
            <a:xfrm>
              <a:off x="673587" y="0"/>
              <a:ext cx="129244" cy="256967"/>
            </a:xfrm>
            <a:custGeom>
              <a:avLst/>
              <a:gdLst>
                <a:gd name="txL" fmla="*/ 0 w 176"/>
                <a:gd name="txT" fmla="*/ 0 h 348"/>
                <a:gd name="txR" fmla="*/ 176 w 176"/>
                <a:gd name="txB" fmla="*/ 348 h 348"/>
              </a:gdLst>
              <a:ahLst/>
              <a:cxnLst>
                <a:cxn ang="0">
                  <a:pos x="128510" y="76795"/>
                </a:cxn>
                <a:cxn ang="0">
                  <a:pos x="116026" y="111500"/>
                </a:cxn>
                <a:cxn ang="0">
                  <a:pos x="84449" y="130699"/>
                </a:cxn>
                <a:cxn ang="0">
                  <a:pos x="82981" y="132914"/>
                </a:cxn>
                <a:cxn ang="0">
                  <a:pos x="128510" y="251060"/>
                </a:cxn>
                <a:cxn ang="0">
                  <a:pos x="126307" y="256229"/>
                </a:cxn>
                <a:cxn ang="0">
                  <a:pos x="121901" y="254013"/>
                </a:cxn>
                <a:cxn ang="0">
                  <a:pos x="75637" y="133652"/>
                </a:cxn>
                <a:cxn ang="0">
                  <a:pos x="72700" y="132176"/>
                </a:cxn>
                <a:cxn ang="0">
                  <a:pos x="9546" y="132176"/>
                </a:cxn>
                <a:cxn ang="0">
                  <a:pos x="7343" y="134391"/>
                </a:cxn>
                <a:cxn ang="0">
                  <a:pos x="7343" y="252537"/>
                </a:cxn>
                <a:cxn ang="0">
                  <a:pos x="3672" y="256229"/>
                </a:cxn>
                <a:cxn ang="0">
                  <a:pos x="0" y="252537"/>
                </a:cxn>
                <a:cxn ang="0">
                  <a:pos x="0" y="3692"/>
                </a:cxn>
                <a:cxn ang="0">
                  <a:pos x="3672" y="0"/>
                </a:cxn>
                <a:cxn ang="0">
                  <a:pos x="74168" y="0"/>
                </a:cxn>
                <a:cxn ang="0">
                  <a:pos x="112354" y="16245"/>
                </a:cxn>
                <a:cxn ang="0">
                  <a:pos x="128510" y="54642"/>
                </a:cxn>
                <a:cxn ang="0">
                  <a:pos x="128510" y="76795"/>
                </a:cxn>
                <a:cxn ang="0">
                  <a:pos x="121166" y="77533"/>
                </a:cxn>
                <a:cxn ang="0">
                  <a:pos x="121166" y="55381"/>
                </a:cxn>
                <a:cxn ang="0">
                  <a:pos x="107214" y="21414"/>
                </a:cxn>
                <a:cxn ang="0">
                  <a:pos x="74168" y="8123"/>
                </a:cxn>
                <a:cxn ang="0">
                  <a:pos x="9546" y="8123"/>
                </a:cxn>
                <a:cxn ang="0">
                  <a:pos x="7343" y="9599"/>
                </a:cxn>
                <a:cxn ang="0">
                  <a:pos x="7343" y="122576"/>
                </a:cxn>
                <a:cxn ang="0">
                  <a:pos x="9546" y="124791"/>
                </a:cxn>
                <a:cxn ang="0">
                  <a:pos x="74168" y="124791"/>
                </a:cxn>
                <a:cxn ang="0">
                  <a:pos x="107214" y="110762"/>
                </a:cxn>
                <a:cxn ang="0">
                  <a:pos x="121166" y="77533"/>
                </a:cxn>
              </a:cxnLst>
              <a:rect l="txL" t="txT" r="txR" b="txB"/>
              <a:pathLst>
                <a:path w="176" h="348">
                  <a:moveTo>
                    <a:pt x="175" y="104"/>
                  </a:moveTo>
                  <a:cubicBezTo>
                    <a:pt x="175" y="122"/>
                    <a:pt x="169" y="138"/>
                    <a:pt x="158" y="151"/>
                  </a:cubicBezTo>
                  <a:cubicBezTo>
                    <a:pt x="147" y="165"/>
                    <a:pt x="132" y="174"/>
                    <a:pt x="115" y="177"/>
                  </a:cubicBezTo>
                  <a:cubicBezTo>
                    <a:pt x="113" y="177"/>
                    <a:pt x="113" y="178"/>
                    <a:pt x="113" y="180"/>
                  </a:cubicBezTo>
                  <a:cubicBezTo>
                    <a:pt x="175" y="340"/>
                    <a:pt x="175" y="340"/>
                    <a:pt x="175" y="340"/>
                  </a:cubicBezTo>
                  <a:cubicBezTo>
                    <a:pt x="176" y="344"/>
                    <a:pt x="175" y="346"/>
                    <a:pt x="172" y="347"/>
                  </a:cubicBezTo>
                  <a:cubicBezTo>
                    <a:pt x="169" y="348"/>
                    <a:pt x="167" y="347"/>
                    <a:pt x="166" y="344"/>
                  </a:cubicBezTo>
                  <a:cubicBezTo>
                    <a:pt x="103" y="181"/>
                    <a:pt x="103" y="181"/>
                    <a:pt x="103" y="181"/>
                  </a:cubicBezTo>
                  <a:cubicBezTo>
                    <a:pt x="103" y="180"/>
                    <a:pt x="101" y="179"/>
                    <a:pt x="99" y="179"/>
                  </a:cubicBezTo>
                  <a:cubicBezTo>
                    <a:pt x="13" y="179"/>
                    <a:pt x="13" y="179"/>
                    <a:pt x="13" y="179"/>
                  </a:cubicBezTo>
                  <a:cubicBezTo>
                    <a:pt x="11" y="179"/>
                    <a:pt x="10" y="180"/>
                    <a:pt x="10" y="182"/>
                  </a:cubicBezTo>
                  <a:cubicBezTo>
                    <a:pt x="10" y="342"/>
                    <a:pt x="10" y="342"/>
                    <a:pt x="10" y="342"/>
                  </a:cubicBezTo>
                  <a:cubicBezTo>
                    <a:pt x="10" y="346"/>
                    <a:pt x="8" y="347"/>
                    <a:pt x="5" y="347"/>
                  </a:cubicBezTo>
                  <a:cubicBezTo>
                    <a:pt x="2" y="347"/>
                    <a:pt x="0" y="346"/>
                    <a:pt x="0" y="342"/>
                  </a:cubicBezTo>
                  <a:cubicBezTo>
                    <a:pt x="0" y="5"/>
                    <a:pt x="0" y="5"/>
                    <a:pt x="0" y="5"/>
                  </a:cubicBezTo>
                  <a:cubicBezTo>
                    <a:pt x="0" y="2"/>
                    <a:pt x="2" y="0"/>
                    <a:pt x="5" y="0"/>
                  </a:cubicBezTo>
                  <a:cubicBezTo>
                    <a:pt x="101" y="0"/>
                    <a:pt x="101" y="0"/>
                    <a:pt x="101" y="0"/>
                  </a:cubicBezTo>
                  <a:cubicBezTo>
                    <a:pt x="121" y="0"/>
                    <a:pt x="139" y="8"/>
                    <a:pt x="153" y="22"/>
                  </a:cubicBezTo>
                  <a:cubicBezTo>
                    <a:pt x="168" y="36"/>
                    <a:pt x="175" y="54"/>
                    <a:pt x="175" y="74"/>
                  </a:cubicBezTo>
                  <a:lnTo>
                    <a:pt x="175" y="104"/>
                  </a:lnTo>
                  <a:close/>
                  <a:moveTo>
                    <a:pt x="165" y="105"/>
                  </a:moveTo>
                  <a:cubicBezTo>
                    <a:pt x="165" y="75"/>
                    <a:pt x="165" y="75"/>
                    <a:pt x="165" y="75"/>
                  </a:cubicBezTo>
                  <a:cubicBezTo>
                    <a:pt x="165" y="57"/>
                    <a:pt x="159" y="42"/>
                    <a:pt x="146" y="29"/>
                  </a:cubicBezTo>
                  <a:cubicBezTo>
                    <a:pt x="134" y="17"/>
                    <a:pt x="119" y="11"/>
                    <a:pt x="101" y="11"/>
                  </a:cubicBezTo>
                  <a:cubicBezTo>
                    <a:pt x="13" y="11"/>
                    <a:pt x="13" y="11"/>
                    <a:pt x="13" y="11"/>
                  </a:cubicBezTo>
                  <a:cubicBezTo>
                    <a:pt x="11" y="11"/>
                    <a:pt x="10" y="12"/>
                    <a:pt x="10" y="13"/>
                  </a:cubicBezTo>
                  <a:cubicBezTo>
                    <a:pt x="10" y="166"/>
                    <a:pt x="10" y="166"/>
                    <a:pt x="10" y="166"/>
                  </a:cubicBezTo>
                  <a:cubicBezTo>
                    <a:pt x="10" y="168"/>
                    <a:pt x="11" y="169"/>
                    <a:pt x="13" y="169"/>
                  </a:cubicBezTo>
                  <a:cubicBezTo>
                    <a:pt x="101" y="169"/>
                    <a:pt x="101" y="169"/>
                    <a:pt x="101" y="169"/>
                  </a:cubicBezTo>
                  <a:cubicBezTo>
                    <a:pt x="119" y="169"/>
                    <a:pt x="134" y="163"/>
                    <a:pt x="146" y="150"/>
                  </a:cubicBezTo>
                  <a:cubicBezTo>
                    <a:pt x="159" y="138"/>
                    <a:pt x="165" y="123"/>
                    <a:pt x="165" y="105"/>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5" name="Freeform 51"/>
            <p:cNvSpPr>
              <a:spLocks noEditPoints="1"/>
            </p:cNvSpPr>
            <p:nvPr/>
          </p:nvSpPr>
          <p:spPr>
            <a:xfrm>
              <a:off x="836283" y="0"/>
              <a:ext cx="153572" cy="256967"/>
            </a:xfrm>
            <a:custGeom>
              <a:avLst/>
              <a:gdLst>
                <a:gd name="txL" fmla="*/ 0 w 209"/>
                <a:gd name="txT" fmla="*/ 0 h 348"/>
                <a:gd name="txR" fmla="*/ 209 w 209"/>
                <a:gd name="txB" fmla="*/ 348 h 348"/>
              </a:gdLst>
              <a:ahLst/>
              <a:cxnLst>
                <a:cxn ang="0">
                  <a:pos x="153572" y="251798"/>
                </a:cxn>
                <a:cxn ang="0">
                  <a:pos x="150633" y="256229"/>
                </a:cxn>
                <a:cxn ang="0">
                  <a:pos x="146224" y="254013"/>
                </a:cxn>
                <a:cxn ang="0">
                  <a:pos x="131528" y="203801"/>
                </a:cxn>
                <a:cxn ang="0">
                  <a:pos x="128589" y="201586"/>
                </a:cxn>
                <a:cxn ang="0">
                  <a:pos x="24983" y="201586"/>
                </a:cxn>
                <a:cxn ang="0">
                  <a:pos x="22779" y="203801"/>
                </a:cxn>
                <a:cxn ang="0">
                  <a:pos x="8083" y="254013"/>
                </a:cxn>
                <a:cxn ang="0">
                  <a:pos x="3674" y="256229"/>
                </a:cxn>
                <a:cxn ang="0">
                  <a:pos x="735" y="251798"/>
                </a:cxn>
                <a:cxn ang="0">
                  <a:pos x="73479" y="2954"/>
                </a:cxn>
                <a:cxn ang="0">
                  <a:pos x="77153" y="0"/>
                </a:cxn>
                <a:cxn ang="0">
                  <a:pos x="80827" y="2954"/>
                </a:cxn>
                <a:cxn ang="0">
                  <a:pos x="153572" y="251798"/>
                </a:cxn>
                <a:cxn ang="0">
                  <a:pos x="128589" y="192725"/>
                </a:cxn>
                <a:cxn ang="0">
                  <a:pos x="77888" y="19937"/>
                </a:cxn>
                <a:cxn ang="0">
                  <a:pos x="77153" y="19199"/>
                </a:cxn>
                <a:cxn ang="0">
                  <a:pos x="76419" y="19937"/>
                </a:cxn>
                <a:cxn ang="0">
                  <a:pos x="26453" y="192725"/>
                </a:cxn>
                <a:cxn ang="0">
                  <a:pos x="27922" y="194202"/>
                </a:cxn>
                <a:cxn ang="0">
                  <a:pos x="127119" y="194202"/>
                </a:cxn>
                <a:cxn ang="0">
                  <a:pos x="128589" y="192725"/>
                </a:cxn>
              </a:cxnLst>
              <a:rect l="txL" t="txT" r="txR" b="txB"/>
              <a:pathLst>
                <a:path w="209" h="348">
                  <a:moveTo>
                    <a:pt x="209" y="341"/>
                  </a:moveTo>
                  <a:cubicBezTo>
                    <a:pt x="209" y="344"/>
                    <a:pt x="208" y="346"/>
                    <a:pt x="205" y="347"/>
                  </a:cubicBezTo>
                  <a:cubicBezTo>
                    <a:pt x="202" y="348"/>
                    <a:pt x="200" y="347"/>
                    <a:pt x="199" y="344"/>
                  </a:cubicBezTo>
                  <a:cubicBezTo>
                    <a:pt x="179" y="276"/>
                    <a:pt x="179" y="276"/>
                    <a:pt x="179" y="276"/>
                  </a:cubicBezTo>
                  <a:cubicBezTo>
                    <a:pt x="178" y="274"/>
                    <a:pt x="177" y="273"/>
                    <a:pt x="175" y="273"/>
                  </a:cubicBezTo>
                  <a:cubicBezTo>
                    <a:pt x="34" y="273"/>
                    <a:pt x="34" y="273"/>
                    <a:pt x="34" y="273"/>
                  </a:cubicBezTo>
                  <a:cubicBezTo>
                    <a:pt x="32" y="273"/>
                    <a:pt x="31" y="274"/>
                    <a:pt x="31" y="276"/>
                  </a:cubicBezTo>
                  <a:cubicBezTo>
                    <a:pt x="11" y="344"/>
                    <a:pt x="11" y="344"/>
                    <a:pt x="11" y="344"/>
                  </a:cubicBezTo>
                  <a:cubicBezTo>
                    <a:pt x="10" y="347"/>
                    <a:pt x="8" y="348"/>
                    <a:pt x="5" y="347"/>
                  </a:cubicBezTo>
                  <a:cubicBezTo>
                    <a:pt x="2" y="346"/>
                    <a:pt x="0" y="344"/>
                    <a:pt x="1" y="341"/>
                  </a:cubicBezTo>
                  <a:cubicBezTo>
                    <a:pt x="100" y="4"/>
                    <a:pt x="100" y="4"/>
                    <a:pt x="100" y="4"/>
                  </a:cubicBezTo>
                  <a:cubicBezTo>
                    <a:pt x="101" y="2"/>
                    <a:pt x="102" y="0"/>
                    <a:pt x="105" y="0"/>
                  </a:cubicBezTo>
                  <a:cubicBezTo>
                    <a:pt x="107" y="0"/>
                    <a:pt x="109" y="2"/>
                    <a:pt x="110" y="4"/>
                  </a:cubicBezTo>
                  <a:lnTo>
                    <a:pt x="209" y="341"/>
                  </a:lnTo>
                  <a:close/>
                  <a:moveTo>
                    <a:pt x="175" y="261"/>
                  </a:moveTo>
                  <a:cubicBezTo>
                    <a:pt x="106" y="27"/>
                    <a:pt x="106" y="27"/>
                    <a:pt x="106" y="27"/>
                  </a:cubicBezTo>
                  <a:cubicBezTo>
                    <a:pt x="106" y="26"/>
                    <a:pt x="105" y="26"/>
                    <a:pt x="105" y="26"/>
                  </a:cubicBezTo>
                  <a:cubicBezTo>
                    <a:pt x="104" y="26"/>
                    <a:pt x="104" y="26"/>
                    <a:pt x="104" y="27"/>
                  </a:cubicBezTo>
                  <a:cubicBezTo>
                    <a:pt x="36" y="261"/>
                    <a:pt x="36" y="261"/>
                    <a:pt x="36" y="261"/>
                  </a:cubicBezTo>
                  <a:cubicBezTo>
                    <a:pt x="35" y="262"/>
                    <a:pt x="36" y="263"/>
                    <a:pt x="38" y="263"/>
                  </a:cubicBezTo>
                  <a:cubicBezTo>
                    <a:pt x="173" y="263"/>
                    <a:pt x="173" y="263"/>
                    <a:pt x="173" y="263"/>
                  </a:cubicBezTo>
                  <a:cubicBezTo>
                    <a:pt x="175" y="263"/>
                    <a:pt x="175" y="262"/>
                    <a:pt x="175" y="261"/>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6" name="Freeform 52"/>
            <p:cNvSpPr>
              <a:spLocks noEditPoints="1"/>
            </p:cNvSpPr>
            <p:nvPr/>
          </p:nvSpPr>
          <p:spPr>
            <a:xfrm>
              <a:off x="1024827" y="0"/>
              <a:ext cx="129244" cy="255446"/>
            </a:xfrm>
            <a:custGeom>
              <a:avLst/>
              <a:gdLst>
                <a:gd name="txL" fmla="*/ 0 w 175"/>
                <a:gd name="txT" fmla="*/ 0 h 347"/>
                <a:gd name="txR" fmla="*/ 175 w 175"/>
                <a:gd name="txB" fmla="*/ 347 h 347"/>
              </a:gdLst>
              <a:ahLst/>
              <a:cxnLst>
                <a:cxn ang="0">
                  <a:pos x="129244" y="77296"/>
                </a:cxn>
                <a:cxn ang="0">
                  <a:pos x="113735" y="115576"/>
                </a:cxn>
                <a:cxn ang="0">
                  <a:pos x="74592" y="131772"/>
                </a:cxn>
                <a:cxn ang="0">
                  <a:pos x="9601" y="131772"/>
                </a:cxn>
                <a:cxn ang="0">
                  <a:pos x="7385" y="133980"/>
                </a:cxn>
                <a:cxn ang="0">
                  <a:pos x="7385" y="251765"/>
                </a:cxn>
                <a:cxn ang="0">
                  <a:pos x="3693" y="255446"/>
                </a:cxn>
                <a:cxn ang="0">
                  <a:pos x="0" y="251765"/>
                </a:cxn>
                <a:cxn ang="0">
                  <a:pos x="0" y="3681"/>
                </a:cxn>
                <a:cxn ang="0">
                  <a:pos x="3693" y="0"/>
                </a:cxn>
                <a:cxn ang="0">
                  <a:pos x="74592" y="0"/>
                </a:cxn>
                <a:cxn ang="0">
                  <a:pos x="113735" y="16195"/>
                </a:cxn>
                <a:cxn ang="0">
                  <a:pos x="129244" y="55212"/>
                </a:cxn>
                <a:cxn ang="0">
                  <a:pos x="129244" y="77296"/>
                </a:cxn>
                <a:cxn ang="0">
                  <a:pos x="121859" y="77296"/>
                </a:cxn>
                <a:cxn ang="0">
                  <a:pos x="121859" y="55212"/>
                </a:cxn>
                <a:cxn ang="0">
                  <a:pos x="108565" y="21349"/>
                </a:cxn>
                <a:cxn ang="0">
                  <a:pos x="74592" y="8098"/>
                </a:cxn>
                <a:cxn ang="0">
                  <a:pos x="9601" y="8098"/>
                </a:cxn>
                <a:cxn ang="0">
                  <a:pos x="7385" y="9570"/>
                </a:cxn>
                <a:cxn ang="0">
                  <a:pos x="7385" y="122202"/>
                </a:cxn>
                <a:cxn ang="0">
                  <a:pos x="9601" y="124410"/>
                </a:cxn>
                <a:cxn ang="0">
                  <a:pos x="74592" y="124410"/>
                </a:cxn>
                <a:cxn ang="0">
                  <a:pos x="108565" y="110423"/>
                </a:cxn>
                <a:cxn ang="0">
                  <a:pos x="121859" y="77296"/>
                </a:cxn>
              </a:cxnLst>
              <a:rect l="txL" t="txT" r="txR" b="txB"/>
              <a:pathLst>
                <a:path w="175" h="347">
                  <a:moveTo>
                    <a:pt x="175" y="105"/>
                  </a:moveTo>
                  <a:cubicBezTo>
                    <a:pt x="175" y="125"/>
                    <a:pt x="168" y="143"/>
                    <a:pt x="154" y="157"/>
                  </a:cubicBezTo>
                  <a:cubicBezTo>
                    <a:pt x="139" y="172"/>
                    <a:pt x="122" y="179"/>
                    <a:pt x="101" y="179"/>
                  </a:cubicBezTo>
                  <a:cubicBezTo>
                    <a:pt x="13" y="179"/>
                    <a:pt x="13" y="179"/>
                    <a:pt x="13" y="179"/>
                  </a:cubicBezTo>
                  <a:cubicBezTo>
                    <a:pt x="11" y="179"/>
                    <a:pt x="10" y="180"/>
                    <a:pt x="10" y="182"/>
                  </a:cubicBezTo>
                  <a:cubicBezTo>
                    <a:pt x="10" y="342"/>
                    <a:pt x="10" y="342"/>
                    <a:pt x="10" y="342"/>
                  </a:cubicBezTo>
                  <a:cubicBezTo>
                    <a:pt x="10" y="346"/>
                    <a:pt x="9" y="347"/>
                    <a:pt x="5" y="347"/>
                  </a:cubicBezTo>
                  <a:cubicBezTo>
                    <a:pt x="2" y="347"/>
                    <a:pt x="0" y="346"/>
                    <a:pt x="0" y="342"/>
                  </a:cubicBezTo>
                  <a:cubicBezTo>
                    <a:pt x="0" y="5"/>
                    <a:pt x="0" y="5"/>
                    <a:pt x="0" y="5"/>
                  </a:cubicBezTo>
                  <a:cubicBezTo>
                    <a:pt x="0" y="2"/>
                    <a:pt x="2" y="0"/>
                    <a:pt x="5" y="0"/>
                  </a:cubicBezTo>
                  <a:cubicBezTo>
                    <a:pt x="101" y="0"/>
                    <a:pt x="101" y="0"/>
                    <a:pt x="101" y="0"/>
                  </a:cubicBezTo>
                  <a:cubicBezTo>
                    <a:pt x="122" y="0"/>
                    <a:pt x="139" y="8"/>
                    <a:pt x="154" y="22"/>
                  </a:cubicBezTo>
                  <a:cubicBezTo>
                    <a:pt x="168" y="37"/>
                    <a:pt x="175" y="54"/>
                    <a:pt x="175" y="75"/>
                  </a:cubicBezTo>
                  <a:lnTo>
                    <a:pt x="175" y="105"/>
                  </a:lnTo>
                  <a:close/>
                  <a:moveTo>
                    <a:pt x="165" y="105"/>
                  </a:moveTo>
                  <a:cubicBezTo>
                    <a:pt x="165" y="75"/>
                    <a:pt x="165" y="75"/>
                    <a:pt x="165" y="75"/>
                  </a:cubicBezTo>
                  <a:cubicBezTo>
                    <a:pt x="165" y="57"/>
                    <a:pt x="159" y="42"/>
                    <a:pt x="147" y="29"/>
                  </a:cubicBezTo>
                  <a:cubicBezTo>
                    <a:pt x="134" y="17"/>
                    <a:pt x="119" y="11"/>
                    <a:pt x="101" y="11"/>
                  </a:cubicBezTo>
                  <a:cubicBezTo>
                    <a:pt x="13" y="11"/>
                    <a:pt x="13" y="11"/>
                    <a:pt x="13" y="11"/>
                  </a:cubicBezTo>
                  <a:cubicBezTo>
                    <a:pt x="11" y="11"/>
                    <a:pt x="10" y="12"/>
                    <a:pt x="10" y="13"/>
                  </a:cubicBezTo>
                  <a:cubicBezTo>
                    <a:pt x="10" y="166"/>
                    <a:pt x="10" y="166"/>
                    <a:pt x="10" y="166"/>
                  </a:cubicBezTo>
                  <a:cubicBezTo>
                    <a:pt x="10" y="168"/>
                    <a:pt x="11" y="169"/>
                    <a:pt x="13" y="169"/>
                  </a:cubicBezTo>
                  <a:cubicBezTo>
                    <a:pt x="101" y="169"/>
                    <a:pt x="101" y="169"/>
                    <a:pt x="101" y="169"/>
                  </a:cubicBezTo>
                  <a:cubicBezTo>
                    <a:pt x="119" y="169"/>
                    <a:pt x="134" y="163"/>
                    <a:pt x="147" y="150"/>
                  </a:cubicBezTo>
                  <a:cubicBezTo>
                    <a:pt x="159" y="138"/>
                    <a:pt x="165" y="123"/>
                    <a:pt x="165" y="105"/>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7" name="Freeform 53"/>
            <p:cNvSpPr/>
            <p:nvPr/>
          </p:nvSpPr>
          <p:spPr>
            <a:xfrm>
              <a:off x="1187521" y="0"/>
              <a:ext cx="129244" cy="255446"/>
            </a:xfrm>
            <a:custGeom>
              <a:avLst/>
              <a:gdLst>
                <a:gd name="txL" fmla="*/ 0 w 175"/>
                <a:gd name="txT" fmla="*/ 0 h 347"/>
                <a:gd name="txR" fmla="*/ 175 w 175"/>
                <a:gd name="txB" fmla="*/ 347 h 347"/>
              </a:gdLst>
              <a:ahLst/>
              <a:cxnLst>
                <a:cxn ang="0">
                  <a:pos x="129244" y="251765"/>
                </a:cxn>
                <a:cxn ang="0">
                  <a:pos x="125551" y="255446"/>
                </a:cxn>
                <a:cxn ang="0">
                  <a:pos x="121859" y="251765"/>
                </a:cxn>
                <a:cxn ang="0">
                  <a:pos x="121859" y="133980"/>
                </a:cxn>
                <a:cxn ang="0">
                  <a:pos x="119643" y="131772"/>
                </a:cxn>
                <a:cxn ang="0">
                  <a:pos x="8862" y="131772"/>
                </a:cxn>
                <a:cxn ang="0">
                  <a:pos x="7385" y="133980"/>
                </a:cxn>
                <a:cxn ang="0">
                  <a:pos x="7385" y="251765"/>
                </a:cxn>
                <a:cxn ang="0">
                  <a:pos x="3693" y="255446"/>
                </a:cxn>
                <a:cxn ang="0">
                  <a:pos x="0" y="251765"/>
                </a:cxn>
                <a:cxn ang="0">
                  <a:pos x="0" y="3681"/>
                </a:cxn>
                <a:cxn ang="0">
                  <a:pos x="3693" y="0"/>
                </a:cxn>
                <a:cxn ang="0">
                  <a:pos x="7385" y="3681"/>
                </a:cxn>
                <a:cxn ang="0">
                  <a:pos x="7385" y="122202"/>
                </a:cxn>
                <a:cxn ang="0">
                  <a:pos x="8862" y="124410"/>
                </a:cxn>
                <a:cxn ang="0">
                  <a:pos x="119643" y="124410"/>
                </a:cxn>
                <a:cxn ang="0">
                  <a:pos x="121859" y="122202"/>
                </a:cxn>
                <a:cxn ang="0">
                  <a:pos x="121859" y="3681"/>
                </a:cxn>
                <a:cxn ang="0">
                  <a:pos x="125551" y="0"/>
                </a:cxn>
                <a:cxn ang="0">
                  <a:pos x="129244" y="3681"/>
                </a:cxn>
                <a:cxn ang="0">
                  <a:pos x="129244" y="251765"/>
                </a:cxn>
              </a:cxnLst>
              <a:rect l="txL" t="txT" r="txR" b="txB"/>
              <a:pathLst>
                <a:path w="175" h="347">
                  <a:moveTo>
                    <a:pt x="175" y="342"/>
                  </a:moveTo>
                  <a:cubicBezTo>
                    <a:pt x="175" y="346"/>
                    <a:pt x="173" y="347"/>
                    <a:pt x="170" y="347"/>
                  </a:cubicBezTo>
                  <a:cubicBezTo>
                    <a:pt x="167" y="347"/>
                    <a:pt x="165" y="346"/>
                    <a:pt x="165" y="342"/>
                  </a:cubicBezTo>
                  <a:cubicBezTo>
                    <a:pt x="165" y="182"/>
                    <a:pt x="165" y="182"/>
                    <a:pt x="165" y="182"/>
                  </a:cubicBezTo>
                  <a:cubicBezTo>
                    <a:pt x="165" y="180"/>
                    <a:pt x="164" y="179"/>
                    <a:pt x="162" y="179"/>
                  </a:cubicBezTo>
                  <a:cubicBezTo>
                    <a:pt x="12" y="179"/>
                    <a:pt x="12" y="179"/>
                    <a:pt x="12" y="179"/>
                  </a:cubicBezTo>
                  <a:cubicBezTo>
                    <a:pt x="11" y="179"/>
                    <a:pt x="10" y="180"/>
                    <a:pt x="10" y="182"/>
                  </a:cubicBezTo>
                  <a:cubicBezTo>
                    <a:pt x="10" y="342"/>
                    <a:pt x="10" y="342"/>
                    <a:pt x="10" y="342"/>
                  </a:cubicBezTo>
                  <a:cubicBezTo>
                    <a:pt x="10" y="346"/>
                    <a:pt x="8" y="347"/>
                    <a:pt x="5" y="347"/>
                  </a:cubicBezTo>
                  <a:cubicBezTo>
                    <a:pt x="2" y="347"/>
                    <a:pt x="0" y="346"/>
                    <a:pt x="0" y="342"/>
                  </a:cubicBezTo>
                  <a:cubicBezTo>
                    <a:pt x="0" y="5"/>
                    <a:pt x="0" y="5"/>
                    <a:pt x="0" y="5"/>
                  </a:cubicBezTo>
                  <a:cubicBezTo>
                    <a:pt x="0" y="2"/>
                    <a:pt x="2" y="0"/>
                    <a:pt x="5" y="0"/>
                  </a:cubicBezTo>
                  <a:cubicBezTo>
                    <a:pt x="8" y="0"/>
                    <a:pt x="10" y="2"/>
                    <a:pt x="10" y="5"/>
                  </a:cubicBezTo>
                  <a:cubicBezTo>
                    <a:pt x="10" y="166"/>
                    <a:pt x="10" y="166"/>
                    <a:pt x="10" y="166"/>
                  </a:cubicBezTo>
                  <a:cubicBezTo>
                    <a:pt x="10" y="168"/>
                    <a:pt x="11" y="169"/>
                    <a:pt x="12" y="169"/>
                  </a:cubicBezTo>
                  <a:cubicBezTo>
                    <a:pt x="162" y="169"/>
                    <a:pt x="162" y="169"/>
                    <a:pt x="162" y="169"/>
                  </a:cubicBezTo>
                  <a:cubicBezTo>
                    <a:pt x="164" y="169"/>
                    <a:pt x="165" y="168"/>
                    <a:pt x="165" y="166"/>
                  </a:cubicBezTo>
                  <a:cubicBezTo>
                    <a:pt x="165" y="5"/>
                    <a:pt x="165" y="5"/>
                    <a:pt x="165" y="5"/>
                  </a:cubicBezTo>
                  <a:cubicBezTo>
                    <a:pt x="165" y="2"/>
                    <a:pt x="167" y="0"/>
                    <a:pt x="170" y="0"/>
                  </a:cubicBezTo>
                  <a:cubicBezTo>
                    <a:pt x="173" y="0"/>
                    <a:pt x="175" y="2"/>
                    <a:pt x="175" y="5"/>
                  </a:cubicBezTo>
                  <a:lnTo>
                    <a:pt x="175" y="342"/>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8" name="Freeform 54"/>
            <p:cNvSpPr/>
            <p:nvPr/>
          </p:nvSpPr>
          <p:spPr>
            <a:xfrm>
              <a:off x="1351737" y="0"/>
              <a:ext cx="7603" cy="255446"/>
            </a:xfrm>
            <a:custGeom>
              <a:avLst/>
              <a:gdLst>
                <a:gd name="txL" fmla="*/ 0 w 10"/>
                <a:gd name="txT" fmla="*/ 0 h 347"/>
                <a:gd name="txR" fmla="*/ 10 w 10"/>
                <a:gd name="txB" fmla="*/ 347 h 347"/>
              </a:gdLst>
              <a:ahLst/>
              <a:cxnLst>
                <a:cxn ang="0">
                  <a:pos x="7603" y="251765"/>
                </a:cxn>
                <a:cxn ang="0">
                  <a:pos x="3802" y="255446"/>
                </a:cxn>
                <a:cxn ang="0">
                  <a:pos x="0" y="251765"/>
                </a:cxn>
                <a:cxn ang="0">
                  <a:pos x="0" y="3681"/>
                </a:cxn>
                <a:cxn ang="0">
                  <a:pos x="3802" y="0"/>
                </a:cxn>
                <a:cxn ang="0">
                  <a:pos x="7603" y="3681"/>
                </a:cxn>
                <a:cxn ang="0">
                  <a:pos x="7603" y="251765"/>
                </a:cxn>
              </a:cxnLst>
              <a:rect l="txL" t="txT" r="txR" b="txB"/>
              <a:pathLst>
                <a:path w="10" h="347">
                  <a:moveTo>
                    <a:pt x="10" y="342"/>
                  </a:moveTo>
                  <a:cubicBezTo>
                    <a:pt x="10" y="346"/>
                    <a:pt x="8" y="347"/>
                    <a:pt x="5" y="347"/>
                  </a:cubicBezTo>
                  <a:cubicBezTo>
                    <a:pt x="2" y="347"/>
                    <a:pt x="0" y="346"/>
                    <a:pt x="0" y="342"/>
                  </a:cubicBezTo>
                  <a:cubicBezTo>
                    <a:pt x="0" y="5"/>
                    <a:pt x="0" y="5"/>
                    <a:pt x="0" y="5"/>
                  </a:cubicBezTo>
                  <a:cubicBezTo>
                    <a:pt x="0" y="2"/>
                    <a:pt x="2" y="0"/>
                    <a:pt x="5" y="0"/>
                  </a:cubicBezTo>
                  <a:cubicBezTo>
                    <a:pt x="8" y="0"/>
                    <a:pt x="10" y="2"/>
                    <a:pt x="10" y="5"/>
                  </a:cubicBezTo>
                  <a:lnTo>
                    <a:pt x="10" y="342"/>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9" name="Freeform 55"/>
            <p:cNvSpPr/>
            <p:nvPr/>
          </p:nvSpPr>
          <p:spPr>
            <a:xfrm>
              <a:off x="1394311" y="0"/>
              <a:ext cx="123162" cy="256967"/>
            </a:xfrm>
            <a:custGeom>
              <a:avLst/>
              <a:gdLst>
                <a:gd name="txL" fmla="*/ 0 w 169"/>
                <a:gd name="txT" fmla="*/ 0 h 349"/>
                <a:gd name="txR" fmla="*/ 169 w 169"/>
                <a:gd name="txB" fmla="*/ 349 h 349"/>
              </a:gdLst>
              <a:ahLst/>
              <a:cxnLst>
                <a:cxn ang="0">
                  <a:pos x="122433" y="30188"/>
                </a:cxn>
                <a:cxn ang="0">
                  <a:pos x="120976" y="35342"/>
                </a:cxn>
                <a:cxn ang="0">
                  <a:pos x="115874" y="33870"/>
                </a:cxn>
                <a:cxn ang="0">
                  <a:pos x="98384" y="13990"/>
                </a:cxn>
                <a:cxn ang="0">
                  <a:pos x="73606" y="7363"/>
                </a:cxn>
                <a:cxn ang="0">
                  <a:pos x="53929" y="7363"/>
                </a:cxn>
                <a:cxn ang="0">
                  <a:pos x="21134" y="20616"/>
                </a:cxn>
                <a:cxn ang="0">
                  <a:pos x="7288" y="54486"/>
                </a:cxn>
                <a:cxn ang="0">
                  <a:pos x="7288" y="201745"/>
                </a:cxn>
                <a:cxn ang="0">
                  <a:pos x="21134" y="235614"/>
                </a:cxn>
                <a:cxn ang="0">
                  <a:pos x="53929" y="248868"/>
                </a:cxn>
                <a:cxn ang="0">
                  <a:pos x="73606" y="248868"/>
                </a:cxn>
                <a:cxn ang="0">
                  <a:pos x="115874" y="223097"/>
                </a:cxn>
                <a:cxn ang="0">
                  <a:pos x="120247" y="220889"/>
                </a:cxn>
                <a:cxn ang="0">
                  <a:pos x="122433" y="226043"/>
                </a:cxn>
                <a:cxn ang="0">
                  <a:pos x="102028" y="248131"/>
                </a:cxn>
                <a:cxn ang="0">
                  <a:pos x="73606" y="256967"/>
                </a:cxn>
                <a:cxn ang="0">
                  <a:pos x="53929" y="256967"/>
                </a:cxn>
                <a:cxn ang="0">
                  <a:pos x="16033" y="240769"/>
                </a:cxn>
                <a:cxn ang="0">
                  <a:pos x="0" y="202481"/>
                </a:cxn>
                <a:cxn ang="0">
                  <a:pos x="0" y="54486"/>
                </a:cxn>
                <a:cxn ang="0">
                  <a:pos x="16033" y="15462"/>
                </a:cxn>
                <a:cxn ang="0">
                  <a:pos x="53929" y="0"/>
                </a:cxn>
                <a:cxn ang="0">
                  <a:pos x="73606" y="0"/>
                </a:cxn>
                <a:cxn ang="0">
                  <a:pos x="102756" y="8099"/>
                </a:cxn>
                <a:cxn ang="0">
                  <a:pos x="122433" y="30188"/>
                </a:cxn>
              </a:cxnLst>
              <a:rect l="txL" t="txT" r="txR" b="txB"/>
              <a:pathLst>
                <a:path w="169" h="349">
                  <a:moveTo>
                    <a:pt x="168" y="41"/>
                  </a:moveTo>
                  <a:cubicBezTo>
                    <a:pt x="169" y="44"/>
                    <a:pt x="169" y="47"/>
                    <a:pt x="166" y="48"/>
                  </a:cubicBezTo>
                  <a:cubicBezTo>
                    <a:pt x="163" y="50"/>
                    <a:pt x="160" y="49"/>
                    <a:pt x="159" y="46"/>
                  </a:cubicBezTo>
                  <a:cubicBezTo>
                    <a:pt x="154" y="35"/>
                    <a:pt x="146" y="26"/>
                    <a:pt x="135" y="19"/>
                  </a:cubicBezTo>
                  <a:cubicBezTo>
                    <a:pt x="125" y="13"/>
                    <a:pt x="114" y="10"/>
                    <a:pt x="101" y="10"/>
                  </a:cubicBezTo>
                  <a:cubicBezTo>
                    <a:pt x="74" y="10"/>
                    <a:pt x="74" y="10"/>
                    <a:pt x="74" y="10"/>
                  </a:cubicBezTo>
                  <a:cubicBezTo>
                    <a:pt x="56" y="10"/>
                    <a:pt x="41" y="16"/>
                    <a:pt x="29" y="28"/>
                  </a:cubicBezTo>
                  <a:cubicBezTo>
                    <a:pt x="16" y="41"/>
                    <a:pt x="10" y="56"/>
                    <a:pt x="10" y="74"/>
                  </a:cubicBezTo>
                  <a:cubicBezTo>
                    <a:pt x="10" y="274"/>
                    <a:pt x="10" y="274"/>
                    <a:pt x="10" y="274"/>
                  </a:cubicBezTo>
                  <a:cubicBezTo>
                    <a:pt x="10" y="292"/>
                    <a:pt x="16" y="307"/>
                    <a:pt x="29" y="320"/>
                  </a:cubicBezTo>
                  <a:cubicBezTo>
                    <a:pt x="41" y="332"/>
                    <a:pt x="56" y="338"/>
                    <a:pt x="74" y="338"/>
                  </a:cubicBezTo>
                  <a:cubicBezTo>
                    <a:pt x="101" y="338"/>
                    <a:pt x="101" y="338"/>
                    <a:pt x="101" y="338"/>
                  </a:cubicBezTo>
                  <a:cubicBezTo>
                    <a:pt x="128" y="338"/>
                    <a:pt x="147" y="326"/>
                    <a:pt x="159" y="303"/>
                  </a:cubicBezTo>
                  <a:cubicBezTo>
                    <a:pt x="160" y="300"/>
                    <a:pt x="163" y="299"/>
                    <a:pt x="165" y="300"/>
                  </a:cubicBezTo>
                  <a:cubicBezTo>
                    <a:pt x="168" y="302"/>
                    <a:pt x="169" y="304"/>
                    <a:pt x="168" y="307"/>
                  </a:cubicBezTo>
                  <a:cubicBezTo>
                    <a:pt x="161" y="320"/>
                    <a:pt x="152" y="330"/>
                    <a:pt x="140" y="337"/>
                  </a:cubicBezTo>
                  <a:cubicBezTo>
                    <a:pt x="128" y="345"/>
                    <a:pt x="115" y="349"/>
                    <a:pt x="101" y="349"/>
                  </a:cubicBezTo>
                  <a:cubicBezTo>
                    <a:pt x="74" y="349"/>
                    <a:pt x="74" y="349"/>
                    <a:pt x="74" y="349"/>
                  </a:cubicBezTo>
                  <a:cubicBezTo>
                    <a:pt x="54" y="349"/>
                    <a:pt x="36" y="341"/>
                    <a:pt x="22" y="327"/>
                  </a:cubicBezTo>
                  <a:cubicBezTo>
                    <a:pt x="8" y="312"/>
                    <a:pt x="0" y="295"/>
                    <a:pt x="0" y="275"/>
                  </a:cubicBezTo>
                  <a:cubicBezTo>
                    <a:pt x="0" y="74"/>
                    <a:pt x="0" y="74"/>
                    <a:pt x="0" y="74"/>
                  </a:cubicBezTo>
                  <a:cubicBezTo>
                    <a:pt x="0" y="53"/>
                    <a:pt x="8" y="36"/>
                    <a:pt x="22" y="21"/>
                  </a:cubicBezTo>
                  <a:cubicBezTo>
                    <a:pt x="36" y="7"/>
                    <a:pt x="54" y="0"/>
                    <a:pt x="74" y="0"/>
                  </a:cubicBezTo>
                  <a:cubicBezTo>
                    <a:pt x="101" y="0"/>
                    <a:pt x="101" y="0"/>
                    <a:pt x="101" y="0"/>
                  </a:cubicBezTo>
                  <a:cubicBezTo>
                    <a:pt x="115" y="0"/>
                    <a:pt x="128" y="3"/>
                    <a:pt x="141" y="11"/>
                  </a:cubicBezTo>
                  <a:cubicBezTo>
                    <a:pt x="153" y="18"/>
                    <a:pt x="162" y="29"/>
                    <a:pt x="168" y="41"/>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0" name="Freeform 56"/>
            <p:cNvSpPr/>
            <p:nvPr/>
          </p:nvSpPr>
          <p:spPr>
            <a:xfrm>
              <a:off x="1552445" y="0"/>
              <a:ext cx="124682" cy="256967"/>
            </a:xfrm>
            <a:custGeom>
              <a:avLst/>
              <a:gdLst>
                <a:gd name="txL" fmla="*/ 0 w 169"/>
                <a:gd name="txT" fmla="*/ 0 h 349"/>
                <a:gd name="txR" fmla="*/ 169 w 169"/>
                <a:gd name="txB" fmla="*/ 349 h 349"/>
              </a:gdLst>
              <a:ahLst/>
              <a:cxnLst>
                <a:cxn ang="0">
                  <a:pos x="123206" y="29452"/>
                </a:cxn>
                <a:cxn ang="0">
                  <a:pos x="122469" y="34606"/>
                </a:cxn>
                <a:cxn ang="0">
                  <a:pos x="117304" y="33870"/>
                </a:cxn>
                <a:cxn ang="0">
                  <a:pos x="62710" y="6627"/>
                </a:cxn>
                <a:cxn ang="0">
                  <a:pos x="61234" y="6627"/>
                </a:cxn>
                <a:cxn ang="0">
                  <a:pos x="22871" y="22825"/>
                </a:cxn>
                <a:cxn ang="0">
                  <a:pos x="7378" y="61112"/>
                </a:cxn>
                <a:cxn ang="0">
                  <a:pos x="33937" y="106763"/>
                </a:cxn>
                <a:cxn ang="0">
                  <a:pos x="92958" y="142841"/>
                </a:cxn>
                <a:cxn ang="0">
                  <a:pos x="123206" y="194382"/>
                </a:cxn>
                <a:cxn ang="0">
                  <a:pos x="120255" y="212053"/>
                </a:cxn>
                <a:cxn ang="0">
                  <a:pos x="98860" y="244450"/>
                </a:cxn>
                <a:cxn ang="0">
                  <a:pos x="61972" y="256967"/>
                </a:cxn>
                <a:cxn ang="0">
                  <a:pos x="60497" y="256967"/>
                </a:cxn>
                <a:cxn ang="0">
                  <a:pos x="1476" y="227515"/>
                </a:cxn>
                <a:cxn ang="0">
                  <a:pos x="1476" y="222361"/>
                </a:cxn>
                <a:cxn ang="0">
                  <a:pos x="7378" y="223097"/>
                </a:cxn>
                <a:cxn ang="0">
                  <a:pos x="60497" y="249604"/>
                </a:cxn>
                <a:cxn ang="0">
                  <a:pos x="61972" y="249604"/>
                </a:cxn>
                <a:cxn ang="0">
                  <a:pos x="100336" y="233406"/>
                </a:cxn>
                <a:cxn ang="0">
                  <a:pos x="115829" y="195118"/>
                </a:cxn>
                <a:cxn ang="0">
                  <a:pos x="89269" y="148732"/>
                </a:cxn>
                <a:cxn ang="0">
                  <a:pos x="30248" y="113389"/>
                </a:cxn>
                <a:cxn ang="0">
                  <a:pos x="0" y="61849"/>
                </a:cxn>
                <a:cxn ang="0">
                  <a:pos x="2951" y="44178"/>
                </a:cxn>
                <a:cxn ang="0">
                  <a:pos x="24346" y="11781"/>
                </a:cxn>
                <a:cxn ang="0">
                  <a:pos x="61234" y="0"/>
                </a:cxn>
                <a:cxn ang="0">
                  <a:pos x="62710" y="0"/>
                </a:cxn>
                <a:cxn ang="0">
                  <a:pos x="123206" y="29452"/>
                </a:cxn>
              </a:cxnLst>
              <a:rect l="txL" t="txT" r="txR" b="txB"/>
              <a:pathLst>
                <a:path w="169" h="349">
                  <a:moveTo>
                    <a:pt x="167" y="40"/>
                  </a:moveTo>
                  <a:cubicBezTo>
                    <a:pt x="169" y="43"/>
                    <a:pt x="169" y="45"/>
                    <a:pt x="166" y="47"/>
                  </a:cubicBezTo>
                  <a:cubicBezTo>
                    <a:pt x="163" y="49"/>
                    <a:pt x="161" y="49"/>
                    <a:pt x="159" y="46"/>
                  </a:cubicBezTo>
                  <a:cubicBezTo>
                    <a:pt x="140" y="22"/>
                    <a:pt x="116" y="9"/>
                    <a:pt x="85" y="9"/>
                  </a:cubicBezTo>
                  <a:cubicBezTo>
                    <a:pt x="83" y="9"/>
                    <a:pt x="83" y="9"/>
                    <a:pt x="83" y="9"/>
                  </a:cubicBezTo>
                  <a:cubicBezTo>
                    <a:pt x="62" y="9"/>
                    <a:pt x="45" y="17"/>
                    <a:pt x="31" y="31"/>
                  </a:cubicBezTo>
                  <a:cubicBezTo>
                    <a:pt x="17" y="45"/>
                    <a:pt x="10" y="63"/>
                    <a:pt x="10" y="83"/>
                  </a:cubicBezTo>
                  <a:cubicBezTo>
                    <a:pt x="10" y="110"/>
                    <a:pt x="22" y="131"/>
                    <a:pt x="46" y="145"/>
                  </a:cubicBezTo>
                  <a:cubicBezTo>
                    <a:pt x="126" y="194"/>
                    <a:pt x="126" y="194"/>
                    <a:pt x="126" y="194"/>
                  </a:cubicBezTo>
                  <a:cubicBezTo>
                    <a:pt x="153" y="210"/>
                    <a:pt x="167" y="234"/>
                    <a:pt x="167" y="264"/>
                  </a:cubicBezTo>
                  <a:cubicBezTo>
                    <a:pt x="167" y="272"/>
                    <a:pt x="166" y="280"/>
                    <a:pt x="163" y="288"/>
                  </a:cubicBezTo>
                  <a:cubicBezTo>
                    <a:pt x="158" y="306"/>
                    <a:pt x="149" y="321"/>
                    <a:pt x="134" y="332"/>
                  </a:cubicBezTo>
                  <a:cubicBezTo>
                    <a:pt x="120" y="343"/>
                    <a:pt x="103" y="349"/>
                    <a:pt x="84" y="349"/>
                  </a:cubicBezTo>
                  <a:cubicBezTo>
                    <a:pt x="82" y="349"/>
                    <a:pt x="82" y="349"/>
                    <a:pt x="82" y="349"/>
                  </a:cubicBezTo>
                  <a:cubicBezTo>
                    <a:pt x="49" y="349"/>
                    <a:pt x="22" y="335"/>
                    <a:pt x="2" y="309"/>
                  </a:cubicBezTo>
                  <a:cubicBezTo>
                    <a:pt x="0" y="306"/>
                    <a:pt x="0" y="304"/>
                    <a:pt x="2" y="302"/>
                  </a:cubicBezTo>
                  <a:cubicBezTo>
                    <a:pt x="5" y="300"/>
                    <a:pt x="8" y="300"/>
                    <a:pt x="10" y="303"/>
                  </a:cubicBezTo>
                  <a:cubicBezTo>
                    <a:pt x="28" y="327"/>
                    <a:pt x="52" y="339"/>
                    <a:pt x="82" y="339"/>
                  </a:cubicBezTo>
                  <a:cubicBezTo>
                    <a:pt x="84" y="339"/>
                    <a:pt x="84" y="339"/>
                    <a:pt x="84" y="339"/>
                  </a:cubicBezTo>
                  <a:cubicBezTo>
                    <a:pt x="105" y="339"/>
                    <a:pt x="123" y="332"/>
                    <a:pt x="136" y="317"/>
                  </a:cubicBezTo>
                  <a:cubicBezTo>
                    <a:pt x="150" y="303"/>
                    <a:pt x="157" y="285"/>
                    <a:pt x="157" y="265"/>
                  </a:cubicBezTo>
                  <a:cubicBezTo>
                    <a:pt x="157" y="237"/>
                    <a:pt x="145" y="217"/>
                    <a:pt x="121" y="202"/>
                  </a:cubicBezTo>
                  <a:cubicBezTo>
                    <a:pt x="41" y="154"/>
                    <a:pt x="41" y="154"/>
                    <a:pt x="41" y="154"/>
                  </a:cubicBezTo>
                  <a:cubicBezTo>
                    <a:pt x="14" y="138"/>
                    <a:pt x="0" y="114"/>
                    <a:pt x="0" y="84"/>
                  </a:cubicBezTo>
                  <a:cubicBezTo>
                    <a:pt x="0" y="76"/>
                    <a:pt x="1" y="68"/>
                    <a:pt x="4" y="60"/>
                  </a:cubicBezTo>
                  <a:cubicBezTo>
                    <a:pt x="9" y="42"/>
                    <a:pt x="19" y="27"/>
                    <a:pt x="33" y="16"/>
                  </a:cubicBezTo>
                  <a:cubicBezTo>
                    <a:pt x="48" y="5"/>
                    <a:pt x="64" y="0"/>
                    <a:pt x="83" y="0"/>
                  </a:cubicBezTo>
                  <a:cubicBezTo>
                    <a:pt x="85" y="0"/>
                    <a:pt x="85" y="0"/>
                    <a:pt x="85" y="0"/>
                  </a:cubicBezTo>
                  <a:cubicBezTo>
                    <a:pt x="119" y="0"/>
                    <a:pt x="146" y="13"/>
                    <a:pt x="167" y="40"/>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grpSp>
      <p:sp>
        <p:nvSpPr>
          <p:cNvPr id="4105" name="Freeform 57"/>
          <p:cNvSpPr/>
          <p:nvPr/>
        </p:nvSpPr>
        <p:spPr>
          <a:xfrm>
            <a:off x="11012488" y="6043613"/>
            <a:ext cx="666750" cy="620712"/>
          </a:xfrm>
          <a:custGeom>
            <a:avLst/>
            <a:gdLst>
              <a:gd name="txL" fmla="*/ 0 w 1021"/>
              <a:gd name="txT" fmla="*/ 0 h 1021"/>
              <a:gd name="txR" fmla="*/ 1021 w 1021"/>
              <a:gd name="txB" fmla="*/ 1021 h 1021"/>
            </a:gdLst>
            <a:ahLst/>
            <a:cxnLst>
              <a:cxn ang="0">
                <a:pos x="642588" y="620712"/>
              </a:cxn>
              <a:cxn ang="0">
                <a:pos x="24162" y="620712"/>
              </a:cxn>
              <a:cxn ang="0">
                <a:pos x="0" y="598218"/>
              </a:cxn>
              <a:cxn ang="0">
                <a:pos x="0" y="22494"/>
              </a:cxn>
              <a:cxn ang="0">
                <a:pos x="24162" y="0"/>
              </a:cxn>
              <a:cxn ang="0">
                <a:pos x="642588" y="0"/>
              </a:cxn>
              <a:cxn ang="0">
                <a:pos x="666750" y="22494"/>
              </a:cxn>
              <a:cxn ang="0">
                <a:pos x="666750" y="598218"/>
              </a:cxn>
              <a:cxn ang="0">
                <a:pos x="642588" y="620712"/>
              </a:cxn>
            </a:cxnLst>
            <a:rect l="txL" t="txT" r="txR" b="txB"/>
            <a:pathLst>
              <a:path w="1021" h="1021">
                <a:moveTo>
                  <a:pt x="984" y="1021"/>
                </a:moveTo>
                <a:cubicBezTo>
                  <a:pt x="37" y="1021"/>
                  <a:pt x="37" y="1021"/>
                  <a:pt x="37" y="1021"/>
                </a:cubicBezTo>
                <a:cubicBezTo>
                  <a:pt x="17" y="1021"/>
                  <a:pt x="0" y="1005"/>
                  <a:pt x="0" y="984"/>
                </a:cubicBezTo>
                <a:cubicBezTo>
                  <a:pt x="0" y="37"/>
                  <a:pt x="0" y="37"/>
                  <a:pt x="0" y="37"/>
                </a:cubicBezTo>
                <a:cubicBezTo>
                  <a:pt x="0" y="17"/>
                  <a:pt x="17" y="0"/>
                  <a:pt x="37" y="0"/>
                </a:cubicBezTo>
                <a:cubicBezTo>
                  <a:pt x="984" y="0"/>
                  <a:pt x="984" y="0"/>
                  <a:pt x="984" y="0"/>
                </a:cubicBezTo>
                <a:cubicBezTo>
                  <a:pt x="1004" y="0"/>
                  <a:pt x="1021" y="17"/>
                  <a:pt x="1021" y="37"/>
                </a:cubicBezTo>
                <a:cubicBezTo>
                  <a:pt x="1021" y="984"/>
                  <a:pt x="1021" y="984"/>
                  <a:pt x="1021" y="984"/>
                </a:cubicBezTo>
                <a:cubicBezTo>
                  <a:pt x="1021" y="1005"/>
                  <a:pt x="1004" y="1021"/>
                  <a:pt x="984" y="1021"/>
                </a:cubicBezTo>
                <a:close/>
              </a:path>
            </a:pathLst>
          </a:custGeom>
          <a:noFill/>
          <a:ln w="12700" cap="rnd" cmpd="sng">
            <a:solidFill>
              <a:schemeClr val="bg1">
                <a:alpha val="100000"/>
              </a:schemeClr>
            </a:solidFill>
            <a:prstDash val="solid"/>
            <a:miter lim="800000"/>
            <a:headEnd type="none" w="med" len="med"/>
            <a:tailEnd type="none" w="med" len="me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06" name="Line 58"/>
          <p:cNvSpPr/>
          <p:nvPr/>
        </p:nvSpPr>
        <p:spPr>
          <a:xfrm>
            <a:off x="11118850" y="5988050"/>
            <a:ext cx="0" cy="107950"/>
          </a:xfrm>
          <a:prstGeom prst="line">
            <a:avLst/>
          </a:prstGeom>
          <a:ln w="12700" cap="rnd" cmpd="sng">
            <a:solidFill>
              <a:schemeClr val="bg1"/>
            </a:solidFill>
            <a:prstDash val="solid"/>
            <a:headEnd type="none" w="med" len="med"/>
            <a:tailEnd type="none" w="med" len="med"/>
          </a:ln>
        </p:spPr>
      </p:sp>
      <p:sp>
        <p:nvSpPr>
          <p:cNvPr id="4107" name="Line 59"/>
          <p:cNvSpPr/>
          <p:nvPr/>
        </p:nvSpPr>
        <p:spPr>
          <a:xfrm>
            <a:off x="11572875" y="5988050"/>
            <a:ext cx="0" cy="107950"/>
          </a:xfrm>
          <a:prstGeom prst="line">
            <a:avLst/>
          </a:prstGeom>
          <a:ln w="12700" cap="rnd" cmpd="sng">
            <a:solidFill>
              <a:schemeClr val="bg1"/>
            </a:solidFill>
            <a:prstDash val="solid"/>
            <a:headEnd type="none" w="med" len="med"/>
            <a:tailEnd type="none" w="med" len="med"/>
          </a:ln>
        </p:spPr>
      </p:sp>
      <p:sp>
        <p:nvSpPr>
          <p:cNvPr id="4108" name="Line 62"/>
          <p:cNvSpPr/>
          <p:nvPr/>
        </p:nvSpPr>
        <p:spPr>
          <a:xfrm>
            <a:off x="11063288" y="6156325"/>
            <a:ext cx="566737" cy="0"/>
          </a:xfrm>
          <a:prstGeom prst="line">
            <a:avLst/>
          </a:prstGeom>
          <a:ln w="12700" cap="rnd" cmpd="sng">
            <a:solidFill>
              <a:schemeClr val="bg1"/>
            </a:solidFill>
            <a:prstDash val="solid"/>
            <a:headEnd type="none" w="med" len="med"/>
            <a:tailEnd type="none" w="med" len="med"/>
          </a:ln>
        </p:spPr>
      </p:sp>
      <p:sp>
        <p:nvSpPr>
          <p:cNvPr id="4109" name="Text Box 33"/>
          <p:cNvSpPr txBox="1"/>
          <p:nvPr/>
        </p:nvSpPr>
        <p:spPr>
          <a:xfrm>
            <a:off x="11066463" y="6181725"/>
            <a:ext cx="665162" cy="457200"/>
          </a:xfrm>
          <a:prstGeom prst="rect">
            <a:avLst/>
          </a:prstGeom>
          <a:noFill/>
          <a:ln w="9525">
            <a:noFill/>
          </a:ln>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FFFFFF"/>
                </a:solidFill>
                <a:effectLst/>
                <a:uLnTx/>
                <a:uFillTx/>
                <a:latin typeface="Meiryo UI" panose="020B0604030504040204" pitchFamily="34" charset="-128"/>
                <a:ea typeface="Meiryo UI" panose="020B0604030504040204" pitchFamily="34" charset="-128"/>
                <a:cs typeface="+mn-cs"/>
              </a:rPr>
              <a:t>0</a:t>
            </a:r>
            <a:r>
              <a:rPr lang="en-US" altLang="zh-CN" sz="2400" dirty="0">
                <a:solidFill>
                  <a:srgbClr val="FFFFFF"/>
                </a:solidFill>
                <a:latin typeface="Meiryo UI" panose="020B0604030504040204" pitchFamily="34" charset="-128"/>
                <a:ea typeface="Meiryo UI" panose="020B0604030504040204" pitchFamily="34" charset="-128"/>
              </a:rPr>
              <a:t>1</a:t>
            </a:r>
            <a:endParaRPr kumimoji="0" lang="zh-CN" altLang="en-US" sz="1800" b="0" i="0" u="none" strike="noStrike" kern="1200" cap="none" spc="0" normalizeH="0" baseline="0" noProof="0" dirty="0">
              <a:ln>
                <a:noFill/>
              </a:ln>
              <a:solidFill>
                <a:srgbClr val="4B4D4F"/>
              </a:solidFill>
              <a:effectLst/>
              <a:uLnTx/>
              <a:uFillTx/>
              <a:latin typeface="Arial" panose="020B0604020202020204" pitchFamily="34" charset="0"/>
              <a:ea typeface="宋体" panose="02010600030101010101" pitchFamily="2" charset="-122"/>
              <a:cs typeface="+mn-cs"/>
            </a:endParaRPr>
          </a:p>
        </p:txBody>
      </p:sp>
      <p:cxnSp>
        <p:nvCxnSpPr>
          <p:cNvPr id="36" name="直接连接符 7"/>
          <p:cNvCxnSpPr/>
          <p:nvPr/>
        </p:nvCxnSpPr>
        <p:spPr>
          <a:xfrm>
            <a:off x="1634190" y="1720374"/>
            <a:ext cx="0" cy="3186113"/>
          </a:xfrm>
          <a:prstGeom prst="line">
            <a:avLst/>
          </a:prstGeom>
          <a:ln w="57150" cap="flat" cmpd="sng">
            <a:solidFill>
              <a:srgbClr val="1C2E48"/>
            </a:solidFill>
            <a:prstDash val="solid"/>
            <a:headEnd type="none" w="med" len="med"/>
            <a:tailEnd type="none" w="med" len="med"/>
          </a:ln>
        </p:spPr>
      </p:cxnSp>
      <p:sp>
        <p:nvSpPr>
          <p:cNvPr id="39" name="TextBox 64"/>
          <p:cNvSpPr txBox="1"/>
          <p:nvPr/>
        </p:nvSpPr>
        <p:spPr>
          <a:xfrm>
            <a:off x="884238" y="327025"/>
            <a:ext cx="1723549" cy="400110"/>
          </a:xfrm>
          <a:prstGeom prst="rect">
            <a:avLst/>
          </a:prstGeom>
          <a:noFill/>
          <a:ln w="9525">
            <a:noFill/>
          </a:ln>
        </p:spPr>
        <p:txBody>
          <a:bodyPr wrap="none">
            <a:spAutoFit/>
          </a:bodyPr>
          <a:lstStyle/>
          <a:p>
            <a:r>
              <a:rPr lang="zh-CN" altLang="en-US" sz="2000" dirty="0">
                <a:solidFill>
                  <a:srgbClr val="F8F8F8"/>
                </a:solidFill>
                <a:latin typeface="微软雅黑" panose="020B0503020204020204" pitchFamily="34" charset="-122"/>
                <a:ea typeface="微软雅黑" panose="020B0503020204020204" pitchFamily="34" charset="-122"/>
              </a:rPr>
              <a:t>一、项目背景</a:t>
            </a:r>
          </a:p>
        </p:txBody>
      </p:sp>
      <p:sp>
        <p:nvSpPr>
          <p:cNvPr id="2" name="文本框 1">
            <a:extLst>
              <a:ext uri="{FF2B5EF4-FFF2-40B4-BE49-F238E27FC236}">
                <a16:creationId xmlns:a16="http://schemas.microsoft.com/office/drawing/2014/main" id="{2FDD58A8-C8B7-D019-A0A7-7D8B4F87B941}"/>
              </a:ext>
            </a:extLst>
          </p:cNvPr>
          <p:cNvSpPr txBox="1"/>
          <p:nvPr/>
        </p:nvSpPr>
        <p:spPr>
          <a:xfrm>
            <a:off x="2477399" y="1572537"/>
            <a:ext cx="6759058" cy="3416320"/>
          </a:xfrm>
          <a:prstGeom prst="rect">
            <a:avLst/>
          </a:prstGeom>
          <a:noFill/>
        </p:spPr>
        <p:txBody>
          <a:bodyPr wrap="square">
            <a:spAutoFit/>
          </a:bodyPr>
          <a:lstStyle/>
          <a:p>
            <a:r>
              <a:rPr lang="zh-CN" altLang="zh-CN" sz="1800" dirty="0">
                <a:effectLst/>
                <a:ea typeface="宋体" panose="02010600030101010101" pitchFamily="2" charset="-122"/>
                <a:cs typeface="Times New Roman" panose="02020603050405020304" pitchFamily="18" charset="0"/>
              </a:rPr>
              <a:t>临床术语标准化任务是医学统计中不可或缺的一项任务。随着信息化发展，各医院累积了海量电子病历档案，如何有效利用这些数据来提高医疗水平是当前研究热点之一。临床上，由于医生个人书写习惯以及术语表达多样性等因素，关于同一种诊断、手术、药品、检查、化验、症状等往往会有成百上千种不同的写法，严重阻碍了医疗数据的检索、分析和利用。标准化（归一）要解决的问题就是为临床上各种不同说法找到对应的标准说法。。把形式多样的医疗概念映射到标准的医疗术语编码</a:t>
            </a:r>
            <a:r>
              <a:rPr lang="en-US" altLang="zh-CN" sz="1800" dirty="0">
                <a:effectLst/>
                <a:ea typeface="宋体" panose="02010600030101010101" pitchFamily="2" charset="-122"/>
                <a:cs typeface="Times New Roman" panose="02020603050405020304" pitchFamily="18" charset="0"/>
              </a:rPr>
              <a:t>,</a:t>
            </a:r>
            <a:r>
              <a:rPr lang="zh-CN" altLang="zh-CN" sz="1800" dirty="0">
                <a:effectLst/>
                <a:ea typeface="宋体" panose="02010600030101010101" pitchFamily="2" charset="-122"/>
                <a:cs typeface="Times New Roman" panose="02020603050405020304" pitchFamily="18" charset="0"/>
              </a:rPr>
              <a:t>即临床术语标准化对于疾病辅助诊疗、科研检索、疾病分组以及智能医保等研究具有重要的现实意义。因此</a:t>
            </a:r>
            <a:r>
              <a:rPr lang="en-US" altLang="zh-CN" sz="1800" dirty="0">
                <a:effectLst/>
                <a:ea typeface="宋体" panose="02010600030101010101" pitchFamily="2" charset="-122"/>
                <a:cs typeface="Times New Roman" panose="02020603050405020304" pitchFamily="18" charset="0"/>
              </a:rPr>
              <a:t>,</a:t>
            </a:r>
            <a:r>
              <a:rPr lang="zh-CN" altLang="zh-CN" sz="1800" dirty="0">
                <a:effectLst/>
                <a:ea typeface="宋体" panose="02010600030101010101" pitchFamily="2" charset="-122"/>
                <a:cs typeface="Times New Roman" panose="02020603050405020304" pitchFamily="18" charset="0"/>
              </a:rPr>
              <a:t>研究一种自动的临床术语标准化方法对于推进医疗信息化建设以及减少编码人员的工作量、提高工作效率具有重要的现实意义</a:t>
            </a:r>
            <a:endParaRPr lang="zh-CN" altLang="en-US" dirty="0"/>
          </a:p>
        </p:txBody>
      </p:sp>
    </p:spTree>
    <p:extLst>
      <p:ext uri="{BB962C8B-B14F-4D97-AF65-F5344CB8AC3E}">
        <p14:creationId xmlns:p14="http://schemas.microsoft.com/office/powerpoint/2010/main" val="21483090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五边形 46"/>
          <p:cNvSpPr/>
          <p:nvPr/>
        </p:nvSpPr>
        <p:spPr>
          <a:xfrm>
            <a:off x="85725" y="258763"/>
            <a:ext cx="765175" cy="487362"/>
          </a:xfrm>
          <a:prstGeom prst="homePlate">
            <a:avLst>
              <a:gd name="adj" fmla="val 29641"/>
            </a:avLst>
          </a:prstGeom>
          <a:solidFill>
            <a:schemeClr val="bg1"/>
          </a:solidFill>
          <a:ln w="9525">
            <a:noFill/>
          </a:ln>
        </p:spPr>
        <p:txBody>
          <a:bodyPr lIns="90170" tIns="46990" rIns="90170" bIns="46990"/>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00" name="五边形 46"/>
          <p:cNvSpPr/>
          <p:nvPr/>
        </p:nvSpPr>
        <p:spPr>
          <a:xfrm>
            <a:off x="0" y="258763"/>
            <a:ext cx="765175" cy="487362"/>
          </a:xfrm>
          <a:prstGeom prst="homePlate">
            <a:avLst>
              <a:gd name="adj" fmla="val 29641"/>
            </a:avLst>
          </a:prstGeom>
          <a:solidFill>
            <a:schemeClr val="bg2"/>
          </a:solidFill>
          <a:ln w="9525">
            <a:noFill/>
          </a:ln>
        </p:spPr>
        <p:txBody>
          <a:bodyPr lIns="90170" tIns="46990" rIns="90170" bIns="46990"/>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4103" name="TIMELINE"/>
          <p:cNvGrpSpPr/>
          <p:nvPr/>
        </p:nvGrpSpPr>
        <p:grpSpPr>
          <a:xfrm>
            <a:off x="9302750" y="6052128"/>
            <a:ext cx="1570038" cy="349250"/>
            <a:chOff x="0" y="0"/>
            <a:chExt cx="1775962" cy="424224"/>
          </a:xfrm>
        </p:grpSpPr>
        <p:sp>
          <p:nvSpPr>
            <p:cNvPr id="4171" name="Freeform 37"/>
            <p:cNvSpPr/>
            <p:nvPr/>
          </p:nvSpPr>
          <p:spPr>
            <a:xfrm>
              <a:off x="0" y="1520"/>
              <a:ext cx="217434" cy="422703"/>
            </a:xfrm>
            <a:custGeom>
              <a:avLst/>
              <a:gdLst>
                <a:gd name="txL" fmla="*/ 0 w 296"/>
                <a:gd name="txT" fmla="*/ 0 h 573"/>
                <a:gd name="txR" fmla="*/ 296 w 296"/>
                <a:gd name="txB" fmla="*/ 573 h 573"/>
              </a:gdLst>
              <a:ahLst/>
              <a:cxnLst>
                <a:cxn ang="0">
                  <a:pos x="217434" y="11066"/>
                </a:cxn>
                <a:cxn ang="0">
                  <a:pos x="206415" y="22869"/>
                </a:cxn>
                <a:cxn ang="0">
                  <a:pos x="122674" y="22869"/>
                </a:cxn>
                <a:cxn ang="0">
                  <a:pos x="120470" y="25820"/>
                </a:cxn>
                <a:cxn ang="0">
                  <a:pos x="120470" y="410900"/>
                </a:cxn>
                <a:cxn ang="0">
                  <a:pos x="109452" y="422703"/>
                </a:cxn>
                <a:cxn ang="0">
                  <a:pos x="97698" y="410900"/>
                </a:cxn>
                <a:cxn ang="0">
                  <a:pos x="97698" y="25820"/>
                </a:cxn>
                <a:cxn ang="0">
                  <a:pos x="94760" y="22869"/>
                </a:cxn>
                <a:cxn ang="0">
                  <a:pos x="11753" y="22869"/>
                </a:cxn>
                <a:cxn ang="0">
                  <a:pos x="0" y="11066"/>
                </a:cxn>
                <a:cxn ang="0">
                  <a:pos x="11753" y="0"/>
                </a:cxn>
                <a:cxn ang="0">
                  <a:pos x="206415" y="0"/>
                </a:cxn>
                <a:cxn ang="0">
                  <a:pos x="217434" y="11066"/>
                </a:cxn>
              </a:cxnLst>
              <a:rect l="txL" t="txT" r="txR" b="txB"/>
              <a:pathLst>
                <a:path w="296" h="573">
                  <a:moveTo>
                    <a:pt x="296" y="15"/>
                  </a:moveTo>
                  <a:cubicBezTo>
                    <a:pt x="296" y="26"/>
                    <a:pt x="291" y="31"/>
                    <a:pt x="281" y="31"/>
                  </a:cubicBezTo>
                  <a:cubicBezTo>
                    <a:pt x="167" y="31"/>
                    <a:pt x="167" y="31"/>
                    <a:pt x="167" y="31"/>
                  </a:cubicBezTo>
                  <a:cubicBezTo>
                    <a:pt x="165" y="31"/>
                    <a:pt x="164" y="32"/>
                    <a:pt x="164" y="35"/>
                  </a:cubicBezTo>
                  <a:cubicBezTo>
                    <a:pt x="164" y="557"/>
                    <a:pt x="164" y="557"/>
                    <a:pt x="164" y="557"/>
                  </a:cubicBezTo>
                  <a:cubicBezTo>
                    <a:pt x="164" y="567"/>
                    <a:pt x="159" y="573"/>
                    <a:pt x="149" y="573"/>
                  </a:cubicBezTo>
                  <a:cubicBezTo>
                    <a:pt x="138" y="573"/>
                    <a:pt x="133" y="567"/>
                    <a:pt x="133" y="557"/>
                  </a:cubicBezTo>
                  <a:cubicBezTo>
                    <a:pt x="133" y="35"/>
                    <a:pt x="133" y="35"/>
                    <a:pt x="133" y="35"/>
                  </a:cubicBezTo>
                  <a:cubicBezTo>
                    <a:pt x="133" y="32"/>
                    <a:pt x="132" y="31"/>
                    <a:pt x="129" y="31"/>
                  </a:cubicBezTo>
                  <a:cubicBezTo>
                    <a:pt x="16" y="31"/>
                    <a:pt x="16" y="31"/>
                    <a:pt x="16" y="31"/>
                  </a:cubicBezTo>
                  <a:cubicBezTo>
                    <a:pt x="5" y="31"/>
                    <a:pt x="0" y="26"/>
                    <a:pt x="0" y="15"/>
                  </a:cubicBezTo>
                  <a:cubicBezTo>
                    <a:pt x="0" y="5"/>
                    <a:pt x="5" y="0"/>
                    <a:pt x="16" y="0"/>
                  </a:cubicBezTo>
                  <a:cubicBezTo>
                    <a:pt x="281" y="0"/>
                    <a:pt x="281" y="0"/>
                    <a:pt x="281" y="0"/>
                  </a:cubicBezTo>
                  <a:cubicBezTo>
                    <a:pt x="291" y="0"/>
                    <a:pt x="296" y="5"/>
                    <a:pt x="296" y="15"/>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2" name="Freeform 38"/>
            <p:cNvSpPr/>
            <p:nvPr/>
          </p:nvSpPr>
          <p:spPr>
            <a:xfrm>
              <a:off x="275214" y="1520"/>
              <a:ext cx="22808" cy="422703"/>
            </a:xfrm>
            <a:custGeom>
              <a:avLst/>
              <a:gdLst>
                <a:gd name="txL" fmla="*/ 0 w 31"/>
                <a:gd name="txT" fmla="*/ 0 h 573"/>
                <a:gd name="txR" fmla="*/ 31 w 31"/>
                <a:gd name="txB" fmla="*/ 573 h 573"/>
              </a:gdLst>
              <a:ahLst/>
              <a:cxnLst>
                <a:cxn ang="0">
                  <a:pos x="22808" y="410900"/>
                </a:cxn>
                <a:cxn ang="0">
                  <a:pos x="11036" y="422703"/>
                </a:cxn>
                <a:cxn ang="0">
                  <a:pos x="0" y="410900"/>
                </a:cxn>
                <a:cxn ang="0">
                  <a:pos x="0" y="11066"/>
                </a:cxn>
                <a:cxn ang="0">
                  <a:pos x="11036" y="0"/>
                </a:cxn>
                <a:cxn ang="0">
                  <a:pos x="22808" y="11066"/>
                </a:cxn>
                <a:cxn ang="0">
                  <a:pos x="22808" y="410900"/>
                </a:cxn>
              </a:cxnLst>
              <a:rect l="txL" t="txT" r="txR" b="txB"/>
              <a:pathLst>
                <a:path w="31" h="573">
                  <a:moveTo>
                    <a:pt x="31" y="557"/>
                  </a:moveTo>
                  <a:cubicBezTo>
                    <a:pt x="31" y="567"/>
                    <a:pt x="25" y="573"/>
                    <a:pt x="15" y="573"/>
                  </a:cubicBezTo>
                  <a:cubicBezTo>
                    <a:pt x="5" y="573"/>
                    <a:pt x="0" y="567"/>
                    <a:pt x="0" y="557"/>
                  </a:cubicBezTo>
                  <a:cubicBezTo>
                    <a:pt x="0" y="15"/>
                    <a:pt x="0" y="15"/>
                    <a:pt x="0" y="15"/>
                  </a:cubicBezTo>
                  <a:cubicBezTo>
                    <a:pt x="0" y="5"/>
                    <a:pt x="5" y="0"/>
                    <a:pt x="15" y="0"/>
                  </a:cubicBezTo>
                  <a:cubicBezTo>
                    <a:pt x="25" y="0"/>
                    <a:pt x="31" y="5"/>
                    <a:pt x="31" y="15"/>
                  </a:cubicBezTo>
                  <a:lnTo>
                    <a:pt x="31" y="557"/>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3" name="Freeform 39"/>
            <p:cNvSpPr/>
            <p:nvPr/>
          </p:nvSpPr>
          <p:spPr>
            <a:xfrm>
              <a:off x="355800" y="0"/>
              <a:ext cx="302583" cy="424224"/>
            </a:xfrm>
            <a:custGeom>
              <a:avLst/>
              <a:gdLst>
                <a:gd name="txL" fmla="*/ 0 w 410"/>
                <a:gd name="txT" fmla="*/ 0 h 575"/>
                <a:gd name="txR" fmla="*/ 410 w 410"/>
                <a:gd name="txB" fmla="*/ 575 h 575"/>
              </a:gdLst>
              <a:ahLst/>
              <a:cxnLst>
                <a:cxn ang="0">
                  <a:pos x="302583" y="412420"/>
                </a:cxn>
                <a:cxn ang="0">
                  <a:pos x="291513" y="424224"/>
                </a:cxn>
                <a:cxn ang="0">
                  <a:pos x="280443" y="412420"/>
                </a:cxn>
                <a:cxn ang="0">
                  <a:pos x="280443" y="67876"/>
                </a:cxn>
                <a:cxn ang="0">
                  <a:pos x="278967" y="67138"/>
                </a:cxn>
                <a:cxn ang="0">
                  <a:pos x="277491" y="67876"/>
                </a:cxn>
                <a:cxn ang="0">
                  <a:pos x="161624" y="303228"/>
                </a:cxn>
                <a:cxn ang="0">
                  <a:pos x="151292" y="309868"/>
                </a:cxn>
                <a:cxn ang="0">
                  <a:pos x="140959" y="303228"/>
                </a:cxn>
                <a:cxn ang="0">
                  <a:pos x="25092" y="67876"/>
                </a:cxn>
                <a:cxn ang="0">
                  <a:pos x="24354" y="67138"/>
                </a:cxn>
                <a:cxn ang="0">
                  <a:pos x="22878" y="67876"/>
                </a:cxn>
                <a:cxn ang="0">
                  <a:pos x="22878" y="412420"/>
                </a:cxn>
                <a:cxn ang="0">
                  <a:pos x="11808" y="424224"/>
                </a:cxn>
                <a:cxn ang="0">
                  <a:pos x="0" y="412420"/>
                </a:cxn>
                <a:cxn ang="0">
                  <a:pos x="0" y="12542"/>
                </a:cxn>
                <a:cxn ang="0">
                  <a:pos x="8856" y="1476"/>
                </a:cxn>
                <a:cxn ang="0">
                  <a:pos x="22140" y="8853"/>
                </a:cxn>
                <a:cxn ang="0">
                  <a:pos x="149815" y="270028"/>
                </a:cxn>
                <a:cxn ang="0">
                  <a:pos x="152768" y="270028"/>
                </a:cxn>
                <a:cxn ang="0">
                  <a:pos x="281181" y="8853"/>
                </a:cxn>
                <a:cxn ang="0">
                  <a:pos x="293727" y="1476"/>
                </a:cxn>
                <a:cxn ang="0">
                  <a:pos x="302583" y="12542"/>
                </a:cxn>
                <a:cxn ang="0">
                  <a:pos x="302583" y="412420"/>
                </a:cxn>
              </a:cxnLst>
              <a:rect l="txL" t="txT" r="txR" b="txB"/>
              <a:pathLst>
                <a:path w="410" h="575">
                  <a:moveTo>
                    <a:pt x="410" y="559"/>
                  </a:moveTo>
                  <a:cubicBezTo>
                    <a:pt x="410" y="569"/>
                    <a:pt x="405" y="575"/>
                    <a:pt x="395" y="575"/>
                  </a:cubicBezTo>
                  <a:cubicBezTo>
                    <a:pt x="385" y="575"/>
                    <a:pt x="380" y="569"/>
                    <a:pt x="380" y="559"/>
                  </a:cubicBezTo>
                  <a:cubicBezTo>
                    <a:pt x="380" y="92"/>
                    <a:pt x="380" y="92"/>
                    <a:pt x="380" y="92"/>
                  </a:cubicBezTo>
                  <a:cubicBezTo>
                    <a:pt x="380" y="92"/>
                    <a:pt x="379" y="91"/>
                    <a:pt x="378" y="91"/>
                  </a:cubicBezTo>
                  <a:cubicBezTo>
                    <a:pt x="377" y="91"/>
                    <a:pt x="376" y="91"/>
                    <a:pt x="376" y="92"/>
                  </a:cubicBezTo>
                  <a:cubicBezTo>
                    <a:pt x="219" y="411"/>
                    <a:pt x="219" y="411"/>
                    <a:pt x="219" y="411"/>
                  </a:cubicBezTo>
                  <a:cubicBezTo>
                    <a:pt x="216" y="417"/>
                    <a:pt x="211" y="420"/>
                    <a:pt x="205" y="420"/>
                  </a:cubicBezTo>
                  <a:cubicBezTo>
                    <a:pt x="199" y="420"/>
                    <a:pt x="194" y="417"/>
                    <a:pt x="191" y="411"/>
                  </a:cubicBezTo>
                  <a:cubicBezTo>
                    <a:pt x="34" y="92"/>
                    <a:pt x="34" y="92"/>
                    <a:pt x="34" y="92"/>
                  </a:cubicBezTo>
                  <a:cubicBezTo>
                    <a:pt x="34" y="91"/>
                    <a:pt x="33" y="91"/>
                    <a:pt x="33" y="91"/>
                  </a:cubicBezTo>
                  <a:cubicBezTo>
                    <a:pt x="31" y="91"/>
                    <a:pt x="31" y="92"/>
                    <a:pt x="31" y="92"/>
                  </a:cubicBezTo>
                  <a:cubicBezTo>
                    <a:pt x="31" y="559"/>
                    <a:pt x="31" y="559"/>
                    <a:pt x="31" y="559"/>
                  </a:cubicBezTo>
                  <a:cubicBezTo>
                    <a:pt x="31" y="569"/>
                    <a:pt x="26" y="575"/>
                    <a:pt x="16" y="575"/>
                  </a:cubicBezTo>
                  <a:cubicBezTo>
                    <a:pt x="5" y="575"/>
                    <a:pt x="0" y="569"/>
                    <a:pt x="0" y="559"/>
                  </a:cubicBezTo>
                  <a:cubicBezTo>
                    <a:pt x="0" y="17"/>
                    <a:pt x="0" y="17"/>
                    <a:pt x="0" y="17"/>
                  </a:cubicBezTo>
                  <a:cubicBezTo>
                    <a:pt x="0" y="9"/>
                    <a:pt x="4" y="4"/>
                    <a:pt x="12" y="2"/>
                  </a:cubicBezTo>
                  <a:cubicBezTo>
                    <a:pt x="20" y="0"/>
                    <a:pt x="26" y="4"/>
                    <a:pt x="30" y="12"/>
                  </a:cubicBezTo>
                  <a:cubicBezTo>
                    <a:pt x="203" y="366"/>
                    <a:pt x="203" y="366"/>
                    <a:pt x="203" y="366"/>
                  </a:cubicBezTo>
                  <a:cubicBezTo>
                    <a:pt x="204" y="368"/>
                    <a:pt x="206" y="368"/>
                    <a:pt x="207" y="366"/>
                  </a:cubicBezTo>
                  <a:cubicBezTo>
                    <a:pt x="381" y="12"/>
                    <a:pt x="381" y="12"/>
                    <a:pt x="381" y="12"/>
                  </a:cubicBezTo>
                  <a:cubicBezTo>
                    <a:pt x="385" y="4"/>
                    <a:pt x="390" y="0"/>
                    <a:pt x="398" y="2"/>
                  </a:cubicBezTo>
                  <a:cubicBezTo>
                    <a:pt x="406" y="4"/>
                    <a:pt x="410" y="9"/>
                    <a:pt x="410" y="17"/>
                  </a:cubicBezTo>
                  <a:lnTo>
                    <a:pt x="410" y="559"/>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4" name="Freeform 40"/>
            <p:cNvSpPr/>
            <p:nvPr/>
          </p:nvSpPr>
          <p:spPr>
            <a:xfrm>
              <a:off x="717683" y="1520"/>
              <a:ext cx="194626" cy="422703"/>
            </a:xfrm>
            <a:custGeom>
              <a:avLst/>
              <a:gdLst>
                <a:gd name="txL" fmla="*/ 0 w 265"/>
                <a:gd name="txT" fmla="*/ 0 h 573"/>
                <a:gd name="txR" fmla="*/ 265 w 265"/>
                <a:gd name="txB" fmla="*/ 573 h 573"/>
              </a:gdLst>
              <a:ahLst/>
              <a:cxnLst>
                <a:cxn ang="0">
                  <a:pos x="194626" y="410900"/>
                </a:cxn>
                <a:cxn ang="0">
                  <a:pos x="182875" y="422703"/>
                </a:cxn>
                <a:cxn ang="0">
                  <a:pos x="11751" y="422703"/>
                </a:cxn>
                <a:cxn ang="0">
                  <a:pos x="0" y="410900"/>
                </a:cxn>
                <a:cxn ang="0">
                  <a:pos x="0" y="11066"/>
                </a:cxn>
                <a:cxn ang="0">
                  <a:pos x="11751" y="0"/>
                </a:cxn>
                <a:cxn ang="0">
                  <a:pos x="182875" y="0"/>
                </a:cxn>
                <a:cxn ang="0">
                  <a:pos x="194626" y="11066"/>
                </a:cxn>
                <a:cxn ang="0">
                  <a:pos x="182875" y="22869"/>
                </a:cxn>
                <a:cxn ang="0">
                  <a:pos x="24971" y="22869"/>
                </a:cxn>
                <a:cxn ang="0">
                  <a:pos x="22033" y="25820"/>
                </a:cxn>
                <a:cxn ang="0">
                  <a:pos x="22033" y="196229"/>
                </a:cxn>
                <a:cxn ang="0">
                  <a:pos x="24971" y="199917"/>
                </a:cxn>
                <a:cxn ang="0">
                  <a:pos x="160107" y="199917"/>
                </a:cxn>
                <a:cxn ang="0">
                  <a:pos x="171858" y="210983"/>
                </a:cxn>
                <a:cxn ang="0">
                  <a:pos x="160107" y="222786"/>
                </a:cxn>
                <a:cxn ang="0">
                  <a:pos x="24971" y="222786"/>
                </a:cxn>
                <a:cxn ang="0">
                  <a:pos x="22033" y="224999"/>
                </a:cxn>
                <a:cxn ang="0">
                  <a:pos x="22033" y="396883"/>
                </a:cxn>
                <a:cxn ang="0">
                  <a:pos x="24971" y="399834"/>
                </a:cxn>
                <a:cxn ang="0">
                  <a:pos x="182875" y="399834"/>
                </a:cxn>
                <a:cxn ang="0">
                  <a:pos x="194626" y="410900"/>
                </a:cxn>
              </a:cxnLst>
              <a:rect l="txL" t="txT" r="txR" b="txB"/>
              <a:pathLst>
                <a:path w="265" h="573">
                  <a:moveTo>
                    <a:pt x="265" y="557"/>
                  </a:moveTo>
                  <a:cubicBezTo>
                    <a:pt x="265" y="568"/>
                    <a:pt x="260" y="573"/>
                    <a:pt x="249" y="573"/>
                  </a:cubicBezTo>
                  <a:cubicBezTo>
                    <a:pt x="16" y="573"/>
                    <a:pt x="16" y="573"/>
                    <a:pt x="16" y="573"/>
                  </a:cubicBezTo>
                  <a:cubicBezTo>
                    <a:pt x="5" y="573"/>
                    <a:pt x="0" y="567"/>
                    <a:pt x="0" y="557"/>
                  </a:cubicBezTo>
                  <a:cubicBezTo>
                    <a:pt x="0" y="15"/>
                    <a:pt x="0" y="15"/>
                    <a:pt x="0" y="15"/>
                  </a:cubicBezTo>
                  <a:cubicBezTo>
                    <a:pt x="0" y="5"/>
                    <a:pt x="5" y="0"/>
                    <a:pt x="16" y="0"/>
                  </a:cubicBezTo>
                  <a:cubicBezTo>
                    <a:pt x="249" y="0"/>
                    <a:pt x="249" y="0"/>
                    <a:pt x="249" y="0"/>
                  </a:cubicBezTo>
                  <a:cubicBezTo>
                    <a:pt x="260" y="0"/>
                    <a:pt x="265" y="5"/>
                    <a:pt x="265" y="15"/>
                  </a:cubicBezTo>
                  <a:cubicBezTo>
                    <a:pt x="265" y="26"/>
                    <a:pt x="260" y="31"/>
                    <a:pt x="249" y="31"/>
                  </a:cubicBezTo>
                  <a:cubicBezTo>
                    <a:pt x="34" y="31"/>
                    <a:pt x="34" y="31"/>
                    <a:pt x="34" y="31"/>
                  </a:cubicBezTo>
                  <a:cubicBezTo>
                    <a:pt x="32" y="31"/>
                    <a:pt x="30" y="32"/>
                    <a:pt x="30" y="35"/>
                  </a:cubicBezTo>
                  <a:cubicBezTo>
                    <a:pt x="30" y="266"/>
                    <a:pt x="30" y="266"/>
                    <a:pt x="30" y="266"/>
                  </a:cubicBezTo>
                  <a:cubicBezTo>
                    <a:pt x="30" y="269"/>
                    <a:pt x="32" y="271"/>
                    <a:pt x="34" y="271"/>
                  </a:cubicBezTo>
                  <a:cubicBezTo>
                    <a:pt x="218" y="271"/>
                    <a:pt x="218" y="271"/>
                    <a:pt x="218" y="271"/>
                  </a:cubicBezTo>
                  <a:cubicBezTo>
                    <a:pt x="228" y="271"/>
                    <a:pt x="234" y="276"/>
                    <a:pt x="234" y="286"/>
                  </a:cubicBezTo>
                  <a:cubicBezTo>
                    <a:pt x="234" y="296"/>
                    <a:pt x="228" y="302"/>
                    <a:pt x="218" y="302"/>
                  </a:cubicBezTo>
                  <a:cubicBezTo>
                    <a:pt x="34" y="302"/>
                    <a:pt x="34" y="302"/>
                    <a:pt x="34" y="302"/>
                  </a:cubicBezTo>
                  <a:cubicBezTo>
                    <a:pt x="32" y="302"/>
                    <a:pt x="30" y="303"/>
                    <a:pt x="30" y="305"/>
                  </a:cubicBezTo>
                  <a:cubicBezTo>
                    <a:pt x="30" y="538"/>
                    <a:pt x="30" y="538"/>
                    <a:pt x="30" y="538"/>
                  </a:cubicBezTo>
                  <a:cubicBezTo>
                    <a:pt x="30" y="540"/>
                    <a:pt x="32" y="542"/>
                    <a:pt x="34" y="542"/>
                  </a:cubicBezTo>
                  <a:cubicBezTo>
                    <a:pt x="249" y="542"/>
                    <a:pt x="249" y="542"/>
                    <a:pt x="249" y="542"/>
                  </a:cubicBezTo>
                  <a:cubicBezTo>
                    <a:pt x="260" y="542"/>
                    <a:pt x="265" y="547"/>
                    <a:pt x="265" y="557"/>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5" name="Freeform 41"/>
            <p:cNvSpPr/>
            <p:nvPr/>
          </p:nvSpPr>
          <p:spPr>
            <a:xfrm>
              <a:off x="970088" y="1520"/>
              <a:ext cx="194626" cy="422703"/>
            </a:xfrm>
            <a:custGeom>
              <a:avLst/>
              <a:gdLst>
                <a:gd name="txL" fmla="*/ 0 w 265"/>
                <a:gd name="txT" fmla="*/ 0 h 573"/>
                <a:gd name="txR" fmla="*/ 265 w 265"/>
                <a:gd name="txB" fmla="*/ 573 h 573"/>
              </a:gdLst>
              <a:ahLst/>
              <a:cxnLst>
                <a:cxn ang="0">
                  <a:pos x="194626" y="410900"/>
                </a:cxn>
                <a:cxn ang="0">
                  <a:pos x="182875" y="422703"/>
                </a:cxn>
                <a:cxn ang="0">
                  <a:pos x="11751" y="422703"/>
                </a:cxn>
                <a:cxn ang="0">
                  <a:pos x="0" y="410900"/>
                </a:cxn>
                <a:cxn ang="0">
                  <a:pos x="0" y="11066"/>
                </a:cxn>
                <a:cxn ang="0">
                  <a:pos x="11017" y="0"/>
                </a:cxn>
                <a:cxn ang="0">
                  <a:pos x="22033" y="11066"/>
                </a:cxn>
                <a:cxn ang="0">
                  <a:pos x="22033" y="396883"/>
                </a:cxn>
                <a:cxn ang="0">
                  <a:pos x="24971" y="399834"/>
                </a:cxn>
                <a:cxn ang="0">
                  <a:pos x="182875" y="399834"/>
                </a:cxn>
                <a:cxn ang="0">
                  <a:pos x="194626" y="410900"/>
                </a:cxn>
              </a:cxnLst>
              <a:rect l="txL" t="txT" r="txR" b="txB"/>
              <a:pathLst>
                <a:path w="265" h="573">
                  <a:moveTo>
                    <a:pt x="265" y="557"/>
                  </a:moveTo>
                  <a:cubicBezTo>
                    <a:pt x="265" y="568"/>
                    <a:pt x="260" y="573"/>
                    <a:pt x="249" y="573"/>
                  </a:cubicBezTo>
                  <a:cubicBezTo>
                    <a:pt x="16" y="573"/>
                    <a:pt x="16" y="573"/>
                    <a:pt x="16" y="573"/>
                  </a:cubicBezTo>
                  <a:cubicBezTo>
                    <a:pt x="5" y="573"/>
                    <a:pt x="0" y="567"/>
                    <a:pt x="0" y="557"/>
                  </a:cubicBezTo>
                  <a:cubicBezTo>
                    <a:pt x="0" y="15"/>
                    <a:pt x="0" y="15"/>
                    <a:pt x="0" y="15"/>
                  </a:cubicBezTo>
                  <a:cubicBezTo>
                    <a:pt x="0" y="5"/>
                    <a:pt x="5" y="0"/>
                    <a:pt x="15" y="0"/>
                  </a:cubicBezTo>
                  <a:cubicBezTo>
                    <a:pt x="25" y="0"/>
                    <a:pt x="30" y="5"/>
                    <a:pt x="30" y="15"/>
                  </a:cubicBezTo>
                  <a:cubicBezTo>
                    <a:pt x="30" y="538"/>
                    <a:pt x="30" y="538"/>
                    <a:pt x="30" y="538"/>
                  </a:cubicBezTo>
                  <a:cubicBezTo>
                    <a:pt x="30" y="540"/>
                    <a:pt x="32" y="542"/>
                    <a:pt x="34" y="542"/>
                  </a:cubicBezTo>
                  <a:cubicBezTo>
                    <a:pt x="249" y="542"/>
                    <a:pt x="249" y="542"/>
                    <a:pt x="249" y="542"/>
                  </a:cubicBezTo>
                  <a:cubicBezTo>
                    <a:pt x="260" y="542"/>
                    <a:pt x="265" y="547"/>
                    <a:pt x="265" y="557"/>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6" name="Freeform 42"/>
            <p:cNvSpPr/>
            <p:nvPr/>
          </p:nvSpPr>
          <p:spPr>
            <a:xfrm>
              <a:off x="1222494" y="1520"/>
              <a:ext cx="22808" cy="422703"/>
            </a:xfrm>
            <a:custGeom>
              <a:avLst/>
              <a:gdLst>
                <a:gd name="txL" fmla="*/ 0 w 31"/>
                <a:gd name="txT" fmla="*/ 0 h 573"/>
                <a:gd name="txR" fmla="*/ 31 w 31"/>
                <a:gd name="txB" fmla="*/ 573 h 573"/>
              </a:gdLst>
              <a:ahLst/>
              <a:cxnLst>
                <a:cxn ang="0">
                  <a:pos x="22808" y="410900"/>
                </a:cxn>
                <a:cxn ang="0">
                  <a:pos x="11036" y="422703"/>
                </a:cxn>
                <a:cxn ang="0">
                  <a:pos x="0" y="410900"/>
                </a:cxn>
                <a:cxn ang="0">
                  <a:pos x="0" y="11066"/>
                </a:cxn>
                <a:cxn ang="0">
                  <a:pos x="11036" y="0"/>
                </a:cxn>
                <a:cxn ang="0">
                  <a:pos x="22808" y="11066"/>
                </a:cxn>
                <a:cxn ang="0">
                  <a:pos x="22808" y="410900"/>
                </a:cxn>
              </a:cxnLst>
              <a:rect l="txL" t="txT" r="txR" b="txB"/>
              <a:pathLst>
                <a:path w="31" h="573">
                  <a:moveTo>
                    <a:pt x="31" y="557"/>
                  </a:moveTo>
                  <a:cubicBezTo>
                    <a:pt x="31" y="567"/>
                    <a:pt x="25" y="573"/>
                    <a:pt x="15" y="573"/>
                  </a:cubicBezTo>
                  <a:cubicBezTo>
                    <a:pt x="5" y="573"/>
                    <a:pt x="0" y="567"/>
                    <a:pt x="0" y="557"/>
                  </a:cubicBezTo>
                  <a:cubicBezTo>
                    <a:pt x="0" y="15"/>
                    <a:pt x="0" y="15"/>
                    <a:pt x="0" y="15"/>
                  </a:cubicBezTo>
                  <a:cubicBezTo>
                    <a:pt x="0" y="5"/>
                    <a:pt x="5" y="0"/>
                    <a:pt x="15" y="0"/>
                  </a:cubicBezTo>
                  <a:cubicBezTo>
                    <a:pt x="25" y="0"/>
                    <a:pt x="31" y="5"/>
                    <a:pt x="31" y="15"/>
                  </a:cubicBezTo>
                  <a:lnTo>
                    <a:pt x="31" y="557"/>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7" name="Freeform 43"/>
            <p:cNvSpPr/>
            <p:nvPr/>
          </p:nvSpPr>
          <p:spPr>
            <a:xfrm>
              <a:off x="1303082" y="0"/>
              <a:ext cx="218954" cy="424224"/>
            </a:xfrm>
            <a:custGeom>
              <a:avLst/>
              <a:gdLst>
                <a:gd name="txL" fmla="*/ 0 w 296"/>
                <a:gd name="txT" fmla="*/ 0 h 576"/>
                <a:gd name="txR" fmla="*/ 296 w 296"/>
                <a:gd name="txB" fmla="*/ 576 h 576"/>
              </a:gdLst>
              <a:ahLst/>
              <a:cxnLst>
                <a:cxn ang="0">
                  <a:pos x="218954" y="412440"/>
                </a:cxn>
                <a:cxn ang="0">
                  <a:pos x="210077" y="423488"/>
                </a:cxn>
                <a:cxn ang="0">
                  <a:pos x="197502" y="416123"/>
                </a:cxn>
                <a:cxn ang="0">
                  <a:pos x="25890" y="67758"/>
                </a:cxn>
                <a:cxn ang="0">
                  <a:pos x="23671" y="67022"/>
                </a:cxn>
                <a:cxn ang="0">
                  <a:pos x="22931" y="67758"/>
                </a:cxn>
                <a:cxn ang="0">
                  <a:pos x="22931" y="411704"/>
                </a:cxn>
                <a:cxn ang="0">
                  <a:pos x="11096" y="423488"/>
                </a:cxn>
                <a:cxn ang="0">
                  <a:pos x="0" y="411704"/>
                </a:cxn>
                <a:cxn ang="0">
                  <a:pos x="0" y="12521"/>
                </a:cxn>
                <a:cxn ang="0">
                  <a:pos x="8877" y="1473"/>
                </a:cxn>
                <a:cxn ang="0">
                  <a:pos x="22191" y="8102"/>
                </a:cxn>
                <a:cxn ang="0">
                  <a:pos x="193804" y="357203"/>
                </a:cxn>
                <a:cxn ang="0">
                  <a:pos x="196023" y="357203"/>
                </a:cxn>
                <a:cxn ang="0">
                  <a:pos x="196763" y="356466"/>
                </a:cxn>
                <a:cxn ang="0">
                  <a:pos x="196763" y="12521"/>
                </a:cxn>
                <a:cxn ang="0">
                  <a:pos x="207858" y="1473"/>
                </a:cxn>
                <a:cxn ang="0">
                  <a:pos x="218954" y="12521"/>
                </a:cxn>
                <a:cxn ang="0">
                  <a:pos x="218954" y="412440"/>
                </a:cxn>
              </a:cxnLst>
              <a:rect l="txL" t="txT" r="txR" b="txB"/>
              <a:pathLst>
                <a:path w="296" h="576">
                  <a:moveTo>
                    <a:pt x="296" y="560"/>
                  </a:moveTo>
                  <a:cubicBezTo>
                    <a:pt x="296" y="568"/>
                    <a:pt x="292" y="573"/>
                    <a:pt x="284" y="575"/>
                  </a:cubicBezTo>
                  <a:cubicBezTo>
                    <a:pt x="277" y="576"/>
                    <a:pt x="271" y="573"/>
                    <a:pt x="267" y="565"/>
                  </a:cubicBezTo>
                  <a:cubicBezTo>
                    <a:pt x="35" y="92"/>
                    <a:pt x="35" y="92"/>
                    <a:pt x="35" y="92"/>
                  </a:cubicBezTo>
                  <a:cubicBezTo>
                    <a:pt x="34" y="91"/>
                    <a:pt x="33" y="91"/>
                    <a:pt x="32" y="91"/>
                  </a:cubicBezTo>
                  <a:cubicBezTo>
                    <a:pt x="31" y="91"/>
                    <a:pt x="31" y="92"/>
                    <a:pt x="31" y="92"/>
                  </a:cubicBezTo>
                  <a:cubicBezTo>
                    <a:pt x="31" y="559"/>
                    <a:pt x="31" y="559"/>
                    <a:pt x="31" y="559"/>
                  </a:cubicBezTo>
                  <a:cubicBezTo>
                    <a:pt x="31" y="569"/>
                    <a:pt x="25" y="575"/>
                    <a:pt x="15" y="575"/>
                  </a:cubicBezTo>
                  <a:cubicBezTo>
                    <a:pt x="5" y="575"/>
                    <a:pt x="0" y="569"/>
                    <a:pt x="0" y="559"/>
                  </a:cubicBezTo>
                  <a:cubicBezTo>
                    <a:pt x="0" y="17"/>
                    <a:pt x="0" y="17"/>
                    <a:pt x="0" y="17"/>
                  </a:cubicBezTo>
                  <a:cubicBezTo>
                    <a:pt x="0" y="9"/>
                    <a:pt x="4" y="4"/>
                    <a:pt x="12" y="2"/>
                  </a:cubicBezTo>
                  <a:cubicBezTo>
                    <a:pt x="20" y="0"/>
                    <a:pt x="26" y="3"/>
                    <a:pt x="30" y="11"/>
                  </a:cubicBezTo>
                  <a:cubicBezTo>
                    <a:pt x="262" y="485"/>
                    <a:pt x="262" y="485"/>
                    <a:pt x="262" y="485"/>
                  </a:cubicBezTo>
                  <a:cubicBezTo>
                    <a:pt x="262" y="486"/>
                    <a:pt x="263" y="486"/>
                    <a:pt x="265" y="485"/>
                  </a:cubicBezTo>
                  <a:cubicBezTo>
                    <a:pt x="265" y="485"/>
                    <a:pt x="266" y="485"/>
                    <a:pt x="266" y="484"/>
                  </a:cubicBezTo>
                  <a:cubicBezTo>
                    <a:pt x="266" y="17"/>
                    <a:pt x="266" y="17"/>
                    <a:pt x="266" y="17"/>
                  </a:cubicBezTo>
                  <a:cubicBezTo>
                    <a:pt x="266" y="7"/>
                    <a:pt x="271" y="2"/>
                    <a:pt x="281" y="2"/>
                  </a:cubicBezTo>
                  <a:cubicBezTo>
                    <a:pt x="291" y="2"/>
                    <a:pt x="296" y="7"/>
                    <a:pt x="296" y="17"/>
                  </a:cubicBezTo>
                  <a:lnTo>
                    <a:pt x="296" y="560"/>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8" name="Freeform 44"/>
            <p:cNvSpPr/>
            <p:nvPr/>
          </p:nvSpPr>
          <p:spPr>
            <a:xfrm>
              <a:off x="1579815" y="1520"/>
              <a:ext cx="196147" cy="422703"/>
            </a:xfrm>
            <a:custGeom>
              <a:avLst/>
              <a:gdLst>
                <a:gd name="txL" fmla="*/ 0 w 266"/>
                <a:gd name="txT" fmla="*/ 0 h 573"/>
                <a:gd name="txR" fmla="*/ 266 w 266"/>
                <a:gd name="txB" fmla="*/ 573 h 573"/>
              </a:gdLst>
              <a:ahLst/>
              <a:cxnLst>
                <a:cxn ang="0">
                  <a:pos x="196147" y="410900"/>
                </a:cxn>
                <a:cxn ang="0">
                  <a:pos x="184349" y="422703"/>
                </a:cxn>
                <a:cxn ang="0">
                  <a:pos x="11798" y="422703"/>
                </a:cxn>
                <a:cxn ang="0">
                  <a:pos x="0" y="410900"/>
                </a:cxn>
                <a:cxn ang="0">
                  <a:pos x="0" y="11066"/>
                </a:cxn>
                <a:cxn ang="0">
                  <a:pos x="11798" y="0"/>
                </a:cxn>
                <a:cxn ang="0">
                  <a:pos x="184349" y="0"/>
                </a:cxn>
                <a:cxn ang="0">
                  <a:pos x="196147" y="11066"/>
                </a:cxn>
                <a:cxn ang="0">
                  <a:pos x="184349" y="22869"/>
                </a:cxn>
                <a:cxn ang="0">
                  <a:pos x="25809" y="22869"/>
                </a:cxn>
                <a:cxn ang="0">
                  <a:pos x="22859" y="25820"/>
                </a:cxn>
                <a:cxn ang="0">
                  <a:pos x="22859" y="196229"/>
                </a:cxn>
                <a:cxn ang="0">
                  <a:pos x="25809" y="199917"/>
                </a:cxn>
                <a:cxn ang="0">
                  <a:pos x="161489" y="199917"/>
                </a:cxn>
                <a:cxn ang="0">
                  <a:pos x="172550" y="210983"/>
                </a:cxn>
                <a:cxn ang="0">
                  <a:pos x="161489" y="222786"/>
                </a:cxn>
                <a:cxn ang="0">
                  <a:pos x="25809" y="222786"/>
                </a:cxn>
                <a:cxn ang="0">
                  <a:pos x="22859" y="224999"/>
                </a:cxn>
                <a:cxn ang="0">
                  <a:pos x="22859" y="396883"/>
                </a:cxn>
                <a:cxn ang="0">
                  <a:pos x="25809" y="399834"/>
                </a:cxn>
                <a:cxn ang="0">
                  <a:pos x="184349" y="399834"/>
                </a:cxn>
                <a:cxn ang="0">
                  <a:pos x="196147" y="410900"/>
                </a:cxn>
              </a:cxnLst>
              <a:rect l="txL" t="txT" r="txR" b="txB"/>
              <a:pathLst>
                <a:path w="266" h="573">
                  <a:moveTo>
                    <a:pt x="266" y="557"/>
                  </a:moveTo>
                  <a:cubicBezTo>
                    <a:pt x="266" y="568"/>
                    <a:pt x="260" y="573"/>
                    <a:pt x="250" y="573"/>
                  </a:cubicBezTo>
                  <a:cubicBezTo>
                    <a:pt x="16" y="573"/>
                    <a:pt x="16" y="573"/>
                    <a:pt x="16" y="573"/>
                  </a:cubicBezTo>
                  <a:cubicBezTo>
                    <a:pt x="6" y="573"/>
                    <a:pt x="0" y="567"/>
                    <a:pt x="0" y="557"/>
                  </a:cubicBezTo>
                  <a:cubicBezTo>
                    <a:pt x="0" y="15"/>
                    <a:pt x="0" y="15"/>
                    <a:pt x="0" y="15"/>
                  </a:cubicBezTo>
                  <a:cubicBezTo>
                    <a:pt x="0" y="5"/>
                    <a:pt x="6" y="0"/>
                    <a:pt x="16" y="0"/>
                  </a:cubicBezTo>
                  <a:cubicBezTo>
                    <a:pt x="250" y="0"/>
                    <a:pt x="250" y="0"/>
                    <a:pt x="250" y="0"/>
                  </a:cubicBezTo>
                  <a:cubicBezTo>
                    <a:pt x="260" y="0"/>
                    <a:pt x="266" y="5"/>
                    <a:pt x="266" y="15"/>
                  </a:cubicBezTo>
                  <a:cubicBezTo>
                    <a:pt x="266" y="26"/>
                    <a:pt x="260" y="31"/>
                    <a:pt x="250" y="31"/>
                  </a:cubicBezTo>
                  <a:cubicBezTo>
                    <a:pt x="35" y="31"/>
                    <a:pt x="35" y="31"/>
                    <a:pt x="35" y="31"/>
                  </a:cubicBezTo>
                  <a:cubicBezTo>
                    <a:pt x="32" y="31"/>
                    <a:pt x="31" y="32"/>
                    <a:pt x="31" y="35"/>
                  </a:cubicBezTo>
                  <a:cubicBezTo>
                    <a:pt x="31" y="266"/>
                    <a:pt x="31" y="266"/>
                    <a:pt x="31" y="266"/>
                  </a:cubicBezTo>
                  <a:cubicBezTo>
                    <a:pt x="31" y="269"/>
                    <a:pt x="32" y="271"/>
                    <a:pt x="35" y="271"/>
                  </a:cubicBezTo>
                  <a:cubicBezTo>
                    <a:pt x="219" y="271"/>
                    <a:pt x="219" y="271"/>
                    <a:pt x="219" y="271"/>
                  </a:cubicBezTo>
                  <a:cubicBezTo>
                    <a:pt x="229" y="271"/>
                    <a:pt x="234" y="276"/>
                    <a:pt x="234" y="286"/>
                  </a:cubicBezTo>
                  <a:cubicBezTo>
                    <a:pt x="234" y="296"/>
                    <a:pt x="229" y="302"/>
                    <a:pt x="219" y="302"/>
                  </a:cubicBezTo>
                  <a:cubicBezTo>
                    <a:pt x="35" y="302"/>
                    <a:pt x="35" y="302"/>
                    <a:pt x="35" y="302"/>
                  </a:cubicBezTo>
                  <a:cubicBezTo>
                    <a:pt x="32" y="302"/>
                    <a:pt x="31" y="303"/>
                    <a:pt x="31" y="305"/>
                  </a:cubicBezTo>
                  <a:cubicBezTo>
                    <a:pt x="31" y="538"/>
                    <a:pt x="31" y="538"/>
                    <a:pt x="31" y="538"/>
                  </a:cubicBezTo>
                  <a:cubicBezTo>
                    <a:pt x="31" y="540"/>
                    <a:pt x="32" y="542"/>
                    <a:pt x="35" y="542"/>
                  </a:cubicBezTo>
                  <a:cubicBezTo>
                    <a:pt x="250" y="542"/>
                    <a:pt x="250" y="542"/>
                    <a:pt x="250" y="542"/>
                  </a:cubicBezTo>
                  <a:cubicBezTo>
                    <a:pt x="260" y="542"/>
                    <a:pt x="266" y="547"/>
                    <a:pt x="266" y="557"/>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grpSp>
      <p:grpSp>
        <p:nvGrpSpPr>
          <p:cNvPr id="4104" name="INFO"/>
          <p:cNvGrpSpPr/>
          <p:nvPr/>
        </p:nvGrpSpPr>
        <p:grpSpPr>
          <a:xfrm>
            <a:off x="9386888" y="6461703"/>
            <a:ext cx="1484312" cy="211138"/>
            <a:chOff x="0" y="0"/>
            <a:chExt cx="1677127" cy="256967"/>
          </a:xfrm>
        </p:grpSpPr>
        <p:sp>
          <p:nvSpPr>
            <p:cNvPr id="4159" name="Freeform 45"/>
            <p:cNvSpPr/>
            <p:nvPr/>
          </p:nvSpPr>
          <p:spPr>
            <a:xfrm>
              <a:off x="0" y="0"/>
              <a:ext cx="7603" cy="255446"/>
            </a:xfrm>
            <a:custGeom>
              <a:avLst/>
              <a:gdLst>
                <a:gd name="txL" fmla="*/ 0 w 10"/>
                <a:gd name="txT" fmla="*/ 0 h 347"/>
                <a:gd name="txR" fmla="*/ 10 w 10"/>
                <a:gd name="txB" fmla="*/ 347 h 347"/>
              </a:gdLst>
              <a:ahLst/>
              <a:cxnLst>
                <a:cxn ang="0">
                  <a:pos x="7603" y="251765"/>
                </a:cxn>
                <a:cxn ang="0">
                  <a:pos x="3802" y="255446"/>
                </a:cxn>
                <a:cxn ang="0">
                  <a:pos x="0" y="251765"/>
                </a:cxn>
                <a:cxn ang="0">
                  <a:pos x="0" y="3681"/>
                </a:cxn>
                <a:cxn ang="0">
                  <a:pos x="3802" y="0"/>
                </a:cxn>
                <a:cxn ang="0">
                  <a:pos x="7603" y="3681"/>
                </a:cxn>
                <a:cxn ang="0">
                  <a:pos x="7603" y="251765"/>
                </a:cxn>
              </a:cxnLst>
              <a:rect l="txL" t="txT" r="txR" b="txB"/>
              <a:pathLst>
                <a:path w="10" h="347">
                  <a:moveTo>
                    <a:pt x="10" y="342"/>
                  </a:moveTo>
                  <a:cubicBezTo>
                    <a:pt x="10" y="346"/>
                    <a:pt x="8" y="347"/>
                    <a:pt x="5" y="347"/>
                  </a:cubicBezTo>
                  <a:cubicBezTo>
                    <a:pt x="2" y="347"/>
                    <a:pt x="0" y="346"/>
                    <a:pt x="0" y="342"/>
                  </a:cubicBezTo>
                  <a:cubicBezTo>
                    <a:pt x="0" y="5"/>
                    <a:pt x="0" y="5"/>
                    <a:pt x="0" y="5"/>
                  </a:cubicBezTo>
                  <a:cubicBezTo>
                    <a:pt x="0" y="2"/>
                    <a:pt x="2" y="0"/>
                    <a:pt x="5" y="0"/>
                  </a:cubicBezTo>
                  <a:cubicBezTo>
                    <a:pt x="8" y="0"/>
                    <a:pt x="10" y="2"/>
                    <a:pt x="10" y="5"/>
                  </a:cubicBezTo>
                  <a:lnTo>
                    <a:pt x="10" y="342"/>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0" name="Freeform 46"/>
            <p:cNvSpPr/>
            <p:nvPr/>
          </p:nvSpPr>
          <p:spPr>
            <a:xfrm>
              <a:off x="42574" y="0"/>
              <a:ext cx="127723" cy="256967"/>
            </a:xfrm>
            <a:custGeom>
              <a:avLst/>
              <a:gdLst>
                <a:gd name="txL" fmla="*/ 0 w 175"/>
                <a:gd name="txT" fmla="*/ 0 h 348"/>
                <a:gd name="txR" fmla="*/ 175 w 175"/>
                <a:gd name="txB" fmla="*/ 348 h 348"/>
              </a:gdLst>
              <a:ahLst/>
              <a:cxnLst>
                <a:cxn ang="0">
                  <a:pos x="127723" y="252537"/>
                </a:cxn>
                <a:cxn ang="0">
                  <a:pos x="124804" y="256229"/>
                </a:cxn>
                <a:cxn ang="0">
                  <a:pos x="121154" y="254752"/>
                </a:cxn>
                <a:cxn ang="0">
                  <a:pos x="8758" y="22891"/>
                </a:cxn>
                <a:cxn ang="0">
                  <a:pos x="8028" y="22891"/>
                </a:cxn>
                <a:cxn ang="0">
                  <a:pos x="7298" y="23629"/>
                </a:cxn>
                <a:cxn ang="0">
                  <a:pos x="7298" y="252537"/>
                </a:cxn>
                <a:cxn ang="0">
                  <a:pos x="3649" y="256229"/>
                </a:cxn>
                <a:cxn ang="0">
                  <a:pos x="0" y="252537"/>
                </a:cxn>
                <a:cxn ang="0">
                  <a:pos x="0" y="3692"/>
                </a:cxn>
                <a:cxn ang="0">
                  <a:pos x="2919" y="0"/>
                </a:cxn>
                <a:cxn ang="0">
                  <a:pos x="7298" y="2215"/>
                </a:cxn>
                <a:cxn ang="0">
                  <a:pos x="118965" y="234076"/>
                </a:cxn>
                <a:cxn ang="0">
                  <a:pos x="119695" y="234076"/>
                </a:cxn>
                <a:cxn ang="0">
                  <a:pos x="120425" y="233338"/>
                </a:cxn>
                <a:cxn ang="0">
                  <a:pos x="120425" y="3692"/>
                </a:cxn>
                <a:cxn ang="0">
                  <a:pos x="124074" y="0"/>
                </a:cxn>
                <a:cxn ang="0">
                  <a:pos x="127723" y="3692"/>
                </a:cxn>
                <a:cxn ang="0">
                  <a:pos x="127723" y="252537"/>
                </a:cxn>
              </a:cxnLst>
              <a:rect l="txL" t="txT" r="txR" b="txB"/>
              <a:pathLst>
                <a:path w="175" h="348">
                  <a:moveTo>
                    <a:pt x="175" y="342"/>
                  </a:moveTo>
                  <a:cubicBezTo>
                    <a:pt x="175" y="345"/>
                    <a:pt x="174" y="347"/>
                    <a:pt x="171" y="347"/>
                  </a:cubicBezTo>
                  <a:cubicBezTo>
                    <a:pt x="169" y="348"/>
                    <a:pt x="167" y="347"/>
                    <a:pt x="166" y="345"/>
                  </a:cubicBezTo>
                  <a:cubicBezTo>
                    <a:pt x="12" y="31"/>
                    <a:pt x="12" y="31"/>
                    <a:pt x="12" y="31"/>
                  </a:cubicBezTo>
                  <a:cubicBezTo>
                    <a:pt x="12" y="31"/>
                    <a:pt x="11" y="30"/>
                    <a:pt x="11" y="31"/>
                  </a:cubicBezTo>
                  <a:cubicBezTo>
                    <a:pt x="10" y="31"/>
                    <a:pt x="10" y="31"/>
                    <a:pt x="10" y="32"/>
                  </a:cubicBezTo>
                  <a:cubicBezTo>
                    <a:pt x="10" y="342"/>
                    <a:pt x="10" y="342"/>
                    <a:pt x="10" y="342"/>
                  </a:cubicBezTo>
                  <a:cubicBezTo>
                    <a:pt x="10" y="346"/>
                    <a:pt x="8" y="347"/>
                    <a:pt x="5" y="347"/>
                  </a:cubicBezTo>
                  <a:cubicBezTo>
                    <a:pt x="2" y="347"/>
                    <a:pt x="0" y="346"/>
                    <a:pt x="0" y="342"/>
                  </a:cubicBezTo>
                  <a:cubicBezTo>
                    <a:pt x="0" y="5"/>
                    <a:pt x="0" y="5"/>
                    <a:pt x="0" y="5"/>
                  </a:cubicBezTo>
                  <a:cubicBezTo>
                    <a:pt x="0" y="3"/>
                    <a:pt x="1" y="1"/>
                    <a:pt x="4" y="0"/>
                  </a:cubicBezTo>
                  <a:cubicBezTo>
                    <a:pt x="6" y="0"/>
                    <a:pt x="8" y="1"/>
                    <a:pt x="10" y="3"/>
                  </a:cubicBezTo>
                  <a:cubicBezTo>
                    <a:pt x="163" y="317"/>
                    <a:pt x="163" y="317"/>
                    <a:pt x="163" y="317"/>
                  </a:cubicBezTo>
                  <a:cubicBezTo>
                    <a:pt x="163" y="317"/>
                    <a:pt x="164" y="318"/>
                    <a:pt x="164" y="317"/>
                  </a:cubicBezTo>
                  <a:cubicBezTo>
                    <a:pt x="165" y="317"/>
                    <a:pt x="165" y="317"/>
                    <a:pt x="165" y="316"/>
                  </a:cubicBezTo>
                  <a:cubicBezTo>
                    <a:pt x="165" y="5"/>
                    <a:pt x="165" y="5"/>
                    <a:pt x="165" y="5"/>
                  </a:cubicBezTo>
                  <a:cubicBezTo>
                    <a:pt x="165" y="2"/>
                    <a:pt x="167" y="0"/>
                    <a:pt x="170" y="0"/>
                  </a:cubicBezTo>
                  <a:cubicBezTo>
                    <a:pt x="173" y="0"/>
                    <a:pt x="175" y="2"/>
                    <a:pt x="175" y="5"/>
                  </a:cubicBezTo>
                  <a:lnTo>
                    <a:pt x="175" y="342"/>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1" name="Freeform 47"/>
            <p:cNvSpPr/>
            <p:nvPr/>
          </p:nvSpPr>
          <p:spPr>
            <a:xfrm>
              <a:off x="206790" y="0"/>
              <a:ext cx="114039" cy="255446"/>
            </a:xfrm>
            <a:custGeom>
              <a:avLst/>
              <a:gdLst>
                <a:gd name="txL" fmla="*/ 0 w 155"/>
                <a:gd name="txT" fmla="*/ 0 h 347"/>
                <a:gd name="txR" fmla="*/ 155 w 155"/>
                <a:gd name="txB" fmla="*/ 347 h 347"/>
              </a:gdLst>
              <a:ahLst/>
              <a:cxnLst>
                <a:cxn ang="0">
                  <a:pos x="114039" y="4417"/>
                </a:cxn>
                <a:cxn ang="0">
                  <a:pos x="110360" y="8098"/>
                </a:cxn>
                <a:cxn ang="0">
                  <a:pos x="8829" y="8098"/>
                </a:cxn>
                <a:cxn ang="0">
                  <a:pos x="6622" y="9570"/>
                </a:cxn>
                <a:cxn ang="0">
                  <a:pos x="6622" y="122202"/>
                </a:cxn>
                <a:cxn ang="0">
                  <a:pos x="8829" y="124410"/>
                </a:cxn>
                <a:cxn ang="0">
                  <a:pos x="96381" y="124410"/>
                </a:cxn>
                <a:cxn ang="0">
                  <a:pos x="100060" y="128091"/>
                </a:cxn>
                <a:cxn ang="0">
                  <a:pos x="96381" y="131772"/>
                </a:cxn>
                <a:cxn ang="0">
                  <a:pos x="8829" y="131772"/>
                </a:cxn>
                <a:cxn ang="0">
                  <a:pos x="6622" y="133980"/>
                </a:cxn>
                <a:cxn ang="0">
                  <a:pos x="6622" y="251765"/>
                </a:cxn>
                <a:cxn ang="0">
                  <a:pos x="3679" y="255446"/>
                </a:cxn>
                <a:cxn ang="0">
                  <a:pos x="0" y="251765"/>
                </a:cxn>
                <a:cxn ang="0">
                  <a:pos x="0" y="3681"/>
                </a:cxn>
                <a:cxn ang="0">
                  <a:pos x="3679" y="0"/>
                </a:cxn>
                <a:cxn ang="0">
                  <a:pos x="110360" y="0"/>
                </a:cxn>
                <a:cxn ang="0">
                  <a:pos x="114039" y="4417"/>
                </a:cxn>
              </a:cxnLst>
              <a:rect l="txL" t="txT" r="txR" b="txB"/>
              <a:pathLst>
                <a:path w="155" h="347">
                  <a:moveTo>
                    <a:pt x="155" y="6"/>
                  </a:moveTo>
                  <a:cubicBezTo>
                    <a:pt x="155" y="9"/>
                    <a:pt x="153" y="11"/>
                    <a:pt x="150" y="11"/>
                  </a:cubicBezTo>
                  <a:cubicBezTo>
                    <a:pt x="12" y="11"/>
                    <a:pt x="12" y="11"/>
                    <a:pt x="12" y="11"/>
                  </a:cubicBezTo>
                  <a:cubicBezTo>
                    <a:pt x="10" y="11"/>
                    <a:pt x="9" y="12"/>
                    <a:pt x="9" y="13"/>
                  </a:cubicBezTo>
                  <a:cubicBezTo>
                    <a:pt x="9" y="166"/>
                    <a:pt x="9" y="166"/>
                    <a:pt x="9" y="166"/>
                  </a:cubicBezTo>
                  <a:cubicBezTo>
                    <a:pt x="9" y="168"/>
                    <a:pt x="10" y="169"/>
                    <a:pt x="12" y="169"/>
                  </a:cubicBezTo>
                  <a:cubicBezTo>
                    <a:pt x="131" y="169"/>
                    <a:pt x="131" y="169"/>
                    <a:pt x="131" y="169"/>
                  </a:cubicBezTo>
                  <a:cubicBezTo>
                    <a:pt x="134" y="169"/>
                    <a:pt x="136" y="171"/>
                    <a:pt x="136" y="174"/>
                  </a:cubicBezTo>
                  <a:cubicBezTo>
                    <a:pt x="136" y="177"/>
                    <a:pt x="134" y="179"/>
                    <a:pt x="131" y="179"/>
                  </a:cubicBezTo>
                  <a:cubicBezTo>
                    <a:pt x="12" y="179"/>
                    <a:pt x="12" y="179"/>
                    <a:pt x="12" y="179"/>
                  </a:cubicBezTo>
                  <a:cubicBezTo>
                    <a:pt x="10" y="179"/>
                    <a:pt x="9" y="180"/>
                    <a:pt x="9" y="182"/>
                  </a:cubicBezTo>
                  <a:cubicBezTo>
                    <a:pt x="9" y="342"/>
                    <a:pt x="9" y="342"/>
                    <a:pt x="9" y="342"/>
                  </a:cubicBezTo>
                  <a:cubicBezTo>
                    <a:pt x="9" y="346"/>
                    <a:pt x="8" y="347"/>
                    <a:pt x="5" y="347"/>
                  </a:cubicBezTo>
                  <a:cubicBezTo>
                    <a:pt x="1" y="347"/>
                    <a:pt x="0" y="346"/>
                    <a:pt x="0" y="342"/>
                  </a:cubicBezTo>
                  <a:cubicBezTo>
                    <a:pt x="0" y="5"/>
                    <a:pt x="0" y="5"/>
                    <a:pt x="0" y="5"/>
                  </a:cubicBezTo>
                  <a:cubicBezTo>
                    <a:pt x="0" y="2"/>
                    <a:pt x="1" y="0"/>
                    <a:pt x="5" y="0"/>
                  </a:cubicBezTo>
                  <a:cubicBezTo>
                    <a:pt x="150" y="0"/>
                    <a:pt x="150" y="0"/>
                    <a:pt x="150" y="0"/>
                  </a:cubicBezTo>
                  <a:cubicBezTo>
                    <a:pt x="153" y="0"/>
                    <a:pt x="155" y="2"/>
                    <a:pt x="155" y="6"/>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2" name="Freeform 48"/>
            <p:cNvSpPr>
              <a:spLocks noEditPoints="1"/>
            </p:cNvSpPr>
            <p:nvPr/>
          </p:nvSpPr>
          <p:spPr>
            <a:xfrm>
              <a:off x="346677" y="0"/>
              <a:ext cx="129244" cy="256967"/>
            </a:xfrm>
            <a:custGeom>
              <a:avLst/>
              <a:gdLst>
                <a:gd name="txL" fmla="*/ 0 w 175"/>
                <a:gd name="txT" fmla="*/ 0 h 349"/>
                <a:gd name="txR" fmla="*/ 175 w 175"/>
                <a:gd name="txB" fmla="*/ 349 h 349"/>
              </a:gdLst>
              <a:ahLst/>
              <a:cxnLst>
                <a:cxn ang="0">
                  <a:pos x="129244" y="202481"/>
                </a:cxn>
                <a:cxn ang="0">
                  <a:pos x="112996" y="240769"/>
                </a:cxn>
                <a:cxn ang="0">
                  <a:pos x="74592" y="256967"/>
                </a:cxn>
                <a:cxn ang="0">
                  <a:pos x="54652" y="256967"/>
                </a:cxn>
                <a:cxn ang="0">
                  <a:pos x="16248" y="240769"/>
                </a:cxn>
                <a:cxn ang="0">
                  <a:pos x="0" y="202481"/>
                </a:cxn>
                <a:cxn ang="0">
                  <a:pos x="0" y="54486"/>
                </a:cxn>
                <a:cxn ang="0">
                  <a:pos x="16248" y="15462"/>
                </a:cxn>
                <a:cxn ang="0">
                  <a:pos x="54652" y="0"/>
                </a:cxn>
                <a:cxn ang="0">
                  <a:pos x="74592" y="0"/>
                </a:cxn>
                <a:cxn ang="0">
                  <a:pos x="112996" y="15462"/>
                </a:cxn>
                <a:cxn ang="0">
                  <a:pos x="129244" y="54486"/>
                </a:cxn>
                <a:cxn ang="0">
                  <a:pos x="129244" y="202481"/>
                </a:cxn>
                <a:cxn ang="0">
                  <a:pos x="121859" y="201745"/>
                </a:cxn>
                <a:cxn ang="0">
                  <a:pos x="121859" y="54486"/>
                </a:cxn>
                <a:cxn ang="0">
                  <a:pos x="107826" y="20616"/>
                </a:cxn>
                <a:cxn ang="0">
                  <a:pos x="74592" y="7363"/>
                </a:cxn>
                <a:cxn ang="0">
                  <a:pos x="54652" y="7363"/>
                </a:cxn>
                <a:cxn ang="0">
                  <a:pos x="21418" y="20616"/>
                </a:cxn>
                <a:cxn ang="0">
                  <a:pos x="7385" y="54486"/>
                </a:cxn>
                <a:cxn ang="0">
                  <a:pos x="7385" y="201745"/>
                </a:cxn>
                <a:cxn ang="0">
                  <a:pos x="21418" y="235614"/>
                </a:cxn>
                <a:cxn ang="0">
                  <a:pos x="54652" y="248868"/>
                </a:cxn>
                <a:cxn ang="0">
                  <a:pos x="74592" y="248868"/>
                </a:cxn>
                <a:cxn ang="0">
                  <a:pos x="107826" y="235614"/>
                </a:cxn>
                <a:cxn ang="0">
                  <a:pos x="121859" y="201745"/>
                </a:cxn>
              </a:cxnLst>
              <a:rect l="txL" t="txT" r="txR" b="txB"/>
              <a:pathLst>
                <a:path w="175" h="349">
                  <a:moveTo>
                    <a:pt x="175" y="275"/>
                  </a:moveTo>
                  <a:cubicBezTo>
                    <a:pt x="175" y="295"/>
                    <a:pt x="168" y="312"/>
                    <a:pt x="153" y="327"/>
                  </a:cubicBezTo>
                  <a:cubicBezTo>
                    <a:pt x="139" y="341"/>
                    <a:pt x="121" y="349"/>
                    <a:pt x="101" y="349"/>
                  </a:cubicBezTo>
                  <a:cubicBezTo>
                    <a:pt x="74" y="349"/>
                    <a:pt x="74" y="349"/>
                    <a:pt x="74" y="349"/>
                  </a:cubicBezTo>
                  <a:cubicBezTo>
                    <a:pt x="54" y="349"/>
                    <a:pt x="36" y="341"/>
                    <a:pt x="22" y="327"/>
                  </a:cubicBezTo>
                  <a:cubicBezTo>
                    <a:pt x="7" y="312"/>
                    <a:pt x="0" y="295"/>
                    <a:pt x="0" y="275"/>
                  </a:cubicBezTo>
                  <a:cubicBezTo>
                    <a:pt x="0" y="74"/>
                    <a:pt x="0" y="74"/>
                    <a:pt x="0" y="74"/>
                  </a:cubicBezTo>
                  <a:cubicBezTo>
                    <a:pt x="0" y="53"/>
                    <a:pt x="7" y="36"/>
                    <a:pt x="22" y="21"/>
                  </a:cubicBezTo>
                  <a:cubicBezTo>
                    <a:pt x="36" y="7"/>
                    <a:pt x="54" y="0"/>
                    <a:pt x="74" y="0"/>
                  </a:cubicBezTo>
                  <a:cubicBezTo>
                    <a:pt x="101" y="0"/>
                    <a:pt x="101" y="0"/>
                    <a:pt x="101" y="0"/>
                  </a:cubicBezTo>
                  <a:cubicBezTo>
                    <a:pt x="121" y="0"/>
                    <a:pt x="139" y="7"/>
                    <a:pt x="153" y="21"/>
                  </a:cubicBezTo>
                  <a:cubicBezTo>
                    <a:pt x="168" y="36"/>
                    <a:pt x="175" y="53"/>
                    <a:pt x="175" y="74"/>
                  </a:cubicBezTo>
                  <a:lnTo>
                    <a:pt x="175" y="275"/>
                  </a:lnTo>
                  <a:close/>
                  <a:moveTo>
                    <a:pt x="165" y="274"/>
                  </a:moveTo>
                  <a:cubicBezTo>
                    <a:pt x="165" y="74"/>
                    <a:pt x="165" y="74"/>
                    <a:pt x="165" y="74"/>
                  </a:cubicBezTo>
                  <a:cubicBezTo>
                    <a:pt x="165" y="56"/>
                    <a:pt x="159" y="41"/>
                    <a:pt x="146" y="28"/>
                  </a:cubicBezTo>
                  <a:cubicBezTo>
                    <a:pt x="134" y="16"/>
                    <a:pt x="119" y="10"/>
                    <a:pt x="101" y="10"/>
                  </a:cubicBezTo>
                  <a:cubicBezTo>
                    <a:pt x="74" y="10"/>
                    <a:pt x="74" y="10"/>
                    <a:pt x="74" y="10"/>
                  </a:cubicBezTo>
                  <a:cubicBezTo>
                    <a:pt x="56" y="10"/>
                    <a:pt x="41" y="16"/>
                    <a:pt x="29" y="28"/>
                  </a:cubicBezTo>
                  <a:cubicBezTo>
                    <a:pt x="16" y="41"/>
                    <a:pt x="10" y="56"/>
                    <a:pt x="10" y="74"/>
                  </a:cubicBezTo>
                  <a:cubicBezTo>
                    <a:pt x="10" y="274"/>
                    <a:pt x="10" y="274"/>
                    <a:pt x="10" y="274"/>
                  </a:cubicBezTo>
                  <a:cubicBezTo>
                    <a:pt x="10" y="292"/>
                    <a:pt x="16" y="307"/>
                    <a:pt x="29" y="320"/>
                  </a:cubicBezTo>
                  <a:cubicBezTo>
                    <a:pt x="41" y="332"/>
                    <a:pt x="56" y="338"/>
                    <a:pt x="74" y="338"/>
                  </a:cubicBezTo>
                  <a:cubicBezTo>
                    <a:pt x="101" y="338"/>
                    <a:pt x="101" y="338"/>
                    <a:pt x="101" y="338"/>
                  </a:cubicBezTo>
                  <a:cubicBezTo>
                    <a:pt x="119" y="338"/>
                    <a:pt x="134" y="332"/>
                    <a:pt x="146" y="320"/>
                  </a:cubicBezTo>
                  <a:cubicBezTo>
                    <a:pt x="159" y="307"/>
                    <a:pt x="165" y="292"/>
                    <a:pt x="165" y="274"/>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3" name="Freeform 49"/>
            <p:cNvSpPr/>
            <p:nvPr/>
          </p:nvSpPr>
          <p:spPr>
            <a:xfrm>
              <a:off x="510893" y="0"/>
              <a:ext cx="127723" cy="256967"/>
            </a:xfrm>
            <a:custGeom>
              <a:avLst/>
              <a:gdLst>
                <a:gd name="txL" fmla="*/ 0 w 174"/>
                <a:gd name="txT" fmla="*/ 0 h 349"/>
                <a:gd name="txR" fmla="*/ 174 w 174"/>
                <a:gd name="txB" fmla="*/ 349 h 349"/>
              </a:gdLst>
              <a:ahLst/>
              <a:cxnLst>
                <a:cxn ang="0">
                  <a:pos x="127723" y="202481"/>
                </a:cxn>
                <a:cxn ang="0">
                  <a:pos x="112308" y="240769"/>
                </a:cxn>
                <a:cxn ang="0">
                  <a:pos x="73404" y="256967"/>
                </a:cxn>
                <a:cxn ang="0">
                  <a:pos x="54319" y="256967"/>
                </a:cxn>
                <a:cxn ang="0">
                  <a:pos x="15415" y="240769"/>
                </a:cxn>
                <a:cxn ang="0">
                  <a:pos x="0" y="202481"/>
                </a:cxn>
                <a:cxn ang="0">
                  <a:pos x="0" y="54486"/>
                </a:cxn>
                <a:cxn ang="0">
                  <a:pos x="15415" y="15462"/>
                </a:cxn>
                <a:cxn ang="0">
                  <a:pos x="54319" y="0"/>
                </a:cxn>
                <a:cxn ang="0">
                  <a:pos x="73404" y="0"/>
                </a:cxn>
                <a:cxn ang="0">
                  <a:pos x="102766" y="8099"/>
                </a:cxn>
                <a:cxn ang="0">
                  <a:pos x="122585" y="30188"/>
                </a:cxn>
                <a:cxn ang="0">
                  <a:pos x="121117" y="35342"/>
                </a:cxn>
                <a:cxn ang="0">
                  <a:pos x="115978" y="33133"/>
                </a:cxn>
                <a:cxn ang="0">
                  <a:pos x="73404" y="7363"/>
                </a:cxn>
                <a:cxn ang="0">
                  <a:pos x="54319" y="7363"/>
                </a:cxn>
                <a:cxn ang="0">
                  <a:pos x="20553" y="20616"/>
                </a:cxn>
                <a:cxn ang="0">
                  <a:pos x="6606" y="54486"/>
                </a:cxn>
                <a:cxn ang="0">
                  <a:pos x="6606" y="201745"/>
                </a:cxn>
                <a:cxn ang="0">
                  <a:pos x="20553" y="235614"/>
                </a:cxn>
                <a:cxn ang="0">
                  <a:pos x="54319" y="248868"/>
                </a:cxn>
                <a:cxn ang="0">
                  <a:pos x="73404" y="248868"/>
                </a:cxn>
                <a:cxn ang="0">
                  <a:pos x="107170" y="235614"/>
                </a:cxn>
                <a:cxn ang="0">
                  <a:pos x="121117" y="201745"/>
                </a:cxn>
                <a:cxn ang="0">
                  <a:pos x="121117" y="134006"/>
                </a:cxn>
                <a:cxn ang="0">
                  <a:pos x="118915" y="131797"/>
                </a:cxn>
                <a:cxn ang="0">
                  <a:pos x="74138" y="131797"/>
                </a:cxn>
                <a:cxn ang="0">
                  <a:pos x="70468" y="128115"/>
                </a:cxn>
                <a:cxn ang="0">
                  <a:pos x="74138" y="124434"/>
                </a:cxn>
                <a:cxn ang="0">
                  <a:pos x="124053" y="124434"/>
                </a:cxn>
                <a:cxn ang="0">
                  <a:pos x="127723" y="128115"/>
                </a:cxn>
                <a:cxn ang="0">
                  <a:pos x="127723" y="202481"/>
                </a:cxn>
              </a:cxnLst>
              <a:rect l="txL" t="txT" r="txR" b="txB"/>
              <a:pathLst>
                <a:path w="174" h="349">
                  <a:moveTo>
                    <a:pt x="174" y="275"/>
                  </a:moveTo>
                  <a:cubicBezTo>
                    <a:pt x="174" y="295"/>
                    <a:pt x="167" y="312"/>
                    <a:pt x="153" y="327"/>
                  </a:cubicBezTo>
                  <a:cubicBezTo>
                    <a:pt x="138" y="341"/>
                    <a:pt x="121" y="349"/>
                    <a:pt x="100" y="349"/>
                  </a:cubicBezTo>
                  <a:cubicBezTo>
                    <a:pt x="74" y="349"/>
                    <a:pt x="74" y="349"/>
                    <a:pt x="74" y="349"/>
                  </a:cubicBezTo>
                  <a:cubicBezTo>
                    <a:pt x="53" y="349"/>
                    <a:pt x="36" y="341"/>
                    <a:pt x="21" y="327"/>
                  </a:cubicBezTo>
                  <a:cubicBezTo>
                    <a:pt x="7" y="312"/>
                    <a:pt x="0" y="295"/>
                    <a:pt x="0" y="275"/>
                  </a:cubicBezTo>
                  <a:cubicBezTo>
                    <a:pt x="0" y="74"/>
                    <a:pt x="0" y="74"/>
                    <a:pt x="0" y="74"/>
                  </a:cubicBezTo>
                  <a:cubicBezTo>
                    <a:pt x="0" y="53"/>
                    <a:pt x="7" y="36"/>
                    <a:pt x="21" y="21"/>
                  </a:cubicBezTo>
                  <a:cubicBezTo>
                    <a:pt x="36" y="7"/>
                    <a:pt x="53" y="0"/>
                    <a:pt x="74" y="0"/>
                  </a:cubicBezTo>
                  <a:cubicBezTo>
                    <a:pt x="100" y="0"/>
                    <a:pt x="100" y="0"/>
                    <a:pt x="100" y="0"/>
                  </a:cubicBezTo>
                  <a:cubicBezTo>
                    <a:pt x="115" y="0"/>
                    <a:pt x="128" y="3"/>
                    <a:pt x="140" y="11"/>
                  </a:cubicBezTo>
                  <a:cubicBezTo>
                    <a:pt x="151" y="18"/>
                    <a:pt x="161" y="28"/>
                    <a:pt x="167" y="41"/>
                  </a:cubicBezTo>
                  <a:cubicBezTo>
                    <a:pt x="168" y="44"/>
                    <a:pt x="168" y="46"/>
                    <a:pt x="165" y="48"/>
                  </a:cubicBezTo>
                  <a:cubicBezTo>
                    <a:pt x="162" y="49"/>
                    <a:pt x="160" y="48"/>
                    <a:pt x="158" y="45"/>
                  </a:cubicBezTo>
                  <a:cubicBezTo>
                    <a:pt x="146" y="22"/>
                    <a:pt x="127" y="10"/>
                    <a:pt x="100" y="10"/>
                  </a:cubicBezTo>
                  <a:cubicBezTo>
                    <a:pt x="74" y="10"/>
                    <a:pt x="74" y="10"/>
                    <a:pt x="74" y="10"/>
                  </a:cubicBezTo>
                  <a:cubicBezTo>
                    <a:pt x="56" y="10"/>
                    <a:pt x="41" y="16"/>
                    <a:pt x="28" y="28"/>
                  </a:cubicBezTo>
                  <a:cubicBezTo>
                    <a:pt x="16" y="41"/>
                    <a:pt x="9" y="56"/>
                    <a:pt x="9" y="74"/>
                  </a:cubicBezTo>
                  <a:cubicBezTo>
                    <a:pt x="9" y="274"/>
                    <a:pt x="9" y="274"/>
                    <a:pt x="9" y="274"/>
                  </a:cubicBezTo>
                  <a:cubicBezTo>
                    <a:pt x="9" y="292"/>
                    <a:pt x="16" y="307"/>
                    <a:pt x="28" y="320"/>
                  </a:cubicBezTo>
                  <a:cubicBezTo>
                    <a:pt x="41" y="332"/>
                    <a:pt x="56" y="338"/>
                    <a:pt x="74" y="338"/>
                  </a:cubicBezTo>
                  <a:cubicBezTo>
                    <a:pt x="100" y="338"/>
                    <a:pt x="100" y="338"/>
                    <a:pt x="100" y="338"/>
                  </a:cubicBezTo>
                  <a:cubicBezTo>
                    <a:pt x="118" y="338"/>
                    <a:pt x="133" y="332"/>
                    <a:pt x="146" y="320"/>
                  </a:cubicBezTo>
                  <a:cubicBezTo>
                    <a:pt x="158" y="307"/>
                    <a:pt x="165" y="292"/>
                    <a:pt x="165" y="274"/>
                  </a:cubicBezTo>
                  <a:cubicBezTo>
                    <a:pt x="165" y="182"/>
                    <a:pt x="165" y="182"/>
                    <a:pt x="165" y="182"/>
                  </a:cubicBezTo>
                  <a:cubicBezTo>
                    <a:pt x="165" y="180"/>
                    <a:pt x="164" y="179"/>
                    <a:pt x="162" y="179"/>
                  </a:cubicBezTo>
                  <a:cubicBezTo>
                    <a:pt x="101" y="179"/>
                    <a:pt x="101" y="179"/>
                    <a:pt x="101" y="179"/>
                  </a:cubicBezTo>
                  <a:cubicBezTo>
                    <a:pt x="98" y="179"/>
                    <a:pt x="96" y="177"/>
                    <a:pt x="96" y="174"/>
                  </a:cubicBezTo>
                  <a:cubicBezTo>
                    <a:pt x="96" y="171"/>
                    <a:pt x="98" y="169"/>
                    <a:pt x="101" y="169"/>
                  </a:cubicBezTo>
                  <a:cubicBezTo>
                    <a:pt x="169" y="169"/>
                    <a:pt x="169" y="169"/>
                    <a:pt x="169" y="169"/>
                  </a:cubicBezTo>
                  <a:cubicBezTo>
                    <a:pt x="173" y="169"/>
                    <a:pt x="174" y="171"/>
                    <a:pt x="174" y="174"/>
                  </a:cubicBezTo>
                  <a:lnTo>
                    <a:pt x="174" y="275"/>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4" name="Freeform 50"/>
            <p:cNvSpPr>
              <a:spLocks noEditPoints="1"/>
            </p:cNvSpPr>
            <p:nvPr/>
          </p:nvSpPr>
          <p:spPr>
            <a:xfrm>
              <a:off x="673587" y="0"/>
              <a:ext cx="129244" cy="256967"/>
            </a:xfrm>
            <a:custGeom>
              <a:avLst/>
              <a:gdLst>
                <a:gd name="txL" fmla="*/ 0 w 176"/>
                <a:gd name="txT" fmla="*/ 0 h 348"/>
                <a:gd name="txR" fmla="*/ 176 w 176"/>
                <a:gd name="txB" fmla="*/ 348 h 348"/>
              </a:gdLst>
              <a:ahLst/>
              <a:cxnLst>
                <a:cxn ang="0">
                  <a:pos x="128510" y="76795"/>
                </a:cxn>
                <a:cxn ang="0">
                  <a:pos x="116026" y="111500"/>
                </a:cxn>
                <a:cxn ang="0">
                  <a:pos x="84449" y="130699"/>
                </a:cxn>
                <a:cxn ang="0">
                  <a:pos x="82981" y="132914"/>
                </a:cxn>
                <a:cxn ang="0">
                  <a:pos x="128510" y="251060"/>
                </a:cxn>
                <a:cxn ang="0">
                  <a:pos x="126307" y="256229"/>
                </a:cxn>
                <a:cxn ang="0">
                  <a:pos x="121901" y="254013"/>
                </a:cxn>
                <a:cxn ang="0">
                  <a:pos x="75637" y="133652"/>
                </a:cxn>
                <a:cxn ang="0">
                  <a:pos x="72700" y="132176"/>
                </a:cxn>
                <a:cxn ang="0">
                  <a:pos x="9546" y="132176"/>
                </a:cxn>
                <a:cxn ang="0">
                  <a:pos x="7343" y="134391"/>
                </a:cxn>
                <a:cxn ang="0">
                  <a:pos x="7343" y="252537"/>
                </a:cxn>
                <a:cxn ang="0">
                  <a:pos x="3672" y="256229"/>
                </a:cxn>
                <a:cxn ang="0">
                  <a:pos x="0" y="252537"/>
                </a:cxn>
                <a:cxn ang="0">
                  <a:pos x="0" y="3692"/>
                </a:cxn>
                <a:cxn ang="0">
                  <a:pos x="3672" y="0"/>
                </a:cxn>
                <a:cxn ang="0">
                  <a:pos x="74168" y="0"/>
                </a:cxn>
                <a:cxn ang="0">
                  <a:pos x="112354" y="16245"/>
                </a:cxn>
                <a:cxn ang="0">
                  <a:pos x="128510" y="54642"/>
                </a:cxn>
                <a:cxn ang="0">
                  <a:pos x="128510" y="76795"/>
                </a:cxn>
                <a:cxn ang="0">
                  <a:pos x="121166" y="77533"/>
                </a:cxn>
                <a:cxn ang="0">
                  <a:pos x="121166" y="55381"/>
                </a:cxn>
                <a:cxn ang="0">
                  <a:pos x="107214" y="21414"/>
                </a:cxn>
                <a:cxn ang="0">
                  <a:pos x="74168" y="8123"/>
                </a:cxn>
                <a:cxn ang="0">
                  <a:pos x="9546" y="8123"/>
                </a:cxn>
                <a:cxn ang="0">
                  <a:pos x="7343" y="9599"/>
                </a:cxn>
                <a:cxn ang="0">
                  <a:pos x="7343" y="122576"/>
                </a:cxn>
                <a:cxn ang="0">
                  <a:pos x="9546" y="124791"/>
                </a:cxn>
                <a:cxn ang="0">
                  <a:pos x="74168" y="124791"/>
                </a:cxn>
                <a:cxn ang="0">
                  <a:pos x="107214" y="110762"/>
                </a:cxn>
                <a:cxn ang="0">
                  <a:pos x="121166" y="77533"/>
                </a:cxn>
              </a:cxnLst>
              <a:rect l="txL" t="txT" r="txR" b="txB"/>
              <a:pathLst>
                <a:path w="176" h="348">
                  <a:moveTo>
                    <a:pt x="175" y="104"/>
                  </a:moveTo>
                  <a:cubicBezTo>
                    <a:pt x="175" y="122"/>
                    <a:pt x="169" y="138"/>
                    <a:pt x="158" y="151"/>
                  </a:cubicBezTo>
                  <a:cubicBezTo>
                    <a:pt x="147" y="165"/>
                    <a:pt x="132" y="174"/>
                    <a:pt x="115" y="177"/>
                  </a:cubicBezTo>
                  <a:cubicBezTo>
                    <a:pt x="113" y="177"/>
                    <a:pt x="113" y="178"/>
                    <a:pt x="113" y="180"/>
                  </a:cubicBezTo>
                  <a:cubicBezTo>
                    <a:pt x="175" y="340"/>
                    <a:pt x="175" y="340"/>
                    <a:pt x="175" y="340"/>
                  </a:cubicBezTo>
                  <a:cubicBezTo>
                    <a:pt x="176" y="344"/>
                    <a:pt x="175" y="346"/>
                    <a:pt x="172" y="347"/>
                  </a:cubicBezTo>
                  <a:cubicBezTo>
                    <a:pt x="169" y="348"/>
                    <a:pt x="167" y="347"/>
                    <a:pt x="166" y="344"/>
                  </a:cubicBezTo>
                  <a:cubicBezTo>
                    <a:pt x="103" y="181"/>
                    <a:pt x="103" y="181"/>
                    <a:pt x="103" y="181"/>
                  </a:cubicBezTo>
                  <a:cubicBezTo>
                    <a:pt x="103" y="180"/>
                    <a:pt x="101" y="179"/>
                    <a:pt x="99" y="179"/>
                  </a:cubicBezTo>
                  <a:cubicBezTo>
                    <a:pt x="13" y="179"/>
                    <a:pt x="13" y="179"/>
                    <a:pt x="13" y="179"/>
                  </a:cubicBezTo>
                  <a:cubicBezTo>
                    <a:pt x="11" y="179"/>
                    <a:pt x="10" y="180"/>
                    <a:pt x="10" y="182"/>
                  </a:cubicBezTo>
                  <a:cubicBezTo>
                    <a:pt x="10" y="342"/>
                    <a:pt x="10" y="342"/>
                    <a:pt x="10" y="342"/>
                  </a:cubicBezTo>
                  <a:cubicBezTo>
                    <a:pt x="10" y="346"/>
                    <a:pt x="8" y="347"/>
                    <a:pt x="5" y="347"/>
                  </a:cubicBezTo>
                  <a:cubicBezTo>
                    <a:pt x="2" y="347"/>
                    <a:pt x="0" y="346"/>
                    <a:pt x="0" y="342"/>
                  </a:cubicBezTo>
                  <a:cubicBezTo>
                    <a:pt x="0" y="5"/>
                    <a:pt x="0" y="5"/>
                    <a:pt x="0" y="5"/>
                  </a:cubicBezTo>
                  <a:cubicBezTo>
                    <a:pt x="0" y="2"/>
                    <a:pt x="2" y="0"/>
                    <a:pt x="5" y="0"/>
                  </a:cubicBezTo>
                  <a:cubicBezTo>
                    <a:pt x="101" y="0"/>
                    <a:pt x="101" y="0"/>
                    <a:pt x="101" y="0"/>
                  </a:cubicBezTo>
                  <a:cubicBezTo>
                    <a:pt x="121" y="0"/>
                    <a:pt x="139" y="8"/>
                    <a:pt x="153" y="22"/>
                  </a:cubicBezTo>
                  <a:cubicBezTo>
                    <a:pt x="168" y="36"/>
                    <a:pt x="175" y="54"/>
                    <a:pt x="175" y="74"/>
                  </a:cubicBezTo>
                  <a:lnTo>
                    <a:pt x="175" y="104"/>
                  </a:lnTo>
                  <a:close/>
                  <a:moveTo>
                    <a:pt x="165" y="105"/>
                  </a:moveTo>
                  <a:cubicBezTo>
                    <a:pt x="165" y="75"/>
                    <a:pt x="165" y="75"/>
                    <a:pt x="165" y="75"/>
                  </a:cubicBezTo>
                  <a:cubicBezTo>
                    <a:pt x="165" y="57"/>
                    <a:pt x="159" y="42"/>
                    <a:pt x="146" y="29"/>
                  </a:cubicBezTo>
                  <a:cubicBezTo>
                    <a:pt x="134" y="17"/>
                    <a:pt x="119" y="11"/>
                    <a:pt x="101" y="11"/>
                  </a:cubicBezTo>
                  <a:cubicBezTo>
                    <a:pt x="13" y="11"/>
                    <a:pt x="13" y="11"/>
                    <a:pt x="13" y="11"/>
                  </a:cubicBezTo>
                  <a:cubicBezTo>
                    <a:pt x="11" y="11"/>
                    <a:pt x="10" y="12"/>
                    <a:pt x="10" y="13"/>
                  </a:cubicBezTo>
                  <a:cubicBezTo>
                    <a:pt x="10" y="166"/>
                    <a:pt x="10" y="166"/>
                    <a:pt x="10" y="166"/>
                  </a:cubicBezTo>
                  <a:cubicBezTo>
                    <a:pt x="10" y="168"/>
                    <a:pt x="11" y="169"/>
                    <a:pt x="13" y="169"/>
                  </a:cubicBezTo>
                  <a:cubicBezTo>
                    <a:pt x="101" y="169"/>
                    <a:pt x="101" y="169"/>
                    <a:pt x="101" y="169"/>
                  </a:cubicBezTo>
                  <a:cubicBezTo>
                    <a:pt x="119" y="169"/>
                    <a:pt x="134" y="163"/>
                    <a:pt x="146" y="150"/>
                  </a:cubicBezTo>
                  <a:cubicBezTo>
                    <a:pt x="159" y="138"/>
                    <a:pt x="165" y="123"/>
                    <a:pt x="165" y="105"/>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5" name="Freeform 51"/>
            <p:cNvSpPr>
              <a:spLocks noEditPoints="1"/>
            </p:cNvSpPr>
            <p:nvPr/>
          </p:nvSpPr>
          <p:spPr>
            <a:xfrm>
              <a:off x="836283" y="0"/>
              <a:ext cx="153572" cy="256967"/>
            </a:xfrm>
            <a:custGeom>
              <a:avLst/>
              <a:gdLst>
                <a:gd name="txL" fmla="*/ 0 w 209"/>
                <a:gd name="txT" fmla="*/ 0 h 348"/>
                <a:gd name="txR" fmla="*/ 209 w 209"/>
                <a:gd name="txB" fmla="*/ 348 h 348"/>
              </a:gdLst>
              <a:ahLst/>
              <a:cxnLst>
                <a:cxn ang="0">
                  <a:pos x="153572" y="251798"/>
                </a:cxn>
                <a:cxn ang="0">
                  <a:pos x="150633" y="256229"/>
                </a:cxn>
                <a:cxn ang="0">
                  <a:pos x="146224" y="254013"/>
                </a:cxn>
                <a:cxn ang="0">
                  <a:pos x="131528" y="203801"/>
                </a:cxn>
                <a:cxn ang="0">
                  <a:pos x="128589" y="201586"/>
                </a:cxn>
                <a:cxn ang="0">
                  <a:pos x="24983" y="201586"/>
                </a:cxn>
                <a:cxn ang="0">
                  <a:pos x="22779" y="203801"/>
                </a:cxn>
                <a:cxn ang="0">
                  <a:pos x="8083" y="254013"/>
                </a:cxn>
                <a:cxn ang="0">
                  <a:pos x="3674" y="256229"/>
                </a:cxn>
                <a:cxn ang="0">
                  <a:pos x="735" y="251798"/>
                </a:cxn>
                <a:cxn ang="0">
                  <a:pos x="73479" y="2954"/>
                </a:cxn>
                <a:cxn ang="0">
                  <a:pos x="77153" y="0"/>
                </a:cxn>
                <a:cxn ang="0">
                  <a:pos x="80827" y="2954"/>
                </a:cxn>
                <a:cxn ang="0">
                  <a:pos x="153572" y="251798"/>
                </a:cxn>
                <a:cxn ang="0">
                  <a:pos x="128589" y="192725"/>
                </a:cxn>
                <a:cxn ang="0">
                  <a:pos x="77888" y="19937"/>
                </a:cxn>
                <a:cxn ang="0">
                  <a:pos x="77153" y="19199"/>
                </a:cxn>
                <a:cxn ang="0">
                  <a:pos x="76419" y="19937"/>
                </a:cxn>
                <a:cxn ang="0">
                  <a:pos x="26453" y="192725"/>
                </a:cxn>
                <a:cxn ang="0">
                  <a:pos x="27922" y="194202"/>
                </a:cxn>
                <a:cxn ang="0">
                  <a:pos x="127119" y="194202"/>
                </a:cxn>
                <a:cxn ang="0">
                  <a:pos x="128589" y="192725"/>
                </a:cxn>
              </a:cxnLst>
              <a:rect l="txL" t="txT" r="txR" b="txB"/>
              <a:pathLst>
                <a:path w="209" h="348">
                  <a:moveTo>
                    <a:pt x="209" y="341"/>
                  </a:moveTo>
                  <a:cubicBezTo>
                    <a:pt x="209" y="344"/>
                    <a:pt x="208" y="346"/>
                    <a:pt x="205" y="347"/>
                  </a:cubicBezTo>
                  <a:cubicBezTo>
                    <a:pt x="202" y="348"/>
                    <a:pt x="200" y="347"/>
                    <a:pt x="199" y="344"/>
                  </a:cubicBezTo>
                  <a:cubicBezTo>
                    <a:pt x="179" y="276"/>
                    <a:pt x="179" y="276"/>
                    <a:pt x="179" y="276"/>
                  </a:cubicBezTo>
                  <a:cubicBezTo>
                    <a:pt x="178" y="274"/>
                    <a:pt x="177" y="273"/>
                    <a:pt x="175" y="273"/>
                  </a:cubicBezTo>
                  <a:cubicBezTo>
                    <a:pt x="34" y="273"/>
                    <a:pt x="34" y="273"/>
                    <a:pt x="34" y="273"/>
                  </a:cubicBezTo>
                  <a:cubicBezTo>
                    <a:pt x="32" y="273"/>
                    <a:pt x="31" y="274"/>
                    <a:pt x="31" y="276"/>
                  </a:cubicBezTo>
                  <a:cubicBezTo>
                    <a:pt x="11" y="344"/>
                    <a:pt x="11" y="344"/>
                    <a:pt x="11" y="344"/>
                  </a:cubicBezTo>
                  <a:cubicBezTo>
                    <a:pt x="10" y="347"/>
                    <a:pt x="8" y="348"/>
                    <a:pt x="5" y="347"/>
                  </a:cubicBezTo>
                  <a:cubicBezTo>
                    <a:pt x="2" y="346"/>
                    <a:pt x="0" y="344"/>
                    <a:pt x="1" y="341"/>
                  </a:cubicBezTo>
                  <a:cubicBezTo>
                    <a:pt x="100" y="4"/>
                    <a:pt x="100" y="4"/>
                    <a:pt x="100" y="4"/>
                  </a:cubicBezTo>
                  <a:cubicBezTo>
                    <a:pt x="101" y="2"/>
                    <a:pt x="102" y="0"/>
                    <a:pt x="105" y="0"/>
                  </a:cubicBezTo>
                  <a:cubicBezTo>
                    <a:pt x="107" y="0"/>
                    <a:pt x="109" y="2"/>
                    <a:pt x="110" y="4"/>
                  </a:cubicBezTo>
                  <a:lnTo>
                    <a:pt x="209" y="341"/>
                  </a:lnTo>
                  <a:close/>
                  <a:moveTo>
                    <a:pt x="175" y="261"/>
                  </a:moveTo>
                  <a:cubicBezTo>
                    <a:pt x="106" y="27"/>
                    <a:pt x="106" y="27"/>
                    <a:pt x="106" y="27"/>
                  </a:cubicBezTo>
                  <a:cubicBezTo>
                    <a:pt x="106" y="26"/>
                    <a:pt x="105" y="26"/>
                    <a:pt x="105" y="26"/>
                  </a:cubicBezTo>
                  <a:cubicBezTo>
                    <a:pt x="104" y="26"/>
                    <a:pt x="104" y="26"/>
                    <a:pt x="104" y="27"/>
                  </a:cubicBezTo>
                  <a:cubicBezTo>
                    <a:pt x="36" y="261"/>
                    <a:pt x="36" y="261"/>
                    <a:pt x="36" y="261"/>
                  </a:cubicBezTo>
                  <a:cubicBezTo>
                    <a:pt x="35" y="262"/>
                    <a:pt x="36" y="263"/>
                    <a:pt x="38" y="263"/>
                  </a:cubicBezTo>
                  <a:cubicBezTo>
                    <a:pt x="173" y="263"/>
                    <a:pt x="173" y="263"/>
                    <a:pt x="173" y="263"/>
                  </a:cubicBezTo>
                  <a:cubicBezTo>
                    <a:pt x="175" y="263"/>
                    <a:pt x="175" y="262"/>
                    <a:pt x="175" y="261"/>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6" name="Freeform 52"/>
            <p:cNvSpPr>
              <a:spLocks noEditPoints="1"/>
            </p:cNvSpPr>
            <p:nvPr/>
          </p:nvSpPr>
          <p:spPr>
            <a:xfrm>
              <a:off x="1024827" y="0"/>
              <a:ext cx="129244" cy="255446"/>
            </a:xfrm>
            <a:custGeom>
              <a:avLst/>
              <a:gdLst>
                <a:gd name="txL" fmla="*/ 0 w 175"/>
                <a:gd name="txT" fmla="*/ 0 h 347"/>
                <a:gd name="txR" fmla="*/ 175 w 175"/>
                <a:gd name="txB" fmla="*/ 347 h 347"/>
              </a:gdLst>
              <a:ahLst/>
              <a:cxnLst>
                <a:cxn ang="0">
                  <a:pos x="129244" y="77296"/>
                </a:cxn>
                <a:cxn ang="0">
                  <a:pos x="113735" y="115576"/>
                </a:cxn>
                <a:cxn ang="0">
                  <a:pos x="74592" y="131772"/>
                </a:cxn>
                <a:cxn ang="0">
                  <a:pos x="9601" y="131772"/>
                </a:cxn>
                <a:cxn ang="0">
                  <a:pos x="7385" y="133980"/>
                </a:cxn>
                <a:cxn ang="0">
                  <a:pos x="7385" y="251765"/>
                </a:cxn>
                <a:cxn ang="0">
                  <a:pos x="3693" y="255446"/>
                </a:cxn>
                <a:cxn ang="0">
                  <a:pos x="0" y="251765"/>
                </a:cxn>
                <a:cxn ang="0">
                  <a:pos x="0" y="3681"/>
                </a:cxn>
                <a:cxn ang="0">
                  <a:pos x="3693" y="0"/>
                </a:cxn>
                <a:cxn ang="0">
                  <a:pos x="74592" y="0"/>
                </a:cxn>
                <a:cxn ang="0">
                  <a:pos x="113735" y="16195"/>
                </a:cxn>
                <a:cxn ang="0">
                  <a:pos x="129244" y="55212"/>
                </a:cxn>
                <a:cxn ang="0">
                  <a:pos x="129244" y="77296"/>
                </a:cxn>
                <a:cxn ang="0">
                  <a:pos x="121859" y="77296"/>
                </a:cxn>
                <a:cxn ang="0">
                  <a:pos x="121859" y="55212"/>
                </a:cxn>
                <a:cxn ang="0">
                  <a:pos x="108565" y="21349"/>
                </a:cxn>
                <a:cxn ang="0">
                  <a:pos x="74592" y="8098"/>
                </a:cxn>
                <a:cxn ang="0">
                  <a:pos x="9601" y="8098"/>
                </a:cxn>
                <a:cxn ang="0">
                  <a:pos x="7385" y="9570"/>
                </a:cxn>
                <a:cxn ang="0">
                  <a:pos x="7385" y="122202"/>
                </a:cxn>
                <a:cxn ang="0">
                  <a:pos x="9601" y="124410"/>
                </a:cxn>
                <a:cxn ang="0">
                  <a:pos x="74592" y="124410"/>
                </a:cxn>
                <a:cxn ang="0">
                  <a:pos x="108565" y="110423"/>
                </a:cxn>
                <a:cxn ang="0">
                  <a:pos x="121859" y="77296"/>
                </a:cxn>
              </a:cxnLst>
              <a:rect l="txL" t="txT" r="txR" b="txB"/>
              <a:pathLst>
                <a:path w="175" h="347">
                  <a:moveTo>
                    <a:pt x="175" y="105"/>
                  </a:moveTo>
                  <a:cubicBezTo>
                    <a:pt x="175" y="125"/>
                    <a:pt x="168" y="143"/>
                    <a:pt x="154" y="157"/>
                  </a:cubicBezTo>
                  <a:cubicBezTo>
                    <a:pt x="139" y="172"/>
                    <a:pt x="122" y="179"/>
                    <a:pt x="101" y="179"/>
                  </a:cubicBezTo>
                  <a:cubicBezTo>
                    <a:pt x="13" y="179"/>
                    <a:pt x="13" y="179"/>
                    <a:pt x="13" y="179"/>
                  </a:cubicBezTo>
                  <a:cubicBezTo>
                    <a:pt x="11" y="179"/>
                    <a:pt x="10" y="180"/>
                    <a:pt x="10" y="182"/>
                  </a:cubicBezTo>
                  <a:cubicBezTo>
                    <a:pt x="10" y="342"/>
                    <a:pt x="10" y="342"/>
                    <a:pt x="10" y="342"/>
                  </a:cubicBezTo>
                  <a:cubicBezTo>
                    <a:pt x="10" y="346"/>
                    <a:pt x="9" y="347"/>
                    <a:pt x="5" y="347"/>
                  </a:cubicBezTo>
                  <a:cubicBezTo>
                    <a:pt x="2" y="347"/>
                    <a:pt x="0" y="346"/>
                    <a:pt x="0" y="342"/>
                  </a:cubicBezTo>
                  <a:cubicBezTo>
                    <a:pt x="0" y="5"/>
                    <a:pt x="0" y="5"/>
                    <a:pt x="0" y="5"/>
                  </a:cubicBezTo>
                  <a:cubicBezTo>
                    <a:pt x="0" y="2"/>
                    <a:pt x="2" y="0"/>
                    <a:pt x="5" y="0"/>
                  </a:cubicBezTo>
                  <a:cubicBezTo>
                    <a:pt x="101" y="0"/>
                    <a:pt x="101" y="0"/>
                    <a:pt x="101" y="0"/>
                  </a:cubicBezTo>
                  <a:cubicBezTo>
                    <a:pt x="122" y="0"/>
                    <a:pt x="139" y="8"/>
                    <a:pt x="154" y="22"/>
                  </a:cubicBezTo>
                  <a:cubicBezTo>
                    <a:pt x="168" y="37"/>
                    <a:pt x="175" y="54"/>
                    <a:pt x="175" y="75"/>
                  </a:cubicBezTo>
                  <a:lnTo>
                    <a:pt x="175" y="105"/>
                  </a:lnTo>
                  <a:close/>
                  <a:moveTo>
                    <a:pt x="165" y="105"/>
                  </a:moveTo>
                  <a:cubicBezTo>
                    <a:pt x="165" y="75"/>
                    <a:pt x="165" y="75"/>
                    <a:pt x="165" y="75"/>
                  </a:cubicBezTo>
                  <a:cubicBezTo>
                    <a:pt x="165" y="57"/>
                    <a:pt x="159" y="42"/>
                    <a:pt x="147" y="29"/>
                  </a:cubicBezTo>
                  <a:cubicBezTo>
                    <a:pt x="134" y="17"/>
                    <a:pt x="119" y="11"/>
                    <a:pt x="101" y="11"/>
                  </a:cubicBezTo>
                  <a:cubicBezTo>
                    <a:pt x="13" y="11"/>
                    <a:pt x="13" y="11"/>
                    <a:pt x="13" y="11"/>
                  </a:cubicBezTo>
                  <a:cubicBezTo>
                    <a:pt x="11" y="11"/>
                    <a:pt x="10" y="12"/>
                    <a:pt x="10" y="13"/>
                  </a:cubicBezTo>
                  <a:cubicBezTo>
                    <a:pt x="10" y="166"/>
                    <a:pt x="10" y="166"/>
                    <a:pt x="10" y="166"/>
                  </a:cubicBezTo>
                  <a:cubicBezTo>
                    <a:pt x="10" y="168"/>
                    <a:pt x="11" y="169"/>
                    <a:pt x="13" y="169"/>
                  </a:cubicBezTo>
                  <a:cubicBezTo>
                    <a:pt x="101" y="169"/>
                    <a:pt x="101" y="169"/>
                    <a:pt x="101" y="169"/>
                  </a:cubicBezTo>
                  <a:cubicBezTo>
                    <a:pt x="119" y="169"/>
                    <a:pt x="134" y="163"/>
                    <a:pt x="147" y="150"/>
                  </a:cubicBezTo>
                  <a:cubicBezTo>
                    <a:pt x="159" y="138"/>
                    <a:pt x="165" y="123"/>
                    <a:pt x="165" y="105"/>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7" name="Freeform 53"/>
            <p:cNvSpPr/>
            <p:nvPr/>
          </p:nvSpPr>
          <p:spPr>
            <a:xfrm>
              <a:off x="1187521" y="0"/>
              <a:ext cx="129244" cy="255446"/>
            </a:xfrm>
            <a:custGeom>
              <a:avLst/>
              <a:gdLst>
                <a:gd name="txL" fmla="*/ 0 w 175"/>
                <a:gd name="txT" fmla="*/ 0 h 347"/>
                <a:gd name="txR" fmla="*/ 175 w 175"/>
                <a:gd name="txB" fmla="*/ 347 h 347"/>
              </a:gdLst>
              <a:ahLst/>
              <a:cxnLst>
                <a:cxn ang="0">
                  <a:pos x="129244" y="251765"/>
                </a:cxn>
                <a:cxn ang="0">
                  <a:pos x="125551" y="255446"/>
                </a:cxn>
                <a:cxn ang="0">
                  <a:pos x="121859" y="251765"/>
                </a:cxn>
                <a:cxn ang="0">
                  <a:pos x="121859" y="133980"/>
                </a:cxn>
                <a:cxn ang="0">
                  <a:pos x="119643" y="131772"/>
                </a:cxn>
                <a:cxn ang="0">
                  <a:pos x="8862" y="131772"/>
                </a:cxn>
                <a:cxn ang="0">
                  <a:pos x="7385" y="133980"/>
                </a:cxn>
                <a:cxn ang="0">
                  <a:pos x="7385" y="251765"/>
                </a:cxn>
                <a:cxn ang="0">
                  <a:pos x="3693" y="255446"/>
                </a:cxn>
                <a:cxn ang="0">
                  <a:pos x="0" y="251765"/>
                </a:cxn>
                <a:cxn ang="0">
                  <a:pos x="0" y="3681"/>
                </a:cxn>
                <a:cxn ang="0">
                  <a:pos x="3693" y="0"/>
                </a:cxn>
                <a:cxn ang="0">
                  <a:pos x="7385" y="3681"/>
                </a:cxn>
                <a:cxn ang="0">
                  <a:pos x="7385" y="122202"/>
                </a:cxn>
                <a:cxn ang="0">
                  <a:pos x="8862" y="124410"/>
                </a:cxn>
                <a:cxn ang="0">
                  <a:pos x="119643" y="124410"/>
                </a:cxn>
                <a:cxn ang="0">
                  <a:pos x="121859" y="122202"/>
                </a:cxn>
                <a:cxn ang="0">
                  <a:pos x="121859" y="3681"/>
                </a:cxn>
                <a:cxn ang="0">
                  <a:pos x="125551" y="0"/>
                </a:cxn>
                <a:cxn ang="0">
                  <a:pos x="129244" y="3681"/>
                </a:cxn>
                <a:cxn ang="0">
                  <a:pos x="129244" y="251765"/>
                </a:cxn>
              </a:cxnLst>
              <a:rect l="txL" t="txT" r="txR" b="txB"/>
              <a:pathLst>
                <a:path w="175" h="347">
                  <a:moveTo>
                    <a:pt x="175" y="342"/>
                  </a:moveTo>
                  <a:cubicBezTo>
                    <a:pt x="175" y="346"/>
                    <a:pt x="173" y="347"/>
                    <a:pt x="170" y="347"/>
                  </a:cubicBezTo>
                  <a:cubicBezTo>
                    <a:pt x="167" y="347"/>
                    <a:pt x="165" y="346"/>
                    <a:pt x="165" y="342"/>
                  </a:cubicBezTo>
                  <a:cubicBezTo>
                    <a:pt x="165" y="182"/>
                    <a:pt x="165" y="182"/>
                    <a:pt x="165" y="182"/>
                  </a:cubicBezTo>
                  <a:cubicBezTo>
                    <a:pt x="165" y="180"/>
                    <a:pt x="164" y="179"/>
                    <a:pt x="162" y="179"/>
                  </a:cubicBezTo>
                  <a:cubicBezTo>
                    <a:pt x="12" y="179"/>
                    <a:pt x="12" y="179"/>
                    <a:pt x="12" y="179"/>
                  </a:cubicBezTo>
                  <a:cubicBezTo>
                    <a:pt x="11" y="179"/>
                    <a:pt x="10" y="180"/>
                    <a:pt x="10" y="182"/>
                  </a:cubicBezTo>
                  <a:cubicBezTo>
                    <a:pt x="10" y="342"/>
                    <a:pt x="10" y="342"/>
                    <a:pt x="10" y="342"/>
                  </a:cubicBezTo>
                  <a:cubicBezTo>
                    <a:pt x="10" y="346"/>
                    <a:pt x="8" y="347"/>
                    <a:pt x="5" y="347"/>
                  </a:cubicBezTo>
                  <a:cubicBezTo>
                    <a:pt x="2" y="347"/>
                    <a:pt x="0" y="346"/>
                    <a:pt x="0" y="342"/>
                  </a:cubicBezTo>
                  <a:cubicBezTo>
                    <a:pt x="0" y="5"/>
                    <a:pt x="0" y="5"/>
                    <a:pt x="0" y="5"/>
                  </a:cubicBezTo>
                  <a:cubicBezTo>
                    <a:pt x="0" y="2"/>
                    <a:pt x="2" y="0"/>
                    <a:pt x="5" y="0"/>
                  </a:cubicBezTo>
                  <a:cubicBezTo>
                    <a:pt x="8" y="0"/>
                    <a:pt x="10" y="2"/>
                    <a:pt x="10" y="5"/>
                  </a:cubicBezTo>
                  <a:cubicBezTo>
                    <a:pt x="10" y="166"/>
                    <a:pt x="10" y="166"/>
                    <a:pt x="10" y="166"/>
                  </a:cubicBezTo>
                  <a:cubicBezTo>
                    <a:pt x="10" y="168"/>
                    <a:pt x="11" y="169"/>
                    <a:pt x="12" y="169"/>
                  </a:cubicBezTo>
                  <a:cubicBezTo>
                    <a:pt x="162" y="169"/>
                    <a:pt x="162" y="169"/>
                    <a:pt x="162" y="169"/>
                  </a:cubicBezTo>
                  <a:cubicBezTo>
                    <a:pt x="164" y="169"/>
                    <a:pt x="165" y="168"/>
                    <a:pt x="165" y="166"/>
                  </a:cubicBezTo>
                  <a:cubicBezTo>
                    <a:pt x="165" y="5"/>
                    <a:pt x="165" y="5"/>
                    <a:pt x="165" y="5"/>
                  </a:cubicBezTo>
                  <a:cubicBezTo>
                    <a:pt x="165" y="2"/>
                    <a:pt x="167" y="0"/>
                    <a:pt x="170" y="0"/>
                  </a:cubicBezTo>
                  <a:cubicBezTo>
                    <a:pt x="173" y="0"/>
                    <a:pt x="175" y="2"/>
                    <a:pt x="175" y="5"/>
                  </a:cubicBezTo>
                  <a:lnTo>
                    <a:pt x="175" y="342"/>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8" name="Freeform 54"/>
            <p:cNvSpPr/>
            <p:nvPr/>
          </p:nvSpPr>
          <p:spPr>
            <a:xfrm>
              <a:off x="1351737" y="0"/>
              <a:ext cx="7603" cy="255446"/>
            </a:xfrm>
            <a:custGeom>
              <a:avLst/>
              <a:gdLst>
                <a:gd name="txL" fmla="*/ 0 w 10"/>
                <a:gd name="txT" fmla="*/ 0 h 347"/>
                <a:gd name="txR" fmla="*/ 10 w 10"/>
                <a:gd name="txB" fmla="*/ 347 h 347"/>
              </a:gdLst>
              <a:ahLst/>
              <a:cxnLst>
                <a:cxn ang="0">
                  <a:pos x="7603" y="251765"/>
                </a:cxn>
                <a:cxn ang="0">
                  <a:pos x="3802" y="255446"/>
                </a:cxn>
                <a:cxn ang="0">
                  <a:pos x="0" y="251765"/>
                </a:cxn>
                <a:cxn ang="0">
                  <a:pos x="0" y="3681"/>
                </a:cxn>
                <a:cxn ang="0">
                  <a:pos x="3802" y="0"/>
                </a:cxn>
                <a:cxn ang="0">
                  <a:pos x="7603" y="3681"/>
                </a:cxn>
                <a:cxn ang="0">
                  <a:pos x="7603" y="251765"/>
                </a:cxn>
              </a:cxnLst>
              <a:rect l="txL" t="txT" r="txR" b="txB"/>
              <a:pathLst>
                <a:path w="10" h="347">
                  <a:moveTo>
                    <a:pt x="10" y="342"/>
                  </a:moveTo>
                  <a:cubicBezTo>
                    <a:pt x="10" y="346"/>
                    <a:pt x="8" y="347"/>
                    <a:pt x="5" y="347"/>
                  </a:cubicBezTo>
                  <a:cubicBezTo>
                    <a:pt x="2" y="347"/>
                    <a:pt x="0" y="346"/>
                    <a:pt x="0" y="342"/>
                  </a:cubicBezTo>
                  <a:cubicBezTo>
                    <a:pt x="0" y="5"/>
                    <a:pt x="0" y="5"/>
                    <a:pt x="0" y="5"/>
                  </a:cubicBezTo>
                  <a:cubicBezTo>
                    <a:pt x="0" y="2"/>
                    <a:pt x="2" y="0"/>
                    <a:pt x="5" y="0"/>
                  </a:cubicBezTo>
                  <a:cubicBezTo>
                    <a:pt x="8" y="0"/>
                    <a:pt x="10" y="2"/>
                    <a:pt x="10" y="5"/>
                  </a:cubicBezTo>
                  <a:lnTo>
                    <a:pt x="10" y="342"/>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9" name="Freeform 55"/>
            <p:cNvSpPr/>
            <p:nvPr/>
          </p:nvSpPr>
          <p:spPr>
            <a:xfrm>
              <a:off x="1394311" y="0"/>
              <a:ext cx="123162" cy="256967"/>
            </a:xfrm>
            <a:custGeom>
              <a:avLst/>
              <a:gdLst>
                <a:gd name="txL" fmla="*/ 0 w 169"/>
                <a:gd name="txT" fmla="*/ 0 h 349"/>
                <a:gd name="txR" fmla="*/ 169 w 169"/>
                <a:gd name="txB" fmla="*/ 349 h 349"/>
              </a:gdLst>
              <a:ahLst/>
              <a:cxnLst>
                <a:cxn ang="0">
                  <a:pos x="122433" y="30188"/>
                </a:cxn>
                <a:cxn ang="0">
                  <a:pos x="120976" y="35342"/>
                </a:cxn>
                <a:cxn ang="0">
                  <a:pos x="115874" y="33870"/>
                </a:cxn>
                <a:cxn ang="0">
                  <a:pos x="98384" y="13990"/>
                </a:cxn>
                <a:cxn ang="0">
                  <a:pos x="73606" y="7363"/>
                </a:cxn>
                <a:cxn ang="0">
                  <a:pos x="53929" y="7363"/>
                </a:cxn>
                <a:cxn ang="0">
                  <a:pos x="21134" y="20616"/>
                </a:cxn>
                <a:cxn ang="0">
                  <a:pos x="7288" y="54486"/>
                </a:cxn>
                <a:cxn ang="0">
                  <a:pos x="7288" y="201745"/>
                </a:cxn>
                <a:cxn ang="0">
                  <a:pos x="21134" y="235614"/>
                </a:cxn>
                <a:cxn ang="0">
                  <a:pos x="53929" y="248868"/>
                </a:cxn>
                <a:cxn ang="0">
                  <a:pos x="73606" y="248868"/>
                </a:cxn>
                <a:cxn ang="0">
                  <a:pos x="115874" y="223097"/>
                </a:cxn>
                <a:cxn ang="0">
                  <a:pos x="120247" y="220889"/>
                </a:cxn>
                <a:cxn ang="0">
                  <a:pos x="122433" y="226043"/>
                </a:cxn>
                <a:cxn ang="0">
                  <a:pos x="102028" y="248131"/>
                </a:cxn>
                <a:cxn ang="0">
                  <a:pos x="73606" y="256967"/>
                </a:cxn>
                <a:cxn ang="0">
                  <a:pos x="53929" y="256967"/>
                </a:cxn>
                <a:cxn ang="0">
                  <a:pos x="16033" y="240769"/>
                </a:cxn>
                <a:cxn ang="0">
                  <a:pos x="0" y="202481"/>
                </a:cxn>
                <a:cxn ang="0">
                  <a:pos x="0" y="54486"/>
                </a:cxn>
                <a:cxn ang="0">
                  <a:pos x="16033" y="15462"/>
                </a:cxn>
                <a:cxn ang="0">
                  <a:pos x="53929" y="0"/>
                </a:cxn>
                <a:cxn ang="0">
                  <a:pos x="73606" y="0"/>
                </a:cxn>
                <a:cxn ang="0">
                  <a:pos x="102756" y="8099"/>
                </a:cxn>
                <a:cxn ang="0">
                  <a:pos x="122433" y="30188"/>
                </a:cxn>
              </a:cxnLst>
              <a:rect l="txL" t="txT" r="txR" b="txB"/>
              <a:pathLst>
                <a:path w="169" h="349">
                  <a:moveTo>
                    <a:pt x="168" y="41"/>
                  </a:moveTo>
                  <a:cubicBezTo>
                    <a:pt x="169" y="44"/>
                    <a:pt x="169" y="47"/>
                    <a:pt x="166" y="48"/>
                  </a:cubicBezTo>
                  <a:cubicBezTo>
                    <a:pt x="163" y="50"/>
                    <a:pt x="160" y="49"/>
                    <a:pt x="159" y="46"/>
                  </a:cubicBezTo>
                  <a:cubicBezTo>
                    <a:pt x="154" y="35"/>
                    <a:pt x="146" y="26"/>
                    <a:pt x="135" y="19"/>
                  </a:cubicBezTo>
                  <a:cubicBezTo>
                    <a:pt x="125" y="13"/>
                    <a:pt x="114" y="10"/>
                    <a:pt x="101" y="10"/>
                  </a:cubicBezTo>
                  <a:cubicBezTo>
                    <a:pt x="74" y="10"/>
                    <a:pt x="74" y="10"/>
                    <a:pt x="74" y="10"/>
                  </a:cubicBezTo>
                  <a:cubicBezTo>
                    <a:pt x="56" y="10"/>
                    <a:pt x="41" y="16"/>
                    <a:pt x="29" y="28"/>
                  </a:cubicBezTo>
                  <a:cubicBezTo>
                    <a:pt x="16" y="41"/>
                    <a:pt x="10" y="56"/>
                    <a:pt x="10" y="74"/>
                  </a:cubicBezTo>
                  <a:cubicBezTo>
                    <a:pt x="10" y="274"/>
                    <a:pt x="10" y="274"/>
                    <a:pt x="10" y="274"/>
                  </a:cubicBezTo>
                  <a:cubicBezTo>
                    <a:pt x="10" y="292"/>
                    <a:pt x="16" y="307"/>
                    <a:pt x="29" y="320"/>
                  </a:cubicBezTo>
                  <a:cubicBezTo>
                    <a:pt x="41" y="332"/>
                    <a:pt x="56" y="338"/>
                    <a:pt x="74" y="338"/>
                  </a:cubicBezTo>
                  <a:cubicBezTo>
                    <a:pt x="101" y="338"/>
                    <a:pt x="101" y="338"/>
                    <a:pt x="101" y="338"/>
                  </a:cubicBezTo>
                  <a:cubicBezTo>
                    <a:pt x="128" y="338"/>
                    <a:pt x="147" y="326"/>
                    <a:pt x="159" y="303"/>
                  </a:cubicBezTo>
                  <a:cubicBezTo>
                    <a:pt x="160" y="300"/>
                    <a:pt x="163" y="299"/>
                    <a:pt x="165" y="300"/>
                  </a:cubicBezTo>
                  <a:cubicBezTo>
                    <a:pt x="168" y="302"/>
                    <a:pt x="169" y="304"/>
                    <a:pt x="168" y="307"/>
                  </a:cubicBezTo>
                  <a:cubicBezTo>
                    <a:pt x="161" y="320"/>
                    <a:pt x="152" y="330"/>
                    <a:pt x="140" y="337"/>
                  </a:cubicBezTo>
                  <a:cubicBezTo>
                    <a:pt x="128" y="345"/>
                    <a:pt x="115" y="349"/>
                    <a:pt x="101" y="349"/>
                  </a:cubicBezTo>
                  <a:cubicBezTo>
                    <a:pt x="74" y="349"/>
                    <a:pt x="74" y="349"/>
                    <a:pt x="74" y="349"/>
                  </a:cubicBezTo>
                  <a:cubicBezTo>
                    <a:pt x="54" y="349"/>
                    <a:pt x="36" y="341"/>
                    <a:pt x="22" y="327"/>
                  </a:cubicBezTo>
                  <a:cubicBezTo>
                    <a:pt x="8" y="312"/>
                    <a:pt x="0" y="295"/>
                    <a:pt x="0" y="275"/>
                  </a:cubicBezTo>
                  <a:cubicBezTo>
                    <a:pt x="0" y="74"/>
                    <a:pt x="0" y="74"/>
                    <a:pt x="0" y="74"/>
                  </a:cubicBezTo>
                  <a:cubicBezTo>
                    <a:pt x="0" y="53"/>
                    <a:pt x="8" y="36"/>
                    <a:pt x="22" y="21"/>
                  </a:cubicBezTo>
                  <a:cubicBezTo>
                    <a:pt x="36" y="7"/>
                    <a:pt x="54" y="0"/>
                    <a:pt x="74" y="0"/>
                  </a:cubicBezTo>
                  <a:cubicBezTo>
                    <a:pt x="101" y="0"/>
                    <a:pt x="101" y="0"/>
                    <a:pt x="101" y="0"/>
                  </a:cubicBezTo>
                  <a:cubicBezTo>
                    <a:pt x="115" y="0"/>
                    <a:pt x="128" y="3"/>
                    <a:pt x="141" y="11"/>
                  </a:cubicBezTo>
                  <a:cubicBezTo>
                    <a:pt x="153" y="18"/>
                    <a:pt x="162" y="29"/>
                    <a:pt x="168" y="41"/>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0" name="Freeform 56"/>
            <p:cNvSpPr/>
            <p:nvPr/>
          </p:nvSpPr>
          <p:spPr>
            <a:xfrm>
              <a:off x="1552445" y="0"/>
              <a:ext cx="124682" cy="256967"/>
            </a:xfrm>
            <a:custGeom>
              <a:avLst/>
              <a:gdLst>
                <a:gd name="txL" fmla="*/ 0 w 169"/>
                <a:gd name="txT" fmla="*/ 0 h 349"/>
                <a:gd name="txR" fmla="*/ 169 w 169"/>
                <a:gd name="txB" fmla="*/ 349 h 349"/>
              </a:gdLst>
              <a:ahLst/>
              <a:cxnLst>
                <a:cxn ang="0">
                  <a:pos x="123206" y="29452"/>
                </a:cxn>
                <a:cxn ang="0">
                  <a:pos x="122469" y="34606"/>
                </a:cxn>
                <a:cxn ang="0">
                  <a:pos x="117304" y="33870"/>
                </a:cxn>
                <a:cxn ang="0">
                  <a:pos x="62710" y="6627"/>
                </a:cxn>
                <a:cxn ang="0">
                  <a:pos x="61234" y="6627"/>
                </a:cxn>
                <a:cxn ang="0">
                  <a:pos x="22871" y="22825"/>
                </a:cxn>
                <a:cxn ang="0">
                  <a:pos x="7378" y="61112"/>
                </a:cxn>
                <a:cxn ang="0">
                  <a:pos x="33937" y="106763"/>
                </a:cxn>
                <a:cxn ang="0">
                  <a:pos x="92958" y="142841"/>
                </a:cxn>
                <a:cxn ang="0">
                  <a:pos x="123206" y="194382"/>
                </a:cxn>
                <a:cxn ang="0">
                  <a:pos x="120255" y="212053"/>
                </a:cxn>
                <a:cxn ang="0">
                  <a:pos x="98860" y="244450"/>
                </a:cxn>
                <a:cxn ang="0">
                  <a:pos x="61972" y="256967"/>
                </a:cxn>
                <a:cxn ang="0">
                  <a:pos x="60497" y="256967"/>
                </a:cxn>
                <a:cxn ang="0">
                  <a:pos x="1476" y="227515"/>
                </a:cxn>
                <a:cxn ang="0">
                  <a:pos x="1476" y="222361"/>
                </a:cxn>
                <a:cxn ang="0">
                  <a:pos x="7378" y="223097"/>
                </a:cxn>
                <a:cxn ang="0">
                  <a:pos x="60497" y="249604"/>
                </a:cxn>
                <a:cxn ang="0">
                  <a:pos x="61972" y="249604"/>
                </a:cxn>
                <a:cxn ang="0">
                  <a:pos x="100336" y="233406"/>
                </a:cxn>
                <a:cxn ang="0">
                  <a:pos x="115829" y="195118"/>
                </a:cxn>
                <a:cxn ang="0">
                  <a:pos x="89269" y="148732"/>
                </a:cxn>
                <a:cxn ang="0">
                  <a:pos x="30248" y="113389"/>
                </a:cxn>
                <a:cxn ang="0">
                  <a:pos x="0" y="61849"/>
                </a:cxn>
                <a:cxn ang="0">
                  <a:pos x="2951" y="44178"/>
                </a:cxn>
                <a:cxn ang="0">
                  <a:pos x="24346" y="11781"/>
                </a:cxn>
                <a:cxn ang="0">
                  <a:pos x="61234" y="0"/>
                </a:cxn>
                <a:cxn ang="0">
                  <a:pos x="62710" y="0"/>
                </a:cxn>
                <a:cxn ang="0">
                  <a:pos x="123206" y="29452"/>
                </a:cxn>
              </a:cxnLst>
              <a:rect l="txL" t="txT" r="txR" b="txB"/>
              <a:pathLst>
                <a:path w="169" h="349">
                  <a:moveTo>
                    <a:pt x="167" y="40"/>
                  </a:moveTo>
                  <a:cubicBezTo>
                    <a:pt x="169" y="43"/>
                    <a:pt x="169" y="45"/>
                    <a:pt x="166" y="47"/>
                  </a:cubicBezTo>
                  <a:cubicBezTo>
                    <a:pt x="163" y="49"/>
                    <a:pt x="161" y="49"/>
                    <a:pt x="159" y="46"/>
                  </a:cubicBezTo>
                  <a:cubicBezTo>
                    <a:pt x="140" y="22"/>
                    <a:pt x="116" y="9"/>
                    <a:pt x="85" y="9"/>
                  </a:cubicBezTo>
                  <a:cubicBezTo>
                    <a:pt x="83" y="9"/>
                    <a:pt x="83" y="9"/>
                    <a:pt x="83" y="9"/>
                  </a:cubicBezTo>
                  <a:cubicBezTo>
                    <a:pt x="62" y="9"/>
                    <a:pt x="45" y="17"/>
                    <a:pt x="31" y="31"/>
                  </a:cubicBezTo>
                  <a:cubicBezTo>
                    <a:pt x="17" y="45"/>
                    <a:pt x="10" y="63"/>
                    <a:pt x="10" y="83"/>
                  </a:cubicBezTo>
                  <a:cubicBezTo>
                    <a:pt x="10" y="110"/>
                    <a:pt x="22" y="131"/>
                    <a:pt x="46" y="145"/>
                  </a:cubicBezTo>
                  <a:cubicBezTo>
                    <a:pt x="126" y="194"/>
                    <a:pt x="126" y="194"/>
                    <a:pt x="126" y="194"/>
                  </a:cubicBezTo>
                  <a:cubicBezTo>
                    <a:pt x="153" y="210"/>
                    <a:pt x="167" y="234"/>
                    <a:pt x="167" y="264"/>
                  </a:cubicBezTo>
                  <a:cubicBezTo>
                    <a:pt x="167" y="272"/>
                    <a:pt x="166" y="280"/>
                    <a:pt x="163" y="288"/>
                  </a:cubicBezTo>
                  <a:cubicBezTo>
                    <a:pt x="158" y="306"/>
                    <a:pt x="149" y="321"/>
                    <a:pt x="134" y="332"/>
                  </a:cubicBezTo>
                  <a:cubicBezTo>
                    <a:pt x="120" y="343"/>
                    <a:pt x="103" y="349"/>
                    <a:pt x="84" y="349"/>
                  </a:cubicBezTo>
                  <a:cubicBezTo>
                    <a:pt x="82" y="349"/>
                    <a:pt x="82" y="349"/>
                    <a:pt x="82" y="349"/>
                  </a:cubicBezTo>
                  <a:cubicBezTo>
                    <a:pt x="49" y="349"/>
                    <a:pt x="22" y="335"/>
                    <a:pt x="2" y="309"/>
                  </a:cubicBezTo>
                  <a:cubicBezTo>
                    <a:pt x="0" y="306"/>
                    <a:pt x="0" y="304"/>
                    <a:pt x="2" y="302"/>
                  </a:cubicBezTo>
                  <a:cubicBezTo>
                    <a:pt x="5" y="300"/>
                    <a:pt x="8" y="300"/>
                    <a:pt x="10" y="303"/>
                  </a:cubicBezTo>
                  <a:cubicBezTo>
                    <a:pt x="28" y="327"/>
                    <a:pt x="52" y="339"/>
                    <a:pt x="82" y="339"/>
                  </a:cubicBezTo>
                  <a:cubicBezTo>
                    <a:pt x="84" y="339"/>
                    <a:pt x="84" y="339"/>
                    <a:pt x="84" y="339"/>
                  </a:cubicBezTo>
                  <a:cubicBezTo>
                    <a:pt x="105" y="339"/>
                    <a:pt x="123" y="332"/>
                    <a:pt x="136" y="317"/>
                  </a:cubicBezTo>
                  <a:cubicBezTo>
                    <a:pt x="150" y="303"/>
                    <a:pt x="157" y="285"/>
                    <a:pt x="157" y="265"/>
                  </a:cubicBezTo>
                  <a:cubicBezTo>
                    <a:pt x="157" y="237"/>
                    <a:pt x="145" y="217"/>
                    <a:pt x="121" y="202"/>
                  </a:cubicBezTo>
                  <a:cubicBezTo>
                    <a:pt x="41" y="154"/>
                    <a:pt x="41" y="154"/>
                    <a:pt x="41" y="154"/>
                  </a:cubicBezTo>
                  <a:cubicBezTo>
                    <a:pt x="14" y="138"/>
                    <a:pt x="0" y="114"/>
                    <a:pt x="0" y="84"/>
                  </a:cubicBezTo>
                  <a:cubicBezTo>
                    <a:pt x="0" y="76"/>
                    <a:pt x="1" y="68"/>
                    <a:pt x="4" y="60"/>
                  </a:cubicBezTo>
                  <a:cubicBezTo>
                    <a:pt x="9" y="42"/>
                    <a:pt x="19" y="27"/>
                    <a:pt x="33" y="16"/>
                  </a:cubicBezTo>
                  <a:cubicBezTo>
                    <a:pt x="48" y="5"/>
                    <a:pt x="64" y="0"/>
                    <a:pt x="83" y="0"/>
                  </a:cubicBezTo>
                  <a:cubicBezTo>
                    <a:pt x="85" y="0"/>
                    <a:pt x="85" y="0"/>
                    <a:pt x="85" y="0"/>
                  </a:cubicBezTo>
                  <a:cubicBezTo>
                    <a:pt x="119" y="0"/>
                    <a:pt x="146" y="13"/>
                    <a:pt x="167" y="40"/>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grpSp>
      <p:sp>
        <p:nvSpPr>
          <p:cNvPr id="4105" name="Freeform 57"/>
          <p:cNvSpPr/>
          <p:nvPr/>
        </p:nvSpPr>
        <p:spPr>
          <a:xfrm>
            <a:off x="11012488" y="6050541"/>
            <a:ext cx="666750" cy="620712"/>
          </a:xfrm>
          <a:custGeom>
            <a:avLst/>
            <a:gdLst>
              <a:gd name="txL" fmla="*/ 0 w 1021"/>
              <a:gd name="txT" fmla="*/ 0 h 1021"/>
              <a:gd name="txR" fmla="*/ 1021 w 1021"/>
              <a:gd name="txB" fmla="*/ 1021 h 1021"/>
            </a:gdLst>
            <a:ahLst/>
            <a:cxnLst>
              <a:cxn ang="0">
                <a:pos x="642588" y="620712"/>
              </a:cxn>
              <a:cxn ang="0">
                <a:pos x="24162" y="620712"/>
              </a:cxn>
              <a:cxn ang="0">
                <a:pos x="0" y="598218"/>
              </a:cxn>
              <a:cxn ang="0">
                <a:pos x="0" y="22494"/>
              </a:cxn>
              <a:cxn ang="0">
                <a:pos x="24162" y="0"/>
              </a:cxn>
              <a:cxn ang="0">
                <a:pos x="642588" y="0"/>
              </a:cxn>
              <a:cxn ang="0">
                <a:pos x="666750" y="22494"/>
              </a:cxn>
              <a:cxn ang="0">
                <a:pos x="666750" y="598218"/>
              </a:cxn>
              <a:cxn ang="0">
                <a:pos x="642588" y="620712"/>
              </a:cxn>
            </a:cxnLst>
            <a:rect l="txL" t="txT" r="txR" b="txB"/>
            <a:pathLst>
              <a:path w="1021" h="1021">
                <a:moveTo>
                  <a:pt x="984" y="1021"/>
                </a:moveTo>
                <a:cubicBezTo>
                  <a:pt x="37" y="1021"/>
                  <a:pt x="37" y="1021"/>
                  <a:pt x="37" y="1021"/>
                </a:cubicBezTo>
                <a:cubicBezTo>
                  <a:pt x="17" y="1021"/>
                  <a:pt x="0" y="1005"/>
                  <a:pt x="0" y="984"/>
                </a:cubicBezTo>
                <a:cubicBezTo>
                  <a:pt x="0" y="37"/>
                  <a:pt x="0" y="37"/>
                  <a:pt x="0" y="37"/>
                </a:cubicBezTo>
                <a:cubicBezTo>
                  <a:pt x="0" y="17"/>
                  <a:pt x="17" y="0"/>
                  <a:pt x="37" y="0"/>
                </a:cubicBezTo>
                <a:cubicBezTo>
                  <a:pt x="984" y="0"/>
                  <a:pt x="984" y="0"/>
                  <a:pt x="984" y="0"/>
                </a:cubicBezTo>
                <a:cubicBezTo>
                  <a:pt x="1004" y="0"/>
                  <a:pt x="1021" y="17"/>
                  <a:pt x="1021" y="37"/>
                </a:cubicBezTo>
                <a:cubicBezTo>
                  <a:pt x="1021" y="984"/>
                  <a:pt x="1021" y="984"/>
                  <a:pt x="1021" y="984"/>
                </a:cubicBezTo>
                <a:cubicBezTo>
                  <a:pt x="1021" y="1005"/>
                  <a:pt x="1004" y="1021"/>
                  <a:pt x="984" y="1021"/>
                </a:cubicBezTo>
                <a:close/>
              </a:path>
            </a:pathLst>
          </a:custGeom>
          <a:noFill/>
          <a:ln w="12700" cap="rnd" cmpd="sng">
            <a:solidFill>
              <a:schemeClr val="bg1">
                <a:alpha val="100000"/>
              </a:schemeClr>
            </a:solidFill>
            <a:prstDash val="solid"/>
            <a:miter lim="800000"/>
            <a:headEnd type="none" w="med" len="med"/>
            <a:tailEnd type="none" w="med" len="me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06" name="Line 58"/>
          <p:cNvSpPr/>
          <p:nvPr/>
        </p:nvSpPr>
        <p:spPr>
          <a:xfrm>
            <a:off x="11118850" y="5974198"/>
            <a:ext cx="0" cy="107950"/>
          </a:xfrm>
          <a:prstGeom prst="line">
            <a:avLst/>
          </a:prstGeom>
          <a:ln w="12700" cap="rnd" cmpd="sng">
            <a:solidFill>
              <a:schemeClr val="bg1"/>
            </a:solidFill>
            <a:prstDash val="solid"/>
            <a:headEnd type="none" w="med" len="med"/>
            <a:tailEnd type="none" w="med" len="med"/>
          </a:ln>
        </p:spPr>
      </p:sp>
      <p:sp>
        <p:nvSpPr>
          <p:cNvPr id="4107" name="Line 59"/>
          <p:cNvSpPr/>
          <p:nvPr/>
        </p:nvSpPr>
        <p:spPr>
          <a:xfrm>
            <a:off x="11572875" y="5994978"/>
            <a:ext cx="0" cy="107950"/>
          </a:xfrm>
          <a:prstGeom prst="line">
            <a:avLst/>
          </a:prstGeom>
          <a:ln w="12700" cap="rnd" cmpd="sng">
            <a:solidFill>
              <a:schemeClr val="bg1"/>
            </a:solidFill>
            <a:prstDash val="solid"/>
            <a:headEnd type="none" w="med" len="med"/>
            <a:tailEnd type="none" w="med" len="med"/>
          </a:ln>
        </p:spPr>
      </p:sp>
      <p:sp>
        <p:nvSpPr>
          <p:cNvPr id="4108" name="Line 62"/>
          <p:cNvSpPr/>
          <p:nvPr/>
        </p:nvSpPr>
        <p:spPr>
          <a:xfrm>
            <a:off x="11063288" y="6163253"/>
            <a:ext cx="566737" cy="0"/>
          </a:xfrm>
          <a:prstGeom prst="line">
            <a:avLst/>
          </a:prstGeom>
          <a:ln w="12700" cap="rnd" cmpd="sng">
            <a:solidFill>
              <a:schemeClr val="bg1"/>
            </a:solidFill>
            <a:prstDash val="solid"/>
            <a:headEnd type="none" w="med" len="med"/>
            <a:tailEnd type="none" w="med" len="med"/>
          </a:ln>
        </p:spPr>
      </p:sp>
      <p:sp>
        <p:nvSpPr>
          <p:cNvPr id="4109" name="Text Box 33"/>
          <p:cNvSpPr txBox="1"/>
          <p:nvPr/>
        </p:nvSpPr>
        <p:spPr>
          <a:xfrm>
            <a:off x="11066463" y="6188653"/>
            <a:ext cx="665162" cy="461665"/>
          </a:xfrm>
          <a:prstGeom prst="rect">
            <a:avLst/>
          </a:prstGeom>
          <a:noFill/>
          <a:ln w="9525">
            <a:noFill/>
          </a:ln>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2400" dirty="0">
                <a:solidFill>
                  <a:srgbClr val="FFFFFF"/>
                </a:solidFill>
                <a:latin typeface="Meiryo UI" panose="020B0604030504040204" pitchFamily="34" charset="-128"/>
                <a:ea typeface="Meiryo UI" panose="020B0604030504040204" pitchFamily="34" charset="-128"/>
              </a:rPr>
              <a:t>19</a:t>
            </a:r>
            <a:endParaRPr kumimoji="0" lang="zh-CN" altLang="en-US" sz="1800" b="0" i="0" u="none" strike="noStrike" kern="1200" cap="none" spc="0" normalizeH="0" baseline="0" noProof="0" dirty="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5" name="TextBox 64"/>
          <p:cNvSpPr txBox="1"/>
          <p:nvPr/>
        </p:nvSpPr>
        <p:spPr>
          <a:xfrm>
            <a:off x="884238" y="327025"/>
            <a:ext cx="1723549" cy="400110"/>
          </a:xfrm>
          <a:prstGeom prst="rect">
            <a:avLst/>
          </a:prstGeom>
          <a:noFill/>
          <a:ln w="9525">
            <a:noFill/>
          </a:ln>
        </p:spPr>
        <p:txBody>
          <a:bodyPr wrap="none">
            <a:spAutoFit/>
          </a:bodyPr>
          <a:lstStyle/>
          <a:p>
            <a:r>
              <a:rPr lang="zh-CN" altLang="en-US" sz="2000" dirty="0">
                <a:solidFill>
                  <a:srgbClr val="F8F8F8"/>
                </a:solidFill>
                <a:latin typeface="微软雅黑" panose="020B0503020204020204" pitchFamily="34" charset="-122"/>
                <a:ea typeface="微软雅黑" panose="020B0503020204020204" pitchFamily="34" charset="-122"/>
              </a:rPr>
              <a:t>七、项目展望</a:t>
            </a:r>
          </a:p>
        </p:txBody>
      </p:sp>
      <p:sp>
        <p:nvSpPr>
          <p:cNvPr id="4" name="文本框 3">
            <a:extLst>
              <a:ext uri="{FF2B5EF4-FFF2-40B4-BE49-F238E27FC236}">
                <a16:creationId xmlns:a16="http://schemas.microsoft.com/office/drawing/2014/main" id="{CB4770DD-38DF-DBA3-2710-530BFA6BE900}"/>
              </a:ext>
            </a:extLst>
          </p:cNvPr>
          <p:cNvSpPr txBox="1"/>
          <p:nvPr/>
        </p:nvSpPr>
        <p:spPr>
          <a:xfrm>
            <a:off x="884238" y="1390058"/>
            <a:ext cx="8341847" cy="3784947"/>
          </a:xfrm>
          <a:prstGeom prst="rect">
            <a:avLst/>
          </a:prstGeom>
          <a:noFill/>
        </p:spPr>
        <p:txBody>
          <a:bodyPr wrap="square">
            <a:spAutoFit/>
          </a:bodyPr>
          <a:lstStyle/>
          <a:p>
            <a:pPr marL="228600" marR="266700" indent="266700" algn="just">
              <a:lnSpc>
                <a:spcPct val="150000"/>
              </a:lnSpc>
            </a:pPr>
            <a:r>
              <a:rPr lang="zh-CN" altLang="en-US" kern="100" dirty="0">
                <a:latin typeface="等线" panose="02010600030101010101" pitchFamily="2" charset="-122"/>
                <a:cs typeface="Times New Roman" panose="02020603050405020304" pitchFamily="18" charset="0"/>
              </a:rPr>
              <a:t>目前可以确定的是需要加入标准词预测模块，否则以阈值部分单一讨论标准词的个数有失偏颇。</a:t>
            </a:r>
            <a:endParaRPr lang="en-US" altLang="zh-CN" kern="100" dirty="0">
              <a:latin typeface="等线" panose="02010600030101010101" pitchFamily="2" charset="-122"/>
              <a:cs typeface="Times New Roman" panose="02020603050405020304" pitchFamily="18" charset="0"/>
            </a:endParaRPr>
          </a:p>
          <a:p>
            <a:pPr marL="228600" marR="266700" indent="266700" algn="just">
              <a:lnSpc>
                <a:spcPct val="150000"/>
              </a:lnSpc>
            </a:pPr>
            <a:r>
              <a:rPr lang="zh-CN" altLang="en-US" sz="1800" kern="100" dirty="0">
                <a:effectLst/>
                <a:latin typeface="等线" panose="02010600030101010101" pitchFamily="2" charset="-122"/>
                <a:ea typeface="宋体" panose="02010600030101010101" pitchFamily="2" charset="-122"/>
                <a:cs typeface="Times New Roman" panose="02020603050405020304" pitchFamily="18" charset="0"/>
              </a:rPr>
              <a:t>对于</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未来对于临床术语标准化的发展，我觉得最终会走向</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prompt learning</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的道路，或者说是自然语言处理最终会走向</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prompt learning</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。如今的与训练模型提供了一个非常好的初始化参数，针对于下游任务我们需要在这组参数的基础上进行</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pre-train</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，当我们使用了</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prompt learning</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之后，我们可以将其过程整理为“</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Pre-train, Prompt, and Predict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”，我们可以在每一个文本之后加上适当的提示信息，例如，病症是</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’[mask]’</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。当然这只是个例子，具体的提示模板还需要进一步研究。</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3362113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3571516" y="1085743"/>
            <a:ext cx="5048967" cy="1254592"/>
          </a:xfrm>
          <a:prstGeom prst="rect">
            <a:avLst/>
          </a:prstGeom>
        </p:spPr>
      </p:pic>
      <p:sp>
        <p:nvSpPr>
          <p:cNvPr id="10" name="文本框 9"/>
          <p:cNvSpPr txBox="1"/>
          <p:nvPr/>
        </p:nvSpPr>
        <p:spPr>
          <a:xfrm>
            <a:off x="959427" y="2768907"/>
            <a:ext cx="10273145" cy="9233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5400" b="1" i="0" u="none" strike="noStrike" kern="1200" cap="none" spc="0" normalizeH="0" baseline="0" noProof="0" dirty="0">
                <a:ln>
                  <a:noFill/>
                </a:ln>
                <a:solidFill>
                  <a:srgbClr val="1C4987"/>
                </a:solidFill>
                <a:effectLst/>
                <a:uLnTx/>
                <a:uFillTx/>
                <a:latin typeface="方正正粗黑简体" panose="02000000000000000000" pitchFamily="2" charset="-122"/>
                <a:ea typeface="方正正粗黑简体" panose="02000000000000000000" pitchFamily="2" charset="-122"/>
                <a:cs typeface="+mn-cs"/>
              </a:rPr>
              <a:t>请老师、同学批评指正</a:t>
            </a:r>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五边形 46"/>
          <p:cNvSpPr/>
          <p:nvPr/>
        </p:nvSpPr>
        <p:spPr>
          <a:xfrm>
            <a:off x="85725" y="258763"/>
            <a:ext cx="765175" cy="487362"/>
          </a:xfrm>
          <a:prstGeom prst="homePlate">
            <a:avLst>
              <a:gd name="adj" fmla="val 29641"/>
            </a:avLst>
          </a:prstGeom>
          <a:solidFill>
            <a:schemeClr val="bg1"/>
          </a:solidFill>
          <a:ln w="9525">
            <a:noFill/>
          </a:ln>
        </p:spPr>
        <p:txBody>
          <a:bodyPr lIns="90170" tIns="46990" rIns="90170" bIns="46990"/>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00" name="五边形 46"/>
          <p:cNvSpPr/>
          <p:nvPr/>
        </p:nvSpPr>
        <p:spPr>
          <a:xfrm>
            <a:off x="0" y="258763"/>
            <a:ext cx="765175" cy="487362"/>
          </a:xfrm>
          <a:prstGeom prst="homePlate">
            <a:avLst>
              <a:gd name="adj" fmla="val 29641"/>
            </a:avLst>
          </a:prstGeom>
          <a:solidFill>
            <a:schemeClr val="bg2"/>
          </a:solidFill>
          <a:ln w="9525">
            <a:noFill/>
          </a:ln>
        </p:spPr>
        <p:txBody>
          <a:bodyPr lIns="90170" tIns="46990" rIns="90170" bIns="46990"/>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4103" name="TIMELINE"/>
          <p:cNvGrpSpPr/>
          <p:nvPr/>
        </p:nvGrpSpPr>
        <p:grpSpPr>
          <a:xfrm>
            <a:off x="9302750" y="6045200"/>
            <a:ext cx="1570038" cy="349250"/>
            <a:chOff x="0" y="0"/>
            <a:chExt cx="1775962" cy="424224"/>
          </a:xfrm>
        </p:grpSpPr>
        <p:sp>
          <p:nvSpPr>
            <p:cNvPr id="4171" name="Freeform 37"/>
            <p:cNvSpPr/>
            <p:nvPr/>
          </p:nvSpPr>
          <p:spPr>
            <a:xfrm>
              <a:off x="0" y="1520"/>
              <a:ext cx="217434" cy="422703"/>
            </a:xfrm>
            <a:custGeom>
              <a:avLst/>
              <a:gdLst>
                <a:gd name="txL" fmla="*/ 0 w 296"/>
                <a:gd name="txT" fmla="*/ 0 h 573"/>
                <a:gd name="txR" fmla="*/ 296 w 296"/>
                <a:gd name="txB" fmla="*/ 573 h 573"/>
              </a:gdLst>
              <a:ahLst/>
              <a:cxnLst>
                <a:cxn ang="0">
                  <a:pos x="217434" y="11066"/>
                </a:cxn>
                <a:cxn ang="0">
                  <a:pos x="206415" y="22869"/>
                </a:cxn>
                <a:cxn ang="0">
                  <a:pos x="122674" y="22869"/>
                </a:cxn>
                <a:cxn ang="0">
                  <a:pos x="120470" y="25820"/>
                </a:cxn>
                <a:cxn ang="0">
                  <a:pos x="120470" y="410900"/>
                </a:cxn>
                <a:cxn ang="0">
                  <a:pos x="109452" y="422703"/>
                </a:cxn>
                <a:cxn ang="0">
                  <a:pos x="97698" y="410900"/>
                </a:cxn>
                <a:cxn ang="0">
                  <a:pos x="97698" y="25820"/>
                </a:cxn>
                <a:cxn ang="0">
                  <a:pos x="94760" y="22869"/>
                </a:cxn>
                <a:cxn ang="0">
                  <a:pos x="11753" y="22869"/>
                </a:cxn>
                <a:cxn ang="0">
                  <a:pos x="0" y="11066"/>
                </a:cxn>
                <a:cxn ang="0">
                  <a:pos x="11753" y="0"/>
                </a:cxn>
                <a:cxn ang="0">
                  <a:pos x="206415" y="0"/>
                </a:cxn>
                <a:cxn ang="0">
                  <a:pos x="217434" y="11066"/>
                </a:cxn>
              </a:cxnLst>
              <a:rect l="txL" t="txT" r="txR" b="txB"/>
              <a:pathLst>
                <a:path w="296" h="573">
                  <a:moveTo>
                    <a:pt x="296" y="15"/>
                  </a:moveTo>
                  <a:cubicBezTo>
                    <a:pt x="296" y="26"/>
                    <a:pt x="291" y="31"/>
                    <a:pt x="281" y="31"/>
                  </a:cubicBezTo>
                  <a:cubicBezTo>
                    <a:pt x="167" y="31"/>
                    <a:pt x="167" y="31"/>
                    <a:pt x="167" y="31"/>
                  </a:cubicBezTo>
                  <a:cubicBezTo>
                    <a:pt x="165" y="31"/>
                    <a:pt x="164" y="32"/>
                    <a:pt x="164" y="35"/>
                  </a:cubicBezTo>
                  <a:cubicBezTo>
                    <a:pt x="164" y="557"/>
                    <a:pt x="164" y="557"/>
                    <a:pt x="164" y="557"/>
                  </a:cubicBezTo>
                  <a:cubicBezTo>
                    <a:pt x="164" y="567"/>
                    <a:pt x="159" y="573"/>
                    <a:pt x="149" y="573"/>
                  </a:cubicBezTo>
                  <a:cubicBezTo>
                    <a:pt x="138" y="573"/>
                    <a:pt x="133" y="567"/>
                    <a:pt x="133" y="557"/>
                  </a:cubicBezTo>
                  <a:cubicBezTo>
                    <a:pt x="133" y="35"/>
                    <a:pt x="133" y="35"/>
                    <a:pt x="133" y="35"/>
                  </a:cubicBezTo>
                  <a:cubicBezTo>
                    <a:pt x="133" y="32"/>
                    <a:pt x="132" y="31"/>
                    <a:pt x="129" y="31"/>
                  </a:cubicBezTo>
                  <a:cubicBezTo>
                    <a:pt x="16" y="31"/>
                    <a:pt x="16" y="31"/>
                    <a:pt x="16" y="31"/>
                  </a:cubicBezTo>
                  <a:cubicBezTo>
                    <a:pt x="5" y="31"/>
                    <a:pt x="0" y="26"/>
                    <a:pt x="0" y="15"/>
                  </a:cubicBezTo>
                  <a:cubicBezTo>
                    <a:pt x="0" y="5"/>
                    <a:pt x="5" y="0"/>
                    <a:pt x="16" y="0"/>
                  </a:cubicBezTo>
                  <a:cubicBezTo>
                    <a:pt x="281" y="0"/>
                    <a:pt x="281" y="0"/>
                    <a:pt x="281" y="0"/>
                  </a:cubicBezTo>
                  <a:cubicBezTo>
                    <a:pt x="291" y="0"/>
                    <a:pt x="296" y="5"/>
                    <a:pt x="296" y="15"/>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2" name="Freeform 38"/>
            <p:cNvSpPr/>
            <p:nvPr/>
          </p:nvSpPr>
          <p:spPr>
            <a:xfrm>
              <a:off x="275214" y="1520"/>
              <a:ext cx="22808" cy="422703"/>
            </a:xfrm>
            <a:custGeom>
              <a:avLst/>
              <a:gdLst>
                <a:gd name="txL" fmla="*/ 0 w 31"/>
                <a:gd name="txT" fmla="*/ 0 h 573"/>
                <a:gd name="txR" fmla="*/ 31 w 31"/>
                <a:gd name="txB" fmla="*/ 573 h 573"/>
              </a:gdLst>
              <a:ahLst/>
              <a:cxnLst>
                <a:cxn ang="0">
                  <a:pos x="22808" y="410900"/>
                </a:cxn>
                <a:cxn ang="0">
                  <a:pos x="11036" y="422703"/>
                </a:cxn>
                <a:cxn ang="0">
                  <a:pos x="0" y="410900"/>
                </a:cxn>
                <a:cxn ang="0">
                  <a:pos x="0" y="11066"/>
                </a:cxn>
                <a:cxn ang="0">
                  <a:pos x="11036" y="0"/>
                </a:cxn>
                <a:cxn ang="0">
                  <a:pos x="22808" y="11066"/>
                </a:cxn>
                <a:cxn ang="0">
                  <a:pos x="22808" y="410900"/>
                </a:cxn>
              </a:cxnLst>
              <a:rect l="txL" t="txT" r="txR" b="txB"/>
              <a:pathLst>
                <a:path w="31" h="573">
                  <a:moveTo>
                    <a:pt x="31" y="557"/>
                  </a:moveTo>
                  <a:cubicBezTo>
                    <a:pt x="31" y="567"/>
                    <a:pt x="25" y="573"/>
                    <a:pt x="15" y="573"/>
                  </a:cubicBezTo>
                  <a:cubicBezTo>
                    <a:pt x="5" y="573"/>
                    <a:pt x="0" y="567"/>
                    <a:pt x="0" y="557"/>
                  </a:cubicBezTo>
                  <a:cubicBezTo>
                    <a:pt x="0" y="15"/>
                    <a:pt x="0" y="15"/>
                    <a:pt x="0" y="15"/>
                  </a:cubicBezTo>
                  <a:cubicBezTo>
                    <a:pt x="0" y="5"/>
                    <a:pt x="5" y="0"/>
                    <a:pt x="15" y="0"/>
                  </a:cubicBezTo>
                  <a:cubicBezTo>
                    <a:pt x="25" y="0"/>
                    <a:pt x="31" y="5"/>
                    <a:pt x="31" y="15"/>
                  </a:cubicBezTo>
                  <a:lnTo>
                    <a:pt x="31" y="557"/>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3" name="Freeform 39"/>
            <p:cNvSpPr/>
            <p:nvPr/>
          </p:nvSpPr>
          <p:spPr>
            <a:xfrm>
              <a:off x="355800" y="0"/>
              <a:ext cx="302583" cy="424224"/>
            </a:xfrm>
            <a:custGeom>
              <a:avLst/>
              <a:gdLst>
                <a:gd name="txL" fmla="*/ 0 w 410"/>
                <a:gd name="txT" fmla="*/ 0 h 575"/>
                <a:gd name="txR" fmla="*/ 410 w 410"/>
                <a:gd name="txB" fmla="*/ 575 h 575"/>
              </a:gdLst>
              <a:ahLst/>
              <a:cxnLst>
                <a:cxn ang="0">
                  <a:pos x="302583" y="412420"/>
                </a:cxn>
                <a:cxn ang="0">
                  <a:pos x="291513" y="424224"/>
                </a:cxn>
                <a:cxn ang="0">
                  <a:pos x="280443" y="412420"/>
                </a:cxn>
                <a:cxn ang="0">
                  <a:pos x="280443" y="67876"/>
                </a:cxn>
                <a:cxn ang="0">
                  <a:pos x="278967" y="67138"/>
                </a:cxn>
                <a:cxn ang="0">
                  <a:pos x="277491" y="67876"/>
                </a:cxn>
                <a:cxn ang="0">
                  <a:pos x="161624" y="303228"/>
                </a:cxn>
                <a:cxn ang="0">
                  <a:pos x="151292" y="309868"/>
                </a:cxn>
                <a:cxn ang="0">
                  <a:pos x="140959" y="303228"/>
                </a:cxn>
                <a:cxn ang="0">
                  <a:pos x="25092" y="67876"/>
                </a:cxn>
                <a:cxn ang="0">
                  <a:pos x="24354" y="67138"/>
                </a:cxn>
                <a:cxn ang="0">
                  <a:pos x="22878" y="67876"/>
                </a:cxn>
                <a:cxn ang="0">
                  <a:pos x="22878" y="412420"/>
                </a:cxn>
                <a:cxn ang="0">
                  <a:pos x="11808" y="424224"/>
                </a:cxn>
                <a:cxn ang="0">
                  <a:pos x="0" y="412420"/>
                </a:cxn>
                <a:cxn ang="0">
                  <a:pos x="0" y="12542"/>
                </a:cxn>
                <a:cxn ang="0">
                  <a:pos x="8856" y="1476"/>
                </a:cxn>
                <a:cxn ang="0">
                  <a:pos x="22140" y="8853"/>
                </a:cxn>
                <a:cxn ang="0">
                  <a:pos x="149815" y="270028"/>
                </a:cxn>
                <a:cxn ang="0">
                  <a:pos x="152768" y="270028"/>
                </a:cxn>
                <a:cxn ang="0">
                  <a:pos x="281181" y="8853"/>
                </a:cxn>
                <a:cxn ang="0">
                  <a:pos x="293727" y="1476"/>
                </a:cxn>
                <a:cxn ang="0">
                  <a:pos x="302583" y="12542"/>
                </a:cxn>
                <a:cxn ang="0">
                  <a:pos x="302583" y="412420"/>
                </a:cxn>
              </a:cxnLst>
              <a:rect l="txL" t="txT" r="txR" b="txB"/>
              <a:pathLst>
                <a:path w="410" h="575">
                  <a:moveTo>
                    <a:pt x="410" y="559"/>
                  </a:moveTo>
                  <a:cubicBezTo>
                    <a:pt x="410" y="569"/>
                    <a:pt x="405" y="575"/>
                    <a:pt x="395" y="575"/>
                  </a:cubicBezTo>
                  <a:cubicBezTo>
                    <a:pt x="385" y="575"/>
                    <a:pt x="380" y="569"/>
                    <a:pt x="380" y="559"/>
                  </a:cubicBezTo>
                  <a:cubicBezTo>
                    <a:pt x="380" y="92"/>
                    <a:pt x="380" y="92"/>
                    <a:pt x="380" y="92"/>
                  </a:cubicBezTo>
                  <a:cubicBezTo>
                    <a:pt x="380" y="92"/>
                    <a:pt x="379" y="91"/>
                    <a:pt x="378" y="91"/>
                  </a:cubicBezTo>
                  <a:cubicBezTo>
                    <a:pt x="377" y="91"/>
                    <a:pt x="376" y="91"/>
                    <a:pt x="376" y="92"/>
                  </a:cubicBezTo>
                  <a:cubicBezTo>
                    <a:pt x="219" y="411"/>
                    <a:pt x="219" y="411"/>
                    <a:pt x="219" y="411"/>
                  </a:cubicBezTo>
                  <a:cubicBezTo>
                    <a:pt x="216" y="417"/>
                    <a:pt x="211" y="420"/>
                    <a:pt x="205" y="420"/>
                  </a:cubicBezTo>
                  <a:cubicBezTo>
                    <a:pt x="199" y="420"/>
                    <a:pt x="194" y="417"/>
                    <a:pt x="191" y="411"/>
                  </a:cubicBezTo>
                  <a:cubicBezTo>
                    <a:pt x="34" y="92"/>
                    <a:pt x="34" y="92"/>
                    <a:pt x="34" y="92"/>
                  </a:cubicBezTo>
                  <a:cubicBezTo>
                    <a:pt x="34" y="91"/>
                    <a:pt x="33" y="91"/>
                    <a:pt x="33" y="91"/>
                  </a:cubicBezTo>
                  <a:cubicBezTo>
                    <a:pt x="31" y="91"/>
                    <a:pt x="31" y="92"/>
                    <a:pt x="31" y="92"/>
                  </a:cubicBezTo>
                  <a:cubicBezTo>
                    <a:pt x="31" y="559"/>
                    <a:pt x="31" y="559"/>
                    <a:pt x="31" y="559"/>
                  </a:cubicBezTo>
                  <a:cubicBezTo>
                    <a:pt x="31" y="569"/>
                    <a:pt x="26" y="575"/>
                    <a:pt x="16" y="575"/>
                  </a:cubicBezTo>
                  <a:cubicBezTo>
                    <a:pt x="5" y="575"/>
                    <a:pt x="0" y="569"/>
                    <a:pt x="0" y="559"/>
                  </a:cubicBezTo>
                  <a:cubicBezTo>
                    <a:pt x="0" y="17"/>
                    <a:pt x="0" y="17"/>
                    <a:pt x="0" y="17"/>
                  </a:cubicBezTo>
                  <a:cubicBezTo>
                    <a:pt x="0" y="9"/>
                    <a:pt x="4" y="4"/>
                    <a:pt x="12" y="2"/>
                  </a:cubicBezTo>
                  <a:cubicBezTo>
                    <a:pt x="20" y="0"/>
                    <a:pt x="26" y="4"/>
                    <a:pt x="30" y="12"/>
                  </a:cubicBezTo>
                  <a:cubicBezTo>
                    <a:pt x="203" y="366"/>
                    <a:pt x="203" y="366"/>
                    <a:pt x="203" y="366"/>
                  </a:cubicBezTo>
                  <a:cubicBezTo>
                    <a:pt x="204" y="368"/>
                    <a:pt x="206" y="368"/>
                    <a:pt x="207" y="366"/>
                  </a:cubicBezTo>
                  <a:cubicBezTo>
                    <a:pt x="381" y="12"/>
                    <a:pt x="381" y="12"/>
                    <a:pt x="381" y="12"/>
                  </a:cubicBezTo>
                  <a:cubicBezTo>
                    <a:pt x="385" y="4"/>
                    <a:pt x="390" y="0"/>
                    <a:pt x="398" y="2"/>
                  </a:cubicBezTo>
                  <a:cubicBezTo>
                    <a:pt x="406" y="4"/>
                    <a:pt x="410" y="9"/>
                    <a:pt x="410" y="17"/>
                  </a:cubicBezTo>
                  <a:lnTo>
                    <a:pt x="410" y="559"/>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4" name="Freeform 40"/>
            <p:cNvSpPr/>
            <p:nvPr/>
          </p:nvSpPr>
          <p:spPr>
            <a:xfrm>
              <a:off x="717683" y="1520"/>
              <a:ext cx="194626" cy="422703"/>
            </a:xfrm>
            <a:custGeom>
              <a:avLst/>
              <a:gdLst>
                <a:gd name="txL" fmla="*/ 0 w 265"/>
                <a:gd name="txT" fmla="*/ 0 h 573"/>
                <a:gd name="txR" fmla="*/ 265 w 265"/>
                <a:gd name="txB" fmla="*/ 573 h 573"/>
              </a:gdLst>
              <a:ahLst/>
              <a:cxnLst>
                <a:cxn ang="0">
                  <a:pos x="194626" y="410900"/>
                </a:cxn>
                <a:cxn ang="0">
                  <a:pos x="182875" y="422703"/>
                </a:cxn>
                <a:cxn ang="0">
                  <a:pos x="11751" y="422703"/>
                </a:cxn>
                <a:cxn ang="0">
                  <a:pos x="0" y="410900"/>
                </a:cxn>
                <a:cxn ang="0">
                  <a:pos x="0" y="11066"/>
                </a:cxn>
                <a:cxn ang="0">
                  <a:pos x="11751" y="0"/>
                </a:cxn>
                <a:cxn ang="0">
                  <a:pos x="182875" y="0"/>
                </a:cxn>
                <a:cxn ang="0">
                  <a:pos x="194626" y="11066"/>
                </a:cxn>
                <a:cxn ang="0">
                  <a:pos x="182875" y="22869"/>
                </a:cxn>
                <a:cxn ang="0">
                  <a:pos x="24971" y="22869"/>
                </a:cxn>
                <a:cxn ang="0">
                  <a:pos x="22033" y="25820"/>
                </a:cxn>
                <a:cxn ang="0">
                  <a:pos x="22033" y="196229"/>
                </a:cxn>
                <a:cxn ang="0">
                  <a:pos x="24971" y="199917"/>
                </a:cxn>
                <a:cxn ang="0">
                  <a:pos x="160107" y="199917"/>
                </a:cxn>
                <a:cxn ang="0">
                  <a:pos x="171858" y="210983"/>
                </a:cxn>
                <a:cxn ang="0">
                  <a:pos x="160107" y="222786"/>
                </a:cxn>
                <a:cxn ang="0">
                  <a:pos x="24971" y="222786"/>
                </a:cxn>
                <a:cxn ang="0">
                  <a:pos x="22033" y="224999"/>
                </a:cxn>
                <a:cxn ang="0">
                  <a:pos x="22033" y="396883"/>
                </a:cxn>
                <a:cxn ang="0">
                  <a:pos x="24971" y="399834"/>
                </a:cxn>
                <a:cxn ang="0">
                  <a:pos x="182875" y="399834"/>
                </a:cxn>
                <a:cxn ang="0">
                  <a:pos x="194626" y="410900"/>
                </a:cxn>
              </a:cxnLst>
              <a:rect l="txL" t="txT" r="txR" b="txB"/>
              <a:pathLst>
                <a:path w="265" h="573">
                  <a:moveTo>
                    <a:pt x="265" y="557"/>
                  </a:moveTo>
                  <a:cubicBezTo>
                    <a:pt x="265" y="568"/>
                    <a:pt x="260" y="573"/>
                    <a:pt x="249" y="573"/>
                  </a:cubicBezTo>
                  <a:cubicBezTo>
                    <a:pt x="16" y="573"/>
                    <a:pt x="16" y="573"/>
                    <a:pt x="16" y="573"/>
                  </a:cubicBezTo>
                  <a:cubicBezTo>
                    <a:pt x="5" y="573"/>
                    <a:pt x="0" y="567"/>
                    <a:pt x="0" y="557"/>
                  </a:cubicBezTo>
                  <a:cubicBezTo>
                    <a:pt x="0" y="15"/>
                    <a:pt x="0" y="15"/>
                    <a:pt x="0" y="15"/>
                  </a:cubicBezTo>
                  <a:cubicBezTo>
                    <a:pt x="0" y="5"/>
                    <a:pt x="5" y="0"/>
                    <a:pt x="16" y="0"/>
                  </a:cubicBezTo>
                  <a:cubicBezTo>
                    <a:pt x="249" y="0"/>
                    <a:pt x="249" y="0"/>
                    <a:pt x="249" y="0"/>
                  </a:cubicBezTo>
                  <a:cubicBezTo>
                    <a:pt x="260" y="0"/>
                    <a:pt x="265" y="5"/>
                    <a:pt x="265" y="15"/>
                  </a:cubicBezTo>
                  <a:cubicBezTo>
                    <a:pt x="265" y="26"/>
                    <a:pt x="260" y="31"/>
                    <a:pt x="249" y="31"/>
                  </a:cubicBezTo>
                  <a:cubicBezTo>
                    <a:pt x="34" y="31"/>
                    <a:pt x="34" y="31"/>
                    <a:pt x="34" y="31"/>
                  </a:cubicBezTo>
                  <a:cubicBezTo>
                    <a:pt x="32" y="31"/>
                    <a:pt x="30" y="32"/>
                    <a:pt x="30" y="35"/>
                  </a:cubicBezTo>
                  <a:cubicBezTo>
                    <a:pt x="30" y="266"/>
                    <a:pt x="30" y="266"/>
                    <a:pt x="30" y="266"/>
                  </a:cubicBezTo>
                  <a:cubicBezTo>
                    <a:pt x="30" y="269"/>
                    <a:pt x="32" y="271"/>
                    <a:pt x="34" y="271"/>
                  </a:cubicBezTo>
                  <a:cubicBezTo>
                    <a:pt x="218" y="271"/>
                    <a:pt x="218" y="271"/>
                    <a:pt x="218" y="271"/>
                  </a:cubicBezTo>
                  <a:cubicBezTo>
                    <a:pt x="228" y="271"/>
                    <a:pt x="234" y="276"/>
                    <a:pt x="234" y="286"/>
                  </a:cubicBezTo>
                  <a:cubicBezTo>
                    <a:pt x="234" y="296"/>
                    <a:pt x="228" y="302"/>
                    <a:pt x="218" y="302"/>
                  </a:cubicBezTo>
                  <a:cubicBezTo>
                    <a:pt x="34" y="302"/>
                    <a:pt x="34" y="302"/>
                    <a:pt x="34" y="302"/>
                  </a:cubicBezTo>
                  <a:cubicBezTo>
                    <a:pt x="32" y="302"/>
                    <a:pt x="30" y="303"/>
                    <a:pt x="30" y="305"/>
                  </a:cubicBezTo>
                  <a:cubicBezTo>
                    <a:pt x="30" y="538"/>
                    <a:pt x="30" y="538"/>
                    <a:pt x="30" y="538"/>
                  </a:cubicBezTo>
                  <a:cubicBezTo>
                    <a:pt x="30" y="540"/>
                    <a:pt x="32" y="542"/>
                    <a:pt x="34" y="542"/>
                  </a:cubicBezTo>
                  <a:cubicBezTo>
                    <a:pt x="249" y="542"/>
                    <a:pt x="249" y="542"/>
                    <a:pt x="249" y="542"/>
                  </a:cubicBezTo>
                  <a:cubicBezTo>
                    <a:pt x="260" y="542"/>
                    <a:pt x="265" y="547"/>
                    <a:pt x="265" y="557"/>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5" name="Freeform 41"/>
            <p:cNvSpPr/>
            <p:nvPr/>
          </p:nvSpPr>
          <p:spPr>
            <a:xfrm>
              <a:off x="970088" y="1520"/>
              <a:ext cx="194626" cy="422703"/>
            </a:xfrm>
            <a:custGeom>
              <a:avLst/>
              <a:gdLst>
                <a:gd name="txL" fmla="*/ 0 w 265"/>
                <a:gd name="txT" fmla="*/ 0 h 573"/>
                <a:gd name="txR" fmla="*/ 265 w 265"/>
                <a:gd name="txB" fmla="*/ 573 h 573"/>
              </a:gdLst>
              <a:ahLst/>
              <a:cxnLst>
                <a:cxn ang="0">
                  <a:pos x="194626" y="410900"/>
                </a:cxn>
                <a:cxn ang="0">
                  <a:pos x="182875" y="422703"/>
                </a:cxn>
                <a:cxn ang="0">
                  <a:pos x="11751" y="422703"/>
                </a:cxn>
                <a:cxn ang="0">
                  <a:pos x="0" y="410900"/>
                </a:cxn>
                <a:cxn ang="0">
                  <a:pos x="0" y="11066"/>
                </a:cxn>
                <a:cxn ang="0">
                  <a:pos x="11017" y="0"/>
                </a:cxn>
                <a:cxn ang="0">
                  <a:pos x="22033" y="11066"/>
                </a:cxn>
                <a:cxn ang="0">
                  <a:pos x="22033" y="396883"/>
                </a:cxn>
                <a:cxn ang="0">
                  <a:pos x="24971" y="399834"/>
                </a:cxn>
                <a:cxn ang="0">
                  <a:pos x="182875" y="399834"/>
                </a:cxn>
                <a:cxn ang="0">
                  <a:pos x="194626" y="410900"/>
                </a:cxn>
              </a:cxnLst>
              <a:rect l="txL" t="txT" r="txR" b="txB"/>
              <a:pathLst>
                <a:path w="265" h="573">
                  <a:moveTo>
                    <a:pt x="265" y="557"/>
                  </a:moveTo>
                  <a:cubicBezTo>
                    <a:pt x="265" y="568"/>
                    <a:pt x="260" y="573"/>
                    <a:pt x="249" y="573"/>
                  </a:cubicBezTo>
                  <a:cubicBezTo>
                    <a:pt x="16" y="573"/>
                    <a:pt x="16" y="573"/>
                    <a:pt x="16" y="573"/>
                  </a:cubicBezTo>
                  <a:cubicBezTo>
                    <a:pt x="5" y="573"/>
                    <a:pt x="0" y="567"/>
                    <a:pt x="0" y="557"/>
                  </a:cubicBezTo>
                  <a:cubicBezTo>
                    <a:pt x="0" y="15"/>
                    <a:pt x="0" y="15"/>
                    <a:pt x="0" y="15"/>
                  </a:cubicBezTo>
                  <a:cubicBezTo>
                    <a:pt x="0" y="5"/>
                    <a:pt x="5" y="0"/>
                    <a:pt x="15" y="0"/>
                  </a:cubicBezTo>
                  <a:cubicBezTo>
                    <a:pt x="25" y="0"/>
                    <a:pt x="30" y="5"/>
                    <a:pt x="30" y="15"/>
                  </a:cubicBezTo>
                  <a:cubicBezTo>
                    <a:pt x="30" y="538"/>
                    <a:pt x="30" y="538"/>
                    <a:pt x="30" y="538"/>
                  </a:cubicBezTo>
                  <a:cubicBezTo>
                    <a:pt x="30" y="540"/>
                    <a:pt x="32" y="542"/>
                    <a:pt x="34" y="542"/>
                  </a:cubicBezTo>
                  <a:cubicBezTo>
                    <a:pt x="249" y="542"/>
                    <a:pt x="249" y="542"/>
                    <a:pt x="249" y="542"/>
                  </a:cubicBezTo>
                  <a:cubicBezTo>
                    <a:pt x="260" y="542"/>
                    <a:pt x="265" y="547"/>
                    <a:pt x="265" y="557"/>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6" name="Freeform 42"/>
            <p:cNvSpPr/>
            <p:nvPr/>
          </p:nvSpPr>
          <p:spPr>
            <a:xfrm>
              <a:off x="1222494" y="1520"/>
              <a:ext cx="22808" cy="422703"/>
            </a:xfrm>
            <a:custGeom>
              <a:avLst/>
              <a:gdLst>
                <a:gd name="txL" fmla="*/ 0 w 31"/>
                <a:gd name="txT" fmla="*/ 0 h 573"/>
                <a:gd name="txR" fmla="*/ 31 w 31"/>
                <a:gd name="txB" fmla="*/ 573 h 573"/>
              </a:gdLst>
              <a:ahLst/>
              <a:cxnLst>
                <a:cxn ang="0">
                  <a:pos x="22808" y="410900"/>
                </a:cxn>
                <a:cxn ang="0">
                  <a:pos x="11036" y="422703"/>
                </a:cxn>
                <a:cxn ang="0">
                  <a:pos x="0" y="410900"/>
                </a:cxn>
                <a:cxn ang="0">
                  <a:pos x="0" y="11066"/>
                </a:cxn>
                <a:cxn ang="0">
                  <a:pos x="11036" y="0"/>
                </a:cxn>
                <a:cxn ang="0">
                  <a:pos x="22808" y="11066"/>
                </a:cxn>
                <a:cxn ang="0">
                  <a:pos x="22808" y="410900"/>
                </a:cxn>
              </a:cxnLst>
              <a:rect l="txL" t="txT" r="txR" b="txB"/>
              <a:pathLst>
                <a:path w="31" h="573">
                  <a:moveTo>
                    <a:pt x="31" y="557"/>
                  </a:moveTo>
                  <a:cubicBezTo>
                    <a:pt x="31" y="567"/>
                    <a:pt x="25" y="573"/>
                    <a:pt x="15" y="573"/>
                  </a:cubicBezTo>
                  <a:cubicBezTo>
                    <a:pt x="5" y="573"/>
                    <a:pt x="0" y="567"/>
                    <a:pt x="0" y="557"/>
                  </a:cubicBezTo>
                  <a:cubicBezTo>
                    <a:pt x="0" y="15"/>
                    <a:pt x="0" y="15"/>
                    <a:pt x="0" y="15"/>
                  </a:cubicBezTo>
                  <a:cubicBezTo>
                    <a:pt x="0" y="5"/>
                    <a:pt x="5" y="0"/>
                    <a:pt x="15" y="0"/>
                  </a:cubicBezTo>
                  <a:cubicBezTo>
                    <a:pt x="25" y="0"/>
                    <a:pt x="31" y="5"/>
                    <a:pt x="31" y="15"/>
                  </a:cubicBezTo>
                  <a:lnTo>
                    <a:pt x="31" y="557"/>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7" name="Freeform 43"/>
            <p:cNvSpPr/>
            <p:nvPr/>
          </p:nvSpPr>
          <p:spPr>
            <a:xfrm>
              <a:off x="1303082" y="0"/>
              <a:ext cx="218954" cy="424224"/>
            </a:xfrm>
            <a:custGeom>
              <a:avLst/>
              <a:gdLst>
                <a:gd name="txL" fmla="*/ 0 w 296"/>
                <a:gd name="txT" fmla="*/ 0 h 576"/>
                <a:gd name="txR" fmla="*/ 296 w 296"/>
                <a:gd name="txB" fmla="*/ 576 h 576"/>
              </a:gdLst>
              <a:ahLst/>
              <a:cxnLst>
                <a:cxn ang="0">
                  <a:pos x="218954" y="412440"/>
                </a:cxn>
                <a:cxn ang="0">
                  <a:pos x="210077" y="423488"/>
                </a:cxn>
                <a:cxn ang="0">
                  <a:pos x="197502" y="416123"/>
                </a:cxn>
                <a:cxn ang="0">
                  <a:pos x="25890" y="67758"/>
                </a:cxn>
                <a:cxn ang="0">
                  <a:pos x="23671" y="67022"/>
                </a:cxn>
                <a:cxn ang="0">
                  <a:pos x="22931" y="67758"/>
                </a:cxn>
                <a:cxn ang="0">
                  <a:pos x="22931" y="411704"/>
                </a:cxn>
                <a:cxn ang="0">
                  <a:pos x="11096" y="423488"/>
                </a:cxn>
                <a:cxn ang="0">
                  <a:pos x="0" y="411704"/>
                </a:cxn>
                <a:cxn ang="0">
                  <a:pos x="0" y="12521"/>
                </a:cxn>
                <a:cxn ang="0">
                  <a:pos x="8877" y="1473"/>
                </a:cxn>
                <a:cxn ang="0">
                  <a:pos x="22191" y="8102"/>
                </a:cxn>
                <a:cxn ang="0">
                  <a:pos x="193804" y="357203"/>
                </a:cxn>
                <a:cxn ang="0">
                  <a:pos x="196023" y="357203"/>
                </a:cxn>
                <a:cxn ang="0">
                  <a:pos x="196763" y="356466"/>
                </a:cxn>
                <a:cxn ang="0">
                  <a:pos x="196763" y="12521"/>
                </a:cxn>
                <a:cxn ang="0">
                  <a:pos x="207858" y="1473"/>
                </a:cxn>
                <a:cxn ang="0">
                  <a:pos x="218954" y="12521"/>
                </a:cxn>
                <a:cxn ang="0">
                  <a:pos x="218954" y="412440"/>
                </a:cxn>
              </a:cxnLst>
              <a:rect l="txL" t="txT" r="txR" b="txB"/>
              <a:pathLst>
                <a:path w="296" h="576">
                  <a:moveTo>
                    <a:pt x="296" y="560"/>
                  </a:moveTo>
                  <a:cubicBezTo>
                    <a:pt x="296" y="568"/>
                    <a:pt x="292" y="573"/>
                    <a:pt x="284" y="575"/>
                  </a:cubicBezTo>
                  <a:cubicBezTo>
                    <a:pt x="277" y="576"/>
                    <a:pt x="271" y="573"/>
                    <a:pt x="267" y="565"/>
                  </a:cubicBezTo>
                  <a:cubicBezTo>
                    <a:pt x="35" y="92"/>
                    <a:pt x="35" y="92"/>
                    <a:pt x="35" y="92"/>
                  </a:cubicBezTo>
                  <a:cubicBezTo>
                    <a:pt x="34" y="91"/>
                    <a:pt x="33" y="91"/>
                    <a:pt x="32" y="91"/>
                  </a:cubicBezTo>
                  <a:cubicBezTo>
                    <a:pt x="31" y="91"/>
                    <a:pt x="31" y="92"/>
                    <a:pt x="31" y="92"/>
                  </a:cubicBezTo>
                  <a:cubicBezTo>
                    <a:pt x="31" y="559"/>
                    <a:pt x="31" y="559"/>
                    <a:pt x="31" y="559"/>
                  </a:cubicBezTo>
                  <a:cubicBezTo>
                    <a:pt x="31" y="569"/>
                    <a:pt x="25" y="575"/>
                    <a:pt x="15" y="575"/>
                  </a:cubicBezTo>
                  <a:cubicBezTo>
                    <a:pt x="5" y="575"/>
                    <a:pt x="0" y="569"/>
                    <a:pt x="0" y="559"/>
                  </a:cubicBezTo>
                  <a:cubicBezTo>
                    <a:pt x="0" y="17"/>
                    <a:pt x="0" y="17"/>
                    <a:pt x="0" y="17"/>
                  </a:cubicBezTo>
                  <a:cubicBezTo>
                    <a:pt x="0" y="9"/>
                    <a:pt x="4" y="4"/>
                    <a:pt x="12" y="2"/>
                  </a:cubicBezTo>
                  <a:cubicBezTo>
                    <a:pt x="20" y="0"/>
                    <a:pt x="26" y="3"/>
                    <a:pt x="30" y="11"/>
                  </a:cubicBezTo>
                  <a:cubicBezTo>
                    <a:pt x="262" y="485"/>
                    <a:pt x="262" y="485"/>
                    <a:pt x="262" y="485"/>
                  </a:cubicBezTo>
                  <a:cubicBezTo>
                    <a:pt x="262" y="486"/>
                    <a:pt x="263" y="486"/>
                    <a:pt x="265" y="485"/>
                  </a:cubicBezTo>
                  <a:cubicBezTo>
                    <a:pt x="265" y="485"/>
                    <a:pt x="266" y="485"/>
                    <a:pt x="266" y="484"/>
                  </a:cubicBezTo>
                  <a:cubicBezTo>
                    <a:pt x="266" y="17"/>
                    <a:pt x="266" y="17"/>
                    <a:pt x="266" y="17"/>
                  </a:cubicBezTo>
                  <a:cubicBezTo>
                    <a:pt x="266" y="7"/>
                    <a:pt x="271" y="2"/>
                    <a:pt x="281" y="2"/>
                  </a:cubicBezTo>
                  <a:cubicBezTo>
                    <a:pt x="291" y="2"/>
                    <a:pt x="296" y="7"/>
                    <a:pt x="296" y="17"/>
                  </a:cubicBezTo>
                  <a:lnTo>
                    <a:pt x="296" y="560"/>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8" name="Freeform 44"/>
            <p:cNvSpPr/>
            <p:nvPr/>
          </p:nvSpPr>
          <p:spPr>
            <a:xfrm>
              <a:off x="1579815" y="1520"/>
              <a:ext cx="196147" cy="422703"/>
            </a:xfrm>
            <a:custGeom>
              <a:avLst/>
              <a:gdLst>
                <a:gd name="txL" fmla="*/ 0 w 266"/>
                <a:gd name="txT" fmla="*/ 0 h 573"/>
                <a:gd name="txR" fmla="*/ 266 w 266"/>
                <a:gd name="txB" fmla="*/ 573 h 573"/>
              </a:gdLst>
              <a:ahLst/>
              <a:cxnLst>
                <a:cxn ang="0">
                  <a:pos x="196147" y="410900"/>
                </a:cxn>
                <a:cxn ang="0">
                  <a:pos x="184349" y="422703"/>
                </a:cxn>
                <a:cxn ang="0">
                  <a:pos x="11798" y="422703"/>
                </a:cxn>
                <a:cxn ang="0">
                  <a:pos x="0" y="410900"/>
                </a:cxn>
                <a:cxn ang="0">
                  <a:pos x="0" y="11066"/>
                </a:cxn>
                <a:cxn ang="0">
                  <a:pos x="11798" y="0"/>
                </a:cxn>
                <a:cxn ang="0">
                  <a:pos x="184349" y="0"/>
                </a:cxn>
                <a:cxn ang="0">
                  <a:pos x="196147" y="11066"/>
                </a:cxn>
                <a:cxn ang="0">
                  <a:pos x="184349" y="22869"/>
                </a:cxn>
                <a:cxn ang="0">
                  <a:pos x="25809" y="22869"/>
                </a:cxn>
                <a:cxn ang="0">
                  <a:pos x="22859" y="25820"/>
                </a:cxn>
                <a:cxn ang="0">
                  <a:pos x="22859" y="196229"/>
                </a:cxn>
                <a:cxn ang="0">
                  <a:pos x="25809" y="199917"/>
                </a:cxn>
                <a:cxn ang="0">
                  <a:pos x="161489" y="199917"/>
                </a:cxn>
                <a:cxn ang="0">
                  <a:pos x="172550" y="210983"/>
                </a:cxn>
                <a:cxn ang="0">
                  <a:pos x="161489" y="222786"/>
                </a:cxn>
                <a:cxn ang="0">
                  <a:pos x="25809" y="222786"/>
                </a:cxn>
                <a:cxn ang="0">
                  <a:pos x="22859" y="224999"/>
                </a:cxn>
                <a:cxn ang="0">
                  <a:pos x="22859" y="396883"/>
                </a:cxn>
                <a:cxn ang="0">
                  <a:pos x="25809" y="399834"/>
                </a:cxn>
                <a:cxn ang="0">
                  <a:pos x="184349" y="399834"/>
                </a:cxn>
                <a:cxn ang="0">
                  <a:pos x="196147" y="410900"/>
                </a:cxn>
              </a:cxnLst>
              <a:rect l="txL" t="txT" r="txR" b="txB"/>
              <a:pathLst>
                <a:path w="266" h="573">
                  <a:moveTo>
                    <a:pt x="266" y="557"/>
                  </a:moveTo>
                  <a:cubicBezTo>
                    <a:pt x="266" y="568"/>
                    <a:pt x="260" y="573"/>
                    <a:pt x="250" y="573"/>
                  </a:cubicBezTo>
                  <a:cubicBezTo>
                    <a:pt x="16" y="573"/>
                    <a:pt x="16" y="573"/>
                    <a:pt x="16" y="573"/>
                  </a:cubicBezTo>
                  <a:cubicBezTo>
                    <a:pt x="6" y="573"/>
                    <a:pt x="0" y="567"/>
                    <a:pt x="0" y="557"/>
                  </a:cubicBezTo>
                  <a:cubicBezTo>
                    <a:pt x="0" y="15"/>
                    <a:pt x="0" y="15"/>
                    <a:pt x="0" y="15"/>
                  </a:cubicBezTo>
                  <a:cubicBezTo>
                    <a:pt x="0" y="5"/>
                    <a:pt x="6" y="0"/>
                    <a:pt x="16" y="0"/>
                  </a:cubicBezTo>
                  <a:cubicBezTo>
                    <a:pt x="250" y="0"/>
                    <a:pt x="250" y="0"/>
                    <a:pt x="250" y="0"/>
                  </a:cubicBezTo>
                  <a:cubicBezTo>
                    <a:pt x="260" y="0"/>
                    <a:pt x="266" y="5"/>
                    <a:pt x="266" y="15"/>
                  </a:cubicBezTo>
                  <a:cubicBezTo>
                    <a:pt x="266" y="26"/>
                    <a:pt x="260" y="31"/>
                    <a:pt x="250" y="31"/>
                  </a:cubicBezTo>
                  <a:cubicBezTo>
                    <a:pt x="35" y="31"/>
                    <a:pt x="35" y="31"/>
                    <a:pt x="35" y="31"/>
                  </a:cubicBezTo>
                  <a:cubicBezTo>
                    <a:pt x="32" y="31"/>
                    <a:pt x="31" y="32"/>
                    <a:pt x="31" y="35"/>
                  </a:cubicBezTo>
                  <a:cubicBezTo>
                    <a:pt x="31" y="266"/>
                    <a:pt x="31" y="266"/>
                    <a:pt x="31" y="266"/>
                  </a:cubicBezTo>
                  <a:cubicBezTo>
                    <a:pt x="31" y="269"/>
                    <a:pt x="32" y="271"/>
                    <a:pt x="35" y="271"/>
                  </a:cubicBezTo>
                  <a:cubicBezTo>
                    <a:pt x="219" y="271"/>
                    <a:pt x="219" y="271"/>
                    <a:pt x="219" y="271"/>
                  </a:cubicBezTo>
                  <a:cubicBezTo>
                    <a:pt x="229" y="271"/>
                    <a:pt x="234" y="276"/>
                    <a:pt x="234" y="286"/>
                  </a:cubicBezTo>
                  <a:cubicBezTo>
                    <a:pt x="234" y="296"/>
                    <a:pt x="229" y="302"/>
                    <a:pt x="219" y="302"/>
                  </a:cubicBezTo>
                  <a:cubicBezTo>
                    <a:pt x="35" y="302"/>
                    <a:pt x="35" y="302"/>
                    <a:pt x="35" y="302"/>
                  </a:cubicBezTo>
                  <a:cubicBezTo>
                    <a:pt x="32" y="302"/>
                    <a:pt x="31" y="303"/>
                    <a:pt x="31" y="305"/>
                  </a:cubicBezTo>
                  <a:cubicBezTo>
                    <a:pt x="31" y="538"/>
                    <a:pt x="31" y="538"/>
                    <a:pt x="31" y="538"/>
                  </a:cubicBezTo>
                  <a:cubicBezTo>
                    <a:pt x="31" y="540"/>
                    <a:pt x="32" y="542"/>
                    <a:pt x="35" y="542"/>
                  </a:cubicBezTo>
                  <a:cubicBezTo>
                    <a:pt x="250" y="542"/>
                    <a:pt x="250" y="542"/>
                    <a:pt x="250" y="542"/>
                  </a:cubicBezTo>
                  <a:cubicBezTo>
                    <a:pt x="260" y="542"/>
                    <a:pt x="266" y="547"/>
                    <a:pt x="266" y="557"/>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grpSp>
      <p:grpSp>
        <p:nvGrpSpPr>
          <p:cNvPr id="4104" name="INFO"/>
          <p:cNvGrpSpPr/>
          <p:nvPr/>
        </p:nvGrpSpPr>
        <p:grpSpPr>
          <a:xfrm>
            <a:off x="9386888" y="6454775"/>
            <a:ext cx="1484312" cy="211138"/>
            <a:chOff x="0" y="0"/>
            <a:chExt cx="1677127" cy="256967"/>
          </a:xfrm>
        </p:grpSpPr>
        <p:sp>
          <p:nvSpPr>
            <p:cNvPr id="4159" name="Freeform 45"/>
            <p:cNvSpPr/>
            <p:nvPr/>
          </p:nvSpPr>
          <p:spPr>
            <a:xfrm>
              <a:off x="0" y="0"/>
              <a:ext cx="7603" cy="255446"/>
            </a:xfrm>
            <a:custGeom>
              <a:avLst/>
              <a:gdLst>
                <a:gd name="txL" fmla="*/ 0 w 10"/>
                <a:gd name="txT" fmla="*/ 0 h 347"/>
                <a:gd name="txR" fmla="*/ 10 w 10"/>
                <a:gd name="txB" fmla="*/ 347 h 347"/>
              </a:gdLst>
              <a:ahLst/>
              <a:cxnLst>
                <a:cxn ang="0">
                  <a:pos x="7603" y="251765"/>
                </a:cxn>
                <a:cxn ang="0">
                  <a:pos x="3802" y="255446"/>
                </a:cxn>
                <a:cxn ang="0">
                  <a:pos x="0" y="251765"/>
                </a:cxn>
                <a:cxn ang="0">
                  <a:pos x="0" y="3681"/>
                </a:cxn>
                <a:cxn ang="0">
                  <a:pos x="3802" y="0"/>
                </a:cxn>
                <a:cxn ang="0">
                  <a:pos x="7603" y="3681"/>
                </a:cxn>
                <a:cxn ang="0">
                  <a:pos x="7603" y="251765"/>
                </a:cxn>
              </a:cxnLst>
              <a:rect l="txL" t="txT" r="txR" b="txB"/>
              <a:pathLst>
                <a:path w="10" h="347">
                  <a:moveTo>
                    <a:pt x="10" y="342"/>
                  </a:moveTo>
                  <a:cubicBezTo>
                    <a:pt x="10" y="346"/>
                    <a:pt x="8" y="347"/>
                    <a:pt x="5" y="347"/>
                  </a:cubicBezTo>
                  <a:cubicBezTo>
                    <a:pt x="2" y="347"/>
                    <a:pt x="0" y="346"/>
                    <a:pt x="0" y="342"/>
                  </a:cubicBezTo>
                  <a:cubicBezTo>
                    <a:pt x="0" y="5"/>
                    <a:pt x="0" y="5"/>
                    <a:pt x="0" y="5"/>
                  </a:cubicBezTo>
                  <a:cubicBezTo>
                    <a:pt x="0" y="2"/>
                    <a:pt x="2" y="0"/>
                    <a:pt x="5" y="0"/>
                  </a:cubicBezTo>
                  <a:cubicBezTo>
                    <a:pt x="8" y="0"/>
                    <a:pt x="10" y="2"/>
                    <a:pt x="10" y="5"/>
                  </a:cubicBezTo>
                  <a:lnTo>
                    <a:pt x="10" y="342"/>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0" name="Freeform 46"/>
            <p:cNvSpPr/>
            <p:nvPr/>
          </p:nvSpPr>
          <p:spPr>
            <a:xfrm>
              <a:off x="42574" y="0"/>
              <a:ext cx="127723" cy="256967"/>
            </a:xfrm>
            <a:custGeom>
              <a:avLst/>
              <a:gdLst>
                <a:gd name="txL" fmla="*/ 0 w 175"/>
                <a:gd name="txT" fmla="*/ 0 h 348"/>
                <a:gd name="txR" fmla="*/ 175 w 175"/>
                <a:gd name="txB" fmla="*/ 348 h 348"/>
              </a:gdLst>
              <a:ahLst/>
              <a:cxnLst>
                <a:cxn ang="0">
                  <a:pos x="127723" y="252537"/>
                </a:cxn>
                <a:cxn ang="0">
                  <a:pos x="124804" y="256229"/>
                </a:cxn>
                <a:cxn ang="0">
                  <a:pos x="121154" y="254752"/>
                </a:cxn>
                <a:cxn ang="0">
                  <a:pos x="8758" y="22891"/>
                </a:cxn>
                <a:cxn ang="0">
                  <a:pos x="8028" y="22891"/>
                </a:cxn>
                <a:cxn ang="0">
                  <a:pos x="7298" y="23629"/>
                </a:cxn>
                <a:cxn ang="0">
                  <a:pos x="7298" y="252537"/>
                </a:cxn>
                <a:cxn ang="0">
                  <a:pos x="3649" y="256229"/>
                </a:cxn>
                <a:cxn ang="0">
                  <a:pos x="0" y="252537"/>
                </a:cxn>
                <a:cxn ang="0">
                  <a:pos x="0" y="3692"/>
                </a:cxn>
                <a:cxn ang="0">
                  <a:pos x="2919" y="0"/>
                </a:cxn>
                <a:cxn ang="0">
                  <a:pos x="7298" y="2215"/>
                </a:cxn>
                <a:cxn ang="0">
                  <a:pos x="118965" y="234076"/>
                </a:cxn>
                <a:cxn ang="0">
                  <a:pos x="119695" y="234076"/>
                </a:cxn>
                <a:cxn ang="0">
                  <a:pos x="120425" y="233338"/>
                </a:cxn>
                <a:cxn ang="0">
                  <a:pos x="120425" y="3692"/>
                </a:cxn>
                <a:cxn ang="0">
                  <a:pos x="124074" y="0"/>
                </a:cxn>
                <a:cxn ang="0">
                  <a:pos x="127723" y="3692"/>
                </a:cxn>
                <a:cxn ang="0">
                  <a:pos x="127723" y="252537"/>
                </a:cxn>
              </a:cxnLst>
              <a:rect l="txL" t="txT" r="txR" b="txB"/>
              <a:pathLst>
                <a:path w="175" h="348">
                  <a:moveTo>
                    <a:pt x="175" y="342"/>
                  </a:moveTo>
                  <a:cubicBezTo>
                    <a:pt x="175" y="345"/>
                    <a:pt x="174" y="347"/>
                    <a:pt x="171" y="347"/>
                  </a:cubicBezTo>
                  <a:cubicBezTo>
                    <a:pt x="169" y="348"/>
                    <a:pt x="167" y="347"/>
                    <a:pt x="166" y="345"/>
                  </a:cubicBezTo>
                  <a:cubicBezTo>
                    <a:pt x="12" y="31"/>
                    <a:pt x="12" y="31"/>
                    <a:pt x="12" y="31"/>
                  </a:cubicBezTo>
                  <a:cubicBezTo>
                    <a:pt x="12" y="31"/>
                    <a:pt x="11" y="30"/>
                    <a:pt x="11" y="31"/>
                  </a:cubicBezTo>
                  <a:cubicBezTo>
                    <a:pt x="10" y="31"/>
                    <a:pt x="10" y="31"/>
                    <a:pt x="10" y="32"/>
                  </a:cubicBezTo>
                  <a:cubicBezTo>
                    <a:pt x="10" y="342"/>
                    <a:pt x="10" y="342"/>
                    <a:pt x="10" y="342"/>
                  </a:cubicBezTo>
                  <a:cubicBezTo>
                    <a:pt x="10" y="346"/>
                    <a:pt x="8" y="347"/>
                    <a:pt x="5" y="347"/>
                  </a:cubicBezTo>
                  <a:cubicBezTo>
                    <a:pt x="2" y="347"/>
                    <a:pt x="0" y="346"/>
                    <a:pt x="0" y="342"/>
                  </a:cubicBezTo>
                  <a:cubicBezTo>
                    <a:pt x="0" y="5"/>
                    <a:pt x="0" y="5"/>
                    <a:pt x="0" y="5"/>
                  </a:cubicBezTo>
                  <a:cubicBezTo>
                    <a:pt x="0" y="3"/>
                    <a:pt x="1" y="1"/>
                    <a:pt x="4" y="0"/>
                  </a:cubicBezTo>
                  <a:cubicBezTo>
                    <a:pt x="6" y="0"/>
                    <a:pt x="8" y="1"/>
                    <a:pt x="10" y="3"/>
                  </a:cubicBezTo>
                  <a:cubicBezTo>
                    <a:pt x="163" y="317"/>
                    <a:pt x="163" y="317"/>
                    <a:pt x="163" y="317"/>
                  </a:cubicBezTo>
                  <a:cubicBezTo>
                    <a:pt x="163" y="317"/>
                    <a:pt x="164" y="318"/>
                    <a:pt x="164" y="317"/>
                  </a:cubicBezTo>
                  <a:cubicBezTo>
                    <a:pt x="165" y="317"/>
                    <a:pt x="165" y="317"/>
                    <a:pt x="165" y="316"/>
                  </a:cubicBezTo>
                  <a:cubicBezTo>
                    <a:pt x="165" y="5"/>
                    <a:pt x="165" y="5"/>
                    <a:pt x="165" y="5"/>
                  </a:cubicBezTo>
                  <a:cubicBezTo>
                    <a:pt x="165" y="2"/>
                    <a:pt x="167" y="0"/>
                    <a:pt x="170" y="0"/>
                  </a:cubicBezTo>
                  <a:cubicBezTo>
                    <a:pt x="173" y="0"/>
                    <a:pt x="175" y="2"/>
                    <a:pt x="175" y="5"/>
                  </a:cubicBezTo>
                  <a:lnTo>
                    <a:pt x="175" y="342"/>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1" name="Freeform 47"/>
            <p:cNvSpPr/>
            <p:nvPr/>
          </p:nvSpPr>
          <p:spPr>
            <a:xfrm>
              <a:off x="206790" y="0"/>
              <a:ext cx="114039" cy="255446"/>
            </a:xfrm>
            <a:custGeom>
              <a:avLst/>
              <a:gdLst>
                <a:gd name="txL" fmla="*/ 0 w 155"/>
                <a:gd name="txT" fmla="*/ 0 h 347"/>
                <a:gd name="txR" fmla="*/ 155 w 155"/>
                <a:gd name="txB" fmla="*/ 347 h 347"/>
              </a:gdLst>
              <a:ahLst/>
              <a:cxnLst>
                <a:cxn ang="0">
                  <a:pos x="114039" y="4417"/>
                </a:cxn>
                <a:cxn ang="0">
                  <a:pos x="110360" y="8098"/>
                </a:cxn>
                <a:cxn ang="0">
                  <a:pos x="8829" y="8098"/>
                </a:cxn>
                <a:cxn ang="0">
                  <a:pos x="6622" y="9570"/>
                </a:cxn>
                <a:cxn ang="0">
                  <a:pos x="6622" y="122202"/>
                </a:cxn>
                <a:cxn ang="0">
                  <a:pos x="8829" y="124410"/>
                </a:cxn>
                <a:cxn ang="0">
                  <a:pos x="96381" y="124410"/>
                </a:cxn>
                <a:cxn ang="0">
                  <a:pos x="100060" y="128091"/>
                </a:cxn>
                <a:cxn ang="0">
                  <a:pos x="96381" y="131772"/>
                </a:cxn>
                <a:cxn ang="0">
                  <a:pos x="8829" y="131772"/>
                </a:cxn>
                <a:cxn ang="0">
                  <a:pos x="6622" y="133980"/>
                </a:cxn>
                <a:cxn ang="0">
                  <a:pos x="6622" y="251765"/>
                </a:cxn>
                <a:cxn ang="0">
                  <a:pos x="3679" y="255446"/>
                </a:cxn>
                <a:cxn ang="0">
                  <a:pos x="0" y="251765"/>
                </a:cxn>
                <a:cxn ang="0">
                  <a:pos x="0" y="3681"/>
                </a:cxn>
                <a:cxn ang="0">
                  <a:pos x="3679" y="0"/>
                </a:cxn>
                <a:cxn ang="0">
                  <a:pos x="110360" y="0"/>
                </a:cxn>
                <a:cxn ang="0">
                  <a:pos x="114039" y="4417"/>
                </a:cxn>
              </a:cxnLst>
              <a:rect l="txL" t="txT" r="txR" b="txB"/>
              <a:pathLst>
                <a:path w="155" h="347">
                  <a:moveTo>
                    <a:pt x="155" y="6"/>
                  </a:moveTo>
                  <a:cubicBezTo>
                    <a:pt x="155" y="9"/>
                    <a:pt x="153" y="11"/>
                    <a:pt x="150" y="11"/>
                  </a:cubicBezTo>
                  <a:cubicBezTo>
                    <a:pt x="12" y="11"/>
                    <a:pt x="12" y="11"/>
                    <a:pt x="12" y="11"/>
                  </a:cubicBezTo>
                  <a:cubicBezTo>
                    <a:pt x="10" y="11"/>
                    <a:pt x="9" y="12"/>
                    <a:pt x="9" y="13"/>
                  </a:cubicBezTo>
                  <a:cubicBezTo>
                    <a:pt x="9" y="166"/>
                    <a:pt x="9" y="166"/>
                    <a:pt x="9" y="166"/>
                  </a:cubicBezTo>
                  <a:cubicBezTo>
                    <a:pt x="9" y="168"/>
                    <a:pt x="10" y="169"/>
                    <a:pt x="12" y="169"/>
                  </a:cubicBezTo>
                  <a:cubicBezTo>
                    <a:pt x="131" y="169"/>
                    <a:pt x="131" y="169"/>
                    <a:pt x="131" y="169"/>
                  </a:cubicBezTo>
                  <a:cubicBezTo>
                    <a:pt x="134" y="169"/>
                    <a:pt x="136" y="171"/>
                    <a:pt x="136" y="174"/>
                  </a:cubicBezTo>
                  <a:cubicBezTo>
                    <a:pt x="136" y="177"/>
                    <a:pt x="134" y="179"/>
                    <a:pt x="131" y="179"/>
                  </a:cubicBezTo>
                  <a:cubicBezTo>
                    <a:pt x="12" y="179"/>
                    <a:pt x="12" y="179"/>
                    <a:pt x="12" y="179"/>
                  </a:cubicBezTo>
                  <a:cubicBezTo>
                    <a:pt x="10" y="179"/>
                    <a:pt x="9" y="180"/>
                    <a:pt x="9" y="182"/>
                  </a:cubicBezTo>
                  <a:cubicBezTo>
                    <a:pt x="9" y="342"/>
                    <a:pt x="9" y="342"/>
                    <a:pt x="9" y="342"/>
                  </a:cubicBezTo>
                  <a:cubicBezTo>
                    <a:pt x="9" y="346"/>
                    <a:pt x="8" y="347"/>
                    <a:pt x="5" y="347"/>
                  </a:cubicBezTo>
                  <a:cubicBezTo>
                    <a:pt x="1" y="347"/>
                    <a:pt x="0" y="346"/>
                    <a:pt x="0" y="342"/>
                  </a:cubicBezTo>
                  <a:cubicBezTo>
                    <a:pt x="0" y="5"/>
                    <a:pt x="0" y="5"/>
                    <a:pt x="0" y="5"/>
                  </a:cubicBezTo>
                  <a:cubicBezTo>
                    <a:pt x="0" y="2"/>
                    <a:pt x="1" y="0"/>
                    <a:pt x="5" y="0"/>
                  </a:cubicBezTo>
                  <a:cubicBezTo>
                    <a:pt x="150" y="0"/>
                    <a:pt x="150" y="0"/>
                    <a:pt x="150" y="0"/>
                  </a:cubicBezTo>
                  <a:cubicBezTo>
                    <a:pt x="153" y="0"/>
                    <a:pt x="155" y="2"/>
                    <a:pt x="155" y="6"/>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2" name="Freeform 48"/>
            <p:cNvSpPr>
              <a:spLocks noEditPoints="1"/>
            </p:cNvSpPr>
            <p:nvPr/>
          </p:nvSpPr>
          <p:spPr>
            <a:xfrm>
              <a:off x="346677" y="0"/>
              <a:ext cx="129244" cy="256967"/>
            </a:xfrm>
            <a:custGeom>
              <a:avLst/>
              <a:gdLst>
                <a:gd name="txL" fmla="*/ 0 w 175"/>
                <a:gd name="txT" fmla="*/ 0 h 349"/>
                <a:gd name="txR" fmla="*/ 175 w 175"/>
                <a:gd name="txB" fmla="*/ 349 h 349"/>
              </a:gdLst>
              <a:ahLst/>
              <a:cxnLst>
                <a:cxn ang="0">
                  <a:pos x="129244" y="202481"/>
                </a:cxn>
                <a:cxn ang="0">
                  <a:pos x="112996" y="240769"/>
                </a:cxn>
                <a:cxn ang="0">
                  <a:pos x="74592" y="256967"/>
                </a:cxn>
                <a:cxn ang="0">
                  <a:pos x="54652" y="256967"/>
                </a:cxn>
                <a:cxn ang="0">
                  <a:pos x="16248" y="240769"/>
                </a:cxn>
                <a:cxn ang="0">
                  <a:pos x="0" y="202481"/>
                </a:cxn>
                <a:cxn ang="0">
                  <a:pos x="0" y="54486"/>
                </a:cxn>
                <a:cxn ang="0">
                  <a:pos x="16248" y="15462"/>
                </a:cxn>
                <a:cxn ang="0">
                  <a:pos x="54652" y="0"/>
                </a:cxn>
                <a:cxn ang="0">
                  <a:pos x="74592" y="0"/>
                </a:cxn>
                <a:cxn ang="0">
                  <a:pos x="112996" y="15462"/>
                </a:cxn>
                <a:cxn ang="0">
                  <a:pos x="129244" y="54486"/>
                </a:cxn>
                <a:cxn ang="0">
                  <a:pos x="129244" y="202481"/>
                </a:cxn>
                <a:cxn ang="0">
                  <a:pos x="121859" y="201745"/>
                </a:cxn>
                <a:cxn ang="0">
                  <a:pos x="121859" y="54486"/>
                </a:cxn>
                <a:cxn ang="0">
                  <a:pos x="107826" y="20616"/>
                </a:cxn>
                <a:cxn ang="0">
                  <a:pos x="74592" y="7363"/>
                </a:cxn>
                <a:cxn ang="0">
                  <a:pos x="54652" y="7363"/>
                </a:cxn>
                <a:cxn ang="0">
                  <a:pos x="21418" y="20616"/>
                </a:cxn>
                <a:cxn ang="0">
                  <a:pos x="7385" y="54486"/>
                </a:cxn>
                <a:cxn ang="0">
                  <a:pos x="7385" y="201745"/>
                </a:cxn>
                <a:cxn ang="0">
                  <a:pos x="21418" y="235614"/>
                </a:cxn>
                <a:cxn ang="0">
                  <a:pos x="54652" y="248868"/>
                </a:cxn>
                <a:cxn ang="0">
                  <a:pos x="74592" y="248868"/>
                </a:cxn>
                <a:cxn ang="0">
                  <a:pos x="107826" y="235614"/>
                </a:cxn>
                <a:cxn ang="0">
                  <a:pos x="121859" y="201745"/>
                </a:cxn>
              </a:cxnLst>
              <a:rect l="txL" t="txT" r="txR" b="txB"/>
              <a:pathLst>
                <a:path w="175" h="349">
                  <a:moveTo>
                    <a:pt x="175" y="275"/>
                  </a:moveTo>
                  <a:cubicBezTo>
                    <a:pt x="175" y="295"/>
                    <a:pt x="168" y="312"/>
                    <a:pt x="153" y="327"/>
                  </a:cubicBezTo>
                  <a:cubicBezTo>
                    <a:pt x="139" y="341"/>
                    <a:pt x="121" y="349"/>
                    <a:pt x="101" y="349"/>
                  </a:cubicBezTo>
                  <a:cubicBezTo>
                    <a:pt x="74" y="349"/>
                    <a:pt x="74" y="349"/>
                    <a:pt x="74" y="349"/>
                  </a:cubicBezTo>
                  <a:cubicBezTo>
                    <a:pt x="54" y="349"/>
                    <a:pt x="36" y="341"/>
                    <a:pt x="22" y="327"/>
                  </a:cubicBezTo>
                  <a:cubicBezTo>
                    <a:pt x="7" y="312"/>
                    <a:pt x="0" y="295"/>
                    <a:pt x="0" y="275"/>
                  </a:cubicBezTo>
                  <a:cubicBezTo>
                    <a:pt x="0" y="74"/>
                    <a:pt x="0" y="74"/>
                    <a:pt x="0" y="74"/>
                  </a:cubicBezTo>
                  <a:cubicBezTo>
                    <a:pt x="0" y="53"/>
                    <a:pt x="7" y="36"/>
                    <a:pt x="22" y="21"/>
                  </a:cubicBezTo>
                  <a:cubicBezTo>
                    <a:pt x="36" y="7"/>
                    <a:pt x="54" y="0"/>
                    <a:pt x="74" y="0"/>
                  </a:cubicBezTo>
                  <a:cubicBezTo>
                    <a:pt x="101" y="0"/>
                    <a:pt x="101" y="0"/>
                    <a:pt x="101" y="0"/>
                  </a:cubicBezTo>
                  <a:cubicBezTo>
                    <a:pt x="121" y="0"/>
                    <a:pt x="139" y="7"/>
                    <a:pt x="153" y="21"/>
                  </a:cubicBezTo>
                  <a:cubicBezTo>
                    <a:pt x="168" y="36"/>
                    <a:pt x="175" y="53"/>
                    <a:pt x="175" y="74"/>
                  </a:cubicBezTo>
                  <a:lnTo>
                    <a:pt x="175" y="275"/>
                  </a:lnTo>
                  <a:close/>
                  <a:moveTo>
                    <a:pt x="165" y="274"/>
                  </a:moveTo>
                  <a:cubicBezTo>
                    <a:pt x="165" y="74"/>
                    <a:pt x="165" y="74"/>
                    <a:pt x="165" y="74"/>
                  </a:cubicBezTo>
                  <a:cubicBezTo>
                    <a:pt x="165" y="56"/>
                    <a:pt x="159" y="41"/>
                    <a:pt x="146" y="28"/>
                  </a:cubicBezTo>
                  <a:cubicBezTo>
                    <a:pt x="134" y="16"/>
                    <a:pt x="119" y="10"/>
                    <a:pt x="101" y="10"/>
                  </a:cubicBezTo>
                  <a:cubicBezTo>
                    <a:pt x="74" y="10"/>
                    <a:pt x="74" y="10"/>
                    <a:pt x="74" y="10"/>
                  </a:cubicBezTo>
                  <a:cubicBezTo>
                    <a:pt x="56" y="10"/>
                    <a:pt x="41" y="16"/>
                    <a:pt x="29" y="28"/>
                  </a:cubicBezTo>
                  <a:cubicBezTo>
                    <a:pt x="16" y="41"/>
                    <a:pt x="10" y="56"/>
                    <a:pt x="10" y="74"/>
                  </a:cubicBezTo>
                  <a:cubicBezTo>
                    <a:pt x="10" y="274"/>
                    <a:pt x="10" y="274"/>
                    <a:pt x="10" y="274"/>
                  </a:cubicBezTo>
                  <a:cubicBezTo>
                    <a:pt x="10" y="292"/>
                    <a:pt x="16" y="307"/>
                    <a:pt x="29" y="320"/>
                  </a:cubicBezTo>
                  <a:cubicBezTo>
                    <a:pt x="41" y="332"/>
                    <a:pt x="56" y="338"/>
                    <a:pt x="74" y="338"/>
                  </a:cubicBezTo>
                  <a:cubicBezTo>
                    <a:pt x="101" y="338"/>
                    <a:pt x="101" y="338"/>
                    <a:pt x="101" y="338"/>
                  </a:cubicBezTo>
                  <a:cubicBezTo>
                    <a:pt x="119" y="338"/>
                    <a:pt x="134" y="332"/>
                    <a:pt x="146" y="320"/>
                  </a:cubicBezTo>
                  <a:cubicBezTo>
                    <a:pt x="159" y="307"/>
                    <a:pt x="165" y="292"/>
                    <a:pt x="165" y="274"/>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3" name="Freeform 49"/>
            <p:cNvSpPr/>
            <p:nvPr/>
          </p:nvSpPr>
          <p:spPr>
            <a:xfrm>
              <a:off x="510893" y="0"/>
              <a:ext cx="127723" cy="256967"/>
            </a:xfrm>
            <a:custGeom>
              <a:avLst/>
              <a:gdLst>
                <a:gd name="txL" fmla="*/ 0 w 174"/>
                <a:gd name="txT" fmla="*/ 0 h 349"/>
                <a:gd name="txR" fmla="*/ 174 w 174"/>
                <a:gd name="txB" fmla="*/ 349 h 349"/>
              </a:gdLst>
              <a:ahLst/>
              <a:cxnLst>
                <a:cxn ang="0">
                  <a:pos x="127723" y="202481"/>
                </a:cxn>
                <a:cxn ang="0">
                  <a:pos x="112308" y="240769"/>
                </a:cxn>
                <a:cxn ang="0">
                  <a:pos x="73404" y="256967"/>
                </a:cxn>
                <a:cxn ang="0">
                  <a:pos x="54319" y="256967"/>
                </a:cxn>
                <a:cxn ang="0">
                  <a:pos x="15415" y="240769"/>
                </a:cxn>
                <a:cxn ang="0">
                  <a:pos x="0" y="202481"/>
                </a:cxn>
                <a:cxn ang="0">
                  <a:pos x="0" y="54486"/>
                </a:cxn>
                <a:cxn ang="0">
                  <a:pos x="15415" y="15462"/>
                </a:cxn>
                <a:cxn ang="0">
                  <a:pos x="54319" y="0"/>
                </a:cxn>
                <a:cxn ang="0">
                  <a:pos x="73404" y="0"/>
                </a:cxn>
                <a:cxn ang="0">
                  <a:pos x="102766" y="8099"/>
                </a:cxn>
                <a:cxn ang="0">
                  <a:pos x="122585" y="30188"/>
                </a:cxn>
                <a:cxn ang="0">
                  <a:pos x="121117" y="35342"/>
                </a:cxn>
                <a:cxn ang="0">
                  <a:pos x="115978" y="33133"/>
                </a:cxn>
                <a:cxn ang="0">
                  <a:pos x="73404" y="7363"/>
                </a:cxn>
                <a:cxn ang="0">
                  <a:pos x="54319" y="7363"/>
                </a:cxn>
                <a:cxn ang="0">
                  <a:pos x="20553" y="20616"/>
                </a:cxn>
                <a:cxn ang="0">
                  <a:pos x="6606" y="54486"/>
                </a:cxn>
                <a:cxn ang="0">
                  <a:pos x="6606" y="201745"/>
                </a:cxn>
                <a:cxn ang="0">
                  <a:pos x="20553" y="235614"/>
                </a:cxn>
                <a:cxn ang="0">
                  <a:pos x="54319" y="248868"/>
                </a:cxn>
                <a:cxn ang="0">
                  <a:pos x="73404" y="248868"/>
                </a:cxn>
                <a:cxn ang="0">
                  <a:pos x="107170" y="235614"/>
                </a:cxn>
                <a:cxn ang="0">
                  <a:pos x="121117" y="201745"/>
                </a:cxn>
                <a:cxn ang="0">
                  <a:pos x="121117" y="134006"/>
                </a:cxn>
                <a:cxn ang="0">
                  <a:pos x="118915" y="131797"/>
                </a:cxn>
                <a:cxn ang="0">
                  <a:pos x="74138" y="131797"/>
                </a:cxn>
                <a:cxn ang="0">
                  <a:pos x="70468" y="128115"/>
                </a:cxn>
                <a:cxn ang="0">
                  <a:pos x="74138" y="124434"/>
                </a:cxn>
                <a:cxn ang="0">
                  <a:pos x="124053" y="124434"/>
                </a:cxn>
                <a:cxn ang="0">
                  <a:pos x="127723" y="128115"/>
                </a:cxn>
                <a:cxn ang="0">
                  <a:pos x="127723" y="202481"/>
                </a:cxn>
              </a:cxnLst>
              <a:rect l="txL" t="txT" r="txR" b="txB"/>
              <a:pathLst>
                <a:path w="174" h="349">
                  <a:moveTo>
                    <a:pt x="174" y="275"/>
                  </a:moveTo>
                  <a:cubicBezTo>
                    <a:pt x="174" y="295"/>
                    <a:pt x="167" y="312"/>
                    <a:pt x="153" y="327"/>
                  </a:cubicBezTo>
                  <a:cubicBezTo>
                    <a:pt x="138" y="341"/>
                    <a:pt x="121" y="349"/>
                    <a:pt x="100" y="349"/>
                  </a:cubicBezTo>
                  <a:cubicBezTo>
                    <a:pt x="74" y="349"/>
                    <a:pt x="74" y="349"/>
                    <a:pt x="74" y="349"/>
                  </a:cubicBezTo>
                  <a:cubicBezTo>
                    <a:pt x="53" y="349"/>
                    <a:pt x="36" y="341"/>
                    <a:pt x="21" y="327"/>
                  </a:cubicBezTo>
                  <a:cubicBezTo>
                    <a:pt x="7" y="312"/>
                    <a:pt x="0" y="295"/>
                    <a:pt x="0" y="275"/>
                  </a:cubicBezTo>
                  <a:cubicBezTo>
                    <a:pt x="0" y="74"/>
                    <a:pt x="0" y="74"/>
                    <a:pt x="0" y="74"/>
                  </a:cubicBezTo>
                  <a:cubicBezTo>
                    <a:pt x="0" y="53"/>
                    <a:pt x="7" y="36"/>
                    <a:pt x="21" y="21"/>
                  </a:cubicBezTo>
                  <a:cubicBezTo>
                    <a:pt x="36" y="7"/>
                    <a:pt x="53" y="0"/>
                    <a:pt x="74" y="0"/>
                  </a:cubicBezTo>
                  <a:cubicBezTo>
                    <a:pt x="100" y="0"/>
                    <a:pt x="100" y="0"/>
                    <a:pt x="100" y="0"/>
                  </a:cubicBezTo>
                  <a:cubicBezTo>
                    <a:pt x="115" y="0"/>
                    <a:pt x="128" y="3"/>
                    <a:pt x="140" y="11"/>
                  </a:cubicBezTo>
                  <a:cubicBezTo>
                    <a:pt x="151" y="18"/>
                    <a:pt x="161" y="28"/>
                    <a:pt x="167" y="41"/>
                  </a:cubicBezTo>
                  <a:cubicBezTo>
                    <a:pt x="168" y="44"/>
                    <a:pt x="168" y="46"/>
                    <a:pt x="165" y="48"/>
                  </a:cubicBezTo>
                  <a:cubicBezTo>
                    <a:pt x="162" y="49"/>
                    <a:pt x="160" y="48"/>
                    <a:pt x="158" y="45"/>
                  </a:cubicBezTo>
                  <a:cubicBezTo>
                    <a:pt x="146" y="22"/>
                    <a:pt x="127" y="10"/>
                    <a:pt x="100" y="10"/>
                  </a:cubicBezTo>
                  <a:cubicBezTo>
                    <a:pt x="74" y="10"/>
                    <a:pt x="74" y="10"/>
                    <a:pt x="74" y="10"/>
                  </a:cubicBezTo>
                  <a:cubicBezTo>
                    <a:pt x="56" y="10"/>
                    <a:pt x="41" y="16"/>
                    <a:pt x="28" y="28"/>
                  </a:cubicBezTo>
                  <a:cubicBezTo>
                    <a:pt x="16" y="41"/>
                    <a:pt x="9" y="56"/>
                    <a:pt x="9" y="74"/>
                  </a:cubicBezTo>
                  <a:cubicBezTo>
                    <a:pt x="9" y="274"/>
                    <a:pt x="9" y="274"/>
                    <a:pt x="9" y="274"/>
                  </a:cubicBezTo>
                  <a:cubicBezTo>
                    <a:pt x="9" y="292"/>
                    <a:pt x="16" y="307"/>
                    <a:pt x="28" y="320"/>
                  </a:cubicBezTo>
                  <a:cubicBezTo>
                    <a:pt x="41" y="332"/>
                    <a:pt x="56" y="338"/>
                    <a:pt x="74" y="338"/>
                  </a:cubicBezTo>
                  <a:cubicBezTo>
                    <a:pt x="100" y="338"/>
                    <a:pt x="100" y="338"/>
                    <a:pt x="100" y="338"/>
                  </a:cubicBezTo>
                  <a:cubicBezTo>
                    <a:pt x="118" y="338"/>
                    <a:pt x="133" y="332"/>
                    <a:pt x="146" y="320"/>
                  </a:cubicBezTo>
                  <a:cubicBezTo>
                    <a:pt x="158" y="307"/>
                    <a:pt x="165" y="292"/>
                    <a:pt x="165" y="274"/>
                  </a:cubicBezTo>
                  <a:cubicBezTo>
                    <a:pt x="165" y="182"/>
                    <a:pt x="165" y="182"/>
                    <a:pt x="165" y="182"/>
                  </a:cubicBezTo>
                  <a:cubicBezTo>
                    <a:pt x="165" y="180"/>
                    <a:pt x="164" y="179"/>
                    <a:pt x="162" y="179"/>
                  </a:cubicBezTo>
                  <a:cubicBezTo>
                    <a:pt x="101" y="179"/>
                    <a:pt x="101" y="179"/>
                    <a:pt x="101" y="179"/>
                  </a:cubicBezTo>
                  <a:cubicBezTo>
                    <a:pt x="98" y="179"/>
                    <a:pt x="96" y="177"/>
                    <a:pt x="96" y="174"/>
                  </a:cubicBezTo>
                  <a:cubicBezTo>
                    <a:pt x="96" y="171"/>
                    <a:pt x="98" y="169"/>
                    <a:pt x="101" y="169"/>
                  </a:cubicBezTo>
                  <a:cubicBezTo>
                    <a:pt x="169" y="169"/>
                    <a:pt x="169" y="169"/>
                    <a:pt x="169" y="169"/>
                  </a:cubicBezTo>
                  <a:cubicBezTo>
                    <a:pt x="173" y="169"/>
                    <a:pt x="174" y="171"/>
                    <a:pt x="174" y="174"/>
                  </a:cubicBezTo>
                  <a:lnTo>
                    <a:pt x="174" y="275"/>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4" name="Freeform 50"/>
            <p:cNvSpPr>
              <a:spLocks noEditPoints="1"/>
            </p:cNvSpPr>
            <p:nvPr/>
          </p:nvSpPr>
          <p:spPr>
            <a:xfrm>
              <a:off x="673587" y="0"/>
              <a:ext cx="129244" cy="256967"/>
            </a:xfrm>
            <a:custGeom>
              <a:avLst/>
              <a:gdLst>
                <a:gd name="txL" fmla="*/ 0 w 176"/>
                <a:gd name="txT" fmla="*/ 0 h 348"/>
                <a:gd name="txR" fmla="*/ 176 w 176"/>
                <a:gd name="txB" fmla="*/ 348 h 348"/>
              </a:gdLst>
              <a:ahLst/>
              <a:cxnLst>
                <a:cxn ang="0">
                  <a:pos x="128510" y="76795"/>
                </a:cxn>
                <a:cxn ang="0">
                  <a:pos x="116026" y="111500"/>
                </a:cxn>
                <a:cxn ang="0">
                  <a:pos x="84449" y="130699"/>
                </a:cxn>
                <a:cxn ang="0">
                  <a:pos x="82981" y="132914"/>
                </a:cxn>
                <a:cxn ang="0">
                  <a:pos x="128510" y="251060"/>
                </a:cxn>
                <a:cxn ang="0">
                  <a:pos x="126307" y="256229"/>
                </a:cxn>
                <a:cxn ang="0">
                  <a:pos x="121901" y="254013"/>
                </a:cxn>
                <a:cxn ang="0">
                  <a:pos x="75637" y="133652"/>
                </a:cxn>
                <a:cxn ang="0">
                  <a:pos x="72700" y="132176"/>
                </a:cxn>
                <a:cxn ang="0">
                  <a:pos x="9546" y="132176"/>
                </a:cxn>
                <a:cxn ang="0">
                  <a:pos x="7343" y="134391"/>
                </a:cxn>
                <a:cxn ang="0">
                  <a:pos x="7343" y="252537"/>
                </a:cxn>
                <a:cxn ang="0">
                  <a:pos x="3672" y="256229"/>
                </a:cxn>
                <a:cxn ang="0">
                  <a:pos x="0" y="252537"/>
                </a:cxn>
                <a:cxn ang="0">
                  <a:pos x="0" y="3692"/>
                </a:cxn>
                <a:cxn ang="0">
                  <a:pos x="3672" y="0"/>
                </a:cxn>
                <a:cxn ang="0">
                  <a:pos x="74168" y="0"/>
                </a:cxn>
                <a:cxn ang="0">
                  <a:pos x="112354" y="16245"/>
                </a:cxn>
                <a:cxn ang="0">
                  <a:pos x="128510" y="54642"/>
                </a:cxn>
                <a:cxn ang="0">
                  <a:pos x="128510" y="76795"/>
                </a:cxn>
                <a:cxn ang="0">
                  <a:pos x="121166" y="77533"/>
                </a:cxn>
                <a:cxn ang="0">
                  <a:pos x="121166" y="55381"/>
                </a:cxn>
                <a:cxn ang="0">
                  <a:pos x="107214" y="21414"/>
                </a:cxn>
                <a:cxn ang="0">
                  <a:pos x="74168" y="8123"/>
                </a:cxn>
                <a:cxn ang="0">
                  <a:pos x="9546" y="8123"/>
                </a:cxn>
                <a:cxn ang="0">
                  <a:pos x="7343" y="9599"/>
                </a:cxn>
                <a:cxn ang="0">
                  <a:pos x="7343" y="122576"/>
                </a:cxn>
                <a:cxn ang="0">
                  <a:pos x="9546" y="124791"/>
                </a:cxn>
                <a:cxn ang="0">
                  <a:pos x="74168" y="124791"/>
                </a:cxn>
                <a:cxn ang="0">
                  <a:pos x="107214" y="110762"/>
                </a:cxn>
                <a:cxn ang="0">
                  <a:pos x="121166" y="77533"/>
                </a:cxn>
              </a:cxnLst>
              <a:rect l="txL" t="txT" r="txR" b="txB"/>
              <a:pathLst>
                <a:path w="176" h="348">
                  <a:moveTo>
                    <a:pt x="175" y="104"/>
                  </a:moveTo>
                  <a:cubicBezTo>
                    <a:pt x="175" y="122"/>
                    <a:pt x="169" y="138"/>
                    <a:pt x="158" y="151"/>
                  </a:cubicBezTo>
                  <a:cubicBezTo>
                    <a:pt x="147" y="165"/>
                    <a:pt x="132" y="174"/>
                    <a:pt x="115" y="177"/>
                  </a:cubicBezTo>
                  <a:cubicBezTo>
                    <a:pt x="113" y="177"/>
                    <a:pt x="113" y="178"/>
                    <a:pt x="113" y="180"/>
                  </a:cubicBezTo>
                  <a:cubicBezTo>
                    <a:pt x="175" y="340"/>
                    <a:pt x="175" y="340"/>
                    <a:pt x="175" y="340"/>
                  </a:cubicBezTo>
                  <a:cubicBezTo>
                    <a:pt x="176" y="344"/>
                    <a:pt x="175" y="346"/>
                    <a:pt x="172" y="347"/>
                  </a:cubicBezTo>
                  <a:cubicBezTo>
                    <a:pt x="169" y="348"/>
                    <a:pt x="167" y="347"/>
                    <a:pt x="166" y="344"/>
                  </a:cubicBezTo>
                  <a:cubicBezTo>
                    <a:pt x="103" y="181"/>
                    <a:pt x="103" y="181"/>
                    <a:pt x="103" y="181"/>
                  </a:cubicBezTo>
                  <a:cubicBezTo>
                    <a:pt x="103" y="180"/>
                    <a:pt x="101" y="179"/>
                    <a:pt x="99" y="179"/>
                  </a:cubicBezTo>
                  <a:cubicBezTo>
                    <a:pt x="13" y="179"/>
                    <a:pt x="13" y="179"/>
                    <a:pt x="13" y="179"/>
                  </a:cubicBezTo>
                  <a:cubicBezTo>
                    <a:pt x="11" y="179"/>
                    <a:pt x="10" y="180"/>
                    <a:pt x="10" y="182"/>
                  </a:cubicBezTo>
                  <a:cubicBezTo>
                    <a:pt x="10" y="342"/>
                    <a:pt x="10" y="342"/>
                    <a:pt x="10" y="342"/>
                  </a:cubicBezTo>
                  <a:cubicBezTo>
                    <a:pt x="10" y="346"/>
                    <a:pt x="8" y="347"/>
                    <a:pt x="5" y="347"/>
                  </a:cubicBezTo>
                  <a:cubicBezTo>
                    <a:pt x="2" y="347"/>
                    <a:pt x="0" y="346"/>
                    <a:pt x="0" y="342"/>
                  </a:cubicBezTo>
                  <a:cubicBezTo>
                    <a:pt x="0" y="5"/>
                    <a:pt x="0" y="5"/>
                    <a:pt x="0" y="5"/>
                  </a:cubicBezTo>
                  <a:cubicBezTo>
                    <a:pt x="0" y="2"/>
                    <a:pt x="2" y="0"/>
                    <a:pt x="5" y="0"/>
                  </a:cubicBezTo>
                  <a:cubicBezTo>
                    <a:pt x="101" y="0"/>
                    <a:pt x="101" y="0"/>
                    <a:pt x="101" y="0"/>
                  </a:cubicBezTo>
                  <a:cubicBezTo>
                    <a:pt x="121" y="0"/>
                    <a:pt x="139" y="8"/>
                    <a:pt x="153" y="22"/>
                  </a:cubicBezTo>
                  <a:cubicBezTo>
                    <a:pt x="168" y="36"/>
                    <a:pt x="175" y="54"/>
                    <a:pt x="175" y="74"/>
                  </a:cubicBezTo>
                  <a:lnTo>
                    <a:pt x="175" y="104"/>
                  </a:lnTo>
                  <a:close/>
                  <a:moveTo>
                    <a:pt x="165" y="105"/>
                  </a:moveTo>
                  <a:cubicBezTo>
                    <a:pt x="165" y="75"/>
                    <a:pt x="165" y="75"/>
                    <a:pt x="165" y="75"/>
                  </a:cubicBezTo>
                  <a:cubicBezTo>
                    <a:pt x="165" y="57"/>
                    <a:pt x="159" y="42"/>
                    <a:pt x="146" y="29"/>
                  </a:cubicBezTo>
                  <a:cubicBezTo>
                    <a:pt x="134" y="17"/>
                    <a:pt x="119" y="11"/>
                    <a:pt x="101" y="11"/>
                  </a:cubicBezTo>
                  <a:cubicBezTo>
                    <a:pt x="13" y="11"/>
                    <a:pt x="13" y="11"/>
                    <a:pt x="13" y="11"/>
                  </a:cubicBezTo>
                  <a:cubicBezTo>
                    <a:pt x="11" y="11"/>
                    <a:pt x="10" y="12"/>
                    <a:pt x="10" y="13"/>
                  </a:cubicBezTo>
                  <a:cubicBezTo>
                    <a:pt x="10" y="166"/>
                    <a:pt x="10" y="166"/>
                    <a:pt x="10" y="166"/>
                  </a:cubicBezTo>
                  <a:cubicBezTo>
                    <a:pt x="10" y="168"/>
                    <a:pt x="11" y="169"/>
                    <a:pt x="13" y="169"/>
                  </a:cubicBezTo>
                  <a:cubicBezTo>
                    <a:pt x="101" y="169"/>
                    <a:pt x="101" y="169"/>
                    <a:pt x="101" y="169"/>
                  </a:cubicBezTo>
                  <a:cubicBezTo>
                    <a:pt x="119" y="169"/>
                    <a:pt x="134" y="163"/>
                    <a:pt x="146" y="150"/>
                  </a:cubicBezTo>
                  <a:cubicBezTo>
                    <a:pt x="159" y="138"/>
                    <a:pt x="165" y="123"/>
                    <a:pt x="165" y="105"/>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5" name="Freeform 51"/>
            <p:cNvSpPr>
              <a:spLocks noEditPoints="1"/>
            </p:cNvSpPr>
            <p:nvPr/>
          </p:nvSpPr>
          <p:spPr>
            <a:xfrm>
              <a:off x="836283" y="0"/>
              <a:ext cx="153572" cy="256967"/>
            </a:xfrm>
            <a:custGeom>
              <a:avLst/>
              <a:gdLst>
                <a:gd name="txL" fmla="*/ 0 w 209"/>
                <a:gd name="txT" fmla="*/ 0 h 348"/>
                <a:gd name="txR" fmla="*/ 209 w 209"/>
                <a:gd name="txB" fmla="*/ 348 h 348"/>
              </a:gdLst>
              <a:ahLst/>
              <a:cxnLst>
                <a:cxn ang="0">
                  <a:pos x="153572" y="251798"/>
                </a:cxn>
                <a:cxn ang="0">
                  <a:pos x="150633" y="256229"/>
                </a:cxn>
                <a:cxn ang="0">
                  <a:pos x="146224" y="254013"/>
                </a:cxn>
                <a:cxn ang="0">
                  <a:pos x="131528" y="203801"/>
                </a:cxn>
                <a:cxn ang="0">
                  <a:pos x="128589" y="201586"/>
                </a:cxn>
                <a:cxn ang="0">
                  <a:pos x="24983" y="201586"/>
                </a:cxn>
                <a:cxn ang="0">
                  <a:pos x="22779" y="203801"/>
                </a:cxn>
                <a:cxn ang="0">
                  <a:pos x="8083" y="254013"/>
                </a:cxn>
                <a:cxn ang="0">
                  <a:pos x="3674" y="256229"/>
                </a:cxn>
                <a:cxn ang="0">
                  <a:pos x="735" y="251798"/>
                </a:cxn>
                <a:cxn ang="0">
                  <a:pos x="73479" y="2954"/>
                </a:cxn>
                <a:cxn ang="0">
                  <a:pos x="77153" y="0"/>
                </a:cxn>
                <a:cxn ang="0">
                  <a:pos x="80827" y="2954"/>
                </a:cxn>
                <a:cxn ang="0">
                  <a:pos x="153572" y="251798"/>
                </a:cxn>
                <a:cxn ang="0">
                  <a:pos x="128589" y="192725"/>
                </a:cxn>
                <a:cxn ang="0">
                  <a:pos x="77888" y="19937"/>
                </a:cxn>
                <a:cxn ang="0">
                  <a:pos x="77153" y="19199"/>
                </a:cxn>
                <a:cxn ang="0">
                  <a:pos x="76419" y="19937"/>
                </a:cxn>
                <a:cxn ang="0">
                  <a:pos x="26453" y="192725"/>
                </a:cxn>
                <a:cxn ang="0">
                  <a:pos x="27922" y="194202"/>
                </a:cxn>
                <a:cxn ang="0">
                  <a:pos x="127119" y="194202"/>
                </a:cxn>
                <a:cxn ang="0">
                  <a:pos x="128589" y="192725"/>
                </a:cxn>
              </a:cxnLst>
              <a:rect l="txL" t="txT" r="txR" b="txB"/>
              <a:pathLst>
                <a:path w="209" h="348">
                  <a:moveTo>
                    <a:pt x="209" y="341"/>
                  </a:moveTo>
                  <a:cubicBezTo>
                    <a:pt x="209" y="344"/>
                    <a:pt x="208" y="346"/>
                    <a:pt x="205" y="347"/>
                  </a:cubicBezTo>
                  <a:cubicBezTo>
                    <a:pt x="202" y="348"/>
                    <a:pt x="200" y="347"/>
                    <a:pt x="199" y="344"/>
                  </a:cubicBezTo>
                  <a:cubicBezTo>
                    <a:pt x="179" y="276"/>
                    <a:pt x="179" y="276"/>
                    <a:pt x="179" y="276"/>
                  </a:cubicBezTo>
                  <a:cubicBezTo>
                    <a:pt x="178" y="274"/>
                    <a:pt x="177" y="273"/>
                    <a:pt x="175" y="273"/>
                  </a:cubicBezTo>
                  <a:cubicBezTo>
                    <a:pt x="34" y="273"/>
                    <a:pt x="34" y="273"/>
                    <a:pt x="34" y="273"/>
                  </a:cubicBezTo>
                  <a:cubicBezTo>
                    <a:pt x="32" y="273"/>
                    <a:pt x="31" y="274"/>
                    <a:pt x="31" y="276"/>
                  </a:cubicBezTo>
                  <a:cubicBezTo>
                    <a:pt x="11" y="344"/>
                    <a:pt x="11" y="344"/>
                    <a:pt x="11" y="344"/>
                  </a:cubicBezTo>
                  <a:cubicBezTo>
                    <a:pt x="10" y="347"/>
                    <a:pt x="8" y="348"/>
                    <a:pt x="5" y="347"/>
                  </a:cubicBezTo>
                  <a:cubicBezTo>
                    <a:pt x="2" y="346"/>
                    <a:pt x="0" y="344"/>
                    <a:pt x="1" y="341"/>
                  </a:cubicBezTo>
                  <a:cubicBezTo>
                    <a:pt x="100" y="4"/>
                    <a:pt x="100" y="4"/>
                    <a:pt x="100" y="4"/>
                  </a:cubicBezTo>
                  <a:cubicBezTo>
                    <a:pt x="101" y="2"/>
                    <a:pt x="102" y="0"/>
                    <a:pt x="105" y="0"/>
                  </a:cubicBezTo>
                  <a:cubicBezTo>
                    <a:pt x="107" y="0"/>
                    <a:pt x="109" y="2"/>
                    <a:pt x="110" y="4"/>
                  </a:cubicBezTo>
                  <a:lnTo>
                    <a:pt x="209" y="341"/>
                  </a:lnTo>
                  <a:close/>
                  <a:moveTo>
                    <a:pt x="175" y="261"/>
                  </a:moveTo>
                  <a:cubicBezTo>
                    <a:pt x="106" y="27"/>
                    <a:pt x="106" y="27"/>
                    <a:pt x="106" y="27"/>
                  </a:cubicBezTo>
                  <a:cubicBezTo>
                    <a:pt x="106" y="26"/>
                    <a:pt x="105" y="26"/>
                    <a:pt x="105" y="26"/>
                  </a:cubicBezTo>
                  <a:cubicBezTo>
                    <a:pt x="104" y="26"/>
                    <a:pt x="104" y="26"/>
                    <a:pt x="104" y="27"/>
                  </a:cubicBezTo>
                  <a:cubicBezTo>
                    <a:pt x="36" y="261"/>
                    <a:pt x="36" y="261"/>
                    <a:pt x="36" y="261"/>
                  </a:cubicBezTo>
                  <a:cubicBezTo>
                    <a:pt x="35" y="262"/>
                    <a:pt x="36" y="263"/>
                    <a:pt x="38" y="263"/>
                  </a:cubicBezTo>
                  <a:cubicBezTo>
                    <a:pt x="173" y="263"/>
                    <a:pt x="173" y="263"/>
                    <a:pt x="173" y="263"/>
                  </a:cubicBezTo>
                  <a:cubicBezTo>
                    <a:pt x="175" y="263"/>
                    <a:pt x="175" y="262"/>
                    <a:pt x="175" y="261"/>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6" name="Freeform 52"/>
            <p:cNvSpPr>
              <a:spLocks noEditPoints="1"/>
            </p:cNvSpPr>
            <p:nvPr/>
          </p:nvSpPr>
          <p:spPr>
            <a:xfrm>
              <a:off x="1024827" y="0"/>
              <a:ext cx="129244" cy="255446"/>
            </a:xfrm>
            <a:custGeom>
              <a:avLst/>
              <a:gdLst>
                <a:gd name="txL" fmla="*/ 0 w 175"/>
                <a:gd name="txT" fmla="*/ 0 h 347"/>
                <a:gd name="txR" fmla="*/ 175 w 175"/>
                <a:gd name="txB" fmla="*/ 347 h 347"/>
              </a:gdLst>
              <a:ahLst/>
              <a:cxnLst>
                <a:cxn ang="0">
                  <a:pos x="129244" y="77296"/>
                </a:cxn>
                <a:cxn ang="0">
                  <a:pos x="113735" y="115576"/>
                </a:cxn>
                <a:cxn ang="0">
                  <a:pos x="74592" y="131772"/>
                </a:cxn>
                <a:cxn ang="0">
                  <a:pos x="9601" y="131772"/>
                </a:cxn>
                <a:cxn ang="0">
                  <a:pos x="7385" y="133980"/>
                </a:cxn>
                <a:cxn ang="0">
                  <a:pos x="7385" y="251765"/>
                </a:cxn>
                <a:cxn ang="0">
                  <a:pos x="3693" y="255446"/>
                </a:cxn>
                <a:cxn ang="0">
                  <a:pos x="0" y="251765"/>
                </a:cxn>
                <a:cxn ang="0">
                  <a:pos x="0" y="3681"/>
                </a:cxn>
                <a:cxn ang="0">
                  <a:pos x="3693" y="0"/>
                </a:cxn>
                <a:cxn ang="0">
                  <a:pos x="74592" y="0"/>
                </a:cxn>
                <a:cxn ang="0">
                  <a:pos x="113735" y="16195"/>
                </a:cxn>
                <a:cxn ang="0">
                  <a:pos x="129244" y="55212"/>
                </a:cxn>
                <a:cxn ang="0">
                  <a:pos x="129244" y="77296"/>
                </a:cxn>
                <a:cxn ang="0">
                  <a:pos x="121859" y="77296"/>
                </a:cxn>
                <a:cxn ang="0">
                  <a:pos x="121859" y="55212"/>
                </a:cxn>
                <a:cxn ang="0">
                  <a:pos x="108565" y="21349"/>
                </a:cxn>
                <a:cxn ang="0">
                  <a:pos x="74592" y="8098"/>
                </a:cxn>
                <a:cxn ang="0">
                  <a:pos x="9601" y="8098"/>
                </a:cxn>
                <a:cxn ang="0">
                  <a:pos x="7385" y="9570"/>
                </a:cxn>
                <a:cxn ang="0">
                  <a:pos x="7385" y="122202"/>
                </a:cxn>
                <a:cxn ang="0">
                  <a:pos x="9601" y="124410"/>
                </a:cxn>
                <a:cxn ang="0">
                  <a:pos x="74592" y="124410"/>
                </a:cxn>
                <a:cxn ang="0">
                  <a:pos x="108565" y="110423"/>
                </a:cxn>
                <a:cxn ang="0">
                  <a:pos x="121859" y="77296"/>
                </a:cxn>
              </a:cxnLst>
              <a:rect l="txL" t="txT" r="txR" b="txB"/>
              <a:pathLst>
                <a:path w="175" h="347">
                  <a:moveTo>
                    <a:pt x="175" y="105"/>
                  </a:moveTo>
                  <a:cubicBezTo>
                    <a:pt x="175" y="125"/>
                    <a:pt x="168" y="143"/>
                    <a:pt x="154" y="157"/>
                  </a:cubicBezTo>
                  <a:cubicBezTo>
                    <a:pt x="139" y="172"/>
                    <a:pt x="122" y="179"/>
                    <a:pt x="101" y="179"/>
                  </a:cubicBezTo>
                  <a:cubicBezTo>
                    <a:pt x="13" y="179"/>
                    <a:pt x="13" y="179"/>
                    <a:pt x="13" y="179"/>
                  </a:cubicBezTo>
                  <a:cubicBezTo>
                    <a:pt x="11" y="179"/>
                    <a:pt x="10" y="180"/>
                    <a:pt x="10" y="182"/>
                  </a:cubicBezTo>
                  <a:cubicBezTo>
                    <a:pt x="10" y="342"/>
                    <a:pt x="10" y="342"/>
                    <a:pt x="10" y="342"/>
                  </a:cubicBezTo>
                  <a:cubicBezTo>
                    <a:pt x="10" y="346"/>
                    <a:pt x="9" y="347"/>
                    <a:pt x="5" y="347"/>
                  </a:cubicBezTo>
                  <a:cubicBezTo>
                    <a:pt x="2" y="347"/>
                    <a:pt x="0" y="346"/>
                    <a:pt x="0" y="342"/>
                  </a:cubicBezTo>
                  <a:cubicBezTo>
                    <a:pt x="0" y="5"/>
                    <a:pt x="0" y="5"/>
                    <a:pt x="0" y="5"/>
                  </a:cubicBezTo>
                  <a:cubicBezTo>
                    <a:pt x="0" y="2"/>
                    <a:pt x="2" y="0"/>
                    <a:pt x="5" y="0"/>
                  </a:cubicBezTo>
                  <a:cubicBezTo>
                    <a:pt x="101" y="0"/>
                    <a:pt x="101" y="0"/>
                    <a:pt x="101" y="0"/>
                  </a:cubicBezTo>
                  <a:cubicBezTo>
                    <a:pt x="122" y="0"/>
                    <a:pt x="139" y="8"/>
                    <a:pt x="154" y="22"/>
                  </a:cubicBezTo>
                  <a:cubicBezTo>
                    <a:pt x="168" y="37"/>
                    <a:pt x="175" y="54"/>
                    <a:pt x="175" y="75"/>
                  </a:cubicBezTo>
                  <a:lnTo>
                    <a:pt x="175" y="105"/>
                  </a:lnTo>
                  <a:close/>
                  <a:moveTo>
                    <a:pt x="165" y="105"/>
                  </a:moveTo>
                  <a:cubicBezTo>
                    <a:pt x="165" y="75"/>
                    <a:pt x="165" y="75"/>
                    <a:pt x="165" y="75"/>
                  </a:cubicBezTo>
                  <a:cubicBezTo>
                    <a:pt x="165" y="57"/>
                    <a:pt x="159" y="42"/>
                    <a:pt x="147" y="29"/>
                  </a:cubicBezTo>
                  <a:cubicBezTo>
                    <a:pt x="134" y="17"/>
                    <a:pt x="119" y="11"/>
                    <a:pt x="101" y="11"/>
                  </a:cubicBezTo>
                  <a:cubicBezTo>
                    <a:pt x="13" y="11"/>
                    <a:pt x="13" y="11"/>
                    <a:pt x="13" y="11"/>
                  </a:cubicBezTo>
                  <a:cubicBezTo>
                    <a:pt x="11" y="11"/>
                    <a:pt x="10" y="12"/>
                    <a:pt x="10" y="13"/>
                  </a:cubicBezTo>
                  <a:cubicBezTo>
                    <a:pt x="10" y="166"/>
                    <a:pt x="10" y="166"/>
                    <a:pt x="10" y="166"/>
                  </a:cubicBezTo>
                  <a:cubicBezTo>
                    <a:pt x="10" y="168"/>
                    <a:pt x="11" y="169"/>
                    <a:pt x="13" y="169"/>
                  </a:cubicBezTo>
                  <a:cubicBezTo>
                    <a:pt x="101" y="169"/>
                    <a:pt x="101" y="169"/>
                    <a:pt x="101" y="169"/>
                  </a:cubicBezTo>
                  <a:cubicBezTo>
                    <a:pt x="119" y="169"/>
                    <a:pt x="134" y="163"/>
                    <a:pt x="147" y="150"/>
                  </a:cubicBezTo>
                  <a:cubicBezTo>
                    <a:pt x="159" y="138"/>
                    <a:pt x="165" y="123"/>
                    <a:pt x="165" y="105"/>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7" name="Freeform 53"/>
            <p:cNvSpPr/>
            <p:nvPr/>
          </p:nvSpPr>
          <p:spPr>
            <a:xfrm>
              <a:off x="1187521" y="0"/>
              <a:ext cx="129244" cy="255446"/>
            </a:xfrm>
            <a:custGeom>
              <a:avLst/>
              <a:gdLst>
                <a:gd name="txL" fmla="*/ 0 w 175"/>
                <a:gd name="txT" fmla="*/ 0 h 347"/>
                <a:gd name="txR" fmla="*/ 175 w 175"/>
                <a:gd name="txB" fmla="*/ 347 h 347"/>
              </a:gdLst>
              <a:ahLst/>
              <a:cxnLst>
                <a:cxn ang="0">
                  <a:pos x="129244" y="251765"/>
                </a:cxn>
                <a:cxn ang="0">
                  <a:pos x="125551" y="255446"/>
                </a:cxn>
                <a:cxn ang="0">
                  <a:pos x="121859" y="251765"/>
                </a:cxn>
                <a:cxn ang="0">
                  <a:pos x="121859" y="133980"/>
                </a:cxn>
                <a:cxn ang="0">
                  <a:pos x="119643" y="131772"/>
                </a:cxn>
                <a:cxn ang="0">
                  <a:pos x="8862" y="131772"/>
                </a:cxn>
                <a:cxn ang="0">
                  <a:pos x="7385" y="133980"/>
                </a:cxn>
                <a:cxn ang="0">
                  <a:pos x="7385" y="251765"/>
                </a:cxn>
                <a:cxn ang="0">
                  <a:pos x="3693" y="255446"/>
                </a:cxn>
                <a:cxn ang="0">
                  <a:pos x="0" y="251765"/>
                </a:cxn>
                <a:cxn ang="0">
                  <a:pos x="0" y="3681"/>
                </a:cxn>
                <a:cxn ang="0">
                  <a:pos x="3693" y="0"/>
                </a:cxn>
                <a:cxn ang="0">
                  <a:pos x="7385" y="3681"/>
                </a:cxn>
                <a:cxn ang="0">
                  <a:pos x="7385" y="122202"/>
                </a:cxn>
                <a:cxn ang="0">
                  <a:pos x="8862" y="124410"/>
                </a:cxn>
                <a:cxn ang="0">
                  <a:pos x="119643" y="124410"/>
                </a:cxn>
                <a:cxn ang="0">
                  <a:pos x="121859" y="122202"/>
                </a:cxn>
                <a:cxn ang="0">
                  <a:pos x="121859" y="3681"/>
                </a:cxn>
                <a:cxn ang="0">
                  <a:pos x="125551" y="0"/>
                </a:cxn>
                <a:cxn ang="0">
                  <a:pos x="129244" y="3681"/>
                </a:cxn>
                <a:cxn ang="0">
                  <a:pos x="129244" y="251765"/>
                </a:cxn>
              </a:cxnLst>
              <a:rect l="txL" t="txT" r="txR" b="txB"/>
              <a:pathLst>
                <a:path w="175" h="347">
                  <a:moveTo>
                    <a:pt x="175" y="342"/>
                  </a:moveTo>
                  <a:cubicBezTo>
                    <a:pt x="175" y="346"/>
                    <a:pt x="173" y="347"/>
                    <a:pt x="170" y="347"/>
                  </a:cubicBezTo>
                  <a:cubicBezTo>
                    <a:pt x="167" y="347"/>
                    <a:pt x="165" y="346"/>
                    <a:pt x="165" y="342"/>
                  </a:cubicBezTo>
                  <a:cubicBezTo>
                    <a:pt x="165" y="182"/>
                    <a:pt x="165" y="182"/>
                    <a:pt x="165" y="182"/>
                  </a:cubicBezTo>
                  <a:cubicBezTo>
                    <a:pt x="165" y="180"/>
                    <a:pt x="164" y="179"/>
                    <a:pt x="162" y="179"/>
                  </a:cubicBezTo>
                  <a:cubicBezTo>
                    <a:pt x="12" y="179"/>
                    <a:pt x="12" y="179"/>
                    <a:pt x="12" y="179"/>
                  </a:cubicBezTo>
                  <a:cubicBezTo>
                    <a:pt x="11" y="179"/>
                    <a:pt x="10" y="180"/>
                    <a:pt x="10" y="182"/>
                  </a:cubicBezTo>
                  <a:cubicBezTo>
                    <a:pt x="10" y="342"/>
                    <a:pt x="10" y="342"/>
                    <a:pt x="10" y="342"/>
                  </a:cubicBezTo>
                  <a:cubicBezTo>
                    <a:pt x="10" y="346"/>
                    <a:pt x="8" y="347"/>
                    <a:pt x="5" y="347"/>
                  </a:cubicBezTo>
                  <a:cubicBezTo>
                    <a:pt x="2" y="347"/>
                    <a:pt x="0" y="346"/>
                    <a:pt x="0" y="342"/>
                  </a:cubicBezTo>
                  <a:cubicBezTo>
                    <a:pt x="0" y="5"/>
                    <a:pt x="0" y="5"/>
                    <a:pt x="0" y="5"/>
                  </a:cubicBezTo>
                  <a:cubicBezTo>
                    <a:pt x="0" y="2"/>
                    <a:pt x="2" y="0"/>
                    <a:pt x="5" y="0"/>
                  </a:cubicBezTo>
                  <a:cubicBezTo>
                    <a:pt x="8" y="0"/>
                    <a:pt x="10" y="2"/>
                    <a:pt x="10" y="5"/>
                  </a:cubicBezTo>
                  <a:cubicBezTo>
                    <a:pt x="10" y="166"/>
                    <a:pt x="10" y="166"/>
                    <a:pt x="10" y="166"/>
                  </a:cubicBezTo>
                  <a:cubicBezTo>
                    <a:pt x="10" y="168"/>
                    <a:pt x="11" y="169"/>
                    <a:pt x="12" y="169"/>
                  </a:cubicBezTo>
                  <a:cubicBezTo>
                    <a:pt x="162" y="169"/>
                    <a:pt x="162" y="169"/>
                    <a:pt x="162" y="169"/>
                  </a:cubicBezTo>
                  <a:cubicBezTo>
                    <a:pt x="164" y="169"/>
                    <a:pt x="165" y="168"/>
                    <a:pt x="165" y="166"/>
                  </a:cubicBezTo>
                  <a:cubicBezTo>
                    <a:pt x="165" y="5"/>
                    <a:pt x="165" y="5"/>
                    <a:pt x="165" y="5"/>
                  </a:cubicBezTo>
                  <a:cubicBezTo>
                    <a:pt x="165" y="2"/>
                    <a:pt x="167" y="0"/>
                    <a:pt x="170" y="0"/>
                  </a:cubicBezTo>
                  <a:cubicBezTo>
                    <a:pt x="173" y="0"/>
                    <a:pt x="175" y="2"/>
                    <a:pt x="175" y="5"/>
                  </a:cubicBezTo>
                  <a:lnTo>
                    <a:pt x="175" y="342"/>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8" name="Freeform 54"/>
            <p:cNvSpPr/>
            <p:nvPr/>
          </p:nvSpPr>
          <p:spPr>
            <a:xfrm>
              <a:off x="1351737" y="0"/>
              <a:ext cx="7603" cy="255446"/>
            </a:xfrm>
            <a:custGeom>
              <a:avLst/>
              <a:gdLst>
                <a:gd name="txL" fmla="*/ 0 w 10"/>
                <a:gd name="txT" fmla="*/ 0 h 347"/>
                <a:gd name="txR" fmla="*/ 10 w 10"/>
                <a:gd name="txB" fmla="*/ 347 h 347"/>
              </a:gdLst>
              <a:ahLst/>
              <a:cxnLst>
                <a:cxn ang="0">
                  <a:pos x="7603" y="251765"/>
                </a:cxn>
                <a:cxn ang="0">
                  <a:pos x="3802" y="255446"/>
                </a:cxn>
                <a:cxn ang="0">
                  <a:pos x="0" y="251765"/>
                </a:cxn>
                <a:cxn ang="0">
                  <a:pos x="0" y="3681"/>
                </a:cxn>
                <a:cxn ang="0">
                  <a:pos x="3802" y="0"/>
                </a:cxn>
                <a:cxn ang="0">
                  <a:pos x="7603" y="3681"/>
                </a:cxn>
                <a:cxn ang="0">
                  <a:pos x="7603" y="251765"/>
                </a:cxn>
              </a:cxnLst>
              <a:rect l="txL" t="txT" r="txR" b="txB"/>
              <a:pathLst>
                <a:path w="10" h="347">
                  <a:moveTo>
                    <a:pt x="10" y="342"/>
                  </a:moveTo>
                  <a:cubicBezTo>
                    <a:pt x="10" y="346"/>
                    <a:pt x="8" y="347"/>
                    <a:pt x="5" y="347"/>
                  </a:cubicBezTo>
                  <a:cubicBezTo>
                    <a:pt x="2" y="347"/>
                    <a:pt x="0" y="346"/>
                    <a:pt x="0" y="342"/>
                  </a:cubicBezTo>
                  <a:cubicBezTo>
                    <a:pt x="0" y="5"/>
                    <a:pt x="0" y="5"/>
                    <a:pt x="0" y="5"/>
                  </a:cubicBezTo>
                  <a:cubicBezTo>
                    <a:pt x="0" y="2"/>
                    <a:pt x="2" y="0"/>
                    <a:pt x="5" y="0"/>
                  </a:cubicBezTo>
                  <a:cubicBezTo>
                    <a:pt x="8" y="0"/>
                    <a:pt x="10" y="2"/>
                    <a:pt x="10" y="5"/>
                  </a:cubicBezTo>
                  <a:lnTo>
                    <a:pt x="10" y="342"/>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9" name="Freeform 55"/>
            <p:cNvSpPr/>
            <p:nvPr/>
          </p:nvSpPr>
          <p:spPr>
            <a:xfrm>
              <a:off x="1394311" y="0"/>
              <a:ext cx="123162" cy="256967"/>
            </a:xfrm>
            <a:custGeom>
              <a:avLst/>
              <a:gdLst>
                <a:gd name="txL" fmla="*/ 0 w 169"/>
                <a:gd name="txT" fmla="*/ 0 h 349"/>
                <a:gd name="txR" fmla="*/ 169 w 169"/>
                <a:gd name="txB" fmla="*/ 349 h 349"/>
              </a:gdLst>
              <a:ahLst/>
              <a:cxnLst>
                <a:cxn ang="0">
                  <a:pos x="122433" y="30188"/>
                </a:cxn>
                <a:cxn ang="0">
                  <a:pos x="120976" y="35342"/>
                </a:cxn>
                <a:cxn ang="0">
                  <a:pos x="115874" y="33870"/>
                </a:cxn>
                <a:cxn ang="0">
                  <a:pos x="98384" y="13990"/>
                </a:cxn>
                <a:cxn ang="0">
                  <a:pos x="73606" y="7363"/>
                </a:cxn>
                <a:cxn ang="0">
                  <a:pos x="53929" y="7363"/>
                </a:cxn>
                <a:cxn ang="0">
                  <a:pos x="21134" y="20616"/>
                </a:cxn>
                <a:cxn ang="0">
                  <a:pos x="7288" y="54486"/>
                </a:cxn>
                <a:cxn ang="0">
                  <a:pos x="7288" y="201745"/>
                </a:cxn>
                <a:cxn ang="0">
                  <a:pos x="21134" y="235614"/>
                </a:cxn>
                <a:cxn ang="0">
                  <a:pos x="53929" y="248868"/>
                </a:cxn>
                <a:cxn ang="0">
                  <a:pos x="73606" y="248868"/>
                </a:cxn>
                <a:cxn ang="0">
                  <a:pos x="115874" y="223097"/>
                </a:cxn>
                <a:cxn ang="0">
                  <a:pos x="120247" y="220889"/>
                </a:cxn>
                <a:cxn ang="0">
                  <a:pos x="122433" y="226043"/>
                </a:cxn>
                <a:cxn ang="0">
                  <a:pos x="102028" y="248131"/>
                </a:cxn>
                <a:cxn ang="0">
                  <a:pos x="73606" y="256967"/>
                </a:cxn>
                <a:cxn ang="0">
                  <a:pos x="53929" y="256967"/>
                </a:cxn>
                <a:cxn ang="0">
                  <a:pos x="16033" y="240769"/>
                </a:cxn>
                <a:cxn ang="0">
                  <a:pos x="0" y="202481"/>
                </a:cxn>
                <a:cxn ang="0">
                  <a:pos x="0" y="54486"/>
                </a:cxn>
                <a:cxn ang="0">
                  <a:pos x="16033" y="15462"/>
                </a:cxn>
                <a:cxn ang="0">
                  <a:pos x="53929" y="0"/>
                </a:cxn>
                <a:cxn ang="0">
                  <a:pos x="73606" y="0"/>
                </a:cxn>
                <a:cxn ang="0">
                  <a:pos x="102756" y="8099"/>
                </a:cxn>
                <a:cxn ang="0">
                  <a:pos x="122433" y="30188"/>
                </a:cxn>
              </a:cxnLst>
              <a:rect l="txL" t="txT" r="txR" b="txB"/>
              <a:pathLst>
                <a:path w="169" h="349">
                  <a:moveTo>
                    <a:pt x="168" y="41"/>
                  </a:moveTo>
                  <a:cubicBezTo>
                    <a:pt x="169" y="44"/>
                    <a:pt x="169" y="47"/>
                    <a:pt x="166" y="48"/>
                  </a:cubicBezTo>
                  <a:cubicBezTo>
                    <a:pt x="163" y="50"/>
                    <a:pt x="160" y="49"/>
                    <a:pt x="159" y="46"/>
                  </a:cubicBezTo>
                  <a:cubicBezTo>
                    <a:pt x="154" y="35"/>
                    <a:pt x="146" y="26"/>
                    <a:pt x="135" y="19"/>
                  </a:cubicBezTo>
                  <a:cubicBezTo>
                    <a:pt x="125" y="13"/>
                    <a:pt x="114" y="10"/>
                    <a:pt x="101" y="10"/>
                  </a:cubicBezTo>
                  <a:cubicBezTo>
                    <a:pt x="74" y="10"/>
                    <a:pt x="74" y="10"/>
                    <a:pt x="74" y="10"/>
                  </a:cubicBezTo>
                  <a:cubicBezTo>
                    <a:pt x="56" y="10"/>
                    <a:pt x="41" y="16"/>
                    <a:pt x="29" y="28"/>
                  </a:cubicBezTo>
                  <a:cubicBezTo>
                    <a:pt x="16" y="41"/>
                    <a:pt x="10" y="56"/>
                    <a:pt x="10" y="74"/>
                  </a:cubicBezTo>
                  <a:cubicBezTo>
                    <a:pt x="10" y="274"/>
                    <a:pt x="10" y="274"/>
                    <a:pt x="10" y="274"/>
                  </a:cubicBezTo>
                  <a:cubicBezTo>
                    <a:pt x="10" y="292"/>
                    <a:pt x="16" y="307"/>
                    <a:pt x="29" y="320"/>
                  </a:cubicBezTo>
                  <a:cubicBezTo>
                    <a:pt x="41" y="332"/>
                    <a:pt x="56" y="338"/>
                    <a:pt x="74" y="338"/>
                  </a:cubicBezTo>
                  <a:cubicBezTo>
                    <a:pt x="101" y="338"/>
                    <a:pt x="101" y="338"/>
                    <a:pt x="101" y="338"/>
                  </a:cubicBezTo>
                  <a:cubicBezTo>
                    <a:pt x="128" y="338"/>
                    <a:pt x="147" y="326"/>
                    <a:pt x="159" y="303"/>
                  </a:cubicBezTo>
                  <a:cubicBezTo>
                    <a:pt x="160" y="300"/>
                    <a:pt x="163" y="299"/>
                    <a:pt x="165" y="300"/>
                  </a:cubicBezTo>
                  <a:cubicBezTo>
                    <a:pt x="168" y="302"/>
                    <a:pt x="169" y="304"/>
                    <a:pt x="168" y="307"/>
                  </a:cubicBezTo>
                  <a:cubicBezTo>
                    <a:pt x="161" y="320"/>
                    <a:pt x="152" y="330"/>
                    <a:pt x="140" y="337"/>
                  </a:cubicBezTo>
                  <a:cubicBezTo>
                    <a:pt x="128" y="345"/>
                    <a:pt x="115" y="349"/>
                    <a:pt x="101" y="349"/>
                  </a:cubicBezTo>
                  <a:cubicBezTo>
                    <a:pt x="74" y="349"/>
                    <a:pt x="74" y="349"/>
                    <a:pt x="74" y="349"/>
                  </a:cubicBezTo>
                  <a:cubicBezTo>
                    <a:pt x="54" y="349"/>
                    <a:pt x="36" y="341"/>
                    <a:pt x="22" y="327"/>
                  </a:cubicBezTo>
                  <a:cubicBezTo>
                    <a:pt x="8" y="312"/>
                    <a:pt x="0" y="295"/>
                    <a:pt x="0" y="275"/>
                  </a:cubicBezTo>
                  <a:cubicBezTo>
                    <a:pt x="0" y="74"/>
                    <a:pt x="0" y="74"/>
                    <a:pt x="0" y="74"/>
                  </a:cubicBezTo>
                  <a:cubicBezTo>
                    <a:pt x="0" y="53"/>
                    <a:pt x="8" y="36"/>
                    <a:pt x="22" y="21"/>
                  </a:cubicBezTo>
                  <a:cubicBezTo>
                    <a:pt x="36" y="7"/>
                    <a:pt x="54" y="0"/>
                    <a:pt x="74" y="0"/>
                  </a:cubicBezTo>
                  <a:cubicBezTo>
                    <a:pt x="101" y="0"/>
                    <a:pt x="101" y="0"/>
                    <a:pt x="101" y="0"/>
                  </a:cubicBezTo>
                  <a:cubicBezTo>
                    <a:pt x="115" y="0"/>
                    <a:pt x="128" y="3"/>
                    <a:pt x="141" y="11"/>
                  </a:cubicBezTo>
                  <a:cubicBezTo>
                    <a:pt x="153" y="18"/>
                    <a:pt x="162" y="29"/>
                    <a:pt x="168" y="41"/>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0" name="Freeform 56"/>
            <p:cNvSpPr/>
            <p:nvPr/>
          </p:nvSpPr>
          <p:spPr>
            <a:xfrm>
              <a:off x="1552445" y="0"/>
              <a:ext cx="124682" cy="256967"/>
            </a:xfrm>
            <a:custGeom>
              <a:avLst/>
              <a:gdLst>
                <a:gd name="txL" fmla="*/ 0 w 169"/>
                <a:gd name="txT" fmla="*/ 0 h 349"/>
                <a:gd name="txR" fmla="*/ 169 w 169"/>
                <a:gd name="txB" fmla="*/ 349 h 349"/>
              </a:gdLst>
              <a:ahLst/>
              <a:cxnLst>
                <a:cxn ang="0">
                  <a:pos x="123206" y="29452"/>
                </a:cxn>
                <a:cxn ang="0">
                  <a:pos x="122469" y="34606"/>
                </a:cxn>
                <a:cxn ang="0">
                  <a:pos x="117304" y="33870"/>
                </a:cxn>
                <a:cxn ang="0">
                  <a:pos x="62710" y="6627"/>
                </a:cxn>
                <a:cxn ang="0">
                  <a:pos x="61234" y="6627"/>
                </a:cxn>
                <a:cxn ang="0">
                  <a:pos x="22871" y="22825"/>
                </a:cxn>
                <a:cxn ang="0">
                  <a:pos x="7378" y="61112"/>
                </a:cxn>
                <a:cxn ang="0">
                  <a:pos x="33937" y="106763"/>
                </a:cxn>
                <a:cxn ang="0">
                  <a:pos x="92958" y="142841"/>
                </a:cxn>
                <a:cxn ang="0">
                  <a:pos x="123206" y="194382"/>
                </a:cxn>
                <a:cxn ang="0">
                  <a:pos x="120255" y="212053"/>
                </a:cxn>
                <a:cxn ang="0">
                  <a:pos x="98860" y="244450"/>
                </a:cxn>
                <a:cxn ang="0">
                  <a:pos x="61972" y="256967"/>
                </a:cxn>
                <a:cxn ang="0">
                  <a:pos x="60497" y="256967"/>
                </a:cxn>
                <a:cxn ang="0">
                  <a:pos x="1476" y="227515"/>
                </a:cxn>
                <a:cxn ang="0">
                  <a:pos x="1476" y="222361"/>
                </a:cxn>
                <a:cxn ang="0">
                  <a:pos x="7378" y="223097"/>
                </a:cxn>
                <a:cxn ang="0">
                  <a:pos x="60497" y="249604"/>
                </a:cxn>
                <a:cxn ang="0">
                  <a:pos x="61972" y="249604"/>
                </a:cxn>
                <a:cxn ang="0">
                  <a:pos x="100336" y="233406"/>
                </a:cxn>
                <a:cxn ang="0">
                  <a:pos x="115829" y="195118"/>
                </a:cxn>
                <a:cxn ang="0">
                  <a:pos x="89269" y="148732"/>
                </a:cxn>
                <a:cxn ang="0">
                  <a:pos x="30248" y="113389"/>
                </a:cxn>
                <a:cxn ang="0">
                  <a:pos x="0" y="61849"/>
                </a:cxn>
                <a:cxn ang="0">
                  <a:pos x="2951" y="44178"/>
                </a:cxn>
                <a:cxn ang="0">
                  <a:pos x="24346" y="11781"/>
                </a:cxn>
                <a:cxn ang="0">
                  <a:pos x="61234" y="0"/>
                </a:cxn>
                <a:cxn ang="0">
                  <a:pos x="62710" y="0"/>
                </a:cxn>
                <a:cxn ang="0">
                  <a:pos x="123206" y="29452"/>
                </a:cxn>
              </a:cxnLst>
              <a:rect l="txL" t="txT" r="txR" b="txB"/>
              <a:pathLst>
                <a:path w="169" h="349">
                  <a:moveTo>
                    <a:pt x="167" y="40"/>
                  </a:moveTo>
                  <a:cubicBezTo>
                    <a:pt x="169" y="43"/>
                    <a:pt x="169" y="45"/>
                    <a:pt x="166" y="47"/>
                  </a:cubicBezTo>
                  <a:cubicBezTo>
                    <a:pt x="163" y="49"/>
                    <a:pt x="161" y="49"/>
                    <a:pt x="159" y="46"/>
                  </a:cubicBezTo>
                  <a:cubicBezTo>
                    <a:pt x="140" y="22"/>
                    <a:pt x="116" y="9"/>
                    <a:pt x="85" y="9"/>
                  </a:cubicBezTo>
                  <a:cubicBezTo>
                    <a:pt x="83" y="9"/>
                    <a:pt x="83" y="9"/>
                    <a:pt x="83" y="9"/>
                  </a:cubicBezTo>
                  <a:cubicBezTo>
                    <a:pt x="62" y="9"/>
                    <a:pt x="45" y="17"/>
                    <a:pt x="31" y="31"/>
                  </a:cubicBezTo>
                  <a:cubicBezTo>
                    <a:pt x="17" y="45"/>
                    <a:pt x="10" y="63"/>
                    <a:pt x="10" y="83"/>
                  </a:cubicBezTo>
                  <a:cubicBezTo>
                    <a:pt x="10" y="110"/>
                    <a:pt x="22" y="131"/>
                    <a:pt x="46" y="145"/>
                  </a:cubicBezTo>
                  <a:cubicBezTo>
                    <a:pt x="126" y="194"/>
                    <a:pt x="126" y="194"/>
                    <a:pt x="126" y="194"/>
                  </a:cubicBezTo>
                  <a:cubicBezTo>
                    <a:pt x="153" y="210"/>
                    <a:pt x="167" y="234"/>
                    <a:pt x="167" y="264"/>
                  </a:cubicBezTo>
                  <a:cubicBezTo>
                    <a:pt x="167" y="272"/>
                    <a:pt x="166" y="280"/>
                    <a:pt x="163" y="288"/>
                  </a:cubicBezTo>
                  <a:cubicBezTo>
                    <a:pt x="158" y="306"/>
                    <a:pt x="149" y="321"/>
                    <a:pt x="134" y="332"/>
                  </a:cubicBezTo>
                  <a:cubicBezTo>
                    <a:pt x="120" y="343"/>
                    <a:pt x="103" y="349"/>
                    <a:pt x="84" y="349"/>
                  </a:cubicBezTo>
                  <a:cubicBezTo>
                    <a:pt x="82" y="349"/>
                    <a:pt x="82" y="349"/>
                    <a:pt x="82" y="349"/>
                  </a:cubicBezTo>
                  <a:cubicBezTo>
                    <a:pt x="49" y="349"/>
                    <a:pt x="22" y="335"/>
                    <a:pt x="2" y="309"/>
                  </a:cubicBezTo>
                  <a:cubicBezTo>
                    <a:pt x="0" y="306"/>
                    <a:pt x="0" y="304"/>
                    <a:pt x="2" y="302"/>
                  </a:cubicBezTo>
                  <a:cubicBezTo>
                    <a:pt x="5" y="300"/>
                    <a:pt x="8" y="300"/>
                    <a:pt x="10" y="303"/>
                  </a:cubicBezTo>
                  <a:cubicBezTo>
                    <a:pt x="28" y="327"/>
                    <a:pt x="52" y="339"/>
                    <a:pt x="82" y="339"/>
                  </a:cubicBezTo>
                  <a:cubicBezTo>
                    <a:pt x="84" y="339"/>
                    <a:pt x="84" y="339"/>
                    <a:pt x="84" y="339"/>
                  </a:cubicBezTo>
                  <a:cubicBezTo>
                    <a:pt x="105" y="339"/>
                    <a:pt x="123" y="332"/>
                    <a:pt x="136" y="317"/>
                  </a:cubicBezTo>
                  <a:cubicBezTo>
                    <a:pt x="150" y="303"/>
                    <a:pt x="157" y="285"/>
                    <a:pt x="157" y="265"/>
                  </a:cubicBezTo>
                  <a:cubicBezTo>
                    <a:pt x="157" y="237"/>
                    <a:pt x="145" y="217"/>
                    <a:pt x="121" y="202"/>
                  </a:cubicBezTo>
                  <a:cubicBezTo>
                    <a:pt x="41" y="154"/>
                    <a:pt x="41" y="154"/>
                    <a:pt x="41" y="154"/>
                  </a:cubicBezTo>
                  <a:cubicBezTo>
                    <a:pt x="14" y="138"/>
                    <a:pt x="0" y="114"/>
                    <a:pt x="0" y="84"/>
                  </a:cubicBezTo>
                  <a:cubicBezTo>
                    <a:pt x="0" y="76"/>
                    <a:pt x="1" y="68"/>
                    <a:pt x="4" y="60"/>
                  </a:cubicBezTo>
                  <a:cubicBezTo>
                    <a:pt x="9" y="42"/>
                    <a:pt x="19" y="27"/>
                    <a:pt x="33" y="16"/>
                  </a:cubicBezTo>
                  <a:cubicBezTo>
                    <a:pt x="48" y="5"/>
                    <a:pt x="64" y="0"/>
                    <a:pt x="83" y="0"/>
                  </a:cubicBezTo>
                  <a:cubicBezTo>
                    <a:pt x="85" y="0"/>
                    <a:pt x="85" y="0"/>
                    <a:pt x="85" y="0"/>
                  </a:cubicBezTo>
                  <a:cubicBezTo>
                    <a:pt x="119" y="0"/>
                    <a:pt x="146" y="13"/>
                    <a:pt x="167" y="40"/>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grpSp>
      <p:sp>
        <p:nvSpPr>
          <p:cNvPr id="4105" name="Freeform 57"/>
          <p:cNvSpPr/>
          <p:nvPr/>
        </p:nvSpPr>
        <p:spPr>
          <a:xfrm>
            <a:off x="11012488" y="6043613"/>
            <a:ext cx="666750" cy="620712"/>
          </a:xfrm>
          <a:custGeom>
            <a:avLst/>
            <a:gdLst>
              <a:gd name="txL" fmla="*/ 0 w 1021"/>
              <a:gd name="txT" fmla="*/ 0 h 1021"/>
              <a:gd name="txR" fmla="*/ 1021 w 1021"/>
              <a:gd name="txB" fmla="*/ 1021 h 1021"/>
            </a:gdLst>
            <a:ahLst/>
            <a:cxnLst>
              <a:cxn ang="0">
                <a:pos x="642588" y="620712"/>
              </a:cxn>
              <a:cxn ang="0">
                <a:pos x="24162" y="620712"/>
              </a:cxn>
              <a:cxn ang="0">
                <a:pos x="0" y="598218"/>
              </a:cxn>
              <a:cxn ang="0">
                <a:pos x="0" y="22494"/>
              </a:cxn>
              <a:cxn ang="0">
                <a:pos x="24162" y="0"/>
              </a:cxn>
              <a:cxn ang="0">
                <a:pos x="642588" y="0"/>
              </a:cxn>
              <a:cxn ang="0">
                <a:pos x="666750" y="22494"/>
              </a:cxn>
              <a:cxn ang="0">
                <a:pos x="666750" y="598218"/>
              </a:cxn>
              <a:cxn ang="0">
                <a:pos x="642588" y="620712"/>
              </a:cxn>
            </a:cxnLst>
            <a:rect l="txL" t="txT" r="txR" b="txB"/>
            <a:pathLst>
              <a:path w="1021" h="1021">
                <a:moveTo>
                  <a:pt x="984" y="1021"/>
                </a:moveTo>
                <a:cubicBezTo>
                  <a:pt x="37" y="1021"/>
                  <a:pt x="37" y="1021"/>
                  <a:pt x="37" y="1021"/>
                </a:cubicBezTo>
                <a:cubicBezTo>
                  <a:pt x="17" y="1021"/>
                  <a:pt x="0" y="1005"/>
                  <a:pt x="0" y="984"/>
                </a:cubicBezTo>
                <a:cubicBezTo>
                  <a:pt x="0" y="37"/>
                  <a:pt x="0" y="37"/>
                  <a:pt x="0" y="37"/>
                </a:cubicBezTo>
                <a:cubicBezTo>
                  <a:pt x="0" y="17"/>
                  <a:pt x="17" y="0"/>
                  <a:pt x="37" y="0"/>
                </a:cubicBezTo>
                <a:cubicBezTo>
                  <a:pt x="984" y="0"/>
                  <a:pt x="984" y="0"/>
                  <a:pt x="984" y="0"/>
                </a:cubicBezTo>
                <a:cubicBezTo>
                  <a:pt x="1004" y="0"/>
                  <a:pt x="1021" y="17"/>
                  <a:pt x="1021" y="37"/>
                </a:cubicBezTo>
                <a:cubicBezTo>
                  <a:pt x="1021" y="984"/>
                  <a:pt x="1021" y="984"/>
                  <a:pt x="1021" y="984"/>
                </a:cubicBezTo>
                <a:cubicBezTo>
                  <a:pt x="1021" y="1005"/>
                  <a:pt x="1004" y="1021"/>
                  <a:pt x="984" y="1021"/>
                </a:cubicBezTo>
                <a:close/>
              </a:path>
            </a:pathLst>
          </a:custGeom>
          <a:noFill/>
          <a:ln w="12700" cap="rnd" cmpd="sng">
            <a:solidFill>
              <a:schemeClr val="bg1">
                <a:alpha val="100000"/>
              </a:schemeClr>
            </a:solidFill>
            <a:prstDash val="solid"/>
            <a:miter lim="800000"/>
            <a:headEnd type="none" w="med" len="med"/>
            <a:tailEnd type="none" w="med" len="me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06" name="Line 58"/>
          <p:cNvSpPr/>
          <p:nvPr/>
        </p:nvSpPr>
        <p:spPr>
          <a:xfrm>
            <a:off x="11118850" y="5988050"/>
            <a:ext cx="0" cy="107950"/>
          </a:xfrm>
          <a:prstGeom prst="line">
            <a:avLst/>
          </a:prstGeom>
          <a:ln w="12700" cap="rnd" cmpd="sng">
            <a:solidFill>
              <a:schemeClr val="bg1"/>
            </a:solidFill>
            <a:prstDash val="solid"/>
            <a:headEnd type="none" w="med" len="med"/>
            <a:tailEnd type="none" w="med" len="med"/>
          </a:ln>
        </p:spPr>
      </p:sp>
      <p:sp>
        <p:nvSpPr>
          <p:cNvPr id="4107" name="Line 59"/>
          <p:cNvSpPr/>
          <p:nvPr/>
        </p:nvSpPr>
        <p:spPr>
          <a:xfrm>
            <a:off x="11572875" y="5988050"/>
            <a:ext cx="0" cy="107950"/>
          </a:xfrm>
          <a:prstGeom prst="line">
            <a:avLst/>
          </a:prstGeom>
          <a:ln w="12700" cap="rnd" cmpd="sng">
            <a:solidFill>
              <a:schemeClr val="bg1"/>
            </a:solidFill>
            <a:prstDash val="solid"/>
            <a:headEnd type="none" w="med" len="med"/>
            <a:tailEnd type="none" w="med" len="med"/>
          </a:ln>
        </p:spPr>
      </p:sp>
      <p:sp>
        <p:nvSpPr>
          <p:cNvPr id="4108" name="Line 62"/>
          <p:cNvSpPr/>
          <p:nvPr/>
        </p:nvSpPr>
        <p:spPr>
          <a:xfrm>
            <a:off x="11063288" y="6156325"/>
            <a:ext cx="566737" cy="0"/>
          </a:xfrm>
          <a:prstGeom prst="line">
            <a:avLst/>
          </a:prstGeom>
          <a:ln w="12700" cap="rnd" cmpd="sng">
            <a:solidFill>
              <a:schemeClr val="bg1"/>
            </a:solidFill>
            <a:prstDash val="solid"/>
            <a:headEnd type="none" w="med" len="med"/>
            <a:tailEnd type="none" w="med" len="med"/>
          </a:ln>
        </p:spPr>
      </p:sp>
      <p:sp>
        <p:nvSpPr>
          <p:cNvPr id="4109" name="Text Box 33"/>
          <p:cNvSpPr txBox="1"/>
          <p:nvPr/>
        </p:nvSpPr>
        <p:spPr>
          <a:xfrm>
            <a:off x="11066463" y="6181725"/>
            <a:ext cx="665162" cy="457200"/>
          </a:xfrm>
          <a:prstGeom prst="rect">
            <a:avLst/>
          </a:prstGeom>
          <a:noFill/>
          <a:ln w="9525">
            <a:noFill/>
          </a:ln>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FFFFFF"/>
                </a:solidFill>
                <a:effectLst/>
                <a:uLnTx/>
                <a:uFillTx/>
                <a:latin typeface="Meiryo UI" panose="020B0604030504040204" pitchFamily="34" charset="-128"/>
                <a:ea typeface="Meiryo UI" panose="020B0604030504040204" pitchFamily="34" charset="-128"/>
                <a:cs typeface="+mn-cs"/>
              </a:rPr>
              <a:t>0</a:t>
            </a:r>
            <a:r>
              <a:rPr kumimoji="0" lang="en-US" altLang="zh-CN" sz="2400" b="0" i="0" u="none" strike="noStrike" kern="1200" cap="none" spc="0" normalizeH="0" baseline="0" noProof="0" dirty="0">
                <a:ln>
                  <a:noFill/>
                </a:ln>
                <a:solidFill>
                  <a:srgbClr val="FFFFFF"/>
                </a:solidFill>
                <a:effectLst/>
                <a:uLnTx/>
                <a:uFillTx/>
                <a:latin typeface="Meiryo UI" panose="020B0604030504040204" pitchFamily="34" charset="-128"/>
                <a:ea typeface="Meiryo UI" panose="020B0604030504040204" pitchFamily="34" charset="-128"/>
                <a:cs typeface="+mn-cs"/>
              </a:rPr>
              <a:t>2</a:t>
            </a:r>
            <a:endParaRPr kumimoji="0" lang="zh-CN" altLang="en-US" sz="1800" b="0" i="0" u="none" strike="noStrike" kern="1200" cap="none" spc="0" normalizeH="0" baseline="0" noProof="0" dirty="0">
              <a:ln>
                <a:noFill/>
              </a:ln>
              <a:solidFill>
                <a:srgbClr val="4B4D4F"/>
              </a:solidFill>
              <a:effectLst/>
              <a:uLnTx/>
              <a:uFillTx/>
              <a:latin typeface="Arial" panose="020B0604020202020204" pitchFamily="34" charset="0"/>
              <a:ea typeface="宋体" panose="02010600030101010101" pitchFamily="2" charset="-122"/>
              <a:cs typeface="+mn-cs"/>
            </a:endParaRPr>
          </a:p>
        </p:txBody>
      </p:sp>
      <p:cxnSp>
        <p:nvCxnSpPr>
          <p:cNvPr id="36" name="直接连接符 7"/>
          <p:cNvCxnSpPr/>
          <p:nvPr/>
        </p:nvCxnSpPr>
        <p:spPr>
          <a:xfrm>
            <a:off x="1634190" y="1720374"/>
            <a:ext cx="0" cy="3186113"/>
          </a:xfrm>
          <a:prstGeom prst="line">
            <a:avLst/>
          </a:prstGeom>
          <a:ln w="57150" cap="flat" cmpd="sng">
            <a:solidFill>
              <a:srgbClr val="1C2E48"/>
            </a:solidFill>
            <a:prstDash val="solid"/>
            <a:headEnd type="none" w="med" len="med"/>
            <a:tailEnd type="none" w="med" len="med"/>
          </a:ln>
        </p:spPr>
      </p:cxnSp>
      <p:sp>
        <p:nvSpPr>
          <p:cNvPr id="39" name="TextBox 64"/>
          <p:cNvSpPr txBox="1"/>
          <p:nvPr/>
        </p:nvSpPr>
        <p:spPr>
          <a:xfrm>
            <a:off x="884238" y="327025"/>
            <a:ext cx="1723549" cy="400110"/>
          </a:xfrm>
          <a:prstGeom prst="rect">
            <a:avLst/>
          </a:prstGeom>
          <a:noFill/>
          <a:ln w="9525">
            <a:noFill/>
          </a:ln>
        </p:spPr>
        <p:txBody>
          <a:bodyPr wrap="none">
            <a:spAutoFit/>
          </a:bodyPr>
          <a:lstStyle/>
          <a:p>
            <a:r>
              <a:rPr lang="zh-CN" altLang="en-US" sz="2000" dirty="0">
                <a:solidFill>
                  <a:srgbClr val="F8F8F8"/>
                </a:solidFill>
                <a:latin typeface="微软雅黑" panose="020B0503020204020204" pitchFamily="34" charset="-122"/>
                <a:ea typeface="微软雅黑" panose="020B0503020204020204" pitchFamily="34" charset="-122"/>
              </a:rPr>
              <a:t>二、项目介绍</a:t>
            </a:r>
          </a:p>
        </p:txBody>
      </p:sp>
      <p:sp>
        <p:nvSpPr>
          <p:cNvPr id="5" name="文本框 4">
            <a:extLst>
              <a:ext uri="{FF2B5EF4-FFF2-40B4-BE49-F238E27FC236}">
                <a16:creationId xmlns:a16="http://schemas.microsoft.com/office/drawing/2014/main" id="{B10A3D12-FEF9-7117-94C4-82ABEC7F2589}"/>
              </a:ext>
            </a:extLst>
          </p:cNvPr>
          <p:cNvSpPr txBox="1"/>
          <p:nvPr/>
        </p:nvSpPr>
        <p:spPr>
          <a:xfrm>
            <a:off x="2240749" y="1722516"/>
            <a:ext cx="7510151" cy="2861681"/>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00" cap="none" spc="0" normalizeH="0" baseline="0" noProof="0" dirty="0">
                <a:ln>
                  <a:noFill/>
                </a:ln>
                <a:solidFill>
                  <a:srgbClr val="4B4D4F"/>
                </a:solidFill>
                <a:effectLst/>
                <a:uLnTx/>
                <a:uFillTx/>
                <a:latin typeface="+mn-ea"/>
                <a:ea typeface="+mn-ea"/>
                <a:cs typeface="宋体" panose="02010600030101010101" pitchFamily="2" charset="-122"/>
              </a:rPr>
              <a:t>尽管临床术语的标准化编码对于医疗行业的发展非常重要</a:t>
            </a:r>
            <a:r>
              <a:rPr lang="zh-CN" altLang="en-US" sz="2400" kern="100" dirty="0">
                <a:solidFill>
                  <a:srgbClr val="4B4D4F"/>
                </a:solidFill>
                <a:latin typeface="+mn-ea"/>
                <a:ea typeface="+mn-ea"/>
                <a:cs typeface="宋体" panose="02010600030101010101" pitchFamily="2" charset="-122"/>
              </a:rPr>
              <a:t>，</a:t>
            </a:r>
            <a:r>
              <a:rPr kumimoji="0" lang="zh-CN" altLang="en-US" sz="2400" b="0" i="0" u="none" strike="noStrike" kern="100" cap="none" spc="0" normalizeH="0" baseline="0" noProof="0" dirty="0">
                <a:ln>
                  <a:noFill/>
                </a:ln>
                <a:solidFill>
                  <a:srgbClr val="4B4D4F"/>
                </a:solidFill>
                <a:effectLst/>
                <a:uLnTx/>
                <a:uFillTx/>
                <a:latin typeface="+mn-ea"/>
                <a:ea typeface="+mn-ea"/>
                <a:cs typeface="宋体" panose="02010600030101010101" pitchFamily="2" charset="-122"/>
              </a:rPr>
              <a:t>但在实际情况中患者就诊时为其分配正确的编码</a:t>
            </a:r>
            <a:r>
              <a:rPr kumimoji="0" lang="en-US" altLang="zh-CN" sz="2400" b="0" i="0" u="none" strike="noStrike" kern="100" cap="none" spc="0" normalizeH="0" baseline="0" noProof="0" dirty="0">
                <a:ln>
                  <a:noFill/>
                </a:ln>
                <a:solidFill>
                  <a:srgbClr val="4B4D4F"/>
                </a:solidFill>
                <a:effectLst/>
                <a:uLnTx/>
                <a:uFillTx/>
                <a:latin typeface="+mn-ea"/>
                <a:ea typeface="+mn-ea"/>
                <a:cs typeface="宋体" panose="02010600030101010101" pitchFamily="2" charset="-122"/>
              </a:rPr>
              <a:t>,</a:t>
            </a:r>
            <a:r>
              <a:rPr kumimoji="0" lang="zh-CN" altLang="en-US" sz="2400" b="0" i="0" u="none" strike="noStrike" kern="100" cap="none" spc="0" normalizeH="0" baseline="0" noProof="0" dirty="0">
                <a:ln>
                  <a:noFill/>
                </a:ln>
                <a:solidFill>
                  <a:srgbClr val="4B4D4F"/>
                </a:solidFill>
                <a:effectLst/>
                <a:uLnTx/>
                <a:uFillTx/>
                <a:latin typeface="+mn-ea"/>
                <a:ea typeface="+mn-ea"/>
                <a:cs typeface="宋体" panose="02010600030101010101" pitchFamily="2" charset="-122"/>
              </a:rPr>
              <a:t>不但耗时、易出错且成本高昂</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00" cap="none" spc="0" normalizeH="0" baseline="0" noProof="0" dirty="0">
                <a:ln>
                  <a:noFill/>
                </a:ln>
                <a:solidFill>
                  <a:srgbClr val="4B4D4F"/>
                </a:solidFill>
                <a:effectLst/>
                <a:uLnTx/>
                <a:uFillTx/>
                <a:latin typeface="+mn-ea"/>
                <a:ea typeface="+mn-ea"/>
                <a:cs typeface="宋体" panose="02010600030101010101" pitchFamily="2" charset="-122"/>
              </a:rPr>
              <a:t>为此本项目拟展开以下研究：</a:t>
            </a:r>
            <a:endParaRPr lang="en-US" altLang="zh-CN" sz="2400" kern="100" dirty="0">
              <a:solidFill>
                <a:srgbClr val="4B4D4F"/>
              </a:solidFill>
              <a:latin typeface="+mn-ea"/>
              <a:ea typeface="+mn-ea"/>
              <a:cs typeface="宋体" panose="02010600030101010101" pitchFamily="2" charset="-122"/>
            </a:endParaRPr>
          </a:p>
          <a:p>
            <a:pPr marL="342900" marR="0" lvl="0" indent="-342900" algn="l" defTabSz="914400" rtl="0" eaLnBrk="1" fontAlgn="base" latinLnBrk="0" hangingPunct="1">
              <a:lnSpc>
                <a:spcPct val="120000"/>
              </a:lnSpc>
              <a:spcBef>
                <a:spcPct val="0"/>
              </a:spcBef>
              <a:spcAft>
                <a:spcPct val="0"/>
              </a:spcAft>
              <a:buClrTx/>
              <a:buSzTx/>
              <a:buFont typeface="Arial" panose="020B0604020202020204" pitchFamily="34" charset="0"/>
              <a:buChar char="•"/>
              <a:defRPr/>
            </a:pPr>
            <a:r>
              <a:rPr kumimoji="0" lang="zh-CN" altLang="en-US" sz="2400" b="1" i="0" u="none" strike="noStrike" kern="100" cap="none" spc="0" normalizeH="0" baseline="0" noProof="0" dirty="0">
                <a:ln>
                  <a:noFill/>
                </a:ln>
                <a:solidFill>
                  <a:srgbClr val="4B4D4F"/>
                </a:solidFill>
                <a:effectLst/>
                <a:uLnTx/>
                <a:uFillTx/>
                <a:latin typeface="+mn-ea"/>
                <a:ea typeface="+mn-ea"/>
                <a:cs typeface="宋体" panose="02010600030101010101" pitchFamily="2" charset="-122"/>
              </a:rPr>
              <a:t>数据预处理</a:t>
            </a:r>
          </a:p>
          <a:p>
            <a:pPr marL="342900" marR="0" lvl="0" indent="-342900" algn="l" defTabSz="914400" rtl="0" eaLnBrk="1" fontAlgn="base" latinLnBrk="0" hangingPunct="1">
              <a:lnSpc>
                <a:spcPct val="120000"/>
              </a:lnSpc>
              <a:spcBef>
                <a:spcPct val="0"/>
              </a:spcBef>
              <a:spcAft>
                <a:spcPct val="0"/>
              </a:spcAft>
              <a:buClrTx/>
              <a:buSzTx/>
              <a:buFont typeface="Arial" panose="020B0604020202020204" pitchFamily="34" charset="0"/>
              <a:buChar char="•"/>
              <a:defRPr/>
            </a:pPr>
            <a:r>
              <a:rPr kumimoji="0" lang="en-US" altLang="zh-CN" sz="2400" b="1" i="0" u="none" strike="noStrike" kern="100" cap="none" spc="0" normalizeH="0" baseline="0" noProof="0" dirty="0">
                <a:ln>
                  <a:noFill/>
                </a:ln>
                <a:solidFill>
                  <a:srgbClr val="4B4D4F"/>
                </a:solidFill>
                <a:effectLst/>
                <a:uLnTx/>
                <a:uFillTx/>
                <a:latin typeface="+mn-ea"/>
                <a:ea typeface="+mn-ea"/>
                <a:cs typeface="宋体" panose="02010600030101010101" pitchFamily="2" charset="-122"/>
              </a:rPr>
              <a:t>BM25</a:t>
            </a:r>
            <a:r>
              <a:rPr kumimoji="0" lang="zh-CN" altLang="en-US" sz="2400" b="1" i="0" u="none" strike="noStrike" kern="100" cap="none" spc="0" normalizeH="0" baseline="0" noProof="0" dirty="0">
                <a:ln>
                  <a:noFill/>
                </a:ln>
                <a:solidFill>
                  <a:srgbClr val="4B4D4F"/>
                </a:solidFill>
                <a:effectLst/>
                <a:uLnTx/>
                <a:uFillTx/>
                <a:latin typeface="+mn-ea"/>
                <a:ea typeface="+mn-ea"/>
                <a:cs typeface="宋体" panose="02010600030101010101" pitchFamily="2" charset="-122"/>
              </a:rPr>
              <a:t>相似度粗筛</a:t>
            </a:r>
          </a:p>
          <a:p>
            <a:pPr marL="342900" marR="0" lvl="0" indent="-342900" algn="l" defTabSz="914400" rtl="0" eaLnBrk="1" fontAlgn="base" latinLnBrk="0" hangingPunct="1">
              <a:lnSpc>
                <a:spcPct val="120000"/>
              </a:lnSpc>
              <a:spcBef>
                <a:spcPct val="0"/>
              </a:spcBef>
              <a:spcAft>
                <a:spcPct val="0"/>
              </a:spcAft>
              <a:buClrTx/>
              <a:buSzTx/>
              <a:buFont typeface="Arial" panose="020B0604020202020204" pitchFamily="34" charset="0"/>
              <a:buChar char="•"/>
              <a:defRPr/>
            </a:pPr>
            <a:r>
              <a:rPr kumimoji="0" lang="en-US" altLang="zh-CN" sz="2400" b="1" i="0" u="none" strike="noStrike" kern="100" cap="none" spc="0" normalizeH="0" baseline="0" noProof="0" dirty="0" err="1">
                <a:ln>
                  <a:noFill/>
                </a:ln>
                <a:solidFill>
                  <a:srgbClr val="4B4D4F"/>
                </a:solidFill>
                <a:effectLst/>
                <a:uLnTx/>
                <a:uFillTx/>
                <a:latin typeface="+mn-ea"/>
                <a:ea typeface="+mn-ea"/>
                <a:cs typeface="宋体" panose="02010600030101010101" pitchFamily="2" charset="-122"/>
              </a:rPr>
              <a:t>SimCSE</a:t>
            </a:r>
            <a:r>
              <a:rPr kumimoji="0" lang="zh-CN" altLang="en-US" sz="2400" b="1" i="0" u="none" strike="noStrike" kern="100" cap="none" spc="0" normalizeH="0" baseline="0" noProof="0" dirty="0">
                <a:ln>
                  <a:noFill/>
                </a:ln>
                <a:solidFill>
                  <a:srgbClr val="4B4D4F"/>
                </a:solidFill>
                <a:effectLst/>
                <a:uLnTx/>
                <a:uFillTx/>
                <a:latin typeface="+mn-ea"/>
                <a:ea typeface="+mn-ea"/>
                <a:cs typeface="宋体" panose="02010600030101010101" pitchFamily="2" charset="-122"/>
              </a:rPr>
              <a:t>相似度细筛</a:t>
            </a:r>
          </a:p>
        </p:txBody>
      </p:sp>
    </p:spTree>
    <p:extLst>
      <p:ext uri="{BB962C8B-B14F-4D97-AF65-F5344CB8AC3E}">
        <p14:creationId xmlns:p14="http://schemas.microsoft.com/office/powerpoint/2010/main" val="4293708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五边形 46"/>
          <p:cNvSpPr/>
          <p:nvPr/>
        </p:nvSpPr>
        <p:spPr>
          <a:xfrm>
            <a:off x="85725" y="258763"/>
            <a:ext cx="765175" cy="487362"/>
          </a:xfrm>
          <a:prstGeom prst="homePlate">
            <a:avLst>
              <a:gd name="adj" fmla="val 29641"/>
            </a:avLst>
          </a:prstGeom>
          <a:solidFill>
            <a:schemeClr val="bg1"/>
          </a:solidFill>
          <a:ln w="9525">
            <a:noFill/>
          </a:ln>
        </p:spPr>
        <p:txBody>
          <a:bodyPr lIns="90170" tIns="46990" rIns="90170" bIns="46990"/>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24" name="五边形 46"/>
          <p:cNvSpPr/>
          <p:nvPr/>
        </p:nvSpPr>
        <p:spPr>
          <a:xfrm>
            <a:off x="0" y="258763"/>
            <a:ext cx="765175" cy="487362"/>
          </a:xfrm>
          <a:prstGeom prst="homePlate">
            <a:avLst>
              <a:gd name="adj" fmla="val 29641"/>
            </a:avLst>
          </a:prstGeom>
          <a:solidFill>
            <a:schemeClr val="bg2"/>
          </a:solidFill>
          <a:ln w="9525">
            <a:noFill/>
          </a:ln>
        </p:spPr>
        <p:txBody>
          <a:bodyPr lIns="90170" tIns="46990" rIns="90170" bIns="46990"/>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5127" name="TIMELINE"/>
          <p:cNvGrpSpPr/>
          <p:nvPr/>
        </p:nvGrpSpPr>
        <p:grpSpPr>
          <a:xfrm>
            <a:off x="9302750" y="6045200"/>
            <a:ext cx="1570038" cy="349250"/>
            <a:chOff x="0" y="0"/>
            <a:chExt cx="1775962" cy="424224"/>
          </a:xfrm>
        </p:grpSpPr>
        <p:sp>
          <p:nvSpPr>
            <p:cNvPr id="5190" name="Freeform 37"/>
            <p:cNvSpPr/>
            <p:nvPr/>
          </p:nvSpPr>
          <p:spPr>
            <a:xfrm>
              <a:off x="0" y="1520"/>
              <a:ext cx="217434" cy="422703"/>
            </a:xfrm>
            <a:custGeom>
              <a:avLst/>
              <a:gdLst>
                <a:gd name="txL" fmla="*/ 0 w 296"/>
                <a:gd name="txT" fmla="*/ 0 h 573"/>
                <a:gd name="txR" fmla="*/ 296 w 296"/>
                <a:gd name="txB" fmla="*/ 573 h 573"/>
              </a:gdLst>
              <a:ahLst/>
              <a:cxnLst>
                <a:cxn ang="0">
                  <a:pos x="217434" y="11066"/>
                </a:cxn>
                <a:cxn ang="0">
                  <a:pos x="206415" y="22869"/>
                </a:cxn>
                <a:cxn ang="0">
                  <a:pos x="122674" y="22869"/>
                </a:cxn>
                <a:cxn ang="0">
                  <a:pos x="120470" y="25820"/>
                </a:cxn>
                <a:cxn ang="0">
                  <a:pos x="120470" y="410900"/>
                </a:cxn>
                <a:cxn ang="0">
                  <a:pos x="109452" y="422703"/>
                </a:cxn>
                <a:cxn ang="0">
                  <a:pos x="97698" y="410900"/>
                </a:cxn>
                <a:cxn ang="0">
                  <a:pos x="97698" y="25820"/>
                </a:cxn>
                <a:cxn ang="0">
                  <a:pos x="94760" y="22869"/>
                </a:cxn>
                <a:cxn ang="0">
                  <a:pos x="11753" y="22869"/>
                </a:cxn>
                <a:cxn ang="0">
                  <a:pos x="0" y="11066"/>
                </a:cxn>
                <a:cxn ang="0">
                  <a:pos x="11753" y="0"/>
                </a:cxn>
                <a:cxn ang="0">
                  <a:pos x="206415" y="0"/>
                </a:cxn>
                <a:cxn ang="0">
                  <a:pos x="217434" y="11066"/>
                </a:cxn>
              </a:cxnLst>
              <a:rect l="txL" t="txT" r="txR" b="txB"/>
              <a:pathLst>
                <a:path w="296" h="573">
                  <a:moveTo>
                    <a:pt x="296" y="15"/>
                  </a:moveTo>
                  <a:cubicBezTo>
                    <a:pt x="296" y="26"/>
                    <a:pt x="291" y="31"/>
                    <a:pt x="281" y="31"/>
                  </a:cubicBezTo>
                  <a:cubicBezTo>
                    <a:pt x="167" y="31"/>
                    <a:pt x="167" y="31"/>
                    <a:pt x="167" y="31"/>
                  </a:cubicBezTo>
                  <a:cubicBezTo>
                    <a:pt x="165" y="31"/>
                    <a:pt x="164" y="32"/>
                    <a:pt x="164" y="35"/>
                  </a:cubicBezTo>
                  <a:cubicBezTo>
                    <a:pt x="164" y="557"/>
                    <a:pt x="164" y="557"/>
                    <a:pt x="164" y="557"/>
                  </a:cubicBezTo>
                  <a:cubicBezTo>
                    <a:pt x="164" y="567"/>
                    <a:pt x="159" y="573"/>
                    <a:pt x="149" y="573"/>
                  </a:cubicBezTo>
                  <a:cubicBezTo>
                    <a:pt x="138" y="573"/>
                    <a:pt x="133" y="567"/>
                    <a:pt x="133" y="557"/>
                  </a:cubicBezTo>
                  <a:cubicBezTo>
                    <a:pt x="133" y="35"/>
                    <a:pt x="133" y="35"/>
                    <a:pt x="133" y="35"/>
                  </a:cubicBezTo>
                  <a:cubicBezTo>
                    <a:pt x="133" y="32"/>
                    <a:pt x="132" y="31"/>
                    <a:pt x="129" y="31"/>
                  </a:cubicBezTo>
                  <a:cubicBezTo>
                    <a:pt x="16" y="31"/>
                    <a:pt x="16" y="31"/>
                    <a:pt x="16" y="31"/>
                  </a:cubicBezTo>
                  <a:cubicBezTo>
                    <a:pt x="5" y="31"/>
                    <a:pt x="0" y="26"/>
                    <a:pt x="0" y="15"/>
                  </a:cubicBezTo>
                  <a:cubicBezTo>
                    <a:pt x="0" y="5"/>
                    <a:pt x="5" y="0"/>
                    <a:pt x="16" y="0"/>
                  </a:cubicBezTo>
                  <a:cubicBezTo>
                    <a:pt x="281" y="0"/>
                    <a:pt x="281" y="0"/>
                    <a:pt x="281" y="0"/>
                  </a:cubicBezTo>
                  <a:cubicBezTo>
                    <a:pt x="291" y="0"/>
                    <a:pt x="296" y="5"/>
                    <a:pt x="296" y="15"/>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5191" name="Freeform 38"/>
            <p:cNvSpPr/>
            <p:nvPr/>
          </p:nvSpPr>
          <p:spPr>
            <a:xfrm>
              <a:off x="275214" y="1520"/>
              <a:ext cx="22808" cy="422703"/>
            </a:xfrm>
            <a:custGeom>
              <a:avLst/>
              <a:gdLst>
                <a:gd name="txL" fmla="*/ 0 w 31"/>
                <a:gd name="txT" fmla="*/ 0 h 573"/>
                <a:gd name="txR" fmla="*/ 31 w 31"/>
                <a:gd name="txB" fmla="*/ 573 h 573"/>
              </a:gdLst>
              <a:ahLst/>
              <a:cxnLst>
                <a:cxn ang="0">
                  <a:pos x="22808" y="410900"/>
                </a:cxn>
                <a:cxn ang="0">
                  <a:pos x="11036" y="422703"/>
                </a:cxn>
                <a:cxn ang="0">
                  <a:pos x="0" y="410900"/>
                </a:cxn>
                <a:cxn ang="0">
                  <a:pos x="0" y="11066"/>
                </a:cxn>
                <a:cxn ang="0">
                  <a:pos x="11036" y="0"/>
                </a:cxn>
                <a:cxn ang="0">
                  <a:pos x="22808" y="11066"/>
                </a:cxn>
                <a:cxn ang="0">
                  <a:pos x="22808" y="410900"/>
                </a:cxn>
              </a:cxnLst>
              <a:rect l="txL" t="txT" r="txR" b="txB"/>
              <a:pathLst>
                <a:path w="31" h="573">
                  <a:moveTo>
                    <a:pt x="31" y="557"/>
                  </a:moveTo>
                  <a:cubicBezTo>
                    <a:pt x="31" y="567"/>
                    <a:pt x="25" y="573"/>
                    <a:pt x="15" y="573"/>
                  </a:cubicBezTo>
                  <a:cubicBezTo>
                    <a:pt x="5" y="573"/>
                    <a:pt x="0" y="567"/>
                    <a:pt x="0" y="557"/>
                  </a:cubicBezTo>
                  <a:cubicBezTo>
                    <a:pt x="0" y="15"/>
                    <a:pt x="0" y="15"/>
                    <a:pt x="0" y="15"/>
                  </a:cubicBezTo>
                  <a:cubicBezTo>
                    <a:pt x="0" y="5"/>
                    <a:pt x="5" y="0"/>
                    <a:pt x="15" y="0"/>
                  </a:cubicBezTo>
                  <a:cubicBezTo>
                    <a:pt x="25" y="0"/>
                    <a:pt x="31" y="5"/>
                    <a:pt x="31" y="15"/>
                  </a:cubicBezTo>
                  <a:lnTo>
                    <a:pt x="31" y="557"/>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5192" name="Freeform 39"/>
            <p:cNvSpPr/>
            <p:nvPr/>
          </p:nvSpPr>
          <p:spPr>
            <a:xfrm>
              <a:off x="355800" y="0"/>
              <a:ext cx="302583" cy="424224"/>
            </a:xfrm>
            <a:custGeom>
              <a:avLst/>
              <a:gdLst>
                <a:gd name="txL" fmla="*/ 0 w 410"/>
                <a:gd name="txT" fmla="*/ 0 h 575"/>
                <a:gd name="txR" fmla="*/ 410 w 410"/>
                <a:gd name="txB" fmla="*/ 575 h 575"/>
              </a:gdLst>
              <a:ahLst/>
              <a:cxnLst>
                <a:cxn ang="0">
                  <a:pos x="302583" y="412420"/>
                </a:cxn>
                <a:cxn ang="0">
                  <a:pos x="291513" y="424224"/>
                </a:cxn>
                <a:cxn ang="0">
                  <a:pos x="280443" y="412420"/>
                </a:cxn>
                <a:cxn ang="0">
                  <a:pos x="280443" y="67876"/>
                </a:cxn>
                <a:cxn ang="0">
                  <a:pos x="278967" y="67138"/>
                </a:cxn>
                <a:cxn ang="0">
                  <a:pos x="277491" y="67876"/>
                </a:cxn>
                <a:cxn ang="0">
                  <a:pos x="161624" y="303228"/>
                </a:cxn>
                <a:cxn ang="0">
                  <a:pos x="151292" y="309868"/>
                </a:cxn>
                <a:cxn ang="0">
                  <a:pos x="140959" y="303228"/>
                </a:cxn>
                <a:cxn ang="0">
                  <a:pos x="25092" y="67876"/>
                </a:cxn>
                <a:cxn ang="0">
                  <a:pos x="24354" y="67138"/>
                </a:cxn>
                <a:cxn ang="0">
                  <a:pos x="22878" y="67876"/>
                </a:cxn>
                <a:cxn ang="0">
                  <a:pos x="22878" y="412420"/>
                </a:cxn>
                <a:cxn ang="0">
                  <a:pos x="11808" y="424224"/>
                </a:cxn>
                <a:cxn ang="0">
                  <a:pos x="0" y="412420"/>
                </a:cxn>
                <a:cxn ang="0">
                  <a:pos x="0" y="12542"/>
                </a:cxn>
                <a:cxn ang="0">
                  <a:pos x="8856" y="1476"/>
                </a:cxn>
                <a:cxn ang="0">
                  <a:pos x="22140" y="8853"/>
                </a:cxn>
                <a:cxn ang="0">
                  <a:pos x="149815" y="270028"/>
                </a:cxn>
                <a:cxn ang="0">
                  <a:pos x="152768" y="270028"/>
                </a:cxn>
                <a:cxn ang="0">
                  <a:pos x="281181" y="8853"/>
                </a:cxn>
                <a:cxn ang="0">
                  <a:pos x="293727" y="1476"/>
                </a:cxn>
                <a:cxn ang="0">
                  <a:pos x="302583" y="12542"/>
                </a:cxn>
                <a:cxn ang="0">
                  <a:pos x="302583" y="412420"/>
                </a:cxn>
              </a:cxnLst>
              <a:rect l="txL" t="txT" r="txR" b="txB"/>
              <a:pathLst>
                <a:path w="410" h="575">
                  <a:moveTo>
                    <a:pt x="410" y="559"/>
                  </a:moveTo>
                  <a:cubicBezTo>
                    <a:pt x="410" y="569"/>
                    <a:pt x="405" y="575"/>
                    <a:pt x="395" y="575"/>
                  </a:cubicBezTo>
                  <a:cubicBezTo>
                    <a:pt x="385" y="575"/>
                    <a:pt x="380" y="569"/>
                    <a:pt x="380" y="559"/>
                  </a:cubicBezTo>
                  <a:cubicBezTo>
                    <a:pt x="380" y="92"/>
                    <a:pt x="380" y="92"/>
                    <a:pt x="380" y="92"/>
                  </a:cubicBezTo>
                  <a:cubicBezTo>
                    <a:pt x="380" y="92"/>
                    <a:pt x="379" y="91"/>
                    <a:pt x="378" y="91"/>
                  </a:cubicBezTo>
                  <a:cubicBezTo>
                    <a:pt x="377" y="91"/>
                    <a:pt x="376" y="91"/>
                    <a:pt x="376" y="92"/>
                  </a:cubicBezTo>
                  <a:cubicBezTo>
                    <a:pt x="219" y="411"/>
                    <a:pt x="219" y="411"/>
                    <a:pt x="219" y="411"/>
                  </a:cubicBezTo>
                  <a:cubicBezTo>
                    <a:pt x="216" y="417"/>
                    <a:pt x="211" y="420"/>
                    <a:pt x="205" y="420"/>
                  </a:cubicBezTo>
                  <a:cubicBezTo>
                    <a:pt x="199" y="420"/>
                    <a:pt x="194" y="417"/>
                    <a:pt x="191" y="411"/>
                  </a:cubicBezTo>
                  <a:cubicBezTo>
                    <a:pt x="34" y="92"/>
                    <a:pt x="34" y="92"/>
                    <a:pt x="34" y="92"/>
                  </a:cubicBezTo>
                  <a:cubicBezTo>
                    <a:pt x="34" y="91"/>
                    <a:pt x="33" y="91"/>
                    <a:pt x="33" y="91"/>
                  </a:cubicBezTo>
                  <a:cubicBezTo>
                    <a:pt x="31" y="91"/>
                    <a:pt x="31" y="92"/>
                    <a:pt x="31" y="92"/>
                  </a:cubicBezTo>
                  <a:cubicBezTo>
                    <a:pt x="31" y="559"/>
                    <a:pt x="31" y="559"/>
                    <a:pt x="31" y="559"/>
                  </a:cubicBezTo>
                  <a:cubicBezTo>
                    <a:pt x="31" y="569"/>
                    <a:pt x="26" y="575"/>
                    <a:pt x="16" y="575"/>
                  </a:cubicBezTo>
                  <a:cubicBezTo>
                    <a:pt x="5" y="575"/>
                    <a:pt x="0" y="569"/>
                    <a:pt x="0" y="559"/>
                  </a:cubicBezTo>
                  <a:cubicBezTo>
                    <a:pt x="0" y="17"/>
                    <a:pt x="0" y="17"/>
                    <a:pt x="0" y="17"/>
                  </a:cubicBezTo>
                  <a:cubicBezTo>
                    <a:pt x="0" y="9"/>
                    <a:pt x="4" y="4"/>
                    <a:pt x="12" y="2"/>
                  </a:cubicBezTo>
                  <a:cubicBezTo>
                    <a:pt x="20" y="0"/>
                    <a:pt x="26" y="4"/>
                    <a:pt x="30" y="12"/>
                  </a:cubicBezTo>
                  <a:cubicBezTo>
                    <a:pt x="203" y="366"/>
                    <a:pt x="203" y="366"/>
                    <a:pt x="203" y="366"/>
                  </a:cubicBezTo>
                  <a:cubicBezTo>
                    <a:pt x="204" y="368"/>
                    <a:pt x="206" y="368"/>
                    <a:pt x="207" y="366"/>
                  </a:cubicBezTo>
                  <a:cubicBezTo>
                    <a:pt x="381" y="12"/>
                    <a:pt x="381" y="12"/>
                    <a:pt x="381" y="12"/>
                  </a:cubicBezTo>
                  <a:cubicBezTo>
                    <a:pt x="385" y="4"/>
                    <a:pt x="390" y="0"/>
                    <a:pt x="398" y="2"/>
                  </a:cubicBezTo>
                  <a:cubicBezTo>
                    <a:pt x="406" y="4"/>
                    <a:pt x="410" y="9"/>
                    <a:pt x="410" y="17"/>
                  </a:cubicBezTo>
                  <a:lnTo>
                    <a:pt x="410" y="559"/>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5193" name="Freeform 40"/>
            <p:cNvSpPr/>
            <p:nvPr/>
          </p:nvSpPr>
          <p:spPr>
            <a:xfrm>
              <a:off x="717683" y="1520"/>
              <a:ext cx="194626" cy="422703"/>
            </a:xfrm>
            <a:custGeom>
              <a:avLst/>
              <a:gdLst>
                <a:gd name="txL" fmla="*/ 0 w 265"/>
                <a:gd name="txT" fmla="*/ 0 h 573"/>
                <a:gd name="txR" fmla="*/ 265 w 265"/>
                <a:gd name="txB" fmla="*/ 573 h 573"/>
              </a:gdLst>
              <a:ahLst/>
              <a:cxnLst>
                <a:cxn ang="0">
                  <a:pos x="194626" y="410900"/>
                </a:cxn>
                <a:cxn ang="0">
                  <a:pos x="182875" y="422703"/>
                </a:cxn>
                <a:cxn ang="0">
                  <a:pos x="11751" y="422703"/>
                </a:cxn>
                <a:cxn ang="0">
                  <a:pos x="0" y="410900"/>
                </a:cxn>
                <a:cxn ang="0">
                  <a:pos x="0" y="11066"/>
                </a:cxn>
                <a:cxn ang="0">
                  <a:pos x="11751" y="0"/>
                </a:cxn>
                <a:cxn ang="0">
                  <a:pos x="182875" y="0"/>
                </a:cxn>
                <a:cxn ang="0">
                  <a:pos x="194626" y="11066"/>
                </a:cxn>
                <a:cxn ang="0">
                  <a:pos x="182875" y="22869"/>
                </a:cxn>
                <a:cxn ang="0">
                  <a:pos x="24971" y="22869"/>
                </a:cxn>
                <a:cxn ang="0">
                  <a:pos x="22033" y="25820"/>
                </a:cxn>
                <a:cxn ang="0">
                  <a:pos x="22033" y="196229"/>
                </a:cxn>
                <a:cxn ang="0">
                  <a:pos x="24971" y="199917"/>
                </a:cxn>
                <a:cxn ang="0">
                  <a:pos x="160107" y="199917"/>
                </a:cxn>
                <a:cxn ang="0">
                  <a:pos x="171858" y="210983"/>
                </a:cxn>
                <a:cxn ang="0">
                  <a:pos x="160107" y="222786"/>
                </a:cxn>
                <a:cxn ang="0">
                  <a:pos x="24971" y="222786"/>
                </a:cxn>
                <a:cxn ang="0">
                  <a:pos x="22033" y="224999"/>
                </a:cxn>
                <a:cxn ang="0">
                  <a:pos x="22033" y="396883"/>
                </a:cxn>
                <a:cxn ang="0">
                  <a:pos x="24971" y="399834"/>
                </a:cxn>
                <a:cxn ang="0">
                  <a:pos x="182875" y="399834"/>
                </a:cxn>
                <a:cxn ang="0">
                  <a:pos x="194626" y="410900"/>
                </a:cxn>
              </a:cxnLst>
              <a:rect l="txL" t="txT" r="txR" b="txB"/>
              <a:pathLst>
                <a:path w="265" h="573">
                  <a:moveTo>
                    <a:pt x="265" y="557"/>
                  </a:moveTo>
                  <a:cubicBezTo>
                    <a:pt x="265" y="568"/>
                    <a:pt x="260" y="573"/>
                    <a:pt x="249" y="573"/>
                  </a:cubicBezTo>
                  <a:cubicBezTo>
                    <a:pt x="16" y="573"/>
                    <a:pt x="16" y="573"/>
                    <a:pt x="16" y="573"/>
                  </a:cubicBezTo>
                  <a:cubicBezTo>
                    <a:pt x="5" y="573"/>
                    <a:pt x="0" y="567"/>
                    <a:pt x="0" y="557"/>
                  </a:cubicBezTo>
                  <a:cubicBezTo>
                    <a:pt x="0" y="15"/>
                    <a:pt x="0" y="15"/>
                    <a:pt x="0" y="15"/>
                  </a:cubicBezTo>
                  <a:cubicBezTo>
                    <a:pt x="0" y="5"/>
                    <a:pt x="5" y="0"/>
                    <a:pt x="16" y="0"/>
                  </a:cubicBezTo>
                  <a:cubicBezTo>
                    <a:pt x="249" y="0"/>
                    <a:pt x="249" y="0"/>
                    <a:pt x="249" y="0"/>
                  </a:cubicBezTo>
                  <a:cubicBezTo>
                    <a:pt x="260" y="0"/>
                    <a:pt x="265" y="5"/>
                    <a:pt x="265" y="15"/>
                  </a:cubicBezTo>
                  <a:cubicBezTo>
                    <a:pt x="265" y="26"/>
                    <a:pt x="260" y="31"/>
                    <a:pt x="249" y="31"/>
                  </a:cubicBezTo>
                  <a:cubicBezTo>
                    <a:pt x="34" y="31"/>
                    <a:pt x="34" y="31"/>
                    <a:pt x="34" y="31"/>
                  </a:cubicBezTo>
                  <a:cubicBezTo>
                    <a:pt x="32" y="31"/>
                    <a:pt x="30" y="32"/>
                    <a:pt x="30" y="35"/>
                  </a:cubicBezTo>
                  <a:cubicBezTo>
                    <a:pt x="30" y="266"/>
                    <a:pt x="30" y="266"/>
                    <a:pt x="30" y="266"/>
                  </a:cubicBezTo>
                  <a:cubicBezTo>
                    <a:pt x="30" y="269"/>
                    <a:pt x="32" y="271"/>
                    <a:pt x="34" y="271"/>
                  </a:cubicBezTo>
                  <a:cubicBezTo>
                    <a:pt x="218" y="271"/>
                    <a:pt x="218" y="271"/>
                    <a:pt x="218" y="271"/>
                  </a:cubicBezTo>
                  <a:cubicBezTo>
                    <a:pt x="228" y="271"/>
                    <a:pt x="234" y="276"/>
                    <a:pt x="234" y="286"/>
                  </a:cubicBezTo>
                  <a:cubicBezTo>
                    <a:pt x="234" y="296"/>
                    <a:pt x="228" y="302"/>
                    <a:pt x="218" y="302"/>
                  </a:cubicBezTo>
                  <a:cubicBezTo>
                    <a:pt x="34" y="302"/>
                    <a:pt x="34" y="302"/>
                    <a:pt x="34" y="302"/>
                  </a:cubicBezTo>
                  <a:cubicBezTo>
                    <a:pt x="32" y="302"/>
                    <a:pt x="30" y="303"/>
                    <a:pt x="30" y="305"/>
                  </a:cubicBezTo>
                  <a:cubicBezTo>
                    <a:pt x="30" y="538"/>
                    <a:pt x="30" y="538"/>
                    <a:pt x="30" y="538"/>
                  </a:cubicBezTo>
                  <a:cubicBezTo>
                    <a:pt x="30" y="540"/>
                    <a:pt x="32" y="542"/>
                    <a:pt x="34" y="542"/>
                  </a:cubicBezTo>
                  <a:cubicBezTo>
                    <a:pt x="249" y="542"/>
                    <a:pt x="249" y="542"/>
                    <a:pt x="249" y="542"/>
                  </a:cubicBezTo>
                  <a:cubicBezTo>
                    <a:pt x="260" y="542"/>
                    <a:pt x="265" y="547"/>
                    <a:pt x="265" y="557"/>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5194" name="Freeform 41"/>
            <p:cNvSpPr/>
            <p:nvPr/>
          </p:nvSpPr>
          <p:spPr>
            <a:xfrm>
              <a:off x="970088" y="1520"/>
              <a:ext cx="194626" cy="422703"/>
            </a:xfrm>
            <a:custGeom>
              <a:avLst/>
              <a:gdLst>
                <a:gd name="txL" fmla="*/ 0 w 265"/>
                <a:gd name="txT" fmla="*/ 0 h 573"/>
                <a:gd name="txR" fmla="*/ 265 w 265"/>
                <a:gd name="txB" fmla="*/ 573 h 573"/>
              </a:gdLst>
              <a:ahLst/>
              <a:cxnLst>
                <a:cxn ang="0">
                  <a:pos x="194626" y="410900"/>
                </a:cxn>
                <a:cxn ang="0">
                  <a:pos x="182875" y="422703"/>
                </a:cxn>
                <a:cxn ang="0">
                  <a:pos x="11751" y="422703"/>
                </a:cxn>
                <a:cxn ang="0">
                  <a:pos x="0" y="410900"/>
                </a:cxn>
                <a:cxn ang="0">
                  <a:pos x="0" y="11066"/>
                </a:cxn>
                <a:cxn ang="0">
                  <a:pos x="11017" y="0"/>
                </a:cxn>
                <a:cxn ang="0">
                  <a:pos x="22033" y="11066"/>
                </a:cxn>
                <a:cxn ang="0">
                  <a:pos x="22033" y="396883"/>
                </a:cxn>
                <a:cxn ang="0">
                  <a:pos x="24971" y="399834"/>
                </a:cxn>
                <a:cxn ang="0">
                  <a:pos x="182875" y="399834"/>
                </a:cxn>
                <a:cxn ang="0">
                  <a:pos x="194626" y="410900"/>
                </a:cxn>
              </a:cxnLst>
              <a:rect l="txL" t="txT" r="txR" b="txB"/>
              <a:pathLst>
                <a:path w="265" h="573">
                  <a:moveTo>
                    <a:pt x="265" y="557"/>
                  </a:moveTo>
                  <a:cubicBezTo>
                    <a:pt x="265" y="568"/>
                    <a:pt x="260" y="573"/>
                    <a:pt x="249" y="573"/>
                  </a:cubicBezTo>
                  <a:cubicBezTo>
                    <a:pt x="16" y="573"/>
                    <a:pt x="16" y="573"/>
                    <a:pt x="16" y="573"/>
                  </a:cubicBezTo>
                  <a:cubicBezTo>
                    <a:pt x="5" y="573"/>
                    <a:pt x="0" y="567"/>
                    <a:pt x="0" y="557"/>
                  </a:cubicBezTo>
                  <a:cubicBezTo>
                    <a:pt x="0" y="15"/>
                    <a:pt x="0" y="15"/>
                    <a:pt x="0" y="15"/>
                  </a:cubicBezTo>
                  <a:cubicBezTo>
                    <a:pt x="0" y="5"/>
                    <a:pt x="5" y="0"/>
                    <a:pt x="15" y="0"/>
                  </a:cubicBezTo>
                  <a:cubicBezTo>
                    <a:pt x="25" y="0"/>
                    <a:pt x="30" y="5"/>
                    <a:pt x="30" y="15"/>
                  </a:cubicBezTo>
                  <a:cubicBezTo>
                    <a:pt x="30" y="538"/>
                    <a:pt x="30" y="538"/>
                    <a:pt x="30" y="538"/>
                  </a:cubicBezTo>
                  <a:cubicBezTo>
                    <a:pt x="30" y="540"/>
                    <a:pt x="32" y="542"/>
                    <a:pt x="34" y="542"/>
                  </a:cubicBezTo>
                  <a:cubicBezTo>
                    <a:pt x="249" y="542"/>
                    <a:pt x="249" y="542"/>
                    <a:pt x="249" y="542"/>
                  </a:cubicBezTo>
                  <a:cubicBezTo>
                    <a:pt x="260" y="542"/>
                    <a:pt x="265" y="547"/>
                    <a:pt x="265" y="557"/>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5195" name="Freeform 42"/>
            <p:cNvSpPr/>
            <p:nvPr/>
          </p:nvSpPr>
          <p:spPr>
            <a:xfrm>
              <a:off x="1222494" y="1520"/>
              <a:ext cx="22808" cy="422703"/>
            </a:xfrm>
            <a:custGeom>
              <a:avLst/>
              <a:gdLst>
                <a:gd name="txL" fmla="*/ 0 w 31"/>
                <a:gd name="txT" fmla="*/ 0 h 573"/>
                <a:gd name="txR" fmla="*/ 31 w 31"/>
                <a:gd name="txB" fmla="*/ 573 h 573"/>
              </a:gdLst>
              <a:ahLst/>
              <a:cxnLst>
                <a:cxn ang="0">
                  <a:pos x="22808" y="410900"/>
                </a:cxn>
                <a:cxn ang="0">
                  <a:pos x="11036" y="422703"/>
                </a:cxn>
                <a:cxn ang="0">
                  <a:pos x="0" y="410900"/>
                </a:cxn>
                <a:cxn ang="0">
                  <a:pos x="0" y="11066"/>
                </a:cxn>
                <a:cxn ang="0">
                  <a:pos x="11036" y="0"/>
                </a:cxn>
                <a:cxn ang="0">
                  <a:pos x="22808" y="11066"/>
                </a:cxn>
                <a:cxn ang="0">
                  <a:pos x="22808" y="410900"/>
                </a:cxn>
              </a:cxnLst>
              <a:rect l="txL" t="txT" r="txR" b="txB"/>
              <a:pathLst>
                <a:path w="31" h="573">
                  <a:moveTo>
                    <a:pt x="31" y="557"/>
                  </a:moveTo>
                  <a:cubicBezTo>
                    <a:pt x="31" y="567"/>
                    <a:pt x="25" y="573"/>
                    <a:pt x="15" y="573"/>
                  </a:cubicBezTo>
                  <a:cubicBezTo>
                    <a:pt x="5" y="573"/>
                    <a:pt x="0" y="567"/>
                    <a:pt x="0" y="557"/>
                  </a:cubicBezTo>
                  <a:cubicBezTo>
                    <a:pt x="0" y="15"/>
                    <a:pt x="0" y="15"/>
                    <a:pt x="0" y="15"/>
                  </a:cubicBezTo>
                  <a:cubicBezTo>
                    <a:pt x="0" y="5"/>
                    <a:pt x="5" y="0"/>
                    <a:pt x="15" y="0"/>
                  </a:cubicBezTo>
                  <a:cubicBezTo>
                    <a:pt x="25" y="0"/>
                    <a:pt x="31" y="5"/>
                    <a:pt x="31" y="15"/>
                  </a:cubicBezTo>
                  <a:lnTo>
                    <a:pt x="31" y="557"/>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5196" name="Freeform 43"/>
            <p:cNvSpPr/>
            <p:nvPr/>
          </p:nvSpPr>
          <p:spPr>
            <a:xfrm>
              <a:off x="1303082" y="0"/>
              <a:ext cx="218954" cy="424224"/>
            </a:xfrm>
            <a:custGeom>
              <a:avLst/>
              <a:gdLst>
                <a:gd name="txL" fmla="*/ 0 w 296"/>
                <a:gd name="txT" fmla="*/ 0 h 576"/>
                <a:gd name="txR" fmla="*/ 296 w 296"/>
                <a:gd name="txB" fmla="*/ 576 h 576"/>
              </a:gdLst>
              <a:ahLst/>
              <a:cxnLst>
                <a:cxn ang="0">
                  <a:pos x="218954" y="412440"/>
                </a:cxn>
                <a:cxn ang="0">
                  <a:pos x="210077" y="423488"/>
                </a:cxn>
                <a:cxn ang="0">
                  <a:pos x="197502" y="416123"/>
                </a:cxn>
                <a:cxn ang="0">
                  <a:pos x="25890" y="67758"/>
                </a:cxn>
                <a:cxn ang="0">
                  <a:pos x="23671" y="67022"/>
                </a:cxn>
                <a:cxn ang="0">
                  <a:pos x="22931" y="67758"/>
                </a:cxn>
                <a:cxn ang="0">
                  <a:pos x="22931" y="411704"/>
                </a:cxn>
                <a:cxn ang="0">
                  <a:pos x="11096" y="423488"/>
                </a:cxn>
                <a:cxn ang="0">
                  <a:pos x="0" y="411704"/>
                </a:cxn>
                <a:cxn ang="0">
                  <a:pos x="0" y="12521"/>
                </a:cxn>
                <a:cxn ang="0">
                  <a:pos x="8877" y="1473"/>
                </a:cxn>
                <a:cxn ang="0">
                  <a:pos x="22191" y="8102"/>
                </a:cxn>
                <a:cxn ang="0">
                  <a:pos x="193804" y="357203"/>
                </a:cxn>
                <a:cxn ang="0">
                  <a:pos x="196023" y="357203"/>
                </a:cxn>
                <a:cxn ang="0">
                  <a:pos x="196763" y="356466"/>
                </a:cxn>
                <a:cxn ang="0">
                  <a:pos x="196763" y="12521"/>
                </a:cxn>
                <a:cxn ang="0">
                  <a:pos x="207858" y="1473"/>
                </a:cxn>
                <a:cxn ang="0">
                  <a:pos x="218954" y="12521"/>
                </a:cxn>
                <a:cxn ang="0">
                  <a:pos x="218954" y="412440"/>
                </a:cxn>
              </a:cxnLst>
              <a:rect l="txL" t="txT" r="txR" b="txB"/>
              <a:pathLst>
                <a:path w="296" h="576">
                  <a:moveTo>
                    <a:pt x="296" y="560"/>
                  </a:moveTo>
                  <a:cubicBezTo>
                    <a:pt x="296" y="568"/>
                    <a:pt x="292" y="573"/>
                    <a:pt x="284" y="575"/>
                  </a:cubicBezTo>
                  <a:cubicBezTo>
                    <a:pt x="277" y="576"/>
                    <a:pt x="271" y="573"/>
                    <a:pt x="267" y="565"/>
                  </a:cubicBezTo>
                  <a:cubicBezTo>
                    <a:pt x="35" y="92"/>
                    <a:pt x="35" y="92"/>
                    <a:pt x="35" y="92"/>
                  </a:cubicBezTo>
                  <a:cubicBezTo>
                    <a:pt x="34" y="91"/>
                    <a:pt x="33" y="91"/>
                    <a:pt x="32" y="91"/>
                  </a:cubicBezTo>
                  <a:cubicBezTo>
                    <a:pt x="31" y="91"/>
                    <a:pt x="31" y="92"/>
                    <a:pt x="31" y="92"/>
                  </a:cubicBezTo>
                  <a:cubicBezTo>
                    <a:pt x="31" y="559"/>
                    <a:pt x="31" y="559"/>
                    <a:pt x="31" y="559"/>
                  </a:cubicBezTo>
                  <a:cubicBezTo>
                    <a:pt x="31" y="569"/>
                    <a:pt x="25" y="575"/>
                    <a:pt x="15" y="575"/>
                  </a:cubicBezTo>
                  <a:cubicBezTo>
                    <a:pt x="5" y="575"/>
                    <a:pt x="0" y="569"/>
                    <a:pt x="0" y="559"/>
                  </a:cubicBezTo>
                  <a:cubicBezTo>
                    <a:pt x="0" y="17"/>
                    <a:pt x="0" y="17"/>
                    <a:pt x="0" y="17"/>
                  </a:cubicBezTo>
                  <a:cubicBezTo>
                    <a:pt x="0" y="9"/>
                    <a:pt x="4" y="4"/>
                    <a:pt x="12" y="2"/>
                  </a:cubicBezTo>
                  <a:cubicBezTo>
                    <a:pt x="20" y="0"/>
                    <a:pt x="26" y="3"/>
                    <a:pt x="30" y="11"/>
                  </a:cubicBezTo>
                  <a:cubicBezTo>
                    <a:pt x="262" y="485"/>
                    <a:pt x="262" y="485"/>
                    <a:pt x="262" y="485"/>
                  </a:cubicBezTo>
                  <a:cubicBezTo>
                    <a:pt x="262" y="486"/>
                    <a:pt x="263" y="486"/>
                    <a:pt x="265" y="485"/>
                  </a:cubicBezTo>
                  <a:cubicBezTo>
                    <a:pt x="265" y="485"/>
                    <a:pt x="266" y="485"/>
                    <a:pt x="266" y="484"/>
                  </a:cubicBezTo>
                  <a:cubicBezTo>
                    <a:pt x="266" y="17"/>
                    <a:pt x="266" y="17"/>
                    <a:pt x="266" y="17"/>
                  </a:cubicBezTo>
                  <a:cubicBezTo>
                    <a:pt x="266" y="7"/>
                    <a:pt x="271" y="2"/>
                    <a:pt x="281" y="2"/>
                  </a:cubicBezTo>
                  <a:cubicBezTo>
                    <a:pt x="291" y="2"/>
                    <a:pt x="296" y="7"/>
                    <a:pt x="296" y="17"/>
                  </a:cubicBezTo>
                  <a:lnTo>
                    <a:pt x="296" y="560"/>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5197" name="Freeform 44"/>
            <p:cNvSpPr/>
            <p:nvPr/>
          </p:nvSpPr>
          <p:spPr>
            <a:xfrm>
              <a:off x="1579815" y="1520"/>
              <a:ext cx="196147" cy="422703"/>
            </a:xfrm>
            <a:custGeom>
              <a:avLst/>
              <a:gdLst>
                <a:gd name="txL" fmla="*/ 0 w 266"/>
                <a:gd name="txT" fmla="*/ 0 h 573"/>
                <a:gd name="txR" fmla="*/ 266 w 266"/>
                <a:gd name="txB" fmla="*/ 573 h 573"/>
              </a:gdLst>
              <a:ahLst/>
              <a:cxnLst>
                <a:cxn ang="0">
                  <a:pos x="196147" y="410900"/>
                </a:cxn>
                <a:cxn ang="0">
                  <a:pos x="184349" y="422703"/>
                </a:cxn>
                <a:cxn ang="0">
                  <a:pos x="11798" y="422703"/>
                </a:cxn>
                <a:cxn ang="0">
                  <a:pos x="0" y="410900"/>
                </a:cxn>
                <a:cxn ang="0">
                  <a:pos x="0" y="11066"/>
                </a:cxn>
                <a:cxn ang="0">
                  <a:pos x="11798" y="0"/>
                </a:cxn>
                <a:cxn ang="0">
                  <a:pos x="184349" y="0"/>
                </a:cxn>
                <a:cxn ang="0">
                  <a:pos x="196147" y="11066"/>
                </a:cxn>
                <a:cxn ang="0">
                  <a:pos x="184349" y="22869"/>
                </a:cxn>
                <a:cxn ang="0">
                  <a:pos x="25809" y="22869"/>
                </a:cxn>
                <a:cxn ang="0">
                  <a:pos x="22859" y="25820"/>
                </a:cxn>
                <a:cxn ang="0">
                  <a:pos x="22859" y="196229"/>
                </a:cxn>
                <a:cxn ang="0">
                  <a:pos x="25809" y="199917"/>
                </a:cxn>
                <a:cxn ang="0">
                  <a:pos x="161489" y="199917"/>
                </a:cxn>
                <a:cxn ang="0">
                  <a:pos x="172550" y="210983"/>
                </a:cxn>
                <a:cxn ang="0">
                  <a:pos x="161489" y="222786"/>
                </a:cxn>
                <a:cxn ang="0">
                  <a:pos x="25809" y="222786"/>
                </a:cxn>
                <a:cxn ang="0">
                  <a:pos x="22859" y="224999"/>
                </a:cxn>
                <a:cxn ang="0">
                  <a:pos x="22859" y="396883"/>
                </a:cxn>
                <a:cxn ang="0">
                  <a:pos x="25809" y="399834"/>
                </a:cxn>
                <a:cxn ang="0">
                  <a:pos x="184349" y="399834"/>
                </a:cxn>
                <a:cxn ang="0">
                  <a:pos x="196147" y="410900"/>
                </a:cxn>
              </a:cxnLst>
              <a:rect l="txL" t="txT" r="txR" b="txB"/>
              <a:pathLst>
                <a:path w="266" h="573">
                  <a:moveTo>
                    <a:pt x="266" y="557"/>
                  </a:moveTo>
                  <a:cubicBezTo>
                    <a:pt x="266" y="568"/>
                    <a:pt x="260" y="573"/>
                    <a:pt x="250" y="573"/>
                  </a:cubicBezTo>
                  <a:cubicBezTo>
                    <a:pt x="16" y="573"/>
                    <a:pt x="16" y="573"/>
                    <a:pt x="16" y="573"/>
                  </a:cubicBezTo>
                  <a:cubicBezTo>
                    <a:pt x="6" y="573"/>
                    <a:pt x="0" y="567"/>
                    <a:pt x="0" y="557"/>
                  </a:cubicBezTo>
                  <a:cubicBezTo>
                    <a:pt x="0" y="15"/>
                    <a:pt x="0" y="15"/>
                    <a:pt x="0" y="15"/>
                  </a:cubicBezTo>
                  <a:cubicBezTo>
                    <a:pt x="0" y="5"/>
                    <a:pt x="6" y="0"/>
                    <a:pt x="16" y="0"/>
                  </a:cubicBezTo>
                  <a:cubicBezTo>
                    <a:pt x="250" y="0"/>
                    <a:pt x="250" y="0"/>
                    <a:pt x="250" y="0"/>
                  </a:cubicBezTo>
                  <a:cubicBezTo>
                    <a:pt x="260" y="0"/>
                    <a:pt x="266" y="5"/>
                    <a:pt x="266" y="15"/>
                  </a:cubicBezTo>
                  <a:cubicBezTo>
                    <a:pt x="266" y="26"/>
                    <a:pt x="260" y="31"/>
                    <a:pt x="250" y="31"/>
                  </a:cubicBezTo>
                  <a:cubicBezTo>
                    <a:pt x="35" y="31"/>
                    <a:pt x="35" y="31"/>
                    <a:pt x="35" y="31"/>
                  </a:cubicBezTo>
                  <a:cubicBezTo>
                    <a:pt x="32" y="31"/>
                    <a:pt x="31" y="32"/>
                    <a:pt x="31" y="35"/>
                  </a:cubicBezTo>
                  <a:cubicBezTo>
                    <a:pt x="31" y="266"/>
                    <a:pt x="31" y="266"/>
                    <a:pt x="31" y="266"/>
                  </a:cubicBezTo>
                  <a:cubicBezTo>
                    <a:pt x="31" y="269"/>
                    <a:pt x="32" y="271"/>
                    <a:pt x="35" y="271"/>
                  </a:cubicBezTo>
                  <a:cubicBezTo>
                    <a:pt x="219" y="271"/>
                    <a:pt x="219" y="271"/>
                    <a:pt x="219" y="271"/>
                  </a:cubicBezTo>
                  <a:cubicBezTo>
                    <a:pt x="229" y="271"/>
                    <a:pt x="234" y="276"/>
                    <a:pt x="234" y="286"/>
                  </a:cubicBezTo>
                  <a:cubicBezTo>
                    <a:pt x="234" y="296"/>
                    <a:pt x="229" y="302"/>
                    <a:pt x="219" y="302"/>
                  </a:cubicBezTo>
                  <a:cubicBezTo>
                    <a:pt x="35" y="302"/>
                    <a:pt x="35" y="302"/>
                    <a:pt x="35" y="302"/>
                  </a:cubicBezTo>
                  <a:cubicBezTo>
                    <a:pt x="32" y="302"/>
                    <a:pt x="31" y="303"/>
                    <a:pt x="31" y="305"/>
                  </a:cubicBezTo>
                  <a:cubicBezTo>
                    <a:pt x="31" y="538"/>
                    <a:pt x="31" y="538"/>
                    <a:pt x="31" y="538"/>
                  </a:cubicBezTo>
                  <a:cubicBezTo>
                    <a:pt x="31" y="540"/>
                    <a:pt x="32" y="542"/>
                    <a:pt x="35" y="542"/>
                  </a:cubicBezTo>
                  <a:cubicBezTo>
                    <a:pt x="250" y="542"/>
                    <a:pt x="250" y="542"/>
                    <a:pt x="250" y="542"/>
                  </a:cubicBezTo>
                  <a:cubicBezTo>
                    <a:pt x="260" y="542"/>
                    <a:pt x="266" y="547"/>
                    <a:pt x="266" y="557"/>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grpSp>
      <p:grpSp>
        <p:nvGrpSpPr>
          <p:cNvPr id="5128" name="INFO"/>
          <p:cNvGrpSpPr/>
          <p:nvPr/>
        </p:nvGrpSpPr>
        <p:grpSpPr>
          <a:xfrm>
            <a:off x="9386888" y="6454775"/>
            <a:ext cx="1484312" cy="211138"/>
            <a:chOff x="0" y="0"/>
            <a:chExt cx="1677127" cy="256967"/>
          </a:xfrm>
        </p:grpSpPr>
        <p:sp>
          <p:nvSpPr>
            <p:cNvPr id="5178" name="Freeform 45"/>
            <p:cNvSpPr/>
            <p:nvPr/>
          </p:nvSpPr>
          <p:spPr>
            <a:xfrm>
              <a:off x="0" y="0"/>
              <a:ext cx="7603" cy="255446"/>
            </a:xfrm>
            <a:custGeom>
              <a:avLst/>
              <a:gdLst>
                <a:gd name="txL" fmla="*/ 0 w 10"/>
                <a:gd name="txT" fmla="*/ 0 h 347"/>
                <a:gd name="txR" fmla="*/ 10 w 10"/>
                <a:gd name="txB" fmla="*/ 347 h 347"/>
              </a:gdLst>
              <a:ahLst/>
              <a:cxnLst>
                <a:cxn ang="0">
                  <a:pos x="7603" y="251765"/>
                </a:cxn>
                <a:cxn ang="0">
                  <a:pos x="3802" y="255446"/>
                </a:cxn>
                <a:cxn ang="0">
                  <a:pos x="0" y="251765"/>
                </a:cxn>
                <a:cxn ang="0">
                  <a:pos x="0" y="3681"/>
                </a:cxn>
                <a:cxn ang="0">
                  <a:pos x="3802" y="0"/>
                </a:cxn>
                <a:cxn ang="0">
                  <a:pos x="7603" y="3681"/>
                </a:cxn>
                <a:cxn ang="0">
                  <a:pos x="7603" y="251765"/>
                </a:cxn>
              </a:cxnLst>
              <a:rect l="txL" t="txT" r="txR" b="txB"/>
              <a:pathLst>
                <a:path w="10" h="347">
                  <a:moveTo>
                    <a:pt x="10" y="342"/>
                  </a:moveTo>
                  <a:cubicBezTo>
                    <a:pt x="10" y="346"/>
                    <a:pt x="8" y="347"/>
                    <a:pt x="5" y="347"/>
                  </a:cubicBezTo>
                  <a:cubicBezTo>
                    <a:pt x="2" y="347"/>
                    <a:pt x="0" y="346"/>
                    <a:pt x="0" y="342"/>
                  </a:cubicBezTo>
                  <a:cubicBezTo>
                    <a:pt x="0" y="5"/>
                    <a:pt x="0" y="5"/>
                    <a:pt x="0" y="5"/>
                  </a:cubicBezTo>
                  <a:cubicBezTo>
                    <a:pt x="0" y="2"/>
                    <a:pt x="2" y="0"/>
                    <a:pt x="5" y="0"/>
                  </a:cubicBezTo>
                  <a:cubicBezTo>
                    <a:pt x="8" y="0"/>
                    <a:pt x="10" y="2"/>
                    <a:pt x="10" y="5"/>
                  </a:cubicBezTo>
                  <a:lnTo>
                    <a:pt x="10" y="342"/>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5179" name="Freeform 46"/>
            <p:cNvSpPr/>
            <p:nvPr/>
          </p:nvSpPr>
          <p:spPr>
            <a:xfrm>
              <a:off x="42574" y="0"/>
              <a:ext cx="127723" cy="256967"/>
            </a:xfrm>
            <a:custGeom>
              <a:avLst/>
              <a:gdLst>
                <a:gd name="txL" fmla="*/ 0 w 175"/>
                <a:gd name="txT" fmla="*/ 0 h 348"/>
                <a:gd name="txR" fmla="*/ 175 w 175"/>
                <a:gd name="txB" fmla="*/ 348 h 348"/>
              </a:gdLst>
              <a:ahLst/>
              <a:cxnLst>
                <a:cxn ang="0">
                  <a:pos x="127723" y="252537"/>
                </a:cxn>
                <a:cxn ang="0">
                  <a:pos x="124804" y="256229"/>
                </a:cxn>
                <a:cxn ang="0">
                  <a:pos x="121154" y="254752"/>
                </a:cxn>
                <a:cxn ang="0">
                  <a:pos x="8758" y="22891"/>
                </a:cxn>
                <a:cxn ang="0">
                  <a:pos x="8028" y="22891"/>
                </a:cxn>
                <a:cxn ang="0">
                  <a:pos x="7298" y="23629"/>
                </a:cxn>
                <a:cxn ang="0">
                  <a:pos x="7298" y="252537"/>
                </a:cxn>
                <a:cxn ang="0">
                  <a:pos x="3649" y="256229"/>
                </a:cxn>
                <a:cxn ang="0">
                  <a:pos x="0" y="252537"/>
                </a:cxn>
                <a:cxn ang="0">
                  <a:pos x="0" y="3692"/>
                </a:cxn>
                <a:cxn ang="0">
                  <a:pos x="2919" y="0"/>
                </a:cxn>
                <a:cxn ang="0">
                  <a:pos x="7298" y="2215"/>
                </a:cxn>
                <a:cxn ang="0">
                  <a:pos x="118965" y="234076"/>
                </a:cxn>
                <a:cxn ang="0">
                  <a:pos x="119695" y="234076"/>
                </a:cxn>
                <a:cxn ang="0">
                  <a:pos x="120425" y="233338"/>
                </a:cxn>
                <a:cxn ang="0">
                  <a:pos x="120425" y="3692"/>
                </a:cxn>
                <a:cxn ang="0">
                  <a:pos x="124074" y="0"/>
                </a:cxn>
                <a:cxn ang="0">
                  <a:pos x="127723" y="3692"/>
                </a:cxn>
                <a:cxn ang="0">
                  <a:pos x="127723" y="252537"/>
                </a:cxn>
              </a:cxnLst>
              <a:rect l="txL" t="txT" r="txR" b="txB"/>
              <a:pathLst>
                <a:path w="175" h="348">
                  <a:moveTo>
                    <a:pt x="175" y="342"/>
                  </a:moveTo>
                  <a:cubicBezTo>
                    <a:pt x="175" y="345"/>
                    <a:pt x="174" y="347"/>
                    <a:pt x="171" y="347"/>
                  </a:cubicBezTo>
                  <a:cubicBezTo>
                    <a:pt x="169" y="348"/>
                    <a:pt x="167" y="347"/>
                    <a:pt x="166" y="345"/>
                  </a:cubicBezTo>
                  <a:cubicBezTo>
                    <a:pt x="12" y="31"/>
                    <a:pt x="12" y="31"/>
                    <a:pt x="12" y="31"/>
                  </a:cubicBezTo>
                  <a:cubicBezTo>
                    <a:pt x="12" y="31"/>
                    <a:pt x="11" y="30"/>
                    <a:pt x="11" y="31"/>
                  </a:cubicBezTo>
                  <a:cubicBezTo>
                    <a:pt x="10" y="31"/>
                    <a:pt x="10" y="31"/>
                    <a:pt x="10" y="32"/>
                  </a:cubicBezTo>
                  <a:cubicBezTo>
                    <a:pt x="10" y="342"/>
                    <a:pt x="10" y="342"/>
                    <a:pt x="10" y="342"/>
                  </a:cubicBezTo>
                  <a:cubicBezTo>
                    <a:pt x="10" y="346"/>
                    <a:pt x="8" y="347"/>
                    <a:pt x="5" y="347"/>
                  </a:cubicBezTo>
                  <a:cubicBezTo>
                    <a:pt x="2" y="347"/>
                    <a:pt x="0" y="346"/>
                    <a:pt x="0" y="342"/>
                  </a:cubicBezTo>
                  <a:cubicBezTo>
                    <a:pt x="0" y="5"/>
                    <a:pt x="0" y="5"/>
                    <a:pt x="0" y="5"/>
                  </a:cubicBezTo>
                  <a:cubicBezTo>
                    <a:pt x="0" y="3"/>
                    <a:pt x="1" y="1"/>
                    <a:pt x="4" y="0"/>
                  </a:cubicBezTo>
                  <a:cubicBezTo>
                    <a:pt x="6" y="0"/>
                    <a:pt x="8" y="1"/>
                    <a:pt x="10" y="3"/>
                  </a:cubicBezTo>
                  <a:cubicBezTo>
                    <a:pt x="163" y="317"/>
                    <a:pt x="163" y="317"/>
                    <a:pt x="163" y="317"/>
                  </a:cubicBezTo>
                  <a:cubicBezTo>
                    <a:pt x="163" y="317"/>
                    <a:pt x="164" y="318"/>
                    <a:pt x="164" y="317"/>
                  </a:cubicBezTo>
                  <a:cubicBezTo>
                    <a:pt x="165" y="317"/>
                    <a:pt x="165" y="317"/>
                    <a:pt x="165" y="316"/>
                  </a:cubicBezTo>
                  <a:cubicBezTo>
                    <a:pt x="165" y="5"/>
                    <a:pt x="165" y="5"/>
                    <a:pt x="165" y="5"/>
                  </a:cubicBezTo>
                  <a:cubicBezTo>
                    <a:pt x="165" y="2"/>
                    <a:pt x="167" y="0"/>
                    <a:pt x="170" y="0"/>
                  </a:cubicBezTo>
                  <a:cubicBezTo>
                    <a:pt x="173" y="0"/>
                    <a:pt x="175" y="2"/>
                    <a:pt x="175" y="5"/>
                  </a:cubicBezTo>
                  <a:lnTo>
                    <a:pt x="175" y="342"/>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5180" name="Freeform 47"/>
            <p:cNvSpPr/>
            <p:nvPr/>
          </p:nvSpPr>
          <p:spPr>
            <a:xfrm>
              <a:off x="206790" y="0"/>
              <a:ext cx="114039" cy="255446"/>
            </a:xfrm>
            <a:custGeom>
              <a:avLst/>
              <a:gdLst>
                <a:gd name="txL" fmla="*/ 0 w 155"/>
                <a:gd name="txT" fmla="*/ 0 h 347"/>
                <a:gd name="txR" fmla="*/ 155 w 155"/>
                <a:gd name="txB" fmla="*/ 347 h 347"/>
              </a:gdLst>
              <a:ahLst/>
              <a:cxnLst>
                <a:cxn ang="0">
                  <a:pos x="114039" y="4417"/>
                </a:cxn>
                <a:cxn ang="0">
                  <a:pos x="110360" y="8098"/>
                </a:cxn>
                <a:cxn ang="0">
                  <a:pos x="8829" y="8098"/>
                </a:cxn>
                <a:cxn ang="0">
                  <a:pos x="6622" y="9570"/>
                </a:cxn>
                <a:cxn ang="0">
                  <a:pos x="6622" y="122202"/>
                </a:cxn>
                <a:cxn ang="0">
                  <a:pos x="8829" y="124410"/>
                </a:cxn>
                <a:cxn ang="0">
                  <a:pos x="96381" y="124410"/>
                </a:cxn>
                <a:cxn ang="0">
                  <a:pos x="100060" y="128091"/>
                </a:cxn>
                <a:cxn ang="0">
                  <a:pos x="96381" y="131772"/>
                </a:cxn>
                <a:cxn ang="0">
                  <a:pos x="8829" y="131772"/>
                </a:cxn>
                <a:cxn ang="0">
                  <a:pos x="6622" y="133980"/>
                </a:cxn>
                <a:cxn ang="0">
                  <a:pos x="6622" y="251765"/>
                </a:cxn>
                <a:cxn ang="0">
                  <a:pos x="3679" y="255446"/>
                </a:cxn>
                <a:cxn ang="0">
                  <a:pos x="0" y="251765"/>
                </a:cxn>
                <a:cxn ang="0">
                  <a:pos x="0" y="3681"/>
                </a:cxn>
                <a:cxn ang="0">
                  <a:pos x="3679" y="0"/>
                </a:cxn>
                <a:cxn ang="0">
                  <a:pos x="110360" y="0"/>
                </a:cxn>
                <a:cxn ang="0">
                  <a:pos x="114039" y="4417"/>
                </a:cxn>
              </a:cxnLst>
              <a:rect l="txL" t="txT" r="txR" b="txB"/>
              <a:pathLst>
                <a:path w="155" h="347">
                  <a:moveTo>
                    <a:pt x="155" y="6"/>
                  </a:moveTo>
                  <a:cubicBezTo>
                    <a:pt x="155" y="9"/>
                    <a:pt x="153" y="11"/>
                    <a:pt x="150" y="11"/>
                  </a:cubicBezTo>
                  <a:cubicBezTo>
                    <a:pt x="12" y="11"/>
                    <a:pt x="12" y="11"/>
                    <a:pt x="12" y="11"/>
                  </a:cubicBezTo>
                  <a:cubicBezTo>
                    <a:pt x="10" y="11"/>
                    <a:pt x="9" y="12"/>
                    <a:pt x="9" y="13"/>
                  </a:cubicBezTo>
                  <a:cubicBezTo>
                    <a:pt x="9" y="166"/>
                    <a:pt x="9" y="166"/>
                    <a:pt x="9" y="166"/>
                  </a:cubicBezTo>
                  <a:cubicBezTo>
                    <a:pt x="9" y="168"/>
                    <a:pt x="10" y="169"/>
                    <a:pt x="12" y="169"/>
                  </a:cubicBezTo>
                  <a:cubicBezTo>
                    <a:pt x="131" y="169"/>
                    <a:pt x="131" y="169"/>
                    <a:pt x="131" y="169"/>
                  </a:cubicBezTo>
                  <a:cubicBezTo>
                    <a:pt x="134" y="169"/>
                    <a:pt x="136" y="171"/>
                    <a:pt x="136" y="174"/>
                  </a:cubicBezTo>
                  <a:cubicBezTo>
                    <a:pt x="136" y="177"/>
                    <a:pt x="134" y="179"/>
                    <a:pt x="131" y="179"/>
                  </a:cubicBezTo>
                  <a:cubicBezTo>
                    <a:pt x="12" y="179"/>
                    <a:pt x="12" y="179"/>
                    <a:pt x="12" y="179"/>
                  </a:cubicBezTo>
                  <a:cubicBezTo>
                    <a:pt x="10" y="179"/>
                    <a:pt x="9" y="180"/>
                    <a:pt x="9" y="182"/>
                  </a:cubicBezTo>
                  <a:cubicBezTo>
                    <a:pt x="9" y="342"/>
                    <a:pt x="9" y="342"/>
                    <a:pt x="9" y="342"/>
                  </a:cubicBezTo>
                  <a:cubicBezTo>
                    <a:pt x="9" y="346"/>
                    <a:pt x="8" y="347"/>
                    <a:pt x="5" y="347"/>
                  </a:cubicBezTo>
                  <a:cubicBezTo>
                    <a:pt x="1" y="347"/>
                    <a:pt x="0" y="346"/>
                    <a:pt x="0" y="342"/>
                  </a:cubicBezTo>
                  <a:cubicBezTo>
                    <a:pt x="0" y="5"/>
                    <a:pt x="0" y="5"/>
                    <a:pt x="0" y="5"/>
                  </a:cubicBezTo>
                  <a:cubicBezTo>
                    <a:pt x="0" y="2"/>
                    <a:pt x="1" y="0"/>
                    <a:pt x="5" y="0"/>
                  </a:cubicBezTo>
                  <a:cubicBezTo>
                    <a:pt x="150" y="0"/>
                    <a:pt x="150" y="0"/>
                    <a:pt x="150" y="0"/>
                  </a:cubicBezTo>
                  <a:cubicBezTo>
                    <a:pt x="153" y="0"/>
                    <a:pt x="155" y="2"/>
                    <a:pt x="155" y="6"/>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5181" name="Freeform 48"/>
            <p:cNvSpPr>
              <a:spLocks noEditPoints="1"/>
            </p:cNvSpPr>
            <p:nvPr/>
          </p:nvSpPr>
          <p:spPr>
            <a:xfrm>
              <a:off x="346677" y="0"/>
              <a:ext cx="129244" cy="256967"/>
            </a:xfrm>
            <a:custGeom>
              <a:avLst/>
              <a:gdLst>
                <a:gd name="txL" fmla="*/ 0 w 175"/>
                <a:gd name="txT" fmla="*/ 0 h 349"/>
                <a:gd name="txR" fmla="*/ 175 w 175"/>
                <a:gd name="txB" fmla="*/ 349 h 349"/>
              </a:gdLst>
              <a:ahLst/>
              <a:cxnLst>
                <a:cxn ang="0">
                  <a:pos x="129244" y="202481"/>
                </a:cxn>
                <a:cxn ang="0">
                  <a:pos x="112996" y="240769"/>
                </a:cxn>
                <a:cxn ang="0">
                  <a:pos x="74592" y="256967"/>
                </a:cxn>
                <a:cxn ang="0">
                  <a:pos x="54652" y="256967"/>
                </a:cxn>
                <a:cxn ang="0">
                  <a:pos x="16248" y="240769"/>
                </a:cxn>
                <a:cxn ang="0">
                  <a:pos x="0" y="202481"/>
                </a:cxn>
                <a:cxn ang="0">
                  <a:pos x="0" y="54486"/>
                </a:cxn>
                <a:cxn ang="0">
                  <a:pos x="16248" y="15462"/>
                </a:cxn>
                <a:cxn ang="0">
                  <a:pos x="54652" y="0"/>
                </a:cxn>
                <a:cxn ang="0">
                  <a:pos x="74592" y="0"/>
                </a:cxn>
                <a:cxn ang="0">
                  <a:pos x="112996" y="15462"/>
                </a:cxn>
                <a:cxn ang="0">
                  <a:pos x="129244" y="54486"/>
                </a:cxn>
                <a:cxn ang="0">
                  <a:pos x="129244" y="202481"/>
                </a:cxn>
                <a:cxn ang="0">
                  <a:pos x="121859" y="201745"/>
                </a:cxn>
                <a:cxn ang="0">
                  <a:pos x="121859" y="54486"/>
                </a:cxn>
                <a:cxn ang="0">
                  <a:pos x="107826" y="20616"/>
                </a:cxn>
                <a:cxn ang="0">
                  <a:pos x="74592" y="7363"/>
                </a:cxn>
                <a:cxn ang="0">
                  <a:pos x="54652" y="7363"/>
                </a:cxn>
                <a:cxn ang="0">
                  <a:pos x="21418" y="20616"/>
                </a:cxn>
                <a:cxn ang="0">
                  <a:pos x="7385" y="54486"/>
                </a:cxn>
                <a:cxn ang="0">
                  <a:pos x="7385" y="201745"/>
                </a:cxn>
                <a:cxn ang="0">
                  <a:pos x="21418" y="235614"/>
                </a:cxn>
                <a:cxn ang="0">
                  <a:pos x="54652" y="248868"/>
                </a:cxn>
                <a:cxn ang="0">
                  <a:pos x="74592" y="248868"/>
                </a:cxn>
                <a:cxn ang="0">
                  <a:pos x="107826" y="235614"/>
                </a:cxn>
                <a:cxn ang="0">
                  <a:pos x="121859" y="201745"/>
                </a:cxn>
              </a:cxnLst>
              <a:rect l="txL" t="txT" r="txR" b="txB"/>
              <a:pathLst>
                <a:path w="175" h="349">
                  <a:moveTo>
                    <a:pt x="175" y="275"/>
                  </a:moveTo>
                  <a:cubicBezTo>
                    <a:pt x="175" y="295"/>
                    <a:pt x="168" y="312"/>
                    <a:pt x="153" y="327"/>
                  </a:cubicBezTo>
                  <a:cubicBezTo>
                    <a:pt x="139" y="341"/>
                    <a:pt x="121" y="349"/>
                    <a:pt x="101" y="349"/>
                  </a:cubicBezTo>
                  <a:cubicBezTo>
                    <a:pt x="74" y="349"/>
                    <a:pt x="74" y="349"/>
                    <a:pt x="74" y="349"/>
                  </a:cubicBezTo>
                  <a:cubicBezTo>
                    <a:pt x="54" y="349"/>
                    <a:pt x="36" y="341"/>
                    <a:pt x="22" y="327"/>
                  </a:cubicBezTo>
                  <a:cubicBezTo>
                    <a:pt x="7" y="312"/>
                    <a:pt x="0" y="295"/>
                    <a:pt x="0" y="275"/>
                  </a:cubicBezTo>
                  <a:cubicBezTo>
                    <a:pt x="0" y="74"/>
                    <a:pt x="0" y="74"/>
                    <a:pt x="0" y="74"/>
                  </a:cubicBezTo>
                  <a:cubicBezTo>
                    <a:pt x="0" y="53"/>
                    <a:pt x="7" y="36"/>
                    <a:pt x="22" y="21"/>
                  </a:cubicBezTo>
                  <a:cubicBezTo>
                    <a:pt x="36" y="7"/>
                    <a:pt x="54" y="0"/>
                    <a:pt x="74" y="0"/>
                  </a:cubicBezTo>
                  <a:cubicBezTo>
                    <a:pt x="101" y="0"/>
                    <a:pt x="101" y="0"/>
                    <a:pt x="101" y="0"/>
                  </a:cubicBezTo>
                  <a:cubicBezTo>
                    <a:pt x="121" y="0"/>
                    <a:pt x="139" y="7"/>
                    <a:pt x="153" y="21"/>
                  </a:cubicBezTo>
                  <a:cubicBezTo>
                    <a:pt x="168" y="36"/>
                    <a:pt x="175" y="53"/>
                    <a:pt x="175" y="74"/>
                  </a:cubicBezTo>
                  <a:lnTo>
                    <a:pt x="175" y="275"/>
                  </a:lnTo>
                  <a:close/>
                  <a:moveTo>
                    <a:pt x="165" y="274"/>
                  </a:moveTo>
                  <a:cubicBezTo>
                    <a:pt x="165" y="74"/>
                    <a:pt x="165" y="74"/>
                    <a:pt x="165" y="74"/>
                  </a:cubicBezTo>
                  <a:cubicBezTo>
                    <a:pt x="165" y="56"/>
                    <a:pt x="159" y="41"/>
                    <a:pt x="146" y="28"/>
                  </a:cubicBezTo>
                  <a:cubicBezTo>
                    <a:pt x="134" y="16"/>
                    <a:pt x="119" y="10"/>
                    <a:pt x="101" y="10"/>
                  </a:cubicBezTo>
                  <a:cubicBezTo>
                    <a:pt x="74" y="10"/>
                    <a:pt x="74" y="10"/>
                    <a:pt x="74" y="10"/>
                  </a:cubicBezTo>
                  <a:cubicBezTo>
                    <a:pt x="56" y="10"/>
                    <a:pt x="41" y="16"/>
                    <a:pt x="29" y="28"/>
                  </a:cubicBezTo>
                  <a:cubicBezTo>
                    <a:pt x="16" y="41"/>
                    <a:pt x="10" y="56"/>
                    <a:pt x="10" y="74"/>
                  </a:cubicBezTo>
                  <a:cubicBezTo>
                    <a:pt x="10" y="274"/>
                    <a:pt x="10" y="274"/>
                    <a:pt x="10" y="274"/>
                  </a:cubicBezTo>
                  <a:cubicBezTo>
                    <a:pt x="10" y="292"/>
                    <a:pt x="16" y="307"/>
                    <a:pt x="29" y="320"/>
                  </a:cubicBezTo>
                  <a:cubicBezTo>
                    <a:pt x="41" y="332"/>
                    <a:pt x="56" y="338"/>
                    <a:pt x="74" y="338"/>
                  </a:cubicBezTo>
                  <a:cubicBezTo>
                    <a:pt x="101" y="338"/>
                    <a:pt x="101" y="338"/>
                    <a:pt x="101" y="338"/>
                  </a:cubicBezTo>
                  <a:cubicBezTo>
                    <a:pt x="119" y="338"/>
                    <a:pt x="134" y="332"/>
                    <a:pt x="146" y="320"/>
                  </a:cubicBezTo>
                  <a:cubicBezTo>
                    <a:pt x="159" y="307"/>
                    <a:pt x="165" y="292"/>
                    <a:pt x="165" y="274"/>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5182" name="Freeform 49"/>
            <p:cNvSpPr/>
            <p:nvPr/>
          </p:nvSpPr>
          <p:spPr>
            <a:xfrm>
              <a:off x="510893" y="0"/>
              <a:ext cx="127723" cy="256967"/>
            </a:xfrm>
            <a:custGeom>
              <a:avLst/>
              <a:gdLst>
                <a:gd name="txL" fmla="*/ 0 w 174"/>
                <a:gd name="txT" fmla="*/ 0 h 349"/>
                <a:gd name="txR" fmla="*/ 174 w 174"/>
                <a:gd name="txB" fmla="*/ 349 h 349"/>
              </a:gdLst>
              <a:ahLst/>
              <a:cxnLst>
                <a:cxn ang="0">
                  <a:pos x="127723" y="202481"/>
                </a:cxn>
                <a:cxn ang="0">
                  <a:pos x="112308" y="240769"/>
                </a:cxn>
                <a:cxn ang="0">
                  <a:pos x="73404" y="256967"/>
                </a:cxn>
                <a:cxn ang="0">
                  <a:pos x="54319" y="256967"/>
                </a:cxn>
                <a:cxn ang="0">
                  <a:pos x="15415" y="240769"/>
                </a:cxn>
                <a:cxn ang="0">
                  <a:pos x="0" y="202481"/>
                </a:cxn>
                <a:cxn ang="0">
                  <a:pos x="0" y="54486"/>
                </a:cxn>
                <a:cxn ang="0">
                  <a:pos x="15415" y="15462"/>
                </a:cxn>
                <a:cxn ang="0">
                  <a:pos x="54319" y="0"/>
                </a:cxn>
                <a:cxn ang="0">
                  <a:pos x="73404" y="0"/>
                </a:cxn>
                <a:cxn ang="0">
                  <a:pos x="102766" y="8099"/>
                </a:cxn>
                <a:cxn ang="0">
                  <a:pos x="122585" y="30188"/>
                </a:cxn>
                <a:cxn ang="0">
                  <a:pos x="121117" y="35342"/>
                </a:cxn>
                <a:cxn ang="0">
                  <a:pos x="115978" y="33133"/>
                </a:cxn>
                <a:cxn ang="0">
                  <a:pos x="73404" y="7363"/>
                </a:cxn>
                <a:cxn ang="0">
                  <a:pos x="54319" y="7363"/>
                </a:cxn>
                <a:cxn ang="0">
                  <a:pos x="20553" y="20616"/>
                </a:cxn>
                <a:cxn ang="0">
                  <a:pos x="6606" y="54486"/>
                </a:cxn>
                <a:cxn ang="0">
                  <a:pos x="6606" y="201745"/>
                </a:cxn>
                <a:cxn ang="0">
                  <a:pos x="20553" y="235614"/>
                </a:cxn>
                <a:cxn ang="0">
                  <a:pos x="54319" y="248868"/>
                </a:cxn>
                <a:cxn ang="0">
                  <a:pos x="73404" y="248868"/>
                </a:cxn>
                <a:cxn ang="0">
                  <a:pos x="107170" y="235614"/>
                </a:cxn>
                <a:cxn ang="0">
                  <a:pos x="121117" y="201745"/>
                </a:cxn>
                <a:cxn ang="0">
                  <a:pos x="121117" y="134006"/>
                </a:cxn>
                <a:cxn ang="0">
                  <a:pos x="118915" y="131797"/>
                </a:cxn>
                <a:cxn ang="0">
                  <a:pos x="74138" y="131797"/>
                </a:cxn>
                <a:cxn ang="0">
                  <a:pos x="70468" y="128115"/>
                </a:cxn>
                <a:cxn ang="0">
                  <a:pos x="74138" y="124434"/>
                </a:cxn>
                <a:cxn ang="0">
                  <a:pos x="124053" y="124434"/>
                </a:cxn>
                <a:cxn ang="0">
                  <a:pos x="127723" y="128115"/>
                </a:cxn>
                <a:cxn ang="0">
                  <a:pos x="127723" y="202481"/>
                </a:cxn>
              </a:cxnLst>
              <a:rect l="txL" t="txT" r="txR" b="txB"/>
              <a:pathLst>
                <a:path w="174" h="349">
                  <a:moveTo>
                    <a:pt x="174" y="275"/>
                  </a:moveTo>
                  <a:cubicBezTo>
                    <a:pt x="174" y="295"/>
                    <a:pt x="167" y="312"/>
                    <a:pt x="153" y="327"/>
                  </a:cubicBezTo>
                  <a:cubicBezTo>
                    <a:pt x="138" y="341"/>
                    <a:pt x="121" y="349"/>
                    <a:pt x="100" y="349"/>
                  </a:cubicBezTo>
                  <a:cubicBezTo>
                    <a:pt x="74" y="349"/>
                    <a:pt x="74" y="349"/>
                    <a:pt x="74" y="349"/>
                  </a:cubicBezTo>
                  <a:cubicBezTo>
                    <a:pt x="53" y="349"/>
                    <a:pt x="36" y="341"/>
                    <a:pt x="21" y="327"/>
                  </a:cubicBezTo>
                  <a:cubicBezTo>
                    <a:pt x="7" y="312"/>
                    <a:pt x="0" y="295"/>
                    <a:pt x="0" y="275"/>
                  </a:cubicBezTo>
                  <a:cubicBezTo>
                    <a:pt x="0" y="74"/>
                    <a:pt x="0" y="74"/>
                    <a:pt x="0" y="74"/>
                  </a:cubicBezTo>
                  <a:cubicBezTo>
                    <a:pt x="0" y="53"/>
                    <a:pt x="7" y="36"/>
                    <a:pt x="21" y="21"/>
                  </a:cubicBezTo>
                  <a:cubicBezTo>
                    <a:pt x="36" y="7"/>
                    <a:pt x="53" y="0"/>
                    <a:pt x="74" y="0"/>
                  </a:cubicBezTo>
                  <a:cubicBezTo>
                    <a:pt x="100" y="0"/>
                    <a:pt x="100" y="0"/>
                    <a:pt x="100" y="0"/>
                  </a:cubicBezTo>
                  <a:cubicBezTo>
                    <a:pt x="115" y="0"/>
                    <a:pt x="128" y="3"/>
                    <a:pt x="140" y="11"/>
                  </a:cubicBezTo>
                  <a:cubicBezTo>
                    <a:pt x="151" y="18"/>
                    <a:pt x="161" y="28"/>
                    <a:pt x="167" y="41"/>
                  </a:cubicBezTo>
                  <a:cubicBezTo>
                    <a:pt x="168" y="44"/>
                    <a:pt x="168" y="46"/>
                    <a:pt x="165" y="48"/>
                  </a:cubicBezTo>
                  <a:cubicBezTo>
                    <a:pt x="162" y="49"/>
                    <a:pt x="160" y="48"/>
                    <a:pt x="158" y="45"/>
                  </a:cubicBezTo>
                  <a:cubicBezTo>
                    <a:pt x="146" y="22"/>
                    <a:pt x="127" y="10"/>
                    <a:pt x="100" y="10"/>
                  </a:cubicBezTo>
                  <a:cubicBezTo>
                    <a:pt x="74" y="10"/>
                    <a:pt x="74" y="10"/>
                    <a:pt x="74" y="10"/>
                  </a:cubicBezTo>
                  <a:cubicBezTo>
                    <a:pt x="56" y="10"/>
                    <a:pt x="41" y="16"/>
                    <a:pt x="28" y="28"/>
                  </a:cubicBezTo>
                  <a:cubicBezTo>
                    <a:pt x="16" y="41"/>
                    <a:pt x="9" y="56"/>
                    <a:pt x="9" y="74"/>
                  </a:cubicBezTo>
                  <a:cubicBezTo>
                    <a:pt x="9" y="274"/>
                    <a:pt x="9" y="274"/>
                    <a:pt x="9" y="274"/>
                  </a:cubicBezTo>
                  <a:cubicBezTo>
                    <a:pt x="9" y="292"/>
                    <a:pt x="16" y="307"/>
                    <a:pt x="28" y="320"/>
                  </a:cubicBezTo>
                  <a:cubicBezTo>
                    <a:pt x="41" y="332"/>
                    <a:pt x="56" y="338"/>
                    <a:pt x="74" y="338"/>
                  </a:cubicBezTo>
                  <a:cubicBezTo>
                    <a:pt x="100" y="338"/>
                    <a:pt x="100" y="338"/>
                    <a:pt x="100" y="338"/>
                  </a:cubicBezTo>
                  <a:cubicBezTo>
                    <a:pt x="118" y="338"/>
                    <a:pt x="133" y="332"/>
                    <a:pt x="146" y="320"/>
                  </a:cubicBezTo>
                  <a:cubicBezTo>
                    <a:pt x="158" y="307"/>
                    <a:pt x="165" y="292"/>
                    <a:pt x="165" y="274"/>
                  </a:cubicBezTo>
                  <a:cubicBezTo>
                    <a:pt x="165" y="182"/>
                    <a:pt x="165" y="182"/>
                    <a:pt x="165" y="182"/>
                  </a:cubicBezTo>
                  <a:cubicBezTo>
                    <a:pt x="165" y="180"/>
                    <a:pt x="164" y="179"/>
                    <a:pt x="162" y="179"/>
                  </a:cubicBezTo>
                  <a:cubicBezTo>
                    <a:pt x="101" y="179"/>
                    <a:pt x="101" y="179"/>
                    <a:pt x="101" y="179"/>
                  </a:cubicBezTo>
                  <a:cubicBezTo>
                    <a:pt x="98" y="179"/>
                    <a:pt x="96" y="177"/>
                    <a:pt x="96" y="174"/>
                  </a:cubicBezTo>
                  <a:cubicBezTo>
                    <a:pt x="96" y="171"/>
                    <a:pt x="98" y="169"/>
                    <a:pt x="101" y="169"/>
                  </a:cubicBezTo>
                  <a:cubicBezTo>
                    <a:pt x="169" y="169"/>
                    <a:pt x="169" y="169"/>
                    <a:pt x="169" y="169"/>
                  </a:cubicBezTo>
                  <a:cubicBezTo>
                    <a:pt x="173" y="169"/>
                    <a:pt x="174" y="171"/>
                    <a:pt x="174" y="174"/>
                  </a:cubicBezTo>
                  <a:lnTo>
                    <a:pt x="174" y="275"/>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5183" name="Freeform 50"/>
            <p:cNvSpPr>
              <a:spLocks noEditPoints="1"/>
            </p:cNvSpPr>
            <p:nvPr/>
          </p:nvSpPr>
          <p:spPr>
            <a:xfrm>
              <a:off x="673587" y="0"/>
              <a:ext cx="129244" cy="256967"/>
            </a:xfrm>
            <a:custGeom>
              <a:avLst/>
              <a:gdLst>
                <a:gd name="txL" fmla="*/ 0 w 176"/>
                <a:gd name="txT" fmla="*/ 0 h 348"/>
                <a:gd name="txR" fmla="*/ 176 w 176"/>
                <a:gd name="txB" fmla="*/ 348 h 348"/>
              </a:gdLst>
              <a:ahLst/>
              <a:cxnLst>
                <a:cxn ang="0">
                  <a:pos x="128510" y="76795"/>
                </a:cxn>
                <a:cxn ang="0">
                  <a:pos x="116026" y="111500"/>
                </a:cxn>
                <a:cxn ang="0">
                  <a:pos x="84449" y="130699"/>
                </a:cxn>
                <a:cxn ang="0">
                  <a:pos x="82981" y="132914"/>
                </a:cxn>
                <a:cxn ang="0">
                  <a:pos x="128510" y="251060"/>
                </a:cxn>
                <a:cxn ang="0">
                  <a:pos x="126307" y="256229"/>
                </a:cxn>
                <a:cxn ang="0">
                  <a:pos x="121901" y="254013"/>
                </a:cxn>
                <a:cxn ang="0">
                  <a:pos x="75637" y="133652"/>
                </a:cxn>
                <a:cxn ang="0">
                  <a:pos x="72700" y="132176"/>
                </a:cxn>
                <a:cxn ang="0">
                  <a:pos x="9546" y="132176"/>
                </a:cxn>
                <a:cxn ang="0">
                  <a:pos x="7343" y="134391"/>
                </a:cxn>
                <a:cxn ang="0">
                  <a:pos x="7343" y="252537"/>
                </a:cxn>
                <a:cxn ang="0">
                  <a:pos x="3672" y="256229"/>
                </a:cxn>
                <a:cxn ang="0">
                  <a:pos x="0" y="252537"/>
                </a:cxn>
                <a:cxn ang="0">
                  <a:pos x="0" y="3692"/>
                </a:cxn>
                <a:cxn ang="0">
                  <a:pos x="3672" y="0"/>
                </a:cxn>
                <a:cxn ang="0">
                  <a:pos x="74168" y="0"/>
                </a:cxn>
                <a:cxn ang="0">
                  <a:pos x="112354" y="16245"/>
                </a:cxn>
                <a:cxn ang="0">
                  <a:pos x="128510" y="54642"/>
                </a:cxn>
                <a:cxn ang="0">
                  <a:pos x="128510" y="76795"/>
                </a:cxn>
                <a:cxn ang="0">
                  <a:pos x="121166" y="77533"/>
                </a:cxn>
                <a:cxn ang="0">
                  <a:pos x="121166" y="55381"/>
                </a:cxn>
                <a:cxn ang="0">
                  <a:pos x="107214" y="21414"/>
                </a:cxn>
                <a:cxn ang="0">
                  <a:pos x="74168" y="8123"/>
                </a:cxn>
                <a:cxn ang="0">
                  <a:pos x="9546" y="8123"/>
                </a:cxn>
                <a:cxn ang="0">
                  <a:pos x="7343" y="9599"/>
                </a:cxn>
                <a:cxn ang="0">
                  <a:pos x="7343" y="122576"/>
                </a:cxn>
                <a:cxn ang="0">
                  <a:pos x="9546" y="124791"/>
                </a:cxn>
                <a:cxn ang="0">
                  <a:pos x="74168" y="124791"/>
                </a:cxn>
                <a:cxn ang="0">
                  <a:pos x="107214" y="110762"/>
                </a:cxn>
                <a:cxn ang="0">
                  <a:pos x="121166" y="77533"/>
                </a:cxn>
              </a:cxnLst>
              <a:rect l="txL" t="txT" r="txR" b="txB"/>
              <a:pathLst>
                <a:path w="176" h="348">
                  <a:moveTo>
                    <a:pt x="175" y="104"/>
                  </a:moveTo>
                  <a:cubicBezTo>
                    <a:pt x="175" y="122"/>
                    <a:pt x="169" y="138"/>
                    <a:pt x="158" y="151"/>
                  </a:cubicBezTo>
                  <a:cubicBezTo>
                    <a:pt x="147" y="165"/>
                    <a:pt x="132" y="174"/>
                    <a:pt x="115" y="177"/>
                  </a:cubicBezTo>
                  <a:cubicBezTo>
                    <a:pt x="113" y="177"/>
                    <a:pt x="113" y="178"/>
                    <a:pt x="113" y="180"/>
                  </a:cubicBezTo>
                  <a:cubicBezTo>
                    <a:pt x="175" y="340"/>
                    <a:pt x="175" y="340"/>
                    <a:pt x="175" y="340"/>
                  </a:cubicBezTo>
                  <a:cubicBezTo>
                    <a:pt x="176" y="344"/>
                    <a:pt x="175" y="346"/>
                    <a:pt x="172" y="347"/>
                  </a:cubicBezTo>
                  <a:cubicBezTo>
                    <a:pt x="169" y="348"/>
                    <a:pt x="167" y="347"/>
                    <a:pt x="166" y="344"/>
                  </a:cubicBezTo>
                  <a:cubicBezTo>
                    <a:pt x="103" y="181"/>
                    <a:pt x="103" y="181"/>
                    <a:pt x="103" y="181"/>
                  </a:cubicBezTo>
                  <a:cubicBezTo>
                    <a:pt x="103" y="180"/>
                    <a:pt x="101" y="179"/>
                    <a:pt x="99" y="179"/>
                  </a:cubicBezTo>
                  <a:cubicBezTo>
                    <a:pt x="13" y="179"/>
                    <a:pt x="13" y="179"/>
                    <a:pt x="13" y="179"/>
                  </a:cubicBezTo>
                  <a:cubicBezTo>
                    <a:pt x="11" y="179"/>
                    <a:pt x="10" y="180"/>
                    <a:pt x="10" y="182"/>
                  </a:cubicBezTo>
                  <a:cubicBezTo>
                    <a:pt x="10" y="342"/>
                    <a:pt x="10" y="342"/>
                    <a:pt x="10" y="342"/>
                  </a:cubicBezTo>
                  <a:cubicBezTo>
                    <a:pt x="10" y="346"/>
                    <a:pt x="8" y="347"/>
                    <a:pt x="5" y="347"/>
                  </a:cubicBezTo>
                  <a:cubicBezTo>
                    <a:pt x="2" y="347"/>
                    <a:pt x="0" y="346"/>
                    <a:pt x="0" y="342"/>
                  </a:cubicBezTo>
                  <a:cubicBezTo>
                    <a:pt x="0" y="5"/>
                    <a:pt x="0" y="5"/>
                    <a:pt x="0" y="5"/>
                  </a:cubicBezTo>
                  <a:cubicBezTo>
                    <a:pt x="0" y="2"/>
                    <a:pt x="2" y="0"/>
                    <a:pt x="5" y="0"/>
                  </a:cubicBezTo>
                  <a:cubicBezTo>
                    <a:pt x="101" y="0"/>
                    <a:pt x="101" y="0"/>
                    <a:pt x="101" y="0"/>
                  </a:cubicBezTo>
                  <a:cubicBezTo>
                    <a:pt x="121" y="0"/>
                    <a:pt x="139" y="8"/>
                    <a:pt x="153" y="22"/>
                  </a:cubicBezTo>
                  <a:cubicBezTo>
                    <a:pt x="168" y="36"/>
                    <a:pt x="175" y="54"/>
                    <a:pt x="175" y="74"/>
                  </a:cubicBezTo>
                  <a:lnTo>
                    <a:pt x="175" y="104"/>
                  </a:lnTo>
                  <a:close/>
                  <a:moveTo>
                    <a:pt x="165" y="105"/>
                  </a:moveTo>
                  <a:cubicBezTo>
                    <a:pt x="165" y="75"/>
                    <a:pt x="165" y="75"/>
                    <a:pt x="165" y="75"/>
                  </a:cubicBezTo>
                  <a:cubicBezTo>
                    <a:pt x="165" y="57"/>
                    <a:pt x="159" y="42"/>
                    <a:pt x="146" y="29"/>
                  </a:cubicBezTo>
                  <a:cubicBezTo>
                    <a:pt x="134" y="17"/>
                    <a:pt x="119" y="11"/>
                    <a:pt x="101" y="11"/>
                  </a:cubicBezTo>
                  <a:cubicBezTo>
                    <a:pt x="13" y="11"/>
                    <a:pt x="13" y="11"/>
                    <a:pt x="13" y="11"/>
                  </a:cubicBezTo>
                  <a:cubicBezTo>
                    <a:pt x="11" y="11"/>
                    <a:pt x="10" y="12"/>
                    <a:pt x="10" y="13"/>
                  </a:cubicBezTo>
                  <a:cubicBezTo>
                    <a:pt x="10" y="166"/>
                    <a:pt x="10" y="166"/>
                    <a:pt x="10" y="166"/>
                  </a:cubicBezTo>
                  <a:cubicBezTo>
                    <a:pt x="10" y="168"/>
                    <a:pt x="11" y="169"/>
                    <a:pt x="13" y="169"/>
                  </a:cubicBezTo>
                  <a:cubicBezTo>
                    <a:pt x="101" y="169"/>
                    <a:pt x="101" y="169"/>
                    <a:pt x="101" y="169"/>
                  </a:cubicBezTo>
                  <a:cubicBezTo>
                    <a:pt x="119" y="169"/>
                    <a:pt x="134" y="163"/>
                    <a:pt x="146" y="150"/>
                  </a:cubicBezTo>
                  <a:cubicBezTo>
                    <a:pt x="159" y="138"/>
                    <a:pt x="165" y="123"/>
                    <a:pt x="165" y="105"/>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5184" name="Freeform 51"/>
            <p:cNvSpPr>
              <a:spLocks noEditPoints="1"/>
            </p:cNvSpPr>
            <p:nvPr/>
          </p:nvSpPr>
          <p:spPr>
            <a:xfrm>
              <a:off x="836283" y="0"/>
              <a:ext cx="153572" cy="256967"/>
            </a:xfrm>
            <a:custGeom>
              <a:avLst/>
              <a:gdLst>
                <a:gd name="txL" fmla="*/ 0 w 209"/>
                <a:gd name="txT" fmla="*/ 0 h 348"/>
                <a:gd name="txR" fmla="*/ 209 w 209"/>
                <a:gd name="txB" fmla="*/ 348 h 348"/>
              </a:gdLst>
              <a:ahLst/>
              <a:cxnLst>
                <a:cxn ang="0">
                  <a:pos x="153572" y="251798"/>
                </a:cxn>
                <a:cxn ang="0">
                  <a:pos x="150633" y="256229"/>
                </a:cxn>
                <a:cxn ang="0">
                  <a:pos x="146224" y="254013"/>
                </a:cxn>
                <a:cxn ang="0">
                  <a:pos x="131528" y="203801"/>
                </a:cxn>
                <a:cxn ang="0">
                  <a:pos x="128589" y="201586"/>
                </a:cxn>
                <a:cxn ang="0">
                  <a:pos x="24983" y="201586"/>
                </a:cxn>
                <a:cxn ang="0">
                  <a:pos x="22779" y="203801"/>
                </a:cxn>
                <a:cxn ang="0">
                  <a:pos x="8083" y="254013"/>
                </a:cxn>
                <a:cxn ang="0">
                  <a:pos x="3674" y="256229"/>
                </a:cxn>
                <a:cxn ang="0">
                  <a:pos x="735" y="251798"/>
                </a:cxn>
                <a:cxn ang="0">
                  <a:pos x="73479" y="2954"/>
                </a:cxn>
                <a:cxn ang="0">
                  <a:pos x="77153" y="0"/>
                </a:cxn>
                <a:cxn ang="0">
                  <a:pos x="80827" y="2954"/>
                </a:cxn>
                <a:cxn ang="0">
                  <a:pos x="153572" y="251798"/>
                </a:cxn>
                <a:cxn ang="0">
                  <a:pos x="128589" y="192725"/>
                </a:cxn>
                <a:cxn ang="0">
                  <a:pos x="77888" y="19937"/>
                </a:cxn>
                <a:cxn ang="0">
                  <a:pos x="77153" y="19199"/>
                </a:cxn>
                <a:cxn ang="0">
                  <a:pos x="76419" y="19937"/>
                </a:cxn>
                <a:cxn ang="0">
                  <a:pos x="26453" y="192725"/>
                </a:cxn>
                <a:cxn ang="0">
                  <a:pos x="27922" y="194202"/>
                </a:cxn>
                <a:cxn ang="0">
                  <a:pos x="127119" y="194202"/>
                </a:cxn>
                <a:cxn ang="0">
                  <a:pos x="128589" y="192725"/>
                </a:cxn>
              </a:cxnLst>
              <a:rect l="txL" t="txT" r="txR" b="txB"/>
              <a:pathLst>
                <a:path w="209" h="348">
                  <a:moveTo>
                    <a:pt x="209" y="341"/>
                  </a:moveTo>
                  <a:cubicBezTo>
                    <a:pt x="209" y="344"/>
                    <a:pt x="208" y="346"/>
                    <a:pt x="205" y="347"/>
                  </a:cubicBezTo>
                  <a:cubicBezTo>
                    <a:pt x="202" y="348"/>
                    <a:pt x="200" y="347"/>
                    <a:pt x="199" y="344"/>
                  </a:cubicBezTo>
                  <a:cubicBezTo>
                    <a:pt x="179" y="276"/>
                    <a:pt x="179" y="276"/>
                    <a:pt x="179" y="276"/>
                  </a:cubicBezTo>
                  <a:cubicBezTo>
                    <a:pt x="178" y="274"/>
                    <a:pt x="177" y="273"/>
                    <a:pt x="175" y="273"/>
                  </a:cubicBezTo>
                  <a:cubicBezTo>
                    <a:pt x="34" y="273"/>
                    <a:pt x="34" y="273"/>
                    <a:pt x="34" y="273"/>
                  </a:cubicBezTo>
                  <a:cubicBezTo>
                    <a:pt x="32" y="273"/>
                    <a:pt x="31" y="274"/>
                    <a:pt x="31" y="276"/>
                  </a:cubicBezTo>
                  <a:cubicBezTo>
                    <a:pt x="11" y="344"/>
                    <a:pt x="11" y="344"/>
                    <a:pt x="11" y="344"/>
                  </a:cubicBezTo>
                  <a:cubicBezTo>
                    <a:pt x="10" y="347"/>
                    <a:pt x="8" y="348"/>
                    <a:pt x="5" y="347"/>
                  </a:cubicBezTo>
                  <a:cubicBezTo>
                    <a:pt x="2" y="346"/>
                    <a:pt x="0" y="344"/>
                    <a:pt x="1" y="341"/>
                  </a:cubicBezTo>
                  <a:cubicBezTo>
                    <a:pt x="100" y="4"/>
                    <a:pt x="100" y="4"/>
                    <a:pt x="100" y="4"/>
                  </a:cubicBezTo>
                  <a:cubicBezTo>
                    <a:pt x="101" y="2"/>
                    <a:pt x="102" y="0"/>
                    <a:pt x="105" y="0"/>
                  </a:cubicBezTo>
                  <a:cubicBezTo>
                    <a:pt x="107" y="0"/>
                    <a:pt x="109" y="2"/>
                    <a:pt x="110" y="4"/>
                  </a:cubicBezTo>
                  <a:lnTo>
                    <a:pt x="209" y="341"/>
                  </a:lnTo>
                  <a:close/>
                  <a:moveTo>
                    <a:pt x="175" y="261"/>
                  </a:moveTo>
                  <a:cubicBezTo>
                    <a:pt x="106" y="27"/>
                    <a:pt x="106" y="27"/>
                    <a:pt x="106" y="27"/>
                  </a:cubicBezTo>
                  <a:cubicBezTo>
                    <a:pt x="106" y="26"/>
                    <a:pt x="105" y="26"/>
                    <a:pt x="105" y="26"/>
                  </a:cubicBezTo>
                  <a:cubicBezTo>
                    <a:pt x="104" y="26"/>
                    <a:pt x="104" y="26"/>
                    <a:pt x="104" y="27"/>
                  </a:cubicBezTo>
                  <a:cubicBezTo>
                    <a:pt x="36" y="261"/>
                    <a:pt x="36" y="261"/>
                    <a:pt x="36" y="261"/>
                  </a:cubicBezTo>
                  <a:cubicBezTo>
                    <a:pt x="35" y="262"/>
                    <a:pt x="36" y="263"/>
                    <a:pt x="38" y="263"/>
                  </a:cubicBezTo>
                  <a:cubicBezTo>
                    <a:pt x="173" y="263"/>
                    <a:pt x="173" y="263"/>
                    <a:pt x="173" y="263"/>
                  </a:cubicBezTo>
                  <a:cubicBezTo>
                    <a:pt x="175" y="263"/>
                    <a:pt x="175" y="262"/>
                    <a:pt x="175" y="261"/>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5185" name="Freeform 52"/>
            <p:cNvSpPr>
              <a:spLocks noEditPoints="1"/>
            </p:cNvSpPr>
            <p:nvPr/>
          </p:nvSpPr>
          <p:spPr>
            <a:xfrm>
              <a:off x="1024827" y="0"/>
              <a:ext cx="129244" cy="255446"/>
            </a:xfrm>
            <a:custGeom>
              <a:avLst/>
              <a:gdLst>
                <a:gd name="txL" fmla="*/ 0 w 175"/>
                <a:gd name="txT" fmla="*/ 0 h 347"/>
                <a:gd name="txR" fmla="*/ 175 w 175"/>
                <a:gd name="txB" fmla="*/ 347 h 347"/>
              </a:gdLst>
              <a:ahLst/>
              <a:cxnLst>
                <a:cxn ang="0">
                  <a:pos x="129244" y="77296"/>
                </a:cxn>
                <a:cxn ang="0">
                  <a:pos x="113735" y="115576"/>
                </a:cxn>
                <a:cxn ang="0">
                  <a:pos x="74592" y="131772"/>
                </a:cxn>
                <a:cxn ang="0">
                  <a:pos x="9601" y="131772"/>
                </a:cxn>
                <a:cxn ang="0">
                  <a:pos x="7385" y="133980"/>
                </a:cxn>
                <a:cxn ang="0">
                  <a:pos x="7385" y="251765"/>
                </a:cxn>
                <a:cxn ang="0">
                  <a:pos x="3693" y="255446"/>
                </a:cxn>
                <a:cxn ang="0">
                  <a:pos x="0" y="251765"/>
                </a:cxn>
                <a:cxn ang="0">
                  <a:pos x="0" y="3681"/>
                </a:cxn>
                <a:cxn ang="0">
                  <a:pos x="3693" y="0"/>
                </a:cxn>
                <a:cxn ang="0">
                  <a:pos x="74592" y="0"/>
                </a:cxn>
                <a:cxn ang="0">
                  <a:pos x="113735" y="16195"/>
                </a:cxn>
                <a:cxn ang="0">
                  <a:pos x="129244" y="55212"/>
                </a:cxn>
                <a:cxn ang="0">
                  <a:pos x="129244" y="77296"/>
                </a:cxn>
                <a:cxn ang="0">
                  <a:pos x="121859" y="77296"/>
                </a:cxn>
                <a:cxn ang="0">
                  <a:pos x="121859" y="55212"/>
                </a:cxn>
                <a:cxn ang="0">
                  <a:pos x="108565" y="21349"/>
                </a:cxn>
                <a:cxn ang="0">
                  <a:pos x="74592" y="8098"/>
                </a:cxn>
                <a:cxn ang="0">
                  <a:pos x="9601" y="8098"/>
                </a:cxn>
                <a:cxn ang="0">
                  <a:pos x="7385" y="9570"/>
                </a:cxn>
                <a:cxn ang="0">
                  <a:pos x="7385" y="122202"/>
                </a:cxn>
                <a:cxn ang="0">
                  <a:pos x="9601" y="124410"/>
                </a:cxn>
                <a:cxn ang="0">
                  <a:pos x="74592" y="124410"/>
                </a:cxn>
                <a:cxn ang="0">
                  <a:pos x="108565" y="110423"/>
                </a:cxn>
                <a:cxn ang="0">
                  <a:pos x="121859" y="77296"/>
                </a:cxn>
              </a:cxnLst>
              <a:rect l="txL" t="txT" r="txR" b="txB"/>
              <a:pathLst>
                <a:path w="175" h="347">
                  <a:moveTo>
                    <a:pt x="175" y="105"/>
                  </a:moveTo>
                  <a:cubicBezTo>
                    <a:pt x="175" y="125"/>
                    <a:pt x="168" y="143"/>
                    <a:pt x="154" y="157"/>
                  </a:cubicBezTo>
                  <a:cubicBezTo>
                    <a:pt x="139" y="172"/>
                    <a:pt x="122" y="179"/>
                    <a:pt x="101" y="179"/>
                  </a:cubicBezTo>
                  <a:cubicBezTo>
                    <a:pt x="13" y="179"/>
                    <a:pt x="13" y="179"/>
                    <a:pt x="13" y="179"/>
                  </a:cubicBezTo>
                  <a:cubicBezTo>
                    <a:pt x="11" y="179"/>
                    <a:pt x="10" y="180"/>
                    <a:pt x="10" y="182"/>
                  </a:cubicBezTo>
                  <a:cubicBezTo>
                    <a:pt x="10" y="342"/>
                    <a:pt x="10" y="342"/>
                    <a:pt x="10" y="342"/>
                  </a:cubicBezTo>
                  <a:cubicBezTo>
                    <a:pt x="10" y="346"/>
                    <a:pt x="9" y="347"/>
                    <a:pt x="5" y="347"/>
                  </a:cubicBezTo>
                  <a:cubicBezTo>
                    <a:pt x="2" y="347"/>
                    <a:pt x="0" y="346"/>
                    <a:pt x="0" y="342"/>
                  </a:cubicBezTo>
                  <a:cubicBezTo>
                    <a:pt x="0" y="5"/>
                    <a:pt x="0" y="5"/>
                    <a:pt x="0" y="5"/>
                  </a:cubicBezTo>
                  <a:cubicBezTo>
                    <a:pt x="0" y="2"/>
                    <a:pt x="2" y="0"/>
                    <a:pt x="5" y="0"/>
                  </a:cubicBezTo>
                  <a:cubicBezTo>
                    <a:pt x="101" y="0"/>
                    <a:pt x="101" y="0"/>
                    <a:pt x="101" y="0"/>
                  </a:cubicBezTo>
                  <a:cubicBezTo>
                    <a:pt x="122" y="0"/>
                    <a:pt x="139" y="8"/>
                    <a:pt x="154" y="22"/>
                  </a:cubicBezTo>
                  <a:cubicBezTo>
                    <a:pt x="168" y="37"/>
                    <a:pt x="175" y="54"/>
                    <a:pt x="175" y="75"/>
                  </a:cubicBezTo>
                  <a:lnTo>
                    <a:pt x="175" y="105"/>
                  </a:lnTo>
                  <a:close/>
                  <a:moveTo>
                    <a:pt x="165" y="105"/>
                  </a:moveTo>
                  <a:cubicBezTo>
                    <a:pt x="165" y="75"/>
                    <a:pt x="165" y="75"/>
                    <a:pt x="165" y="75"/>
                  </a:cubicBezTo>
                  <a:cubicBezTo>
                    <a:pt x="165" y="57"/>
                    <a:pt x="159" y="42"/>
                    <a:pt x="147" y="29"/>
                  </a:cubicBezTo>
                  <a:cubicBezTo>
                    <a:pt x="134" y="17"/>
                    <a:pt x="119" y="11"/>
                    <a:pt x="101" y="11"/>
                  </a:cubicBezTo>
                  <a:cubicBezTo>
                    <a:pt x="13" y="11"/>
                    <a:pt x="13" y="11"/>
                    <a:pt x="13" y="11"/>
                  </a:cubicBezTo>
                  <a:cubicBezTo>
                    <a:pt x="11" y="11"/>
                    <a:pt x="10" y="12"/>
                    <a:pt x="10" y="13"/>
                  </a:cubicBezTo>
                  <a:cubicBezTo>
                    <a:pt x="10" y="166"/>
                    <a:pt x="10" y="166"/>
                    <a:pt x="10" y="166"/>
                  </a:cubicBezTo>
                  <a:cubicBezTo>
                    <a:pt x="10" y="168"/>
                    <a:pt x="11" y="169"/>
                    <a:pt x="13" y="169"/>
                  </a:cubicBezTo>
                  <a:cubicBezTo>
                    <a:pt x="101" y="169"/>
                    <a:pt x="101" y="169"/>
                    <a:pt x="101" y="169"/>
                  </a:cubicBezTo>
                  <a:cubicBezTo>
                    <a:pt x="119" y="169"/>
                    <a:pt x="134" y="163"/>
                    <a:pt x="147" y="150"/>
                  </a:cubicBezTo>
                  <a:cubicBezTo>
                    <a:pt x="159" y="138"/>
                    <a:pt x="165" y="123"/>
                    <a:pt x="165" y="105"/>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5186" name="Freeform 53"/>
            <p:cNvSpPr/>
            <p:nvPr/>
          </p:nvSpPr>
          <p:spPr>
            <a:xfrm>
              <a:off x="1187521" y="0"/>
              <a:ext cx="129244" cy="255446"/>
            </a:xfrm>
            <a:custGeom>
              <a:avLst/>
              <a:gdLst>
                <a:gd name="txL" fmla="*/ 0 w 175"/>
                <a:gd name="txT" fmla="*/ 0 h 347"/>
                <a:gd name="txR" fmla="*/ 175 w 175"/>
                <a:gd name="txB" fmla="*/ 347 h 347"/>
              </a:gdLst>
              <a:ahLst/>
              <a:cxnLst>
                <a:cxn ang="0">
                  <a:pos x="129244" y="251765"/>
                </a:cxn>
                <a:cxn ang="0">
                  <a:pos x="125551" y="255446"/>
                </a:cxn>
                <a:cxn ang="0">
                  <a:pos x="121859" y="251765"/>
                </a:cxn>
                <a:cxn ang="0">
                  <a:pos x="121859" y="133980"/>
                </a:cxn>
                <a:cxn ang="0">
                  <a:pos x="119643" y="131772"/>
                </a:cxn>
                <a:cxn ang="0">
                  <a:pos x="8862" y="131772"/>
                </a:cxn>
                <a:cxn ang="0">
                  <a:pos x="7385" y="133980"/>
                </a:cxn>
                <a:cxn ang="0">
                  <a:pos x="7385" y="251765"/>
                </a:cxn>
                <a:cxn ang="0">
                  <a:pos x="3693" y="255446"/>
                </a:cxn>
                <a:cxn ang="0">
                  <a:pos x="0" y="251765"/>
                </a:cxn>
                <a:cxn ang="0">
                  <a:pos x="0" y="3681"/>
                </a:cxn>
                <a:cxn ang="0">
                  <a:pos x="3693" y="0"/>
                </a:cxn>
                <a:cxn ang="0">
                  <a:pos x="7385" y="3681"/>
                </a:cxn>
                <a:cxn ang="0">
                  <a:pos x="7385" y="122202"/>
                </a:cxn>
                <a:cxn ang="0">
                  <a:pos x="8862" y="124410"/>
                </a:cxn>
                <a:cxn ang="0">
                  <a:pos x="119643" y="124410"/>
                </a:cxn>
                <a:cxn ang="0">
                  <a:pos x="121859" y="122202"/>
                </a:cxn>
                <a:cxn ang="0">
                  <a:pos x="121859" y="3681"/>
                </a:cxn>
                <a:cxn ang="0">
                  <a:pos x="125551" y="0"/>
                </a:cxn>
                <a:cxn ang="0">
                  <a:pos x="129244" y="3681"/>
                </a:cxn>
                <a:cxn ang="0">
                  <a:pos x="129244" y="251765"/>
                </a:cxn>
              </a:cxnLst>
              <a:rect l="txL" t="txT" r="txR" b="txB"/>
              <a:pathLst>
                <a:path w="175" h="347">
                  <a:moveTo>
                    <a:pt x="175" y="342"/>
                  </a:moveTo>
                  <a:cubicBezTo>
                    <a:pt x="175" y="346"/>
                    <a:pt x="173" y="347"/>
                    <a:pt x="170" y="347"/>
                  </a:cubicBezTo>
                  <a:cubicBezTo>
                    <a:pt x="167" y="347"/>
                    <a:pt x="165" y="346"/>
                    <a:pt x="165" y="342"/>
                  </a:cubicBezTo>
                  <a:cubicBezTo>
                    <a:pt x="165" y="182"/>
                    <a:pt x="165" y="182"/>
                    <a:pt x="165" y="182"/>
                  </a:cubicBezTo>
                  <a:cubicBezTo>
                    <a:pt x="165" y="180"/>
                    <a:pt x="164" y="179"/>
                    <a:pt x="162" y="179"/>
                  </a:cubicBezTo>
                  <a:cubicBezTo>
                    <a:pt x="12" y="179"/>
                    <a:pt x="12" y="179"/>
                    <a:pt x="12" y="179"/>
                  </a:cubicBezTo>
                  <a:cubicBezTo>
                    <a:pt x="11" y="179"/>
                    <a:pt x="10" y="180"/>
                    <a:pt x="10" y="182"/>
                  </a:cubicBezTo>
                  <a:cubicBezTo>
                    <a:pt x="10" y="342"/>
                    <a:pt x="10" y="342"/>
                    <a:pt x="10" y="342"/>
                  </a:cubicBezTo>
                  <a:cubicBezTo>
                    <a:pt x="10" y="346"/>
                    <a:pt x="8" y="347"/>
                    <a:pt x="5" y="347"/>
                  </a:cubicBezTo>
                  <a:cubicBezTo>
                    <a:pt x="2" y="347"/>
                    <a:pt x="0" y="346"/>
                    <a:pt x="0" y="342"/>
                  </a:cubicBezTo>
                  <a:cubicBezTo>
                    <a:pt x="0" y="5"/>
                    <a:pt x="0" y="5"/>
                    <a:pt x="0" y="5"/>
                  </a:cubicBezTo>
                  <a:cubicBezTo>
                    <a:pt x="0" y="2"/>
                    <a:pt x="2" y="0"/>
                    <a:pt x="5" y="0"/>
                  </a:cubicBezTo>
                  <a:cubicBezTo>
                    <a:pt x="8" y="0"/>
                    <a:pt x="10" y="2"/>
                    <a:pt x="10" y="5"/>
                  </a:cubicBezTo>
                  <a:cubicBezTo>
                    <a:pt x="10" y="166"/>
                    <a:pt x="10" y="166"/>
                    <a:pt x="10" y="166"/>
                  </a:cubicBezTo>
                  <a:cubicBezTo>
                    <a:pt x="10" y="168"/>
                    <a:pt x="11" y="169"/>
                    <a:pt x="12" y="169"/>
                  </a:cubicBezTo>
                  <a:cubicBezTo>
                    <a:pt x="162" y="169"/>
                    <a:pt x="162" y="169"/>
                    <a:pt x="162" y="169"/>
                  </a:cubicBezTo>
                  <a:cubicBezTo>
                    <a:pt x="164" y="169"/>
                    <a:pt x="165" y="168"/>
                    <a:pt x="165" y="166"/>
                  </a:cubicBezTo>
                  <a:cubicBezTo>
                    <a:pt x="165" y="5"/>
                    <a:pt x="165" y="5"/>
                    <a:pt x="165" y="5"/>
                  </a:cubicBezTo>
                  <a:cubicBezTo>
                    <a:pt x="165" y="2"/>
                    <a:pt x="167" y="0"/>
                    <a:pt x="170" y="0"/>
                  </a:cubicBezTo>
                  <a:cubicBezTo>
                    <a:pt x="173" y="0"/>
                    <a:pt x="175" y="2"/>
                    <a:pt x="175" y="5"/>
                  </a:cubicBezTo>
                  <a:lnTo>
                    <a:pt x="175" y="342"/>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5187" name="Freeform 54"/>
            <p:cNvSpPr/>
            <p:nvPr/>
          </p:nvSpPr>
          <p:spPr>
            <a:xfrm>
              <a:off x="1351737" y="0"/>
              <a:ext cx="7603" cy="255446"/>
            </a:xfrm>
            <a:custGeom>
              <a:avLst/>
              <a:gdLst>
                <a:gd name="txL" fmla="*/ 0 w 10"/>
                <a:gd name="txT" fmla="*/ 0 h 347"/>
                <a:gd name="txR" fmla="*/ 10 w 10"/>
                <a:gd name="txB" fmla="*/ 347 h 347"/>
              </a:gdLst>
              <a:ahLst/>
              <a:cxnLst>
                <a:cxn ang="0">
                  <a:pos x="7603" y="251765"/>
                </a:cxn>
                <a:cxn ang="0">
                  <a:pos x="3802" y="255446"/>
                </a:cxn>
                <a:cxn ang="0">
                  <a:pos x="0" y="251765"/>
                </a:cxn>
                <a:cxn ang="0">
                  <a:pos x="0" y="3681"/>
                </a:cxn>
                <a:cxn ang="0">
                  <a:pos x="3802" y="0"/>
                </a:cxn>
                <a:cxn ang="0">
                  <a:pos x="7603" y="3681"/>
                </a:cxn>
                <a:cxn ang="0">
                  <a:pos x="7603" y="251765"/>
                </a:cxn>
              </a:cxnLst>
              <a:rect l="txL" t="txT" r="txR" b="txB"/>
              <a:pathLst>
                <a:path w="10" h="347">
                  <a:moveTo>
                    <a:pt x="10" y="342"/>
                  </a:moveTo>
                  <a:cubicBezTo>
                    <a:pt x="10" y="346"/>
                    <a:pt x="8" y="347"/>
                    <a:pt x="5" y="347"/>
                  </a:cubicBezTo>
                  <a:cubicBezTo>
                    <a:pt x="2" y="347"/>
                    <a:pt x="0" y="346"/>
                    <a:pt x="0" y="342"/>
                  </a:cubicBezTo>
                  <a:cubicBezTo>
                    <a:pt x="0" y="5"/>
                    <a:pt x="0" y="5"/>
                    <a:pt x="0" y="5"/>
                  </a:cubicBezTo>
                  <a:cubicBezTo>
                    <a:pt x="0" y="2"/>
                    <a:pt x="2" y="0"/>
                    <a:pt x="5" y="0"/>
                  </a:cubicBezTo>
                  <a:cubicBezTo>
                    <a:pt x="8" y="0"/>
                    <a:pt x="10" y="2"/>
                    <a:pt x="10" y="5"/>
                  </a:cubicBezTo>
                  <a:lnTo>
                    <a:pt x="10" y="342"/>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5188" name="Freeform 55"/>
            <p:cNvSpPr/>
            <p:nvPr/>
          </p:nvSpPr>
          <p:spPr>
            <a:xfrm>
              <a:off x="1394311" y="0"/>
              <a:ext cx="123162" cy="256967"/>
            </a:xfrm>
            <a:custGeom>
              <a:avLst/>
              <a:gdLst>
                <a:gd name="txL" fmla="*/ 0 w 169"/>
                <a:gd name="txT" fmla="*/ 0 h 349"/>
                <a:gd name="txR" fmla="*/ 169 w 169"/>
                <a:gd name="txB" fmla="*/ 349 h 349"/>
              </a:gdLst>
              <a:ahLst/>
              <a:cxnLst>
                <a:cxn ang="0">
                  <a:pos x="122433" y="30188"/>
                </a:cxn>
                <a:cxn ang="0">
                  <a:pos x="120976" y="35342"/>
                </a:cxn>
                <a:cxn ang="0">
                  <a:pos x="115874" y="33870"/>
                </a:cxn>
                <a:cxn ang="0">
                  <a:pos x="98384" y="13990"/>
                </a:cxn>
                <a:cxn ang="0">
                  <a:pos x="73606" y="7363"/>
                </a:cxn>
                <a:cxn ang="0">
                  <a:pos x="53929" y="7363"/>
                </a:cxn>
                <a:cxn ang="0">
                  <a:pos x="21134" y="20616"/>
                </a:cxn>
                <a:cxn ang="0">
                  <a:pos x="7288" y="54486"/>
                </a:cxn>
                <a:cxn ang="0">
                  <a:pos x="7288" y="201745"/>
                </a:cxn>
                <a:cxn ang="0">
                  <a:pos x="21134" y="235614"/>
                </a:cxn>
                <a:cxn ang="0">
                  <a:pos x="53929" y="248868"/>
                </a:cxn>
                <a:cxn ang="0">
                  <a:pos x="73606" y="248868"/>
                </a:cxn>
                <a:cxn ang="0">
                  <a:pos x="115874" y="223097"/>
                </a:cxn>
                <a:cxn ang="0">
                  <a:pos x="120247" y="220889"/>
                </a:cxn>
                <a:cxn ang="0">
                  <a:pos x="122433" y="226043"/>
                </a:cxn>
                <a:cxn ang="0">
                  <a:pos x="102028" y="248131"/>
                </a:cxn>
                <a:cxn ang="0">
                  <a:pos x="73606" y="256967"/>
                </a:cxn>
                <a:cxn ang="0">
                  <a:pos x="53929" y="256967"/>
                </a:cxn>
                <a:cxn ang="0">
                  <a:pos x="16033" y="240769"/>
                </a:cxn>
                <a:cxn ang="0">
                  <a:pos x="0" y="202481"/>
                </a:cxn>
                <a:cxn ang="0">
                  <a:pos x="0" y="54486"/>
                </a:cxn>
                <a:cxn ang="0">
                  <a:pos x="16033" y="15462"/>
                </a:cxn>
                <a:cxn ang="0">
                  <a:pos x="53929" y="0"/>
                </a:cxn>
                <a:cxn ang="0">
                  <a:pos x="73606" y="0"/>
                </a:cxn>
                <a:cxn ang="0">
                  <a:pos x="102756" y="8099"/>
                </a:cxn>
                <a:cxn ang="0">
                  <a:pos x="122433" y="30188"/>
                </a:cxn>
              </a:cxnLst>
              <a:rect l="txL" t="txT" r="txR" b="txB"/>
              <a:pathLst>
                <a:path w="169" h="349">
                  <a:moveTo>
                    <a:pt x="168" y="41"/>
                  </a:moveTo>
                  <a:cubicBezTo>
                    <a:pt x="169" y="44"/>
                    <a:pt x="169" y="47"/>
                    <a:pt x="166" y="48"/>
                  </a:cubicBezTo>
                  <a:cubicBezTo>
                    <a:pt x="163" y="50"/>
                    <a:pt x="160" y="49"/>
                    <a:pt x="159" y="46"/>
                  </a:cubicBezTo>
                  <a:cubicBezTo>
                    <a:pt x="154" y="35"/>
                    <a:pt x="146" y="26"/>
                    <a:pt x="135" y="19"/>
                  </a:cubicBezTo>
                  <a:cubicBezTo>
                    <a:pt x="125" y="13"/>
                    <a:pt x="114" y="10"/>
                    <a:pt x="101" y="10"/>
                  </a:cubicBezTo>
                  <a:cubicBezTo>
                    <a:pt x="74" y="10"/>
                    <a:pt x="74" y="10"/>
                    <a:pt x="74" y="10"/>
                  </a:cubicBezTo>
                  <a:cubicBezTo>
                    <a:pt x="56" y="10"/>
                    <a:pt x="41" y="16"/>
                    <a:pt x="29" y="28"/>
                  </a:cubicBezTo>
                  <a:cubicBezTo>
                    <a:pt x="16" y="41"/>
                    <a:pt x="10" y="56"/>
                    <a:pt x="10" y="74"/>
                  </a:cubicBezTo>
                  <a:cubicBezTo>
                    <a:pt x="10" y="274"/>
                    <a:pt x="10" y="274"/>
                    <a:pt x="10" y="274"/>
                  </a:cubicBezTo>
                  <a:cubicBezTo>
                    <a:pt x="10" y="292"/>
                    <a:pt x="16" y="307"/>
                    <a:pt x="29" y="320"/>
                  </a:cubicBezTo>
                  <a:cubicBezTo>
                    <a:pt x="41" y="332"/>
                    <a:pt x="56" y="338"/>
                    <a:pt x="74" y="338"/>
                  </a:cubicBezTo>
                  <a:cubicBezTo>
                    <a:pt x="101" y="338"/>
                    <a:pt x="101" y="338"/>
                    <a:pt x="101" y="338"/>
                  </a:cubicBezTo>
                  <a:cubicBezTo>
                    <a:pt x="128" y="338"/>
                    <a:pt x="147" y="326"/>
                    <a:pt x="159" y="303"/>
                  </a:cubicBezTo>
                  <a:cubicBezTo>
                    <a:pt x="160" y="300"/>
                    <a:pt x="163" y="299"/>
                    <a:pt x="165" y="300"/>
                  </a:cubicBezTo>
                  <a:cubicBezTo>
                    <a:pt x="168" y="302"/>
                    <a:pt x="169" y="304"/>
                    <a:pt x="168" y="307"/>
                  </a:cubicBezTo>
                  <a:cubicBezTo>
                    <a:pt x="161" y="320"/>
                    <a:pt x="152" y="330"/>
                    <a:pt x="140" y="337"/>
                  </a:cubicBezTo>
                  <a:cubicBezTo>
                    <a:pt x="128" y="345"/>
                    <a:pt x="115" y="349"/>
                    <a:pt x="101" y="349"/>
                  </a:cubicBezTo>
                  <a:cubicBezTo>
                    <a:pt x="74" y="349"/>
                    <a:pt x="74" y="349"/>
                    <a:pt x="74" y="349"/>
                  </a:cubicBezTo>
                  <a:cubicBezTo>
                    <a:pt x="54" y="349"/>
                    <a:pt x="36" y="341"/>
                    <a:pt x="22" y="327"/>
                  </a:cubicBezTo>
                  <a:cubicBezTo>
                    <a:pt x="8" y="312"/>
                    <a:pt x="0" y="295"/>
                    <a:pt x="0" y="275"/>
                  </a:cubicBezTo>
                  <a:cubicBezTo>
                    <a:pt x="0" y="74"/>
                    <a:pt x="0" y="74"/>
                    <a:pt x="0" y="74"/>
                  </a:cubicBezTo>
                  <a:cubicBezTo>
                    <a:pt x="0" y="53"/>
                    <a:pt x="8" y="36"/>
                    <a:pt x="22" y="21"/>
                  </a:cubicBezTo>
                  <a:cubicBezTo>
                    <a:pt x="36" y="7"/>
                    <a:pt x="54" y="0"/>
                    <a:pt x="74" y="0"/>
                  </a:cubicBezTo>
                  <a:cubicBezTo>
                    <a:pt x="101" y="0"/>
                    <a:pt x="101" y="0"/>
                    <a:pt x="101" y="0"/>
                  </a:cubicBezTo>
                  <a:cubicBezTo>
                    <a:pt x="115" y="0"/>
                    <a:pt x="128" y="3"/>
                    <a:pt x="141" y="11"/>
                  </a:cubicBezTo>
                  <a:cubicBezTo>
                    <a:pt x="153" y="18"/>
                    <a:pt x="162" y="29"/>
                    <a:pt x="168" y="41"/>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5189" name="Freeform 56"/>
            <p:cNvSpPr/>
            <p:nvPr/>
          </p:nvSpPr>
          <p:spPr>
            <a:xfrm>
              <a:off x="1552445" y="0"/>
              <a:ext cx="124682" cy="256967"/>
            </a:xfrm>
            <a:custGeom>
              <a:avLst/>
              <a:gdLst>
                <a:gd name="txL" fmla="*/ 0 w 169"/>
                <a:gd name="txT" fmla="*/ 0 h 349"/>
                <a:gd name="txR" fmla="*/ 169 w 169"/>
                <a:gd name="txB" fmla="*/ 349 h 349"/>
              </a:gdLst>
              <a:ahLst/>
              <a:cxnLst>
                <a:cxn ang="0">
                  <a:pos x="123206" y="29452"/>
                </a:cxn>
                <a:cxn ang="0">
                  <a:pos x="122469" y="34606"/>
                </a:cxn>
                <a:cxn ang="0">
                  <a:pos x="117304" y="33870"/>
                </a:cxn>
                <a:cxn ang="0">
                  <a:pos x="62710" y="6627"/>
                </a:cxn>
                <a:cxn ang="0">
                  <a:pos x="61234" y="6627"/>
                </a:cxn>
                <a:cxn ang="0">
                  <a:pos x="22871" y="22825"/>
                </a:cxn>
                <a:cxn ang="0">
                  <a:pos x="7378" y="61112"/>
                </a:cxn>
                <a:cxn ang="0">
                  <a:pos x="33937" y="106763"/>
                </a:cxn>
                <a:cxn ang="0">
                  <a:pos x="92958" y="142841"/>
                </a:cxn>
                <a:cxn ang="0">
                  <a:pos x="123206" y="194382"/>
                </a:cxn>
                <a:cxn ang="0">
                  <a:pos x="120255" y="212053"/>
                </a:cxn>
                <a:cxn ang="0">
                  <a:pos x="98860" y="244450"/>
                </a:cxn>
                <a:cxn ang="0">
                  <a:pos x="61972" y="256967"/>
                </a:cxn>
                <a:cxn ang="0">
                  <a:pos x="60497" y="256967"/>
                </a:cxn>
                <a:cxn ang="0">
                  <a:pos x="1476" y="227515"/>
                </a:cxn>
                <a:cxn ang="0">
                  <a:pos x="1476" y="222361"/>
                </a:cxn>
                <a:cxn ang="0">
                  <a:pos x="7378" y="223097"/>
                </a:cxn>
                <a:cxn ang="0">
                  <a:pos x="60497" y="249604"/>
                </a:cxn>
                <a:cxn ang="0">
                  <a:pos x="61972" y="249604"/>
                </a:cxn>
                <a:cxn ang="0">
                  <a:pos x="100336" y="233406"/>
                </a:cxn>
                <a:cxn ang="0">
                  <a:pos x="115829" y="195118"/>
                </a:cxn>
                <a:cxn ang="0">
                  <a:pos x="89269" y="148732"/>
                </a:cxn>
                <a:cxn ang="0">
                  <a:pos x="30248" y="113389"/>
                </a:cxn>
                <a:cxn ang="0">
                  <a:pos x="0" y="61849"/>
                </a:cxn>
                <a:cxn ang="0">
                  <a:pos x="2951" y="44178"/>
                </a:cxn>
                <a:cxn ang="0">
                  <a:pos x="24346" y="11781"/>
                </a:cxn>
                <a:cxn ang="0">
                  <a:pos x="61234" y="0"/>
                </a:cxn>
                <a:cxn ang="0">
                  <a:pos x="62710" y="0"/>
                </a:cxn>
                <a:cxn ang="0">
                  <a:pos x="123206" y="29452"/>
                </a:cxn>
              </a:cxnLst>
              <a:rect l="txL" t="txT" r="txR" b="txB"/>
              <a:pathLst>
                <a:path w="169" h="349">
                  <a:moveTo>
                    <a:pt x="167" y="40"/>
                  </a:moveTo>
                  <a:cubicBezTo>
                    <a:pt x="169" y="43"/>
                    <a:pt x="169" y="45"/>
                    <a:pt x="166" y="47"/>
                  </a:cubicBezTo>
                  <a:cubicBezTo>
                    <a:pt x="163" y="49"/>
                    <a:pt x="161" y="49"/>
                    <a:pt x="159" y="46"/>
                  </a:cubicBezTo>
                  <a:cubicBezTo>
                    <a:pt x="140" y="22"/>
                    <a:pt x="116" y="9"/>
                    <a:pt x="85" y="9"/>
                  </a:cubicBezTo>
                  <a:cubicBezTo>
                    <a:pt x="83" y="9"/>
                    <a:pt x="83" y="9"/>
                    <a:pt x="83" y="9"/>
                  </a:cubicBezTo>
                  <a:cubicBezTo>
                    <a:pt x="62" y="9"/>
                    <a:pt x="45" y="17"/>
                    <a:pt x="31" y="31"/>
                  </a:cubicBezTo>
                  <a:cubicBezTo>
                    <a:pt x="17" y="45"/>
                    <a:pt x="10" y="63"/>
                    <a:pt x="10" y="83"/>
                  </a:cubicBezTo>
                  <a:cubicBezTo>
                    <a:pt x="10" y="110"/>
                    <a:pt x="22" y="131"/>
                    <a:pt x="46" y="145"/>
                  </a:cubicBezTo>
                  <a:cubicBezTo>
                    <a:pt x="126" y="194"/>
                    <a:pt x="126" y="194"/>
                    <a:pt x="126" y="194"/>
                  </a:cubicBezTo>
                  <a:cubicBezTo>
                    <a:pt x="153" y="210"/>
                    <a:pt x="167" y="234"/>
                    <a:pt x="167" y="264"/>
                  </a:cubicBezTo>
                  <a:cubicBezTo>
                    <a:pt x="167" y="272"/>
                    <a:pt x="166" y="280"/>
                    <a:pt x="163" y="288"/>
                  </a:cubicBezTo>
                  <a:cubicBezTo>
                    <a:pt x="158" y="306"/>
                    <a:pt x="149" y="321"/>
                    <a:pt x="134" y="332"/>
                  </a:cubicBezTo>
                  <a:cubicBezTo>
                    <a:pt x="120" y="343"/>
                    <a:pt x="103" y="349"/>
                    <a:pt x="84" y="349"/>
                  </a:cubicBezTo>
                  <a:cubicBezTo>
                    <a:pt x="82" y="349"/>
                    <a:pt x="82" y="349"/>
                    <a:pt x="82" y="349"/>
                  </a:cubicBezTo>
                  <a:cubicBezTo>
                    <a:pt x="49" y="349"/>
                    <a:pt x="22" y="335"/>
                    <a:pt x="2" y="309"/>
                  </a:cubicBezTo>
                  <a:cubicBezTo>
                    <a:pt x="0" y="306"/>
                    <a:pt x="0" y="304"/>
                    <a:pt x="2" y="302"/>
                  </a:cubicBezTo>
                  <a:cubicBezTo>
                    <a:pt x="5" y="300"/>
                    <a:pt x="8" y="300"/>
                    <a:pt x="10" y="303"/>
                  </a:cubicBezTo>
                  <a:cubicBezTo>
                    <a:pt x="28" y="327"/>
                    <a:pt x="52" y="339"/>
                    <a:pt x="82" y="339"/>
                  </a:cubicBezTo>
                  <a:cubicBezTo>
                    <a:pt x="84" y="339"/>
                    <a:pt x="84" y="339"/>
                    <a:pt x="84" y="339"/>
                  </a:cubicBezTo>
                  <a:cubicBezTo>
                    <a:pt x="105" y="339"/>
                    <a:pt x="123" y="332"/>
                    <a:pt x="136" y="317"/>
                  </a:cubicBezTo>
                  <a:cubicBezTo>
                    <a:pt x="150" y="303"/>
                    <a:pt x="157" y="285"/>
                    <a:pt x="157" y="265"/>
                  </a:cubicBezTo>
                  <a:cubicBezTo>
                    <a:pt x="157" y="237"/>
                    <a:pt x="145" y="217"/>
                    <a:pt x="121" y="202"/>
                  </a:cubicBezTo>
                  <a:cubicBezTo>
                    <a:pt x="41" y="154"/>
                    <a:pt x="41" y="154"/>
                    <a:pt x="41" y="154"/>
                  </a:cubicBezTo>
                  <a:cubicBezTo>
                    <a:pt x="14" y="138"/>
                    <a:pt x="0" y="114"/>
                    <a:pt x="0" y="84"/>
                  </a:cubicBezTo>
                  <a:cubicBezTo>
                    <a:pt x="0" y="76"/>
                    <a:pt x="1" y="68"/>
                    <a:pt x="4" y="60"/>
                  </a:cubicBezTo>
                  <a:cubicBezTo>
                    <a:pt x="9" y="42"/>
                    <a:pt x="19" y="27"/>
                    <a:pt x="33" y="16"/>
                  </a:cubicBezTo>
                  <a:cubicBezTo>
                    <a:pt x="48" y="5"/>
                    <a:pt x="64" y="0"/>
                    <a:pt x="83" y="0"/>
                  </a:cubicBezTo>
                  <a:cubicBezTo>
                    <a:pt x="85" y="0"/>
                    <a:pt x="85" y="0"/>
                    <a:pt x="85" y="0"/>
                  </a:cubicBezTo>
                  <a:cubicBezTo>
                    <a:pt x="119" y="0"/>
                    <a:pt x="146" y="13"/>
                    <a:pt x="167" y="40"/>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grpSp>
      <p:sp>
        <p:nvSpPr>
          <p:cNvPr id="5129" name="Freeform 57"/>
          <p:cNvSpPr/>
          <p:nvPr/>
        </p:nvSpPr>
        <p:spPr>
          <a:xfrm>
            <a:off x="11012488" y="6043613"/>
            <a:ext cx="666750" cy="620712"/>
          </a:xfrm>
          <a:custGeom>
            <a:avLst/>
            <a:gdLst>
              <a:gd name="txL" fmla="*/ 0 w 1021"/>
              <a:gd name="txT" fmla="*/ 0 h 1021"/>
              <a:gd name="txR" fmla="*/ 1021 w 1021"/>
              <a:gd name="txB" fmla="*/ 1021 h 1021"/>
            </a:gdLst>
            <a:ahLst/>
            <a:cxnLst>
              <a:cxn ang="0">
                <a:pos x="642588" y="620712"/>
              </a:cxn>
              <a:cxn ang="0">
                <a:pos x="24162" y="620712"/>
              </a:cxn>
              <a:cxn ang="0">
                <a:pos x="0" y="598218"/>
              </a:cxn>
              <a:cxn ang="0">
                <a:pos x="0" y="22494"/>
              </a:cxn>
              <a:cxn ang="0">
                <a:pos x="24162" y="0"/>
              </a:cxn>
              <a:cxn ang="0">
                <a:pos x="642588" y="0"/>
              </a:cxn>
              <a:cxn ang="0">
                <a:pos x="666750" y="22494"/>
              </a:cxn>
              <a:cxn ang="0">
                <a:pos x="666750" y="598218"/>
              </a:cxn>
              <a:cxn ang="0">
                <a:pos x="642588" y="620712"/>
              </a:cxn>
            </a:cxnLst>
            <a:rect l="txL" t="txT" r="txR" b="txB"/>
            <a:pathLst>
              <a:path w="1021" h="1021">
                <a:moveTo>
                  <a:pt x="984" y="1021"/>
                </a:moveTo>
                <a:cubicBezTo>
                  <a:pt x="37" y="1021"/>
                  <a:pt x="37" y="1021"/>
                  <a:pt x="37" y="1021"/>
                </a:cubicBezTo>
                <a:cubicBezTo>
                  <a:pt x="17" y="1021"/>
                  <a:pt x="0" y="1005"/>
                  <a:pt x="0" y="984"/>
                </a:cubicBezTo>
                <a:cubicBezTo>
                  <a:pt x="0" y="37"/>
                  <a:pt x="0" y="37"/>
                  <a:pt x="0" y="37"/>
                </a:cubicBezTo>
                <a:cubicBezTo>
                  <a:pt x="0" y="17"/>
                  <a:pt x="17" y="0"/>
                  <a:pt x="37" y="0"/>
                </a:cubicBezTo>
                <a:cubicBezTo>
                  <a:pt x="984" y="0"/>
                  <a:pt x="984" y="0"/>
                  <a:pt x="984" y="0"/>
                </a:cubicBezTo>
                <a:cubicBezTo>
                  <a:pt x="1004" y="0"/>
                  <a:pt x="1021" y="17"/>
                  <a:pt x="1021" y="37"/>
                </a:cubicBezTo>
                <a:cubicBezTo>
                  <a:pt x="1021" y="984"/>
                  <a:pt x="1021" y="984"/>
                  <a:pt x="1021" y="984"/>
                </a:cubicBezTo>
                <a:cubicBezTo>
                  <a:pt x="1021" y="1005"/>
                  <a:pt x="1004" y="1021"/>
                  <a:pt x="984" y="1021"/>
                </a:cubicBezTo>
                <a:close/>
              </a:path>
            </a:pathLst>
          </a:custGeom>
          <a:noFill/>
          <a:ln w="12700" cap="rnd" cmpd="sng">
            <a:solidFill>
              <a:schemeClr val="bg1">
                <a:alpha val="100000"/>
              </a:schemeClr>
            </a:solidFill>
            <a:prstDash val="solid"/>
            <a:miter lim="800000"/>
            <a:headEnd type="none" w="med" len="med"/>
            <a:tailEnd type="none" w="med" len="me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5130" name="Line 58"/>
          <p:cNvSpPr/>
          <p:nvPr/>
        </p:nvSpPr>
        <p:spPr>
          <a:xfrm>
            <a:off x="11118850" y="5988050"/>
            <a:ext cx="0" cy="107950"/>
          </a:xfrm>
          <a:prstGeom prst="line">
            <a:avLst/>
          </a:prstGeom>
          <a:ln w="12700" cap="rnd" cmpd="sng">
            <a:solidFill>
              <a:schemeClr val="bg1"/>
            </a:solidFill>
            <a:prstDash val="solid"/>
            <a:headEnd type="none" w="med" len="med"/>
            <a:tailEnd type="none" w="med" len="med"/>
          </a:ln>
        </p:spPr>
      </p:sp>
      <p:sp>
        <p:nvSpPr>
          <p:cNvPr id="5131" name="Line 59"/>
          <p:cNvSpPr/>
          <p:nvPr/>
        </p:nvSpPr>
        <p:spPr>
          <a:xfrm>
            <a:off x="11572875" y="5988050"/>
            <a:ext cx="0" cy="107950"/>
          </a:xfrm>
          <a:prstGeom prst="line">
            <a:avLst/>
          </a:prstGeom>
          <a:ln w="12700" cap="rnd" cmpd="sng">
            <a:solidFill>
              <a:schemeClr val="bg1"/>
            </a:solidFill>
            <a:prstDash val="solid"/>
            <a:headEnd type="none" w="med" len="med"/>
            <a:tailEnd type="none" w="med" len="med"/>
          </a:ln>
        </p:spPr>
      </p:sp>
      <p:sp>
        <p:nvSpPr>
          <p:cNvPr id="5132" name="Line 62"/>
          <p:cNvSpPr/>
          <p:nvPr/>
        </p:nvSpPr>
        <p:spPr>
          <a:xfrm>
            <a:off x="11063288" y="6156325"/>
            <a:ext cx="566737" cy="0"/>
          </a:xfrm>
          <a:prstGeom prst="line">
            <a:avLst/>
          </a:prstGeom>
          <a:ln w="12700" cap="rnd" cmpd="sng">
            <a:solidFill>
              <a:schemeClr val="bg1"/>
            </a:solidFill>
            <a:prstDash val="solid"/>
            <a:headEnd type="none" w="med" len="med"/>
            <a:tailEnd type="none" w="med" len="med"/>
          </a:ln>
        </p:spPr>
      </p:sp>
      <p:sp>
        <p:nvSpPr>
          <p:cNvPr id="5133" name="Text Box 33"/>
          <p:cNvSpPr txBox="1"/>
          <p:nvPr/>
        </p:nvSpPr>
        <p:spPr>
          <a:xfrm>
            <a:off x="11066463" y="6181725"/>
            <a:ext cx="665162" cy="461665"/>
          </a:xfrm>
          <a:prstGeom prst="rect">
            <a:avLst/>
          </a:prstGeom>
          <a:noFill/>
          <a:ln w="9525">
            <a:noFill/>
          </a:ln>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rgbClr val="FFFFFF"/>
                </a:solidFill>
                <a:effectLst/>
                <a:uLnTx/>
                <a:uFillTx/>
                <a:latin typeface="Meiryo UI" panose="020B0604030504040204" pitchFamily="34" charset="-128"/>
                <a:ea typeface="Meiryo UI" panose="020B0604030504040204" pitchFamily="34" charset="-128"/>
                <a:cs typeface="+mn-cs"/>
              </a:rPr>
              <a:t>03</a:t>
            </a:r>
            <a:endParaRPr kumimoji="0" lang="zh-CN" altLang="en-US" sz="1800" b="0" i="0" u="none" strike="noStrike" kern="1200" cap="none" spc="0" normalizeH="0" baseline="0" noProof="0" dirty="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38" name="TextBox 64"/>
          <p:cNvSpPr txBox="1"/>
          <p:nvPr/>
        </p:nvSpPr>
        <p:spPr>
          <a:xfrm>
            <a:off x="884238" y="332500"/>
            <a:ext cx="1723549" cy="400110"/>
          </a:xfrm>
          <a:prstGeom prst="rect">
            <a:avLst/>
          </a:prstGeom>
          <a:noFill/>
          <a:ln w="9525">
            <a:noFill/>
          </a:ln>
        </p:spPr>
        <p:txBody>
          <a:bodyPr wrap="none">
            <a:spAutoFit/>
          </a:bodyPr>
          <a:lstStyle/>
          <a:p>
            <a:r>
              <a:rPr lang="zh-CN" altLang="en-US" sz="2000" dirty="0">
                <a:solidFill>
                  <a:srgbClr val="F8F8F8"/>
                </a:solidFill>
                <a:latin typeface="微软雅黑" panose="020B0503020204020204" pitchFamily="34" charset="-122"/>
                <a:ea typeface="微软雅黑" panose="020B0503020204020204" pitchFamily="34" charset="-122"/>
              </a:rPr>
              <a:t>三、研究现状</a:t>
            </a:r>
          </a:p>
        </p:txBody>
      </p:sp>
      <p:pic>
        <p:nvPicPr>
          <p:cNvPr id="3" name="图片 2">
            <a:extLst>
              <a:ext uri="{FF2B5EF4-FFF2-40B4-BE49-F238E27FC236}">
                <a16:creationId xmlns:a16="http://schemas.microsoft.com/office/drawing/2014/main" id="{9B5553AE-CD5B-786A-4B8D-BC8425B64A85}"/>
              </a:ext>
            </a:extLst>
          </p:cNvPr>
          <p:cNvPicPr>
            <a:picLocks noChangeAspect="1"/>
          </p:cNvPicPr>
          <p:nvPr/>
        </p:nvPicPr>
        <p:blipFill>
          <a:blip r:embed="rId3"/>
          <a:stretch>
            <a:fillRect/>
          </a:stretch>
        </p:blipFill>
        <p:spPr>
          <a:xfrm>
            <a:off x="589504" y="1088367"/>
            <a:ext cx="9027791" cy="444234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7" name="TIMELINE"/>
          <p:cNvGrpSpPr/>
          <p:nvPr/>
        </p:nvGrpSpPr>
        <p:grpSpPr>
          <a:xfrm>
            <a:off x="9346292" y="6062610"/>
            <a:ext cx="1570038" cy="349250"/>
            <a:chOff x="0" y="0"/>
            <a:chExt cx="1775962" cy="424224"/>
          </a:xfrm>
        </p:grpSpPr>
        <p:sp>
          <p:nvSpPr>
            <p:cNvPr id="6210" name="Freeform 37"/>
            <p:cNvSpPr/>
            <p:nvPr/>
          </p:nvSpPr>
          <p:spPr>
            <a:xfrm>
              <a:off x="0" y="1520"/>
              <a:ext cx="217434" cy="422703"/>
            </a:xfrm>
            <a:custGeom>
              <a:avLst/>
              <a:gdLst>
                <a:gd name="txL" fmla="*/ 0 w 296"/>
                <a:gd name="txT" fmla="*/ 0 h 573"/>
                <a:gd name="txR" fmla="*/ 296 w 296"/>
                <a:gd name="txB" fmla="*/ 573 h 573"/>
              </a:gdLst>
              <a:ahLst/>
              <a:cxnLst>
                <a:cxn ang="0">
                  <a:pos x="217434" y="11066"/>
                </a:cxn>
                <a:cxn ang="0">
                  <a:pos x="206415" y="22869"/>
                </a:cxn>
                <a:cxn ang="0">
                  <a:pos x="122674" y="22869"/>
                </a:cxn>
                <a:cxn ang="0">
                  <a:pos x="120470" y="25820"/>
                </a:cxn>
                <a:cxn ang="0">
                  <a:pos x="120470" y="410900"/>
                </a:cxn>
                <a:cxn ang="0">
                  <a:pos x="109452" y="422703"/>
                </a:cxn>
                <a:cxn ang="0">
                  <a:pos x="97698" y="410900"/>
                </a:cxn>
                <a:cxn ang="0">
                  <a:pos x="97698" y="25820"/>
                </a:cxn>
                <a:cxn ang="0">
                  <a:pos x="94760" y="22869"/>
                </a:cxn>
                <a:cxn ang="0">
                  <a:pos x="11753" y="22869"/>
                </a:cxn>
                <a:cxn ang="0">
                  <a:pos x="0" y="11066"/>
                </a:cxn>
                <a:cxn ang="0">
                  <a:pos x="11753" y="0"/>
                </a:cxn>
                <a:cxn ang="0">
                  <a:pos x="206415" y="0"/>
                </a:cxn>
                <a:cxn ang="0">
                  <a:pos x="217434" y="11066"/>
                </a:cxn>
              </a:cxnLst>
              <a:rect l="txL" t="txT" r="txR" b="txB"/>
              <a:pathLst>
                <a:path w="296" h="573">
                  <a:moveTo>
                    <a:pt x="296" y="15"/>
                  </a:moveTo>
                  <a:cubicBezTo>
                    <a:pt x="296" y="26"/>
                    <a:pt x="291" y="31"/>
                    <a:pt x="281" y="31"/>
                  </a:cubicBezTo>
                  <a:cubicBezTo>
                    <a:pt x="167" y="31"/>
                    <a:pt x="167" y="31"/>
                    <a:pt x="167" y="31"/>
                  </a:cubicBezTo>
                  <a:cubicBezTo>
                    <a:pt x="165" y="31"/>
                    <a:pt x="164" y="32"/>
                    <a:pt x="164" y="35"/>
                  </a:cubicBezTo>
                  <a:cubicBezTo>
                    <a:pt x="164" y="557"/>
                    <a:pt x="164" y="557"/>
                    <a:pt x="164" y="557"/>
                  </a:cubicBezTo>
                  <a:cubicBezTo>
                    <a:pt x="164" y="567"/>
                    <a:pt x="159" y="573"/>
                    <a:pt x="149" y="573"/>
                  </a:cubicBezTo>
                  <a:cubicBezTo>
                    <a:pt x="138" y="573"/>
                    <a:pt x="133" y="567"/>
                    <a:pt x="133" y="557"/>
                  </a:cubicBezTo>
                  <a:cubicBezTo>
                    <a:pt x="133" y="35"/>
                    <a:pt x="133" y="35"/>
                    <a:pt x="133" y="35"/>
                  </a:cubicBezTo>
                  <a:cubicBezTo>
                    <a:pt x="133" y="32"/>
                    <a:pt x="132" y="31"/>
                    <a:pt x="129" y="31"/>
                  </a:cubicBezTo>
                  <a:cubicBezTo>
                    <a:pt x="16" y="31"/>
                    <a:pt x="16" y="31"/>
                    <a:pt x="16" y="31"/>
                  </a:cubicBezTo>
                  <a:cubicBezTo>
                    <a:pt x="5" y="31"/>
                    <a:pt x="0" y="26"/>
                    <a:pt x="0" y="15"/>
                  </a:cubicBezTo>
                  <a:cubicBezTo>
                    <a:pt x="0" y="5"/>
                    <a:pt x="5" y="0"/>
                    <a:pt x="16" y="0"/>
                  </a:cubicBezTo>
                  <a:cubicBezTo>
                    <a:pt x="281" y="0"/>
                    <a:pt x="281" y="0"/>
                    <a:pt x="281" y="0"/>
                  </a:cubicBezTo>
                  <a:cubicBezTo>
                    <a:pt x="291" y="0"/>
                    <a:pt x="296" y="5"/>
                    <a:pt x="296" y="15"/>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6211" name="Freeform 38"/>
            <p:cNvSpPr/>
            <p:nvPr/>
          </p:nvSpPr>
          <p:spPr>
            <a:xfrm>
              <a:off x="275214" y="1520"/>
              <a:ext cx="22808" cy="422703"/>
            </a:xfrm>
            <a:custGeom>
              <a:avLst/>
              <a:gdLst>
                <a:gd name="txL" fmla="*/ 0 w 31"/>
                <a:gd name="txT" fmla="*/ 0 h 573"/>
                <a:gd name="txR" fmla="*/ 31 w 31"/>
                <a:gd name="txB" fmla="*/ 573 h 573"/>
              </a:gdLst>
              <a:ahLst/>
              <a:cxnLst>
                <a:cxn ang="0">
                  <a:pos x="22808" y="410900"/>
                </a:cxn>
                <a:cxn ang="0">
                  <a:pos x="11036" y="422703"/>
                </a:cxn>
                <a:cxn ang="0">
                  <a:pos x="0" y="410900"/>
                </a:cxn>
                <a:cxn ang="0">
                  <a:pos x="0" y="11066"/>
                </a:cxn>
                <a:cxn ang="0">
                  <a:pos x="11036" y="0"/>
                </a:cxn>
                <a:cxn ang="0">
                  <a:pos x="22808" y="11066"/>
                </a:cxn>
                <a:cxn ang="0">
                  <a:pos x="22808" y="410900"/>
                </a:cxn>
              </a:cxnLst>
              <a:rect l="txL" t="txT" r="txR" b="txB"/>
              <a:pathLst>
                <a:path w="31" h="573">
                  <a:moveTo>
                    <a:pt x="31" y="557"/>
                  </a:moveTo>
                  <a:cubicBezTo>
                    <a:pt x="31" y="567"/>
                    <a:pt x="25" y="573"/>
                    <a:pt x="15" y="573"/>
                  </a:cubicBezTo>
                  <a:cubicBezTo>
                    <a:pt x="5" y="573"/>
                    <a:pt x="0" y="567"/>
                    <a:pt x="0" y="557"/>
                  </a:cubicBezTo>
                  <a:cubicBezTo>
                    <a:pt x="0" y="15"/>
                    <a:pt x="0" y="15"/>
                    <a:pt x="0" y="15"/>
                  </a:cubicBezTo>
                  <a:cubicBezTo>
                    <a:pt x="0" y="5"/>
                    <a:pt x="5" y="0"/>
                    <a:pt x="15" y="0"/>
                  </a:cubicBezTo>
                  <a:cubicBezTo>
                    <a:pt x="25" y="0"/>
                    <a:pt x="31" y="5"/>
                    <a:pt x="31" y="15"/>
                  </a:cubicBezTo>
                  <a:lnTo>
                    <a:pt x="31" y="557"/>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6212" name="Freeform 39"/>
            <p:cNvSpPr/>
            <p:nvPr/>
          </p:nvSpPr>
          <p:spPr>
            <a:xfrm>
              <a:off x="355800" y="0"/>
              <a:ext cx="302583" cy="424224"/>
            </a:xfrm>
            <a:custGeom>
              <a:avLst/>
              <a:gdLst>
                <a:gd name="txL" fmla="*/ 0 w 410"/>
                <a:gd name="txT" fmla="*/ 0 h 575"/>
                <a:gd name="txR" fmla="*/ 410 w 410"/>
                <a:gd name="txB" fmla="*/ 575 h 575"/>
              </a:gdLst>
              <a:ahLst/>
              <a:cxnLst>
                <a:cxn ang="0">
                  <a:pos x="302583" y="412420"/>
                </a:cxn>
                <a:cxn ang="0">
                  <a:pos x="291513" y="424224"/>
                </a:cxn>
                <a:cxn ang="0">
                  <a:pos x="280443" y="412420"/>
                </a:cxn>
                <a:cxn ang="0">
                  <a:pos x="280443" y="67876"/>
                </a:cxn>
                <a:cxn ang="0">
                  <a:pos x="278967" y="67138"/>
                </a:cxn>
                <a:cxn ang="0">
                  <a:pos x="277491" y="67876"/>
                </a:cxn>
                <a:cxn ang="0">
                  <a:pos x="161624" y="303228"/>
                </a:cxn>
                <a:cxn ang="0">
                  <a:pos x="151292" y="309868"/>
                </a:cxn>
                <a:cxn ang="0">
                  <a:pos x="140959" y="303228"/>
                </a:cxn>
                <a:cxn ang="0">
                  <a:pos x="25092" y="67876"/>
                </a:cxn>
                <a:cxn ang="0">
                  <a:pos x="24354" y="67138"/>
                </a:cxn>
                <a:cxn ang="0">
                  <a:pos x="22878" y="67876"/>
                </a:cxn>
                <a:cxn ang="0">
                  <a:pos x="22878" y="412420"/>
                </a:cxn>
                <a:cxn ang="0">
                  <a:pos x="11808" y="424224"/>
                </a:cxn>
                <a:cxn ang="0">
                  <a:pos x="0" y="412420"/>
                </a:cxn>
                <a:cxn ang="0">
                  <a:pos x="0" y="12542"/>
                </a:cxn>
                <a:cxn ang="0">
                  <a:pos x="8856" y="1476"/>
                </a:cxn>
                <a:cxn ang="0">
                  <a:pos x="22140" y="8853"/>
                </a:cxn>
                <a:cxn ang="0">
                  <a:pos x="149815" y="270028"/>
                </a:cxn>
                <a:cxn ang="0">
                  <a:pos x="152768" y="270028"/>
                </a:cxn>
                <a:cxn ang="0">
                  <a:pos x="281181" y="8853"/>
                </a:cxn>
                <a:cxn ang="0">
                  <a:pos x="293727" y="1476"/>
                </a:cxn>
                <a:cxn ang="0">
                  <a:pos x="302583" y="12542"/>
                </a:cxn>
                <a:cxn ang="0">
                  <a:pos x="302583" y="412420"/>
                </a:cxn>
              </a:cxnLst>
              <a:rect l="txL" t="txT" r="txR" b="txB"/>
              <a:pathLst>
                <a:path w="410" h="575">
                  <a:moveTo>
                    <a:pt x="410" y="559"/>
                  </a:moveTo>
                  <a:cubicBezTo>
                    <a:pt x="410" y="569"/>
                    <a:pt x="405" y="575"/>
                    <a:pt x="395" y="575"/>
                  </a:cubicBezTo>
                  <a:cubicBezTo>
                    <a:pt x="385" y="575"/>
                    <a:pt x="380" y="569"/>
                    <a:pt x="380" y="559"/>
                  </a:cubicBezTo>
                  <a:cubicBezTo>
                    <a:pt x="380" y="92"/>
                    <a:pt x="380" y="92"/>
                    <a:pt x="380" y="92"/>
                  </a:cubicBezTo>
                  <a:cubicBezTo>
                    <a:pt x="380" y="92"/>
                    <a:pt x="379" y="91"/>
                    <a:pt x="378" y="91"/>
                  </a:cubicBezTo>
                  <a:cubicBezTo>
                    <a:pt x="377" y="91"/>
                    <a:pt x="376" y="91"/>
                    <a:pt x="376" y="92"/>
                  </a:cubicBezTo>
                  <a:cubicBezTo>
                    <a:pt x="219" y="411"/>
                    <a:pt x="219" y="411"/>
                    <a:pt x="219" y="411"/>
                  </a:cubicBezTo>
                  <a:cubicBezTo>
                    <a:pt x="216" y="417"/>
                    <a:pt x="211" y="420"/>
                    <a:pt x="205" y="420"/>
                  </a:cubicBezTo>
                  <a:cubicBezTo>
                    <a:pt x="199" y="420"/>
                    <a:pt x="194" y="417"/>
                    <a:pt x="191" y="411"/>
                  </a:cubicBezTo>
                  <a:cubicBezTo>
                    <a:pt x="34" y="92"/>
                    <a:pt x="34" y="92"/>
                    <a:pt x="34" y="92"/>
                  </a:cubicBezTo>
                  <a:cubicBezTo>
                    <a:pt x="34" y="91"/>
                    <a:pt x="33" y="91"/>
                    <a:pt x="33" y="91"/>
                  </a:cubicBezTo>
                  <a:cubicBezTo>
                    <a:pt x="31" y="91"/>
                    <a:pt x="31" y="92"/>
                    <a:pt x="31" y="92"/>
                  </a:cubicBezTo>
                  <a:cubicBezTo>
                    <a:pt x="31" y="559"/>
                    <a:pt x="31" y="559"/>
                    <a:pt x="31" y="559"/>
                  </a:cubicBezTo>
                  <a:cubicBezTo>
                    <a:pt x="31" y="569"/>
                    <a:pt x="26" y="575"/>
                    <a:pt x="16" y="575"/>
                  </a:cubicBezTo>
                  <a:cubicBezTo>
                    <a:pt x="5" y="575"/>
                    <a:pt x="0" y="569"/>
                    <a:pt x="0" y="559"/>
                  </a:cubicBezTo>
                  <a:cubicBezTo>
                    <a:pt x="0" y="17"/>
                    <a:pt x="0" y="17"/>
                    <a:pt x="0" y="17"/>
                  </a:cubicBezTo>
                  <a:cubicBezTo>
                    <a:pt x="0" y="9"/>
                    <a:pt x="4" y="4"/>
                    <a:pt x="12" y="2"/>
                  </a:cubicBezTo>
                  <a:cubicBezTo>
                    <a:pt x="20" y="0"/>
                    <a:pt x="26" y="4"/>
                    <a:pt x="30" y="12"/>
                  </a:cubicBezTo>
                  <a:cubicBezTo>
                    <a:pt x="203" y="366"/>
                    <a:pt x="203" y="366"/>
                    <a:pt x="203" y="366"/>
                  </a:cubicBezTo>
                  <a:cubicBezTo>
                    <a:pt x="204" y="368"/>
                    <a:pt x="206" y="368"/>
                    <a:pt x="207" y="366"/>
                  </a:cubicBezTo>
                  <a:cubicBezTo>
                    <a:pt x="381" y="12"/>
                    <a:pt x="381" y="12"/>
                    <a:pt x="381" y="12"/>
                  </a:cubicBezTo>
                  <a:cubicBezTo>
                    <a:pt x="385" y="4"/>
                    <a:pt x="390" y="0"/>
                    <a:pt x="398" y="2"/>
                  </a:cubicBezTo>
                  <a:cubicBezTo>
                    <a:pt x="406" y="4"/>
                    <a:pt x="410" y="9"/>
                    <a:pt x="410" y="17"/>
                  </a:cubicBezTo>
                  <a:lnTo>
                    <a:pt x="410" y="559"/>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6213" name="Freeform 40"/>
            <p:cNvSpPr/>
            <p:nvPr/>
          </p:nvSpPr>
          <p:spPr>
            <a:xfrm>
              <a:off x="717683" y="1520"/>
              <a:ext cx="194626" cy="422703"/>
            </a:xfrm>
            <a:custGeom>
              <a:avLst/>
              <a:gdLst>
                <a:gd name="txL" fmla="*/ 0 w 265"/>
                <a:gd name="txT" fmla="*/ 0 h 573"/>
                <a:gd name="txR" fmla="*/ 265 w 265"/>
                <a:gd name="txB" fmla="*/ 573 h 573"/>
              </a:gdLst>
              <a:ahLst/>
              <a:cxnLst>
                <a:cxn ang="0">
                  <a:pos x="194626" y="410900"/>
                </a:cxn>
                <a:cxn ang="0">
                  <a:pos x="182875" y="422703"/>
                </a:cxn>
                <a:cxn ang="0">
                  <a:pos x="11751" y="422703"/>
                </a:cxn>
                <a:cxn ang="0">
                  <a:pos x="0" y="410900"/>
                </a:cxn>
                <a:cxn ang="0">
                  <a:pos x="0" y="11066"/>
                </a:cxn>
                <a:cxn ang="0">
                  <a:pos x="11751" y="0"/>
                </a:cxn>
                <a:cxn ang="0">
                  <a:pos x="182875" y="0"/>
                </a:cxn>
                <a:cxn ang="0">
                  <a:pos x="194626" y="11066"/>
                </a:cxn>
                <a:cxn ang="0">
                  <a:pos x="182875" y="22869"/>
                </a:cxn>
                <a:cxn ang="0">
                  <a:pos x="24971" y="22869"/>
                </a:cxn>
                <a:cxn ang="0">
                  <a:pos x="22033" y="25820"/>
                </a:cxn>
                <a:cxn ang="0">
                  <a:pos x="22033" y="196229"/>
                </a:cxn>
                <a:cxn ang="0">
                  <a:pos x="24971" y="199917"/>
                </a:cxn>
                <a:cxn ang="0">
                  <a:pos x="160107" y="199917"/>
                </a:cxn>
                <a:cxn ang="0">
                  <a:pos x="171858" y="210983"/>
                </a:cxn>
                <a:cxn ang="0">
                  <a:pos x="160107" y="222786"/>
                </a:cxn>
                <a:cxn ang="0">
                  <a:pos x="24971" y="222786"/>
                </a:cxn>
                <a:cxn ang="0">
                  <a:pos x="22033" y="224999"/>
                </a:cxn>
                <a:cxn ang="0">
                  <a:pos x="22033" y="396883"/>
                </a:cxn>
                <a:cxn ang="0">
                  <a:pos x="24971" y="399834"/>
                </a:cxn>
                <a:cxn ang="0">
                  <a:pos x="182875" y="399834"/>
                </a:cxn>
                <a:cxn ang="0">
                  <a:pos x="194626" y="410900"/>
                </a:cxn>
              </a:cxnLst>
              <a:rect l="txL" t="txT" r="txR" b="txB"/>
              <a:pathLst>
                <a:path w="265" h="573">
                  <a:moveTo>
                    <a:pt x="265" y="557"/>
                  </a:moveTo>
                  <a:cubicBezTo>
                    <a:pt x="265" y="568"/>
                    <a:pt x="260" y="573"/>
                    <a:pt x="249" y="573"/>
                  </a:cubicBezTo>
                  <a:cubicBezTo>
                    <a:pt x="16" y="573"/>
                    <a:pt x="16" y="573"/>
                    <a:pt x="16" y="573"/>
                  </a:cubicBezTo>
                  <a:cubicBezTo>
                    <a:pt x="5" y="573"/>
                    <a:pt x="0" y="567"/>
                    <a:pt x="0" y="557"/>
                  </a:cubicBezTo>
                  <a:cubicBezTo>
                    <a:pt x="0" y="15"/>
                    <a:pt x="0" y="15"/>
                    <a:pt x="0" y="15"/>
                  </a:cubicBezTo>
                  <a:cubicBezTo>
                    <a:pt x="0" y="5"/>
                    <a:pt x="5" y="0"/>
                    <a:pt x="16" y="0"/>
                  </a:cubicBezTo>
                  <a:cubicBezTo>
                    <a:pt x="249" y="0"/>
                    <a:pt x="249" y="0"/>
                    <a:pt x="249" y="0"/>
                  </a:cubicBezTo>
                  <a:cubicBezTo>
                    <a:pt x="260" y="0"/>
                    <a:pt x="265" y="5"/>
                    <a:pt x="265" y="15"/>
                  </a:cubicBezTo>
                  <a:cubicBezTo>
                    <a:pt x="265" y="26"/>
                    <a:pt x="260" y="31"/>
                    <a:pt x="249" y="31"/>
                  </a:cubicBezTo>
                  <a:cubicBezTo>
                    <a:pt x="34" y="31"/>
                    <a:pt x="34" y="31"/>
                    <a:pt x="34" y="31"/>
                  </a:cubicBezTo>
                  <a:cubicBezTo>
                    <a:pt x="32" y="31"/>
                    <a:pt x="30" y="32"/>
                    <a:pt x="30" y="35"/>
                  </a:cubicBezTo>
                  <a:cubicBezTo>
                    <a:pt x="30" y="266"/>
                    <a:pt x="30" y="266"/>
                    <a:pt x="30" y="266"/>
                  </a:cubicBezTo>
                  <a:cubicBezTo>
                    <a:pt x="30" y="269"/>
                    <a:pt x="32" y="271"/>
                    <a:pt x="34" y="271"/>
                  </a:cubicBezTo>
                  <a:cubicBezTo>
                    <a:pt x="218" y="271"/>
                    <a:pt x="218" y="271"/>
                    <a:pt x="218" y="271"/>
                  </a:cubicBezTo>
                  <a:cubicBezTo>
                    <a:pt x="228" y="271"/>
                    <a:pt x="234" y="276"/>
                    <a:pt x="234" y="286"/>
                  </a:cubicBezTo>
                  <a:cubicBezTo>
                    <a:pt x="234" y="296"/>
                    <a:pt x="228" y="302"/>
                    <a:pt x="218" y="302"/>
                  </a:cubicBezTo>
                  <a:cubicBezTo>
                    <a:pt x="34" y="302"/>
                    <a:pt x="34" y="302"/>
                    <a:pt x="34" y="302"/>
                  </a:cubicBezTo>
                  <a:cubicBezTo>
                    <a:pt x="32" y="302"/>
                    <a:pt x="30" y="303"/>
                    <a:pt x="30" y="305"/>
                  </a:cubicBezTo>
                  <a:cubicBezTo>
                    <a:pt x="30" y="538"/>
                    <a:pt x="30" y="538"/>
                    <a:pt x="30" y="538"/>
                  </a:cubicBezTo>
                  <a:cubicBezTo>
                    <a:pt x="30" y="540"/>
                    <a:pt x="32" y="542"/>
                    <a:pt x="34" y="542"/>
                  </a:cubicBezTo>
                  <a:cubicBezTo>
                    <a:pt x="249" y="542"/>
                    <a:pt x="249" y="542"/>
                    <a:pt x="249" y="542"/>
                  </a:cubicBezTo>
                  <a:cubicBezTo>
                    <a:pt x="260" y="542"/>
                    <a:pt x="265" y="547"/>
                    <a:pt x="265" y="557"/>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6214" name="Freeform 41"/>
            <p:cNvSpPr/>
            <p:nvPr/>
          </p:nvSpPr>
          <p:spPr>
            <a:xfrm>
              <a:off x="970088" y="1520"/>
              <a:ext cx="194626" cy="422703"/>
            </a:xfrm>
            <a:custGeom>
              <a:avLst/>
              <a:gdLst>
                <a:gd name="txL" fmla="*/ 0 w 265"/>
                <a:gd name="txT" fmla="*/ 0 h 573"/>
                <a:gd name="txR" fmla="*/ 265 w 265"/>
                <a:gd name="txB" fmla="*/ 573 h 573"/>
              </a:gdLst>
              <a:ahLst/>
              <a:cxnLst>
                <a:cxn ang="0">
                  <a:pos x="194626" y="410900"/>
                </a:cxn>
                <a:cxn ang="0">
                  <a:pos x="182875" y="422703"/>
                </a:cxn>
                <a:cxn ang="0">
                  <a:pos x="11751" y="422703"/>
                </a:cxn>
                <a:cxn ang="0">
                  <a:pos x="0" y="410900"/>
                </a:cxn>
                <a:cxn ang="0">
                  <a:pos x="0" y="11066"/>
                </a:cxn>
                <a:cxn ang="0">
                  <a:pos x="11017" y="0"/>
                </a:cxn>
                <a:cxn ang="0">
                  <a:pos x="22033" y="11066"/>
                </a:cxn>
                <a:cxn ang="0">
                  <a:pos x="22033" y="396883"/>
                </a:cxn>
                <a:cxn ang="0">
                  <a:pos x="24971" y="399834"/>
                </a:cxn>
                <a:cxn ang="0">
                  <a:pos x="182875" y="399834"/>
                </a:cxn>
                <a:cxn ang="0">
                  <a:pos x="194626" y="410900"/>
                </a:cxn>
              </a:cxnLst>
              <a:rect l="txL" t="txT" r="txR" b="txB"/>
              <a:pathLst>
                <a:path w="265" h="573">
                  <a:moveTo>
                    <a:pt x="265" y="557"/>
                  </a:moveTo>
                  <a:cubicBezTo>
                    <a:pt x="265" y="568"/>
                    <a:pt x="260" y="573"/>
                    <a:pt x="249" y="573"/>
                  </a:cubicBezTo>
                  <a:cubicBezTo>
                    <a:pt x="16" y="573"/>
                    <a:pt x="16" y="573"/>
                    <a:pt x="16" y="573"/>
                  </a:cubicBezTo>
                  <a:cubicBezTo>
                    <a:pt x="5" y="573"/>
                    <a:pt x="0" y="567"/>
                    <a:pt x="0" y="557"/>
                  </a:cubicBezTo>
                  <a:cubicBezTo>
                    <a:pt x="0" y="15"/>
                    <a:pt x="0" y="15"/>
                    <a:pt x="0" y="15"/>
                  </a:cubicBezTo>
                  <a:cubicBezTo>
                    <a:pt x="0" y="5"/>
                    <a:pt x="5" y="0"/>
                    <a:pt x="15" y="0"/>
                  </a:cubicBezTo>
                  <a:cubicBezTo>
                    <a:pt x="25" y="0"/>
                    <a:pt x="30" y="5"/>
                    <a:pt x="30" y="15"/>
                  </a:cubicBezTo>
                  <a:cubicBezTo>
                    <a:pt x="30" y="538"/>
                    <a:pt x="30" y="538"/>
                    <a:pt x="30" y="538"/>
                  </a:cubicBezTo>
                  <a:cubicBezTo>
                    <a:pt x="30" y="540"/>
                    <a:pt x="32" y="542"/>
                    <a:pt x="34" y="542"/>
                  </a:cubicBezTo>
                  <a:cubicBezTo>
                    <a:pt x="249" y="542"/>
                    <a:pt x="249" y="542"/>
                    <a:pt x="249" y="542"/>
                  </a:cubicBezTo>
                  <a:cubicBezTo>
                    <a:pt x="260" y="542"/>
                    <a:pt x="265" y="547"/>
                    <a:pt x="265" y="557"/>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6215" name="Freeform 42"/>
            <p:cNvSpPr/>
            <p:nvPr/>
          </p:nvSpPr>
          <p:spPr>
            <a:xfrm>
              <a:off x="1222494" y="1520"/>
              <a:ext cx="22808" cy="422703"/>
            </a:xfrm>
            <a:custGeom>
              <a:avLst/>
              <a:gdLst>
                <a:gd name="txL" fmla="*/ 0 w 31"/>
                <a:gd name="txT" fmla="*/ 0 h 573"/>
                <a:gd name="txR" fmla="*/ 31 w 31"/>
                <a:gd name="txB" fmla="*/ 573 h 573"/>
              </a:gdLst>
              <a:ahLst/>
              <a:cxnLst>
                <a:cxn ang="0">
                  <a:pos x="22808" y="410900"/>
                </a:cxn>
                <a:cxn ang="0">
                  <a:pos x="11036" y="422703"/>
                </a:cxn>
                <a:cxn ang="0">
                  <a:pos x="0" y="410900"/>
                </a:cxn>
                <a:cxn ang="0">
                  <a:pos x="0" y="11066"/>
                </a:cxn>
                <a:cxn ang="0">
                  <a:pos x="11036" y="0"/>
                </a:cxn>
                <a:cxn ang="0">
                  <a:pos x="22808" y="11066"/>
                </a:cxn>
                <a:cxn ang="0">
                  <a:pos x="22808" y="410900"/>
                </a:cxn>
              </a:cxnLst>
              <a:rect l="txL" t="txT" r="txR" b="txB"/>
              <a:pathLst>
                <a:path w="31" h="573">
                  <a:moveTo>
                    <a:pt x="31" y="557"/>
                  </a:moveTo>
                  <a:cubicBezTo>
                    <a:pt x="31" y="567"/>
                    <a:pt x="25" y="573"/>
                    <a:pt x="15" y="573"/>
                  </a:cubicBezTo>
                  <a:cubicBezTo>
                    <a:pt x="5" y="573"/>
                    <a:pt x="0" y="567"/>
                    <a:pt x="0" y="557"/>
                  </a:cubicBezTo>
                  <a:cubicBezTo>
                    <a:pt x="0" y="15"/>
                    <a:pt x="0" y="15"/>
                    <a:pt x="0" y="15"/>
                  </a:cubicBezTo>
                  <a:cubicBezTo>
                    <a:pt x="0" y="5"/>
                    <a:pt x="5" y="0"/>
                    <a:pt x="15" y="0"/>
                  </a:cubicBezTo>
                  <a:cubicBezTo>
                    <a:pt x="25" y="0"/>
                    <a:pt x="31" y="5"/>
                    <a:pt x="31" y="15"/>
                  </a:cubicBezTo>
                  <a:lnTo>
                    <a:pt x="31" y="557"/>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6216" name="Freeform 43"/>
            <p:cNvSpPr/>
            <p:nvPr/>
          </p:nvSpPr>
          <p:spPr>
            <a:xfrm>
              <a:off x="1303082" y="0"/>
              <a:ext cx="218954" cy="424224"/>
            </a:xfrm>
            <a:custGeom>
              <a:avLst/>
              <a:gdLst>
                <a:gd name="txL" fmla="*/ 0 w 296"/>
                <a:gd name="txT" fmla="*/ 0 h 576"/>
                <a:gd name="txR" fmla="*/ 296 w 296"/>
                <a:gd name="txB" fmla="*/ 576 h 576"/>
              </a:gdLst>
              <a:ahLst/>
              <a:cxnLst>
                <a:cxn ang="0">
                  <a:pos x="218954" y="412440"/>
                </a:cxn>
                <a:cxn ang="0">
                  <a:pos x="210077" y="423488"/>
                </a:cxn>
                <a:cxn ang="0">
                  <a:pos x="197502" y="416123"/>
                </a:cxn>
                <a:cxn ang="0">
                  <a:pos x="25890" y="67758"/>
                </a:cxn>
                <a:cxn ang="0">
                  <a:pos x="23671" y="67022"/>
                </a:cxn>
                <a:cxn ang="0">
                  <a:pos x="22931" y="67758"/>
                </a:cxn>
                <a:cxn ang="0">
                  <a:pos x="22931" y="411704"/>
                </a:cxn>
                <a:cxn ang="0">
                  <a:pos x="11096" y="423488"/>
                </a:cxn>
                <a:cxn ang="0">
                  <a:pos x="0" y="411704"/>
                </a:cxn>
                <a:cxn ang="0">
                  <a:pos x="0" y="12521"/>
                </a:cxn>
                <a:cxn ang="0">
                  <a:pos x="8877" y="1473"/>
                </a:cxn>
                <a:cxn ang="0">
                  <a:pos x="22191" y="8102"/>
                </a:cxn>
                <a:cxn ang="0">
                  <a:pos x="193804" y="357203"/>
                </a:cxn>
                <a:cxn ang="0">
                  <a:pos x="196023" y="357203"/>
                </a:cxn>
                <a:cxn ang="0">
                  <a:pos x="196763" y="356466"/>
                </a:cxn>
                <a:cxn ang="0">
                  <a:pos x="196763" y="12521"/>
                </a:cxn>
                <a:cxn ang="0">
                  <a:pos x="207858" y="1473"/>
                </a:cxn>
                <a:cxn ang="0">
                  <a:pos x="218954" y="12521"/>
                </a:cxn>
                <a:cxn ang="0">
                  <a:pos x="218954" y="412440"/>
                </a:cxn>
              </a:cxnLst>
              <a:rect l="txL" t="txT" r="txR" b="txB"/>
              <a:pathLst>
                <a:path w="296" h="576">
                  <a:moveTo>
                    <a:pt x="296" y="560"/>
                  </a:moveTo>
                  <a:cubicBezTo>
                    <a:pt x="296" y="568"/>
                    <a:pt x="292" y="573"/>
                    <a:pt x="284" y="575"/>
                  </a:cubicBezTo>
                  <a:cubicBezTo>
                    <a:pt x="277" y="576"/>
                    <a:pt x="271" y="573"/>
                    <a:pt x="267" y="565"/>
                  </a:cubicBezTo>
                  <a:cubicBezTo>
                    <a:pt x="35" y="92"/>
                    <a:pt x="35" y="92"/>
                    <a:pt x="35" y="92"/>
                  </a:cubicBezTo>
                  <a:cubicBezTo>
                    <a:pt x="34" y="91"/>
                    <a:pt x="33" y="91"/>
                    <a:pt x="32" y="91"/>
                  </a:cubicBezTo>
                  <a:cubicBezTo>
                    <a:pt x="31" y="91"/>
                    <a:pt x="31" y="92"/>
                    <a:pt x="31" y="92"/>
                  </a:cubicBezTo>
                  <a:cubicBezTo>
                    <a:pt x="31" y="559"/>
                    <a:pt x="31" y="559"/>
                    <a:pt x="31" y="559"/>
                  </a:cubicBezTo>
                  <a:cubicBezTo>
                    <a:pt x="31" y="569"/>
                    <a:pt x="25" y="575"/>
                    <a:pt x="15" y="575"/>
                  </a:cubicBezTo>
                  <a:cubicBezTo>
                    <a:pt x="5" y="575"/>
                    <a:pt x="0" y="569"/>
                    <a:pt x="0" y="559"/>
                  </a:cubicBezTo>
                  <a:cubicBezTo>
                    <a:pt x="0" y="17"/>
                    <a:pt x="0" y="17"/>
                    <a:pt x="0" y="17"/>
                  </a:cubicBezTo>
                  <a:cubicBezTo>
                    <a:pt x="0" y="9"/>
                    <a:pt x="4" y="4"/>
                    <a:pt x="12" y="2"/>
                  </a:cubicBezTo>
                  <a:cubicBezTo>
                    <a:pt x="20" y="0"/>
                    <a:pt x="26" y="3"/>
                    <a:pt x="30" y="11"/>
                  </a:cubicBezTo>
                  <a:cubicBezTo>
                    <a:pt x="262" y="485"/>
                    <a:pt x="262" y="485"/>
                    <a:pt x="262" y="485"/>
                  </a:cubicBezTo>
                  <a:cubicBezTo>
                    <a:pt x="262" y="486"/>
                    <a:pt x="263" y="486"/>
                    <a:pt x="265" y="485"/>
                  </a:cubicBezTo>
                  <a:cubicBezTo>
                    <a:pt x="265" y="485"/>
                    <a:pt x="266" y="485"/>
                    <a:pt x="266" y="484"/>
                  </a:cubicBezTo>
                  <a:cubicBezTo>
                    <a:pt x="266" y="17"/>
                    <a:pt x="266" y="17"/>
                    <a:pt x="266" y="17"/>
                  </a:cubicBezTo>
                  <a:cubicBezTo>
                    <a:pt x="266" y="7"/>
                    <a:pt x="271" y="2"/>
                    <a:pt x="281" y="2"/>
                  </a:cubicBezTo>
                  <a:cubicBezTo>
                    <a:pt x="291" y="2"/>
                    <a:pt x="296" y="7"/>
                    <a:pt x="296" y="17"/>
                  </a:cubicBezTo>
                  <a:lnTo>
                    <a:pt x="296" y="560"/>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6217" name="Freeform 44"/>
            <p:cNvSpPr/>
            <p:nvPr/>
          </p:nvSpPr>
          <p:spPr>
            <a:xfrm>
              <a:off x="1579815" y="1520"/>
              <a:ext cx="196147" cy="422703"/>
            </a:xfrm>
            <a:custGeom>
              <a:avLst/>
              <a:gdLst>
                <a:gd name="txL" fmla="*/ 0 w 266"/>
                <a:gd name="txT" fmla="*/ 0 h 573"/>
                <a:gd name="txR" fmla="*/ 266 w 266"/>
                <a:gd name="txB" fmla="*/ 573 h 573"/>
              </a:gdLst>
              <a:ahLst/>
              <a:cxnLst>
                <a:cxn ang="0">
                  <a:pos x="196147" y="410900"/>
                </a:cxn>
                <a:cxn ang="0">
                  <a:pos x="184349" y="422703"/>
                </a:cxn>
                <a:cxn ang="0">
                  <a:pos x="11798" y="422703"/>
                </a:cxn>
                <a:cxn ang="0">
                  <a:pos x="0" y="410900"/>
                </a:cxn>
                <a:cxn ang="0">
                  <a:pos x="0" y="11066"/>
                </a:cxn>
                <a:cxn ang="0">
                  <a:pos x="11798" y="0"/>
                </a:cxn>
                <a:cxn ang="0">
                  <a:pos x="184349" y="0"/>
                </a:cxn>
                <a:cxn ang="0">
                  <a:pos x="196147" y="11066"/>
                </a:cxn>
                <a:cxn ang="0">
                  <a:pos x="184349" y="22869"/>
                </a:cxn>
                <a:cxn ang="0">
                  <a:pos x="25809" y="22869"/>
                </a:cxn>
                <a:cxn ang="0">
                  <a:pos x="22859" y="25820"/>
                </a:cxn>
                <a:cxn ang="0">
                  <a:pos x="22859" y="196229"/>
                </a:cxn>
                <a:cxn ang="0">
                  <a:pos x="25809" y="199917"/>
                </a:cxn>
                <a:cxn ang="0">
                  <a:pos x="161489" y="199917"/>
                </a:cxn>
                <a:cxn ang="0">
                  <a:pos x="172550" y="210983"/>
                </a:cxn>
                <a:cxn ang="0">
                  <a:pos x="161489" y="222786"/>
                </a:cxn>
                <a:cxn ang="0">
                  <a:pos x="25809" y="222786"/>
                </a:cxn>
                <a:cxn ang="0">
                  <a:pos x="22859" y="224999"/>
                </a:cxn>
                <a:cxn ang="0">
                  <a:pos x="22859" y="396883"/>
                </a:cxn>
                <a:cxn ang="0">
                  <a:pos x="25809" y="399834"/>
                </a:cxn>
                <a:cxn ang="0">
                  <a:pos x="184349" y="399834"/>
                </a:cxn>
                <a:cxn ang="0">
                  <a:pos x="196147" y="410900"/>
                </a:cxn>
              </a:cxnLst>
              <a:rect l="txL" t="txT" r="txR" b="txB"/>
              <a:pathLst>
                <a:path w="266" h="573">
                  <a:moveTo>
                    <a:pt x="266" y="557"/>
                  </a:moveTo>
                  <a:cubicBezTo>
                    <a:pt x="266" y="568"/>
                    <a:pt x="260" y="573"/>
                    <a:pt x="250" y="573"/>
                  </a:cubicBezTo>
                  <a:cubicBezTo>
                    <a:pt x="16" y="573"/>
                    <a:pt x="16" y="573"/>
                    <a:pt x="16" y="573"/>
                  </a:cubicBezTo>
                  <a:cubicBezTo>
                    <a:pt x="6" y="573"/>
                    <a:pt x="0" y="567"/>
                    <a:pt x="0" y="557"/>
                  </a:cubicBezTo>
                  <a:cubicBezTo>
                    <a:pt x="0" y="15"/>
                    <a:pt x="0" y="15"/>
                    <a:pt x="0" y="15"/>
                  </a:cubicBezTo>
                  <a:cubicBezTo>
                    <a:pt x="0" y="5"/>
                    <a:pt x="6" y="0"/>
                    <a:pt x="16" y="0"/>
                  </a:cubicBezTo>
                  <a:cubicBezTo>
                    <a:pt x="250" y="0"/>
                    <a:pt x="250" y="0"/>
                    <a:pt x="250" y="0"/>
                  </a:cubicBezTo>
                  <a:cubicBezTo>
                    <a:pt x="260" y="0"/>
                    <a:pt x="266" y="5"/>
                    <a:pt x="266" y="15"/>
                  </a:cubicBezTo>
                  <a:cubicBezTo>
                    <a:pt x="266" y="26"/>
                    <a:pt x="260" y="31"/>
                    <a:pt x="250" y="31"/>
                  </a:cubicBezTo>
                  <a:cubicBezTo>
                    <a:pt x="35" y="31"/>
                    <a:pt x="35" y="31"/>
                    <a:pt x="35" y="31"/>
                  </a:cubicBezTo>
                  <a:cubicBezTo>
                    <a:pt x="32" y="31"/>
                    <a:pt x="31" y="32"/>
                    <a:pt x="31" y="35"/>
                  </a:cubicBezTo>
                  <a:cubicBezTo>
                    <a:pt x="31" y="266"/>
                    <a:pt x="31" y="266"/>
                    <a:pt x="31" y="266"/>
                  </a:cubicBezTo>
                  <a:cubicBezTo>
                    <a:pt x="31" y="269"/>
                    <a:pt x="32" y="271"/>
                    <a:pt x="35" y="271"/>
                  </a:cubicBezTo>
                  <a:cubicBezTo>
                    <a:pt x="219" y="271"/>
                    <a:pt x="219" y="271"/>
                    <a:pt x="219" y="271"/>
                  </a:cubicBezTo>
                  <a:cubicBezTo>
                    <a:pt x="229" y="271"/>
                    <a:pt x="234" y="276"/>
                    <a:pt x="234" y="286"/>
                  </a:cubicBezTo>
                  <a:cubicBezTo>
                    <a:pt x="234" y="296"/>
                    <a:pt x="229" y="302"/>
                    <a:pt x="219" y="302"/>
                  </a:cubicBezTo>
                  <a:cubicBezTo>
                    <a:pt x="35" y="302"/>
                    <a:pt x="35" y="302"/>
                    <a:pt x="35" y="302"/>
                  </a:cubicBezTo>
                  <a:cubicBezTo>
                    <a:pt x="32" y="302"/>
                    <a:pt x="31" y="303"/>
                    <a:pt x="31" y="305"/>
                  </a:cubicBezTo>
                  <a:cubicBezTo>
                    <a:pt x="31" y="538"/>
                    <a:pt x="31" y="538"/>
                    <a:pt x="31" y="538"/>
                  </a:cubicBezTo>
                  <a:cubicBezTo>
                    <a:pt x="31" y="540"/>
                    <a:pt x="32" y="542"/>
                    <a:pt x="35" y="542"/>
                  </a:cubicBezTo>
                  <a:cubicBezTo>
                    <a:pt x="250" y="542"/>
                    <a:pt x="250" y="542"/>
                    <a:pt x="250" y="542"/>
                  </a:cubicBezTo>
                  <a:cubicBezTo>
                    <a:pt x="260" y="542"/>
                    <a:pt x="266" y="547"/>
                    <a:pt x="266" y="557"/>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grpSp>
      <p:grpSp>
        <p:nvGrpSpPr>
          <p:cNvPr id="6148" name="INFO"/>
          <p:cNvGrpSpPr/>
          <p:nvPr/>
        </p:nvGrpSpPr>
        <p:grpSpPr>
          <a:xfrm>
            <a:off x="9430430" y="6472185"/>
            <a:ext cx="1484312" cy="211138"/>
            <a:chOff x="0" y="0"/>
            <a:chExt cx="1677127" cy="256967"/>
          </a:xfrm>
        </p:grpSpPr>
        <p:sp>
          <p:nvSpPr>
            <p:cNvPr id="6198" name="Freeform 45"/>
            <p:cNvSpPr/>
            <p:nvPr/>
          </p:nvSpPr>
          <p:spPr>
            <a:xfrm>
              <a:off x="0" y="0"/>
              <a:ext cx="7603" cy="255446"/>
            </a:xfrm>
            <a:custGeom>
              <a:avLst/>
              <a:gdLst>
                <a:gd name="txL" fmla="*/ 0 w 10"/>
                <a:gd name="txT" fmla="*/ 0 h 347"/>
                <a:gd name="txR" fmla="*/ 10 w 10"/>
                <a:gd name="txB" fmla="*/ 347 h 347"/>
              </a:gdLst>
              <a:ahLst/>
              <a:cxnLst>
                <a:cxn ang="0">
                  <a:pos x="7603" y="251765"/>
                </a:cxn>
                <a:cxn ang="0">
                  <a:pos x="3802" y="255446"/>
                </a:cxn>
                <a:cxn ang="0">
                  <a:pos x="0" y="251765"/>
                </a:cxn>
                <a:cxn ang="0">
                  <a:pos x="0" y="3681"/>
                </a:cxn>
                <a:cxn ang="0">
                  <a:pos x="3802" y="0"/>
                </a:cxn>
                <a:cxn ang="0">
                  <a:pos x="7603" y="3681"/>
                </a:cxn>
                <a:cxn ang="0">
                  <a:pos x="7603" y="251765"/>
                </a:cxn>
              </a:cxnLst>
              <a:rect l="txL" t="txT" r="txR" b="txB"/>
              <a:pathLst>
                <a:path w="10" h="347">
                  <a:moveTo>
                    <a:pt x="10" y="342"/>
                  </a:moveTo>
                  <a:cubicBezTo>
                    <a:pt x="10" y="346"/>
                    <a:pt x="8" y="347"/>
                    <a:pt x="5" y="347"/>
                  </a:cubicBezTo>
                  <a:cubicBezTo>
                    <a:pt x="2" y="347"/>
                    <a:pt x="0" y="346"/>
                    <a:pt x="0" y="342"/>
                  </a:cubicBezTo>
                  <a:cubicBezTo>
                    <a:pt x="0" y="5"/>
                    <a:pt x="0" y="5"/>
                    <a:pt x="0" y="5"/>
                  </a:cubicBezTo>
                  <a:cubicBezTo>
                    <a:pt x="0" y="2"/>
                    <a:pt x="2" y="0"/>
                    <a:pt x="5" y="0"/>
                  </a:cubicBezTo>
                  <a:cubicBezTo>
                    <a:pt x="8" y="0"/>
                    <a:pt x="10" y="2"/>
                    <a:pt x="10" y="5"/>
                  </a:cubicBezTo>
                  <a:lnTo>
                    <a:pt x="10" y="342"/>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6199" name="Freeform 46"/>
            <p:cNvSpPr/>
            <p:nvPr/>
          </p:nvSpPr>
          <p:spPr>
            <a:xfrm>
              <a:off x="42574" y="0"/>
              <a:ext cx="127723" cy="256967"/>
            </a:xfrm>
            <a:custGeom>
              <a:avLst/>
              <a:gdLst>
                <a:gd name="txL" fmla="*/ 0 w 175"/>
                <a:gd name="txT" fmla="*/ 0 h 348"/>
                <a:gd name="txR" fmla="*/ 175 w 175"/>
                <a:gd name="txB" fmla="*/ 348 h 348"/>
              </a:gdLst>
              <a:ahLst/>
              <a:cxnLst>
                <a:cxn ang="0">
                  <a:pos x="127723" y="252537"/>
                </a:cxn>
                <a:cxn ang="0">
                  <a:pos x="124804" y="256229"/>
                </a:cxn>
                <a:cxn ang="0">
                  <a:pos x="121154" y="254752"/>
                </a:cxn>
                <a:cxn ang="0">
                  <a:pos x="8758" y="22891"/>
                </a:cxn>
                <a:cxn ang="0">
                  <a:pos x="8028" y="22891"/>
                </a:cxn>
                <a:cxn ang="0">
                  <a:pos x="7298" y="23629"/>
                </a:cxn>
                <a:cxn ang="0">
                  <a:pos x="7298" y="252537"/>
                </a:cxn>
                <a:cxn ang="0">
                  <a:pos x="3649" y="256229"/>
                </a:cxn>
                <a:cxn ang="0">
                  <a:pos x="0" y="252537"/>
                </a:cxn>
                <a:cxn ang="0">
                  <a:pos x="0" y="3692"/>
                </a:cxn>
                <a:cxn ang="0">
                  <a:pos x="2919" y="0"/>
                </a:cxn>
                <a:cxn ang="0">
                  <a:pos x="7298" y="2215"/>
                </a:cxn>
                <a:cxn ang="0">
                  <a:pos x="118965" y="234076"/>
                </a:cxn>
                <a:cxn ang="0">
                  <a:pos x="119695" y="234076"/>
                </a:cxn>
                <a:cxn ang="0">
                  <a:pos x="120425" y="233338"/>
                </a:cxn>
                <a:cxn ang="0">
                  <a:pos x="120425" y="3692"/>
                </a:cxn>
                <a:cxn ang="0">
                  <a:pos x="124074" y="0"/>
                </a:cxn>
                <a:cxn ang="0">
                  <a:pos x="127723" y="3692"/>
                </a:cxn>
                <a:cxn ang="0">
                  <a:pos x="127723" y="252537"/>
                </a:cxn>
              </a:cxnLst>
              <a:rect l="txL" t="txT" r="txR" b="txB"/>
              <a:pathLst>
                <a:path w="175" h="348">
                  <a:moveTo>
                    <a:pt x="175" y="342"/>
                  </a:moveTo>
                  <a:cubicBezTo>
                    <a:pt x="175" y="345"/>
                    <a:pt x="174" y="347"/>
                    <a:pt x="171" y="347"/>
                  </a:cubicBezTo>
                  <a:cubicBezTo>
                    <a:pt x="169" y="348"/>
                    <a:pt x="167" y="347"/>
                    <a:pt x="166" y="345"/>
                  </a:cubicBezTo>
                  <a:cubicBezTo>
                    <a:pt x="12" y="31"/>
                    <a:pt x="12" y="31"/>
                    <a:pt x="12" y="31"/>
                  </a:cubicBezTo>
                  <a:cubicBezTo>
                    <a:pt x="12" y="31"/>
                    <a:pt x="11" y="30"/>
                    <a:pt x="11" y="31"/>
                  </a:cubicBezTo>
                  <a:cubicBezTo>
                    <a:pt x="10" y="31"/>
                    <a:pt x="10" y="31"/>
                    <a:pt x="10" y="32"/>
                  </a:cubicBezTo>
                  <a:cubicBezTo>
                    <a:pt x="10" y="342"/>
                    <a:pt x="10" y="342"/>
                    <a:pt x="10" y="342"/>
                  </a:cubicBezTo>
                  <a:cubicBezTo>
                    <a:pt x="10" y="346"/>
                    <a:pt x="8" y="347"/>
                    <a:pt x="5" y="347"/>
                  </a:cubicBezTo>
                  <a:cubicBezTo>
                    <a:pt x="2" y="347"/>
                    <a:pt x="0" y="346"/>
                    <a:pt x="0" y="342"/>
                  </a:cubicBezTo>
                  <a:cubicBezTo>
                    <a:pt x="0" y="5"/>
                    <a:pt x="0" y="5"/>
                    <a:pt x="0" y="5"/>
                  </a:cubicBezTo>
                  <a:cubicBezTo>
                    <a:pt x="0" y="3"/>
                    <a:pt x="1" y="1"/>
                    <a:pt x="4" y="0"/>
                  </a:cubicBezTo>
                  <a:cubicBezTo>
                    <a:pt x="6" y="0"/>
                    <a:pt x="8" y="1"/>
                    <a:pt x="10" y="3"/>
                  </a:cubicBezTo>
                  <a:cubicBezTo>
                    <a:pt x="163" y="317"/>
                    <a:pt x="163" y="317"/>
                    <a:pt x="163" y="317"/>
                  </a:cubicBezTo>
                  <a:cubicBezTo>
                    <a:pt x="163" y="317"/>
                    <a:pt x="164" y="318"/>
                    <a:pt x="164" y="317"/>
                  </a:cubicBezTo>
                  <a:cubicBezTo>
                    <a:pt x="165" y="317"/>
                    <a:pt x="165" y="317"/>
                    <a:pt x="165" y="316"/>
                  </a:cubicBezTo>
                  <a:cubicBezTo>
                    <a:pt x="165" y="5"/>
                    <a:pt x="165" y="5"/>
                    <a:pt x="165" y="5"/>
                  </a:cubicBezTo>
                  <a:cubicBezTo>
                    <a:pt x="165" y="2"/>
                    <a:pt x="167" y="0"/>
                    <a:pt x="170" y="0"/>
                  </a:cubicBezTo>
                  <a:cubicBezTo>
                    <a:pt x="173" y="0"/>
                    <a:pt x="175" y="2"/>
                    <a:pt x="175" y="5"/>
                  </a:cubicBezTo>
                  <a:lnTo>
                    <a:pt x="175" y="342"/>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6200" name="Freeform 47"/>
            <p:cNvSpPr/>
            <p:nvPr/>
          </p:nvSpPr>
          <p:spPr>
            <a:xfrm>
              <a:off x="206790" y="0"/>
              <a:ext cx="114039" cy="255446"/>
            </a:xfrm>
            <a:custGeom>
              <a:avLst/>
              <a:gdLst>
                <a:gd name="txL" fmla="*/ 0 w 155"/>
                <a:gd name="txT" fmla="*/ 0 h 347"/>
                <a:gd name="txR" fmla="*/ 155 w 155"/>
                <a:gd name="txB" fmla="*/ 347 h 347"/>
              </a:gdLst>
              <a:ahLst/>
              <a:cxnLst>
                <a:cxn ang="0">
                  <a:pos x="114039" y="4417"/>
                </a:cxn>
                <a:cxn ang="0">
                  <a:pos x="110360" y="8098"/>
                </a:cxn>
                <a:cxn ang="0">
                  <a:pos x="8829" y="8098"/>
                </a:cxn>
                <a:cxn ang="0">
                  <a:pos x="6622" y="9570"/>
                </a:cxn>
                <a:cxn ang="0">
                  <a:pos x="6622" y="122202"/>
                </a:cxn>
                <a:cxn ang="0">
                  <a:pos x="8829" y="124410"/>
                </a:cxn>
                <a:cxn ang="0">
                  <a:pos x="96381" y="124410"/>
                </a:cxn>
                <a:cxn ang="0">
                  <a:pos x="100060" y="128091"/>
                </a:cxn>
                <a:cxn ang="0">
                  <a:pos x="96381" y="131772"/>
                </a:cxn>
                <a:cxn ang="0">
                  <a:pos x="8829" y="131772"/>
                </a:cxn>
                <a:cxn ang="0">
                  <a:pos x="6622" y="133980"/>
                </a:cxn>
                <a:cxn ang="0">
                  <a:pos x="6622" y="251765"/>
                </a:cxn>
                <a:cxn ang="0">
                  <a:pos x="3679" y="255446"/>
                </a:cxn>
                <a:cxn ang="0">
                  <a:pos x="0" y="251765"/>
                </a:cxn>
                <a:cxn ang="0">
                  <a:pos x="0" y="3681"/>
                </a:cxn>
                <a:cxn ang="0">
                  <a:pos x="3679" y="0"/>
                </a:cxn>
                <a:cxn ang="0">
                  <a:pos x="110360" y="0"/>
                </a:cxn>
                <a:cxn ang="0">
                  <a:pos x="114039" y="4417"/>
                </a:cxn>
              </a:cxnLst>
              <a:rect l="txL" t="txT" r="txR" b="txB"/>
              <a:pathLst>
                <a:path w="155" h="347">
                  <a:moveTo>
                    <a:pt x="155" y="6"/>
                  </a:moveTo>
                  <a:cubicBezTo>
                    <a:pt x="155" y="9"/>
                    <a:pt x="153" y="11"/>
                    <a:pt x="150" y="11"/>
                  </a:cubicBezTo>
                  <a:cubicBezTo>
                    <a:pt x="12" y="11"/>
                    <a:pt x="12" y="11"/>
                    <a:pt x="12" y="11"/>
                  </a:cubicBezTo>
                  <a:cubicBezTo>
                    <a:pt x="10" y="11"/>
                    <a:pt x="9" y="12"/>
                    <a:pt x="9" y="13"/>
                  </a:cubicBezTo>
                  <a:cubicBezTo>
                    <a:pt x="9" y="166"/>
                    <a:pt x="9" y="166"/>
                    <a:pt x="9" y="166"/>
                  </a:cubicBezTo>
                  <a:cubicBezTo>
                    <a:pt x="9" y="168"/>
                    <a:pt x="10" y="169"/>
                    <a:pt x="12" y="169"/>
                  </a:cubicBezTo>
                  <a:cubicBezTo>
                    <a:pt x="131" y="169"/>
                    <a:pt x="131" y="169"/>
                    <a:pt x="131" y="169"/>
                  </a:cubicBezTo>
                  <a:cubicBezTo>
                    <a:pt x="134" y="169"/>
                    <a:pt x="136" y="171"/>
                    <a:pt x="136" y="174"/>
                  </a:cubicBezTo>
                  <a:cubicBezTo>
                    <a:pt x="136" y="177"/>
                    <a:pt x="134" y="179"/>
                    <a:pt x="131" y="179"/>
                  </a:cubicBezTo>
                  <a:cubicBezTo>
                    <a:pt x="12" y="179"/>
                    <a:pt x="12" y="179"/>
                    <a:pt x="12" y="179"/>
                  </a:cubicBezTo>
                  <a:cubicBezTo>
                    <a:pt x="10" y="179"/>
                    <a:pt x="9" y="180"/>
                    <a:pt x="9" y="182"/>
                  </a:cubicBezTo>
                  <a:cubicBezTo>
                    <a:pt x="9" y="342"/>
                    <a:pt x="9" y="342"/>
                    <a:pt x="9" y="342"/>
                  </a:cubicBezTo>
                  <a:cubicBezTo>
                    <a:pt x="9" y="346"/>
                    <a:pt x="8" y="347"/>
                    <a:pt x="5" y="347"/>
                  </a:cubicBezTo>
                  <a:cubicBezTo>
                    <a:pt x="1" y="347"/>
                    <a:pt x="0" y="346"/>
                    <a:pt x="0" y="342"/>
                  </a:cubicBezTo>
                  <a:cubicBezTo>
                    <a:pt x="0" y="5"/>
                    <a:pt x="0" y="5"/>
                    <a:pt x="0" y="5"/>
                  </a:cubicBezTo>
                  <a:cubicBezTo>
                    <a:pt x="0" y="2"/>
                    <a:pt x="1" y="0"/>
                    <a:pt x="5" y="0"/>
                  </a:cubicBezTo>
                  <a:cubicBezTo>
                    <a:pt x="150" y="0"/>
                    <a:pt x="150" y="0"/>
                    <a:pt x="150" y="0"/>
                  </a:cubicBezTo>
                  <a:cubicBezTo>
                    <a:pt x="153" y="0"/>
                    <a:pt x="155" y="2"/>
                    <a:pt x="155" y="6"/>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6201" name="Freeform 48"/>
            <p:cNvSpPr>
              <a:spLocks noEditPoints="1"/>
            </p:cNvSpPr>
            <p:nvPr/>
          </p:nvSpPr>
          <p:spPr>
            <a:xfrm>
              <a:off x="346677" y="0"/>
              <a:ext cx="129244" cy="256967"/>
            </a:xfrm>
            <a:custGeom>
              <a:avLst/>
              <a:gdLst>
                <a:gd name="txL" fmla="*/ 0 w 175"/>
                <a:gd name="txT" fmla="*/ 0 h 349"/>
                <a:gd name="txR" fmla="*/ 175 w 175"/>
                <a:gd name="txB" fmla="*/ 349 h 349"/>
              </a:gdLst>
              <a:ahLst/>
              <a:cxnLst>
                <a:cxn ang="0">
                  <a:pos x="129244" y="202481"/>
                </a:cxn>
                <a:cxn ang="0">
                  <a:pos x="112996" y="240769"/>
                </a:cxn>
                <a:cxn ang="0">
                  <a:pos x="74592" y="256967"/>
                </a:cxn>
                <a:cxn ang="0">
                  <a:pos x="54652" y="256967"/>
                </a:cxn>
                <a:cxn ang="0">
                  <a:pos x="16248" y="240769"/>
                </a:cxn>
                <a:cxn ang="0">
                  <a:pos x="0" y="202481"/>
                </a:cxn>
                <a:cxn ang="0">
                  <a:pos x="0" y="54486"/>
                </a:cxn>
                <a:cxn ang="0">
                  <a:pos x="16248" y="15462"/>
                </a:cxn>
                <a:cxn ang="0">
                  <a:pos x="54652" y="0"/>
                </a:cxn>
                <a:cxn ang="0">
                  <a:pos x="74592" y="0"/>
                </a:cxn>
                <a:cxn ang="0">
                  <a:pos x="112996" y="15462"/>
                </a:cxn>
                <a:cxn ang="0">
                  <a:pos x="129244" y="54486"/>
                </a:cxn>
                <a:cxn ang="0">
                  <a:pos x="129244" y="202481"/>
                </a:cxn>
                <a:cxn ang="0">
                  <a:pos x="121859" y="201745"/>
                </a:cxn>
                <a:cxn ang="0">
                  <a:pos x="121859" y="54486"/>
                </a:cxn>
                <a:cxn ang="0">
                  <a:pos x="107826" y="20616"/>
                </a:cxn>
                <a:cxn ang="0">
                  <a:pos x="74592" y="7363"/>
                </a:cxn>
                <a:cxn ang="0">
                  <a:pos x="54652" y="7363"/>
                </a:cxn>
                <a:cxn ang="0">
                  <a:pos x="21418" y="20616"/>
                </a:cxn>
                <a:cxn ang="0">
                  <a:pos x="7385" y="54486"/>
                </a:cxn>
                <a:cxn ang="0">
                  <a:pos x="7385" y="201745"/>
                </a:cxn>
                <a:cxn ang="0">
                  <a:pos x="21418" y="235614"/>
                </a:cxn>
                <a:cxn ang="0">
                  <a:pos x="54652" y="248868"/>
                </a:cxn>
                <a:cxn ang="0">
                  <a:pos x="74592" y="248868"/>
                </a:cxn>
                <a:cxn ang="0">
                  <a:pos x="107826" y="235614"/>
                </a:cxn>
                <a:cxn ang="0">
                  <a:pos x="121859" y="201745"/>
                </a:cxn>
              </a:cxnLst>
              <a:rect l="txL" t="txT" r="txR" b="txB"/>
              <a:pathLst>
                <a:path w="175" h="349">
                  <a:moveTo>
                    <a:pt x="175" y="275"/>
                  </a:moveTo>
                  <a:cubicBezTo>
                    <a:pt x="175" y="295"/>
                    <a:pt x="168" y="312"/>
                    <a:pt x="153" y="327"/>
                  </a:cubicBezTo>
                  <a:cubicBezTo>
                    <a:pt x="139" y="341"/>
                    <a:pt x="121" y="349"/>
                    <a:pt x="101" y="349"/>
                  </a:cubicBezTo>
                  <a:cubicBezTo>
                    <a:pt x="74" y="349"/>
                    <a:pt x="74" y="349"/>
                    <a:pt x="74" y="349"/>
                  </a:cubicBezTo>
                  <a:cubicBezTo>
                    <a:pt x="54" y="349"/>
                    <a:pt x="36" y="341"/>
                    <a:pt x="22" y="327"/>
                  </a:cubicBezTo>
                  <a:cubicBezTo>
                    <a:pt x="7" y="312"/>
                    <a:pt x="0" y="295"/>
                    <a:pt x="0" y="275"/>
                  </a:cubicBezTo>
                  <a:cubicBezTo>
                    <a:pt x="0" y="74"/>
                    <a:pt x="0" y="74"/>
                    <a:pt x="0" y="74"/>
                  </a:cubicBezTo>
                  <a:cubicBezTo>
                    <a:pt x="0" y="53"/>
                    <a:pt x="7" y="36"/>
                    <a:pt x="22" y="21"/>
                  </a:cubicBezTo>
                  <a:cubicBezTo>
                    <a:pt x="36" y="7"/>
                    <a:pt x="54" y="0"/>
                    <a:pt x="74" y="0"/>
                  </a:cubicBezTo>
                  <a:cubicBezTo>
                    <a:pt x="101" y="0"/>
                    <a:pt x="101" y="0"/>
                    <a:pt x="101" y="0"/>
                  </a:cubicBezTo>
                  <a:cubicBezTo>
                    <a:pt x="121" y="0"/>
                    <a:pt x="139" y="7"/>
                    <a:pt x="153" y="21"/>
                  </a:cubicBezTo>
                  <a:cubicBezTo>
                    <a:pt x="168" y="36"/>
                    <a:pt x="175" y="53"/>
                    <a:pt x="175" y="74"/>
                  </a:cubicBezTo>
                  <a:lnTo>
                    <a:pt x="175" y="275"/>
                  </a:lnTo>
                  <a:close/>
                  <a:moveTo>
                    <a:pt x="165" y="274"/>
                  </a:moveTo>
                  <a:cubicBezTo>
                    <a:pt x="165" y="74"/>
                    <a:pt x="165" y="74"/>
                    <a:pt x="165" y="74"/>
                  </a:cubicBezTo>
                  <a:cubicBezTo>
                    <a:pt x="165" y="56"/>
                    <a:pt x="159" y="41"/>
                    <a:pt x="146" y="28"/>
                  </a:cubicBezTo>
                  <a:cubicBezTo>
                    <a:pt x="134" y="16"/>
                    <a:pt x="119" y="10"/>
                    <a:pt x="101" y="10"/>
                  </a:cubicBezTo>
                  <a:cubicBezTo>
                    <a:pt x="74" y="10"/>
                    <a:pt x="74" y="10"/>
                    <a:pt x="74" y="10"/>
                  </a:cubicBezTo>
                  <a:cubicBezTo>
                    <a:pt x="56" y="10"/>
                    <a:pt x="41" y="16"/>
                    <a:pt x="29" y="28"/>
                  </a:cubicBezTo>
                  <a:cubicBezTo>
                    <a:pt x="16" y="41"/>
                    <a:pt x="10" y="56"/>
                    <a:pt x="10" y="74"/>
                  </a:cubicBezTo>
                  <a:cubicBezTo>
                    <a:pt x="10" y="274"/>
                    <a:pt x="10" y="274"/>
                    <a:pt x="10" y="274"/>
                  </a:cubicBezTo>
                  <a:cubicBezTo>
                    <a:pt x="10" y="292"/>
                    <a:pt x="16" y="307"/>
                    <a:pt x="29" y="320"/>
                  </a:cubicBezTo>
                  <a:cubicBezTo>
                    <a:pt x="41" y="332"/>
                    <a:pt x="56" y="338"/>
                    <a:pt x="74" y="338"/>
                  </a:cubicBezTo>
                  <a:cubicBezTo>
                    <a:pt x="101" y="338"/>
                    <a:pt x="101" y="338"/>
                    <a:pt x="101" y="338"/>
                  </a:cubicBezTo>
                  <a:cubicBezTo>
                    <a:pt x="119" y="338"/>
                    <a:pt x="134" y="332"/>
                    <a:pt x="146" y="320"/>
                  </a:cubicBezTo>
                  <a:cubicBezTo>
                    <a:pt x="159" y="307"/>
                    <a:pt x="165" y="292"/>
                    <a:pt x="165" y="274"/>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6202" name="Freeform 49"/>
            <p:cNvSpPr/>
            <p:nvPr/>
          </p:nvSpPr>
          <p:spPr>
            <a:xfrm>
              <a:off x="510893" y="0"/>
              <a:ext cx="127723" cy="256967"/>
            </a:xfrm>
            <a:custGeom>
              <a:avLst/>
              <a:gdLst>
                <a:gd name="txL" fmla="*/ 0 w 174"/>
                <a:gd name="txT" fmla="*/ 0 h 349"/>
                <a:gd name="txR" fmla="*/ 174 w 174"/>
                <a:gd name="txB" fmla="*/ 349 h 349"/>
              </a:gdLst>
              <a:ahLst/>
              <a:cxnLst>
                <a:cxn ang="0">
                  <a:pos x="127723" y="202481"/>
                </a:cxn>
                <a:cxn ang="0">
                  <a:pos x="112308" y="240769"/>
                </a:cxn>
                <a:cxn ang="0">
                  <a:pos x="73404" y="256967"/>
                </a:cxn>
                <a:cxn ang="0">
                  <a:pos x="54319" y="256967"/>
                </a:cxn>
                <a:cxn ang="0">
                  <a:pos x="15415" y="240769"/>
                </a:cxn>
                <a:cxn ang="0">
                  <a:pos x="0" y="202481"/>
                </a:cxn>
                <a:cxn ang="0">
                  <a:pos x="0" y="54486"/>
                </a:cxn>
                <a:cxn ang="0">
                  <a:pos x="15415" y="15462"/>
                </a:cxn>
                <a:cxn ang="0">
                  <a:pos x="54319" y="0"/>
                </a:cxn>
                <a:cxn ang="0">
                  <a:pos x="73404" y="0"/>
                </a:cxn>
                <a:cxn ang="0">
                  <a:pos x="102766" y="8099"/>
                </a:cxn>
                <a:cxn ang="0">
                  <a:pos x="122585" y="30188"/>
                </a:cxn>
                <a:cxn ang="0">
                  <a:pos x="121117" y="35342"/>
                </a:cxn>
                <a:cxn ang="0">
                  <a:pos x="115978" y="33133"/>
                </a:cxn>
                <a:cxn ang="0">
                  <a:pos x="73404" y="7363"/>
                </a:cxn>
                <a:cxn ang="0">
                  <a:pos x="54319" y="7363"/>
                </a:cxn>
                <a:cxn ang="0">
                  <a:pos x="20553" y="20616"/>
                </a:cxn>
                <a:cxn ang="0">
                  <a:pos x="6606" y="54486"/>
                </a:cxn>
                <a:cxn ang="0">
                  <a:pos x="6606" y="201745"/>
                </a:cxn>
                <a:cxn ang="0">
                  <a:pos x="20553" y="235614"/>
                </a:cxn>
                <a:cxn ang="0">
                  <a:pos x="54319" y="248868"/>
                </a:cxn>
                <a:cxn ang="0">
                  <a:pos x="73404" y="248868"/>
                </a:cxn>
                <a:cxn ang="0">
                  <a:pos x="107170" y="235614"/>
                </a:cxn>
                <a:cxn ang="0">
                  <a:pos x="121117" y="201745"/>
                </a:cxn>
                <a:cxn ang="0">
                  <a:pos x="121117" y="134006"/>
                </a:cxn>
                <a:cxn ang="0">
                  <a:pos x="118915" y="131797"/>
                </a:cxn>
                <a:cxn ang="0">
                  <a:pos x="74138" y="131797"/>
                </a:cxn>
                <a:cxn ang="0">
                  <a:pos x="70468" y="128115"/>
                </a:cxn>
                <a:cxn ang="0">
                  <a:pos x="74138" y="124434"/>
                </a:cxn>
                <a:cxn ang="0">
                  <a:pos x="124053" y="124434"/>
                </a:cxn>
                <a:cxn ang="0">
                  <a:pos x="127723" y="128115"/>
                </a:cxn>
                <a:cxn ang="0">
                  <a:pos x="127723" y="202481"/>
                </a:cxn>
              </a:cxnLst>
              <a:rect l="txL" t="txT" r="txR" b="txB"/>
              <a:pathLst>
                <a:path w="174" h="349">
                  <a:moveTo>
                    <a:pt x="174" y="275"/>
                  </a:moveTo>
                  <a:cubicBezTo>
                    <a:pt x="174" y="295"/>
                    <a:pt x="167" y="312"/>
                    <a:pt x="153" y="327"/>
                  </a:cubicBezTo>
                  <a:cubicBezTo>
                    <a:pt x="138" y="341"/>
                    <a:pt x="121" y="349"/>
                    <a:pt x="100" y="349"/>
                  </a:cubicBezTo>
                  <a:cubicBezTo>
                    <a:pt x="74" y="349"/>
                    <a:pt x="74" y="349"/>
                    <a:pt x="74" y="349"/>
                  </a:cubicBezTo>
                  <a:cubicBezTo>
                    <a:pt x="53" y="349"/>
                    <a:pt x="36" y="341"/>
                    <a:pt x="21" y="327"/>
                  </a:cubicBezTo>
                  <a:cubicBezTo>
                    <a:pt x="7" y="312"/>
                    <a:pt x="0" y="295"/>
                    <a:pt x="0" y="275"/>
                  </a:cubicBezTo>
                  <a:cubicBezTo>
                    <a:pt x="0" y="74"/>
                    <a:pt x="0" y="74"/>
                    <a:pt x="0" y="74"/>
                  </a:cubicBezTo>
                  <a:cubicBezTo>
                    <a:pt x="0" y="53"/>
                    <a:pt x="7" y="36"/>
                    <a:pt x="21" y="21"/>
                  </a:cubicBezTo>
                  <a:cubicBezTo>
                    <a:pt x="36" y="7"/>
                    <a:pt x="53" y="0"/>
                    <a:pt x="74" y="0"/>
                  </a:cubicBezTo>
                  <a:cubicBezTo>
                    <a:pt x="100" y="0"/>
                    <a:pt x="100" y="0"/>
                    <a:pt x="100" y="0"/>
                  </a:cubicBezTo>
                  <a:cubicBezTo>
                    <a:pt x="115" y="0"/>
                    <a:pt x="128" y="3"/>
                    <a:pt x="140" y="11"/>
                  </a:cubicBezTo>
                  <a:cubicBezTo>
                    <a:pt x="151" y="18"/>
                    <a:pt x="161" y="28"/>
                    <a:pt x="167" y="41"/>
                  </a:cubicBezTo>
                  <a:cubicBezTo>
                    <a:pt x="168" y="44"/>
                    <a:pt x="168" y="46"/>
                    <a:pt x="165" y="48"/>
                  </a:cubicBezTo>
                  <a:cubicBezTo>
                    <a:pt x="162" y="49"/>
                    <a:pt x="160" y="48"/>
                    <a:pt x="158" y="45"/>
                  </a:cubicBezTo>
                  <a:cubicBezTo>
                    <a:pt x="146" y="22"/>
                    <a:pt x="127" y="10"/>
                    <a:pt x="100" y="10"/>
                  </a:cubicBezTo>
                  <a:cubicBezTo>
                    <a:pt x="74" y="10"/>
                    <a:pt x="74" y="10"/>
                    <a:pt x="74" y="10"/>
                  </a:cubicBezTo>
                  <a:cubicBezTo>
                    <a:pt x="56" y="10"/>
                    <a:pt x="41" y="16"/>
                    <a:pt x="28" y="28"/>
                  </a:cubicBezTo>
                  <a:cubicBezTo>
                    <a:pt x="16" y="41"/>
                    <a:pt x="9" y="56"/>
                    <a:pt x="9" y="74"/>
                  </a:cubicBezTo>
                  <a:cubicBezTo>
                    <a:pt x="9" y="274"/>
                    <a:pt x="9" y="274"/>
                    <a:pt x="9" y="274"/>
                  </a:cubicBezTo>
                  <a:cubicBezTo>
                    <a:pt x="9" y="292"/>
                    <a:pt x="16" y="307"/>
                    <a:pt x="28" y="320"/>
                  </a:cubicBezTo>
                  <a:cubicBezTo>
                    <a:pt x="41" y="332"/>
                    <a:pt x="56" y="338"/>
                    <a:pt x="74" y="338"/>
                  </a:cubicBezTo>
                  <a:cubicBezTo>
                    <a:pt x="100" y="338"/>
                    <a:pt x="100" y="338"/>
                    <a:pt x="100" y="338"/>
                  </a:cubicBezTo>
                  <a:cubicBezTo>
                    <a:pt x="118" y="338"/>
                    <a:pt x="133" y="332"/>
                    <a:pt x="146" y="320"/>
                  </a:cubicBezTo>
                  <a:cubicBezTo>
                    <a:pt x="158" y="307"/>
                    <a:pt x="165" y="292"/>
                    <a:pt x="165" y="274"/>
                  </a:cubicBezTo>
                  <a:cubicBezTo>
                    <a:pt x="165" y="182"/>
                    <a:pt x="165" y="182"/>
                    <a:pt x="165" y="182"/>
                  </a:cubicBezTo>
                  <a:cubicBezTo>
                    <a:pt x="165" y="180"/>
                    <a:pt x="164" y="179"/>
                    <a:pt x="162" y="179"/>
                  </a:cubicBezTo>
                  <a:cubicBezTo>
                    <a:pt x="101" y="179"/>
                    <a:pt x="101" y="179"/>
                    <a:pt x="101" y="179"/>
                  </a:cubicBezTo>
                  <a:cubicBezTo>
                    <a:pt x="98" y="179"/>
                    <a:pt x="96" y="177"/>
                    <a:pt x="96" y="174"/>
                  </a:cubicBezTo>
                  <a:cubicBezTo>
                    <a:pt x="96" y="171"/>
                    <a:pt x="98" y="169"/>
                    <a:pt x="101" y="169"/>
                  </a:cubicBezTo>
                  <a:cubicBezTo>
                    <a:pt x="169" y="169"/>
                    <a:pt x="169" y="169"/>
                    <a:pt x="169" y="169"/>
                  </a:cubicBezTo>
                  <a:cubicBezTo>
                    <a:pt x="173" y="169"/>
                    <a:pt x="174" y="171"/>
                    <a:pt x="174" y="174"/>
                  </a:cubicBezTo>
                  <a:lnTo>
                    <a:pt x="174" y="275"/>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6203" name="Freeform 50"/>
            <p:cNvSpPr>
              <a:spLocks noEditPoints="1"/>
            </p:cNvSpPr>
            <p:nvPr/>
          </p:nvSpPr>
          <p:spPr>
            <a:xfrm>
              <a:off x="673587" y="0"/>
              <a:ext cx="129244" cy="256967"/>
            </a:xfrm>
            <a:custGeom>
              <a:avLst/>
              <a:gdLst>
                <a:gd name="txL" fmla="*/ 0 w 176"/>
                <a:gd name="txT" fmla="*/ 0 h 348"/>
                <a:gd name="txR" fmla="*/ 176 w 176"/>
                <a:gd name="txB" fmla="*/ 348 h 348"/>
              </a:gdLst>
              <a:ahLst/>
              <a:cxnLst>
                <a:cxn ang="0">
                  <a:pos x="128510" y="76795"/>
                </a:cxn>
                <a:cxn ang="0">
                  <a:pos x="116026" y="111500"/>
                </a:cxn>
                <a:cxn ang="0">
                  <a:pos x="84449" y="130699"/>
                </a:cxn>
                <a:cxn ang="0">
                  <a:pos x="82981" y="132914"/>
                </a:cxn>
                <a:cxn ang="0">
                  <a:pos x="128510" y="251060"/>
                </a:cxn>
                <a:cxn ang="0">
                  <a:pos x="126307" y="256229"/>
                </a:cxn>
                <a:cxn ang="0">
                  <a:pos x="121901" y="254013"/>
                </a:cxn>
                <a:cxn ang="0">
                  <a:pos x="75637" y="133652"/>
                </a:cxn>
                <a:cxn ang="0">
                  <a:pos x="72700" y="132176"/>
                </a:cxn>
                <a:cxn ang="0">
                  <a:pos x="9546" y="132176"/>
                </a:cxn>
                <a:cxn ang="0">
                  <a:pos x="7343" y="134391"/>
                </a:cxn>
                <a:cxn ang="0">
                  <a:pos x="7343" y="252537"/>
                </a:cxn>
                <a:cxn ang="0">
                  <a:pos x="3672" y="256229"/>
                </a:cxn>
                <a:cxn ang="0">
                  <a:pos x="0" y="252537"/>
                </a:cxn>
                <a:cxn ang="0">
                  <a:pos x="0" y="3692"/>
                </a:cxn>
                <a:cxn ang="0">
                  <a:pos x="3672" y="0"/>
                </a:cxn>
                <a:cxn ang="0">
                  <a:pos x="74168" y="0"/>
                </a:cxn>
                <a:cxn ang="0">
                  <a:pos x="112354" y="16245"/>
                </a:cxn>
                <a:cxn ang="0">
                  <a:pos x="128510" y="54642"/>
                </a:cxn>
                <a:cxn ang="0">
                  <a:pos x="128510" y="76795"/>
                </a:cxn>
                <a:cxn ang="0">
                  <a:pos x="121166" y="77533"/>
                </a:cxn>
                <a:cxn ang="0">
                  <a:pos x="121166" y="55381"/>
                </a:cxn>
                <a:cxn ang="0">
                  <a:pos x="107214" y="21414"/>
                </a:cxn>
                <a:cxn ang="0">
                  <a:pos x="74168" y="8123"/>
                </a:cxn>
                <a:cxn ang="0">
                  <a:pos x="9546" y="8123"/>
                </a:cxn>
                <a:cxn ang="0">
                  <a:pos x="7343" y="9599"/>
                </a:cxn>
                <a:cxn ang="0">
                  <a:pos x="7343" y="122576"/>
                </a:cxn>
                <a:cxn ang="0">
                  <a:pos x="9546" y="124791"/>
                </a:cxn>
                <a:cxn ang="0">
                  <a:pos x="74168" y="124791"/>
                </a:cxn>
                <a:cxn ang="0">
                  <a:pos x="107214" y="110762"/>
                </a:cxn>
                <a:cxn ang="0">
                  <a:pos x="121166" y="77533"/>
                </a:cxn>
              </a:cxnLst>
              <a:rect l="txL" t="txT" r="txR" b="txB"/>
              <a:pathLst>
                <a:path w="176" h="348">
                  <a:moveTo>
                    <a:pt x="175" y="104"/>
                  </a:moveTo>
                  <a:cubicBezTo>
                    <a:pt x="175" y="122"/>
                    <a:pt x="169" y="138"/>
                    <a:pt x="158" y="151"/>
                  </a:cubicBezTo>
                  <a:cubicBezTo>
                    <a:pt x="147" y="165"/>
                    <a:pt x="132" y="174"/>
                    <a:pt x="115" y="177"/>
                  </a:cubicBezTo>
                  <a:cubicBezTo>
                    <a:pt x="113" y="177"/>
                    <a:pt x="113" y="178"/>
                    <a:pt x="113" y="180"/>
                  </a:cubicBezTo>
                  <a:cubicBezTo>
                    <a:pt x="175" y="340"/>
                    <a:pt x="175" y="340"/>
                    <a:pt x="175" y="340"/>
                  </a:cubicBezTo>
                  <a:cubicBezTo>
                    <a:pt x="176" y="344"/>
                    <a:pt x="175" y="346"/>
                    <a:pt x="172" y="347"/>
                  </a:cubicBezTo>
                  <a:cubicBezTo>
                    <a:pt x="169" y="348"/>
                    <a:pt x="167" y="347"/>
                    <a:pt x="166" y="344"/>
                  </a:cubicBezTo>
                  <a:cubicBezTo>
                    <a:pt x="103" y="181"/>
                    <a:pt x="103" y="181"/>
                    <a:pt x="103" y="181"/>
                  </a:cubicBezTo>
                  <a:cubicBezTo>
                    <a:pt x="103" y="180"/>
                    <a:pt x="101" y="179"/>
                    <a:pt x="99" y="179"/>
                  </a:cubicBezTo>
                  <a:cubicBezTo>
                    <a:pt x="13" y="179"/>
                    <a:pt x="13" y="179"/>
                    <a:pt x="13" y="179"/>
                  </a:cubicBezTo>
                  <a:cubicBezTo>
                    <a:pt x="11" y="179"/>
                    <a:pt x="10" y="180"/>
                    <a:pt x="10" y="182"/>
                  </a:cubicBezTo>
                  <a:cubicBezTo>
                    <a:pt x="10" y="342"/>
                    <a:pt x="10" y="342"/>
                    <a:pt x="10" y="342"/>
                  </a:cubicBezTo>
                  <a:cubicBezTo>
                    <a:pt x="10" y="346"/>
                    <a:pt x="8" y="347"/>
                    <a:pt x="5" y="347"/>
                  </a:cubicBezTo>
                  <a:cubicBezTo>
                    <a:pt x="2" y="347"/>
                    <a:pt x="0" y="346"/>
                    <a:pt x="0" y="342"/>
                  </a:cubicBezTo>
                  <a:cubicBezTo>
                    <a:pt x="0" y="5"/>
                    <a:pt x="0" y="5"/>
                    <a:pt x="0" y="5"/>
                  </a:cubicBezTo>
                  <a:cubicBezTo>
                    <a:pt x="0" y="2"/>
                    <a:pt x="2" y="0"/>
                    <a:pt x="5" y="0"/>
                  </a:cubicBezTo>
                  <a:cubicBezTo>
                    <a:pt x="101" y="0"/>
                    <a:pt x="101" y="0"/>
                    <a:pt x="101" y="0"/>
                  </a:cubicBezTo>
                  <a:cubicBezTo>
                    <a:pt x="121" y="0"/>
                    <a:pt x="139" y="8"/>
                    <a:pt x="153" y="22"/>
                  </a:cubicBezTo>
                  <a:cubicBezTo>
                    <a:pt x="168" y="36"/>
                    <a:pt x="175" y="54"/>
                    <a:pt x="175" y="74"/>
                  </a:cubicBezTo>
                  <a:lnTo>
                    <a:pt x="175" y="104"/>
                  </a:lnTo>
                  <a:close/>
                  <a:moveTo>
                    <a:pt x="165" y="105"/>
                  </a:moveTo>
                  <a:cubicBezTo>
                    <a:pt x="165" y="75"/>
                    <a:pt x="165" y="75"/>
                    <a:pt x="165" y="75"/>
                  </a:cubicBezTo>
                  <a:cubicBezTo>
                    <a:pt x="165" y="57"/>
                    <a:pt x="159" y="42"/>
                    <a:pt x="146" y="29"/>
                  </a:cubicBezTo>
                  <a:cubicBezTo>
                    <a:pt x="134" y="17"/>
                    <a:pt x="119" y="11"/>
                    <a:pt x="101" y="11"/>
                  </a:cubicBezTo>
                  <a:cubicBezTo>
                    <a:pt x="13" y="11"/>
                    <a:pt x="13" y="11"/>
                    <a:pt x="13" y="11"/>
                  </a:cubicBezTo>
                  <a:cubicBezTo>
                    <a:pt x="11" y="11"/>
                    <a:pt x="10" y="12"/>
                    <a:pt x="10" y="13"/>
                  </a:cubicBezTo>
                  <a:cubicBezTo>
                    <a:pt x="10" y="166"/>
                    <a:pt x="10" y="166"/>
                    <a:pt x="10" y="166"/>
                  </a:cubicBezTo>
                  <a:cubicBezTo>
                    <a:pt x="10" y="168"/>
                    <a:pt x="11" y="169"/>
                    <a:pt x="13" y="169"/>
                  </a:cubicBezTo>
                  <a:cubicBezTo>
                    <a:pt x="101" y="169"/>
                    <a:pt x="101" y="169"/>
                    <a:pt x="101" y="169"/>
                  </a:cubicBezTo>
                  <a:cubicBezTo>
                    <a:pt x="119" y="169"/>
                    <a:pt x="134" y="163"/>
                    <a:pt x="146" y="150"/>
                  </a:cubicBezTo>
                  <a:cubicBezTo>
                    <a:pt x="159" y="138"/>
                    <a:pt x="165" y="123"/>
                    <a:pt x="165" y="105"/>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6204" name="Freeform 51"/>
            <p:cNvSpPr>
              <a:spLocks noEditPoints="1"/>
            </p:cNvSpPr>
            <p:nvPr/>
          </p:nvSpPr>
          <p:spPr>
            <a:xfrm>
              <a:off x="836283" y="0"/>
              <a:ext cx="153572" cy="256967"/>
            </a:xfrm>
            <a:custGeom>
              <a:avLst/>
              <a:gdLst>
                <a:gd name="txL" fmla="*/ 0 w 209"/>
                <a:gd name="txT" fmla="*/ 0 h 348"/>
                <a:gd name="txR" fmla="*/ 209 w 209"/>
                <a:gd name="txB" fmla="*/ 348 h 348"/>
              </a:gdLst>
              <a:ahLst/>
              <a:cxnLst>
                <a:cxn ang="0">
                  <a:pos x="153572" y="251798"/>
                </a:cxn>
                <a:cxn ang="0">
                  <a:pos x="150633" y="256229"/>
                </a:cxn>
                <a:cxn ang="0">
                  <a:pos x="146224" y="254013"/>
                </a:cxn>
                <a:cxn ang="0">
                  <a:pos x="131528" y="203801"/>
                </a:cxn>
                <a:cxn ang="0">
                  <a:pos x="128589" y="201586"/>
                </a:cxn>
                <a:cxn ang="0">
                  <a:pos x="24983" y="201586"/>
                </a:cxn>
                <a:cxn ang="0">
                  <a:pos x="22779" y="203801"/>
                </a:cxn>
                <a:cxn ang="0">
                  <a:pos x="8083" y="254013"/>
                </a:cxn>
                <a:cxn ang="0">
                  <a:pos x="3674" y="256229"/>
                </a:cxn>
                <a:cxn ang="0">
                  <a:pos x="735" y="251798"/>
                </a:cxn>
                <a:cxn ang="0">
                  <a:pos x="73479" y="2954"/>
                </a:cxn>
                <a:cxn ang="0">
                  <a:pos x="77153" y="0"/>
                </a:cxn>
                <a:cxn ang="0">
                  <a:pos x="80827" y="2954"/>
                </a:cxn>
                <a:cxn ang="0">
                  <a:pos x="153572" y="251798"/>
                </a:cxn>
                <a:cxn ang="0">
                  <a:pos x="128589" y="192725"/>
                </a:cxn>
                <a:cxn ang="0">
                  <a:pos x="77888" y="19937"/>
                </a:cxn>
                <a:cxn ang="0">
                  <a:pos x="77153" y="19199"/>
                </a:cxn>
                <a:cxn ang="0">
                  <a:pos x="76419" y="19937"/>
                </a:cxn>
                <a:cxn ang="0">
                  <a:pos x="26453" y="192725"/>
                </a:cxn>
                <a:cxn ang="0">
                  <a:pos x="27922" y="194202"/>
                </a:cxn>
                <a:cxn ang="0">
                  <a:pos x="127119" y="194202"/>
                </a:cxn>
                <a:cxn ang="0">
                  <a:pos x="128589" y="192725"/>
                </a:cxn>
              </a:cxnLst>
              <a:rect l="txL" t="txT" r="txR" b="txB"/>
              <a:pathLst>
                <a:path w="209" h="348">
                  <a:moveTo>
                    <a:pt x="209" y="341"/>
                  </a:moveTo>
                  <a:cubicBezTo>
                    <a:pt x="209" y="344"/>
                    <a:pt x="208" y="346"/>
                    <a:pt x="205" y="347"/>
                  </a:cubicBezTo>
                  <a:cubicBezTo>
                    <a:pt x="202" y="348"/>
                    <a:pt x="200" y="347"/>
                    <a:pt x="199" y="344"/>
                  </a:cubicBezTo>
                  <a:cubicBezTo>
                    <a:pt x="179" y="276"/>
                    <a:pt x="179" y="276"/>
                    <a:pt x="179" y="276"/>
                  </a:cubicBezTo>
                  <a:cubicBezTo>
                    <a:pt x="178" y="274"/>
                    <a:pt x="177" y="273"/>
                    <a:pt x="175" y="273"/>
                  </a:cubicBezTo>
                  <a:cubicBezTo>
                    <a:pt x="34" y="273"/>
                    <a:pt x="34" y="273"/>
                    <a:pt x="34" y="273"/>
                  </a:cubicBezTo>
                  <a:cubicBezTo>
                    <a:pt x="32" y="273"/>
                    <a:pt x="31" y="274"/>
                    <a:pt x="31" y="276"/>
                  </a:cubicBezTo>
                  <a:cubicBezTo>
                    <a:pt x="11" y="344"/>
                    <a:pt x="11" y="344"/>
                    <a:pt x="11" y="344"/>
                  </a:cubicBezTo>
                  <a:cubicBezTo>
                    <a:pt x="10" y="347"/>
                    <a:pt x="8" y="348"/>
                    <a:pt x="5" y="347"/>
                  </a:cubicBezTo>
                  <a:cubicBezTo>
                    <a:pt x="2" y="346"/>
                    <a:pt x="0" y="344"/>
                    <a:pt x="1" y="341"/>
                  </a:cubicBezTo>
                  <a:cubicBezTo>
                    <a:pt x="100" y="4"/>
                    <a:pt x="100" y="4"/>
                    <a:pt x="100" y="4"/>
                  </a:cubicBezTo>
                  <a:cubicBezTo>
                    <a:pt x="101" y="2"/>
                    <a:pt x="102" y="0"/>
                    <a:pt x="105" y="0"/>
                  </a:cubicBezTo>
                  <a:cubicBezTo>
                    <a:pt x="107" y="0"/>
                    <a:pt x="109" y="2"/>
                    <a:pt x="110" y="4"/>
                  </a:cubicBezTo>
                  <a:lnTo>
                    <a:pt x="209" y="341"/>
                  </a:lnTo>
                  <a:close/>
                  <a:moveTo>
                    <a:pt x="175" y="261"/>
                  </a:moveTo>
                  <a:cubicBezTo>
                    <a:pt x="106" y="27"/>
                    <a:pt x="106" y="27"/>
                    <a:pt x="106" y="27"/>
                  </a:cubicBezTo>
                  <a:cubicBezTo>
                    <a:pt x="106" y="26"/>
                    <a:pt x="105" y="26"/>
                    <a:pt x="105" y="26"/>
                  </a:cubicBezTo>
                  <a:cubicBezTo>
                    <a:pt x="104" y="26"/>
                    <a:pt x="104" y="26"/>
                    <a:pt x="104" y="27"/>
                  </a:cubicBezTo>
                  <a:cubicBezTo>
                    <a:pt x="36" y="261"/>
                    <a:pt x="36" y="261"/>
                    <a:pt x="36" y="261"/>
                  </a:cubicBezTo>
                  <a:cubicBezTo>
                    <a:pt x="35" y="262"/>
                    <a:pt x="36" y="263"/>
                    <a:pt x="38" y="263"/>
                  </a:cubicBezTo>
                  <a:cubicBezTo>
                    <a:pt x="173" y="263"/>
                    <a:pt x="173" y="263"/>
                    <a:pt x="173" y="263"/>
                  </a:cubicBezTo>
                  <a:cubicBezTo>
                    <a:pt x="175" y="263"/>
                    <a:pt x="175" y="262"/>
                    <a:pt x="175" y="261"/>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6205" name="Freeform 52"/>
            <p:cNvSpPr>
              <a:spLocks noEditPoints="1"/>
            </p:cNvSpPr>
            <p:nvPr/>
          </p:nvSpPr>
          <p:spPr>
            <a:xfrm>
              <a:off x="1024827" y="0"/>
              <a:ext cx="129244" cy="255446"/>
            </a:xfrm>
            <a:custGeom>
              <a:avLst/>
              <a:gdLst>
                <a:gd name="txL" fmla="*/ 0 w 175"/>
                <a:gd name="txT" fmla="*/ 0 h 347"/>
                <a:gd name="txR" fmla="*/ 175 w 175"/>
                <a:gd name="txB" fmla="*/ 347 h 347"/>
              </a:gdLst>
              <a:ahLst/>
              <a:cxnLst>
                <a:cxn ang="0">
                  <a:pos x="129244" y="77296"/>
                </a:cxn>
                <a:cxn ang="0">
                  <a:pos x="113735" y="115576"/>
                </a:cxn>
                <a:cxn ang="0">
                  <a:pos x="74592" y="131772"/>
                </a:cxn>
                <a:cxn ang="0">
                  <a:pos x="9601" y="131772"/>
                </a:cxn>
                <a:cxn ang="0">
                  <a:pos x="7385" y="133980"/>
                </a:cxn>
                <a:cxn ang="0">
                  <a:pos x="7385" y="251765"/>
                </a:cxn>
                <a:cxn ang="0">
                  <a:pos x="3693" y="255446"/>
                </a:cxn>
                <a:cxn ang="0">
                  <a:pos x="0" y="251765"/>
                </a:cxn>
                <a:cxn ang="0">
                  <a:pos x="0" y="3681"/>
                </a:cxn>
                <a:cxn ang="0">
                  <a:pos x="3693" y="0"/>
                </a:cxn>
                <a:cxn ang="0">
                  <a:pos x="74592" y="0"/>
                </a:cxn>
                <a:cxn ang="0">
                  <a:pos x="113735" y="16195"/>
                </a:cxn>
                <a:cxn ang="0">
                  <a:pos x="129244" y="55212"/>
                </a:cxn>
                <a:cxn ang="0">
                  <a:pos x="129244" y="77296"/>
                </a:cxn>
                <a:cxn ang="0">
                  <a:pos x="121859" y="77296"/>
                </a:cxn>
                <a:cxn ang="0">
                  <a:pos x="121859" y="55212"/>
                </a:cxn>
                <a:cxn ang="0">
                  <a:pos x="108565" y="21349"/>
                </a:cxn>
                <a:cxn ang="0">
                  <a:pos x="74592" y="8098"/>
                </a:cxn>
                <a:cxn ang="0">
                  <a:pos x="9601" y="8098"/>
                </a:cxn>
                <a:cxn ang="0">
                  <a:pos x="7385" y="9570"/>
                </a:cxn>
                <a:cxn ang="0">
                  <a:pos x="7385" y="122202"/>
                </a:cxn>
                <a:cxn ang="0">
                  <a:pos x="9601" y="124410"/>
                </a:cxn>
                <a:cxn ang="0">
                  <a:pos x="74592" y="124410"/>
                </a:cxn>
                <a:cxn ang="0">
                  <a:pos x="108565" y="110423"/>
                </a:cxn>
                <a:cxn ang="0">
                  <a:pos x="121859" y="77296"/>
                </a:cxn>
              </a:cxnLst>
              <a:rect l="txL" t="txT" r="txR" b="txB"/>
              <a:pathLst>
                <a:path w="175" h="347">
                  <a:moveTo>
                    <a:pt x="175" y="105"/>
                  </a:moveTo>
                  <a:cubicBezTo>
                    <a:pt x="175" y="125"/>
                    <a:pt x="168" y="143"/>
                    <a:pt x="154" y="157"/>
                  </a:cubicBezTo>
                  <a:cubicBezTo>
                    <a:pt x="139" y="172"/>
                    <a:pt x="122" y="179"/>
                    <a:pt x="101" y="179"/>
                  </a:cubicBezTo>
                  <a:cubicBezTo>
                    <a:pt x="13" y="179"/>
                    <a:pt x="13" y="179"/>
                    <a:pt x="13" y="179"/>
                  </a:cubicBezTo>
                  <a:cubicBezTo>
                    <a:pt x="11" y="179"/>
                    <a:pt x="10" y="180"/>
                    <a:pt x="10" y="182"/>
                  </a:cubicBezTo>
                  <a:cubicBezTo>
                    <a:pt x="10" y="342"/>
                    <a:pt x="10" y="342"/>
                    <a:pt x="10" y="342"/>
                  </a:cubicBezTo>
                  <a:cubicBezTo>
                    <a:pt x="10" y="346"/>
                    <a:pt x="9" y="347"/>
                    <a:pt x="5" y="347"/>
                  </a:cubicBezTo>
                  <a:cubicBezTo>
                    <a:pt x="2" y="347"/>
                    <a:pt x="0" y="346"/>
                    <a:pt x="0" y="342"/>
                  </a:cubicBezTo>
                  <a:cubicBezTo>
                    <a:pt x="0" y="5"/>
                    <a:pt x="0" y="5"/>
                    <a:pt x="0" y="5"/>
                  </a:cubicBezTo>
                  <a:cubicBezTo>
                    <a:pt x="0" y="2"/>
                    <a:pt x="2" y="0"/>
                    <a:pt x="5" y="0"/>
                  </a:cubicBezTo>
                  <a:cubicBezTo>
                    <a:pt x="101" y="0"/>
                    <a:pt x="101" y="0"/>
                    <a:pt x="101" y="0"/>
                  </a:cubicBezTo>
                  <a:cubicBezTo>
                    <a:pt x="122" y="0"/>
                    <a:pt x="139" y="8"/>
                    <a:pt x="154" y="22"/>
                  </a:cubicBezTo>
                  <a:cubicBezTo>
                    <a:pt x="168" y="37"/>
                    <a:pt x="175" y="54"/>
                    <a:pt x="175" y="75"/>
                  </a:cubicBezTo>
                  <a:lnTo>
                    <a:pt x="175" y="105"/>
                  </a:lnTo>
                  <a:close/>
                  <a:moveTo>
                    <a:pt x="165" y="105"/>
                  </a:moveTo>
                  <a:cubicBezTo>
                    <a:pt x="165" y="75"/>
                    <a:pt x="165" y="75"/>
                    <a:pt x="165" y="75"/>
                  </a:cubicBezTo>
                  <a:cubicBezTo>
                    <a:pt x="165" y="57"/>
                    <a:pt x="159" y="42"/>
                    <a:pt x="147" y="29"/>
                  </a:cubicBezTo>
                  <a:cubicBezTo>
                    <a:pt x="134" y="17"/>
                    <a:pt x="119" y="11"/>
                    <a:pt x="101" y="11"/>
                  </a:cubicBezTo>
                  <a:cubicBezTo>
                    <a:pt x="13" y="11"/>
                    <a:pt x="13" y="11"/>
                    <a:pt x="13" y="11"/>
                  </a:cubicBezTo>
                  <a:cubicBezTo>
                    <a:pt x="11" y="11"/>
                    <a:pt x="10" y="12"/>
                    <a:pt x="10" y="13"/>
                  </a:cubicBezTo>
                  <a:cubicBezTo>
                    <a:pt x="10" y="166"/>
                    <a:pt x="10" y="166"/>
                    <a:pt x="10" y="166"/>
                  </a:cubicBezTo>
                  <a:cubicBezTo>
                    <a:pt x="10" y="168"/>
                    <a:pt x="11" y="169"/>
                    <a:pt x="13" y="169"/>
                  </a:cubicBezTo>
                  <a:cubicBezTo>
                    <a:pt x="101" y="169"/>
                    <a:pt x="101" y="169"/>
                    <a:pt x="101" y="169"/>
                  </a:cubicBezTo>
                  <a:cubicBezTo>
                    <a:pt x="119" y="169"/>
                    <a:pt x="134" y="163"/>
                    <a:pt x="147" y="150"/>
                  </a:cubicBezTo>
                  <a:cubicBezTo>
                    <a:pt x="159" y="138"/>
                    <a:pt x="165" y="123"/>
                    <a:pt x="165" y="105"/>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6206" name="Freeform 53"/>
            <p:cNvSpPr/>
            <p:nvPr/>
          </p:nvSpPr>
          <p:spPr>
            <a:xfrm>
              <a:off x="1187521" y="0"/>
              <a:ext cx="129244" cy="255446"/>
            </a:xfrm>
            <a:custGeom>
              <a:avLst/>
              <a:gdLst>
                <a:gd name="txL" fmla="*/ 0 w 175"/>
                <a:gd name="txT" fmla="*/ 0 h 347"/>
                <a:gd name="txR" fmla="*/ 175 w 175"/>
                <a:gd name="txB" fmla="*/ 347 h 347"/>
              </a:gdLst>
              <a:ahLst/>
              <a:cxnLst>
                <a:cxn ang="0">
                  <a:pos x="129244" y="251765"/>
                </a:cxn>
                <a:cxn ang="0">
                  <a:pos x="125551" y="255446"/>
                </a:cxn>
                <a:cxn ang="0">
                  <a:pos x="121859" y="251765"/>
                </a:cxn>
                <a:cxn ang="0">
                  <a:pos x="121859" y="133980"/>
                </a:cxn>
                <a:cxn ang="0">
                  <a:pos x="119643" y="131772"/>
                </a:cxn>
                <a:cxn ang="0">
                  <a:pos x="8862" y="131772"/>
                </a:cxn>
                <a:cxn ang="0">
                  <a:pos x="7385" y="133980"/>
                </a:cxn>
                <a:cxn ang="0">
                  <a:pos x="7385" y="251765"/>
                </a:cxn>
                <a:cxn ang="0">
                  <a:pos x="3693" y="255446"/>
                </a:cxn>
                <a:cxn ang="0">
                  <a:pos x="0" y="251765"/>
                </a:cxn>
                <a:cxn ang="0">
                  <a:pos x="0" y="3681"/>
                </a:cxn>
                <a:cxn ang="0">
                  <a:pos x="3693" y="0"/>
                </a:cxn>
                <a:cxn ang="0">
                  <a:pos x="7385" y="3681"/>
                </a:cxn>
                <a:cxn ang="0">
                  <a:pos x="7385" y="122202"/>
                </a:cxn>
                <a:cxn ang="0">
                  <a:pos x="8862" y="124410"/>
                </a:cxn>
                <a:cxn ang="0">
                  <a:pos x="119643" y="124410"/>
                </a:cxn>
                <a:cxn ang="0">
                  <a:pos x="121859" y="122202"/>
                </a:cxn>
                <a:cxn ang="0">
                  <a:pos x="121859" y="3681"/>
                </a:cxn>
                <a:cxn ang="0">
                  <a:pos x="125551" y="0"/>
                </a:cxn>
                <a:cxn ang="0">
                  <a:pos x="129244" y="3681"/>
                </a:cxn>
                <a:cxn ang="0">
                  <a:pos x="129244" y="251765"/>
                </a:cxn>
              </a:cxnLst>
              <a:rect l="txL" t="txT" r="txR" b="txB"/>
              <a:pathLst>
                <a:path w="175" h="347">
                  <a:moveTo>
                    <a:pt x="175" y="342"/>
                  </a:moveTo>
                  <a:cubicBezTo>
                    <a:pt x="175" y="346"/>
                    <a:pt x="173" y="347"/>
                    <a:pt x="170" y="347"/>
                  </a:cubicBezTo>
                  <a:cubicBezTo>
                    <a:pt x="167" y="347"/>
                    <a:pt x="165" y="346"/>
                    <a:pt x="165" y="342"/>
                  </a:cubicBezTo>
                  <a:cubicBezTo>
                    <a:pt x="165" y="182"/>
                    <a:pt x="165" y="182"/>
                    <a:pt x="165" y="182"/>
                  </a:cubicBezTo>
                  <a:cubicBezTo>
                    <a:pt x="165" y="180"/>
                    <a:pt x="164" y="179"/>
                    <a:pt x="162" y="179"/>
                  </a:cubicBezTo>
                  <a:cubicBezTo>
                    <a:pt x="12" y="179"/>
                    <a:pt x="12" y="179"/>
                    <a:pt x="12" y="179"/>
                  </a:cubicBezTo>
                  <a:cubicBezTo>
                    <a:pt x="11" y="179"/>
                    <a:pt x="10" y="180"/>
                    <a:pt x="10" y="182"/>
                  </a:cubicBezTo>
                  <a:cubicBezTo>
                    <a:pt x="10" y="342"/>
                    <a:pt x="10" y="342"/>
                    <a:pt x="10" y="342"/>
                  </a:cubicBezTo>
                  <a:cubicBezTo>
                    <a:pt x="10" y="346"/>
                    <a:pt x="8" y="347"/>
                    <a:pt x="5" y="347"/>
                  </a:cubicBezTo>
                  <a:cubicBezTo>
                    <a:pt x="2" y="347"/>
                    <a:pt x="0" y="346"/>
                    <a:pt x="0" y="342"/>
                  </a:cubicBezTo>
                  <a:cubicBezTo>
                    <a:pt x="0" y="5"/>
                    <a:pt x="0" y="5"/>
                    <a:pt x="0" y="5"/>
                  </a:cubicBezTo>
                  <a:cubicBezTo>
                    <a:pt x="0" y="2"/>
                    <a:pt x="2" y="0"/>
                    <a:pt x="5" y="0"/>
                  </a:cubicBezTo>
                  <a:cubicBezTo>
                    <a:pt x="8" y="0"/>
                    <a:pt x="10" y="2"/>
                    <a:pt x="10" y="5"/>
                  </a:cubicBezTo>
                  <a:cubicBezTo>
                    <a:pt x="10" y="166"/>
                    <a:pt x="10" y="166"/>
                    <a:pt x="10" y="166"/>
                  </a:cubicBezTo>
                  <a:cubicBezTo>
                    <a:pt x="10" y="168"/>
                    <a:pt x="11" y="169"/>
                    <a:pt x="12" y="169"/>
                  </a:cubicBezTo>
                  <a:cubicBezTo>
                    <a:pt x="162" y="169"/>
                    <a:pt x="162" y="169"/>
                    <a:pt x="162" y="169"/>
                  </a:cubicBezTo>
                  <a:cubicBezTo>
                    <a:pt x="164" y="169"/>
                    <a:pt x="165" y="168"/>
                    <a:pt x="165" y="166"/>
                  </a:cubicBezTo>
                  <a:cubicBezTo>
                    <a:pt x="165" y="5"/>
                    <a:pt x="165" y="5"/>
                    <a:pt x="165" y="5"/>
                  </a:cubicBezTo>
                  <a:cubicBezTo>
                    <a:pt x="165" y="2"/>
                    <a:pt x="167" y="0"/>
                    <a:pt x="170" y="0"/>
                  </a:cubicBezTo>
                  <a:cubicBezTo>
                    <a:pt x="173" y="0"/>
                    <a:pt x="175" y="2"/>
                    <a:pt x="175" y="5"/>
                  </a:cubicBezTo>
                  <a:lnTo>
                    <a:pt x="175" y="342"/>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6207" name="Freeform 54"/>
            <p:cNvSpPr/>
            <p:nvPr/>
          </p:nvSpPr>
          <p:spPr>
            <a:xfrm>
              <a:off x="1351737" y="0"/>
              <a:ext cx="7603" cy="255446"/>
            </a:xfrm>
            <a:custGeom>
              <a:avLst/>
              <a:gdLst>
                <a:gd name="txL" fmla="*/ 0 w 10"/>
                <a:gd name="txT" fmla="*/ 0 h 347"/>
                <a:gd name="txR" fmla="*/ 10 w 10"/>
                <a:gd name="txB" fmla="*/ 347 h 347"/>
              </a:gdLst>
              <a:ahLst/>
              <a:cxnLst>
                <a:cxn ang="0">
                  <a:pos x="7603" y="251765"/>
                </a:cxn>
                <a:cxn ang="0">
                  <a:pos x="3802" y="255446"/>
                </a:cxn>
                <a:cxn ang="0">
                  <a:pos x="0" y="251765"/>
                </a:cxn>
                <a:cxn ang="0">
                  <a:pos x="0" y="3681"/>
                </a:cxn>
                <a:cxn ang="0">
                  <a:pos x="3802" y="0"/>
                </a:cxn>
                <a:cxn ang="0">
                  <a:pos x="7603" y="3681"/>
                </a:cxn>
                <a:cxn ang="0">
                  <a:pos x="7603" y="251765"/>
                </a:cxn>
              </a:cxnLst>
              <a:rect l="txL" t="txT" r="txR" b="txB"/>
              <a:pathLst>
                <a:path w="10" h="347">
                  <a:moveTo>
                    <a:pt x="10" y="342"/>
                  </a:moveTo>
                  <a:cubicBezTo>
                    <a:pt x="10" y="346"/>
                    <a:pt x="8" y="347"/>
                    <a:pt x="5" y="347"/>
                  </a:cubicBezTo>
                  <a:cubicBezTo>
                    <a:pt x="2" y="347"/>
                    <a:pt x="0" y="346"/>
                    <a:pt x="0" y="342"/>
                  </a:cubicBezTo>
                  <a:cubicBezTo>
                    <a:pt x="0" y="5"/>
                    <a:pt x="0" y="5"/>
                    <a:pt x="0" y="5"/>
                  </a:cubicBezTo>
                  <a:cubicBezTo>
                    <a:pt x="0" y="2"/>
                    <a:pt x="2" y="0"/>
                    <a:pt x="5" y="0"/>
                  </a:cubicBezTo>
                  <a:cubicBezTo>
                    <a:pt x="8" y="0"/>
                    <a:pt x="10" y="2"/>
                    <a:pt x="10" y="5"/>
                  </a:cubicBezTo>
                  <a:lnTo>
                    <a:pt x="10" y="342"/>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6208" name="Freeform 55"/>
            <p:cNvSpPr/>
            <p:nvPr/>
          </p:nvSpPr>
          <p:spPr>
            <a:xfrm>
              <a:off x="1394311" y="0"/>
              <a:ext cx="123162" cy="256967"/>
            </a:xfrm>
            <a:custGeom>
              <a:avLst/>
              <a:gdLst>
                <a:gd name="txL" fmla="*/ 0 w 169"/>
                <a:gd name="txT" fmla="*/ 0 h 349"/>
                <a:gd name="txR" fmla="*/ 169 w 169"/>
                <a:gd name="txB" fmla="*/ 349 h 349"/>
              </a:gdLst>
              <a:ahLst/>
              <a:cxnLst>
                <a:cxn ang="0">
                  <a:pos x="122433" y="30188"/>
                </a:cxn>
                <a:cxn ang="0">
                  <a:pos x="120976" y="35342"/>
                </a:cxn>
                <a:cxn ang="0">
                  <a:pos x="115874" y="33870"/>
                </a:cxn>
                <a:cxn ang="0">
                  <a:pos x="98384" y="13990"/>
                </a:cxn>
                <a:cxn ang="0">
                  <a:pos x="73606" y="7363"/>
                </a:cxn>
                <a:cxn ang="0">
                  <a:pos x="53929" y="7363"/>
                </a:cxn>
                <a:cxn ang="0">
                  <a:pos x="21134" y="20616"/>
                </a:cxn>
                <a:cxn ang="0">
                  <a:pos x="7288" y="54486"/>
                </a:cxn>
                <a:cxn ang="0">
                  <a:pos x="7288" y="201745"/>
                </a:cxn>
                <a:cxn ang="0">
                  <a:pos x="21134" y="235614"/>
                </a:cxn>
                <a:cxn ang="0">
                  <a:pos x="53929" y="248868"/>
                </a:cxn>
                <a:cxn ang="0">
                  <a:pos x="73606" y="248868"/>
                </a:cxn>
                <a:cxn ang="0">
                  <a:pos x="115874" y="223097"/>
                </a:cxn>
                <a:cxn ang="0">
                  <a:pos x="120247" y="220889"/>
                </a:cxn>
                <a:cxn ang="0">
                  <a:pos x="122433" y="226043"/>
                </a:cxn>
                <a:cxn ang="0">
                  <a:pos x="102028" y="248131"/>
                </a:cxn>
                <a:cxn ang="0">
                  <a:pos x="73606" y="256967"/>
                </a:cxn>
                <a:cxn ang="0">
                  <a:pos x="53929" y="256967"/>
                </a:cxn>
                <a:cxn ang="0">
                  <a:pos x="16033" y="240769"/>
                </a:cxn>
                <a:cxn ang="0">
                  <a:pos x="0" y="202481"/>
                </a:cxn>
                <a:cxn ang="0">
                  <a:pos x="0" y="54486"/>
                </a:cxn>
                <a:cxn ang="0">
                  <a:pos x="16033" y="15462"/>
                </a:cxn>
                <a:cxn ang="0">
                  <a:pos x="53929" y="0"/>
                </a:cxn>
                <a:cxn ang="0">
                  <a:pos x="73606" y="0"/>
                </a:cxn>
                <a:cxn ang="0">
                  <a:pos x="102756" y="8099"/>
                </a:cxn>
                <a:cxn ang="0">
                  <a:pos x="122433" y="30188"/>
                </a:cxn>
              </a:cxnLst>
              <a:rect l="txL" t="txT" r="txR" b="txB"/>
              <a:pathLst>
                <a:path w="169" h="349">
                  <a:moveTo>
                    <a:pt x="168" y="41"/>
                  </a:moveTo>
                  <a:cubicBezTo>
                    <a:pt x="169" y="44"/>
                    <a:pt x="169" y="47"/>
                    <a:pt x="166" y="48"/>
                  </a:cubicBezTo>
                  <a:cubicBezTo>
                    <a:pt x="163" y="50"/>
                    <a:pt x="160" y="49"/>
                    <a:pt x="159" y="46"/>
                  </a:cubicBezTo>
                  <a:cubicBezTo>
                    <a:pt x="154" y="35"/>
                    <a:pt x="146" y="26"/>
                    <a:pt x="135" y="19"/>
                  </a:cubicBezTo>
                  <a:cubicBezTo>
                    <a:pt x="125" y="13"/>
                    <a:pt x="114" y="10"/>
                    <a:pt x="101" y="10"/>
                  </a:cubicBezTo>
                  <a:cubicBezTo>
                    <a:pt x="74" y="10"/>
                    <a:pt x="74" y="10"/>
                    <a:pt x="74" y="10"/>
                  </a:cubicBezTo>
                  <a:cubicBezTo>
                    <a:pt x="56" y="10"/>
                    <a:pt x="41" y="16"/>
                    <a:pt x="29" y="28"/>
                  </a:cubicBezTo>
                  <a:cubicBezTo>
                    <a:pt x="16" y="41"/>
                    <a:pt x="10" y="56"/>
                    <a:pt x="10" y="74"/>
                  </a:cubicBezTo>
                  <a:cubicBezTo>
                    <a:pt x="10" y="274"/>
                    <a:pt x="10" y="274"/>
                    <a:pt x="10" y="274"/>
                  </a:cubicBezTo>
                  <a:cubicBezTo>
                    <a:pt x="10" y="292"/>
                    <a:pt x="16" y="307"/>
                    <a:pt x="29" y="320"/>
                  </a:cubicBezTo>
                  <a:cubicBezTo>
                    <a:pt x="41" y="332"/>
                    <a:pt x="56" y="338"/>
                    <a:pt x="74" y="338"/>
                  </a:cubicBezTo>
                  <a:cubicBezTo>
                    <a:pt x="101" y="338"/>
                    <a:pt x="101" y="338"/>
                    <a:pt x="101" y="338"/>
                  </a:cubicBezTo>
                  <a:cubicBezTo>
                    <a:pt x="128" y="338"/>
                    <a:pt x="147" y="326"/>
                    <a:pt x="159" y="303"/>
                  </a:cubicBezTo>
                  <a:cubicBezTo>
                    <a:pt x="160" y="300"/>
                    <a:pt x="163" y="299"/>
                    <a:pt x="165" y="300"/>
                  </a:cubicBezTo>
                  <a:cubicBezTo>
                    <a:pt x="168" y="302"/>
                    <a:pt x="169" y="304"/>
                    <a:pt x="168" y="307"/>
                  </a:cubicBezTo>
                  <a:cubicBezTo>
                    <a:pt x="161" y="320"/>
                    <a:pt x="152" y="330"/>
                    <a:pt x="140" y="337"/>
                  </a:cubicBezTo>
                  <a:cubicBezTo>
                    <a:pt x="128" y="345"/>
                    <a:pt x="115" y="349"/>
                    <a:pt x="101" y="349"/>
                  </a:cubicBezTo>
                  <a:cubicBezTo>
                    <a:pt x="74" y="349"/>
                    <a:pt x="74" y="349"/>
                    <a:pt x="74" y="349"/>
                  </a:cubicBezTo>
                  <a:cubicBezTo>
                    <a:pt x="54" y="349"/>
                    <a:pt x="36" y="341"/>
                    <a:pt x="22" y="327"/>
                  </a:cubicBezTo>
                  <a:cubicBezTo>
                    <a:pt x="8" y="312"/>
                    <a:pt x="0" y="295"/>
                    <a:pt x="0" y="275"/>
                  </a:cubicBezTo>
                  <a:cubicBezTo>
                    <a:pt x="0" y="74"/>
                    <a:pt x="0" y="74"/>
                    <a:pt x="0" y="74"/>
                  </a:cubicBezTo>
                  <a:cubicBezTo>
                    <a:pt x="0" y="53"/>
                    <a:pt x="8" y="36"/>
                    <a:pt x="22" y="21"/>
                  </a:cubicBezTo>
                  <a:cubicBezTo>
                    <a:pt x="36" y="7"/>
                    <a:pt x="54" y="0"/>
                    <a:pt x="74" y="0"/>
                  </a:cubicBezTo>
                  <a:cubicBezTo>
                    <a:pt x="101" y="0"/>
                    <a:pt x="101" y="0"/>
                    <a:pt x="101" y="0"/>
                  </a:cubicBezTo>
                  <a:cubicBezTo>
                    <a:pt x="115" y="0"/>
                    <a:pt x="128" y="3"/>
                    <a:pt x="141" y="11"/>
                  </a:cubicBezTo>
                  <a:cubicBezTo>
                    <a:pt x="153" y="18"/>
                    <a:pt x="162" y="29"/>
                    <a:pt x="168" y="41"/>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6209" name="Freeform 56"/>
            <p:cNvSpPr/>
            <p:nvPr/>
          </p:nvSpPr>
          <p:spPr>
            <a:xfrm>
              <a:off x="1552445" y="0"/>
              <a:ext cx="124682" cy="256967"/>
            </a:xfrm>
            <a:custGeom>
              <a:avLst/>
              <a:gdLst>
                <a:gd name="txL" fmla="*/ 0 w 169"/>
                <a:gd name="txT" fmla="*/ 0 h 349"/>
                <a:gd name="txR" fmla="*/ 169 w 169"/>
                <a:gd name="txB" fmla="*/ 349 h 349"/>
              </a:gdLst>
              <a:ahLst/>
              <a:cxnLst>
                <a:cxn ang="0">
                  <a:pos x="123206" y="29452"/>
                </a:cxn>
                <a:cxn ang="0">
                  <a:pos x="122469" y="34606"/>
                </a:cxn>
                <a:cxn ang="0">
                  <a:pos x="117304" y="33870"/>
                </a:cxn>
                <a:cxn ang="0">
                  <a:pos x="62710" y="6627"/>
                </a:cxn>
                <a:cxn ang="0">
                  <a:pos x="61234" y="6627"/>
                </a:cxn>
                <a:cxn ang="0">
                  <a:pos x="22871" y="22825"/>
                </a:cxn>
                <a:cxn ang="0">
                  <a:pos x="7378" y="61112"/>
                </a:cxn>
                <a:cxn ang="0">
                  <a:pos x="33937" y="106763"/>
                </a:cxn>
                <a:cxn ang="0">
                  <a:pos x="92958" y="142841"/>
                </a:cxn>
                <a:cxn ang="0">
                  <a:pos x="123206" y="194382"/>
                </a:cxn>
                <a:cxn ang="0">
                  <a:pos x="120255" y="212053"/>
                </a:cxn>
                <a:cxn ang="0">
                  <a:pos x="98860" y="244450"/>
                </a:cxn>
                <a:cxn ang="0">
                  <a:pos x="61972" y="256967"/>
                </a:cxn>
                <a:cxn ang="0">
                  <a:pos x="60497" y="256967"/>
                </a:cxn>
                <a:cxn ang="0">
                  <a:pos x="1476" y="227515"/>
                </a:cxn>
                <a:cxn ang="0">
                  <a:pos x="1476" y="222361"/>
                </a:cxn>
                <a:cxn ang="0">
                  <a:pos x="7378" y="223097"/>
                </a:cxn>
                <a:cxn ang="0">
                  <a:pos x="60497" y="249604"/>
                </a:cxn>
                <a:cxn ang="0">
                  <a:pos x="61972" y="249604"/>
                </a:cxn>
                <a:cxn ang="0">
                  <a:pos x="100336" y="233406"/>
                </a:cxn>
                <a:cxn ang="0">
                  <a:pos x="115829" y="195118"/>
                </a:cxn>
                <a:cxn ang="0">
                  <a:pos x="89269" y="148732"/>
                </a:cxn>
                <a:cxn ang="0">
                  <a:pos x="30248" y="113389"/>
                </a:cxn>
                <a:cxn ang="0">
                  <a:pos x="0" y="61849"/>
                </a:cxn>
                <a:cxn ang="0">
                  <a:pos x="2951" y="44178"/>
                </a:cxn>
                <a:cxn ang="0">
                  <a:pos x="24346" y="11781"/>
                </a:cxn>
                <a:cxn ang="0">
                  <a:pos x="61234" y="0"/>
                </a:cxn>
                <a:cxn ang="0">
                  <a:pos x="62710" y="0"/>
                </a:cxn>
                <a:cxn ang="0">
                  <a:pos x="123206" y="29452"/>
                </a:cxn>
              </a:cxnLst>
              <a:rect l="txL" t="txT" r="txR" b="txB"/>
              <a:pathLst>
                <a:path w="169" h="349">
                  <a:moveTo>
                    <a:pt x="167" y="40"/>
                  </a:moveTo>
                  <a:cubicBezTo>
                    <a:pt x="169" y="43"/>
                    <a:pt x="169" y="45"/>
                    <a:pt x="166" y="47"/>
                  </a:cubicBezTo>
                  <a:cubicBezTo>
                    <a:pt x="163" y="49"/>
                    <a:pt x="161" y="49"/>
                    <a:pt x="159" y="46"/>
                  </a:cubicBezTo>
                  <a:cubicBezTo>
                    <a:pt x="140" y="22"/>
                    <a:pt x="116" y="9"/>
                    <a:pt x="85" y="9"/>
                  </a:cubicBezTo>
                  <a:cubicBezTo>
                    <a:pt x="83" y="9"/>
                    <a:pt x="83" y="9"/>
                    <a:pt x="83" y="9"/>
                  </a:cubicBezTo>
                  <a:cubicBezTo>
                    <a:pt x="62" y="9"/>
                    <a:pt x="45" y="17"/>
                    <a:pt x="31" y="31"/>
                  </a:cubicBezTo>
                  <a:cubicBezTo>
                    <a:pt x="17" y="45"/>
                    <a:pt x="10" y="63"/>
                    <a:pt x="10" y="83"/>
                  </a:cubicBezTo>
                  <a:cubicBezTo>
                    <a:pt x="10" y="110"/>
                    <a:pt x="22" y="131"/>
                    <a:pt x="46" y="145"/>
                  </a:cubicBezTo>
                  <a:cubicBezTo>
                    <a:pt x="126" y="194"/>
                    <a:pt x="126" y="194"/>
                    <a:pt x="126" y="194"/>
                  </a:cubicBezTo>
                  <a:cubicBezTo>
                    <a:pt x="153" y="210"/>
                    <a:pt x="167" y="234"/>
                    <a:pt x="167" y="264"/>
                  </a:cubicBezTo>
                  <a:cubicBezTo>
                    <a:pt x="167" y="272"/>
                    <a:pt x="166" y="280"/>
                    <a:pt x="163" y="288"/>
                  </a:cubicBezTo>
                  <a:cubicBezTo>
                    <a:pt x="158" y="306"/>
                    <a:pt x="149" y="321"/>
                    <a:pt x="134" y="332"/>
                  </a:cubicBezTo>
                  <a:cubicBezTo>
                    <a:pt x="120" y="343"/>
                    <a:pt x="103" y="349"/>
                    <a:pt x="84" y="349"/>
                  </a:cubicBezTo>
                  <a:cubicBezTo>
                    <a:pt x="82" y="349"/>
                    <a:pt x="82" y="349"/>
                    <a:pt x="82" y="349"/>
                  </a:cubicBezTo>
                  <a:cubicBezTo>
                    <a:pt x="49" y="349"/>
                    <a:pt x="22" y="335"/>
                    <a:pt x="2" y="309"/>
                  </a:cubicBezTo>
                  <a:cubicBezTo>
                    <a:pt x="0" y="306"/>
                    <a:pt x="0" y="304"/>
                    <a:pt x="2" y="302"/>
                  </a:cubicBezTo>
                  <a:cubicBezTo>
                    <a:pt x="5" y="300"/>
                    <a:pt x="8" y="300"/>
                    <a:pt x="10" y="303"/>
                  </a:cubicBezTo>
                  <a:cubicBezTo>
                    <a:pt x="28" y="327"/>
                    <a:pt x="52" y="339"/>
                    <a:pt x="82" y="339"/>
                  </a:cubicBezTo>
                  <a:cubicBezTo>
                    <a:pt x="84" y="339"/>
                    <a:pt x="84" y="339"/>
                    <a:pt x="84" y="339"/>
                  </a:cubicBezTo>
                  <a:cubicBezTo>
                    <a:pt x="105" y="339"/>
                    <a:pt x="123" y="332"/>
                    <a:pt x="136" y="317"/>
                  </a:cubicBezTo>
                  <a:cubicBezTo>
                    <a:pt x="150" y="303"/>
                    <a:pt x="157" y="285"/>
                    <a:pt x="157" y="265"/>
                  </a:cubicBezTo>
                  <a:cubicBezTo>
                    <a:pt x="157" y="237"/>
                    <a:pt x="145" y="217"/>
                    <a:pt x="121" y="202"/>
                  </a:cubicBezTo>
                  <a:cubicBezTo>
                    <a:pt x="41" y="154"/>
                    <a:pt x="41" y="154"/>
                    <a:pt x="41" y="154"/>
                  </a:cubicBezTo>
                  <a:cubicBezTo>
                    <a:pt x="14" y="138"/>
                    <a:pt x="0" y="114"/>
                    <a:pt x="0" y="84"/>
                  </a:cubicBezTo>
                  <a:cubicBezTo>
                    <a:pt x="0" y="76"/>
                    <a:pt x="1" y="68"/>
                    <a:pt x="4" y="60"/>
                  </a:cubicBezTo>
                  <a:cubicBezTo>
                    <a:pt x="9" y="42"/>
                    <a:pt x="19" y="27"/>
                    <a:pt x="33" y="16"/>
                  </a:cubicBezTo>
                  <a:cubicBezTo>
                    <a:pt x="48" y="5"/>
                    <a:pt x="64" y="0"/>
                    <a:pt x="83" y="0"/>
                  </a:cubicBezTo>
                  <a:cubicBezTo>
                    <a:pt x="85" y="0"/>
                    <a:pt x="85" y="0"/>
                    <a:pt x="85" y="0"/>
                  </a:cubicBezTo>
                  <a:cubicBezTo>
                    <a:pt x="119" y="0"/>
                    <a:pt x="146" y="13"/>
                    <a:pt x="167" y="40"/>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grpSp>
      <p:sp>
        <p:nvSpPr>
          <p:cNvPr id="6149" name="Freeform 57"/>
          <p:cNvSpPr/>
          <p:nvPr/>
        </p:nvSpPr>
        <p:spPr>
          <a:xfrm>
            <a:off x="11056030" y="6061023"/>
            <a:ext cx="666750" cy="620712"/>
          </a:xfrm>
          <a:custGeom>
            <a:avLst/>
            <a:gdLst>
              <a:gd name="txL" fmla="*/ 0 w 1021"/>
              <a:gd name="txT" fmla="*/ 0 h 1021"/>
              <a:gd name="txR" fmla="*/ 1021 w 1021"/>
              <a:gd name="txB" fmla="*/ 1021 h 1021"/>
            </a:gdLst>
            <a:ahLst/>
            <a:cxnLst>
              <a:cxn ang="0">
                <a:pos x="642588" y="620712"/>
              </a:cxn>
              <a:cxn ang="0">
                <a:pos x="24162" y="620712"/>
              </a:cxn>
              <a:cxn ang="0">
                <a:pos x="0" y="598218"/>
              </a:cxn>
              <a:cxn ang="0">
                <a:pos x="0" y="22494"/>
              </a:cxn>
              <a:cxn ang="0">
                <a:pos x="24162" y="0"/>
              </a:cxn>
              <a:cxn ang="0">
                <a:pos x="642588" y="0"/>
              </a:cxn>
              <a:cxn ang="0">
                <a:pos x="666750" y="22494"/>
              </a:cxn>
              <a:cxn ang="0">
                <a:pos x="666750" y="598218"/>
              </a:cxn>
              <a:cxn ang="0">
                <a:pos x="642588" y="620712"/>
              </a:cxn>
            </a:cxnLst>
            <a:rect l="txL" t="txT" r="txR" b="txB"/>
            <a:pathLst>
              <a:path w="1021" h="1021">
                <a:moveTo>
                  <a:pt x="984" y="1021"/>
                </a:moveTo>
                <a:cubicBezTo>
                  <a:pt x="37" y="1021"/>
                  <a:pt x="37" y="1021"/>
                  <a:pt x="37" y="1021"/>
                </a:cubicBezTo>
                <a:cubicBezTo>
                  <a:pt x="17" y="1021"/>
                  <a:pt x="0" y="1005"/>
                  <a:pt x="0" y="984"/>
                </a:cubicBezTo>
                <a:cubicBezTo>
                  <a:pt x="0" y="37"/>
                  <a:pt x="0" y="37"/>
                  <a:pt x="0" y="37"/>
                </a:cubicBezTo>
                <a:cubicBezTo>
                  <a:pt x="0" y="17"/>
                  <a:pt x="17" y="0"/>
                  <a:pt x="37" y="0"/>
                </a:cubicBezTo>
                <a:cubicBezTo>
                  <a:pt x="984" y="0"/>
                  <a:pt x="984" y="0"/>
                  <a:pt x="984" y="0"/>
                </a:cubicBezTo>
                <a:cubicBezTo>
                  <a:pt x="1004" y="0"/>
                  <a:pt x="1021" y="17"/>
                  <a:pt x="1021" y="37"/>
                </a:cubicBezTo>
                <a:cubicBezTo>
                  <a:pt x="1021" y="984"/>
                  <a:pt x="1021" y="984"/>
                  <a:pt x="1021" y="984"/>
                </a:cubicBezTo>
                <a:cubicBezTo>
                  <a:pt x="1021" y="1005"/>
                  <a:pt x="1004" y="1021"/>
                  <a:pt x="984" y="1021"/>
                </a:cubicBezTo>
                <a:close/>
              </a:path>
            </a:pathLst>
          </a:custGeom>
          <a:noFill/>
          <a:ln w="12700" cap="rnd" cmpd="sng">
            <a:solidFill>
              <a:schemeClr val="bg1">
                <a:alpha val="100000"/>
              </a:schemeClr>
            </a:solidFill>
            <a:prstDash val="solid"/>
            <a:miter lim="800000"/>
            <a:headEnd type="none" w="med" len="med"/>
            <a:tailEnd type="none" w="med" len="me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6150" name="Line 58"/>
          <p:cNvSpPr/>
          <p:nvPr/>
        </p:nvSpPr>
        <p:spPr>
          <a:xfrm>
            <a:off x="11162392" y="6005460"/>
            <a:ext cx="0" cy="107950"/>
          </a:xfrm>
          <a:prstGeom prst="line">
            <a:avLst/>
          </a:prstGeom>
          <a:ln w="12700" cap="rnd" cmpd="sng">
            <a:solidFill>
              <a:schemeClr val="bg1"/>
            </a:solidFill>
            <a:prstDash val="solid"/>
            <a:headEnd type="none" w="med" len="med"/>
            <a:tailEnd type="none" w="med" len="med"/>
          </a:ln>
        </p:spPr>
      </p:sp>
      <p:sp>
        <p:nvSpPr>
          <p:cNvPr id="6151" name="Line 59"/>
          <p:cNvSpPr/>
          <p:nvPr/>
        </p:nvSpPr>
        <p:spPr>
          <a:xfrm>
            <a:off x="11616417" y="6005460"/>
            <a:ext cx="0" cy="107950"/>
          </a:xfrm>
          <a:prstGeom prst="line">
            <a:avLst/>
          </a:prstGeom>
          <a:ln w="12700" cap="rnd" cmpd="sng">
            <a:solidFill>
              <a:schemeClr val="bg1"/>
            </a:solidFill>
            <a:prstDash val="solid"/>
            <a:headEnd type="none" w="med" len="med"/>
            <a:tailEnd type="none" w="med" len="med"/>
          </a:ln>
        </p:spPr>
      </p:sp>
      <p:sp>
        <p:nvSpPr>
          <p:cNvPr id="6152" name="Line 62"/>
          <p:cNvSpPr/>
          <p:nvPr/>
        </p:nvSpPr>
        <p:spPr>
          <a:xfrm>
            <a:off x="11106830" y="6173735"/>
            <a:ext cx="566737" cy="0"/>
          </a:xfrm>
          <a:prstGeom prst="line">
            <a:avLst/>
          </a:prstGeom>
          <a:ln w="12700" cap="rnd" cmpd="sng">
            <a:solidFill>
              <a:schemeClr val="bg1"/>
            </a:solidFill>
            <a:prstDash val="solid"/>
            <a:headEnd type="none" w="med" len="med"/>
            <a:tailEnd type="none" w="med" len="med"/>
          </a:ln>
        </p:spPr>
      </p:sp>
      <p:sp>
        <p:nvSpPr>
          <p:cNvPr id="6153" name="Text Box 29"/>
          <p:cNvSpPr txBox="1"/>
          <p:nvPr/>
        </p:nvSpPr>
        <p:spPr>
          <a:xfrm>
            <a:off x="11110005" y="6199135"/>
            <a:ext cx="665162" cy="457200"/>
          </a:xfrm>
          <a:prstGeom prst="rect">
            <a:avLst/>
          </a:prstGeom>
          <a:noFill/>
          <a:ln w="9525">
            <a:noFill/>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FFFFFF"/>
                </a:solidFill>
                <a:effectLst/>
                <a:uLnTx/>
                <a:uFillTx/>
                <a:latin typeface="Meiryo UI" panose="020B0604030504040204" pitchFamily="34" charset="-128"/>
                <a:ea typeface="Meiryo UI" panose="020B0604030504040204" pitchFamily="34" charset="-128"/>
                <a:cs typeface="+mn-cs"/>
              </a:rPr>
              <a:t>0</a:t>
            </a:r>
            <a:r>
              <a:rPr kumimoji="0" lang="en-US" altLang="zh-CN" sz="2400" b="0" i="0" u="none" strike="noStrike" kern="1200" cap="none" spc="0" normalizeH="0" baseline="0" noProof="0" dirty="0">
                <a:ln>
                  <a:noFill/>
                </a:ln>
                <a:solidFill>
                  <a:srgbClr val="FFFFFF"/>
                </a:solidFill>
                <a:effectLst/>
                <a:uLnTx/>
                <a:uFillTx/>
                <a:latin typeface="Meiryo UI" panose="020B0604030504040204" pitchFamily="34" charset="-128"/>
                <a:ea typeface="Meiryo UI" panose="020B0604030504040204" pitchFamily="34" charset="-128"/>
                <a:cs typeface="+mn-cs"/>
              </a:rPr>
              <a:t>4</a:t>
            </a:r>
            <a:endParaRPr kumimoji="0" lang="zh-CN" altLang="en-US" sz="1800" b="0" i="0" u="none" strike="noStrike" kern="1200" cap="none" spc="0" normalizeH="0" baseline="0" noProof="0" dirty="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6187" name="五边形 46"/>
          <p:cNvSpPr/>
          <p:nvPr/>
        </p:nvSpPr>
        <p:spPr>
          <a:xfrm>
            <a:off x="85725" y="258763"/>
            <a:ext cx="765175" cy="487362"/>
          </a:xfrm>
          <a:prstGeom prst="homePlate">
            <a:avLst>
              <a:gd name="adj" fmla="val 29641"/>
            </a:avLst>
          </a:prstGeom>
          <a:solidFill>
            <a:schemeClr val="bg1"/>
          </a:solidFill>
          <a:ln w="9525">
            <a:noFill/>
          </a:ln>
        </p:spPr>
        <p:txBody>
          <a:bodyPr lIns="90170" tIns="46990" rIns="90170" bIns="46990"/>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188" name="五边形 46"/>
          <p:cNvSpPr/>
          <p:nvPr/>
        </p:nvSpPr>
        <p:spPr>
          <a:xfrm>
            <a:off x="0" y="258763"/>
            <a:ext cx="765175" cy="487362"/>
          </a:xfrm>
          <a:prstGeom prst="homePlate">
            <a:avLst>
              <a:gd name="adj" fmla="val 29641"/>
            </a:avLst>
          </a:prstGeom>
          <a:solidFill>
            <a:schemeClr val="bg2"/>
          </a:solidFill>
          <a:ln w="9525">
            <a:noFill/>
          </a:ln>
        </p:spPr>
        <p:txBody>
          <a:bodyPr lIns="90170" tIns="46990" rIns="90170" bIns="46990"/>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5" name="TextBox 64"/>
          <p:cNvSpPr txBox="1"/>
          <p:nvPr/>
        </p:nvSpPr>
        <p:spPr>
          <a:xfrm>
            <a:off x="884238" y="332500"/>
            <a:ext cx="1723549" cy="400110"/>
          </a:xfrm>
          <a:prstGeom prst="rect">
            <a:avLst/>
          </a:prstGeom>
          <a:noFill/>
          <a:ln w="9525">
            <a:noFill/>
          </a:ln>
        </p:spPr>
        <p:txBody>
          <a:bodyPr wrap="none">
            <a:spAutoFit/>
          </a:bodyPr>
          <a:lstStyle/>
          <a:p>
            <a:r>
              <a:rPr lang="zh-CN" altLang="en-US" sz="2000" dirty="0">
                <a:solidFill>
                  <a:srgbClr val="F8F8F8"/>
                </a:solidFill>
                <a:latin typeface="微软雅黑" panose="020B0503020204020204" pitchFamily="34" charset="-122"/>
                <a:ea typeface="微软雅黑" panose="020B0503020204020204" pitchFamily="34" charset="-122"/>
              </a:rPr>
              <a:t>四、研究分析</a:t>
            </a:r>
          </a:p>
        </p:txBody>
      </p:sp>
      <p:pic>
        <p:nvPicPr>
          <p:cNvPr id="3" name="图片 2">
            <a:extLst>
              <a:ext uri="{FF2B5EF4-FFF2-40B4-BE49-F238E27FC236}">
                <a16:creationId xmlns:a16="http://schemas.microsoft.com/office/drawing/2014/main" id="{F44E3ED2-3A16-6A34-BE46-CB62DCA4297D}"/>
              </a:ext>
            </a:extLst>
          </p:cNvPr>
          <p:cNvPicPr>
            <a:picLocks noChangeAspect="1"/>
          </p:cNvPicPr>
          <p:nvPr/>
        </p:nvPicPr>
        <p:blipFill>
          <a:blip r:embed="rId2"/>
          <a:stretch>
            <a:fillRect/>
          </a:stretch>
        </p:blipFill>
        <p:spPr>
          <a:xfrm>
            <a:off x="1178731" y="1118683"/>
            <a:ext cx="8672904" cy="438485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五边形 46"/>
          <p:cNvSpPr/>
          <p:nvPr/>
        </p:nvSpPr>
        <p:spPr>
          <a:xfrm>
            <a:off x="85725" y="258763"/>
            <a:ext cx="765175" cy="487362"/>
          </a:xfrm>
          <a:prstGeom prst="homePlate">
            <a:avLst>
              <a:gd name="adj" fmla="val 29641"/>
            </a:avLst>
          </a:prstGeom>
          <a:solidFill>
            <a:schemeClr val="bg1"/>
          </a:solidFill>
          <a:ln w="9525">
            <a:noFill/>
          </a:ln>
        </p:spPr>
        <p:txBody>
          <a:bodyPr lIns="90170" tIns="46990" rIns="90170" bIns="46990"/>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00" name="五边形 46"/>
          <p:cNvSpPr/>
          <p:nvPr/>
        </p:nvSpPr>
        <p:spPr>
          <a:xfrm>
            <a:off x="0" y="258763"/>
            <a:ext cx="765175" cy="487362"/>
          </a:xfrm>
          <a:prstGeom prst="homePlate">
            <a:avLst>
              <a:gd name="adj" fmla="val 29641"/>
            </a:avLst>
          </a:prstGeom>
          <a:solidFill>
            <a:schemeClr val="bg2"/>
          </a:solidFill>
          <a:ln w="9525">
            <a:noFill/>
          </a:ln>
        </p:spPr>
        <p:txBody>
          <a:bodyPr lIns="90170" tIns="46990" rIns="90170" bIns="46990"/>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4103" name="TIMELINE"/>
          <p:cNvGrpSpPr/>
          <p:nvPr/>
        </p:nvGrpSpPr>
        <p:grpSpPr>
          <a:xfrm>
            <a:off x="9302750" y="6052128"/>
            <a:ext cx="1570038" cy="349250"/>
            <a:chOff x="0" y="0"/>
            <a:chExt cx="1775962" cy="424224"/>
          </a:xfrm>
        </p:grpSpPr>
        <p:sp>
          <p:nvSpPr>
            <p:cNvPr id="4171" name="Freeform 37"/>
            <p:cNvSpPr/>
            <p:nvPr/>
          </p:nvSpPr>
          <p:spPr>
            <a:xfrm>
              <a:off x="0" y="1520"/>
              <a:ext cx="217434" cy="422703"/>
            </a:xfrm>
            <a:custGeom>
              <a:avLst/>
              <a:gdLst>
                <a:gd name="txL" fmla="*/ 0 w 296"/>
                <a:gd name="txT" fmla="*/ 0 h 573"/>
                <a:gd name="txR" fmla="*/ 296 w 296"/>
                <a:gd name="txB" fmla="*/ 573 h 573"/>
              </a:gdLst>
              <a:ahLst/>
              <a:cxnLst>
                <a:cxn ang="0">
                  <a:pos x="217434" y="11066"/>
                </a:cxn>
                <a:cxn ang="0">
                  <a:pos x="206415" y="22869"/>
                </a:cxn>
                <a:cxn ang="0">
                  <a:pos x="122674" y="22869"/>
                </a:cxn>
                <a:cxn ang="0">
                  <a:pos x="120470" y="25820"/>
                </a:cxn>
                <a:cxn ang="0">
                  <a:pos x="120470" y="410900"/>
                </a:cxn>
                <a:cxn ang="0">
                  <a:pos x="109452" y="422703"/>
                </a:cxn>
                <a:cxn ang="0">
                  <a:pos x="97698" y="410900"/>
                </a:cxn>
                <a:cxn ang="0">
                  <a:pos x="97698" y="25820"/>
                </a:cxn>
                <a:cxn ang="0">
                  <a:pos x="94760" y="22869"/>
                </a:cxn>
                <a:cxn ang="0">
                  <a:pos x="11753" y="22869"/>
                </a:cxn>
                <a:cxn ang="0">
                  <a:pos x="0" y="11066"/>
                </a:cxn>
                <a:cxn ang="0">
                  <a:pos x="11753" y="0"/>
                </a:cxn>
                <a:cxn ang="0">
                  <a:pos x="206415" y="0"/>
                </a:cxn>
                <a:cxn ang="0">
                  <a:pos x="217434" y="11066"/>
                </a:cxn>
              </a:cxnLst>
              <a:rect l="txL" t="txT" r="txR" b="txB"/>
              <a:pathLst>
                <a:path w="296" h="573">
                  <a:moveTo>
                    <a:pt x="296" y="15"/>
                  </a:moveTo>
                  <a:cubicBezTo>
                    <a:pt x="296" y="26"/>
                    <a:pt x="291" y="31"/>
                    <a:pt x="281" y="31"/>
                  </a:cubicBezTo>
                  <a:cubicBezTo>
                    <a:pt x="167" y="31"/>
                    <a:pt x="167" y="31"/>
                    <a:pt x="167" y="31"/>
                  </a:cubicBezTo>
                  <a:cubicBezTo>
                    <a:pt x="165" y="31"/>
                    <a:pt x="164" y="32"/>
                    <a:pt x="164" y="35"/>
                  </a:cubicBezTo>
                  <a:cubicBezTo>
                    <a:pt x="164" y="557"/>
                    <a:pt x="164" y="557"/>
                    <a:pt x="164" y="557"/>
                  </a:cubicBezTo>
                  <a:cubicBezTo>
                    <a:pt x="164" y="567"/>
                    <a:pt x="159" y="573"/>
                    <a:pt x="149" y="573"/>
                  </a:cubicBezTo>
                  <a:cubicBezTo>
                    <a:pt x="138" y="573"/>
                    <a:pt x="133" y="567"/>
                    <a:pt x="133" y="557"/>
                  </a:cubicBezTo>
                  <a:cubicBezTo>
                    <a:pt x="133" y="35"/>
                    <a:pt x="133" y="35"/>
                    <a:pt x="133" y="35"/>
                  </a:cubicBezTo>
                  <a:cubicBezTo>
                    <a:pt x="133" y="32"/>
                    <a:pt x="132" y="31"/>
                    <a:pt x="129" y="31"/>
                  </a:cubicBezTo>
                  <a:cubicBezTo>
                    <a:pt x="16" y="31"/>
                    <a:pt x="16" y="31"/>
                    <a:pt x="16" y="31"/>
                  </a:cubicBezTo>
                  <a:cubicBezTo>
                    <a:pt x="5" y="31"/>
                    <a:pt x="0" y="26"/>
                    <a:pt x="0" y="15"/>
                  </a:cubicBezTo>
                  <a:cubicBezTo>
                    <a:pt x="0" y="5"/>
                    <a:pt x="5" y="0"/>
                    <a:pt x="16" y="0"/>
                  </a:cubicBezTo>
                  <a:cubicBezTo>
                    <a:pt x="281" y="0"/>
                    <a:pt x="281" y="0"/>
                    <a:pt x="281" y="0"/>
                  </a:cubicBezTo>
                  <a:cubicBezTo>
                    <a:pt x="291" y="0"/>
                    <a:pt x="296" y="5"/>
                    <a:pt x="296" y="15"/>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2" name="Freeform 38"/>
            <p:cNvSpPr/>
            <p:nvPr/>
          </p:nvSpPr>
          <p:spPr>
            <a:xfrm>
              <a:off x="275214" y="1520"/>
              <a:ext cx="22808" cy="422703"/>
            </a:xfrm>
            <a:custGeom>
              <a:avLst/>
              <a:gdLst>
                <a:gd name="txL" fmla="*/ 0 w 31"/>
                <a:gd name="txT" fmla="*/ 0 h 573"/>
                <a:gd name="txR" fmla="*/ 31 w 31"/>
                <a:gd name="txB" fmla="*/ 573 h 573"/>
              </a:gdLst>
              <a:ahLst/>
              <a:cxnLst>
                <a:cxn ang="0">
                  <a:pos x="22808" y="410900"/>
                </a:cxn>
                <a:cxn ang="0">
                  <a:pos x="11036" y="422703"/>
                </a:cxn>
                <a:cxn ang="0">
                  <a:pos x="0" y="410900"/>
                </a:cxn>
                <a:cxn ang="0">
                  <a:pos x="0" y="11066"/>
                </a:cxn>
                <a:cxn ang="0">
                  <a:pos x="11036" y="0"/>
                </a:cxn>
                <a:cxn ang="0">
                  <a:pos x="22808" y="11066"/>
                </a:cxn>
                <a:cxn ang="0">
                  <a:pos x="22808" y="410900"/>
                </a:cxn>
              </a:cxnLst>
              <a:rect l="txL" t="txT" r="txR" b="txB"/>
              <a:pathLst>
                <a:path w="31" h="573">
                  <a:moveTo>
                    <a:pt x="31" y="557"/>
                  </a:moveTo>
                  <a:cubicBezTo>
                    <a:pt x="31" y="567"/>
                    <a:pt x="25" y="573"/>
                    <a:pt x="15" y="573"/>
                  </a:cubicBezTo>
                  <a:cubicBezTo>
                    <a:pt x="5" y="573"/>
                    <a:pt x="0" y="567"/>
                    <a:pt x="0" y="557"/>
                  </a:cubicBezTo>
                  <a:cubicBezTo>
                    <a:pt x="0" y="15"/>
                    <a:pt x="0" y="15"/>
                    <a:pt x="0" y="15"/>
                  </a:cubicBezTo>
                  <a:cubicBezTo>
                    <a:pt x="0" y="5"/>
                    <a:pt x="5" y="0"/>
                    <a:pt x="15" y="0"/>
                  </a:cubicBezTo>
                  <a:cubicBezTo>
                    <a:pt x="25" y="0"/>
                    <a:pt x="31" y="5"/>
                    <a:pt x="31" y="15"/>
                  </a:cubicBezTo>
                  <a:lnTo>
                    <a:pt x="31" y="557"/>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3" name="Freeform 39"/>
            <p:cNvSpPr/>
            <p:nvPr/>
          </p:nvSpPr>
          <p:spPr>
            <a:xfrm>
              <a:off x="355800" y="0"/>
              <a:ext cx="302583" cy="424224"/>
            </a:xfrm>
            <a:custGeom>
              <a:avLst/>
              <a:gdLst>
                <a:gd name="txL" fmla="*/ 0 w 410"/>
                <a:gd name="txT" fmla="*/ 0 h 575"/>
                <a:gd name="txR" fmla="*/ 410 w 410"/>
                <a:gd name="txB" fmla="*/ 575 h 575"/>
              </a:gdLst>
              <a:ahLst/>
              <a:cxnLst>
                <a:cxn ang="0">
                  <a:pos x="302583" y="412420"/>
                </a:cxn>
                <a:cxn ang="0">
                  <a:pos x="291513" y="424224"/>
                </a:cxn>
                <a:cxn ang="0">
                  <a:pos x="280443" y="412420"/>
                </a:cxn>
                <a:cxn ang="0">
                  <a:pos x="280443" y="67876"/>
                </a:cxn>
                <a:cxn ang="0">
                  <a:pos x="278967" y="67138"/>
                </a:cxn>
                <a:cxn ang="0">
                  <a:pos x="277491" y="67876"/>
                </a:cxn>
                <a:cxn ang="0">
                  <a:pos x="161624" y="303228"/>
                </a:cxn>
                <a:cxn ang="0">
                  <a:pos x="151292" y="309868"/>
                </a:cxn>
                <a:cxn ang="0">
                  <a:pos x="140959" y="303228"/>
                </a:cxn>
                <a:cxn ang="0">
                  <a:pos x="25092" y="67876"/>
                </a:cxn>
                <a:cxn ang="0">
                  <a:pos x="24354" y="67138"/>
                </a:cxn>
                <a:cxn ang="0">
                  <a:pos x="22878" y="67876"/>
                </a:cxn>
                <a:cxn ang="0">
                  <a:pos x="22878" y="412420"/>
                </a:cxn>
                <a:cxn ang="0">
                  <a:pos x="11808" y="424224"/>
                </a:cxn>
                <a:cxn ang="0">
                  <a:pos x="0" y="412420"/>
                </a:cxn>
                <a:cxn ang="0">
                  <a:pos x="0" y="12542"/>
                </a:cxn>
                <a:cxn ang="0">
                  <a:pos x="8856" y="1476"/>
                </a:cxn>
                <a:cxn ang="0">
                  <a:pos x="22140" y="8853"/>
                </a:cxn>
                <a:cxn ang="0">
                  <a:pos x="149815" y="270028"/>
                </a:cxn>
                <a:cxn ang="0">
                  <a:pos x="152768" y="270028"/>
                </a:cxn>
                <a:cxn ang="0">
                  <a:pos x="281181" y="8853"/>
                </a:cxn>
                <a:cxn ang="0">
                  <a:pos x="293727" y="1476"/>
                </a:cxn>
                <a:cxn ang="0">
                  <a:pos x="302583" y="12542"/>
                </a:cxn>
                <a:cxn ang="0">
                  <a:pos x="302583" y="412420"/>
                </a:cxn>
              </a:cxnLst>
              <a:rect l="txL" t="txT" r="txR" b="txB"/>
              <a:pathLst>
                <a:path w="410" h="575">
                  <a:moveTo>
                    <a:pt x="410" y="559"/>
                  </a:moveTo>
                  <a:cubicBezTo>
                    <a:pt x="410" y="569"/>
                    <a:pt x="405" y="575"/>
                    <a:pt x="395" y="575"/>
                  </a:cubicBezTo>
                  <a:cubicBezTo>
                    <a:pt x="385" y="575"/>
                    <a:pt x="380" y="569"/>
                    <a:pt x="380" y="559"/>
                  </a:cubicBezTo>
                  <a:cubicBezTo>
                    <a:pt x="380" y="92"/>
                    <a:pt x="380" y="92"/>
                    <a:pt x="380" y="92"/>
                  </a:cubicBezTo>
                  <a:cubicBezTo>
                    <a:pt x="380" y="92"/>
                    <a:pt x="379" y="91"/>
                    <a:pt x="378" y="91"/>
                  </a:cubicBezTo>
                  <a:cubicBezTo>
                    <a:pt x="377" y="91"/>
                    <a:pt x="376" y="91"/>
                    <a:pt x="376" y="92"/>
                  </a:cubicBezTo>
                  <a:cubicBezTo>
                    <a:pt x="219" y="411"/>
                    <a:pt x="219" y="411"/>
                    <a:pt x="219" y="411"/>
                  </a:cubicBezTo>
                  <a:cubicBezTo>
                    <a:pt x="216" y="417"/>
                    <a:pt x="211" y="420"/>
                    <a:pt x="205" y="420"/>
                  </a:cubicBezTo>
                  <a:cubicBezTo>
                    <a:pt x="199" y="420"/>
                    <a:pt x="194" y="417"/>
                    <a:pt x="191" y="411"/>
                  </a:cubicBezTo>
                  <a:cubicBezTo>
                    <a:pt x="34" y="92"/>
                    <a:pt x="34" y="92"/>
                    <a:pt x="34" y="92"/>
                  </a:cubicBezTo>
                  <a:cubicBezTo>
                    <a:pt x="34" y="91"/>
                    <a:pt x="33" y="91"/>
                    <a:pt x="33" y="91"/>
                  </a:cubicBezTo>
                  <a:cubicBezTo>
                    <a:pt x="31" y="91"/>
                    <a:pt x="31" y="92"/>
                    <a:pt x="31" y="92"/>
                  </a:cubicBezTo>
                  <a:cubicBezTo>
                    <a:pt x="31" y="559"/>
                    <a:pt x="31" y="559"/>
                    <a:pt x="31" y="559"/>
                  </a:cubicBezTo>
                  <a:cubicBezTo>
                    <a:pt x="31" y="569"/>
                    <a:pt x="26" y="575"/>
                    <a:pt x="16" y="575"/>
                  </a:cubicBezTo>
                  <a:cubicBezTo>
                    <a:pt x="5" y="575"/>
                    <a:pt x="0" y="569"/>
                    <a:pt x="0" y="559"/>
                  </a:cubicBezTo>
                  <a:cubicBezTo>
                    <a:pt x="0" y="17"/>
                    <a:pt x="0" y="17"/>
                    <a:pt x="0" y="17"/>
                  </a:cubicBezTo>
                  <a:cubicBezTo>
                    <a:pt x="0" y="9"/>
                    <a:pt x="4" y="4"/>
                    <a:pt x="12" y="2"/>
                  </a:cubicBezTo>
                  <a:cubicBezTo>
                    <a:pt x="20" y="0"/>
                    <a:pt x="26" y="4"/>
                    <a:pt x="30" y="12"/>
                  </a:cubicBezTo>
                  <a:cubicBezTo>
                    <a:pt x="203" y="366"/>
                    <a:pt x="203" y="366"/>
                    <a:pt x="203" y="366"/>
                  </a:cubicBezTo>
                  <a:cubicBezTo>
                    <a:pt x="204" y="368"/>
                    <a:pt x="206" y="368"/>
                    <a:pt x="207" y="366"/>
                  </a:cubicBezTo>
                  <a:cubicBezTo>
                    <a:pt x="381" y="12"/>
                    <a:pt x="381" y="12"/>
                    <a:pt x="381" y="12"/>
                  </a:cubicBezTo>
                  <a:cubicBezTo>
                    <a:pt x="385" y="4"/>
                    <a:pt x="390" y="0"/>
                    <a:pt x="398" y="2"/>
                  </a:cubicBezTo>
                  <a:cubicBezTo>
                    <a:pt x="406" y="4"/>
                    <a:pt x="410" y="9"/>
                    <a:pt x="410" y="17"/>
                  </a:cubicBezTo>
                  <a:lnTo>
                    <a:pt x="410" y="559"/>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4" name="Freeform 40"/>
            <p:cNvSpPr/>
            <p:nvPr/>
          </p:nvSpPr>
          <p:spPr>
            <a:xfrm>
              <a:off x="717683" y="1520"/>
              <a:ext cx="194626" cy="422703"/>
            </a:xfrm>
            <a:custGeom>
              <a:avLst/>
              <a:gdLst>
                <a:gd name="txL" fmla="*/ 0 w 265"/>
                <a:gd name="txT" fmla="*/ 0 h 573"/>
                <a:gd name="txR" fmla="*/ 265 w 265"/>
                <a:gd name="txB" fmla="*/ 573 h 573"/>
              </a:gdLst>
              <a:ahLst/>
              <a:cxnLst>
                <a:cxn ang="0">
                  <a:pos x="194626" y="410900"/>
                </a:cxn>
                <a:cxn ang="0">
                  <a:pos x="182875" y="422703"/>
                </a:cxn>
                <a:cxn ang="0">
                  <a:pos x="11751" y="422703"/>
                </a:cxn>
                <a:cxn ang="0">
                  <a:pos x="0" y="410900"/>
                </a:cxn>
                <a:cxn ang="0">
                  <a:pos x="0" y="11066"/>
                </a:cxn>
                <a:cxn ang="0">
                  <a:pos x="11751" y="0"/>
                </a:cxn>
                <a:cxn ang="0">
                  <a:pos x="182875" y="0"/>
                </a:cxn>
                <a:cxn ang="0">
                  <a:pos x="194626" y="11066"/>
                </a:cxn>
                <a:cxn ang="0">
                  <a:pos x="182875" y="22869"/>
                </a:cxn>
                <a:cxn ang="0">
                  <a:pos x="24971" y="22869"/>
                </a:cxn>
                <a:cxn ang="0">
                  <a:pos x="22033" y="25820"/>
                </a:cxn>
                <a:cxn ang="0">
                  <a:pos x="22033" y="196229"/>
                </a:cxn>
                <a:cxn ang="0">
                  <a:pos x="24971" y="199917"/>
                </a:cxn>
                <a:cxn ang="0">
                  <a:pos x="160107" y="199917"/>
                </a:cxn>
                <a:cxn ang="0">
                  <a:pos x="171858" y="210983"/>
                </a:cxn>
                <a:cxn ang="0">
                  <a:pos x="160107" y="222786"/>
                </a:cxn>
                <a:cxn ang="0">
                  <a:pos x="24971" y="222786"/>
                </a:cxn>
                <a:cxn ang="0">
                  <a:pos x="22033" y="224999"/>
                </a:cxn>
                <a:cxn ang="0">
                  <a:pos x="22033" y="396883"/>
                </a:cxn>
                <a:cxn ang="0">
                  <a:pos x="24971" y="399834"/>
                </a:cxn>
                <a:cxn ang="0">
                  <a:pos x="182875" y="399834"/>
                </a:cxn>
                <a:cxn ang="0">
                  <a:pos x="194626" y="410900"/>
                </a:cxn>
              </a:cxnLst>
              <a:rect l="txL" t="txT" r="txR" b="txB"/>
              <a:pathLst>
                <a:path w="265" h="573">
                  <a:moveTo>
                    <a:pt x="265" y="557"/>
                  </a:moveTo>
                  <a:cubicBezTo>
                    <a:pt x="265" y="568"/>
                    <a:pt x="260" y="573"/>
                    <a:pt x="249" y="573"/>
                  </a:cubicBezTo>
                  <a:cubicBezTo>
                    <a:pt x="16" y="573"/>
                    <a:pt x="16" y="573"/>
                    <a:pt x="16" y="573"/>
                  </a:cubicBezTo>
                  <a:cubicBezTo>
                    <a:pt x="5" y="573"/>
                    <a:pt x="0" y="567"/>
                    <a:pt x="0" y="557"/>
                  </a:cubicBezTo>
                  <a:cubicBezTo>
                    <a:pt x="0" y="15"/>
                    <a:pt x="0" y="15"/>
                    <a:pt x="0" y="15"/>
                  </a:cubicBezTo>
                  <a:cubicBezTo>
                    <a:pt x="0" y="5"/>
                    <a:pt x="5" y="0"/>
                    <a:pt x="16" y="0"/>
                  </a:cubicBezTo>
                  <a:cubicBezTo>
                    <a:pt x="249" y="0"/>
                    <a:pt x="249" y="0"/>
                    <a:pt x="249" y="0"/>
                  </a:cubicBezTo>
                  <a:cubicBezTo>
                    <a:pt x="260" y="0"/>
                    <a:pt x="265" y="5"/>
                    <a:pt x="265" y="15"/>
                  </a:cubicBezTo>
                  <a:cubicBezTo>
                    <a:pt x="265" y="26"/>
                    <a:pt x="260" y="31"/>
                    <a:pt x="249" y="31"/>
                  </a:cubicBezTo>
                  <a:cubicBezTo>
                    <a:pt x="34" y="31"/>
                    <a:pt x="34" y="31"/>
                    <a:pt x="34" y="31"/>
                  </a:cubicBezTo>
                  <a:cubicBezTo>
                    <a:pt x="32" y="31"/>
                    <a:pt x="30" y="32"/>
                    <a:pt x="30" y="35"/>
                  </a:cubicBezTo>
                  <a:cubicBezTo>
                    <a:pt x="30" y="266"/>
                    <a:pt x="30" y="266"/>
                    <a:pt x="30" y="266"/>
                  </a:cubicBezTo>
                  <a:cubicBezTo>
                    <a:pt x="30" y="269"/>
                    <a:pt x="32" y="271"/>
                    <a:pt x="34" y="271"/>
                  </a:cubicBezTo>
                  <a:cubicBezTo>
                    <a:pt x="218" y="271"/>
                    <a:pt x="218" y="271"/>
                    <a:pt x="218" y="271"/>
                  </a:cubicBezTo>
                  <a:cubicBezTo>
                    <a:pt x="228" y="271"/>
                    <a:pt x="234" y="276"/>
                    <a:pt x="234" y="286"/>
                  </a:cubicBezTo>
                  <a:cubicBezTo>
                    <a:pt x="234" y="296"/>
                    <a:pt x="228" y="302"/>
                    <a:pt x="218" y="302"/>
                  </a:cubicBezTo>
                  <a:cubicBezTo>
                    <a:pt x="34" y="302"/>
                    <a:pt x="34" y="302"/>
                    <a:pt x="34" y="302"/>
                  </a:cubicBezTo>
                  <a:cubicBezTo>
                    <a:pt x="32" y="302"/>
                    <a:pt x="30" y="303"/>
                    <a:pt x="30" y="305"/>
                  </a:cubicBezTo>
                  <a:cubicBezTo>
                    <a:pt x="30" y="538"/>
                    <a:pt x="30" y="538"/>
                    <a:pt x="30" y="538"/>
                  </a:cubicBezTo>
                  <a:cubicBezTo>
                    <a:pt x="30" y="540"/>
                    <a:pt x="32" y="542"/>
                    <a:pt x="34" y="542"/>
                  </a:cubicBezTo>
                  <a:cubicBezTo>
                    <a:pt x="249" y="542"/>
                    <a:pt x="249" y="542"/>
                    <a:pt x="249" y="542"/>
                  </a:cubicBezTo>
                  <a:cubicBezTo>
                    <a:pt x="260" y="542"/>
                    <a:pt x="265" y="547"/>
                    <a:pt x="265" y="557"/>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5" name="Freeform 41"/>
            <p:cNvSpPr/>
            <p:nvPr/>
          </p:nvSpPr>
          <p:spPr>
            <a:xfrm>
              <a:off x="970088" y="1520"/>
              <a:ext cx="194626" cy="422703"/>
            </a:xfrm>
            <a:custGeom>
              <a:avLst/>
              <a:gdLst>
                <a:gd name="txL" fmla="*/ 0 w 265"/>
                <a:gd name="txT" fmla="*/ 0 h 573"/>
                <a:gd name="txR" fmla="*/ 265 w 265"/>
                <a:gd name="txB" fmla="*/ 573 h 573"/>
              </a:gdLst>
              <a:ahLst/>
              <a:cxnLst>
                <a:cxn ang="0">
                  <a:pos x="194626" y="410900"/>
                </a:cxn>
                <a:cxn ang="0">
                  <a:pos x="182875" y="422703"/>
                </a:cxn>
                <a:cxn ang="0">
                  <a:pos x="11751" y="422703"/>
                </a:cxn>
                <a:cxn ang="0">
                  <a:pos x="0" y="410900"/>
                </a:cxn>
                <a:cxn ang="0">
                  <a:pos x="0" y="11066"/>
                </a:cxn>
                <a:cxn ang="0">
                  <a:pos x="11017" y="0"/>
                </a:cxn>
                <a:cxn ang="0">
                  <a:pos x="22033" y="11066"/>
                </a:cxn>
                <a:cxn ang="0">
                  <a:pos x="22033" y="396883"/>
                </a:cxn>
                <a:cxn ang="0">
                  <a:pos x="24971" y="399834"/>
                </a:cxn>
                <a:cxn ang="0">
                  <a:pos x="182875" y="399834"/>
                </a:cxn>
                <a:cxn ang="0">
                  <a:pos x="194626" y="410900"/>
                </a:cxn>
              </a:cxnLst>
              <a:rect l="txL" t="txT" r="txR" b="txB"/>
              <a:pathLst>
                <a:path w="265" h="573">
                  <a:moveTo>
                    <a:pt x="265" y="557"/>
                  </a:moveTo>
                  <a:cubicBezTo>
                    <a:pt x="265" y="568"/>
                    <a:pt x="260" y="573"/>
                    <a:pt x="249" y="573"/>
                  </a:cubicBezTo>
                  <a:cubicBezTo>
                    <a:pt x="16" y="573"/>
                    <a:pt x="16" y="573"/>
                    <a:pt x="16" y="573"/>
                  </a:cubicBezTo>
                  <a:cubicBezTo>
                    <a:pt x="5" y="573"/>
                    <a:pt x="0" y="567"/>
                    <a:pt x="0" y="557"/>
                  </a:cubicBezTo>
                  <a:cubicBezTo>
                    <a:pt x="0" y="15"/>
                    <a:pt x="0" y="15"/>
                    <a:pt x="0" y="15"/>
                  </a:cubicBezTo>
                  <a:cubicBezTo>
                    <a:pt x="0" y="5"/>
                    <a:pt x="5" y="0"/>
                    <a:pt x="15" y="0"/>
                  </a:cubicBezTo>
                  <a:cubicBezTo>
                    <a:pt x="25" y="0"/>
                    <a:pt x="30" y="5"/>
                    <a:pt x="30" y="15"/>
                  </a:cubicBezTo>
                  <a:cubicBezTo>
                    <a:pt x="30" y="538"/>
                    <a:pt x="30" y="538"/>
                    <a:pt x="30" y="538"/>
                  </a:cubicBezTo>
                  <a:cubicBezTo>
                    <a:pt x="30" y="540"/>
                    <a:pt x="32" y="542"/>
                    <a:pt x="34" y="542"/>
                  </a:cubicBezTo>
                  <a:cubicBezTo>
                    <a:pt x="249" y="542"/>
                    <a:pt x="249" y="542"/>
                    <a:pt x="249" y="542"/>
                  </a:cubicBezTo>
                  <a:cubicBezTo>
                    <a:pt x="260" y="542"/>
                    <a:pt x="265" y="547"/>
                    <a:pt x="265" y="557"/>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6" name="Freeform 42"/>
            <p:cNvSpPr/>
            <p:nvPr/>
          </p:nvSpPr>
          <p:spPr>
            <a:xfrm>
              <a:off x="1222494" y="1520"/>
              <a:ext cx="22808" cy="422703"/>
            </a:xfrm>
            <a:custGeom>
              <a:avLst/>
              <a:gdLst>
                <a:gd name="txL" fmla="*/ 0 w 31"/>
                <a:gd name="txT" fmla="*/ 0 h 573"/>
                <a:gd name="txR" fmla="*/ 31 w 31"/>
                <a:gd name="txB" fmla="*/ 573 h 573"/>
              </a:gdLst>
              <a:ahLst/>
              <a:cxnLst>
                <a:cxn ang="0">
                  <a:pos x="22808" y="410900"/>
                </a:cxn>
                <a:cxn ang="0">
                  <a:pos x="11036" y="422703"/>
                </a:cxn>
                <a:cxn ang="0">
                  <a:pos x="0" y="410900"/>
                </a:cxn>
                <a:cxn ang="0">
                  <a:pos x="0" y="11066"/>
                </a:cxn>
                <a:cxn ang="0">
                  <a:pos x="11036" y="0"/>
                </a:cxn>
                <a:cxn ang="0">
                  <a:pos x="22808" y="11066"/>
                </a:cxn>
                <a:cxn ang="0">
                  <a:pos x="22808" y="410900"/>
                </a:cxn>
              </a:cxnLst>
              <a:rect l="txL" t="txT" r="txR" b="txB"/>
              <a:pathLst>
                <a:path w="31" h="573">
                  <a:moveTo>
                    <a:pt x="31" y="557"/>
                  </a:moveTo>
                  <a:cubicBezTo>
                    <a:pt x="31" y="567"/>
                    <a:pt x="25" y="573"/>
                    <a:pt x="15" y="573"/>
                  </a:cubicBezTo>
                  <a:cubicBezTo>
                    <a:pt x="5" y="573"/>
                    <a:pt x="0" y="567"/>
                    <a:pt x="0" y="557"/>
                  </a:cubicBezTo>
                  <a:cubicBezTo>
                    <a:pt x="0" y="15"/>
                    <a:pt x="0" y="15"/>
                    <a:pt x="0" y="15"/>
                  </a:cubicBezTo>
                  <a:cubicBezTo>
                    <a:pt x="0" y="5"/>
                    <a:pt x="5" y="0"/>
                    <a:pt x="15" y="0"/>
                  </a:cubicBezTo>
                  <a:cubicBezTo>
                    <a:pt x="25" y="0"/>
                    <a:pt x="31" y="5"/>
                    <a:pt x="31" y="15"/>
                  </a:cubicBezTo>
                  <a:lnTo>
                    <a:pt x="31" y="557"/>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7" name="Freeform 43"/>
            <p:cNvSpPr/>
            <p:nvPr/>
          </p:nvSpPr>
          <p:spPr>
            <a:xfrm>
              <a:off x="1303082" y="0"/>
              <a:ext cx="218954" cy="424224"/>
            </a:xfrm>
            <a:custGeom>
              <a:avLst/>
              <a:gdLst>
                <a:gd name="txL" fmla="*/ 0 w 296"/>
                <a:gd name="txT" fmla="*/ 0 h 576"/>
                <a:gd name="txR" fmla="*/ 296 w 296"/>
                <a:gd name="txB" fmla="*/ 576 h 576"/>
              </a:gdLst>
              <a:ahLst/>
              <a:cxnLst>
                <a:cxn ang="0">
                  <a:pos x="218954" y="412440"/>
                </a:cxn>
                <a:cxn ang="0">
                  <a:pos x="210077" y="423488"/>
                </a:cxn>
                <a:cxn ang="0">
                  <a:pos x="197502" y="416123"/>
                </a:cxn>
                <a:cxn ang="0">
                  <a:pos x="25890" y="67758"/>
                </a:cxn>
                <a:cxn ang="0">
                  <a:pos x="23671" y="67022"/>
                </a:cxn>
                <a:cxn ang="0">
                  <a:pos x="22931" y="67758"/>
                </a:cxn>
                <a:cxn ang="0">
                  <a:pos x="22931" y="411704"/>
                </a:cxn>
                <a:cxn ang="0">
                  <a:pos x="11096" y="423488"/>
                </a:cxn>
                <a:cxn ang="0">
                  <a:pos x="0" y="411704"/>
                </a:cxn>
                <a:cxn ang="0">
                  <a:pos x="0" y="12521"/>
                </a:cxn>
                <a:cxn ang="0">
                  <a:pos x="8877" y="1473"/>
                </a:cxn>
                <a:cxn ang="0">
                  <a:pos x="22191" y="8102"/>
                </a:cxn>
                <a:cxn ang="0">
                  <a:pos x="193804" y="357203"/>
                </a:cxn>
                <a:cxn ang="0">
                  <a:pos x="196023" y="357203"/>
                </a:cxn>
                <a:cxn ang="0">
                  <a:pos x="196763" y="356466"/>
                </a:cxn>
                <a:cxn ang="0">
                  <a:pos x="196763" y="12521"/>
                </a:cxn>
                <a:cxn ang="0">
                  <a:pos x="207858" y="1473"/>
                </a:cxn>
                <a:cxn ang="0">
                  <a:pos x="218954" y="12521"/>
                </a:cxn>
                <a:cxn ang="0">
                  <a:pos x="218954" y="412440"/>
                </a:cxn>
              </a:cxnLst>
              <a:rect l="txL" t="txT" r="txR" b="txB"/>
              <a:pathLst>
                <a:path w="296" h="576">
                  <a:moveTo>
                    <a:pt x="296" y="560"/>
                  </a:moveTo>
                  <a:cubicBezTo>
                    <a:pt x="296" y="568"/>
                    <a:pt x="292" y="573"/>
                    <a:pt x="284" y="575"/>
                  </a:cubicBezTo>
                  <a:cubicBezTo>
                    <a:pt x="277" y="576"/>
                    <a:pt x="271" y="573"/>
                    <a:pt x="267" y="565"/>
                  </a:cubicBezTo>
                  <a:cubicBezTo>
                    <a:pt x="35" y="92"/>
                    <a:pt x="35" y="92"/>
                    <a:pt x="35" y="92"/>
                  </a:cubicBezTo>
                  <a:cubicBezTo>
                    <a:pt x="34" y="91"/>
                    <a:pt x="33" y="91"/>
                    <a:pt x="32" y="91"/>
                  </a:cubicBezTo>
                  <a:cubicBezTo>
                    <a:pt x="31" y="91"/>
                    <a:pt x="31" y="92"/>
                    <a:pt x="31" y="92"/>
                  </a:cubicBezTo>
                  <a:cubicBezTo>
                    <a:pt x="31" y="559"/>
                    <a:pt x="31" y="559"/>
                    <a:pt x="31" y="559"/>
                  </a:cubicBezTo>
                  <a:cubicBezTo>
                    <a:pt x="31" y="569"/>
                    <a:pt x="25" y="575"/>
                    <a:pt x="15" y="575"/>
                  </a:cubicBezTo>
                  <a:cubicBezTo>
                    <a:pt x="5" y="575"/>
                    <a:pt x="0" y="569"/>
                    <a:pt x="0" y="559"/>
                  </a:cubicBezTo>
                  <a:cubicBezTo>
                    <a:pt x="0" y="17"/>
                    <a:pt x="0" y="17"/>
                    <a:pt x="0" y="17"/>
                  </a:cubicBezTo>
                  <a:cubicBezTo>
                    <a:pt x="0" y="9"/>
                    <a:pt x="4" y="4"/>
                    <a:pt x="12" y="2"/>
                  </a:cubicBezTo>
                  <a:cubicBezTo>
                    <a:pt x="20" y="0"/>
                    <a:pt x="26" y="3"/>
                    <a:pt x="30" y="11"/>
                  </a:cubicBezTo>
                  <a:cubicBezTo>
                    <a:pt x="262" y="485"/>
                    <a:pt x="262" y="485"/>
                    <a:pt x="262" y="485"/>
                  </a:cubicBezTo>
                  <a:cubicBezTo>
                    <a:pt x="262" y="486"/>
                    <a:pt x="263" y="486"/>
                    <a:pt x="265" y="485"/>
                  </a:cubicBezTo>
                  <a:cubicBezTo>
                    <a:pt x="265" y="485"/>
                    <a:pt x="266" y="485"/>
                    <a:pt x="266" y="484"/>
                  </a:cubicBezTo>
                  <a:cubicBezTo>
                    <a:pt x="266" y="17"/>
                    <a:pt x="266" y="17"/>
                    <a:pt x="266" y="17"/>
                  </a:cubicBezTo>
                  <a:cubicBezTo>
                    <a:pt x="266" y="7"/>
                    <a:pt x="271" y="2"/>
                    <a:pt x="281" y="2"/>
                  </a:cubicBezTo>
                  <a:cubicBezTo>
                    <a:pt x="291" y="2"/>
                    <a:pt x="296" y="7"/>
                    <a:pt x="296" y="17"/>
                  </a:cubicBezTo>
                  <a:lnTo>
                    <a:pt x="296" y="560"/>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8" name="Freeform 44"/>
            <p:cNvSpPr/>
            <p:nvPr/>
          </p:nvSpPr>
          <p:spPr>
            <a:xfrm>
              <a:off x="1579815" y="1520"/>
              <a:ext cx="196147" cy="422703"/>
            </a:xfrm>
            <a:custGeom>
              <a:avLst/>
              <a:gdLst>
                <a:gd name="txL" fmla="*/ 0 w 266"/>
                <a:gd name="txT" fmla="*/ 0 h 573"/>
                <a:gd name="txR" fmla="*/ 266 w 266"/>
                <a:gd name="txB" fmla="*/ 573 h 573"/>
              </a:gdLst>
              <a:ahLst/>
              <a:cxnLst>
                <a:cxn ang="0">
                  <a:pos x="196147" y="410900"/>
                </a:cxn>
                <a:cxn ang="0">
                  <a:pos x="184349" y="422703"/>
                </a:cxn>
                <a:cxn ang="0">
                  <a:pos x="11798" y="422703"/>
                </a:cxn>
                <a:cxn ang="0">
                  <a:pos x="0" y="410900"/>
                </a:cxn>
                <a:cxn ang="0">
                  <a:pos x="0" y="11066"/>
                </a:cxn>
                <a:cxn ang="0">
                  <a:pos x="11798" y="0"/>
                </a:cxn>
                <a:cxn ang="0">
                  <a:pos x="184349" y="0"/>
                </a:cxn>
                <a:cxn ang="0">
                  <a:pos x="196147" y="11066"/>
                </a:cxn>
                <a:cxn ang="0">
                  <a:pos x="184349" y="22869"/>
                </a:cxn>
                <a:cxn ang="0">
                  <a:pos x="25809" y="22869"/>
                </a:cxn>
                <a:cxn ang="0">
                  <a:pos x="22859" y="25820"/>
                </a:cxn>
                <a:cxn ang="0">
                  <a:pos x="22859" y="196229"/>
                </a:cxn>
                <a:cxn ang="0">
                  <a:pos x="25809" y="199917"/>
                </a:cxn>
                <a:cxn ang="0">
                  <a:pos x="161489" y="199917"/>
                </a:cxn>
                <a:cxn ang="0">
                  <a:pos x="172550" y="210983"/>
                </a:cxn>
                <a:cxn ang="0">
                  <a:pos x="161489" y="222786"/>
                </a:cxn>
                <a:cxn ang="0">
                  <a:pos x="25809" y="222786"/>
                </a:cxn>
                <a:cxn ang="0">
                  <a:pos x="22859" y="224999"/>
                </a:cxn>
                <a:cxn ang="0">
                  <a:pos x="22859" y="396883"/>
                </a:cxn>
                <a:cxn ang="0">
                  <a:pos x="25809" y="399834"/>
                </a:cxn>
                <a:cxn ang="0">
                  <a:pos x="184349" y="399834"/>
                </a:cxn>
                <a:cxn ang="0">
                  <a:pos x="196147" y="410900"/>
                </a:cxn>
              </a:cxnLst>
              <a:rect l="txL" t="txT" r="txR" b="txB"/>
              <a:pathLst>
                <a:path w="266" h="573">
                  <a:moveTo>
                    <a:pt x="266" y="557"/>
                  </a:moveTo>
                  <a:cubicBezTo>
                    <a:pt x="266" y="568"/>
                    <a:pt x="260" y="573"/>
                    <a:pt x="250" y="573"/>
                  </a:cubicBezTo>
                  <a:cubicBezTo>
                    <a:pt x="16" y="573"/>
                    <a:pt x="16" y="573"/>
                    <a:pt x="16" y="573"/>
                  </a:cubicBezTo>
                  <a:cubicBezTo>
                    <a:pt x="6" y="573"/>
                    <a:pt x="0" y="567"/>
                    <a:pt x="0" y="557"/>
                  </a:cubicBezTo>
                  <a:cubicBezTo>
                    <a:pt x="0" y="15"/>
                    <a:pt x="0" y="15"/>
                    <a:pt x="0" y="15"/>
                  </a:cubicBezTo>
                  <a:cubicBezTo>
                    <a:pt x="0" y="5"/>
                    <a:pt x="6" y="0"/>
                    <a:pt x="16" y="0"/>
                  </a:cubicBezTo>
                  <a:cubicBezTo>
                    <a:pt x="250" y="0"/>
                    <a:pt x="250" y="0"/>
                    <a:pt x="250" y="0"/>
                  </a:cubicBezTo>
                  <a:cubicBezTo>
                    <a:pt x="260" y="0"/>
                    <a:pt x="266" y="5"/>
                    <a:pt x="266" y="15"/>
                  </a:cubicBezTo>
                  <a:cubicBezTo>
                    <a:pt x="266" y="26"/>
                    <a:pt x="260" y="31"/>
                    <a:pt x="250" y="31"/>
                  </a:cubicBezTo>
                  <a:cubicBezTo>
                    <a:pt x="35" y="31"/>
                    <a:pt x="35" y="31"/>
                    <a:pt x="35" y="31"/>
                  </a:cubicBezTo>
                  <a:cubicBezTo>
                    <a:pt x="32" y="31"/>
                    <a:pt x="31" y="32"/>
                    <a:pt x="31" y="35"/>
                  </a:cubicBezTo>
                  <a:cubicBezTo>
                    <a:pt x="31" y="266"/>
                    <a:pt x="31" y="266"/>
                    <a:pt x="31" y="266"/>
                  </a:cubicBezTo>
                  <a:cubicBezTo>
                    <a:pt x="31" y="269"/>
                    <a:pt x="32" y="271"/>
                    <a:pt x="35" y="271"/>
                  </a:cubicBezTo>
                  <a:cubicBezTo>
                    <a:pt x="219" y="271"/>
                    <a:pt x="219" y="271"/>
                    <a:pt x="219" y="271"/>
                  </a:cubicBezTo>
                  <a:cubicBezTo>
                    <a:pt x="229" y="271"/>
                    <a:pt x="234" y="276"/>
                    <a:pt x="234" y="286"/>
                  </a:cubicBezTo>
                  <a:cubicBezTo>
                    <a:pt x="234" y="296"/>
                    <a:pt x="229" y="302"/>
                    <a:pt x="219" y="302"/>
                  </a:cubicBezTo>
                  <a:cubicBezTo>
                    <a:pt x="35" y="302"/>
                    <a:pt x="35" y="302"/>
                    <a:pt x="35" y="302"/>
                  </a:cubicBezTo>
                  <a:cubicBezTo>
                    <a:pt x="32" y="302"/>
                    <a:pt x="31" y="303"/>
                    <a:pt x="31" y="305"/>
                  </a:cubicBezTo>
                  <a:cubicBezTo>
                    <a:pt x="31" y="538"/>
                    <a:pt x="31" y="538"/>
                    <a:pt x="31" y="538"/>
                  </a:cubicBezTo>
                  <a:cubicBezTo>
                    <a:pt x="31" y="540"/>
                    <a:pt x="32" y="542"/>
                    <a:pt x="35" y="542"/>
                  </a:cubicBezTo>
                  <a:cubicBezTo>
                    <a:pt x="250" y="542"/>
                    <a:pt x="250" y="542"/>
                    <a:pt x="250" y="542"/>
                  </a:cubicBezTo>
                  <a:cubicBezTo>
                    <a:pt x="260" y="542"/>
                    <a:pt x="266" y="547"/>
                    <a:pt x="266" y="557"/>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grpSp>
      <p:grpSp>
        <p:nvGrpSpPr>
          <p:cNvPr id="4104" name="INFO"/>
          <p:cNvGrpSpPr/>
          <p:nvPr/>
        </p:nvGrpSpPr>
        <p:grpSpPr>
          <a:xfrm>
            <a:off x="9386888" y="6461703"/>
            <a:ext cx="1484312" cy="211138"/>
            <a:chOff x="0" y="0"/>
            <a:chExt cx="1677127" cy="256967"/>
          </a:xfrm>
        </p:grpSpPr>
        <p:sp>
          <p:nvSpPr>
            <p:cNvPr id="4159" name="Freeform 45"/>
            <p:cNvSpPr/>
            <p:nvPr/>
          </p:nvSpPr>
          <p:spPr>
            <a:xfrm>
              <a:off x="0" y="0"/>
              <a:ext cx="7603" cy="255446"/>
            </a:xfrm>
            <a:custGeom>
              <a:avLst/>
              <a:gdLst>
                <a:gd name="txL" fmla="*/ 0 w 10"/>
                <a:gd name="txT" fmla="*/ 0 h 347"/>
                <a:gd name="txR" fmla="*/ 10 w 10"/>
                <a:gd name="txB" fmla="*/ 347 h 347"/>
              </a:gdLst>
              <a:ahLst/>
              <a:cxnLst>
                <a:cxn ang="0">
                  <a:pos x="7603" y="251765"/>
                </a:cxn>
                <a:cxn ang="0">
                  <a:pos x="3802" y="255446"/>
                </a:cxn>
                <a:cxn ang="0">
                  <a:pos x="0" y="251765"/>
                </a:cxn>
                <a:cxn ang="0">
                  <a:pos x="0" y="3681"/>
                </a:cxn>
                <a:cxn ang="0">
                  <a:pos x="3802" y="0"/>
                </a:cxn>
                <a:cxn ang="0">
                  <a:pos x="7603" y="3681"/>
                </a:cxn>
                <a:cxn ang="0">
                  <a:pos x="7603" y="251765"/>
                </a:cxn>
              </a:cxnLst>
              <a:rect l="txL" t="txT" r="txR" b="txB"/>
              <a:pathLst>
                <a:path w="10" h="347">
                  <a:moveTo>
                    <a:pt x="10" y="342"/>
                  </a:moveTo>
                  <a:cubicBezTo>
                    <a:pt x="10" y="346"/>
                    <a:pt x="8" y="347"/>
                    <a:pt x="5" y="347"/>
                  </a:cubicBezTo>
                  <a:cubicBezTo>
                    <a:pt x="2" y="347"/>
                    <a:pt x="0" y="346"/>
                    <a:pt x="0" y="342"/>
                  </a:cubicBezTo>
                  <a:cubicBezTo>
                    <a:pt x="0" y="5"/>
                    <a:pt x="0" y="5"/>
                    <a:pt x="0" y="5"/>
                  </a:cubicBezTo>
                  <a:cubicBezTo>
                    <a:pt x="0" y="2"/>
                    <a:pt x="2" y="0"/>
                    <a:pt x="5" y="0"/>
                  </a:cubicBezTo>
                  <a:cubicBezTo>
                    <a:pt x="8" y="0"/>
                    <a:pt x="10" y="2"/>
                    <a:pt x="10" y="5"/>
                  </a:cubicBezTo>
                  <a:lnTo>
                    <a:pt x="10" y="342"/>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0" name="Freeform 46"/>
            <p:cNvSpPr/>
            <p:nvPr/>
          </p:nvSpPr>
          <p:spPr>
            <a:xfrm>
              <a:off x="42574" y="0"/>
              <a:ext cx="127723" cy="256967"/>
            </a:xfrm>
            <a:custGeom>
              <a:avLst/>
              <a:gdLst>
                <a:gd name="txL" fmla="*/ 0 w 175"/>
                <a:gd name="txT" fmla="*/ 0 h 348"/>
                <a:gd name="txR" fmla="*/ 175 w 175"/>
                <a:gd name="txB" fmla="*/ 348 h 348"/>
              </a:gdLst>
              <a:ahLst/>
              <a:cxnLst>
                <a:cxn ang="0">
                  <a:pos x="127723" y="252537"/>
                </a:cxn>
                <a:cxn ang="0">
                  <a:pos x="124804" y="256229"/>
                </a:cxn>
                <a:cxn ang="0">
                  <a:pos x="121154" y="254752"/>
                </a:cxn>
                <a:cxn ang="0">
                  <a:pos x="8758" y="22891"/>
                </a:cxn>
                <a:cxn ang="0">
                  <a:pos x="8028" y="22891"/>
                </a:cxn>
                <a:cxn ang="0">
                  <a:pos x="7298" y="23629"/>
                </a:cxn>
                <a:cxn ang="0">
                  <a:pos x="7298" y="252537"/>
                </a:cxn>
                <a:cxn ang="0">
                  <a:pos x="3649" y="256229"/>
                </a:cxn>
                <a:cxn ang="0">
                  <a:pos x="0" y="252537"/>
                </a:cxn>
                <a:cxn ang="0">
                  <a:pos x="0" y="3692"/>
                </a:cxn>
                <a:cxn ang="0">
                  <a:pos x="2919" y="0"/>
                </a:cxn>
                <a:cxn ang="0">
                  <a:pos x="7298" y="2215"/>
                </a:cxn>
                <a:cxn ang="0">
                  <a:pos x="118965" y="234076"/>
                </a:cxn>
                <a:cxn ang="0">
                  <a:pos x="119695" y="234076"/>
                </a:cxn>
                <a:cxn ang="0">
                  <a:pos x="120425" y="233338"/>
                </a:cxn>
                <a:cxn ang="0">
                  <a:pos x="120425" y="3692"/>
                </a:cxn>
                <a:cxn ang="0">
                  <a:pos x="124074" y="0"/>
                </a:cxn>
                <a:cxn ang="0">
                  <a:pos x="127723" y="3692"/>
                </a:cxn>
                <a:cxn ang="0">
                  <a:pos x="127723" y="252537"/>
                </a:cxn>
              </a:cxnLst>
              <a:rect l="txL" t="txT" r="txR" b="txB"/>
              <a:pathLst>
                <a:path w="175" h="348">
                  <a:moveTo>
                    <a:pt x="175" y="342"/>
                  </a:moveTo>
                  <a:cubicBezTo>
                    <a:pt x="175" y="345"/>
                    <a:pt x="174" y="347"/>
                    <a:pt x="171" y="347"/>
                  </a:cubicBezTo>
                  <a:cubicBezTo>
                    <a:pt x="169" y="348"/>
                    <a:pt x="167" y="347"/>
                    <a:pt x="166" y="345"/>
                  </a:cubicBezTo>
                  <a:cubicBezTo>
                    <a:pt x="12" y="31"/>
                    <a:pt x="12" y="31"/>
                    <a:pt x="12" y="31"/>
                  </a:cubicBezTo>
                  <a:cubicBezTo>
                    <a:pt x="12" y="31"/>
                    <a:pt x="11" y="30"/>
                    <a:pt x="11" y="31"/>
                  </a:cubicBezTo>
                  <a:cubicBezTo>
                    <a:pt x="10" y="31"/>
                    <a:pt x="10" y="31"/>
                    <a:pt x="10" y="32"/>
                  </a:cubicBezTo>
                  <a:cubicBezTo>
                    <a:pt x="10" y="342"/>
                    <a:pt x="10" y="342"/>
                    <a:pt x="10" y="342"/>
                  </a:cubicBezTo>
                  <a:cubicBezTo>
                    <a:pt x="10" y="346"/>
                    <a:pt x="8" y="347"/>
                    <a:pt x="5" y="347"/>
                  </a:cubicBezTo>
                  <a:cubicBezTo>
                    <a:pt x="2" y="347"/>
                    <a:pt x="0" y="346"/>
                    <a:pt x="0" y="342"/>
                  </a:cubicBezTo>
                  <a:cubicBezTo>
                    <a:pt x="0" y="5"/>
                    <a:pt x="0" y="5"/>
                    <a:pt x="0" y="5"/>
                  </a:cubicBezTo>
                  <a:cubicBezTo>
                    <a:pt x="0" y="3"/>
                    <a:pt x="1" y="1"/>
                    <a:pt x="4" y="0"/>
                  </a:cubicBezTo>
                  <a:cubicBezTo>
                    <a:pt x="6" y="0"/>
                    <a:pt x="8" y="1"/>
                    <a:pt x="10" y="3"/>
                  </a:cubicBezTo>
                  <a:cubicBezTo>
                    <a:pt x="163" y="317"/>
                    <a:pt x="163" y="317"/>
                    <a:pt x="163" y="317"/>
                  </a:cubicBezTo>
                  <a:cubicBezTo>
                    <a:pt x="163" y="317"/>
                    <a:pt x="164" y="318"/>
                    <a:pt x="164" y="317"/>
                  </a:cubicBezTo>
                  <a:cubicBezTo>
                    <a:pt x="165" y="317"/>
                    <a:pt x="165" y="317"/>
                    <a:pt x="165" y="316"/>
                  </a:cubicBezTo>
                  <a:cubicBezTo>
                    <a:pt x="165" y="5"/>
                    <a:pt x="165" y="5"/>
                    <a:pt x="165" y="5"/>
                  </a:cubicBezTo>
                  <a:cubicBezTo>
                    <a:pt x="165" y="2"/>
                    <a:pt x="167" y="0"/>
                    <a:pt x="170" y="0"/>
                  </a:cubicBezTo>
                  <a:cubicBezTo>
                    <a:pt x="173" y="0"/>
                    <a:pt x="175" y="2"/>
                    <a:pt x="175" y="5"/>
                  </a:cubicBezTo>
                  <a:lnTo>
                    <a:pt x="175" y="342"/>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1" name="Freeform 47"/>
            <p:cNvSpPr/>
            <p:nvPr/>
          </p:nvSpPr>
          <p:spPr>
            <a:xfrm>
              <a:off x="206790" y="0"/>
              <a:ext cx="114039" cy="255446"/>
            </a:xfrm>
            <a:custGeom>
              <a:avLst/>
              <a:gdLst>
                <a:gd name="txL" fmla="*/ 0 w 155"/>
                <a:gd name="txT" fmla="*/ 0 h 347"/>
                <a:gd name="txR" fmla="*/ 155 w 155"/>
                <a:gd name="txB" fmla="*/ 347 h 347"/>
              </a:gdLst>
              <a:ahLst/>
              <a:cxnLst>
                <a:cxn ang="0">
                  <a:pos x="114039" y="4417"/>
                </a:cxn>
                <a:cxn ang="0">
                  <a:pos x="110360" y="8098"/>
                </a:cxn>
                <a:cxn ang="0">
                  <a:pos x="8829" y="8098"/>
                </a:cxn>
                <a:cxn ang="0">
                  <a:pos x="6622" y="9570"/>
                </a:cxn>
                <a:cxn ang="0">
                  <a:pos x="6622" y="122202"/>
                </a:cxn>
                <a:cxn ang="0">
                  <a:pos x="8829" y="124410"/>
                </a:cxn>
                <a:cxn ang="0">
                  <a:pos x="96381" y="124410"/>
                </a:cxn>
                <a:cxn ang="0">
                  <a:pos x="100060" y="128091"/>
                </a:cxn>
                <a:cxn ang="0">
                  <a:pos x="96381" y="131772"/>
                </a:cxn>
                <a:cxn ang="0">
                  <a:pos x="8829" y="131772"/>
                </a:cxn>
                <a:cxn ang="0">
                  <a:pos x="6622" y="133980"/>
                </a:cxn>
                <a:cxn ang="0">
                  <a:pos x="6622" y="251765"/>
                </a:cxn>
                <a:cxn ang="0">
                  <a:pos x="3679" y="255446"/>
                </a:cxn>
                <a:cxn ang="0">
                  <a:pos x="0" y="251765"/>
                </a:cxn>
                <a:cxn ang="0">
                  <a:pos x="0" y="3681"/>
                </a:cxn>
                <a:cxn ang="0">
                  <a:pos x="3679" y="0"/>
                </a:cxn>
                <a:cxn ang="0">
                  <a:pos x="110360" y="0"/>
                </a:cxn>
                <a:cxn ang="0">
                  <a:pos x="114039" y="4417"/>
                </a:cxn>
              </a:cxnLst>
              <a:rect l="txL" t="txT" r="txR" b="txB"/>
              <a:pathLst>
                <a:path w="155" h="347">
                  <a:moveTo>
                    <a:pt x="155" y="6"/>
                  </a:moveTo>
                  <a:cubicBezTo>
                    <a:pt x="155" y="9"/>
                    <a:pt x="153" y="11"/>
                    <a:pt x="150" y="11"/>
                  </a:cubicBezTo>
                  <a:cubicBezTo>
                    <a:pt x="12" y="11"/>
                    <a:pt x="12" y="11"/>
                    <a:pt x="12" y="11"/>
                  </a:cubicBezTo>
                  <a:cubicBezTo>
                    <a:pt x="10" y="11"/>
                    <a:pt x="9" y="12"/>
                    <a:pt x="9" y="13"/>
                  </a:cubicBezTo>
                  <a:cubicBezTo>
                    <a:pt x="9" y="166"/>
                    <a:pt x="9" y="166"/>
                    <a:pt x="9" y="166"/>
                  </a:cubicBezTo>
                  <a:cubicBezTo>
                    <a:pt x="9" y="168"/>
                    <a:pt x="10" y="169"/>
                    <a:pt x="12" y="169"/>
                  </a:cubicBezTo>
                  <a:cubicBezTo>
                    <a:pt x="131" y="169"/>
                    <a:pt x="131" y="169"/>
                    <a:pt x="131" y="169"/>
                  </a:cubicBezTo>
                  <a:cubicBezTo>
                    <a:pt x="134" y="169"/>
                    <a:pt x="136" y="171"/>
                    <a:pt x="136" y="174"/>
                  </a:cubicBezTo>
                  <a:cubicBezTo>
                    <a:pt x="136" y="177"/>
                    <a:pt x="134" y="179"/>
                    <a:pt x="131" y="179"/>
                  </a:cubicBezTo>
                  <a:cubicBezTo>
                    <a:pt x="12" y="179"/>
                    <a:pt x="12" y="179"/>
                    <a:pt x="12" y="179"/>
                  </a:cubicBezTo>
                  <a:cubicBezTo>
                    <a:pt x="10" y="179"/>
                    <a:pt x="9" y="180"/>
                    <a:pt x="9" y="182"/>
                  </a:cubicBezTo>
                  <a:cubicBezTo>
                    <a:pt x="9" y="342"/>
                    <a:pt x="9" y="342"/>
                    <a:pt x="9" y="342"/>
                  </a:cubicBezTo>
                  <a:cubicBezTo>
                    <a:pt x="9" y="346"/>
                    <a:pt x="8" y="347"/>
                    <a:pt x="5" y="347"/>
                  </a:cubicBezTo>
                  <a:cubicBezTo>
                    <a:pt x="1" y="347"/>
                    <a:pt x="0" y="346"/>
                    <a:pt x="0" y="342"/>
                  </a:cubicBezTo>
                  <a:cubicBezTo>
                    <a:pt x="0" y="5"/>
                    <a:pt x="0" y="5"/>
                    <a:pt x="0" y="5"/>
                  </a:cubicBezTo>
                  <a:cubicBezTo>
                    <a:pt x="0" y="2"/>
                    <a:pt x="1" y="0"/>
                    <a:pt x="5" y="0"/>
                  </a:cubicBezTo>
                  <a:cubicBezTo>
                    <a:pt x="150" y="0"/>
                    <a:pt x="150" y="0"/>
                    <a:pt x="150" y="0"/>
                  </a:cubicBezTo>
                  <a:cubicBezTo>
                    <a:pt x="153" y="0"/>
                    <a:pt x="155" y="2"/>
                    <a:pt x="155" y="6"/>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2" name="Freeform 48"/>
            <p:cNvSpPr>
              <a:spLocks noEditPoints="1"/>
            </p:cNvSpPr>
            <p:nvPr/>
          </p:nvSpPr>
          <p:spPr>
            <a:xfrm>
              <a:off x="346677" y="0"/>
              <a:ext cx="129244" cy="256967"/>
            </a:xfrm>
            <a:custGeom>
              <a:avLst/>
              <a:gdLst>
                <a:gd name="txL" fmla="*/ 0 w 175"/>
                <a:gd name="txT" fmla="*/ 0 h 349"/>
                <a:gd name="txR" fmla="*/ 175 w 175"/>
                <a:gd name="txB" fmla="*/ 349 h 349"/>
              </a:gdLst>
              <a:ahLst/>
              <a:cxnLst>
                <a:cxn ang="0">
                  <a:pos x="129244" y="202481"/>
                </a:cxn>
                <a:cxn ang="0">
                  <a:pos x="112996" y="240769"/>
                </a:cxn>
                <a:cxn ang="0">
                  <a:pos x="74592" y="256967"/>
                </a:cxn>
                <a:cxn ang="0">
                  <a:pos x="54652" y="256967"/>
                </a:cxn>
                <a:cxn ang="0">
                  <a:pos x="16248" y="240769"/>
                </a:cxn>
                <a:cxn ang="0">
                  <a:pos x="0" y="202481"/>
                </a:cxn>
                <a:cxn ang="0">
                  <a:pos x="0" y="54486"/>
                </a:cxn>
                <a:cxn ang="0">
                  <a:pos x="16248" y="15462"/>
                </a:cxn>
                <a:cxn ang="0">
                  <a:pos x="54652" y="0"/>
                </a:cxn>
                <a:cxn ang="0">
                  <a:pos x="74592" y="0"/>
                </a:cxn>
                <a:cxn ang="0">
                  <a:pos x="112996" y="15462"/>
                </a:cxn>
                <a:cxn ang="0">
                  <a:pos x="129244" y="54486"/>
                </a:cxn>
                <a:cxn ang="0">
                  <a:pos x="129244" y="202481"/>
                </a:cxn>
                <a:cxn ang="0">
                  <a:pos x="121859" y="201745"/>
                </a:cxn>
                <a:cxn ang="0">
                  <a:pos x="121859" y="54486"/>
                </a:cxn>
                <a:cxn ang="0">
                  <a:pos x="107826" y="20616"/>
                </a:cxn>
                <a:cxn ang="0">
                  <a:pos x="74592" y="7363"/>
                </a:cxn>
                <a:cxn ang="0">
                  <a:pos x="54652" y="7363"/>
                </a:cxn>
                <a:cxn ang="0">
                  <a:pos x="21418" y="20616"/>
                </a:cxn>
                <a:cxn ang="0">
                  <a:pos x="7385" y="54486"/>
                </a:cxn>
                <a:cxn ang="0">
                  <a:pos x="7385" y="201745"/>
                </a:cxn>
                <a:cxn ang="0">
                  <a:pos x="21418" y="235614"/>
                </a:cxn>
                <a:cxn ang="0">
                  <a:pos x="54652" y="248868"/>
                </a:cxn>
                <a:cxn ang="0">
                  <a:pos x="74592" y="248868"/>
                </a:cxn>
                <a:cxn ang="0">
                  <a:pos x="107826" y="235614"/>
                </a:cxn>
                <a:cxn ang="0">
                  <a:pos x="121859" y="201745"/>
                </a:cxn>
              </a:cxnLst>
              <a:rect l="txL" t="txT" r="txR" b="txB"/>
              <a:pathLst>
                <a:path w="175" h="349">
                  <a:moveTo>
                    <a:pt x="175" y="275"/>
                  </a:moveTo>
                  <a:cubicBezTo>
                    <a:pt x="175" y="295"/>
                    <a:pt x="168" y="312"/>
                    <a:pt x="153" y="327"/>
                  </a:cubicBezTo>
                  <a:cubicBezTo>
                    <a:pt x="139" y="341"/>
                    <a:pt x="121" y="349"/>
                    <a:pt x="101" y="349"/>
                  </a:cubicBezTo>
                  <a:cubicBezTo>
                    <a:pt x="74" y="349"/>
                    <a:pt x="74" y="349"/>
                    <a:pt x="74" y="349"/>
                  </a:cubicBezTo>
                  <a:cubicBezTo>
                    <a:pt x="54" y="349"/>
                    <a:pt x="36" y="341"/>
                    <a:pt x="22" y="327"/>
                  </a:cubicBezTo>
                  <a:cubicBezTo>
                    <a:pt x="7" y="312"/>
                    <a:pt x="0" y="295"/>
                    <a:pt x="0" y="275"/>
                  </a:cubicBezTo>
                  <a:cubicBezTo>
                    <a:pt x="0" y="74"/>
                    <a:pt x="0" y="74"/>
                    <a:pt x="0" y="74"/>
                  </a:cubicBezTo>
                  <a:cubicBezTo>
                    <a:pt x="0" y="53"/>
                    <a:pt x="7" y="36"/>
                    <a:pt x="22" y="21"/>
                  </a:cubicBezTo>
                  <a:cubicBezTo>
                    <a:pt x="36" y="7"/>
                    <a:pt x="54" y="0"/>
                    <a:pt x="74" y="0"/>
                  </a:cubicBezTo>
                  <a:cubicBezTo>
                    <a:pt x="101" y="0"/>
                    <a:pt x="101" y="0"/>
                    <a:pt x="101" y="0"/>
                  </a:cubicBezTo>
                  <a:cubicBezTo>
                    <a:pt x="121" y="0"/>
                    <a:pt x="139" y="7"/>
                    <a:pt x="153" y="21"/>
                  </a:cubicBezTo>
                  <a:cubicBezTo>
                    <a:pt x="168" y="36"/>
                    <a:pt x="175" y="53"/>
                    <a:pt x="175" y="74"/>
                  </a:cubicBezTo>
                  <a:lnTo>
                    <a:pt x="175" y="275"/>
                  </a:lnTo>
                  <a:close/>
                  <a:moveTo>
                    <a:pt x="165" y="274"/>
                  </a:moveTo>
                  <a:cubicBezTo>
                    <a:pt x="165" y="74"/>
                    <a:pt x="165" y="74"/>
                    <a:pt x="165" y="74"/>
                  </a:cubicBezTo>
                  <a:cubicBezTo>
                    <a:pt x="165" y="56"/>
                    <a:pt x="159" y="41"/>
                    <a:pt x="146" y="28"/>
                  </a:cubicBezTo>
                  <a:cubicBezTo>
                    <a:pt x="134" y="16"/>
                    <a:pt x="119" y="10"/>
                    <a:pt x="101" y="10"/>
                  </a:cubicBezTo>
                  <a:cubicBezTo>
                    <a:pt x="74" y="10"/>
                    <a:pt x="74" y="10"/>
                    <a:pt x="74" y="10"/>
                  </a:cubicBezTo>
                  <a:cubicBezTo>
                    <a:pt x="56" y="10"/>
                    <a:pt x="41" y="16"/>
                    <a:pt x="29" y="28"/>
                  </a:cubicBezTo>
                  <a:cubicBezTo>
                    <a:pt x="16" y="41"/>
                    <a:pt x="10" y="56"/>
                    <a:pt x="10" y="74"/>
                  </a:cubicBezTo>
                  <a:cubicBezTo>
                    <a:pt x="10" y="274"/>
                    <a:pt x="10" y="274"/>
                    <a:pt x="10" y="274"/>
                  </a:cubicBezTo>
                  <a:cubicBezTo>
                    <a:pt x="10" y="292"/>
                    <a:pt x="16" y="307"/>
                    <a:pt x="29" y="320"/>
                  </a:cubicBezTo>
                  <a:cubicBezTo>
                    <a:pt x="41" y="332"/>
                    <a:pt x="56" y="338"/>
                    <a:pt x="74" y="338"/>
                  </a:cubicBezTo>
                  <a:cubicBezTo>
                    <a:pt x="101" y="338"/>
                    <a:pt x="101" y="338"/>
                    <a:pt x="101" y="338"/>
                  </a:cubicBezTo>
                  <a:cubicBezTo>
                    <a:pt x="119" y="338"/>
                    <a:pt x="134" y="332"/>
                    <a:pt x="146" y="320"/>
                  </a:cubicBezTo>
                  <a:cubicBezTo>
                    <a:pt x="159" y="307"/>
                    <a:pt x="165" y="292"/>
                    <a:pt x="165" y="274"/>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3" name="Freeform 49"/>
            <p:cNvSpPr/>
            <p:nvPr/>
          </p:nvSpPr>
          <p:spPr>
            <a:xfrm>
              <a:off x="510893" y="0"/>
              <a:ext cx="127723" cy="256967"/>
            </a:xfrm>
            <a:custGeom>
              <a:avLst/>
              <a:gdLst>
                <a:gd name="txL" fmla="*/ 0 w 174"/>
                <a:gd name="txT" fmla="*/ 0 h 349"/>
                <a:gd name="txR" fmla="*/ 174 w 174"/>
                <a:gd name="txB" fmla="*/ 349 h 349"/>
              </a:gdLst>
              <a:ahLst/>
              <a:cxnLst>
                <a:cxn ang="0">
                  <a:pos x="127723" y="202481"/>
                </a:cxn>
                <a:cxn ang="0">
                  <a:pos x="112308" y="240769"/>
                </a:cxn>
                <a:cxn ang="0">
                  <a:pos x="73404" y="256967"/>
                </a:cxn>
                <a:cxn ang="0">
                  <a:pos x="54319" y="256967"/>
                </a:cxn>
                <a:cxn ang="0">
                  <a:pos x="15415" y="240769"/>
                </a:cxn>
                <a:cxn ang="0">
                  <a:pos x="0" y="202481"/>
                </a:cxn>
                <a:cxn ang="0">
                  <a:pos x="0" y="54486"/>
                </a:cxn>
                <a:cxn ang="0">
                  <a:pos x="15415" y="15462"/>
                </a:cxn>
                <a:cxn ang="0">
                  <a:pos x="54319" y="0"/>
                </a:cxn>
                <a:cxn ang="0">
                  <a:pos x="73404" y="0"/>
                </a:cxn>
                <a:cxn ang="0">
                  <a:pos x="102766" y="8099"/>
                </a:cxn>
                <a:cxn ang="0">
                  <a:pos x="122585" y="30188"/>
                </a:cxn>
                <a:cxn ang="0">
                  <a:pos x="121117" y="35342"/>
                </a:cxn>
                <a:cxn ang="0">
                  <a:pos x="115978" y="33133"/>
                </a:cxn>
                <a:cxn ang="0">
                  <a:pos x="73404" y="7363"/>
                </a:cxn>
                <a:cxn ang="0">
                  <a:pos x="54319" y="7363"/>
                </a:cxn>
                <a:cxn ang="0">
                  <a:pos x="20553" y="20616"/>
                </a:cxn>
                <a:cxn ang="0">
                  <a:pos x="6606" y="54486"/>
                </a:cxn>
                <a:cxn ang="0">
                  <a:pos x="6606" y="201745"/>
                </a:cxn>
                <a:cxn ang="0">
                  <a:pos x="20553" y="235614"/>
                </a:cxn>
                <a:cxn ang="0">
                  <a:pos x="54319" y="248868"/>
                </a:cxn>
                <a:cxn ang="0">
                  <a:pos x="73404" y="248868"/>
                </a:cxn>
                <a:cxn ang="0">
                  <a:pos x="107170" y="235614"/>
                </a:cxn>
                <a:cxn ang="0">
                  <a:pos x="121117" y="201745"/>
                </a:cxn>
                <a:cxn ang="0">
                  <a:pos x="121117" y="134006"/>
                </a:cxn>
                <a:cxn ang="0">
                  <a:pos x="118915" y="131797"/>
                </a:cxn>
                <a:cxn ang="0">
                  <a:pos x="74138" y="131797"/>
                </a:cxn>
                <a:cxn ang="0">
                  <a:pos x="70468" y="128115"/>
                </a:cxn>
                <a:cxn ang="0">
                  <a:pos x="74138" y="124434"/>
                </a:cxn>
                <a:cxn ang="0">
                  <a:pos x="124053" y="124434"/>
                </a:cxn>
                <a:cxn ang="0">
                  <a:pos x="127723" y="128115"/>
                </a:cxn>
                <a:cxn ang="0">
                  <a:pos x="127723" y="202481"/>
                </a:cxn>
              </a:cxnLst>
              <a:rect l="txL" t="txT" r="txR" b="txB"/>
              <a:pathLst>
                <a:path w="174" h="349">
                  <a:moveTo>
                    <a:pt x="174" y="275"/>
                  </a:moveTo>
                  <a:cubicBezTo>
                    <a:pt x="174" y="295"/>
                    <a:pt x="167" y="312"/>
                    <a:pt x="153" y="327"/>
                  </a:cubicBezTo>
                  <a:cubicBezTo>
                    <a:pt x="138" y="341"/>
                    <a:pt x="121" y="349"/>
                    <a:pt x="100" y="349"/>
                  </a:cubicBezTo>
                  <a:cubicBezTo>
                    <a:pt x="74" y="349"/>
                    <a:pt x="74" y="349"/>
                    <a:pt x="74" y="349"/>
                  </a:cubicBezTo>
                  <a:cubicBezTo>
                    <a:pt x="53" y="349"/>
                    <a:pt x="36" y="341"/>
                    <a:pt x="21" y="327"/>
                  </a:cubicBezTo>
                  <a:cubicBezTo>
                    <a:pt x="7" y="312"/>
                    <a:pt x="0" y="295"/>
                    <a:pt x="0" y="275"/>
                  </a:cubicBezTo>
                  <a:cubicBezTo>
                    <a:pt x="0" y="74"/>
                    <a:pt x="0" y="74"/>
                    <a:pt x="0" y="74"/>
                  </a:cubicBezTo>
                  <a:cubicBezTo>
                    <a:pt x="0" y="53"/>
                    <a:pt x="7" y="36"/>
                    <a:pt x="21" y="21"/>
                  </a:cubicBezTo>
                  <a:cubicBezTo>
                    <a:pt x="36" y="7"/>
                    <a:pt x="53" y="0"/>
                    <a:pt x="74" y="0"/>
                  </a:cubicBezTo>
                  <a:cubicBezTo>
                    <a:pt x="100" y="0"/>
                    <a:pt x="100" y="0"/>
                    <a:pt x="100" y="0"/>
                  </a:cubicBezTo>
                  <a:cubicBezTo>
                    <a:pt x="115" y="0"/>
                    <a:pt x="128" y="3"/>
                    <a:pt x="140" y="11"/>
                  </a:cubicBezTo>
                  <a:cubicBezTo>
                    <a:pt x="151" y="18"/>
                    <a:pt x="161" y="28"/>
                    <a:pt x="167" y="41"/>
                  </a:cubicBezTo>
                  <a:cubicBezTo>
                    <a:pt x="168" y="44"/>
                    <a:pt x="168" y="46"/>
                    <a:pt x="165" y="48"/>
                  </a:cubicBezTo>
                  <a:cubicBezTo>
                    <a:pt x="162" y="49"/>
                    <a:pt x="160" y="48"/>
                    <a:pt x="158" y="45"/>
                  </a:cubicBezTo>
                  <a:cubicBezTo>
                    <a:pt x="146" y="22"/>
                    <a:pt x="127" y="10"/>
                    <a:pt x="100" y="10"/>
                  </a:cubicBezTo>
                  <a:cubicBezTo>
                    <a:pt x="74" y="10"/>
                    <a:pt x="74" y="10"/>
                    <a:pt x="74" y="10"/>
                  </a:cubicBezTo>
                  <a:cubicBezTo>
                    <a:pt x="56" y="10"/>
                    <a:pt x="41" y="16"/>
                    <a:pt x="28" y="28"/>
                  </a:cubicBezTo>
                  <a:cubicBezTo>
                    <a:pt x="16" y="41"/>
                    <a:pt x="9" y="56"/>
                    <a:pt x="9" y="74"/>
                  </a:cubicBezTo>
                  <a:cubicBezTo>
                    <a:pt x="9" y="274"/>
                    <a:pt x="9" y="274"/>
                    <a:pt x="9" y="274"/>
                  </a:cubicBezTo>
                  <a:cubicBezTo>
                    <a:pt x="9" y="292"/>
                    <a:pt x="16" y="307"/>
                    <a:pt x="28" y="320"/>
                  </a:cubicBezTo>
                  <a:cubicBezTo>
                    <a:pt x="41" y="332"/>
                    <a:pt x="56" y="338"/>
                    <a:pt x="74" y="338"/>
                  </a:cubicBezTo>
                  <a:cubicBezTo>
                    <a:pt x="100" y="338"/>
                    <a:pt x="100" y="338"/>
                    <a:pt x="100" y="338"/>
                  </a:cubicBezTo>
                  <a:cubicBezTo>
                    <a:pt x="118" y="338"/>
                    <a:pt x="133" y="332"/>
                    <a:pt x="146" y="320"/>
                  </a:cubicBezTo>
                  <a:cubicBezTo>
                    <a:pt x="158" y="307"/>
                    <a:pt x="165" y="292"/>
                    <a:pt x="165" y="274"/>
                  </a:cubicBezTo>
                  <a:cubicBezTo>
                    <a:pt x="165" y="182"/>
                    <a:pt x="165" y="182"/>
                    <a:pt x="165" y="182"/>
                  </a:cubicBezTo>
                  <a:cubicBezTo>
                    <a:pt x="165" y="180"/>
                    <a:pt x="164" y="179"/>
                    <a:pt x="162" y="179"/>
                  </a:cubicBezTo>
                  <a:cubicBezTo>
                    <a:pt x="101" y="179"/>
                    <a:pt x="101" y="179"/>
                    <a:pt x="101" y="179"/>
                  </a:cubicBezTo>
                  <a:cubicBezTo>
                    <a:pt x="98" y="179"/>
                    <a:pt x="96" y="177"/>
                    <a:pt x="96" y="174"/>
                  </a:cubicBezTo>
                  <a:cubicBezTo>
                    <a:pt x="96" y="171"/>
                    <a:pt x="98" y="169"/>
                    <a:pt x="101" y="169"/>
                  </a:cubicBezTo>
                  <a:cubicBezTo>
                    <a:pt x="169" y="169"/>
                    <a:pt x="169" y="169"/>
                    <a:pt x="169" y="169"/>
                  </a:cubicBezTo>
                  <a:cubicBezTo>
                    <a:pt x="173" y="169"/>
                    <a:pt x="174" y="171"/>
                    <a:pt x="174" y="174"/>
                  </a:cubicBezTo>
                  <a:lnTo>
                    <a:pt x="174" y="275"/>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4" name="Freeform 50"/>
            <p:cNvSpPr>
              <a:spLocks noEditPoints="1"/>
            </p:cNvSpPr>
            <p:nvPr/>
          </p:nvSpPr>
          <p:spPr>
            <a:xfrm>
              <a:off x="673587" y="0"/>
              <a:ext cx="129244" cy="256967"/>
            </a:xfrm>
            <a:custGeom>
              <a:avLst/>
              <a:gdLst>
                <a:gd name="txL" fmla="*/ 0 w 176"/>
                <a:gd name="txT" fmla="*/ 0 h 348"/>
                <a:gd name="txR" fmla="*/ 176 w 176"/>
                <a:gd name="txB" fmla="*/ 348 h 348"/>
              </a:gdLst>
              <a:ahLst/>
              <a:cxnLst>
                <a:cxn ang="0">
                  <a:pos x="128510" y="76795"/>
                </a:cxn>
                <a:cxn ang="0">
                  <a:pos x="116026" y="111500"/>
                </a:cxn>
                <a:cxn ang="0">
                  <a:pos x="84449" y="130699"/>
                </a:cxn>
                <a:cxn ang="0">
                  <a:pos x="82981" y="132914"/>
                </a:cxn>
                <a:cxn ang="0">
                  <a:pos x="128510" y="251060"/>
                </a:cxn>
                <a:cxn ang="0">
                  <a:pos x="126307" y="256229"/>
                </a:cxn>
                <a:cxn ang="0">
                  <a:pos x="121901" y="254013"/>
                </a:cxn>
                <a:cxn ang="0">
                  <a:pos x="75637" y="133652"/>
                </a:cxn>
                <a:cxn ang="0">
                  <a:pos x="72700" y="132176"/>
                </a:cxn>
                <a:cxn ang="0">
                  <a:pos x="9546" y="132176"/>
                </a:cxn>
                <a:cxn ang="0">
                  <a:pos x="7343" y="134391"/>
                </a:cxn>
                <a:cxn ang="0">
                  <a:pos x="7343" y="252537"/>
                </a:cxn>
                <a:cxn ang="0">
                  <a:pos x="3672" y="256229"/>
                </a:cxn>
                <a:cxn ang="0">
                  <a:pos x="0" y="252537"/>
                </a:cxn>
                <a:cxn ang="0">
                  <a:pos x="0" y="3692"/>
                </a:cxn>
                <a:cxn ang="0">
                  <a:pos x="3672" y="0"/>
                </a:cxn>
                <a:cxn ang="0">
                  <a:pos x="74168" y="0"/>
                </a:cxn>
                <a:cxn ang="0">
                  <a:pos x="112354" y="16245"/>
                </a:cxn>
                <a:cxn ang="0">
                  <a:pos x="128510" y="54642"/>
                </a:cxn>
                <a:cxn ang="0">
                  <a:pos x="128510" y="76795"/>
                </a:cxn>
                <a:cxn ang="0">
                  <a:pos x="121166" y="77533"/>
                </a:cxn>
                <a:cxn ang="0">
                  <a:pos x="121166" y="55381"/>
                </a:cxn>
                <a:cxn ang="0">
                  <a:pos x="107214" y="21414"/>
                </a:cxn>
                <a:cxn ang="0">
                  <a:pos x="74168" y="8123"/>
                </a:cxn>
                <a:cxn ang="0">
                  <a:pos x="9546" y="8123"/>
                </a:cxn>
                <a:cxn ang="0">
                  <a:pos x="7343" y="9599"/>
                </a:cxn>
                <a:cxn ang="0">
                  <a:pos x="7343" y="122576"/>
                </a:cxn>
                <a:cxn ang="0">
                  <a:pos x="9546" y="124791"/>
                </a:cxn>
                <a:cxn ang="0">
                  <a:pos x="74168" y="124791"/>
                </a:cxn>
                <a:cxn ang="0">
                  <a:pos x="107214" y="110762"/>
                </a:cxn>
                <a:cxn ang="0">
                  <a:pos x="121166" y="77533"/>
                </a:cxn>
              </a:cxnLst>
              <a:rect l="txL" t="txT" r="txR" b="txB"/>
              <a:pathLst>
                <a:path w="176" h="348">
                  <a:moveTo>
                    <a:pt x="175" y="104"/>
                  </a:moveTo>
                  <a:cubicBezTo>
                    <a:pt x="175" y="122"/>
                    <a:pt x="169" y="138"/>
                    <a:pt x="158" y="151"/>
                  </a:cubicBezTo>
                  <a:cubicBezTo>
                    <a:pt x="147" y="165"/>
                    <a:pt x="132" y="174"/>
                    <a:pt x="115" y="177"/>
                  </a:cubicBezTo>
                  <a:cubicBezTo>
                    <a:pt x="113" y="177"/>
                    <a:pt x="113" y="178"/>
                    <a:pt x="113" y="180"/>
                  </a:cubicBezTo>
                  <a:cubicBezTo>
                    <a:pt x="175" y="340"/>
                    <a:pt x="175" y="340"/>
                    <a:pt x="175" y="340"/>
                  </a:cubicBezTo>
                  <a:cubicBezTo>
                    <a:pt x="176" y="344"/>
                    <a:pt x="175" y="346"/>
                    <a:pt x="172" y="347"/>
                  </a:cubicBezTo>
                  <a:cubicBezTo>
                    <a:pt x="169" y="348"/>
                    <a:pt x="167" y="347"/>
                    <a:pt x="166" y="344"/>
                  </a:cubicBezTo>
                  <a:cubicBezTo>
                    <a:pt x="103" y="181"/>
                    <a:pt x="103" y="181"/>
                    <a:pt x="103" y="181"/>
                  </a:cubicBezTo>
                  <a:cubicBezTo>
                    <a:pt x="103" y="180"/>
                    <a:pt x="101" y="179"/>
                    <a:pt x="99" y="179"/>
                  </a:cubicBezTo>
                  <a:cubicBezTo>
                    <a:pt x="13" y="179"/>
                    <a:pt x="13" y="179"/>
                    <a:pt x="13" y="179"/>
                  </a:cubicBezTo>
                  <a:cubicBezTo>
                    <a:pt x="11" y="179"/>
                    <a:pt x="10" y="180"/>
                    <a:pt x="10" y="182"/>
                  </a:cubicBezTo>
                  <a:cubicBezTo>
                    <a:pt x="10" y="342"/>
                    <a:pt x="10" y="342"/>
                    <a:pt x="10" y="342"/>
                  </a:cubicBezTo>
                  <a:cubicBezTo>
                    <a:pt x="10" y="346"/>
                    <a:pt x="8" y="347"/>
                    <a:pt x="5" y="347"/>
                  </a:cubicBezTo>
                  <a:cubicBezTo>
                    <a:pt x="2" y="347"/>
                    <a:pt x="0" y="346"/>
                    <a:pt x="0" y="342"/>
                  </a:cubicBezTo>
                  <a:cubicBezTo>
                    <a:pt x="0" y="5"/>
                    <a:pt x="0" y="5"/>
                    <a:pt x="0" y="5"/>
                  </a:cubicBezTo>
                  <a:cubicBezTo>
                    <a:pt x="0" y="2"/>
                    <a:pt x="2" y="0"/>
                    <a:pt x="5" y="0"/>
                  </a:cubicBezTo>
                  <a:cubicBezTo>
                    <a:pt x="101" y="0"/>
                    <a:pt x="101" y="0"/>
                    <a:pt x="101" y="0"/>
                  </a:cubicBezTo>
                  <a:cubicBezTo>
                    <a:pt x="121" y="0"/>
                    <a:pt x="139" y="8"/>
                    <a:pt x="153" y="22"/>
                  </a:cubicBezTo>
                  <a:cubicBezTo>
                    <a:pt x="168" y="36"/>
                    <a:pt x="175" y="54"/>
                    <a:pt x="175" y="74"/>
                  </a:cubicBezTo>
                  <a:lnTo>
                    <a:pt x="175" y="104"/>
                  </a:lnTo>
                  <a:close/>
                  <a:moveTo>
                    <a:pt x="165" y="105"/>
                  </a:moveTo>
                  <a:cubicBezTo>
                    <a:pt x="165" y="75"/>
                    <a:pt x="165" y="75"/>
                    <a:pt x="165" y="75"/>
                  </a:cubicBezTo>
                  <a:cubicBezTo>
                    <a:pt x="165" y="57"/>
                    <a:pt x="159" y="42"/>
                    <a:pt x="146" y="29"/>
                  </a:cubicBezTo>
                  <a:cubicBezTo>
                    <a:pt x="134" y="17"/>
                    <a:pt x="119" y="11"/>
                    <a:pt x="101" y="11"/>
                  </a:cubicBezTo>
                  <a:cubicBezTo>
                    <a:pt x="13" y="11"/>
                    <a:pt x="13" y="11"/>
                    <a:pt x="13" y="11"/>
                  </a:cubicBezTo>
                  <a:cubicBezTo>
                    <a:pt x="11" y="11"/>
                    <a:pt x="10" y="12"/>
                    <a:pt x="10" y="13"/>
                  </a:cubicBezTo>
                  <a:cubicBezTo>
                    <a:pt x="10" y="166"/>
                    <a:pt x="10" y="166"/>
                    <a:pt x="10" y="166"/>
                  </a:cubicBezTo>
                  <a:cubicBezTo>
                    <a:pt x="10" y="168"/>
                    <a:pt x="11" y="169"/>
                    <a:pt x="13" y="169"/>
                  </a:cubicBezTo>
                  <a:cubicBezTo>
                    <a:pt x="101" y="169"/>
                    <a:pt x="101" y="169"/>
                    <a:pt x="101" y="169"/>
                  </a:cubicBezTo>
                  <a:cubicBezTo>
                    <a:pt x="119" y="169"/>
                    <a:pt x="134" y="163"/>
                    <a:pt x="146" y="150"/>
                  </a:cubicBezTo>
                  <a:cubicBezTo>
                    <a:pt x="159" y="138"/>
                    <a:pt x="165" y="123"/>
                    <a:pt x="165" y="105"/>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5" name="Freeform 51"/>
            <p:cNvSpPr>
              <a:spLocks noEditPoints="1"/>
            </p:cNvSpPr>
            <p:nvPr/>
          </p:nvSpPr>
          <p:spPr>
            <a:xfrm>
              <a:off x="836283" y="0"/>
              <a:ext cx="153572" cy="256967"/>
            </a:xfrm>
            <a:custGeom>
              <a:avLst/>
              <a:gdLst>
                <a:gd name="txL" fmla="*/ 0 w 209"/>
                <a:gd name="txT" fmla="*/ 0 h 348"/>
                <a:gd name="txR" fmla="*/ 209 w 209"/>
                <a:gd name="txB" fmla="*/ 348 h 348"/>
              </a:gdLst>
              <a:ahLst/>
              <a:cxnLst>
                <a:cxn ang="0">
                  <a:pos x="153572" y="251798"/>
                </a:cxn>
                <a:cxn ang="0">
                  <a:pos x="150633" y="256229"/>
                </a:cxn>
                <a:cxn ang="0">
                  <a:pos x="146224" y="254013"/>
                </a:cxn>
                <a:cxn ang="0">
                  <a:pos x="131528" y="203801"/>
                </a:cxn>
                <a:cxn ang="0">
                  <a:pos x="128589" y="201586"/>
                </a:cxn>
                <a:cxn ang="0">
                  <a:pos x="24983" y="201586"/>
                </a:cxn>
                <a:cxn ang="0">
                  <a:pos x="22779" y="203801"/>
                </a:cxn>
                <a:cxn ang="0">
                  <a:pos x="8083" y="254013"/>
                </a:cxn>
                <a:cxn ang="0">
                  <a:pos x="3674" y="256229"/>
                </a:cxn>
                <a:cxn ang="0">
                  <a:pos x="735" y="251798"/>
                </a:cxn>
                <a:cxn ang="0">
                  <a:pos x="73479" y="2954"/>
                </a:cxn>
                <a:cxn ang="0">
                  <a:pos x="77153" y="0"/>
                </a:cxn>
                <a:cxn ang="0">
                  <a:pos x="80827" y="2954"/>
                </a:cxn>
                <a:cxn ang="0">
                  <a:pos x="153572" y="251798"/>
                </a:cxn>
                <a:cxn ang="0">
                  <a:pos x="128589" y="192725"/>
                </a:cxn>
                <a:cxn ang="0">
                  <a:pos x="77888" y="19937"/>
                </a:cxn>
                <a:cxn ang="0">
                  <a:pos x="77153" y="19199"/>
                </a:cxn>
                <a:cxn ang="0">
                  <a:pos x="76419" y="19937"/>
                </a:cxn>
                <a:cxn ang="0">
                  <a:pos x="26453" y="192725"/>
                </a:cxn>
                <a:cxn ang="0">
                  <a:pos x="27922" y="194202"/>
                </a:cxn>
                <a:cxn ang="0">
                  <a:pos x="127119" y="194202"/>
                </a:cxn>
                <a:cxn ang="0">
                  <a:pos x="128589" y="192725"/>
                </a:cxn>
              </a:cxnLst>
              <a:rect l="txL" t="txT" r="txR" b="txB"/>
              <a:pathLst>
                <a:path w="209" h="348">
                  <a:moveTo>
                    <a:pt x="209" y="341"/>
                  </a:moveTo>
                  <a:cubicBezTo>
                    <a:pt x="209" y="344"/>
                    <a:pt x="208" y="346"/>
                    <a:pt x="205" y="347"/>
                  </a:cubicBezTo>
                  <a:cubicBezTo>
                    <a:pt x="202" y="348"/>
                    <a:pt x="200" y="347"/>
                    <a:pt x="199" y="344"/>
                  </a:cubicBezTo>
                  <a:cubicBezTo>
                    <a:pt x="179" y="276"/>
                    <a:pt x="179" y="276"/>
                    <a:pt x="179" y="276"/>
                  </a:cubicBezTo>
                  <a:cubicBezTo>
                    <a:pt x="178" y="274"/>
                    <a:pt x="177" y="273"/>
                    <a:pt x="175" y="273"/>
                  </a:cubicBezTo>
                  <a:cubicBezTo>
                    <a:pt x="34" y="273"/>
                    <a:pt x="34" y="273"/>
                    <a:pt x="34" y="273"/>
                  </a:cubicBezTo>
                  <a:cubicBezTo>
                    <a:pt x="32" y="273"/>
                    <a:pt x="31" y="274"/>
                    <a:pt x="31" y="276"/>
                  </a:cubicBezTo>
                  <a:cubicBezTo>
                    <a:pt x="11" y="344"/>
                    <a:pt x="11" y="344"/>
                    <a:pt x="11" y="344"/>
                  </a:cubicBezTo>
                  <a:cubicBezTo>
                    <a:pt x="10" y="347"/>
                    <a:pt x="8" y="348"/>
                    <a:pt x="5" y="347"/>
                  </a:cubicBezTo>
                  <a:cubicBezTo>
                    <a:pt x="2" y="346"/>
                    <a:pt x="0" y="344"/>
                    <a:pt x="1" y="341"/>
                  </a:cubicBezTo>
                  <a:cubicBezTo>
                    <a:pt x="100" y="4"/>
                    <a:pt x="100" y="4"/>
                    <a:pt x="100" y="4"/>
                  </a:cubicBezTo>
                  <a:cubicBezTo>
                    <a:pt x="101" y="2"/>
                    <a:pt x="102" y="0"/>
                    <a:pt x="105" y="0"/>
                  </a:cubicBezTo>
                  <a:cubicBezTo>
                    <a:pt x="107" y="0"/>
                    <a:pt x="109" y="2"/>
                    <a:pt x="110" y="4"/>
                  </a:cubicBezTo>
                  <a:lnTo>
                    <a:pt x="209" y="341"/>
                  </a:lnTo>
                  <a:close/>
                  <a:moveTo>
                    <a:pt x="175" y="261"/>
                  </a:moveTo>
                  <a:cubicBezTo>
                    <a:pt x="106" y="27"/>
                    <a:pt x="106" y="27"/>
                    <a:pt x="106" y="27"/>
                  </a:cubicBezTo>
                  <a:cubicBezTo>
                    <a:pt x="106" y="26"/>
                    <a:pt x="105" y="26"/>
                    <a:pt x="105" y="26"/>
                  </a:cubicBezTo>
                  <a:cubicBezTo>
                    <a:pt x="104" y="26"/>
                    <a:pt x="104" y="26"/>
                    <a:pt x="104" y="27"/>
                  </a:cubicBezTo>
                  <a:cubicBezTo>
                    <a:pt x="36" y="261"/>
                    <a:pt x="36" y="261"/>
                    <a:pt x="36" y="261"/>
                  </a:cubicBezTo>
                  <a:cubicBezTo>
                    <a:pt x="35" y="262"/>
                    <a:pt x="36" y="263"/>
                    <a:pt x="38" y="263"/>
                  </a:cubicBezTo>
                  <a:cubicBezTo>
                    <a:pt x="173" y="263"/>
                    <a:pt x="173" y="263"/>
                    <a:pt x="173" y="263"/>
                  </a:cubicBezTo>
                  <a:cubicBezTo>
                    <a:pt x="175" y="263"/>
                    <a:pt x="175" y="262"/>
                    <a:pt x="175" y="261"/>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6" name="Freeform 52"/>
            <p:cNvSpPr>
              <a:spLocks noEditPoints="1"/>
            </p:cNvSpPr>
            <p:nvPr/>
          </p:nvSpPr>
          <p:spPr>
            <a:xfrm>
              <a:off x="1024827" y="0"/>
              <a:ext cx="129244" cy="255446"/>
            </a:xfrm>
            <a:custGeom>
              <a:avLst/>
              <a:gdLst>
                <a:gd name="txL" fmla="*/ 0 w 175"/>
                <a:gd name="txT" fmla="*/ 0 h 347"/>
                <a:gd name="txR" fmla="*/ 175 w 175"/>
                <a:gd name="txB" fmla="*/ 347 h 347"/>
              </a:gdLst>
              <a:ahLst/>
              <a:cxnLst>
                <a:cxn ang="0">
                  <a:pos x="129244" y="77296"/>
                </a:cxn>
                <a:cxn ang="0">
                  <a:pos x="113735" y="115576"/>
                </a:cxn>
                <a:cxn ang="0">
                  <a:pos x="74592" y="131772"/>
                </a:cxn>
                <a:cxn ang="0">
                  <a:pos x="9601" y="131772"/>
                </a:cxn>
                <a:cxn ang="0">
                  <a:pos x="7385" y="133980"/>
                </a:cxn>
                <a:cxn ang="0">
                  <a:pos x="7385" y="251765"/>
                </a:cxn>
                <a:cxn ang="0">
                  <a:pos x="3693" y="255446"/>
                </a:cxn>
                <a:cxn ang="0">
                  <a:pos x="0" y="251765"/>
                </a:cxn>
                <a:cxn ang="0">
                  <a:pos x="0" y="3681"/>
                </a:cxn>
                <a:cxn ang="0">
                  <a:pos x="3693" y="0"/>
                </a:cxn>
                <a:cxn ang="0">
                  <a:pos x="74592" y="0"/>
                </a:cxn>
                <a:cxn ang="0">
                  <a:pos x="113735" y="16195"/>
                </a:cxn>
                <a:cxn ang="0">
                  <a:pos x="129244" y="55212"/>
                </a:cxn>
                <a:cxn ang="0">
                  <a:pos x="129244" y="77296"/>
                </a:cxn>
                <a:cxn ang="0">
                  <a:pos x="121859" y="77296"/>
                </a:cxn>
                <a:cxn ang="0">
                  <a:pos x="121859" y="55212"/>
                </a:cxn>
                <a:cxn ang="0">
                  <a:pos x="108565" y="21349"/>
                </a:cxn>
                <a:cxn ang="0">
                  <a:pos x="74592" y="8098"/>
                </a:cxn>
                <a:cxn ang="0">
                  <a:pos x="9601" y="8098"/>
                </a:cxn>
                <a:cxn ang="0">
                  <a:pos x="7385" y="9570"/>
                </a:cxn>
                <a:cxn ang="0">
                  <a:pos x="7385" y="122202"/>
                </a:cxn>
                <a:cxn ang="0">
                  <a:pos x="9601" y="124410"/>
                </a:cxn>
                <a:cxn ang="0">
                  <a:pos x="74592" y="124410"/>
                </a:cxn>
                <a:cxn ang="0">
                  <a:pos x="108565" y="110423"/>
                </a:cxn>
                <a:cxn ang="0">
                  <a:pos x="121859" y="77296"/>
                </a:cxn>
              </a:cxnLst>
              <a:rect l="txL" t="txT" r="txR" b="txB"/>
              <a:pathLst>
                <a:path w="175" h="347">
                  <a:moveTo>
                    <a:pt x="175" y="105"/>
                  </a:moveTo>
                  <a:cubicBezTo>
                    <a:pt x="175" y="125"/>
                    <a:pt x="168" y="143"/>
                    <a:pt x="154" y="157"/>
                  </a:cubicBezTo>
                  <a:cubicBezTo>
                    <a:pt x="139" y="172"/>
                    <a:pt x="122" y="179"/>
                    <a:pt x="101" y="179"/>
                  </a:cubicBezTo>
                  <a:cubicBezTo>
                    <a:pt x="13" y="179"/>
                    <a:pt x="13" y="179"/>
                    <a:pt x="13" y="179"/>
                  </a:cubicBezTo>
                  <a:cubicBezTo>
                    <a:pt x="11" y="179"/>
                    <a:pt x="10" y="180"/>
                    <a:pt x="10" y="182"/>
                  </a:cubicBezTo>
                  <a:cubicBezTo>
                    <a:pt x="10" y="342"/>
                    <a:pt x="10" y="342"/>
                    <a:pt x="10" y="342"/>
                  </a:cubicBezTo>
                  <a:cubicBezTo>
                    <a:pt x="10" y="346"/>
                    <a:pt x="9" y="347"/>
                    <a:pt x="5" y="347"/>
                  </a:cubicBezTo>
                  <a:cubicBezTo>
                    <a:pt x="2" y="347"/>
                    <a:pt x="0" y="346"/>
                    <a:pt x="0" y="342"/>
                  </a:cubicBezTo>
                  <a:cubicBezTo>
                    <a:pt x="0" y="5"/>
                    <a:pt x="0" y="5"/>
                    <a:pt x="0" y="5"/>
                  </a:cubicBezTo>
                  <a:cubicBezTo>
                    <a:pt x="0" y="2"/>
                    <a:pt x="2" y="0"/>
                    <a:pt x="5" y="0"/>
                  </a:cubicBezTo>
                  <a:cubicBezTo>
                    <a:pt x="101" y="0"/>
                    <a:pt x="101" y="0"/>
                    <a:pt x="101" y="0"/>
                  </a:cubicBezTo>
                  <a:cubicBezTo>
                    <a:pt x="122" y="0"/>
                    <a:pt x="139" y="8"/>
                    <a:pt x="154" y="22"/>
                  </a:cubicBezTo>
                  <a:cubicBezTo>
                    <a:pt x="168" y="37"/>
                    <a:pt x="175" y="54"/>
                    <a:pt x="175" y="75"/>
                  </a:cubicBezTo>
                  <a:lnTo>
                    <a:pt x="175" y="105"/>
                  </a:lnTo>
                  <a:close/>
                  <a:moveTo>
                    <a:pt x="165" y="105"/>
                  </a:moveTo>
                  <a:cubicBezTo>
                    <a:pt x="165" y="75"/>
                    <a:pt x="165" y="75"/>
                    <a:pt x="165" y="75"/>
                  </a:cubicBezTo>
                  <a:cubicBezTo>
                    <a:pt x="165" y="57"/>
                    <a:pt x="159" y="42"/>
                    <a:pt x="147" y="29"/>
                  </a:cubicBezTo>
                  <a:cubicBezTo>
                    <a:pt x="134" y="17"/>
                    <a:pt x="119" y="11"/>
                    <a:pt x="101" y="11"/>
                  </a:cubicBezTo>
                  <a:cubicBezTo>
                    <a:pt x="13" y="11"/>
                    <a:pt x="13" y="11"/>
                    <a:pt x="13" y="11"/>
                  </a:cubicBezTo>
                  <a:cubicBezTo>
                    <a:pt x="11" y="11"/>
                    <a:pt x="10" y="12"/>
                    <a:pt x="10" y="13"/>
                  </a:cubicBezTo>
                  <a:cubicBezTo>
                    <a:pt x="10" y="166"/>
                    <a:pt x="10" y="166"/>
                    <a:pt x="10" y="166"/>
                  </a:cubicBezTo>
                  <a:cubicBezTo>
                    <a:pt x="10" y="168"/>
                    <a:pt x="11" y="169"/>
                    <a:pt x="13" y="169"/>
                  </a:cubicBezTo>
                  <a:cubicBezTo>
                    <a:pt x="101" y="169"/>
                    <a:pt x="101" y="169"/>
                    <a:pt x="101" y="169"/>
                  </a:cubicBezTo>
                  <a:cubicBezTo>
                    <a:pt x="119" y="169"/>
                    <a:pt x="134" y="163"/>
                    <a:pt x="147" y="150"/>
                  </a:cubicBezTo>
                  <a:cubicBezTo>
                    <a:pt x="159" y="138"/>
                    <a:pt x="165" y="123"/>
                    <a:pt x="165" y="105"/>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7" name="Freeform 53"/>
            <p:cNvSpPr/>
            <p:nvPr/>
          </p:nvSpPr>
          <p:spPr>
            <a:xfrm>
              <a:off x="1187521" y="0"/>
              <a:ext cx="129244" cy="255446"/>
            </a:xfrm>
            <a:custGeom>
              <a:avLst/>
              <a:gdLst>
                <a:gd name="txL" fmla="*/ 0 w 175"/>
                <a:gd name="txT" fmla="*/ 0 h 347"/>
                <a:gd name="txR" fmla="*/ 175 w 175"/>
                <a:gd name="txB" fmla="*/ 347 h 347"/>
              </a:gdLst>
              <a:ahLst/>
              <a:cxnLst>
                <a:cxn ang="0">
                  <a:pos x="129244" y="251765"/>
                </a:cxn>
                <a:cxn ang="0">
                  <a:pos x="125551" y="255446"/>
                </a:cxn>
                <a:cxn ang="0">
                  <a:pos x="121859" y="251765"/>
                </a:cxn>
                <a:cxn ang="0">
                  <a:pos x="121859" y="133980"/>
                </a:cxn>
                <a:cxn ang="0">
                  <a:pos x="119643" y="131772"/>
                </a:cxn>
                <a:cxn ang="0">
                  <a:pos x="8862" y="131772"/>
                </a:cxn>
                <a:cxn ang="0">
                  <a:pos x="7385" y="133980"/>
                </a:cxn>
                <a:cxn ang="0">
                  <a:pos x="7385" y="251765"/>
                </a:cxn>
                <a:cxn ang="0">
                  <a:pos x="3693" y="255446"/>
                </a:cxn>
                <a:cxn ang="0">
                  <a:pos x="0" y="251765"/>
                </a:cxn>
                <a:cxn ang="0">
                  <a:pos x="0" y="3681"/>
                </a:cxn>
                <a:cxn ang="0">
                  <a:pos x="3693" y="0"/>
                </a:cxn>
                <a:cxn ang="0">
                  <a:pos x="7385" y="3681"/>
                </a:cxn>
                <a:cxn ang="0">
                  <a:pos x="7385" y="122202"/>
                </a:cxn>
                <a:cxn ang="0">
                  <a:pos x="8862" y="124410"/>
                </a:cxn>
                <a:cxn ang="0">
                  <a:pos x="119643" y="124410"/>
                </a:cxn>
                <a:cxn ang="0">
                  <a:pos x="121859" y="122202"/>
                </a:cxn>
                <a:cxn ang="0">
                  <a:pos x="121859" y="3681"/>
                </a:cxn>
                <a:cxn ang="0">
                  <a:pos x="125551" y="0"/>
                </a:cxn>
                <a:cxn ang="0">
                  <a:pos x="129244" y="3681"/>
                </a:cxn>
                <a:cxn ang="0">
                  <a:pos x="129244" y="251765"/>
                </a:cxn>
              </a:cxnLst>
              <a:rect l="txL" t="txT" r="txR" b="txB"/>
              <a:pathLst>
                <a:path w="175" h="347">
                  <a:moveTo>
                    <a:pt x="175" y="342"/>
                  </a:moveTo>
                  <a:cubicBezTo>
                    <a:pt x="175" y="346"/>
                    <a:pt x="173" y="347"/>
                    <a:pt x="170" y="347"/>
                  </a:cubicBezTo>
                  <a:cubicBezTo>
                    <a:pt x="167" y="347"/>
                    <a:pt x="165" y="346"/>
                    <a:pt x="165" y="342"/>
                  </a:cubicBezTo>
                  <a:cubicBezTo>
                    <a:pt x="165" y="182"/>
                    <a:pt x="165" y="182"/>
                    <a:pt x="165" y="182"/>
                  </a:cubicBezTo>
                  <a:cubicBezTo>
                    <a:pt x="165" y="180"/>
                    <a:pt x="164" y="179"/>
                    <a:pt x="162" y="179"/>
                  </a:cubicBezTo>
                  <a:cubicBezTo>
                    <a:pt x="12" y="179"/>
                    <a:pt x="12" y="179"/>
                    <a:pt x="12" y="179"/>
                  </a:cubicBezTo>
                  <a:cubicBezTo>
                    <a:pt x="11" y="179"/>
                    <a:pt x="10" y="180"/>
                    <a:pt x="10" y="182"/>
                  </a:cubicBezTo>
                  <a:cubicBezTo>
                    <a:pt x="10" y="342"/>
                    <a:pt x="10" y="342"/>
                    <a:pt x="10" y="342"/>
                  </a:cubicBezTo>
                  <a:cubicBezTo>
                    <a:pt x="10" y="346"/>
                    <a:pt x="8" y="347"/>
                    <a:pt x="5" y="347"/>
                  </a:cubicBezTo>
                  <a:cubicBezTo>
                    <a:pt x="2" y="347"/>
                    <a:pt x="0" y="346"/>
                    <a:pt x="0" y="342"/>
                  </a:cubicBezTo>
                  <a:cubicBezTo>
                    <a:pt x="0" y="5"/>
                    <a:pt x="0" y="5"/>
                    <a:pt x="0" y="5"/>
                  </a:cubicBezTo>
                  <a:cubicBezTo>
                    <a:pt x="0" y="2"/>
                    <a:pt x="2" y="0"/>
                    <a:pt x="5" y="0"/>
                  </a:cubicBezTo>
                  <a:cubicBezTo>
                    <a:pt x="8" y="0"/>
                    <a:pt x="10" y="2"/>
                    <a:pt x="10" y="5"/>
                  </a:cubicBezTo>
                  <a:cubicBezTo>
                    <a:pt x="10" y="166"/>
                    <a:pt x="10" y="166"/>
                    <a:pt x="10" y="166"/>
                  </a:cubicBezTo>
                  <a:cubicBezTo>
                    <a:pt x="10" y="168"/>
                    <a:pt x="11" y="169"/>
                    <a:pt x="12" y="169"/>
                  </a:cubicBezTo>
                  <a:cubicBezTo>
                    <a:pt x="162" y="169"/>
                    <a:pt x="162" y="169"/>
                    <a:pt x="162" y="169"/>
                  </a:cubicBezTo>
                  <a:cubicBezTo>
                    <a:pt x="164" y="169"/>
                    <a:pt x="165" y="168"/>
                    <a:pt x="165" y="166"/>
                  </a:cubicBezTo>
                  <a:cubicBezTo>
                    <a:pt x="165" y="5"/>
                    <a:pt x="165" y="5"/>
                    <a:pt x="165" y="5"/>
                  </a:cubicBezTo>
                  <a:cubicBezTo>
                    <a:pt x="165" y="2"/>
                    <a:pt x="167" y="0"/>
                    <a:pt x="170" y="0"/>
                  </a:cubicBezTo>
                  <a:cubicBezTo>
                    <a:pt x="173" y="0"/>
                    <a:pt x="175" y="2"/>
                    <a:pt x="175" y="5"/>
                  </a:cubicBezTo>
                  <a:lnTo>
                    <a:pt x="175" y="342"/>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8" name="Freeform 54"/>
            <p:cNvSpPr/>
            <p:nvPr/>
          </p:nvSpPr>
          <p:spPr>
            <a:xfrm>
              <a:off x="1351737" y="0"/>
              <a:ext cx="7603" cy="255446"/>
            </a:xfrm>
            <a:custGeom>
              <a:avLst/>
              <a:gdLst>
                <a:gd name="txL" fmla="*/ 0 w 10"/>
                <a:gd name="txT" fmla="*/ 0 h 347"/>
                <a:gd name="txR" fmla="*/ 10 w 10"/>
                <a:gd name="txB" fmla="*/ 347 h 347"/>
              </a:gdLst>
              <a:ahLst/>
              <a:cxnLst>
                <a:cxn ang="0">
                  <a:pos x="7603" y="251765"/>
                </a:cxn>
                <a:cxn ang="0">
                  <a:pos x="3802" y="255446"/>
                </a:cxn>
                <a:cxn ang="0">
                  <a:pos x="0" y="251765"/>
                </a:cxn>
                <a:cxn ang="0">
                  <a:pos x="0" y="3681"/>
                </a:cxn>
                <a:cxn ang="0">
                  <a:pos x="3802" y="0"/>
                </a:cxn>
                <a:cxn ang="0">
                  <a:pos x="7603" y="3681"/>
                </a:cxn>
                <a:cxn ang="0">
                  <a:pos x="7603" y="251765"/>
                </a:cxn>
              </a:cxnLst>
              <a:rect l="txL" t="txT" r="txR" b="txB"/>
              <a:pathLst>
                <a:path w="10" h="347">
                  <a:moveTo>
                    <a:pt x="10" y="342"/>
                  </a:moveTo>
                  <a:cubicBezTo>
                    <a:pt x="10" y="346"/>
                    <a:pt x="8" y="347"/>
                    <a:pt x="5" y="347"/>
                  </a:cubicBezTo>
                  <a:cubicBezTo>
                    <a:pt x="2" y="347"/>
                    <a:pt x="0" y="346"/>
                    <a:pt x="0" y="342"/>
                  </a:cubicBezTo>
                  <a:cubicBezTo>
                    <a:pt x="0" y="5"/>
                    <a:pt x="0" y="5"/>
                    <a:pt x="0" y="5"/>
                  </a:cubicBezTo>
                  <a:cubicBezTo>
                    <a:pt x="0" y="2"/>
                    <a:pt x="2" y="0"/>
                    <a:pt x="5" y="0"/>
                  </a:cubicBezTo>
                  <a:cubicBezTo>
                    <a:pt x="8" y="0"/>
                    <a:pt x="10" y="2"/>
                    <a:pt x="10" y="5"/>
                  </a:cubicBezTo>
                  <a:lnTo>
                    <a:pt x="10" y="342"/>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9" name="Freeform 55"/>
            <p:cNvSpPr/>
            <p:nvPr/>
          </p:nvSpPr>
          <p:spPr>
            <a:xfrm>
              <a:off x="1394311" y="0"/>
              <a:ext cx="123162" cy="256967"/>
            </a:xfrm>
            <a:custGeom>
              <a:avLst/>
              <a:gdLst>
                <a:gd name="txL" fmla="*/ 0 w 169"/>
                <a:gd name="txT" fmla="*/ 0 h 349"/>
                <a:gd name="txR" fmla="*/ 169 w 169"/>
                <a:gd name="txB" fmla="*/ 349 h 349"/>
              </a:gdLst>
              <a:ahLst/>
              <a:cxnLst>
                <a:cxn ang="0">
                  <a:pos x="122433" y="30188"/>
                </a:cxn>
                <a:cxn ang="0">
                  <a:pos x="120976" y="35342"/>
                </a:cxn>
                <a:cxn ang="0">
                  <a:pos x="115874" y="33870"/>
                </a:cxn>
                <a:cxn ang="0">
                  <a:pos x="98384" y="13990"/>
                </a:cxn>
                <a:cxn ang="0">
                  <a:pos x="73606" y="7363"/>
                </a:cxn>
                <a:cxn ang="0">
                  <a:pos x="53929" y="7363"/>
                </a:cxn>
                <a:cxn ang="0">
                  <a:pos x="21134" y="20616"/>
                </a:cxn>
                <a:cxn ang="0">
                  <a:pos x="7288" y="54486"/>
                </a:cxn>
                <a:cxn ang="0">
                  <a:pos x="7288" y="201745"/>
                </a:cxn>
                <a:cxn ang="0">
                  <a:pos x="21134" y="235614"/>
                </a:cxn>
                <a:cxn ang="0">
                  <a:pos x="53929" y="248868"/>
                </a:cxn>
                <a:cxn ang="0">
                  <a:pos x="73606" y="248868"/>
                </a:cxn>
                <a:cxn ang="0">
                  <a:pos x="115874" y="223097"/>
                </a:cxn>
                <a:cxn ang="0">
                  <a:pos x="120247" y="220889"/>
                </a:cxn>
                <a:cxn ang="0">
                  <a:pos x="122433" y="226043"/>
                </a:cxn>
                <a:cxn ang="0">
                  <a:pos x="102028" y="248131"/>
                </a:cxn>
                <a:cxn ang="0">
                  <a:pos x="73606" y="256967"/>
                </a:cxn>
                <a:cxn ang="0">
                  <a:pos x="53929" y="256967"/>
                </a:cxn>
                <a:cxn ang="0">
                  <a:pos x="16033" y="240769"/>
                </a:cxn>
                <a:cxn ang="0">
                  <a:pos x="0" y="202481"/>
                </a:cxn>
                <a:cxn ang="0">
                  <a:pos x="0" y="54486"/>
                </a:cxn>
                <a:cxn ang="0">
                  <a:pos x="16033" y="15462"/>
                </a:cxn>
                <a:cxn ang="0">
                  <a:pos x="53929" y="0"/>
                </a:cxn>
                <a:cxn ang="0">
                  <a:pos x="73606" y="0"/>
                </a:cxn>
                <a:cxn ang="0">
                  <a:pos x="102756" y="8099"/>
                </a:cxn>
                <a:cxn ang="0">
                  <a:pos x="122433" y="30188"/>
                </a:cxn>
              </a:cxnLst>
              <a:rect l="txL" t="txT" r="txR" b="txB"/>
              <a:pathLst>
                <a:path w="169" h="349">
                  <a:moveTo>
                    <a:pt x="168" y="41"/>
                  </a:moveTo>
                  <a:cubicBezTo>
                    <a:pt x="169" y="44"/>
                    <a:pt x="169" y="47"/>
                    <a:pt x="166" y="48"/>
                  </a:cubicBezTo>
                  <a:cubicBezTo>
                    <a:pt x="163" y="50"/>
                    <a:pt x="160" y="49"/>
                    <a:pt x="159" y="46"/>
                  </a:cubicBezTo>
                  <a:cubicBezTo>
                    <a:pt x="154" y="35"/>
                    <a:pt x="146" y="26"/>
                    <a:pt x="135" y="19"/>
                  </a:cubicBezTo>
                  <a:cubicBezTo>
                    <a:pt x="125" y="13"/>
                    <a:pt x="114" y="10"/>
                    <a:pt x="101" y="10"/>
                  </a:cubicBezTo>
                  <a:cubicBezTo>
                    <a:pt x="74" y="10"/>
                    <a:pt x="74" y="10"/>
                    <a:pt x="74" y="10"/>
                  </a:cubicBezTo>
                  <a:cubicBezTo>
                    <a:pt x="56" y="10"/>
                    <a:pt x="41" y="16"/>
                    <a:pt x="29" y="28"/>
                  </a:cubicBezTo>
                  <a:cubicBezTo>
                    <a:pt x="16" y="41"/>
                    <a:pt x="10" y="56"/>
                    <a:pt x="10" y="74"/>
                  </a:cubicBezTo>
                  <a:cubicBezTo>
                    <a:pt x="10" y="274"/>
                    <a:pt x="10" y="274"/>
                    <a:pt x="10" y="274"/>
                  </a:cubicBezTo>
                  <a:cubicBezTo>
                    <a:pt x="10" y="292"/>
                    <a:pt x="16" y="307"/>
                    <a:pt x="29" y="320"/>
                  </a:cubicBezTo>
                  <a:cubicBezTo>
                    <a:pt x="41" y="332"/>
                    <a:pt x="56" y="338"/>
                    <a:pt x="74" y="338"/>
                  </a:cubicBezTo>
                  <a:cubicBezTo>
                    <a:pt x="101" y="338"/>
                    <a:pt x="101" y="338"/>
                    <a:pt x="101" y="338"/>
                  </a:cubicBezTo>
                  <a:cubicBezTo>
                    <a:pt x="128" y="338"/>
                    <a:pt x="147" y="326"/>
                    <a:pt x="159" y="303"/>
                  </a:cubicBezTo>
                  <a:cubicBezTo>
                    <a:pt x="160" y="300"/>
                    <a:pt x="163" y="299"/>
                    <a:pt x="165" y="300"/>
                  </a:cubicBezTo>
                  <a:cubicBezTo>
                    <a:pt x="168" y="302"/>
                    <a:pt x="169" y="304"/>
                    <a:pt x="168" y="307"/>
                  </a:cubicBezTo>
                  <a:cubicBezTo>
                    <a:pt x="161" y="320"/>
                    <a:pt x="152" y="330"/>
                    <a:pt x="140" y="337"/>
                  </a:cubicBezTo>
                  <a:cubicBezTo>
                    <a:pt x="128" y="345"/>
                    <a:pt x="115" y="349"/>
                    <a:pt x="101" y="349"/>
                  </a:cubicBezTo>
                  <a:cubicBezTo>
                    <a:pt x="74" y="349"/>
                    <a:pt x="74" y="349"/>
                    <a:pt x="74" y="349"/>
                  </a:cubicBezTo>
                  <a:cubicBezTo>
                    <a:pt x="54" y="349"/>
                    <a:pt x="36" y="341"/>
                    <a:pt x="22" y="327"/>
                  </a:cubicBezTo>
                  <a:cubicBezTo>
                    <a:pt x="8" y="312"/>
                    <a:pt x="0" y="295"/>
                    <a:pt x="0" y="275"/>
                  </a:cubicBezTo>
                  <a:cubicBezTo>
                    <a:pt x="0" y="74"/>
                    <a:pt x="0" y="74"/>
                    <a:pt x="0" y="74"/>
                  </a:cubicBezTo>
                  <a:cubicBezTo>
                    <a:pt x="0" y="53"/>
                    <a:pt x="8" y="36"/>
                    <a:pt x="22" y="21"/>
                  </a:cubicBezTo>
                  <a:cubicBezTo>
                    <a:pt x="36" y="7"/>
                    <a:pt x="54" y="0"/>
                    <a:pt x="74" y="0"/>
                  </a:cubicBezTo>
                  <a:cubicBezTo>
                    <a:pt x="101" y="0"/>
                    <a:pt x="101" y="0"/>
                    <a:pt x="101" y="0"/>
                  </a:cubicBezTo>
                  <a:cubicBezTo>
                    <a:pt x="115" y="0"/>
                    <a:pt x="128" y="3"/>
                    <a:pt x="141" y="11"/>
                  </a:cubicBezTo>
                  <a:cubicBezTo>
                    <a:pt x="153" y="18"/>
                    <a:pt x="162" y="29"/>
                    <a:pt x="168" y="41"/>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0" name="Freeform 56"/>
            <p:cNvSpPr/>
            <p:nvPr/>
          </p:nvSpPr>
          <p:spPr>
            <a:xfrm>
              <a:off x="1552445" y="0"/>
              <a:ext cx="124682" cy="256967"/>
            </a:xfrm>
            <a:custGeom>
              <a:avLst/>
              <a:gdLst>
                <a:gd name="txL" fmla="*/ 0 w 169"/>
                <a:gd name="txT" fmla="*/ 0 h 349"/>
                <a:gd name="txR" fmla="*/ 169 w 169"/>
                <a:gd name="txB" fmla="*/ 349 h 349"/>
              </a:gdLst>
              <a:ahLst/>
              <a:cxnLst>
                <a:cxn ang="0">
                  <a:pos x="123206" y="29452"/>
                </a:cxn>
                <a:cxn ang="0">
                  <a:pos x="122469" y="34606"/>
                </a:cxn>
                <a:cxn ang="0">
                  <a:pos x="117304" y="33870"/>
                </a:cxn>
                <a:cxn ang="0">
                  <a:pos x="62710" y="6627"/>
                </a:cxn>
                <a:cxn ang="0">
                  <a:pos x="61234" y="6627"/>
                </a:cxn>
                <a:cxn ang="0">
                  <a:pos x="22871" y="22825"/>
                </a:cxn>
                <a:cxn ang="0">
                  <a:pos x="7378" y="61112"/>
                </a:cxn>
                <a:cxn ang="0">
                  <a:pos x="33937" y="106763"/>
                </a:cxn>
                <a:cxn ang="0">
                  <a:pos x="92958" y="142841"/>
                </a:cxn>
                <a:cxn ang="0">
                  <a:pos x="123206" y="194382"/>
                </a:cxn>
                <a:cxn ang="0">
                  <a:pos x="120255" y="212053"/>
                </a:cxn>
                <a:cxn ang="0">
                  <a:pos x="98860" y="244450"/>
                </a:cxn>
                <a:cxn ang="0">
                  <a:pos x="61972" y="256967"/>
                </a:cxn>
                <a:cxn ang="0">
                  <a:pos x="60497" y="256967"/>
                </a:cxn>
                <a:cxn ang="0">
                  <a:pos x="1476" y="227515"/>
                </a:cxn>
                <a:cxn ang="0">
                  <a:pos x="1476" y="222361"/>
                </a:cxn>
                <a:cxn ang="0">
                  <a:pos x="7378" y="223097"/>
                </a:cxn>
                <a:cxn ang="0">
                  <a:pos x="60497" y="249604"/>
                </a:cxn>
                <a:cxn ang="0">
                  <a:pos x="61972" y="249604"/>
                </a:cxn>
                <a:cxn ang="0">
                  <a:pos x="100336" y="233406"/>
                </a:cxn>
                <a:cxn ang="0">
                  <a:pos x="115829" y="195118"/>
                </a:cxn>
                <a:cxn ang="0">
                  <a:pos x="89269" y="148732"/>
                </a:cxn>
                <a:cxn ang="0">
                  <a:pos x="30248" y="113389"/>
                </a:cxn>
                <a:cxn ang="0">
                  <a:pos x="0" y="61849"/>
                </a:cxn>
                <a:cxn ang="0">
                  <a:pos x="2951" y="44178"/>
                </a:cxn>
                <a:cxn ang="0">
                  <a:pos x="24346" y="11781"/>
                </a:cxn>
                <a:cxn ang="0">
                  <a:pos x="61234" y="0"/>
                </a:cxn>
                <a:cxn ang="0">
                  <a:pos x="62710" y="0"/>
                </a:cxn>
                <a:cxn ang="0">
                  <a:pos x="123206" y="29452"/>
                </a:cxn>
              </a:cxnLst>
              <a:rect l="txL" t="txT" r="txR" b="txB"/>
              <a:pathLst>
                <a:path w="169" h="349">
                  <a:moveTo>
                    <a:pt x="167" y="40"/>
                  </a:moveTo>
                  <a:cubicBezTo>
                    <a:pt x="169" y="43"/>
                    <a:pt x="169" y="45"/>
                    <a:pt x="166" y="47"/>
                  </a:cubicBezTo>
                  <a:cubicBezTo>
                    <a:pt x="163" y="49"/>
                    <a:pt x="161" y="49"/>
                    <a:pt x="159" y="46"/>
                  </a:cubicBezTo>
                  <a:cubicBezTo>
                    <a:pt x="140" y="22"/>
                    <a:pt x="116" y="9"/>
                    <a:pt x="85" y="9"/>
                  </a:cubicBezTo>
                  <a:cubicBezTo>
                    <a:pt x="83" y="9"/>
                    <a:pt x="83" y="9"/>
                    <a:pt x="83" y="9"/>
                  </a:cubicBezTo>
                  <a:cubicBezTo>
                    <a:pt x="62" y="9"/>
                    <a:pt x="45" y="17"/>
                    <a:pt x="31" y="31"/>
                  </a:cubicBezTo>
                  <a:cubicBezTo>
                    <a:pt x="17" y="45"/>
                    <a:pt x="10" y="63"/>
                    <a:pt x="10" y="83"/>
                  </a:cubicBezTo>
                  <a:cubicBezTo>
                    <a:pt x="10" y="110"/>
                    <a:pt x="22" y="131"/>
                    <a:pt x="46" y="145"/>
                  </a:cubicBezTo>
                  <a:cubicBezTo>
                    <a:pt x="126" y="194"/>
                    <a:pt x="126" y="194"/>
                    <a:pt x="126" y="194"/>
                  </a:cubicBezTo>
                  <a:cubicBezTo>
                    <a:pt x="153" y="210"/>
                    <a:pt x="167" y="234"/>
                    <a:pt x="167" y="264"/>
                  </a:cubicBezTo>
                  <a:cubicBezTo>
                    <a:pt x="167" y="272"/>
                    <a:pt x="166" y="280"/>
                    <a:pt x="163" y="288"/>
                  </a:cubicBezTo>
                  <a:cubicBezTo>
                    <a:pt x="158" y="306"/>
                    <a:pt x="149" y="321"/>
                    <a:pt x="134" y="332"/>
                  </a:cubicBezTo>
                  <a:cubicBezTo>
                    <a:pt x="120" y="343"/>
                    <a:pt x="103" y="349"/>
                    <a:pt x="84" y="349"/>
                  </a:cubicBezTo>
                  <a:cubicBezTo>
                    <a:pt x="82" y="349"/>
                    <a:pt x="82" y="349"/>
                    <a:pt x="82" y="349"/>
                  </a:cubicBezTo>
                  <a:cubicBezTo>
                    <a:pt x="49" y="349"/>
                    <a:pt x="22" y="335"/>
                    <a:pt x="2" y="309"/>
                  </a:cubicBezTo>
                  <a:cubicBezTo>
                    <a:pt x="0" y="306"/>
                    <a:pt x="0" y="304"/>
                    <a:pt x="2" y="302"/>
                  </a:cubicBezTo>
                  <a:cubicBezTo>
                    <a:pt x="5" y="300"/>
                    <a:pt x="8" y="300"/>
                    <a:pt x="10" y="303"/>
                  </a:cubicBezTo>
                  <a:cubicBezTo>
                    <a:pt x="28" y="327"/>
                    <a:pt x="52" y="339"/>
                    <a:pt x="82" y="339"/>
                  </a:cubicBezTo>
                  <a:cubicBezTo>
                    <a:pt x="84" y="339"/>
                    <a:pt x="84" y="339"/>
                    <a:pt x="84" y="339"/>
                  </a:cubicBezTo>
                  <a:cubicBezTo>
                    <a:pt x="105" y="339"/>
                    <a:pt x="123" y="332"/>
                    <a:pt x="136" y="317"/>
                  </a:cubicBezTo>
                  <a:cubicBezTo>
                    <a:pt x="150" y="303"/>
                    <a:pt x="157" y="285"/>
                    <a:pt x="157" y="265"/>
                  </a:cubicBezTo>
                  <a:cubicBezTo>
                    <a:pt x="157" y="237"/>
                    <a:pt x="145" y="217"/>
                    <a:pt x="121" y="202"/>
                  </a:cubicBezTo>
                  <a:cubicBezTo>
                    <a:pt x="41" y="154"/>
                    <a:pt x="41" y="154"/>
                    <a:pt x="41" y="154"/>
                  </a:cubicBezTo>
                  <a:cubicBezTo>
                    <a:pt x="14" y="138"/>
                    <a:pt x="0" y="114"/>
                    <a:pt x="0" y="84"/>
                  </a:cubicBezTo>
                  <a:cubicBezTo>
                    <a:pt x="0" y="76"/>
                    <a:pt x="1" y="68"/>
                    <a:pt x="4" y="60"/>
                  </a:cubicBezTo>
                  <a:cubicBezTo>
                    <a:pt x="9" y="42"/>
                    <a:pt x="19" y="27"/>
                    <a:pt x="33" y="16"/>
                  </a:cubicBezTo>
                  <a:cubicBezTo>
                    <a:pt x="48" y="5"/>
                    <a:pt x="64" y="0"/>
                    <a:pt x="83" y="0"/>
                  </a:cubicBezTo>
                  <a:cubicBezTo>
                    <a:pt x="85" y="0"/>
                    <a:pt x="85" y="0"/>
                    <a:pt x="85" y="0"/>
                  </a:cubicBezTo>
                  <a:cubicBezTo>
                    <a:pt x="119" y="0"/>
                    <a:pt x="146" y="13"/>
                    <a:pt x="167" y="40"/>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grpSp>
      <p:sp>
        <p:nvSpPr>
          <p:cNvPr id="4105" name="Freeform 57"/>
          <p:cNvSpPr/>
          <p:nvPr/>
        </p:nvSpPr>
        <p:spPr>
          <a:xfrm>
            <a:off x="11012488" y="6050541"/>
            <a:ext cx="666750" cy="620712"/>
          </a:xfrm>
          <a:custGeom>
            <a:avLst/>
            <a:gdLst>
              <a:gd name="txL" fmla="*/ 0 w 1021"/>
              <a:gd name="txT" fmla="*/ 0 h 1021"/>
              <a:gd name="txR" fmla="*/ 1021 w 1021"/>
              <a:gd name="txB" fmla="*/ 1021 h 1021"/>
            </a:gdLst>
            <a:ahLst/>
            <a:cxnLst>
              <a:cxn ang="0">
                <a:pos x="642588" y="620712"/>
              </a:cxn>
              <a:cxn ang="0">
                <a:pos x="24162" y="620712"/>
              </a:cxn>
              <a:cxn ang="0">
                <a:pos x="0" y="598218"/>
              </a:cxn>
              <a:cxn ang="0">
                <a:pos x="0" y="22494"/>
              </a:cxn>
              <a:cxn ang="0">
                <a:pos x="24162" y="0"/>
              </a:cxn>
              <a:cxn ang="0">
                <a:pos x="642588" y="0"/>
              </a:cxn>
              <a:cxn ang="0">
                <a:pos x="666750" y="22494"/>
              </a:cxn>
              <a:cxn ang="0">
                <a:pos x="666750" y="598218"/>
              </a:cxn>
              <a:cxn ang="0">
                <a:pos x="642588" y="620712"/>
              </a:cxn>
            </a:cxnLst>
            <a:rect l="txL" t="txT" r="txR" b="txB"/>
            <a:pathLst>
              <a:path w="1021" h="1021">
                <a:moveTo>
                  <a:pt x="984" y="1021"/>
                </a:moveTo>
                <a:cubicBezTo>
                  <a:pt x="37" y="1021"/>
                  <a:pt x="37" y="1021"/>
                  <a:pt x="37" y="1021"/>
                </a:cubicBezTo>
                <a:cubicBezTo>
                  <a:pt x="17" y="1021"/>
                  <a:pt x="0" y="1005"/>
                  <a:pt x="0" y="984"/>
                </a:cubicBezTo>
                <a:cubicBezTo>
                  <a:pt x="0" y="37"/>
                  <a:pt x="0" y="37"/>
                  <a:pt x="0" y="37"/>
                </a:cubicBezTo>
                <a:cubicBezTo>
                  <a:pt x="0" y="17"/>
                  <a:pt x="17" y="0"/>
                  <a:pt x="37" y="0"/>
                </a:cubicBezTo>
                <a:cubicBezTo>
                  <a:pt x="984" y="0"/>
                  <a:pt x="984" y="0"/>
                  <a:pt x="984" y="0"/>
                </a:cubicBezTo>
                <a:cubicBezTo>
                  <a:pt x="1004" y="0"/>
                  <a:pt x="1021" y="17"/>
                  <a:pt x="1021" y="37"/>
                </a:cubicBezTo>
                <a:cubicBezTo>
                  <a:pt x="1021" y="984"/>
                  <a:pt x="1021" y="984"/>
                  <a:pt x="1021" y="984"/>
                </a:cubicBezTo>
                <a:cubicBezTo>
                  <a:pt x="1021" y="1005"/>
                  <a:pt x="1004" y="1021"/>
                  <a:pt x="984" y="1021"/>
                </a:cubicBezTo>
                <a:close/>
              </a:path>
            </a:pathLst>
          </a:custGeom>
          <a:noFill/>
          <a:ln w="12700" cap="rnd" cmpd="sng">
            <a:solidFill>
              <a:schemeClr val="bg1">
                <a:alpha val="100000"/>
              </a:schemeClr>
            </a:solidFill>
            <a:prstDash val="solid"/>
            <a:miter lim="800000"/>
            <a:headEnd type="none" w="med" len="med"/>
            <a:tailEnd type="none" w="med" len="me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06" name="Line 58"/>
          <p:cNvSpPr/>
          <p:nvPr/>
        </p:nvSpPr>
        <p:spPr>
          <a:xfrm>
            <a:off x="11118850" y="5974198"/>
            <a:ext cx="0" cy="107950"/>
          </a:xfrm>
          <a:prstGeom prst="line">
            <a:avLst/>
          </a:prstGeom>
          <a:ln w="12700" cap="rnd" cmpd="sng">
            <a:solidFill>
              <a:schemeClr val="bg1"/>
            </a:solidFill>
            <a:prstDash val="solid"/>
            <a:headEnd type="none" w="med" len="med"/>
            <a:tailEnd type="none" w="med" len="med"/>
          </a:ln>
        </p:spPr>
      </p:sp>
      <p:sp>
        <p:nvSpPr>
          <p:cNvPr id="4107" name="Line 59"/>
          <p:cNvSpPr/>
          <p:nvPr/>
        </p:nvSpPr>
        <p:spPr>
          <a:xfrm>
            <a:off x="11572875" y="5994978"/>
            <a:ext cx="0" cy="107950"/>
          </a:xfrm>
          <a:prstGeom prst="line">
            <a:avLst/>
          </a:prstGeom>
          <a:ln w="12700" cap="rnd" cmpd="sng">
            <a:solidFill>
              <a:schemeClr val="bg1"/>
            </a:solidFill>
            <a:prstDash val="solid"/>
            <a:headEnd type="none" w="med" len="med"/>
            <a:tailEnd type="none" w="med" len="med"/>
          </a:ln>
        </p:spPr>
      </p:sp>
      <p:sp>
        <p:nvSpPr>
          <p:cNvPr id="4108" name="Line 62"/>
          <p:cNvSpPr/>
          <p:nvPr/>
        </p:nvSpPr>
        <p:spPr>
          <a:xfrm>
            <a:off x="11063288" y="6163253"/>
            <a:ext cx="566737" cy="0"/>
          </a:xfrm>
          <a:prstGeom prst="line">
            <a:avLst/>
          </a:prstGeom>
          <a:ln w="12700" cap="rnd" cmpd="sng">
            <a:solidFill>
              <a:schemeClr val="bg1"/>
            </a:solidFill>
            <a:prstDash val="solid"/>
            <a:headEnd type="none" w="med" len="med"/>
            <a:tailEnd type="none" w="med" len="med"/>
          </a:ln>
        </p:spPr>
      </p:sp>
      <p:sp>
        <p:nvSpPr>
          <p:cNvPr id="4109" name="Text Box 33"/>
          <p:cNvSpPr txBox="1"/>
          <p:nvPr/>
        </p:nvSpPr>
        <p:spPr>
          <a:xfrm>
            <a:off x="11066463" y="6188653"/>
            <a:ext cx="665162" cy="457200"/>
          </a:xfrm>
          <a:prstGeom prst="rect">
            <a:avLst/>
          </a:prstGeom>
          <a:noFill/>
          <a:ln w="9525">
            <a:noFill/>
          </a:ln>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FFFFFF"/>
                </a:solidFill>
                <a:effectLst/>
                <a:uLnTx/>
                <a:uFillTx/>
                <a:latin typeface="Meiryo UI" panose="020B0604030504040204" pitchFamily="34" charset="-128"/>
                <a:ea typeface="Meiryo UI" panose="020B0604030504040204" pitchFamily="34" charset="-128"/>
                <a:cs typeface="+mn-cs"/>
              </a:rPr>
              <a:t>0</a:t>
            </a:r>
            <a:r>
              <a:rPr lang="en-US" altLang="zh-CN" sz="2400" dirty="0">
                <a:solidFill>
                  <a:srgbClr val="FFFFFF"/>
                </a:solidFill>
                <a:latin typeface="Meiryo UI" panose="020B0604030504040204" pitchFamily="34" charset="-128"/>
                <a:ea typeface="Meiryo UI" panose="020B0604030504040204" pitchFamily="34" charset="-128"/>
              </a:rPr>
              <a:t>5</a:t>
            </a:r>
            <a:endParaRPr kumimoji="0" lang="zh-CN" altLang="en-US" sz="1800" b="0" i="0" u="none" strike="noStrike" kern="1200" cap="none" spc="0" normalizeH="0" baseline="0" noProof="0" dirty="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5" name="TextBox 64"/>
          <p:cNvSpPr txBox="1"/>
          <p:nvPr/>
        </p:nvSpPr>
        <p:spPr>
          <a:xfrm>
            <a:off x="884238" y="327025"/>
            <a:ext cx="1723549" cy="400110"/>
          </a:xfrm>
          <a:prstGeom prst="rect">
            <a:avLst/>
          </a:prstGeom>
          <a:noFill/>
          <a:ln w="9525">
            <a:noFill/>
          </a:ln>
        </p:spPr>
        <p:txBody>
          <a:bodyPr wrap="none">
            <a:spAutoFit/>
          </a:bodyPr>
          <a:lstStyle/>
          <a:p>
            <a:r>
              <a:rPr lang="zh-CN" altLang="en-US" sz="2000" dirty="0">
                <a:solidFill>
                  <a:srgbClr val="F8F8F8"/>
                </a:solidFill>
                <a:latin typeface="微软雅黑" panose="020B0503020204020204" pitchFamily="34" charset="-122"/>
                <a:ea typeface="微软雅黑" panose="020B0503020204020204" pitchFamily="34" charset="-122"/>
              </a:rPr>
              <a:t>五、模型架构</a:t>
            </a:r>
          </a:p>
        </p:txBody>
      </p:sp>
      <p:pic>
        <p:nvPicPr>
          <p:cNvPr id="3" name="图片 2">
            <a:extLst>
              <a:ext uri="{FF2B5EF4-FFF2-40B4-BE49-F238E27FC236}">
                <a16:creationId xmlns:a16="http://schemas.microsoft.com/office/drawing/2014/main" id="{F8977142-4B11-2913-3306-F77910A13314}"/>
              </a:ext>
            </a:extLst>
          </p:cNvPr>
          <p:cNvPicPr>
            <a:picLocks noChangeAspect="1"/>
          </p:cNvPicPr>
          <p:nvPr/>
        </p:nvPicPr>
        <p:blipFill>
          <a:blip r:embed="rId2"/>
          <a:stretch>
            <a:fillRect/>
          </a:stretch>
        </p:blipFill>
        <p:spPr>
          <a:xfrm>
            <a:off x="382587" y="1668074"/>
            <a:ext cx="5301264" cy="281731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五边形 46"/>
          <p:cNvSpPr/>
          <p:nvPr/>
        </p:nvSpPr>
        <p:spPr>
          <a:xfrm>
            <a:off x="85725" y="258763"/>
            <a:ext cx="765175" cy="487362"/>
          </a:xfrm>
          <a:prstGeom prst="homePlate">
            <a:avLst>
              <a:gd name="adj" fmla="val 29641"/>
            </a:avLst>
          </a:prstGeom>
          <a:solidFill>
            <a:schemeClr val="bg1"/>
          </a:solidFill>
          <a:ln w="9525">
            <a:noFill/>
          </a:ln>
        </p:spPr>
        <p:txBody>
          <a:bodyPr lIns="90170" tIns="46990" rIns="90170" bIns="46990"/>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00" name="五边形 46"/>
          <p:cNvSpPr/>
          <p:nvPr/>
        </p:nvSpPr>
        <p:spPr>
          <a:xfrm>
            <a:off x="0" y="258763"/>
            <a:ext cx="765175" cy="487362"/>
          </a:xfrm>
          <a:prstGeom prst="homePlate">
            <a:avLst>
              <a:gd name="adj" fmla="val 29641"/>
            </a:avLst>
          </a:prstGeom>
          <a:solidFill>
            <a:schemeClr val="bg2"/>
          </a:solidFill>
          <a:ln w="9525">
            <a:noFill/>
          </a:ln>
        </p:spPr>
        <p:txBody>
          <a:bodyPr lIns="90170" tIns="46990" rIns="90170" bIns="46990"/>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4103" name="TIMELINE"/>
          <p:cNvGrpSpPr/>
          <p:nvPr/>
        </p:nvGrpSpPr>
        <p:grpSpPr>
          <a:xfrm>
            <a:off x="9302750" y="6052128"/>
            <a:ext cx="1570038" cy="349250"/>
            <a:chOff x="0" y="0"/>
            <a:chExt cx="1775962" cy="424224"/>
          </a:xfrm>
        </p:grpSpPr>
        <p:sp>
          <p:nvSpPr>
            <p:cNvPr id="4171" name="Freeform 37"/>
            <p:cNvSpPr/>
            <p:nvPr/>
          </p:nvSpPr>
          <p:spPr>
            <a:xfrm>
              <a:off x="0" y="1520"/>
              <a:ext cx="217434" cy="422703"/>
            </a:xfrm>
            <a:custGeom>
              <a:avLst/>
              <a:gdLst>
                <a:gd name="txL" fmla="*/ 0 w 296"/>
                <a:gd name="txT" fmla="*/ 0 h 573"/>
                <a:gd name="txR" fmla="*/ 296 w 296"/>
                <a:gd name="txB" fmla="*/ 573 h 573"/>
              </a:gdLst>
              <a:ahLst/>
              <a:cxnLst>
                <a:cxn ang="0">
                  <a:pos x="217434" y="11066"/>
                </a:cxn>
                <a:cxn ang="0">
                  <a:pos x="206415" y="22869"/>
                </a:cxn>
                <a:cxn ang="0">
                  <a:pos x="122674" y="22869"/>
                </a:cxn>
                <a:cxn ang="0">
                  <a:pos x="120470" y="25820"/>
                </a:cxn>
                <a:cxn ang="0">
                  <a:pos x="120470" y="410900"/>
                </a:cxn>
                <a:cxn ang="0">
                  <a:pos x="109452" y="422703"/>
                </a:cxn>
                <a:cxn ang="0">
                  <a:pos x="97698" y="410900"/>
                </a:cxn>
                <a:cxn ang="0">
                  <a:pos x="97698" y="25820"/>
                </a:cxn>
                <a:cxn ang="0">
                  <a:pos x="94760" y="22869"/>
                </a:cxn>
                <a:cxn ang="0">
                  <a:pos x="11753" y="22869"/>
                </a:cxn>
                <a:cxn ang="0">
                  <a:pos x="0" y="11066"/>
                </a:cxn>
                <a:cxn ang="0">
                  <a:pos x="11753" y="0"/>
                </a:cxn>
                <a:cxn ang="0">
                  <a:pos x="206415" y="0"/>
                </a:cxn>
                <a:cxn ang="0">
                  <a:pos x="217434" y="11066"/>
                </a:cxn>
              </a:cxnLst>
              <a:rect l="txL" t="txT" r="txR" b="txB"/>
              <a:pathLst>
                <a:path w="296" h="573">
                  <a:moveTo>
                    <a:pt x="296" y="15"/>
                  </a:moveTo>
                  <a:cubicBezTo>
                    <a:pt x="296" y="26"/>
                    <a:pt x="291" y="31"/>
                    <a:pt x="281" y="31"/>
                  </a:cubicBezTo>
                  <a:cubicBezTo>
                    <a:pt x="167" y="31"/>
                    <a:pt x="167" y="31"/>
                    <a:pt x="167" y="31"/>
                  </a:cubicBezTo>
                  <a:cubicBezTo>
                    <a:pt x="165" y="31"/>
                    <a:pt x="164" y="32"/>
                    <a:pt x="164" y="35"/>
                  </a:cubicBezTo>
                  <a:cubicBezTo>
                    <a:pt x="164" y="557"/>
                    <a:pt x="164" y="557"/>
                    <a:pt x="164" y="557"/>
                  </a:cubicBezTo>
                  <a:cubicBezTo>
                    <a:pt x="164" y="567"/>
                    <a:pt x="159" y="573"/>
                    <a:pt x="149" y="573"/>
                  </a:cubicBezTo>
                  <a:cubicBezTo>
                    <a:pt x="138" y="573"/>
                    <a:pt x="133" y="567"/>
                    <a:pt x="133" y="557"/>
                  </a:cubicBezTo>
                  <a:cubicBezTo>
                    <a:pt x="133" y="35"/>
                    <a:pt x="133" y="35"/>
                    <a:pt x="133" y="35"/>
                  </a:cubicBezTo>
                  <a:cubicBezTo>
                    <a:pt x="133" y="32"/>
                    <a:pt x="132" y="31"/>
                    <a:pt x="129" y="31"/>
                  </a:cubicBezTo>
                  <a:cubicBezTo>
                    <a:pt x="16" y="31"/>
                    <a:pt x="16" y="31"/>
                    <a:pt x="16" y="31"/>
                  </a:cubicBezTo>
                  <a:cubicBezTo>
                    <a:pt x="5" y="31"/>
                    <a:pt x="0" y="26"/>
                    <a:pt x="0" y="15"/>
                  </a:cubicBezTo>
                  <a:cubicBezTo>
                    <a:pt x="0" y="5"/>
                    <a:pt x="5" y="0"/>
                    <a:pt x="16" y="0"/>
                  </a:cubicBezTo>
                  <a:cubicBezTo>
                    <a:pt x="281" y="0"/>
                    <a:pt x="281" y="0"/>
                    <a:pt x="281" y="0"/>
                  </a:cubicBezTo>
                  <a:cubicBezTo>
                    <a:pt x="291" y="0"/>
                    <a:pt x="296" y="5"/>
                    <a:pt x="296" y="15"/>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2" name="Freeform 38"/>
            <p:cNvSpPr/>
            <p:nvPr/>
          </p:nvSpPr>
          <p:spPr>
            <a:xfrm>
              <a:off x="275214" y="1520"/>
              <a:ext cx="22808" cy="422703"/>
            </a:xfrm>
            <a:custGeom>
              <a:avLst/>
              <a:gdLst>
                <a:gd name="txL" fmla="*/ 0 w 31"/>
                <a:gd name="txT" fmla="*/ 0 h 573"/>
                <a:gd name="txR" fmla="*/ 31 w 31"/>
                <a:gd name="txB" fmla="*/ 573 h 573"/>
              </a:gdLst>
              <a:ahLst/>
              <a:cxnLst>
                <a:cxn ang="0">
                  <a:pos x="22808" y="410900"/>
                </a:cxn>
                <a:cxn ang="0">
                  <a:pos x="11036" y="422703"/>
                </a:cxn>
                <a:cxn ang="0">
                  <a:pos x="0" y="410900"/>
                </a:cxn>
                <a:cxn ang="0">
                  <a:pos x="0" y="11066"/>
                </a:cxn>
                <a:cxn ang="0">
                  <a:pos x="11036" y="0"/>
                </a:cxn>
                <a:cxn ang="0">
                  <a:pos x="22808" y="11066"/>
                </a:cxn>
                <a:cxn ang="0">
                  <a:pos x="22808" y="410900"/>
                </a:cxn>
              </a:cxnLst>
              <a:rect l="txL" t="txT" r="txR" b="txB"/>
              <a:pathLst>
                <a:path w="31" h="573">
                  <a:moveTo>
                    <a:pt x="31" y="557"/>
                  </a:moveTo>
                  <a:cubicBezTo>
                    <a:pt x="31" y="567"/>
                    <a:pt x="25" y="573"/>
                    <a:pt x="15" y="573"/>
                  </a:cubicBezTo>
                  <a:cubicBezTo>
                    <a:pt x="5" y="573"/>
                    <a:pt x="0" y="567"/>
                    <a:pt x="0" y="557"/>
                  </a:cubicBezTo>
                  <a:cubicBezTo>
                    <a:pt x="0" y="15"/>
                    <a:pt x="0" y="15"/>
                    <a:pt x="0" y="15"/>
                  </a:cubicBezTo>
                  <a:cubicBezTo>
                    <a:pt x="0" y="5"/>
                    <a:pt x="5" y="0"/>
                    <a:pt x="15" y="0"/>
                  </a:cubicBezTo>
                  <a:cubicBezTo>
                    <a:pt x="25" y="0"/>
                    <a:pt x="31" y="5"/>
                    <a:pt x="31" y="15"/>
                  </a:cubicBezTo>
                  <a:lnTo>
                    <a:pt x="31" y="557"/>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3" name="Freeform 39"/>
            <p:cNvSpPr/>
            <p:nvPr/>
          </p:nvSpPr>
          <p:spPr>
            <a:xfrm>
              <a:off x="355800" y="0"/>
              <a:ext cx="302583" cy="424224"/>
            </a:xfrm>
            <a:custGeom>
              <a:avLst/>
              <a:gdLst>
                <a:gd name="txL" fmla="*/ 0 w 410"/>
                <a:gd name="txT" fmla="*/ 0 h 575"/>
                <a:gd name="txR" fmla="*/ 410 w 410"/>
                <a:gd name="txB" fmla="*/ 575 h 575"/>
              </a:gdLst>
              <a:ahLst/>
              <a:cxnLst>
                <a:cxn ang="0">
                  <a:pos x="302583" y="412420"/>
                </a:cxn>
                <a:cxn ang="0">
                  <a:pos x="291513" y="424224"/>
                </a:cxn>
                <a:cxn ang="0">
                  <a:pos x="280443" y="412420"/>
                </a:cxn>
                <a:cxn ang="0">
                  <a:pos x="280443" y="67876"/>
                </a:cxn>
                <a:cxn ang="0">
                  <a:pos x="278967" y="67138"/>
                </a:cxn>
                <a:cxn ang="0">
                  <a:pos x="277491" y="67876"/>
                </a:cxn>
                <a:cxn ang="0">
                  <a:pos x="161624" y="303228"/>
                </a:cxn>
                <a:cxn ang="0">
                  <a:pos x="151292" y="309868"/>
                </a:cxn>
                <a:cxn ang="0">
                  <a:pos x="140959" y="303228"/>
                </a:cxn>
                <a:cxn ang="0">
                  <a:pos x="25092" y="67876"/>
                </a:cxn>
                <a:cxn ang="0">
                  <a:pos x="24354" y="67138"/>
                </a:cxn>
                <a:cxn ang="0">
                  <a:pos x="22878" y="67876"/>
                </a:cxn>
                <a:cxn ang="0">
                  <a:pos x="22878" y="412420"/>
                </a:cxn>
                <a:cxn ang="0">
                  <a:pos x="11808" y="424224"/>
                </a:cxn>
                <a:cxn ang="0">
                  <a:pos x="0" y="412420"/>
                </a:cxn>
                <a:cxn ang="0">
                  <a:pos x="0" y="12542"/>
                </a:cxn>
                <a:cxn ang="0">
                  <a:pos x="8856" y="1476"/>
                </a:cxn>
                <a:cxn ang="0">
                  <a:pos x="22140" y="8853"/>
                </a:cxn>
                <a:cxn ang="0">
                  <a:pos x="149815" y="270028"/>
                </a:cxn>
                <a:cxn ang="0">
                  <a:pos x="152768" y="270028"/>
                </a:cxn>
                <a:cxn ang="0">
                  <a:pos x="281181" y="8853"/>
                </a:cxn>
                <a:cxn ang="0">
                  <a:pos x="293727" y="1476"/>
                </a:cxn>
                <a:cxn ang="0">
                  <a:pos x="302583" y="12542"/>
                </a:cxn>
                <a:cxn ang="0">
                  <a:pos x="302583" y="412420"/>
                </a:cxn>
              </a:cxnLst>
              <a:rect l="txL" t="txT" r="txR" b="txB"/>
              <a:pathLst>
                <a:path w="410" h="575">
                  <a:moveTo>
                    <a:pt x="410" y="559"/>
                  </a:moveTo>
                  <a:cubicBezTo>
                    <a:pt x="410" y="569"/>
                    <a:pt x="405" y="575"/>
                    <a:pt x="395" y="575"/>
                  </a:cubicBezTo>
                  <a:cubicBezTo>
                    <a:pt x="385" y="575"/>
                    <a:pt x="380" y="569"/>
                    <a:pt x="380" y="559"/>
                  </a:cubicBezTo>
                  <a:cubicBezTo>
                    <a:pt x="380" y="92"/>
                    <a:pt x="380" y="92"/>
                    <a:pt x="380" y="92"/>
                  </a:cubicBezTo>
                  <a:cubicBezTo>
                    <a:pt x="380" y="92"/>
                    <a:pt x="379" y="91"/>
                    <a:pt x="378" y="91"/>
                  </a:cubicBezTo>
                  <a:cubicBezTo>
                    <a:pt x="377" y="91"/>
                    <a:pt x="376" y="91"/>
                    <a:pt x="376" y="92"/>
                  </a:cubicBezTo>
                  <a:cubicBezTo>
                    <a:pt x="219" y="411"/>
                    <a:pt x="219" y="411"/>
                    <a:pt x="219" y="411"/>
                  </a:cubicBezTo>
                  <a:cubicBezTo>
                    <a:pt x="216" y="417"/>
                    <a:pt x="211" y="420"/>
                    <a:pt x="205" y="420"/>
                  </a:cubicBezTo>
                  <a:cubicBezTo>
                    <a:pt x="199" y="420"/>
                    <a:pt x="194" y="417"/>
                    <a:pt x="191" y="411"/>
                  </a:cubicBezTo>
                  <a:cubicBezTo>
                    <a:pt x="34" y="92"/>
                    <a:pt x="34" y="92"/>
                    <a:pt x="34" y="92"/>
                  </a:cubicBezTo>
                  <a:cubicBezTo>
                    <a:pt x="34" y="91"/>
                    <a:pt x="33" y="91"/>
                    <a:pt x="33" y="91"/>
                  </a:cubicBezTo>
                  <a:cubicBezTo>
                    <a:pt x="31" y="91"/>
                    <a:pt x="31" y="92"/>
                    <a:pt x="31" y="92"/>
                  </a:cubicBezTo>
                  <a:cubicBezTo>
                    <a:pt x="31" y="559"/>
                    <a:pt x="31" y="559"/>
                    <a:pt x="31" y="559"/>
                  </a:cubicBezTo>
                  <a:cubicBezTo>
                    <a:pt x="31" y="569"/>
                    <a:pt x="26" y="575"/>
                    <a:pt x="16" y="575"/>
                  </a:cubicBezTo>
                  <a:cubicBezTo>
                    <a:pt x="5" y="575"/>
                    <a:pt x="0" y="569"/>
                    <a:pt x="0" y="559"/>
                  </a:cubicBezTo>
                  <a:cubicBezTo>
                    <a:pt x="0" y="17"/>
                    <a:pt x="0" y="17"/>
                    <a:pt x="0" y="17"/>
                  </a:cubicBezTo>
                  <a:cubicBezTo>
                    <a:pt x="0" y="9"/>
                    <a:pt x="4" y="4"/>
                    <a:pt x="12" y="2"/>
                  </a:cubicBezTo>
                  <a:cubicBezTo>
                    <a:pt x="20" y="0"/>
                    <a:pt x="26" y="4"/>
                    <a:pt x="30" y="12"/>
                  </a:cubicBezTo>
                  <a:cubicBezTo>
                    <a:pt x="203" y="366"/>
                    <a:pt x="203" y="366"/>
                    <a:pt x="203" y="366"/>
                  </a:cubicBezTo>
                  <a:cubicBezTo>
                    <a:pt x="204" y="368"/>
                    <a:pt x="206" y="368"/>
                    <a:pt x="207" y="366"/>
                  </a:cubicBezTo>
                  <a:cubicBezTo>
                    <a:pt x="381" y="12"/>
                    <a:pt x="381" y="12"/>
                    <a:pt x="381" y="12"/>
                  </a:cubicBezTo>
                  <a:cubicBezTo>
                    <a:pt x="385" y="4"/>
                    <a:pt x="390" y="0"/>
                    <a:pt x="398" y="2"/>
                  </a:cubicBezTo>
                  <a:cubicBezTo>
                    <a:pt x="406" y="4"/>
                    <a:pt x="410" y="9"/>
                    <a:pt x="410" y="17"/>
                  </a:cubicBezTo>
                  <a:lnTo>
                    <a:pt x="410" y="559"/>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4" name="Freeform 40"/>
            <p:cNvSpPr/>
            <p:nvPr/>
          </p:nvSpPr>
          <p:spPr>
            <a:xfrm>
              <a:off x="717683" y="1520"/>
              <a:ext cx="194626" cy="422703"/>
            </a:xfrm>
            <a:custGeom>
              <a:avLst/>
              <a:gdLst>
                <a:gd name="txL" fmla="*/ 0 w 265"/>
                <a:gd name="txT" fmla="*/ 0 h 573"/>
                <a:gd name="txR" fmla="*/ 265 w 265"/>
                <a:gd name="txB" fmla="*/ 573 h 573"/>
              </a:gdLst>
              <a:ahLst/>
              <a:cxnLst>
                <a:cxn ang="0">
                  <a:pos x="194626" y="410900"/>
                </a:cxn>
                <a:cxn ang="0">
                  <a:pos x="182875" y="422703"/>
                </a:cxn>
                <a:cxn ang="0">
                  <a:pos x="11751" y="422703"/>
                </a:cxn>
                <a:cxn ang="0">
                  <a:pos x="0" y="410900"/>
                </a:cxn>
                <a:cxn ang="0">
                  <a:pos x="0" y="11066"/>
                </a:cxn>
                <a:cxn ang="0">
                  <a:pos x="11751" y="0"/>
                </a:cxn>
                <a:cxn ang="0">
                  <a:pos x="182875" y="0"/>
                </a:cxn>
                <a:cxn ang="0">
                  <a:pos x="194626" y="11066"/>
                </a:cxn>
                <a:cxn ang="0">
                  <a:pos x="182875" y="22869"/>
                </a:cxn>
                <a:cxn ang="0">
                  <a:pos x="24971" y="22869"/>
                </a:cxn>
                <a:cxn ang="0">
                  <a:pos x="22033" y="25820"/>
                </a:cxn>
                <a:cxn ang="0">
                  <a:pos x="22033" y="196229"/>
                </a:cxn>
                <a:cxn ang="0">
                  <a:pos x="24971" y="199917"/>
                </a:cxn>
                <a:cxn ang="0">
                  <a:pos x="160107" y="199917"/>
                </a:cxn>
                <a:cxn ang="0">
                  <a:pos x="171858" y="210983"/>
                </a:cxn>
                <a:cxn ang="0">
                  <a:pos x="160107" y="222786"/>
                </a:cxn>
                <a:cxn ang="0">
                  <a:pos x="24971" y="222786"/>
                </a:cxn>
                <a:cxn ang="0">
                  <a:pos x="22033" y="224999"/>
                </a:cxn>
                <a:cxn ang="0">
                  <a:pos x="22033" y="396883"/>
                </a:cxn>
                <a:cxn ang="0">
                  <a:pos x="24971" y="399834"/>
                </a:cxn>
                <a:cxn ang="0">
                  <a:pos x="182875" y="399834"/>
                </a:cxn>
                <a:cxn ang="0">
                  <a:pos x="194626" y="410900"/>
                </a:cxn>
              </a:cxnLst>
              <a:rect l="txL" t="txT" r="txR" b="txB"/>
              <a:pathLst>
                <a:path w="265" h="573">
                  <a:moveTo>
                    <a:pt x="265" y="557"/>
                  </a:moveTo>
                  <a:cubicBezTo>
                    <a:pt x="265" y="568"/>
                    <a:pt x="260" y="573"/>
                    <a:pt x="249" y="573"/>
                  </a:cubicBezTo>
                  <a:cubicBezTo>
                    <a:pt x="16" y="573"/>
                    <a:pt x="16" y="573"/>
                    <a:pt x="16" y="573"/>
                  </a:cubicBezTo>
                  <a:cubicBezTo>
                    <a:pt x="5" y="573"/>
                    <a:pt x="0" y="567"/>
                    <a:pt x="0" y="557"/>
                  </a:cubicBezTo>
                  <a:cubicBezTo>
                    <a:pt x="0" y="15"/>
                    <a:pt x="0" y="15"/>
                    <a:pt x="0" y="15"/>
                  </a:cubicBezTo>
                  <a:cubicBezTo>
                    <a:pt x="0" y="5"/>
                    <a:pt x="5" y="0"/>
                    <a:pt x="16" y="0"/>
                  </a:cubicBezTo>
                  <a:cubicBezTo>
                    <a:pt x="249" y="0"/>
                    <a:pt x="249" y="0"/>
                    <a:pt x="249" y="0"/>
                  </a:cubicBezTo>
                  <a:cubicBezTo>
                    <a:pt x="260" y="0"/>
                    <a:pt x="265" y="5"/>
                    <a:pt x="265" y="15"/>
                  </a:cubicBezTo>
                  <a:cubicBezTo>
                    <a:pt x="265" y="26"/>
                    <a:pt x="260" y="31"/>
                    <a:pt x="249" y="31"/>
                  </a:cubicBezTo>
                  <a:cubicBezTo>
                    <a:pt x="34" y="31"/>
                    <a:pt x="34" y="31"/>
                    <a:pt x="34" y="31"/>
                  </a:cubicBezTo>
                  <a:cubicBezTo>
                    <a:pt x="32" y="31"/>
                    <a:pt x="30" y="32"/>
                    <a:pt x="30" y="35"/>
                  </a:cubicBezTo>
                  <a:cubicBezTo>
                    <a:pt x="30" y="266"/>
                    <a:pt x="30" y="266"/>
                    <a:pt x="30" y="266"/>
                  </a:cubicBezTo>
                  <a:cubicBezTo>
                    <a:pt x="30" y="269"/>
                    <a:pt x="32" y="271"/>
                    <a:pt x="34" y="271"/>
                  </a:cubicBezTo>
                  <a:cubicBezTo>
                    <a:pt x="218" y="271"/>
                    <a:pt x="218" y="271"/>
                    <a:pt x="218" y="271"/>
                  </a:cubicBezTo>
                  <a:cubicBezTo>
                    <a:pt x="228" y="271"/>
                    <a:pt x="234" y="276"/>
                    <a:pt x="234" y="286"/>
                  </a:cubicBezTo>
                  <a:cubicBezTo>
                    <a:pt x="234" y="296"/>
                    <a:pt x="228" y="302"/>
                    <a:pt x="218" y="302"/>
                  </a:cubicBezTo>
                  <a:cubicBezTo>
                    <a:pt x="34" y="302"/>
                    <a:pt x="34" y="302"/>
                    <a:pt x="34" y="302"/>
                  </a:cubicBezTo>
                  <a:cubicBezTo>
                    <a:pt x="32" y="302"/>
                    <a:pt x="30" y="303"/>
                    <a:pt x="30" y="305"/>
                  </a:cubicBezTo>
                  <a:cubicBezTo>
                    <a:pt x="30" y="538"/>
                    <a:pt x="30" y="538"/>
                    <a:pt x="30" y="538"/>
                  </a:cubicBezTo>
                  <a:cubicBezTo>
                    <a:pt x="30" y="540"/>
                    <a:pt x="32" y="542"/>
                    <a:pt x="34" y="542"/>
                  </a:cubicBezTo>
                  <a:cubicBezTo>
                    <a:pt x="249" y="542"/>
                    <a:pt x="249" y="542"/>
                    <a:pt x="249" y="542"/>
                  </a:cubicBezTo>
                  <a:cubicBezTo>
                    <a:pt x="260" y="542"/>
                    <a:pt x="265" y="547"/>
                    <a:pt x="265" y="557"/>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5" name="Freeform 41"/>
            <p:cNvSpPr/>
            <p:nvPr/>
          </p:nvSpPr>
          <p:spPr>
            <a:xfrm>
              <a:off x="970088" y="1520"/>
              <a:ext cx="194626" cy="422703"/>
            </a:xfrm>
            <a:custGeom>
              <a:avLst/>
              <a:gdLst>
                <a:gd name="txL" fmla="*/ 0 w 265"/>
                <a:gd name="txT" fmla="*/ 0 h 573"/>
                <a:gd name="txR" fmla="*/ 265 w 265"/>
                <a:gd name="txB" fmla="*/ 573 h 573"/>
              </a:gdLst>
              <a:ahLst/>
              <a:cxnLst>
                <a:cxn ang="0">
                  <a:pos x="194626" y="410900"/>
                </a:cxn>
                <a:cxn ang="0">
                  <a:pos x="182875" y="422703"/>
                </a:cxn>
                <a:cxn ang="0">
                  <a:pos x="11751" y="422703"/>
                </a:cxn>
                <a:cxn ang="0">
                  <a:pos x="0" y="410900"/>
                </a:cxn>
                <a:cxn ang="0">
                  <a:pos x="0" y="11066"/>
                </a:cxn>
                <a:cxn ang="0">
                  <a:pos x="11017" y="0"/>
                </a:cxn>
                <a:cxn ang="0">
                  <a:pos x="22033" y="11066"/>
                </a:cxn>
                <a:cxn ang="0">
                  <a:pos x="22033" y="396883"/>
                </a:cxn>
                <a:cxn ang="0">
                  <a:pos x="24971" y="399834"/>
                </a:cxn>
                <a:cxn ang="0">
                  <a:pos x="182875" y="399834"/>
                </a:cxn>
                <a:cxn ang="0">
                  <a:pos x="194626" y="410900"/>
                </a:cxn>
              </a:cxnLst>
              <a:rect l="txL" t="txT" r="txR" b="txB"/>
              <a:pathLst>
                <a:path w="265" h="573">
                  <a:moveTo>
                    <a:pt x="265" y="557"/>
                  </a:moveTo>
                  <a:cubicBezTo>
                    <a:pt x="265" y="568"/>
                    <a:pt x="260" y="573"/>
                    <a:pt x="249" y="573"/>
                  </a:cubicBezTo>
                  <a:cubicBezTo>
                    <a:pt x="16" y="573"/>
                    <a:pt x="16" y="573"/>
                    <a:pt x="16" y="573"/>
                  </a:cubicBezTo>
                  <a:cubicBezTo>
                    <a:pt x="5" y="573"/>
                    <a:pt x="0" y="567"/>
                    <a:pt x="0" y="557"/>
                  </a:cubicBezTo>
                  <a:cubicBezTo>
                    <a:pt x="0" y="15"/>
                    <a:pt x="0" y="15"/>
                    <a:pt x="0" y="15"/>
                  </a:cubicBezTo>
                  <a:cubicBezTo>
                    <a:pt x="0" y="5"/>
                    <a:pt x="5" y="0"/>
                    <a:pt x="15" y="0"/>
                  </a:cubicBezTo>
                  <a:cubicBezTo>
                    <a:pt x="25" y="0"/>
                    <a:pt x="30" y="5"/>
                    <a:pt x="30" y="15"/>
                  </a:cubicBezTo>
                  <a:cubicBezTo>
                    <a:pt x="30" y="538"/>
                    <a:pt x="30" y="538"/>
                    <a:pt x="30" y="538"/>
                  </a:cubicBezTo>
                  <a:cubicBezTo>
                    <a:pt x="30" y="540"/>
                    <a:pt x="32" y="542"/>
                    <a:pt x="34" y="542"/>
                  </a:cubicBezTo>
                  <a:cubicBezTo>
                    <a:pt x="249" y="542"/>
                    <a:pt x="249" y="542"/>
                    <a:pt x="249" y="542"/>
                  </a:cubicBezTo>
                  <a:cubicBezTo>
                    <a:pt x="260" y="542"/>
                    <a:pt x="265" y="547"/>
                    <a:pt x="265" y="557"/>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6" name="Freeform 42"/>
            <p:cNvSpPr/>
            <p:nvPr/>
          </p:nvSpPr>
          <p:spPr>
            <a:xfrm>
              <a:off x="1222494" y="1520"/>
              <a:ext cx="22808" cy="422703"/>
            </a:xfrm>
            <a:custGeom>
              <a:avLst/>
              <a:gdLst>
                <a:gd name="txL" fmla="*/ 0 w 31"/>
                <a:gd name="txT" fmla="*/ 0 h 573"/>
                <a:gd name="txR" fmla="*/ 31 w 31"/>
                <a:gd name="txB" fmla="*/ 573 h 573"/>
              </a:gdLst>
              <a:ahLst/>
              <a:cxnLst>
                <a:cxn ang="0">
                  <a:pos x="22808" y="410900"/>
                </a:cxn>
                <a:cxn ang="0">
                  <a:pos x="11036" y="422703"/>
                </a:cxn>
                <a:cxn ang="0">
                  <a:pos x="0" y="410900"/>
                </a:cxn>
                <a:cxn ang="0">
                  <a:pos x="0" y="11066"/>
                </a:cxn>
                <a:cxn ang="0">
                  <a:pos x="11036" y="0"/>
                </a:cxn>
                <a:cxn ang="0">
                  <a:pos x="22808" y="11066"/>
                </a:cxn>
                <a:cxn ang="0">
                  <a:pos x="22808" y="410900"/>
                </a:cxn>
              </a:cxnLst>
              <a:rect l="txL" t="txT" r="txR" b="txB"/>
              <a:pathLst>
                <a:path w="31" h="573">
                  <a:moveTo>
                    <a:pt x="31" y="557"/>
                  </a:moveTo>
                  <a:cubicBezTo>
                    <a:pt x="31" y="567"/>
                    <a:pt x="25" y="573"/>
                    <a:pt x="15" y="573"/>
                  </a:cubicBezTo>
                  <a:cubicBezTo>
                    <a:pt x="5" y="573"/>
                    <a:pt x="0" y="567"/>
                    <a:pt x="0" y="557"/>
                  </a:cubicBezTo>
                  <a:cubicBezTo>
                    <a:pt x="0" y="15"/>
                    <a:pt x="0" y="15"/>
                    <a:pt x="0" y="15"/>
                  </a:cubicBezTo>
                  <a:cubicBezTo>
                    <a:pt x="0" y="5"/>
                    <a:pt x="5" y="0"/>
                    <a:pt x="15" y="0"/>
                  </a:cubicBezTo>
                  <a:cubicBezTo>
                    <a:pt x="25" y="0"/>
                    <a:pt x="31" y="5"/>
                    <a:pt x="31" y="15"/>
                  </a:cubicBezTo>
                  <a:lnTo>
                    <a:pt x="31" y="557"/>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7" name="Freeform 43"/>
            <p:cNvSpPr/>
            <p:nvPr/>
          </p:nvSpPr>
          <p:spPr>
            <a:xfrm>
              <a:off x="1303082" y="0"/>
              <a:ext cx="218954" cy="424224"/>
            </a:xfrm>
            <a:custGeom>
              <a:avLst/>
              <a:gdLst>
                <a:gd name="txL" fmla="*/ 0 w 296"/>
                <a:gd name="txT" fmla="*/ 0 h 576"/>
                <a:gd name="txR" fmla="*/ 296 w 296"/>
                <a:gd name="txB" fmla="*/ 576 h 576"/>
              </a:gdLst>
              <a:ahLst/>
              <a:cxnLst>
                <a:cxn ang="0">
                  <a:pos x="218954" y="412440"/>
                </a:cxn>
                <a:cxn ang="0">
                  <a:pos x="210077" y="423488"/>
                </a:cxn>
                <a:cxn ang="0">
                  <a:pos x="197502" y="416123"/>
                </a:cxn>
                <a:cxn ang="0">
                  <a:pos x="25890" y="67758"/>
                </a:cxn>
                <a:cxn ang="0">
                  <a:pos x="23671" y="67022"/>
                </a:cxn>
                <a:cxn ang="0">
                  <a:pos x="22931" y="67758"/>
                </a:cxn>
                <a:cxn ang="0">
                  <a:pos x="22931" y="411704"/>
                </a:cxn>
                <a:cxn ang="0">
                  <a:pos x="11096" y="423488"/>
                </a:cxn>
                <a:cxn ang="0">
                  <a:pos x="0" y="411704"/>
                </a:cxn>
                <a:cxn ang="0">
                  <a:pos x="0" y="12521"/>
                </a:cxn>
                <a:cxn ang="0">
                  <a:pos x="8877" y="1473"/>
                </a:cxn>
                <a:cxn ang="0">
                  <a:pos x="22191" y="8102"/>
                </a:cxn>
                <a:cxn ang="0">
                  <a:pos x="193804" y="357203"/>
                </a:cxn>
                <a:cxn ang="0">
                  <a:pos x="196023" y="357203"/>
                </a:cxn>
                <a:cxn ang="0">
                  <a:pos x="196763" y="356466"/>
                </a:cxn>
                <a:cxn ang="0">
                  <a:pos x="196763" y="12521"/>
                </a:cxn>
                <a:cxn ang="0">
                  <a:pos x="207858" y="1473"/>
                </a:cxn>
                <a:cxn ang="0">
                  <a:pos x="218954" y="12521"/>
                </a:cxn>
                <a:cxn ang="0">
                  <a:pos x="218954" y="412440"/>
                </a:cxn>
              </a:cxnLst>
              <a:rect l="txL" t="txT" r="txR" b="txB"/>
              <a:pathLst>
                <a:path w="296" h="576">
                  <a:moveTo>
                    <a:pt x="296" y="560"/>
                  </a:moveTo>
                  <a:cubicBezTo>
                    <a:pt x="296" y="568"/>
                    <a:pt x="292" y="573"/>
                    <a:pt x="284" y="575"/>
                  </a:cubicBezTo>
                  <a:cubicBezTo>
                    <a:pt x="277" y="576"/>
                    <a:pt x="271" y="573"/>
                    <a:pt x="267" y="565"/>
                  </a:cubicBezTo>
                  <a:cubicBezTo>
                    <a:pt x="35" y="92"/>
                    <a:pt x="35" y="92"/>
                    <a:pt x="35" y="92"/>
                  </a:cubicBezTo>
                  <a:cubicBezTo>
                    <a:pt x="34" y="91"/>
                    <a:pt x="33" y="91"/>
                    <a:pt x="32" y="91"/>
                  </a:cubicBezTo>
                  <a:cubicBezTo>
                    <a:pt x="31" y="91"/>
                    <a:pt x="31" y="92"/>
                    <a:pt x="31" y="92"/>
                  </a:cubicBezTo>
                  <a:cubicBezTo>
                    <a:pt x="31" y="559"/>
                    <a:pt x="31" y="559"/>
                    <a:pt x="31" y="559"/>
                  </a:cubicBezTo>
                  <a:cubicBezTo>
                    <a:pt x="31" y="569"/>
                    <a:pt x="25" y="575"/>
                    <a:pt x="15" y="575"/>
                  </a:cubicBezTo>
                  <a:cubicBezTo>
                    <a:pt x="5" y="575"/>
                    <a:pt x="0" y="569"/>
                    <a:pt x="0" y="559"/>
                  </a:cubicBezTo>
                  <a:cubicBezTo>
                    <a:pt x="0" y="17"/>
                    <a:pt x="0" y="17"/>
                    <a:pt x="0" y="17"/>
                  </a:cubicBezTo>
                  <a:cubicBezTo>
                    <a:pt x="0" y="9"/>
                    <a:pt x="4" y="4"/>
                    <a:pt x="12" y="2"/>
                  </a:cubicBezTo>
                  <a:cubicBezTo>
                    <a:pt x="20" y="0"/>
                    <a:pt x="26" y="3"/>
                    <a:pt x="30" y="11"/>
                  </a:cubicBezTo>
                  <a:cubicBezTo>
                    <a:pt x="262" y="485"/>
                    <a:pt x="262" y="485"/>
                    <a:pt x="262" y="485"/>
                  </a:cubicBezTo>
                  <a:cubicBezTo>
                    <a:pt x="262" y="486"/>
                    <a:pt x="263" y="486"/>
                    <a:pt x="265" y="485"/>
                  </a:cubicBezTo>
                  <a:cubicBezTo>
                    <a:pt x="265" y="485"/>
                    <a:pt x="266" y="485"/>
                    <a:pt x="266" y="484"/>
                  </a:cubicBezTo>
                  <a:cubicBezTo>
                    <a:pt x="266" y="17"/>
                    <a:pt x="266" y="17"/>
                    <a:pt x="266" y="17"/>
                  </a:cubicBezTo>
                  <a:cubicBezTo>
                    <a:pt x="266" y="7"/>
                    <a:pt x="271" y="2"/>
                    <a:pt x="281" y="2"/>
                  </a:cubicBezTo>
                  <a:cubicBezTo>
                    <a:pt x="291" y="2"/>
                    <a:pt x="296" y="7"/>
                    <a:pt x="296" y="17"/>
                  </a:cubicBezTo>
                  <a:lnTo>
                    <a:pt x="296" y="560"/>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8" name="Freeform 44"/>
            <p:cNvSpPr/>
            <p:nvPr/>
          </p:nvSpPr>
          <p:spPr>
            <a:xfrm>
              <a:off x="1579815" y="1520"/>
              <a:ext cx="196147" cy="422703"/>
            </a:xfrm>
            <a:custGeom>
              <a:avLst/>
              <a:gdLst>
                <a:gd name="txL" fmla="*/ 0 w 266"/>
                <a:gd name="txT" fmla="*/ 0 h 573"/>
                <a:gd name="txR" fmla="*/ 266 w 266"/>
                <a:gd name="txB" fmla="*/ 573 h 573"/>
              </a:gdLst>
              <a:ahLst/>
              <a:cxnLst>
                <a:cxn ang="0">
                  <a:pos x="196147" y="410900"/>
                </a:cxn>
                <a:cxn ang="0">
                  <a:pos x="184349" y="422703"/>
                </a:cxn>
                <a:cxn ang="0">
                  <a:pos x="11798" y="422703"/>
                </a:cxn>
                <a:cxn ang="0">
                  <a:pos x="0" y="410900"/>
                </a:cxn>
                <a:cxn ang="0">
                  <a:pos x="0" y="11066"/>
                </a:cxn>
                <a:cxn ang="0">
                  <a:pos x="11798" y="0"/>
                </a:cxn>
                <a:cxn ang="0">
                  <a:pos x="184349" y="0"/>
                </a:cxn>
                <a:cxn ang="0">
                  <a:pos x="196147" y="11066"/>
                </a:cxn>
                <a:cxn ang="0">
                  <a:pos x="184349" y="22869"/>
                </a:cxn>
                <a:cxn ang="0">
                  <a:pos x="25809" y="22869"/>
                </a:cxn>
                <a:cxn ang="0">
                  <a:pos x="22859" y="25820"/>
                </a:cxn>
                <a:cxn ang="0">
                  <a:pos x="22859" y="196229"/>
                </a:cxn>
                <a:cxn ang="0">
                  <a:pos x="25809" y="199917"/>
                </a:cxn>
                <a:cxn ang="0">
                  <a:pos x="161489" y="199917"/>
                </a:cxn>
                <a:cxn ang="0">
                  <a:pos x="172550" y="210983"/>
                </a:cxn>
                <a:cxn ang="0">
                  <a:pos x="161489" y="222786"/>
                </a:cxn>
                <a:cxn ang="0">
                  <a:pos x="25809" y="222786"/>
                </a:cxn>
                <a:cxn ang="0">
                  <a:pos x="22859" y="224999"/>
                </a:cxn>
                <a:cxn ang="0">
                  <a:pos x="22859" y="396883"/>
                </a:cxn>
                <a:cxn ang="0">
                  <a:pos x="25809" y="399834"/>
                </a:cxn>
                <a:cxn ang="0">
                  <a:pos x="184349" y="399834"/>
                </a:cxn>
                <a:cxn ang="0">
                  <a:pos x="196147" y="410900"/>
                </a:cxn>
              </a:cxnLst>
              <a:rect l="txL" t="txT" r="txR" b="txB"/>
              <a:pathLst>
                <a:path w="266" h="573">
                  <a:moveTo>
                    <a:pt x="266" y="557"/>
                  </a:moveTo>
                  <a:cubicBezTo>
                    <a:pt x="266" y="568"/>
                    <a:pt x="260" y="573"/>
                    <a:pt x="250" y="573"/>
                  </a:cubicBezTo>
                  <a:cubicBezTo>
                    <a:pt x="16" y="573"/>
                    <a:pt x="16" y="573"/>
                    <a:pt x="16" y="573"/>
                  </a:cubicBezTo>
                  <a:cubicBezTo>
                    <a:pt x="6" y="573"/>
                    <a:pt x="0" y="567"/>
                    <a:pt x="0" y="557"/>
                  </a:cubicBezTo>
                  <a:cubicBezTo>
                    <a:pt x="0" y="15"/>
                    <a:pt x="0" y="15"/>
                    <a:pt x="0" y="15"/>
                  </a:cubicBezTo>
                  <a:cubicBezTo>
                    <a:pt x="0" y="5"/>
                    <a:pt x="6" y="0"/>
                    <a:pt x="16" y="0"/>
                  </a:cubicBezTo>
                  <a:cubicBezTo>
                    <a:pt x="250" y="0"/>
                    <a:pt x="250" y="0"/>
                    <a:pt x="250" y="0"/>
                  </a:cubicBezTo>
                  <a:cubicBezTo>
                    <a:pt x="260" y="0"/>
                    <a:pt x="266" y="5"/>
                    <a:pt x="266" y="15"/>
                  </a:cubicBezTo>
                  <a:cubicBezTo>
                    <a:pt x="266" y="26"/>
                    <a:pt x="260" y="31"/>
                    <a:pt x="250" y="31"/>
                  </a:cubicBezTo>
                  <a:cubicBezTo>
                    <a:pt x="35" y="31"/>
                    <a:pt x="35" y="31"/>
                    <a:pt x="35" y="31"/>
                  </a:cubicBezTo>
                  <a:cubicBezTo>
                    <a:pt x="32" y="31"/>
                    <a:pt x="31" y="32"/>
                    <a:pt x="31" y="35"/>
                  </a:cubicBezTo>
                  <a:cubicBezTo>
                    <a:pt x="31" y="266"/>
                    <a:pt x="31" y="266"/>
                    <a:pt x="31" y="266"/>
                  </a:cubicBezTo>
                  <a:cubicBezTo>
                    <a:pt x="31" y="269"/>
                    <a:pt x="32" y="271"/>
                    <a:pt x="35" y="271"/>
                  </a:cubicBezTo>
                  <a:cubicBezTo>
                    <a:pt x="219" y="271"/>
                    <a:pt x="219" y="271"/>
                    <a:pt x="219" y="271"/>
                  </a:cubicBezTo>
                  <a:cubicBezTo>
                    <a:pt x="229" y="271"/>
                    <a:pt x="234" y="276"/>
                    <a:pt x="234" y="286"/>
                  </a:cubicBezTo>
                  <a:cubicBezTo>
                    <a:pt x="234" y="296"/>
                    <a:pt x="229" y="302"/>
                    <a:pt x="219" y="302"/>
                  </a:cubicBezTo>
                  <a:cubicBezTo>
                    <a:pt x="35" y="302"/>
                    <a:pt x="35" y="302"/>
                    <a:pt x="35" y="302"/>
                  </a:cubicBezTo>
                  <a:cubicBezTo>
                    <a:pt x="32" y="302"/>
                    <a:pt x="31" y="303"/>
                    <a:pt x="31" y="305"/>
                  </a:cubicBezTo>
                  <a:cubicBezTo>
                    <a:pt x="31" y="538"/>
                    <a:pt x="31" y="538"/>
                    <a:pt x="31" y="538"/>
                  </a:cubicBezTo>
                  <a:cubicBezTo>
                    <a:pt x="31" y="540"/>
                    <a:pt x="32" y="542"/>
                    <a:pt x="35" y="542"/>
                  </a:cubicBezTo>
                  <a:cubicBezTo>
                    <a:pt x="250" y="542"/>
                    <a:pt x="250" y="542"/>
                    <a:pt x="250" y="542"/>
                  </a:cubicBezTo>
                  <a:cubicBezTo>
                    <a:pt x="260" y="542"/>
                    <a:pt x="266" y="547"/>
                    <a:pt x="266" y="557"/>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grpSp>
      <p:grpSp>
        <p:nvGrpSpPr>
          <p:cNvPr id="4104" name="INFO"/>
          <p:cNvGrpSpPr/>
          <p:nvPr/>
        </p:nvGrpSpPr>
        <p:grpSpPr>
          <a:xfrm>
            <a:off x="9386888" y="6461703"/>
            <a:ext cx="1484312" cy="211138"/>
            <a:chOff x="0" y="0"/>
            <a:chExt cx="1677127" cy="256967"/>
          </a:xfrm>
        </p:grpSpPr>
        <p:sp>
          <p:nvSpPr>
            <p:cNvPr id="4159" name="Freeform 45"/>
            <p:cNvSpPr/>
            <p:nvPr/>
          </p:nvSpPr>
          <p:spPr>
            <a:xfrm>
              <a:off x="0" y="0"/>
              <a:ext cx="7603" cy="255446"/>
            </a:xfrm>
            <a:custGeom>
              <a:avLst/>
              <a:gdLst>
                <a:gd name="txL" fmla="*/ 0 w 10"/>
                <a:gd name="txT" fmla="*/ 0 h 347"/>
                <a:gd name="txR" fmla="*/ 10 w 10"/>
                <a:gd name="txB" fmla="*/ 347 h 347"/>
              </a:gdLst>
              <a:ahLst/>
              <a:cxnLst>
                <a:cxn ang="0">
                  <a:pos x="7603" y="251765"/>
                </a:cxn>
                <a:cxn ang="0">
                  <a:pos x="3802" y="255446"/>
                </a:cxn>
                <a:cxn ang="0">
                  <a:pos x="0" y="251765"/>
                </a:cxn>
                <a:cxn ang="0">
                  <a:pos x="0" y="3681"/>
                </a:cxn>
                <a:cxn ang="0">
                  <a:pos x="3802" y="0"/>
                </a:cxn>
                <a:cxn ang="0">
                  <a:pos x="7603" y="3681"/>
                </a:cxn>
                <a:cxn ang="0">
                  <a:pos x="7603" y="251765"/>
                </a:cxn>
              </a:cxnLst>
              <a:rect l="txL" t="txT" r="txR" b="txB"/>
              <a:pathLst>
                <a:path w="10" h="347">
                  <a:moveTo>
                    <a:pt x="10" y="342"/>
                  </a:moveTo>
                  <a:cubicBezTo>
                    <a:pt x="10" y="346"/>
                    <a:pt x="8" y="347"/>
                    <a:pt x="5" y="347"/>
                  </a:cubicBezTo>
                  <a:cubicBezTo>
                    <a:pt x="2" y="347"/>
                    <a:pt x="0" y="346"/>
                    <a:pt x="0" y="342"/>
                  </a:cubicBezTo>
                  <a:cubicBezTo>
                    <a:pt x="0" y="5"/>
                    <a:pt x="0" y="5"/>
                    <a:pt x="0" y="5"/>
                  </a:cubicBezTo>
                  <a:cubicBezTo>
                    <a:pt x="0" y="2"/>
                    <a:pt x="2" y="0"/>
                    <a:pt x="5" y="0"/>
                  </a:cubicBezTo>
                  <a:cubicBezTo>
                    <a:pt x="8" y="0"/>
                    <a:pt x="10" y="2"/>
                    <a:pt x="10" y="5"/>
                  </a:cubicBezTo>
                  <a:lnTo>
                    <a:pt x="10" y="342"/>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0" name="Freeform 46"/>
            <p:cNvSpPr/>
            <p:nvPr/>
          </p:nvSpPr>
          <p:spPr>
            <a:xfrm>
              <a:off x="42574" y="0"/>
              <a:ext cx="127723" cy="256967"/>
            </a:xfrm>
            <a:custGeom>
              <a:avLst/>
              <a:gdLst>
                <a:gd name="txL" fmla="*/ 0 w 175"/>
                <a:gd name="txT" fmla="*/ 0 h 348"/>
                <a:gd name="txR" fmla="*/ 175 w 175"/>
                <a:gd name="txB" fmla="*/ 348 h 348"/>
              </a:gdLst>
              <a:ahLst/>
              <a:cxnLst>
                <a:cxn ang="0">
                  <a:pos x="127723" y="252537"/>
                </a:cxn>
                <a:cxn ang="0">
                  <a:pos x="124804" y="256229"/>
                </a:cxn>
                <a:cxn ang="0">
                  <a:pos x="121154" y="254752"/>
                </a:cxn>
                <a:cxn ang="0">
                  <a:pos x="8758" y="22891"/>
                </a:cxn>
                <a:cxn ang="0">
                  <a:pos x="8028" y="22891"/>
                </a:cxn>
                <a:cxn ang="0">
                  <a:pos x="7298" y="23629"/>
                </a:cxn>
                <a:cxn ang="0">
                  <a:pos x="7298" y="252537"/>
                </a:cxn>
                <a:cxn ang="0">
                  <a:pos x="3649" y="256229"/>
                </a:cxn>
                <a:cxn ang="0">
                  <a:pos x="0" y="252537"/>
                </a:cxn>
                <a:cxn ang="0">
                  <a:pos x="0" y="3692"/>
                </a:cxn>
                <a:cxn ang="0">
                  <a:pos x="2919" y="0"/>
                </a:cxn>
                <a:cxn ang="0">
                  <a:pos x="7298" y="2215"/>
                </a:cxn>
                <a:cxn ang="0">
                  <a:pos x="118965" y="234076"/>
                </a:cxn>
                <a:cxn ang="0">
                  <a:pos x="119695" y="234076"/>
                </a:cxn>
                <a:cxn ang="0">
                  <a:pos x="120425" y="233338"/>
                </a:cxn>
                <a:cxn ang="0">
                  <a:pos x="120425" y="3692"/>
                </a:cxn>
                <a:cxn ang="0">
                  <a:pos x="124074" y="0"/>
                </a:cxn>
                <a:cxn ang="0">
                  <a:pos x="127723" y="3692"/>
                </a:cxn>
                <a:cxn ang="0">
                  <a:pos x="127723" y="252537"/>
                </a:cxn>
              </a:cxnLst>
              <a:rect l="txL" t="txT" r="txR" b="txB"/>
              <a:pathLst>
                <a:path w="175" h="348">
                  <a:moveTo>
                    <a:pt x="175" y="342"/>
                  </a:moveTo>
                  <a:cubicBezTo>
                    <a:pt x="175" y="345"/>
                    <a:pt x="174" y="347"/>
                    <a:pt x="171" y="347"/>
                  </a:cubicBezTo>
                  <a:cubicBezTo>
                    <a:pt x="169" y="348"/>
                    <a:pt x="167" y="347"/>
                    <a:pt x="166" y="345"/>
                  </a:cubicBezTo>
                  <a:cubicBezTo>
                    <a:pt x="12" y="31"/>
                    <a:pt x="12" y="31"/>
                    <a:pt x="12" y="31"/>
                  </a:cubicBezTo>
                  <a:cubicBezTo>
                    <a:pt x="12" y="31"/>
                    <a:pt x="11" y="30"/>
                    <a:pt x="11" y="31"/>
                  </a:cubicBezTo>
                  <a:cubicBezTo>
                    <a:pt x="10" y="31"/>
                    <a:pt x="10" y="31"/>
                    <a:pt x="10" y="32"/>
                  </a:cubicBezTo>
                  <a:cubicBezTo>
                    <a:pt x="10" y="342"/>
                    <a:pt x="10" y="342"/>
                    <a:pt x="10" y="342"/>
                  </a:cubicBezTo>
                  <a:cubicBezTo>
                    <a:pt x="10" y="346"/>
                    <a:pt x="8" y="347"/>
                    <a:pt x="5" y="347"/>
                  </a:cubicBezTo>
                  <a:cubicBezTo>
                    <a:pt x="2" y="347"/>
                    <a:pt x="0" y="346"/>
                    <a:pt x="0" y="342"/>
                  </a:cubicBezTo>
                  <a:cubicBezTo>
                    <a:pt x="0" y="5"/>
                    <a:pt x="0" y="5"/>
                    <a:pt x="0" y="5"/>
                  </a:cubicBezTo>
                  <a:cubicBezTo>
                    <a:pt x="0" y="3"/>
                    <a:pt x="1" y="1"/>
                    <a:pt x="4" y="0"/>
                  </a:cubicBezTo>
                  <a:cubicBezTo>
                    <a:pt x="6" y="0"/>
                    <a:pt x="8" y="1"/>
                    <a:pt x="10" y="3"/>
                  </a:cubicBezTo>
                  <a:cubicBezTo>
                    <a:pt x="163" y="317"/>
                    <a:pt x="163" y="317"/>
                    <a:pt x="163" y="317"/>
                  </a:cubicBezTo>
                  <a:cubicBezTo>
                    <a:pt x="163" y="317"/>
                    <a:pt x="164" y="318"/>
                    <a:pt x="164" y="317"/>
                  </a:cubicBezTo>
                  <a:cubicBezTo>
                    <a:pt x="165" y="317"/>
                    <a:pt x="165" y="317"/>
                    <a:pt x="165" y="316"/>
                  </a:cubicBezTo>
                  <a:cubicBezTo>
                    <a:pt x="165" y="5"/>
                    <a:pt x="165" y="5"/>
                    <a:pt x="165" y="5"/>
                  </a:cubicBezTo>
                  <a:cubicBezTo>
                    <a:pt x="165" y="2"/>
                    <a:pt x="167" y="0"/>
                    <a:pt x="170" y="0"/>
                  </a:cubicBezTo>
                  <a:cubicBezTo>
                    <a:pt x="173" y="0"/>
                    <a:pt x="175" y="2"/>
                    <a:pt x="175" y="5"/>
                  </a:cubicBezTo>
                  <a:lnTo>
                    <a:pt x="175" y="342"/>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1" name="Freeform 47"/>
            <p:cNvSpPr/>
            <p:nvPr/>
          </p:nvSpPr>
          <p:spPr>
            <a:xfrm>
              <a:off x="206790" y="0"/>
              <a:ext cx="114039" cy="255446"/>
            </a:xfrm>
            <a:custGeom>
              <a:avLst/>
              <a:gdLst>
                <a:gd name="txL" fmla="*/ 0 w 155"/>
                <a:gd name="txT" fmla="*/ 0 h 347"/>
                <a:gd name="txR" fmla="*/ 155 w 155"/>
                <a:gd name="txB" fmla="*/ 347 h 347"/>
              </a:gdLst>
              <a:ahLst/>
              <a:cxnLst>
                <a:cxn ang="0">
                  <a:pos x="114039" y="4417"/>
                </a:cxn>
                <a:cxn ang="0">
                  <a:pos x="110360" y="8098"/>
                </a:cxn>
                <a:cxn ang="0">
                  <a:pos x="8829" y="8098"/>
                </a:cxn>
                <a:cxn ang="0">
                  <a:pos x="6622" y="9570"/>
                </a:cxn>
                <a:cxn ang="0">
                  <a:pos x="6622" y="122202"/>
                </a:cxn>
                <a:cxn ang="0">
                  <a:pos x="8829" y="124410"/>
                </a:cxn>
                <a:cxn ang="0">
                  <a:pos x="96381" y="124410"/>
                </a:cxn>
                <a:cxn ang="0">
                  <a:pos x="100060" y="128091"/>
                </a:cxn>
                <a:cxn ang="0">
                  <a:pos x="96381" y="131772"/>
                </a:cxn>
                <a:cxn ang="0">
                  <a:pos x="8829" y="131772"/>
                </a:cxn>
                <a:cxn ang="0">
                  <a:pos x="6622" y="133980"/>
                </a:cxn>
                <a:cxn ang="0">
                  <a:pos x="6622" y="251765"/>
                </a:cxn>
                <a:cxn ang="0">
                  <a:pos x="3679" y="255446"/>
                </a:cxn>
                <a:cxn ang="0">
                  <a:pos x="0" y="251765"/>
                </a:cxn>
                <a:cxn ang="0">
                  <a:pos x="0" y="3681"/>
                </a:cxn>
                <a:cxn ang="0">
                  <a:pos x="3679" y="0"/>
                </a:cxn>
                <a:cxn ang="0">
                  <a:pos x="110360" y="0"/>
                </a:cxn>
                <a:cxn ang="0">
                  <a:pos x="114039" y="4417"/>
                </a:cxn>
              </a:cxnLst>
              <a:rect l="txL" t="txT" r="txR" b="txB"/>
              <a:pathLst>
                <a:path w="155" h="347">
                  <a:moveTo>
                    <a:pt x="155" y="6"/>
                  </a:moveTo>
                  <a:cubicBezTo>
                    <a:pt x="155" y="9"/>
                    <a:pt x="153" y="11"/>
                    <a:pt x="150" y="11"/>
                  </a:cubicBezTo>
                  <a:cubicBezTo>
                    <a:pt x="12" y="11"/>
                    <a:pt x="12" y="11"/>
                    <a:pt x="12" y="11"/>
                  </a:cubicBezTo>
                  <a:cubicBezTo>
                    <a:pt x="10" y="11"/>
                    <a:pt x="9" y="12"/>
                    <a:pt x="9" y="13"/>
                  </a:cubicBezTo>
                  <a:cubicBezTo>
                    <a:pt x="9" y="166"/>
                    <a:pt x="9" y="166"/>
                    <a:pt x="9" y="166"/>
                  </a:cubicBezTo>
                  <a:cubicBezTo>
                    <a:pt x="9" y="168"/>
                    <a:pt x="10" y="169"/>
                    <a:pt x="12" y="169"/>
                  </a:cubicBezTo>
                  <a:cubicBezTo>
                    <a:pt x="131" y="169"/>
                    <a:pt x="131" y="169"/>
                    <a:pt x="131" y="169"/>
                  </a:cubicBezTo>
                  <a:cubicBezTo>
                    <a:pt x="134" y="169"/>
                    <a:pt x="136" y="171"/>
                    <a:pt x="136" y="174"/>
                  </a:cubicBezTo>
                  <a:cubicBezTo>
                    <a:pt x="136" y="177"/>
                    <a:pt x="134" y="179"/>
                    <a:pt x="131" y="179"/>
                  </a:cubicBezTo>
                  <a:cubicBezTo>
                    <a:pt x="12" y="179"/>
                    <a:pt x="12" y="179"/>
                    <a:pt x="12" y="179"/>
                  </a:cubicBezTo>
                  <a:cubicBezTo>
                    <a:pt x="10" y="179"/>
                    <a:pt x="9" y="180"/>
                    <a:pt x="9" y="182"/>
                  </a:cubicBezTo>
                  <a:cubicBezTo>
                    <a:pt x="9" y="342"/>
                    <a:pt x="9" y="342"/>
                    <a:pt x="9" y="342"/>
                  </a:cubicBezTo>
                  <a:cubicBezTo>
                    <a:pt x="9" y="346"/>
                    <a:pt x="8" y="347"/>
                    <a:pt x="5" y="347"/>
                  </a:cubicBezTo>
                  <a:cubicBezTo>
                    <a:pt x="1" y="347"/>
                    <a:pt x="0" y="346"/>
                    <a:pt x="0" y="342"/>
                  </a:cubicBezTo>
                  <a:cubicBezTo>
                    <a:pt x="0" y="5"/>
                    <a:pt x="0" y="5"/>
                    <a:pt x="0" y="5"/>
                  </a:cubicBezTo>
                  <a:cubicBezTo>
                    <a:pt x="0" y="2"/>
                    <a:pt x="1" y="0"/>
                    <a:pt x="5" y="0"/>
                  </a:cubicBezTo>
                  <a:cubicBezTo>
                    <a:pt x="150" y="0"/>
                    <a:pt x="150" y="0"/>
                    <a:pt x="150" y="0"/>
                  </a:cubicBezTo>
                  <a:cubicBezTo>
                    <a:pt x="153" y="0"/>
                    <a:pt x="155" y="2"/>
                    <a:pt x="155" y="6"/>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2" name="Freeform 48"/>
            <p:cNvSpPr>
              <a:spLocks noEditPoints="1"/>
            </p:cNvSpPr>
            <p:nvPr/>
          </p:nvSpPr>
          <p:spPr>
            <a:xfrm>
              <a:off x="346677" y="0"/>
              <a:ext cx="129244" cy="256967"/>
            </a:xfrm>
            <a:custGeom>
              <a:avLst/>
              <a:gdLst>
                <a:gd name="txL" fmla="*/ 0 w 175"/>
                <a:gd name="txT" fmla="*/ 0 h 349"/>
                <a:gd name="txR" fmla="*/ 175 w 175"/>
                <a:gd name="txB" fmla="*/ 349 h 349"/>
              </a:gdLst>
              <a:ahLst/>
              <a:cxnLst>
                <a:cxn ang="0">
                  <a:pos x="129244" y="202481"/>
                </a:cxn>
                <a:cxn ang="0">
                  <a:pos x="112996" y="240769"/>
                </a:cxn>
                <a:cxn ang="0">
                  <a:pos x="74592" y="256967"/>
                </a:cxn>
                <a:cxn ang="0">
                  <a:pos x="54652" y="256967"/>
                </a:cxn>
                <a:cxn ang="0">
                  <a:pos x="16248" y="240769"/>
                </a:cxn>
                <a:cxn ang="0">
                  <a:pos x="0" y="202481"/>
                </a:cxn>
                <a:cxn ang="0">
                  <a:pos x="0" y="54486"/>
                </a:cxn>
                <a:cxn ang="0">
                  <a:pos x="16248" y="15462"/>
                </a:cxn>
                <a:cxn ang="0">
                  <a:pos x="54652" y="0"/>
                </a:cxn>
                <a:cxn ang="0">
                  <a:pos x="74592" y="0"/>
                </a:cxn>
                <a:cxn ang="0">
                  <a:pos x="112996" y="15462"/>
                </a:cxn>
                <a:cxn ang="0">
                  <a:pos x="129244" y="54486"/>
                </a:cxn>
                <a:cxn ang="0">
                  <a:pos x="129244" y="202481"/>
                </a:cxn>
                <a:cxn ang="0">
                  <a:pos x="121859" y="201745"/>
                </a:cxn>
                <a:cxn ang="0">
                  <a:pos x="121859" y="54486"/>
                </a:cxn>
                <a:cxn ang="0">
                  <a:pos x="107826" y="20616"/>
                </a:cxn>
                <a:cxn ang="0">
                  <a:pos x="74592" y="7363"/>
                </a:cxn>
                <a:cxn ang="0">
                  <a:pos x="54652" y="7363"/>
                </a:cxn>
                <a:cxn ang="0">
                  <a:pos x="21418" y="20616"/>
                </a:cxn>
                <a:cxn ang="0">
                  <a:pos x="7385" y="54486"/>
                </a:cxn>
                <a:cxn ang="0">
                  <a:pos x="7385" y="201745"/>
                </a:cxn>
                <a:cxn ang="0">
                  <a:pos x="21418" y="235614"/>
                </a:cxn>
                <a:cxn ang="0">
                  <a:pos x="54652" y="248868"/>
                </a:cxn>
                <a:cxn ang="0">
                  <a:pos x="74592" y="248868"/>
                </a:cxn>
                <a:cxn ang="0">
                  <a:pos x="107826" y="235614"/>
                </a:cxn>
                <a:cxn ang="0">
                  <a:pos x="121859" y="201745"/>
                </a:cxn>
              </a:cxnLst>
              <a:rect l="txL" t="txT" r="txR" b="txB"/>
              <a:pathLst>
                <a:path w="175" h="349">
                  <a:moveTo>
                    <a:pt x="175" y="275"/>
                  </a:moveTo>
                  <a:cubicBezTo>
                    <a:pt x="175" y="295"/>
                    <a:pt x="168" y="312"/>
                    <a:pt x="153" y="327"/>
                  </a:cubicBezTo>
                  <a:cubicBezTo>
                    <a:pt x="139" y="341"/>
                    <a:pt x="121" y="349"/>
                    <a:pt x="101" y="349"/>
                  </a:cubicBezTo>
                  <a:cubicBezTo>
                    <a:pt x="74" y="349"/>
                    <a:pt x="74" y="349"/>
                    <a:pt x="74" y="349"/>
                  </a:cubicBezTo>
                  <a:cubicBezTo>
                    <a:pt x="54" y="349"/>
                    <a:pt x="36" y="341"/>
                    <a:pt x="22" y="327"/>
                  </a:cubicBezTo>
                  <a:cubicBezTo>
                    <a:pt x="7" y="312"/>
                    <a:pt x="0" y="295"/>
                    <a:pt x="0" y="275"/>
                  </a:cubicBezTo>
                  <a:cubicBezTo>
                    <a:pt x="0" y="74"/>
                    <a:pt x="0" y="74"/>
                    <a:pt x="0" y="74"/>
                  </a:cubicBezTo>
                  <a:cubicBezTo>
                    <a:pt x="0" y="53"/>
                    <a:pt x="7" y="36"/>
                    <a:pt x="22" y="21"/>
                  </a:cubicBezTo>
                  <a:cubicBezTo>
                    <a:pt x="36" y="7"/>
                    <a:pt x="54" y="0"/>
                    <a:pt x="74" y="0"/>
                  </a:cubicBezTo>
                  <a:cubicBezTo>
                    <a:pt x="101" y="0"/>
                    <a:pt x="101" y="0"/>
                    <a:pt x="101" y="0"/>
                  </a:cubicBezTo>
                  <a:cubicBezTo>
                    <a:pt x="121" y="0"/>
                    <a:pt x="139" y="7"/>
                    <a:pt x="153" y="21"/>
                  </a:cubicBezTo>
                  <a:cubicBezTo>
                    <a:pt x="168" y="36"/>
                    <a:pt x="175" y="53"/>
                    <a:pt x="175" y="74"/>
                  </a:cubicBezTo>
                  <a:lnTo>
                    <a:pt x="175" y="275"/>
                  </a:lnTo>
                  <a:close/>
                  <a:moveTo>
                    <a:pt x="165" y="274"/>
                  </a:moveTo>
                  <a:cubicBezTo>
                    <a:pt x="165" y="74"/>
                    <a:pt x="165" y="74"/>
                    <a:pt x="165" y="74"/>
                  </a:cubicBezTo>
                  <a:cubicBezTo>
                    <a:pt x="165" y="56"/>
                    <a:pt x="159" y="41"/>
                    <a:pt x="146" y="28"/>
                  </a:cubicBezTo>
                  <a:cubicBezTo>
                    <a:pt x="134" y="16"/>
                    <a:pt x="119" y="10"/>
                    <a:pt x="101" y="10"/>
                  </a:cubicBezTo>
                  <a:cubicBezTo>
                    <a:pt x="74" y="10"/>
                    <a:pt x="74" y="10"/>
                    <a:pt x="74" y="10"/>
                  </a:cubicBezTo>
                  <a:cubicBezTo>
                    <a:pt x="56" y="10"/>
                    <a:pt x="41" y="16"/>
                    <a:pt x="29" y="28"/>
                  </a:cubicBezTo>
                  <a:cubicBezTo>
                    <a:pt x="16" y="41"/>
                    <a:pt x="10" y="56"/>
                    <a:pt x="10" y="74"/>
                  </a:cubicBezTo>
                  <a:cubicBezTo>
                    <a:pt x="10" y="274"/>
                    <a:pt x="10" y="274"/>
                    <a:pt x="10" y="274"/>
                  </a:cubicBezTo>
                  <a:cubicBezTo>
                    <a:pt x="10" y="292"/>
                    <a:pt x="16" y="307"/>
                    <a:pt x="29" y="320"/>
                  </a:cubicBezTo>
                  <a:cubicBezTo>
                    <a:pt x="41" y="332"/>
                    <a:pt x="56" y="338"/>
                    <a:pt x="74" y="338"/>
                  </a:cubicBezTo>
                  <a:cubicBezTo>
                    <a:pt x="101" y="338"/>
                    <a:pt x="101" y="338"/>
                    <a:pt x="101" y="338"/>
                  </a:cubicBezTo>
                  <a:cubicBezTo>
                    <a:pt x="119" y="338"/>
                    <a:pt x="134" y="332"/>
                    <a:pt x="146" y="320"/>
                  </a:cubicBezTo>
                  <a:cubicBezTo>
                    <a:pt x="159" y="307"/>
                    <a:pt x="165" y="292"/>
                    <a:pt x="165" y="274"/>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3" name="Freeform 49"/>
            <p:cNvSpPr/>
            <p:nvPr/>
          </p:nvSpPr>
          <p:spPr>
            <a:xfrm>
              <a:off x="510893" y="0"/>
              <a:ext cx="127723" cy="256967"/>
            </a:xfrm>
            <a:custGeom>
              <a:avLst/>
              <a:gdLst>
                <a:gd name="txL" fmla="*/ 0 w 174"/>
                <a:gd name="txT" fmla="*/ 0 h 349"/>
                <a:gd name="txR" fmla="*/ 174 w 174"/>
                <a:gd name="txB" fmla="*/ 349 h 349"/>
              </a:gdLst>
              <a:ahLst/>
              <a:cxnLst>
                <a:cxn ang="0">
                  <a:pos x="127723" y="202481"/>
                </a:cxn>
                <a:cxn ang="0">
                  <a:pos x="112308" y="240769"/>
                </a:cxn>
                <a:cxn ang="0">
                  <a:pos x="73404" y="256967"/>
                </a:cxn>
                <a:cxn ang="0">
                  <a:pos x="54319" y="256967"/>
                </a:cxn>
                <a:cxn ang="0">
                  <a:pos x="15415" y="240769"/>
                </a:cxn>
                <a:cxn ang="0">
                  <a:pos x="0" y="202481"/>
                </a:cxn>
                <a:cxn ang="0">
                  <a:pos x="0" y="54486"/>
                </a:cxn>
                <a:cxn ang="0">
                  <a:pos x="15415" y="15462"/>
                </a:cxn>
                <a:cxn ang="0">
                  <a:pos x="54319" y="0"/>
                </a:cxn>
                <a:cxn ang="0">
                  <a:pos x="73404" y="0"/>
                </a:cxn>
                <a:cxn ang="0">
                  <a:pos x="102766" y="8099"/>
                </a:cxn>
                <a:cxn ang="0">
                  <a:pos x="122585" y="30188"/>
                </a:cxn>
                <a:cxn ang="0">
                  <a:pos x="121117" y="35342"/>
                </a:cxn>
                <a:cxn ang="0">
                  <a:pos x="115978" y="33133"/>
                </a:cxn>
                <a:cxn ang="0">
                  <a:pos x="73404" y="7363"/>
                </a:cxn>
                <a:cxn ang="0">
                  <a:pos x="54319" y="7363"/>
                </a:cxn>
                <a:cxn ang="0">
                  <a:pos x="20553" y="20616"/>
                </a:cxn>
                <a:cxn ang="0">
                  <a:pos x="6606" y="54486"/>
                </a:cxn>
                <a:cxn ang="0">
                  <a:pos x="6606" y="201745"/>
                </a:cxn>
                <a:cxn ang="0">
                  <a:pos x="20553" y="235614"/>
                </a:cxn>
                <a:cxn ang="0">
                  <a:pos x="54319" y="248868"/>
                </a:cxn>
                <a:cxn ang="0">
                  <a:pos x="73404" y="248868"/>
                </a:cxn>
                <a:cxn ang="0">
                  <a:pos x="107170" y="235614"/>
                </a:cxn>
                <a:cxn ang="0">
                  <a:pos x="121117" y="201745"/>
                </a:cxn>
                <a:cxn ang="0">
                  <a:pos x="121117" y="134006"/>
                </a:cxn>
                <a:cxn ang="0">
                  <a:pos x="118915" y="131797"/>
                </a:cxn>
                <a:cxn ang="0">
                  <a:pos x="74138" y="131797"/>
                </a:cxn>
                <a:cxn ang="0">
                  <a:pos x="70468" y="128115"/>
                </a:cxn>
                <a:cxn ang="0">
                  <a:pos x="74138" y="124434"/>
                </a:cxn>
                <a:cxn ang="0">
                  <a:pos x="124053" y="124434"/>
                </a:cxn>
                <a:cxn ang="0">
                  <a:pos x="127723" y="128115"/>
                </a:cxn>
                <a:cxn ang="0">
                  <a:pos x="127723" y="202481"/>
                </a:cxn>
              </a:cxnLst>
              <a:rect l="txL" t="txT" r="txR" b="txB"/>
              <a:pathLst>
                <a:path w="174" h="349">
                  <a:moveTo>
                    <a:pt x="174" y="275"/>
                  </a:moveTo>
                  <a:cubicBezTo>
                    <a:pt x="174" y="295"/>
                    <a:pt x="167" y="312"/>
                    <a:pt x="153" y="327"/>
                  </a:cubicBezTo>
                  <a:cubicBezTo>
                    <a:pt x="138" y="341"/>
                    <a:pt x="121" y="349"/>
                    <a:pt x="100" y="349"/>
                  </a:cubicBezTo>
                  <a:cubicBezTo>
                    <a:pt x="74" y="349"/>
                    <a:pt x="74" y="349"/>
                    <a:pt x="74" y="349"/>
                  </a:cubicBezTo>
                  <a:cubicBezTo>
                    <a:pt x="53" y="349"/>
                    <a:pt x="36" y="341"/>
                    <a:pt x="21" y="327"/>
                  </a:cubicBezTo>
                  <a:cubicBezTo>
                    <a:pt x="7" y="312"/>
                    <a:pt x="0" y="295"/>
                    <a:pt x="0" y="275"/>
                  </a:cubicBezTo>
                  <a:cubicBezTo>
                    <a:pt x="0" y="74"/>
                    <a:pt x="0" y="74"/>
                    <a:pt x="0" y="74"/>
                  </a:cubicBezTo>
                  <a:cubicBezTo>
                    <a:pt x="0" y="53"/>
                    <a:pt x="7" y="36"/>
                    <a:pt x="21" y="21"/>
                  </a:cubicBezTo>
                  <a:cubicBezTo>
                    <a:pt x="36" y="7"/>
                    <a:pt x="53" y="0"/>
                    <a:pt x="74" y="0"/>
                  </a:cubicBezTo>
                  <a:cubicBezTo>
                    <a:pt x="100" y="0"/>
                    <a:pt x="100" y="0"/>
                    <a:pt x="100" y="0"/>
                  </a:cubicBezTo>
                  <a:cubicBezTo>
                    <a:pt x="115" y="0"/>
                    <a:pt x="128" y="3"/>
                    <a:pt x="140" y="11"/>
                  </a:cubicBezTo>
                  <a:cubicBezTo>
                    <a:pt x="151" y="18"/>
                    <a:pt x="161" y="28"/>
                    <a:pt x="167" y="41"/>
                  </a:cubicBezTo>
                  <a:cubicBezTo>
                    <a:pt x="168" y="44"/>
                    <a:pt x="168" y="46"/>
                    <a:pt x="165" y="48"/>
                  </a:cubicBezTo>
                  <a:cubicBezTo>
                    <a:pt x="162" y="49"/>
                    <a:pt x="160" y="48"/>
                    <a:pt x="158" y="45"/>
                  </a:cubicBezTo>
                  <a:cubicBezTo>
                    <a:pt x="146" y="22"/>
                    <a:pt x="127" y="10"/>
                    <a:pt x="100" y="10"/>
                  </a:cubicBezTo>
                  <a:cubicBezTo>
                    <a:pt x="74" y="10"/>
                    <a:pt x="74" y="10"/>
                    <a:pt x="74" y="10"/>
                  </a:cubicBezTo>
                  <a:cubicBezTo>
                    <a:pt x="56" y="10"/>
                    <a:pt x="41" y="16"/>
                    <a:pt x="28" y="28"/>
                  </a:cubicBezTo>
                  <a:cubicBezTo>
                    <a:pt x="16" y="41"/>
                    <a:pt x="9" y="56"/>
                    <a:pt x="9" y="74"/>
                  </a:cubicBezTo>
                  <a:cubicBezTo>
                    <a:pt x="9" y="274"/>
                    <a:pt x="9" y="274"/>
                    <a:pt x="9" y="274"/>
                  </a:cubicBezTo>
                  <a:cubicBezTo>
                    <a:pt x="9" y="292"/>
                    <a:pt x="16" y="307"/>
                    <a:pt x="28" y="320"/>
                  </a:cubicBezTo>
                  <a:cubicBezTo>
                    <a:pt x="41" y="332"/>
                    <a:pt x="56" y="338"/>
                    <a:pt x="74" y="338"/>
                  </a:cubicBezTo>
                  <a:cubicBezTo>
                    <a:pt x="100" y="338"/>
                    <a:pt x="100" y="338"/>
                    <a:pt x="100" y="338"/>
                  </a:cubicBezTo>
                  <a:cubicBezTo>
                    <a:pt x="118" y="338"/>
                    <a:pt x="133" y="332"/>
                    <a:pt x="146" y="320"/>
                  </a:cubicBezTo>
                  <a:cubicBezTo>
                    <a:pt x="158" y="307"/>
                    <a:pt x="165" y="292"/>
                    <a:pt x="165" y="274"/>
                  </a:cubicBezTo>
                  <a:cubicBezTo>
                    <a:pt x="165" y="182"/>
                    <a:pt x="165" y="182"/>
                    <a:pt x="165" y="182"/>
                  </a:cubicBezTo>
                  <a:cubicBezTo>
                    <a:pt x="165" y="180"/>
                    <a:pt x="164" y="179"/>
                    <a:pt x="162" y="179"/>
                  </a:cubicBezTo>
                  <a:cubicBezTo>
                    <a:pt x="101" y="179"/>
                    <a:pt x="101" y="179"/>
                    <a:pt x="101" y="179"/>
                  </a:cubicBezTo>
                  <a:cubicBezTo>
                    <a:pt x="98" y="179"/>
                    <a:pt x="96" y="177"/>
                    <a:pt x="96" y="174"/>
                  </a:cubicBezTo>
                  <a:cubicBezTo>
                    <a:pt x="96" y="171"/>
                    <a:pt x="98" y="169"/>
                    <a:pt x="101" y="169"/>
                  </a:cubicBezTo>
                  <a:cubicBezTo>
                    <a:pt x="169" y="169"/>
                    <a:pt x="169" y="169"/>
                    <a:pt x="169" y="169"/>
                  </a:cubicBezTo>
                  <a:cubicBezTo>
                    <a:pt x="173" y="169"/>
                    <a:pt x="174" y="171"/>
                    <a:pt x="174" y="174"/>
                  </a:cubicBezTo>
                  <a:lnTo>
                    <a:pt x="174" y="275"/>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4" name="Freeform 50"/>
            <p:cNvSpPr>
              <a:spLocks noEditPoints="1"/>
            </p:cNvSpPr>
            <p:nvPr/>
          </p:nvSpPr>
          <p:spPr>
            <a:xfrm>
              <a:off x="673587" y="0"/>
              <a:ext cx="129244" cy="256967"/>
            </a:xfrm>
            <a:custGeom>
              <a:avLst/>
              <a:gdLst>
                <a:gd name="txL" fmla="*/ 0 w 176"/>
                <a:gd name="txT" fmla="*/ 0 h 348"/>
                <a:gd name="txR" fmla="*/ 176 w 176"/>
                <a:gd name="txB" fmla="*/ 348 h 348"/>
              </a:gdLst>
              <a:ahLst/>
              <a:cxnLst>
                <a:cxn ang="0">
                  <a:pos x="128510" y="76795"/>
                </a:cxn>
                <a:cxn ang="0">
                  <a:pos x="116026" y="111500"/>
                </a:cxn>
                <a:cxn ang="0">
                  <a:pos x="84449" y="130699"/>
                </a:cxn>
                <a:cxn ang="0">
                  <a:pos x="82981" y="132914"/>
                </a:cxn>
                <a:cxn ang="0">
                  <a:pos x="128510" y="251060"/>
                </a:cxn>
                <a:cxn ang="0">
                  <a:pos x="126307" y="256229"/>
                </a:cxn>
                <a:cxn ang="0">
                  <a:pos x="121901" y="254013"/>
                </a:cxn>
                <a:cxn ang="0">
                  <a:pos x="75637" y="133652"/>
                </a:cxn>
                <a:cxn ang="0">
                  <a:pos x="72700" y="132176"/>
                </a:cxn>
                <a:cxn ang="0">
                  <a:pos x="9546" y="132176"/>
                </a:cxn>
                <a:cxn ang="0">
                  <a:pos x="7343" y="134391"/>
                </a:cxn>
                <a:cxn ang="0">
                  <a:pos x="7343" y="252537"/>
                </a:cxn>
                <a:cxn ang="0">
                  <a:pos x="3672" y="256229"/>
                </a:cxn>
                <a:cxn ang="0">
                  <a:pos x="0" y="252537"/>
                </a:cxn>
                <a:cxn ang="0">
                  <a:pos x="0" y="3692"/>
                </a:cxn>
                <a:cxn ang="0">
                  <a:pos x="3672" y="0"/>
                </a:cxn>
                <a:cxn ang="0">
                  <a:pos x="74168" y="0"/>
                </a:cxn>
                <a:cxn ang="0">
                  <a:pos x="112354" y="16245"/>
                </a:cxn>
                <a:cxn ang="0">
                  <a:pos x="128510" y="54642"/>
                </a:cxn>
                <a:cxn ang="0">
                  <a:pos x="128510" y="76795"/>
                </a:cxn>
                <a:cxn ang="0">
                  <a:pos x="121166" y="77533"/>
                </a:cxn>
                <a:cxn ang="0">
                  <a:pos x="121166" y="55381"/>
                </a:cxn>
                <a:cxn ang="0">
                  <a:pos x="107214" y="21414"/>
                </a:cxn>
                <a:cxn ang="0">
                  <a:pos x="74168" y="8123"/>
                </a:cxn>
                <a:cxn ang="0">
                  <a:pos x="9546" y="8123"/>
                </a:cxn>
                <a:cxn ang="0">
                  <a:pos x="7343" y="9599"/>
                </a:cxn>
                <a:cxn ang="0">
                  <a:pos x="7343" y="122576"/>
                </a:cxn>
                <a:cxn ang="0">
                  <a:pos x="9546" y="124791"/>
                </a:cxn>
                <a:cxn ang="0">
                  <a:pos x="74168" y="124791"/>
                </a:cxn>
                <a:cxn ang="0">
                  <a:pos x="107214" y="110762"/>
                </a:cxn>
                <a:cxn ang="0">
                  <a:pos x="121166" y="77533"/>
                </a:cxn>
              </a:cxnLst>
              <a:rect l="txL" t="txT" r="txR" b="txB"/>
              <a:pathLst>
                <a:path w="176" h="348">
                  <a:moveTo>
                    <a:pt x="175" y="104"/>
                  </a:moveTo>
                  <a:cubicBezTo>
                    <a:pt x="175" y="122"/>
                    <a:pt x="169" y="138"/>
                    <a:pt x="158" y="151"/>
                  </a:cubicBezTo>
                  <a:cubicBezTo>
                    <a:pt x="147" y="165"/>
                    <a:pt x="132" y="174"/>
                    <a:pt x="115" y="177"/>
                  </a:cubicBezTo>
                  <a:cubicBezTo>
                    <a:pt x="113" y="177"/>
                    <a:pt x="113" y="178"/>
                    <a:pt x="113" y="180"/>
                  </a:cubicBezTo>
                  <a:cubicBezTo>
                    <a:pt x="175" y="340"/>
                    <a:pt x="175" y="340"/>
                    <a:pt x="175" y="340"/>
                  </a:cubicBezTo>
                  <a:cubicBezTo>
                    <a:pt x="176" y="344"/>
                    <a:pt x="175" y="346"/>
                    <a:pt x="172" y="347"/>
                  </a:cubicBezTo>
                  <a:cubicBezTo>
                    <a:pt x="169" y="348"/>
                    <a:pt x="167" y="347"/>
                    <a:pt x="166" y="344"/>
                  </a:cubicBezTo>
                  <a:cubicBezTo>
                    <a:pt x="103" y="181"/>
                    <a:pt x="103" y="181"/>
                    <a:pt x="103" y="181"/>
                  </a:cubicBezTo>
                  <a:cubicBezTo>
                    <a:pt x="103" y="180"/>
                    <a:pt x="101" y="179"/>
                    <a:pt x="99" y="179"/>
                  </a:cubicBezTo>
                  <a:cubicBezTo>
                    <a:pt x="13" y="179"/>
                    <a:pt x="13" y="179"/>
                    <a:pt x="13" y="179"/>
                  </a:cubicBezTo>
                  <a:cubicBezTo>
                    <a:pt x="11" y="179"/>
                    <a:pt x="10" y="180"/>
                    <a:pt x="10" y="182"/>
                  </a:cubicBezTo>
                  <a:cubicBezTo>
                    <a:pt x="10" y="342"/>
                    <a:pt x="10" y="342"/>
                    <a:pt x="10" y="342"/>
                  </a:cubicBezTo>
                  <a:cubicBezTo>
                    <a:pt x="10" y="346"/>
                    <a:pt x="8" y="347"/>
                    <a:pt x="5" y="347"/>
                  </a:cubicBezTo>
                  <a:cubicBezTo>
                    <a:pt x="2" y="347"/>
                    <a:pt x="0" y="346"/>
                    <a:pt x="0" y="342"/>
                  </a:cubicBezTo>
                  <a:cubicBezTo>
                    <a:pt x="0" y="5"/>
                    <a:pt x="0" y="5"/>
                    <a:pt x="0" y="5"/>
                  </a:cubicBezTo>
                  <a:cubicBezTo>
                    <a:pt x="0" y="2"/>
                    <a:pt x="2" y="0"/>
                    <a:pt x="5" y="0"/>
                  </a:cubicBezTo>
                  <a:cubicBezTo>
                    <a:pt x="101" y="0"/>
                    <a:pt x="101" y="0"/>
                    <a:pt x="101" y="0"/>
                  </a:cubicBezTo>
                  <a:cubicBezTo>
                    <a:pt x="121" y="0"/>
                    <a:pt x="139" y="8"/>
                    <a:pt x="153" y="22"/>
                  </a:cubicBezTo>
                  <a:cubicBezTo>
                    <a:pt x="168" y="36"/>
                    <a:pt x="175" y="54"/>
                    <a:pt x="175" y="74"/>
                  </a:cubicBezTo>
                  <a:lnTo>
                    <a:pt x="175" y="104"/>
                  </a:lnTo>
                  <a:close/>
                  <a:moveTo>
                    <a:pt x="165" y="105"/>
                  </a:moveTo>
                  <a:cubicBezTo>
                    <a:pt x="165" y="75"/>
                    <a:pt x="165" y="75"/>
                    <a:pt x="165" y="75"/>
                  </a:cubicBezTo>
                  <a:cubicBezTo>
                    <a:pt x="165" y="57"/>
                    <a:pt x="159" y="42"/>
                    <a:pt x="146" y="29"/>
                  </a:cubicBezTo>
                  <a:cubicBezTo>
                    <a:pt x="134" y="17"/>
                    <a:pt x="119" y="11"/>
                    <a:pt x="101" y="11"/>
                  </a:cubicBezTo>
                  <a:cubicBezTo>
                    <a:pt x="13" y="11"/>
                    <a:pt x="13" y="11"/>
                    <a:pt x="13" y="11"/>
                  </a:cubicBezTo>
                  <a:cubicBezTo>
                    <a:pt x="11" y="11"/>
                    <a:pt x="10" y="12"/>
                    <a:pt x="10" y="13"/>
                  </a:cubicBezTo>
                  <a:cubicBezTo>
                    <a:pt x="10" y="166"/>
                    <a:pt x="10" y="166"/>
                    <a:pt x="10" y="166"/>
                  </a:cubicBezTo>
                  <a:cubicBezTo>
                    <a:pt x="10" y="168"/>
                    <a:pt x="11" y="169"/>
                    <a:pt x="13" y="169"/>
                  </a:cubicBezTo>
                  <a:cubicBezTo>
                    <a:pt x="101" y="169"/>
                    <a:pt x="101" y="169"/>
                    <a:pt x="101" y="169"/>
                  </a:cubicBezTo>
                  <a:cubicBezTo>
                    <a:pt x="119" y="169"/>
                    <a:pt x="134" y="163"/>
                    <a:pt x="146" y="150"/>
                  </a:cubicBezTo>
                  <a:cubicBezTo>
                    <a:pt x="159" y="138"/>
                    <a:pt x="165" y="123"/>
                    <a:pt x="165" y="105"/>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5" name="Freeform 51"/>
            <p:cNvSpPr>
              <a:spLocks noEditPoints="1"/>
            </p:cNvSpPr>
            <p:nvPr/>
          </p:nvSpPr>
          <p:spPr>
            <a:xfrm>
              <a:off x="836283" y="0"/>
              <a:ext cx="153572" cy="256967"/>
            </a:xfrm>
            <a:custGeom>
              <a:avLst/>
              <a:gdLst>
                <a:gd name="txL" fmla="*/ 0 w 209"/>
                <a:gd name="txT" fmla="*/ 0 h 348"/>
                <a:gd name="txR" fmla="*/ 209 w 209"/>
                <a:gd name="txB" fmla="*/ 348 h 348"/>
              </a:gdLst>
              <a:ahLst/>
              <a:cxnLst>
                <a:cxn ang="0">
                  <a:pos x="153572" y="251798"/>
                </a:cxn>
                <a:cxn ang="0">
                  <a:pos x="150633" y="256229"/>
                </a:cxn>
                <a:cxn ang="0">
                  <a:pos x="146224" y="254013"/>
                </a:cxn>
                <a:cxn ang="0">
                  <a:pos x="131528" y="203801"/>
                </a:cxn>
                <a:cxn ang="0">
                  <a:pos x="128589" y="201586"/>
                </a:cxn>
                <a:cxn ang="0">
                  <a:pos x="24983" y="201586"/>
                </a:cxn>
                <a:cxn ang="0">
                  <a:pos x="22779" y="203801"/>
                </a:cxn>
                <a:cxn ang="0">
                  <a:pos x="8083" y="254013"/>
                </a:cxn>
                <a:cxn ang="0">
                  <a:pos x="3674" y="256229"/>
                </a:cxn>
                <a:cxn ang="0">
                  <a:pos x="735" y="251798"/>
                </a:cxn>
                <a:cxn ang="0">
                  <a:pos x="73479" y="2954"/>
                </a:cxn>
                <a:cxn ang="0">
                  <a:pos x="77153" y="0"/>
                </a:cxn>
                <a:cxn ang="0">
                  <a:pos x="80827" y="2954"/>
                </a:cxn>
                <a:cxn ang="0">
                  <a:pos x="153572" y="251798"/>
                </a:cxn>
                <a:cxn ang="0">
                  <a:pos x="128589" y="192725"/>
                </a:cxn>
                <a:cxn ang="0">
                  <a:pos x="77888" y="19937"/>
                </a:cxn>
                <a:cxn ang="0">
                  <a:pos x="77153" y="19199"/>
                </a:cxn>
                <a:cxn ang="0">
                  <a:pos x="76419" y="19937"/>
                </a:cxn>
                <a:cxn ang="0">
                  <a:pos x="26453" y="192725"/>
                </a:cxn>
                <a:cxn ang="0">
                  <a:pos x="27922" y="194202"/>
                </a:cxn>
                <a:cxn ang="0">
                  <a:pos x="127119" y="194202"/>
                </a:cxn>
                <a:cxn ang="0">
                  <a:pos x="128589" y="192725"/>
                </a:cxn>
              </a:cxnLst>
              <a:rect l="txL" t="txT" r="txR" b="txB"/>
              <a:pathLst>
                <a:path w="209" h="348">
                  <a:moveTo>
                    <a:pt x="209" y="341"/>
                  </a:moveTo>
                  <a:cubicBezTo>
                    <a:pt x="209" y="344"/>
                    <a:pt x="208" y="346"/>
                    <a:pt x="205" y="347"/>
                  </a:cubicBezTo>
                  <a:cubicBezTo>
                    <a:pt x="202" y="348"/>
                    <a:pt x="200" y="347"/>
                    <a:pt x="199" y="344"/>
                  </a:cubicBezTo>
                  <a:cubicBezTo>
                    <a:pt x="179" y="276"/>
                    <a:pt x="179" y="276"/>
                    <a:pt x="179" y="276"/>
                  </a:cubicBezTo>
                  <a:cubicBezTo>
                    <a:pt x="178" y="274"/>
                    <a:pt x="177" y="273"/>
                    <a:pt x="175" y="273"/>
                  </a:cubicBezTo>
                  <a:cubicBezTo>
                    <a:pt x="34" y="273"/>
                    <a:pt x="34" y="273"/>
                    <a:pt x="34" y="273"/>
                  </a:cubicBezTo>
                  <a:cubicBezTo>
                    <a:pt x="32" y="273"/>
                    <a:pt x="31" y="274"/>
                    <a:pt x="31" y="276"/>
                  </a:cubicBezTo>
                  <a:cubicBezTo>
                    <a:pt x="11" y="344"/>
                    <a:pt x="11" y="344"/>
                    <a:pt x="11" y="344"/>
                  </a:cubicBezTo>
                  <a:cubicBezTo>
                    <a:pt x="10" y="347"/>
                    <a:pt x="8" y="348"/>
                    <a:pt x="5" y="347"/>
                  </a:cubicBezTo>
                  <a:cubicBezTo>
                    <a:pt x="2" y="346"/>
                    <a:pt x="0" y="344"/>
                    <a:pt x="1" y="341"/>
                  </a:cubicBezTo>
                  <a:cubicBezTo>
                    <a:pt x="100" y="4"/>
                    <a:pt x="100" y="4"/>
                    <a:pt x="100" y="4"/>
                  </a:cubicBezTo>
                  <a:cubicBezTo>
                    <a:pt x="101" y="2"/>
                    <a:pt x="102" y="0"/>
                    <a:pt x="105" y="0"/>
                  </a:cubicBezTo>
                  <a:cubicBezTo>
                    <a:pt x="107" y="0"/>
                    <a:pt x="109" y="2"/>
                    <a:pt x="110" y="4"/>
                  </a:cubicBezTo>
                  <a:lnTo>
                    <a:pt x="209" y="341"/>
                  </a:lnTo>
                  <a:close/>
                  <a:moveTo>
                    <a:pt x="175" y="261"/>
                  </a:moveTo>
                  <a:cubicBezTo>
                    <a:pt x="106" y="27"/>
                    <a:pt x="106" y="27"/>
                    <a:pt x="106" y="27"/>
                  </a:cubicBezTo>
                  <a:cubicBezTo>
                    <a:pt x="106" y="26"/>
                    <a:pt x="105" y="26"/>
                    <a:pt x="105" y="26"/>
                  </a:cubicBezTo>
                  <a:cubicBezTo>
                    <a:pt x="104" y="26"/>
                    <a:pt x="104" y="26"/>
                    <a:pt x="104" y="27"/>
                  </a:cubicBezTo>
                  <a:cubicBezTo>
                    <a:pt x="36" y="261"/>
                    <a:pt x="36" y="261"/>
                    <a:pt x="36" y="261"/>
                  </a:cubicBezTo>
                  <a:cubicBezTo>
                    <a:pt x="35" y="262"/>
                    <a:pt x="36" y="263"/>
                    <a:pt x="38" y="263"/>
                  </a:cubicBezTo>
                  <a:cubicBezTo>
                    <a:pt x="173" y="263"/>
                    <a:pt x="173" y="263"/>
                    <a:pt x="173" y="263"/>
                  </a:cubicBezTo>
                  <a:cubicBezTo>
                    <a:pt x="175" y="263"/>
                    <a:pt x="175" y="262"/>
                    <a:pt x="175" y="261"/>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6" name="Freeform 52"/>
            <p:cNvSpPr>
              <a:spLocks noEditPoints="1"/>
            </p:cNvSpPr>
            <p:nvPr/>
          </p:nvSpPr>
          <p:spPr>
            <a:xfrm>
              <a:off x="1024827" y="0"/>
              <a:ext cx="129244" cy="255446"/>
            </a:xfrm>
            <a:custGeom>
              <a:avLst/>
              <a:gdLst>
                <a:gd name="txL" fmla="*/ 0 w 175"/>
                <a:gd name="txT" fmla="*/ 0 h 347"/>
                <a:gd name="txR" fmla="*/ 175 w 175"/>
                <a:gd name="txB" fmla="*/ 347 h 347"/>
              </a:gdLst>
              <a:ahLst/>
              <a:cxnLst>
                <a:cxn ang="0">
                  <a:pos x="129244" y="77296"/>
                </a:cxn>
                <a:cxn ang="0">
                  <a:pos x="113735" y="115576"/>
                </a:cxn>
                <a:cxn ang="0">
                  <a:pos x="74592" y="131772"/>
                </a:cxn>
                <a:cxn ang="0">
                  <a:pos x="9601" y="131772"/>
                </a:cxn>
                <a:cxn ang="0">
                  <a:pos x="7385" y="133980"/>
                </a:cxn>
                <a:cxn ang="0">
                  <a:pos x="7385" y="251765"/>
                </a:cxn>
                <a:cxn ang="0">
                  <a:pos x="3693" y="255446"/>
                </a:cxn>
                <a:cxn ang="0">
                  <a:pos x="0" y="251765"/>
                </a:cxn>
                <a:cxn ang="0">
                  <a:pos x="0" y="3681"/>
                </a:cxn>
                <a:cxn ang="0">
                  <a:pos x="3693" y="0"/>
                </a:cxn>
                <a:cxn ang="0">
                  <a:pos x="74592" y="0"/>
                </a:cxn>
                <a:cxn ang="0">
                  <a:pos x="113735" y="16195"/>
                </a:cxn>
                <a:cxn ang="0">
                  <a:pos x="129244" y="55212"/>
                </a:cxn>
                <a:cxn ang="0">
                  <a:pos x="129244" y="77296"/>
                </a:cxn>
                <a:cxn ang="0">
                  <a:pos x="121859" y="77296"/>
                </a:cxn>
                <a:cxn ang="0">
                  <a:pos x="121859" y="55212"/>
                </a:cxn>
                <a:cxn ang="0">
                  <a:pos x="108565" y="21349"/>
                </a:cxn>
                <a:cxn ang="0">
                  <a:pos x="74592" y="8098"/>
                </a:cxn>
                <a:cxn ang="0">
                  <a:pos x="9601" y="8098"/>
                </a:cxn>
                <a:cxn ang="0">
                  <a:pos x="7385" y="9570"/>
                </a:cxn>
                <a:cxn ang="0">
                  <a:pos x="7385" y="122202"/>
                </a:cxn>
                <a:cxn ang="0">
                  <a:pos x="9601" y="124410"/>
                </a:cxn>
                <a:cxn ang="0">
                  <a:pos x="74592" y="124410"/>
                </a:cxn>
                <a:cxn ang="0">
                  <a:pos x="108565" y="110423"/>
                </a:cxn>
                <a:cxn ang="0">
                  <a:pos x="121859" y="77296"/>
                </a:cxn>
              </a:cxnLst>
              <a:rect l="txL" t="txT" r="txR" b="txB"/>
              <a:pathLst>
                <a:path w="175" h="347">
                  <a:moveTo>
                    <a:pt x="175" y="105"/>
                  </a:moveTo>
                  <a:cubicBezTo>
                    <a:pt x="175" y="125"/>
                    <a:pt x="168" y="143"/>
                    <a:pt x="154" y="157"/>
                  </a:cubicBezTo>
                  <a:cubicBezTo>
                    <a:pt x="139" y="172"/>
                    <a:pt x="122" y="179"/>
                    <a:pt x="101" y="179"/>
                  </a:cubicBezTo>
                  <a:cubicBezTo>
                    <a:pt x="13" y="179"/>
                    <a:pt x="13" y="179"/>
                    <a:pt x="13" y="179"/>
                  </a:cubicBezTo>
                  <a:cubicBezTo>
                    <a:pt x="11" y="179"/>
                    <a:pt x="10" y="180"/>
                    <a:pt x="10" y="182"/>
                  </a:cubicBezTo>
                  <a:cubicBezTo>
                    <a:pt x="10" y="342"/>
                    <a:pt x="10" y="342"/>
                    <a:pt x="10" y="342"/>
                  </a:cubicBezTo>
                  <a:cubicBezTo>
                    <a:pt x="10" y="346"/>
                    <a:pt x="9" y="347"/>
                    <a:pt x="5" y="347"/>
                  </a:cubicBezTo>
                  <a:cubicBezTo>
                    <a:pt x="2" y="347"/>
                    <a:pt x="0" y="346"/>
                    <a:pt x="0" y="342"/>
                  </a:cubicBezTo>
                  <a:cubicBezTo>
                    <a:pt x="0" y="5"/>
                    <a:pt x="0" y="5"/>
                    <a:pt x="0" y="5"/>
                  </a:cubicBezTo>
                  <a:cubicBezTo>
                    <a:pt x="0" y="2"/>
                    <a:pt x="2" y="0"/>
                    <a:pt x="5" y="0"/>
                  </a:cubicBezTo>
                  <a:cubicBezTo>
                    <a:pt x="101" y="0"/>
                    <a:pt x="101" y="0"/>
                    <a:pt x="101" y="0"/>
                  </a:cubicBezTo>
                  <a:cubicBezTo>
                    <a:pt x="122" y="0"/>
                    <a:pt x="139" y="8"/>
                    <a:pt x="154" y="22"/>
                  </a:cubicBezTo>
                  <a:cubicBezTo>
                    <a:pt x="168" y="37"/>
                    <a:pt x="175" y="54"/>
                    <a:pt x="175" y="75"/>
                  </a:cubicBezTo>
                  <a:lnTo>
                    <a:pt x="175" y="105"/>
                  </a:lnTo>
                  <a:close/>
                  <a:moveTo>
                    <a:pt x="165" y="105"/>
                  </a:moveTo>
                  <a:cubicBezTo>
                    <a:pt x="165" y="75"/>
                    <a:pt x="165" y="75"/>
                    <a:pt x="165" y="75"/>
                  </a:cubicBezTo>
                  <a:cubicBezTo>
                    <a:pt x="165" y="57"/>
                    <a:pt x="159" y="42"/>
                    <a:pt x="147" y="29"/>
                  </a:cubicBezTo>
                  <a:cubicBezTo>
                    <a:pt x="134" y="17"/>
                    <a:pt x="119" y="11"/>
                    <a:pt x="101" y="11"/>
                  </a:cubicBezTo>
                  <a:cubicBezTo>
                    <a:pt x="13" y="11"/>
                    <a:pt x="13" y="11"/>
                    <a:pt x="13" y="11"/>
                  </a:cubicBezTo>
                  <a:cubicBezTo>
                    <a:pt x="11" y="11"/>
                    <a:pt x="10" y="12"/>
                    <a:pt x="10" y="13"/>
                  </a:cubicBezTo>
                  <a:cubicBezTo>
                    <a:pt x="10" y="166"/>
                    <a:pt x="10" y="166"/>
                    <a:pt x="10" y="166"/>
                  </a:cubicBezTo>
                  <a:cubicBezTo>
                    <a:pt x="10" y="168"/>
                    <a:pt x="11" y="169"/>
                    <a:pt x="13" y="169"/>
                  </a:cubicBezTo>
                  <a:cubicBezTo>
                    <a:pt x="101" y="169"/>
                    <a:pt x="101" y="169"/>
                    <a:pt x="101" y="169"/>
                  </a:cubicBezTo>
                  <a:cubicBezTo>
                    <a:pt x="119" y="169"/>
                    <a:pt x="134" y="163"/>
                    <a:pt x="147" y="150"/>
                  </a:cubicBezTo>
                  <a:cubicBezTo>
                    <a:pt x="159" y="138"/>
                    <a:pt x="165" y="123"/>
                    <a:pt x="165" y="105"/>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7" name="Freeform 53"/>
            <p:cNvSpPr/>
            <p:nvPr/>
          </p:nvSpPr>
          <p:spPr>
            <a:xfrm>
              <a:off x="1187521" y="0"/>
              <a:ext cx="129244" cy="255446"/>
            </a:xfrm>
            <a:custGeom>
              <a:avLst/>
              <a:gdLst>
                <a:gd name="txL" fmla="*/ 0 w 175"/>
                <a:gd name="txT" fmla="*/ 0 h 347"/>
                <a:gd name="txR" fmla="*/ 175 w 175"/>
                <a:gd name="txB" fmla="*/ 347 h 347"/>
              </a:gdLst>
              <a:ahLst/>
              <a:cxnLst>
                <a:cxn ang="0">
                  <a:pos x="129244" y="251765"/>
                </a:cxn>
                <a:cxn ang="0">
                  <a:pos x="125551" y="255446"/>
                </a:cxn>
                <a:cxn ang="0">
                  <a:pos x="121859" y="251765"/>
                </a:cxn>
                <a:cxn ang="0">
                  <a:pos x="121859" y="133980"/>
                </a:cxn>
                <a:cxn ang="0">
                  <a:pos x="119643" y="131772"/>
                </a:cxn>
                <a:cxn ang="0">
                  <a:pos x="8862" y="131772"/>
                </a:cxn>
                <a:cxn ang="0">
                  <a:pos x="7385" y="133980"/>
                </a:cxn>
                <a:cxn ang="0">
                  <a:pos x="7385" y="251765"/>
                </a:cxn>
                <a:cxn ang="0">
                  <a:pos x="3693" y="255446"/>
                </a:cxn>
                <a:cxn ang="0">
                  <a:pos x="0" y="251765"/>
                </a:cxn>
                <a:cxn ang="0">
                  <a:pos x="0" y="3681"/>
                </a:cxn>
                <a:cxn ang="0">
                  <a:pos x="3693" y="0"/>
                </a:cxn>
                <a:cxn ang="0">
                  <a:pos x="7385" y="3681"/>
                </a:cxn>
                <a:cxn ang="0">
                  <a:pos x="7385" y="122202"/>
                </a:cxn>
                <a:cxn ang="0">
                  <a:pos x="8862" y="124410"/>
                </a:cxn>
                <a:cxn ang="0">
                  <a:pos x="119643" y="124410"/>
                </a:cxn>
                <a:cxn ang="0">
                  <a:pos x="121859" y="122202"/>
                </a:cxn>
                <a:cxn ang="0">
                  <a:pos x="121859" y="3681"/>
                </a:cxn>
                <a:cxn ang="0">
                  <a:pos x="125551" y="0"/>
                </a:cxn>
                <a:cxn ang="0">
                  <a:pos x="129244" y="3681"/>
                </a:cxn>
                <a:cxn ang="0">
                  <a:pos x="129244" y="251765"/>
                </a:cxn>
              </a:cxnLst>
              <a:rect l="txL" t="txT" r="txR" b="txB"/>
              <a:pathLst>
                <a:path w="175" h="347">
                  <a:moveTo>
                    <a:pt x="175" y="342"/>
                  </a:moveTo>
                  <a:cubicBezTo>
                    <a:pt x="175" y="346"/>
                    <a:pt x="173" y="347"/>
                    <a:pt x="170" y="347"/>
                  </a:cubicBezTo>
                  <a:cubicBezTo>
                    <a:pt x="167" y="347"/>
                    <a:pt x="165" y="346"/>
                    <a:pt x="165" y="342"/>
                  </a:cubicBezTo>
                  <a:cubicBezTo>
                    <a:pt x="165" y="182"/>
                    <a:pt x="165" y="182"/>
                    <a:pt x="165" y="182"/>
                  </a:cubicBezTo>
                  <a:cubicBezTo>
                    <a:pt x="165" y="180"/>
                    <a:pt x="164" y="179"/>
                    <a:pt x="162" y="179"/>
                  </a:cubicBezTo>
                  <a:cubicBezTo>
                    <a:pt x="12" y="179"/>
                    <a:pt x="12" y="179"/>
                    <a:pt x="12" y="179"/>
                  </a:cubicBezTo>
                  <a:cubicBezTo>
                    <a:pt x="11" y="179"/>
                    <a:pt x="10" y="180"/>
                    <a:pt x="10" y="182"/>
                  </a:cubicBezTo>
                  <a:cubicBezTo>
                    <a:pt x="10" y="342"/>
                    <a:pt x="10" y="342"/>
                    <a:pt x="10" y="342"/>
                  </a:cubicBezTo>
                  <a:cubicBezTo>
                    <a:pt x="10" y="346"/>
                    <a:pt x="8" y="347"/>
                    <a:pt x="5" y="347"/>
                  </a:cubicBezTo>
                  <a:cubicBezTo>
                    <a:pt x="2" y="347"/>
                    <a:pt x="0" y="346"/>
                    <a:pt x="0" y="342"/>
                  </a:cubicBezTo>
                  <a:cubicBezTo>
                    <a:pt x="0" y="5"/>
                    <a:pt x="0" y="5"/>
                    <a:pt x="0" y="5"/>
                  </a:cubicBezTo>
                  <a:cubicBezTo>
                    <a:pt x="0" y="2"/>
                    <a:pt x="2" y="0"/>
                    <a:pt x="5" y="0"/>
                  </a:cubicBezTo>
                  <a:cubicBezTo>
                    <a:pt x="8" y="0"/>
                    <a:pt x="10" y="2"/>
                    <a:pt x="10" y="5"/>
                  </a:cubicBezTo>
                  <a:cubicBezTo>
                    <a:pt x="10" y="166"/>
                    <a:pt x="10" y="166"/>
                    <a:pt x="10" y="166"/>
                  </a:cubicBezTo>
                  <a:cubicBezTo>
                    <a:pt x="10" y="168"/>
                    <a:pt x="11" y="169"/>
                    <a:pt x="12" y="169"/>
                  </a:cubicBezTo>
                  <a:cubicBezTo>
                    <a:pt x="162" y="169"/>
                    <a:pt x="162" y="169"/>
                    <a:pt x="162" y="169"/>
                  </a:cubicBezTo>
                  <a:cubicBezTo>
                    <a:pt x="164" y="169"/>
                    <a:pt x="165" y="168"/>
                    <a:pt x="165" y="166"/>
                  </a:cubicBezTo>
                  <a:cubicBezTo>
                    <a:pt x="165" y="5"/>
                    <a:pt x="165" y="5"/>
                    <a:pt x="165" y="5"/>
                  </a:cubicBezTo>
                  <a:cubicBezTo>
                    <a:pt x="165" y="2"/>
                    <a:pt x="167" y="0"/>
                    <a:pt x="170" y="0"/>
                  </a:cubicBezTo>
                  <a:cubicBezTo>
                    <a:pt x="173" y="0"/>
                    <a:pt x="175" y="2"/>
                    <a:pt x="175" y="5"/>
                  </a:cubicBezTo>
                  <a:lnTo>
                    <a:pt x="175" y="342"/>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8" name="Freeform 54"/>
            <p:cNvSpPr/>
            <p:nvPr/>
          </p:nvSpPr>
          <p:spPr>
            <a:xfrm>
              <a:off x="1351737" y="0"/>
              <a:ext cx="7603" cy="255446"/>
            </a:xfrm>
            <a:custGeom>
              <a:avLst/>
              <a:gdLst>
                <a:gd name="txL" fmla="*/ 0 w 10"/>
                <a:gd name="txT" fmla="*/ 0 h 347"/>
                <a:gd name="txR" fmla="*/ 10 w 10"/>
                <a:gd name="txB" fmla="*/ 347 h 347"/>
              </a:gdLst>
              <a:ahLst/>
              <a:cxnLst>
                <a:cxn ang="0">
                  <a:pos x="7603" y="251765"/>
                </a:cxn>
                <a:cxn ang="0">
                  <a:pos x="3802" y="255446"/>
                </a:cxn>
                <a:cxn ang="0">
                  <a:pos x="0" y="251765"/>
                </a:cxn>
                <a:cxn ang="0">
                  <a:pos x="0" y="3681"/>
                </a:cxn>
                <a:cxn ang="0">
                  <a:pos x="3802" y="0"/>
                </a:cxn>
                <a:cxn ang="0">
                  <a:pos x="7603" y="3681"/>
                </a:cxn>
                <a:cxn ang="0">
                  <a:pos x="7603" y="251765"/>
                </a:cxn>
              </a:cxnLst>
              <a:rect l="txL" t="txT" r="txR" b="txB"/>
              <a:pathLst>
                <a:path w="10" h="347">
                  <a:moveTo>
                    <a:pt x="10" y="342"/>
                  </a:moveTo>
                  <a:cubicBezTo>
                    <a:pt x="10" y="346"/>
                    <a:pt x="8" y="347"/>
                    <a:pt x="5" y="347"/>
                  </a:cubicBezTo>
                  <a:cubicBezTo>
                    <a:pt x="2" y="347"/>
                    <a:pt x="0" y="346"/>
                    <a:pt x="0" y="342"/>
                  </a:cubicBezTo>
                  <a:cubicBezTo>
                    <a:pt x="0" y="5"/>
                    <a:pt x="0" y="5"/>
                    <a:pt x="0" y="5"/>
                  </a:cubicBezTo>
                  <a:cubicBezTo>
                    <a:pt x="0" y="2"/>
                    <a:pt x="2" y="0"/>
                    <a:pt x="5" y="0"/>
                  </a:cubicBezTo>
                  <a:cubicBezTo>
                    <a:pt x="8" y="0"/>
                    <a:pt x="10" y="2"/>
                    <a:pt x="10" y="5"/>
                  </a:cubicBezTo>
                  <a:lnTo>
                    <a:pt x="10" y="342"/>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9" name="Freeform 55"/>
            <p:cNvSpPr/>
            <p:nvPr/>
          </p:nvSpPr>
          <p:spPr>
            <a:xfrm>
              <a:off x="1394311" y="0"/>
              <a:ext cx="123162" cy="256967"/>
            </a:xfrm>
            <a:custGeom>
              <a:avLst/>
              <a:gdLst>
                <a:gd name="txL" fmla="*/ 0 w 169"/>
                <a:gd name="txT" fmla="*/ 0 h 349"/>
                <a:gd name="txR" fmla="*/ 169 w 169"/>
                <a:gd name="txB" fmla="*/ 349 h 349"/>
              </a:gdLst>
              <a:ahLst/>
              <a:cxnLst>
                <a:cxn ang="0">
                  <a:pos x="122433" y="30188"/>
                </a:cxn>
                <a:cxn ang="0">
                  <a:pos x="120976" y="35342"/>
                </a:cxn>
                <a:cxn ang="0">
                  <a:pos x="115874" y="33870"/>
                </a:cxn>
                <a:cxn ang="0">
                  <a:pos x="98384" y="13990"/>
                </a:cxn>
                <a:cxn ang="0">
                  <a:pos x="73606" y="7363"/>
                </a:cxn>
                <a:cxn ang="0">
                  <a:pos x="53929" y="7363"/>
                </a:cxn>
                <a:cxn ang="0">
                  <a:pos x="21134" y="20616"/>
                </a:cxn>
                <a:cxn ang="0">
                  <a:pos x="7288" y="54486"/>
                </a:cxn>
                <a:cxn ang="0">
                  <a:pos x="7288" y="201745"/>
                </a:cxn>
                <a:cxn ang="0">
                  <a:pos x="21134" y="235614"/>
                </a:cxn>
                <a:cxn ang="0">
                  <a:pos x="53929" y="248868"/>
                </a:cxn>
                <a:cxn ang="0">
                  <a:pos x="73606" y="248868"/>
                </a:cxn>
                <a:cxn ang="0">
                  <a:pos x="115874" y="223097"/>
                </a:cxn>
                <a:cxn ang="0">
                  <a:pos x="120247" y="220889"/>
                </a:cxn>
                <a:cxn ang="0">
                  <a:pos x="122433" y="226043"/>
                </a:cxn>
                <a:cxn ang="0">
                  <a:pos x="102028" y="248131"/>
                </a:cxn>
                <a:cxn ang="0">
                  <a:pos x="73606" y="256967"/>
                </a:cxn>
                <a:cxn ang="0">
                  <a:pos x="53929" y="256967"/>
                </a:cxn>
                <a:cxn ang="0">
                  <a:pos x="16033" y="240769"/>
                </a:cxn>
                <a:cxn ang="0">
                  <a:pos x="0" y="202481"/>
                </a:cxn>
                <a:cxn ang="0">
                  <a:pos x="0" y="54486"/>
                </a:cxn>
                <a:cxn ang="0">
                  <a:pos x="16033" y="15462"/>
                </a:cxn>
                <a:cxn ang="0">
                  <a:pos x="53929" y="0"/>
                </a:cxn>
                <a:cxn ang="0">
                  <a:pos x="73606" y="0"/>
                </a:cxn>
                <a:cxn ang="0">
                  <a:pos x="102756" y="8099"/>
                </a:cxn>
                <a:cxn ang="0">
                  <a:pos x="122433" y="30188"/>
                </a:cxn>
              </a:cxnLst>
              <a:rect l="txL" t="txT" r="txR" b="txB"/>
              <a:pathLst>
                <a:path w="169" h="349">
                  <a:moveTo>
                    <a:pt x="168" y="41"/>
                  </a:moveTo>
                  <a:cubicBezTo>
                    <a:pt x="169" y="44"/>
                    <a:pt x="169" y="47"/>
                    <a:pt x="166" y="48"/>
                  </a:cubicBezTo>
                  <a:cubicBezTo>
                    <a:pt x="163" y="50"/>
                    <a:pt x="160" y="49"/>
                    <a:pt x="159" y="46"/>
                  </a:cubicBezTo>
                  <a:cubicBezTo>
                    <a:pt x="154" y="35"/>
                    <a:pt x="146" y="26"/>
                    <a:pt x="135" y="19"/>
                  </a:cubicBezTo>
                  <a:cubicBezTo>
                    <a:pt x="125" y="13"/>
                    <a:pt x="114" y="10"/>
                    <a:pt x="101" y="10"/>
                  </a:cubicBezTo>
                  <a:cubicBezTo>
                    <a:pt x="74" y="10"/>
                    <a:pt x="74" y="10"/>
                    <a:pt x="74" y="10"/>
                  </a:cubicBezTo>
                  <a:cubicBezTo>
                    <a:pt x="56" y="10"/>
                    <a:pt x="41" y="16"/>
                    <a:pt x="29" y="28"/>
                  </a:cubicBezTo>
                  <a:cubicBezTo>
                    <a:pt x="16" y="41"/>
                    <a:pt x="10" y="56"/>
                    <a:pt x="10" y="74"/>
                  </a:cubicBezTo>
                  <a:cubicBezTo>
                    <a:pt x="10" y="274"/>
                    <a:pt x="10" y="274"/>
                    <a:pt x="10" y="274"/>
                  </a:cubicBezTo>
                  <a:cubicBezTo>
                    <a:pt x="10" y="292"/>
                    <a:pt x="16" y="307"/>
                    <a:pt x="29" y="320"/>
                  </a:cubicBezTo>
                  <a:cubicBezTo>
                    <a:pt x="41" y="332"/>
                    <a:pt x="56" y="338"/>
                    <a:pt x="74" y="338"/>
                  </a:cubicBezTo>
                  <a:cubicBezTo>
                    <a:pt x="101" y="338"/>
                    <a:pt x="101" y="338"/>
                    <a:pt x="101" y="338"/>
                  </a:cubicBezTo>
                  <a:cubicBezTo>
                    <a:pt x="128" y="338"/>
                    <a:pt x="147" y="326"/>
                    <a:pt x="159" y="303"/>
                  </a:cubicBezTo>
                  <a:cubicBezTo>
                    <a:pt x="160" y="300"/>
                    <a:pt x="163" y="299"/>
                    <a:pt x="165" y="300"/>
                  </a:cubicBezTo>
                  <a:cubicBezTo>
                    <a:pt x="168" y="302"/>
                    <a:pt x="169" y="304"/>
                    <a:pt x="168" y="307"/>
                  </a:cubicBezTo>
                  <a:cubicBezTo>
                    <a:pt x="161" y="320"/>
                    <a:pt x="152" y="330"/>
                    <a:pt x="140" y="337"/>
                  </a:cubicBezTo>
                  <a:cubicBezTo>
                    <a:pt x="128" y="345"/>
                    <a:pt x="115" y="349"/>
                    <a:pt x="101" y="349"/>
                  </a:cubicBezTo>
                  <a:cubicBezTo>
                    <a:pt x="74" y="349"/>
                    <a:pt x="74" y="349"/>
                    <a:pt x="74" y="349"/>
                  </a:cubicBezTo>
                  <a:cubicBezTo>
                    <a:pt x="54" y="349"/>
                    <a:pt x="36" y="341"/>
                    <a:pt x="22" y="327"/>
                  </a:cubicBezTo>
                  <a:cubicBezTo>
                    <a:pt x="8" y="312"/>
                    <a:pt x="0" y="295"/>
                    <a:pt x="0" y="275"/>
                  </a:cubicBezTo>
                  <a:cubicBezTo>
                    <a:pt x="0" y="74"/>
                    <a:pt x="0" y="74"/>
                    <a:pt x="0" y="74"/>
                  </a:cubicBezTo>
                  <a:cubicBezTo>
                    <a:pt x="0" y="53"/>
                    <a:pt x="8" y="36"/>
                    <a:pt x="22" y="21"/>
                  </a:cubicBezTo>
                  <a:cubicBezTo>
                    <a:pt x="36" y="7"/>
                    <a:pt x="54" y="0"/>
                    <a:pt x="74" y="0"/>
                  </a:cubicBezTo>
                  <a:cubicBezTo>
                    <a:pt x="101" y="0"/>
                    <a:pt x="101" y="0"/>
                    <a:pt x="101" y="0"/>
                  </a:cubicBezTo>
                  <a:cubicBezTo>
                    <a:pt x="115" y="0"/>
                    <a:pt x="128" y="3"/>
                    <a:pt x="141" y="11"/>
                  </a:cubicBezTo>
                  <a:cubicBezTo>
                    <a:pt x="153" y="18"/>
                    <a:pt x="162" y="29"/>
                    <a:pt x="168" y="41"/>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0" name="Freeform 56"/>
            <p:cNvSpPr/>
            <p:nvPr/>
          </p:nvSpPr>
          <p:spPr>
            <a:xfrm>
              <a:off x="1552445" y="0"/>
              <a:ext cx="124682" cy="256967"/>
            </a:xfrm>
            <a:custGeom>
              <a:avLst/>
              <a:gdLst>
                <a:gd name="txL" fmla="*/ 0 w 169"/>
                <a:gd name="txT" fmla="*/ 0 h 349"/>
                <a:gd name="txR" fmla="*/ 169 w 169"/>
                <a:gd name="txB" fmla="*/ 349 h 349"/>
              </a:gdLst>
              <a:ahLst/>
              <a:cxnLst>
                <a:cxn ang="0">
                  <a:pos x="123206" y="29452"/>
                </a:cxn>
                <a:cxn ang="0">
                  <a:pos x="122469" y="34606"/>
                </a:cxn>
                <a:cxn ang="0">
                  <a:pos x="117304" y="33870"/>
                </a:cxn>
                <a:cxn ang="0">
                  <a:pos x="62710" y="6627"/>
                </a:cxn>
                <a:cxn ang="0">
                  <a:pos x="61234" y="6627"/>
                </a:cxn>
                <a:cxn ang="0">
                  <a:pos x="22871" y="22825"/>
                </a:cxn>
                <a:cxn ang="0">
                  <a:pos x="7378" y="61112"/>
                </a:cxn>
                <a:cxn ang="0">
                  <a:pos x="33937" y="106763"/>
                </a:cxn>
                <a:cxn ang="0">
                  <a:pos x="92958" y="142841"/>
                </a:cxn>
                <a:cxn ang="0">
                  <a:pos x="123206" y="194382"/>
                </a:cxn>
                <a:cxn ang="0">
                  <a:pos x="120255" y="212053"/>
                </a:cxn>
                <a:cxn ang="0">
                  <a:pos x="98860" y="244450"/>
                </a:cxn>
                <a:cxn ang="0">
                  <a:pos x="61972" y="256967"/>
                </a:cxn>
                <a:cxn ang="0">
                  <a:pos x="60497" y="256967"/>
                </a:cxn>
                <a:cxn ang="0">
                  <a:pos x="1476" y="227515"/>
                </a:cxn>
                <a:cxn ang="0">
                  <a:pos x="1476" y="222361"/>
                </a:cxn>
                <a:cxn ang="0">
                  <a:pos x="7378" y="223097"/>
                </a:cxn>
                <a:cxn ang="0">
                  <a:pos x="60497" y="249604"/>
                </a:cxn>
                <a:cxn ang="0">
                  <a:pos x="61972" y="249604"/>
                </a:cxn>
                <a:cxn ang="0">
                  <a:pos x="100336" y="233406"/>
                </a:cxn>
                <a:cxn ang="0">
                  <a:pos x="115829" y="195118"/>
                </a:cxn>
                <a:cxn ang="0">
                  <a:pos x="89269" y="148732"/>
                </a:cxn>
                <a:cxn ang="0">
                  <a:pos x="30248" y="113389"/>
                </a:cxn>
                <a:cxn ang="0">
                  <a:pos x="0" y="61849"/>
                </a:cxn>
                <a:cxn ang="0">
                  <a:pos x="2951" y="44178"/>
                </a:cxn>
                <a:cxn ang="0">
                  <a:pos x="24346" y="11781"/>
                </a:cxn>
                <a:cxn ang="0">
                  <a:pos x="61234" y="0"/>
                </a:cxn>
                <a:cxn ang="0">
                  <a:pos x="62710" y="0"/>
                </a:cxn>
                <a:cxn ang="0">
                  <a:pos x="123206" y="29452"/>
                </a:cxn>
              </a:cxnLst>
              <a:rect l="txL" t="txT" r="txR" b="txB"/>
              <a:pathLst>
                <a:path w="169" h="349">
                  <a:moveTo>
                    <a:pt x="167" y="40"/>
                  </a:moveTo>
                  <a:cubicBezTo>
                    <a:pt x="169" y="43"/>
                    <a:pt x="169" y="45"/>
                    <a:pt x="166" y="47"/>
                  </a:cubicBezTo>
                  <a:cubicBezTo>
                    <a:pt x="163" y="49"/>
                    <a:pt x="161" y="49"/>
                    <a:pt x="159" y="46"/>
                  </a:cubicBezTo>
                  <a:cubicBezTo>
                    <a:pt x="140" y="22"/>
                    <a:pt x="116" y="9"/>
                    <a:pt x="85" y="9"/>
                  </a:cubicBezTo>
                  <a:cubicBezTo>
                    <a:pt x="83" y="9"/>
                    <a:pt x="83" y="9"/>
                    <a:pt x="83" y="9"/>
                  </a:cubicBezTo>
                  <a:cubicBezTo>
                    <a:pt x="62" y="9"/>
                    <a:pt x="45" y="17"/>
                    <a:pt x="31" y="31"/>
                  </a:cubicBezTo>
                  <a:cubicBezTo>
                    <a:pt x="17" y="45"/>
                    <a:pt x="10" y="63"/>
                    <a:pt x="10" y="83"/>
                  </a:cubicBezTo>
                  <a:cubicBezTo>
                    <a:pt x="10" y="110"/>
                    <a:pt x="22" y="131"/>
                    <a:pt x="46" y="145"/>
                  </a:cubicBezTo>
                  <a:cubicBezTo>
                    <a:pt x="126" y="194"/>
                    <a:pt x="126" y="194"/>
                    <a:pt x="126" y="194"/>
                  </a:cubicBezTo>
                  <a:cubicBezTo>
                    <a:pt x="153" y="210"/>
                    <a:pt x="167" y="234"/>
                    <a:pt x="167" y="264"/>
                  </a:cubicBezTo>
                  <a:cubicBezTo>
                    <a:pt x="167" y="272"/>
                    <a:pt x="166" y="280"/>
                    <a:pt x="163" y="288"/>
                  </a:cubicBezTo>
                  <a:cubicBezTo>
                    <a:pt x="158" y="306"/>
                    <a:pt x="149" y="321"/>
                    <a:pt x="134" y="332"/>
                  </a:cubicBezTo>
                  <a:cubicBezTo>
                    <a:pt x="120" y="343"/>
                    <a:pt x="103" y="349"/>
                    <a:pt x="84" y="349"/>
                  </a:cubicBezTo>
                  <a:cubicBezTo>
                    <a:pt x="82" y="349"/>
                    <a:pt x="82" y="349"/>
                    <a:pt x="82" y="349"/>
                  </a:cubicBezTo>
                  <a:cubicBezTo>
                    <a:pt x="49" y="349"/>
                    <a:pt x="22" y="335"/>
                    <a:pt x="2" y="309"/>
                  </a:cubicBezTo>
                  <a:cubicBezTo>
                    <a:pt x="0" y="306"/>
                    <a:pt x="0" y="304"/>
                    <a:pt x="2" y="302"/>
                  </a:cubicBezTo>
                  <a:cubicBezTo>
                    <a:pt x="5" y="300"/>
                    <a:pt x="8" y="300"/>
                    <a:pt x="10" y="303"/>
                  </a:cubicBezTo>
                  <a:cubicBezTo>
                    <a:pt x="28" y="327"/>
                    <a:pt x="52" y="339"/>
                    <a:pt x="82" y="339"/>
                  </a:cubicBezTo>
                  <a:cubicBezTo>
                    <a:pt x="84" y="339"/>
                    <a:pt x="84" y="339"/>
                    <a:pt x="84" y="339"/>
                  </a:cubicBezTo>
                  <a:cubicBezTo>
                    <a:pt x="105" y="339"/>
                    <a:pt x="123" y="332"/>
                    <a:pt x="136" y="317"/>
                  </a:cubicBezTo>
                  <a:cubicBezTo>
                    <a:pt x="150" y="303"/>
                    <a:pt x="157" y="285"/>
                    <a:pt x="157" y="265"/>
                  </a:cubicBezTo>
                  <a:cubicBezTo>
                    <a:pt x="157" y="237"/>
                    <a:pt x="145" y="217"/>
                    <a:pt x="121" y="202"/>
                  </a:cubicBezTo>
                  <a:cubicBezTo>
                    <a:pt x="41" y="154"/>
                    <a:pt x="41" y="154"/>
                    <a:pt x="41" y="154"/>
                  </a:cubicBezTo>
                  <a:cubicBezTo>
                    <a:pt x="14" y="138"/>
                    <a:pt x="0" y="114"/>
                    <a:pt x="0" y="84"/>
                  </a:cubicBezTo>
                  <a:cubicBezTo>
                    <a:pt x="0" y="76"/>
                    <a:pt x="1" y="68"/>
                    <a:pt x="4" y="60"/>
                  </a:cubicBezTo>
                  <a:cubicBezTo>
                    <a:pt x="9" y="42"/>
                    <a:pt x="19" y="27"/>
                    <a:pt x="33" y="16"/>
                  </a:cubicBezTo>
                  <a:cubicBezTo>
                    <a:pt x="48" y="5"/>
                    <a:pt x="64" y="0"/>
                    <a:pt x="83" y="0"/>
                  </a:cubicBezTo>
                  <a:cubicBezTo>
                    <a:pt x="85" y="0"/>
                    <a:pt x="85" y="0"/>
                    <a:pt x="85" y="0"/>
                  </a:cubicBezTo>
                  <a:cubicBezTo>
                    <a:pt x="119" y="0"/>
                    <a:pt x="146" y="13"/>
                    <a:pt x="167" y="40"/>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grpSp>
      <p:sp>
        <p:nvSpPr>
          <p:cNvPr id="4105" name="Freeform 57"/>
          <p:cNvSpPr/>
          <p:nvPr/>
        </p:nvSpPr>
        <p:spPr>
          <a:xfrm>
            <a:off x="11012488" y="6050541"/>
            <a:ext cx="666750" cy="620712"/>
          </a:xfrm>
          <a:custGeom>
            <a:avLst/>
            <a:gdLst>
              <a:gd name="txL" fmla="*/ 0 w 1021"/>
              <a:gd name="txT" fmla="*/ 0 h 1021"/>
              <a:gd name="txR" fmla="*/ 1021 w 1021"/>
              <a:gd name="txB" fmla="*/ 1021 h 1021"/>
            </a:gdLst>
            <a:ahLst/>
            <a:cxnLst>
              <a:cxn ang="0">
                <a:pos x="642588" y="620712"/>
              </a:cxn>
              <a:cxn ang="0">
                <a:pos x="24162" y="620712"/>
              </a:cxn>
              <a:cxn ang="0">
                <a:pos x="0" y="598218"/>
              </a:cxn>
              <a:cxn ang="0">
                <a:pos x="0" y="22494"/>
              </a:cxn>
              <a:cxn ang="0">
                <a:pos x="24162" y="0"/>
              </a:cxn>
              <a:cxn ang="0">
                <a:pos x="642588" y="0"/>
              </a:cxn>
              <a:cxn ang="0">
                <a:pos x="666750" y="22494"/>
              </a:cxn>
              <a:cxn ang="0">
                <a:pos x="666750" y="598218"/>
              </a:cxn>
              <a:cxn ang="0">
                <a:pos x="642588" y="620712"/>
              </a:cxn>
            </a:cxnLst>
            <a:rect l="txL" t="txT" r="txR" b="txB"/>
            <a:pathLst>
              <a:path w="1021" h="1021">
                <a:moveTo>
                  <a:pt x="984" y="1021"/>
                </a:moveTo>
                <a:cubicBezTo>
                  <a:pt x="37" y="1021"/>
                  <a:pt x="37" y="1021"/>
                  <a:pt x="37" y="1021"/>
                </a:cubicBezTo>
                <a:cubicBezTo>
                  <a:pt x="17" y="1021"/>
                  <a:pt x="0" y="1005"/>
                  <a:pt x="0" y="984"/>
                </a:cubicBezTo>
                <a:cubicBezTo>
                  <a:pt x="0" y="37"/>
                  <a:pt x="0" y="37"/>
                  <a:pt x="0" y="37"/>
                </a:cubicBezTo>
                <a:cubicBezTo>
                  <a:pt x="0" y="17"/>
                  <a:pt x="17" y="0"/>
                  <a:pt x="37" y="0"/>
                </a:cubicBezTo>
                <a:cubicBezTo>
                  <a:pt x="984" y="0"/>
                  <a:pt x="984" y="0"/>
                  <a:pt x="984" y="0"/>
                </a:cubicBezTo>
                <a:cubicBezTo>
                  <a:pt x="1004" y="0"/>
                  <a:pt x="1021" y="17"/>
                  <a:pt x="1021" y="37"/>
                </a:cubicBezTo>
                <a:cubicBezTo>
                  <a:pt x="1021" y="984"/>
                  <a:pt x="1021" y="984"/>
                  <a:pt x="1021" y="984"/>
                </a:cubicBezTo>
                <a:cubicBezTo>
                  <a:pt x="1021" y="1005"/>
                  <a:pt x="1004" y="1021"/>
                  <a:pt x="984" y="1021"/>
                </a:cubicBezTo>
                <a:close/>
              </a:path>
            </a:pathLst>
          </a:custGeom>
          <a:noFill/>
          <a:ln w="12700" cap="rnd" cmpd="sng">
            <a:solidFill>
              <a:schemeClr val="bg1">
                <a:alpha val="100000"/>
              </a:schemeClr>
            </a:solidFill>
            <a:prstDash val="solid"/>
            <a:miter lim="800000"/>
            <a:headEnd type="none" w="med" len="med"/>
            <a:tailEnd type="none" w="med" len="me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06" name="Line 58"/>
          <p:cNvSpPr/>
          <p:nvPr/>
        </p:nvSpPr>
        <p:spPr>
          <a:xfrm>
            <a:off x="11118850" y="5974198"/>
            <a:ext cx="0" cy="107950"/>
          </a:xfrm>
          <a:prstGeom prst="line">
            <a:avLst/>
          </a:prstGeom>
          <a:ln w="12700" cap="rnd" cmpd="sng">
            <a:solidFill>
              <a:schemeClr val="bg1"/>
            </a:solidFill>
            <a:prstDash val="solid"/>
            <a:headEnd type="none" w="med" len="med"/>
            <a:tailEnd type="none" w="med" len="med"/>
          </a:ln>
        </p:spPr>
      </p:sp>
      <p:sp>
        <p:nvSpPr>
          <p:cNvPr id="4107" name="Line 59"/>
          <p:cNvSpPr/>
          <p:nvPr/>
        </p:nvSpPr>
        <p:spPr>
          <a:xfrm>
            <a:off x="11572875" y="5994978"/>
            <a:ext cx="0" cy="107950"/>
          </a:xfrm>
          <a:prstGeom prst="line">
            <a:avLst/>
          </a:prstGeom>
          <a:ln w="12700" cap="rnd" cmpd="sng">
            <a:solidFill>
              <a:schemeClr val="bg1"/>
            </a:solidFill>
            <a:prstDash val="solid"/>
            <a:headEnd type="none" w="med" len="med"/>
            <a:tailEnd type="none" w="med" len="med"/>
          </a:ln>
        </p:spPr>
      </p:sp>
      <p:sp>
        <p:nvSpPr>
          <p:cNvPr id="4108" name="Line 62"/>
          <p:cNvSpPr/>
          <p:nvPr/>
        </p:nvSpPr>
        <p:spPr>
          <a:xfrm>
            <a:off x="11063288" y="6163253"/>
            <a:ext cx="566737" cy="0"/>
          </a:xfrm>
          <a:prstGeom prst="line">
            <a:avLst/>
          </a:prstGeom>
          <a:ln w="12700" cap="rnd" cmpd="sng">
            <a:solidFill>
              <a:schemeClr val="bg1"/>
            </a:solidFill>
            <a:prstDash val="solid"/>
            <a:headEnd type="none" w="med" len="med"/>
            <a:tailEnd type="none" w="med" len="med"/>
          </a:ln>
        </p:spPr>
      </p:sp>
      <p:sp>
        <p:nvSpPr>
          <p:cNvPr id="4109" name="Text Box 33"/>
          <p:cNvSpPr txBox="1"/>
          <p:nvPr/>
        </p:nvSpPr>
        <p:spPr>
          <a:xfrm>
            <a:off x="11066463" y="6188653"/>
            <a:ext cx="665162" cy="457200"/>
          </a:xfrm>
          <a:prstGeom prst="rect">
            <a:avLst/>
          </a:prstGeom>
          <a:noFill/>
          <a:ln w="9525">
            <a:noFill/>
          </a:ln>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FFFFFF"/>
                </a:solidFill>
                <a:effectLst/>
                <a:uLnTx/>
                <a:uFillTx/>
                <a:latin typeface="Meiryo UI" panose="020B0604030504040204" pitchFamily="34" charset="-128"/>
                <a:ea typeface="Meiryo UI" panose="020B0604030504040204" pitchFamily="34" charset="-128"/>
                <a:cs typeface="+mn-cs"/>
              </a:rPr>
              <a:t>0</a:t>
            </a:r>
            <a:r>
              <a:rPr kumimoji="0" lang="en-US" altLang="zh-CN" sz="2400" b="0" i="0" u="none" strike="noStrike" kern="1200" cap="none" spc="0" normalizeH="0" baseline="0" noProof="0" dirty="0">
                <a:ln>
                  <a:noFill/>
                </a:ln>
                <a:solidFill>
                  <a:srgbClr val="FFFFFF"/>
                </a:solidFill>
                <a:effectLst/>
                <a:uLnTx/>
                <a:uFillTx/>
                <a:latin typeface="Meiryo UI" panose="020B0604030504040204" pitchFamily="34" charset="-128"/>
                <a:ea typeface="Meiryo UI" panose="020B0604030504040204" pitchFamily="34" charset="-128"/>
                <a:cs typeface="+mn-cs"/>
              </a:rPr>
              <a:t>6</a:t>
            </a:r>
            <a:endParaRPr kumimoji="0" lang="zh-CN" altLang="en-US" sz="1800" b="0" i="0" u="none" strike="noStrike" kern="1200" cap="none" spc="0" normalizeH="0" baseline="0" noProof="0" dirty="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5" name="TextBox 64"/>
          <p:cNvSpPr txBox="1"/>
          <p:nvPr/>
        </p:nvSpPr>
        <p:spPr>
          <a:xfrm>
            <a:off x="884238" y="327025"/>
            <a:ext cx="1723549" cy="400110"/>
          </a:xfrm>
          <a:prstGeom prst="rect">
            <a:avLst/>
          </a:prstGeom>
          <a:noFill/>
          <a:ln w="9525">
            <a:noFill/>
          </a:ln>
        </p:spPr>
        <p:txBody>
          <a:bodyPr wrap="none">
            <a:spAutoFit/>
          </a:bodyPr>
          <a:lstStyle/>
          <a:p>
            <a:r>
              <a:rPr lang="zh-CN" altLang="en-US" sz="2000" dirty="0">
                <a:solidFill>
                  <a:srgbClr val="F8F8F8"/>
                </a:solidFill>
                <a:latin typeface="微软雅黑" panose="020B0503020204020204" pitchFamily="34" charset="-122"/>
                <a:ea typeface="微软雅黑" panose="020B0503020204020204" pitchFamily="34" charset="-122"/>
              </a:rPr>
              <a:t>五、模型架构</a:t>
            </a:r>
          </a:p>
        </p:txBody>
      </p:sp>
      <p:sp>
        <p:nvSpPr>
          <p:cNvPr id="2" name="文本框 1">
            <a:extLst>
              <a:ext uri="{FF2B5EF4-FFF2-40B4-BE49-F238E27FC236}">
                <a16:creationId xmlns:a16="http://schemas.microsoft.com/office/drawing/2014/main" id="{F0087167-A39C-54EC-9109-FC7D6D9B095D}"/>
              </a:ext>
            </a:extLst>
          </p:cNvPr>
          <p:cNvSpPr txBox="1"/>
          <p:nvPr/>
        </p:nvSpPr>
        <p:spPr>
          <a:xfrm>
            <a:off x="711808" y="1467420"/>
            <a:ext cx="3723306" cy="369332"/>
          </a:xfrm>
          <a:prstGeom prst="rect">
            <a:avLst/>
          </a:prstGeom>
          <a:noFill/>
        </p:spPr>
        <p:txBody>
          <a:bodyPr wrap="square" rtlCol="0">
            <a:spAutoFit/>
          </a:bodyPr>
          <a:lstStyle/>
          <a:p>
            <a:r>
              <a:rPr lang="en-US" altLang="zh-CN" dirty="0"/>
              <a:t>BM25</a:t>
            </a:r>
            <a:r>
              <a:rPr lang="zh-CN" altLang="en-US" dirty="0"/>
              <a:t>粗筛</a:t>
            </a:r>
          </a:p>
        </p:txBody>
      </p:sp>
      <p:sp>
        <p:nvSpPr>
          <p:cNvPr id="5" name="文本框 4">
            <a:extLst>
              <a:ext uri="{FF2B5EF4-FFF2-40B4-BE49-F238E27FC236}">
                <a16:creationId xmlns:a16="http://schemas.microsoft.com/office/drawing/2014/main" id="{AF50C4D1-576B-B13F-0797-D4446C9D64A5}"/>
              </a:ext>
            </a:extLst>
          </p:cNvPr>
          <p:cNvSpPr txBox="1"/>
          <p:nvPr/>
        </p:nvSpPr>
        <p:spPr>
          <a:xfrm>
            <a:off x="1043073" y="2129983"/>
            <a:ext cx="6858000" cy="1754326"/>
          </a:xfrm>
          <a:prstGeom prst="rect">
            <a:avLst/>
          </a:prstGeom>
          <a:noFill/>
        </p:spPr>
        <p:txBody>
          <a:bodyPr wrap="square">
            <a:spAutoFit/>
          </a:bodyPr>
          <a:lstStyle/>
          <a:p>
            <a:r>
              <a:rPr lang="en-US" altLang="zh-CN" sz="1800" dirty="0">
                <a:effectLst/>
                <a:latin typeface="宋体" panose="02010600030101010101" pitchFamily="2" charset="-122"/>
                <a:cs typeface="Times New Roman" panose="02020603050405020304" pitchFamily="18" charset="0"/>
              </a:rPr>
              <a:t>BM25</a:t>
            </a:r>
            <a:r>
              <a:rPr lang="zh-CN" altLang="zh-CN" sz="1800" dirty="0">
                <a:effectLst/>
                <a:ea typeface="宋体" panose="02010600030101010101" pitchFamily="2" charset="-122"/>
                <a:cs typeface="Times New Roman" panose="02020603050405020304" pitchFamily="18" charset="0"/>
              </a:rPr>
              <a:t>是一种用来评价搜索词和文档之间相关性的算法，它是一种基于概率检索模型提出的算法。其计算方法，简单描述为</a:t>
            </a:r>
            <a:endParaRPr lang="en-US" altLang="zh-CN" sz="1800" dirty="0">
              <a:effectLst/>
              <a:ea typeface="宋体" panose="02010600030101010101" pitchFamily="2" charset="-122"/>
              <a:cs typeface="Times New Roman" panose="02020603050405020304" pitchFamily="18" charset="0"/>
            </a:endParaRPr>
          </a:p>
          <a:p>
            <a:r>
              <a:rPr lang="zh-CN" altLang="zh-CN" sz="1800" dirty="0">
                <a:effectLst/>
                <a:ea typeface="宋体" panose="02010600030101010101" pitchFamily="2" charset="-122"/>
                <a:cs typeface="Times New Roman" panose="02020603050405020304" pitchFamily="18" charset="0"/>
              </a:rPr>
              <a:t>当有一个</a:t>
            </a:r>
            <a:r>
              <a:rPr lang="en-US" altLang="zh-CN" sz="1800" dirty="0">
                <a:effectLst/>
                <a:ea typeface="宋体" panose="02010600030101010101" pitchFamily="2" charset="-122"/>
                <a:cs typeface="Times New Roman" panose="02020603050405020304" pitchFamily="18" charset="0"/>
              </a:rPr>
              <a:t>query</a:t>
            </a:r>
            <a:r>
              <a:rPr lang="zh-CN" altLang="zh-CN" sz="1800" dirty="0">
                <a:effectLst/>
                <a:ea typeface="宋体" panose="02010600030101010101" pitchFamily="2" charset="-122"/>
                <a:cs typeface="Times New Roman" panose="02020603050405020304" pitchFamily="18" charset="0"/>
              </a:rPr>
              <a:t>和一批文档</a:t>
            </a:r>
            <a:r>
              <a:rPr lang="en-US" altLang="zh-CN" sz="1800" dirty="0">
                <a:effectLst/>
                <a:ea typeface="宋体" panose="02010600030101010101" pitchFamily="2" charset="-122"/>
                <a:cs typeface="Times New Roman" panose="02020603050405020304" pitchFamily="18" charset="0"/>
              </a:rPr>
              <a:t>Ds</a:t>
            </a:r>
            <a:r>
              <a:rPr lang="zh-CN" altLang="zh-CN" sz="1800" dirty="0">
                <a:effectLst/>
                <a:ea typeface="宋体" panose="02010600030101010101" pitchFamily="2" charset="-122"/>
                <a:cs typeface="Times New Roman" panose="02020603050405020304" pitchFamily="18" charset="0"/>
              </a:rPr>
              <a:t>，现在要计算</a:t>
            </a:r>
            <a:r>
              <a:rPr lang="en-US" altLang="zh-CN" sz="1800" dirty="0">
                <a:effectLst/>
                <a:ea typeface="宋体" panose="02010600030101010101" pitchFamily="2" charset="-122"/>
                <a:cs typeface="Times New Roman" panose="02020603050405020304" pitchFamily="18" charset="0"/>
              </a:rPr>
              <a:t>query</a:t>
            </a:r>
            <a:r>
              <a:rPr lang="zh-CN" altLang="zh-CN" sz="1800" dirty="0">
                <a:effectLst/>
                <a:ea typeface="宋体" panose="02010600030101010101" pitchFamily="2" charset="-122"/>
                <a:cs typeface="Times New Roman" panose="02020603050405020304" pitchFamily="18" charset="0"/>
              </a:rPr>
              <a:t>和每篇文档</a:t>
            </a:r>
            <a:r>
              <a:rPr lang="en-US" altLang="zh-CN" sz="1800" dirty="0">
                <a:effectLst/>
                <a:ea typeface="宋体" panose="02010600030101010101" pitchFamily="2" charset="-122"/>
                <a:cs typeface="Times New Roman" panose="02020603050405020304" pitchFamily="18" charset="0"/>
              </a:rPr>
              <a:t>D</a:t>
            </a:r>
            <a:r>
              <a:rPr lang="zh-CN" altLang="zh-CN" sz="1800" dirty="0">
                <a:effectLst/>
                <a:ea typeface="宋体" panose="02010600030101010101" pitchFamily="2" charset="-122"/>
                <a:cs typeface="Times New Roman" panose="02020603050405020304" pitchFamily="18" charset="0"/>
              </a:rPr>
              <a:t>之间的相关性分数，对</a:t>
            </a:r>
            <a:r>
              <a:rPr lang="en-US" altLang="zh-CN" sz="1800" dirty="0">
                <a:effectLst/>
                <a:ea typeface="宋体" panose="02010600030101010101" pitchFamily="2" charset="-122"/>
                <a:cs typeface="Times New Roman" panose="02020603050405020304" pitchFamily="18" charset="0"/>
              </a:rPr>
              <a:t>query</a:t>
            </a:r>
            <a:r>
              <a:rPr lang="zh-CN" altLang="zh-CN" sz="1800" dirty="0">
                <a:effectLst/>
                <a:ea typeface="宋体" panose="02010600030101010101" pitchFamily="2" charset="-122"/>
                <a:cs typeface="Times New Roman" panose="02020603050405020304" pitchFamily="18" charset="0"/>
              </a:rPr>
              <a:t>进行解析，生成词元</a:t>
            </a:r>
            <a:r>
              <a:rPr lang="en-US" altLang="zh-CN" sz="1800" dirty="0">
                <a:effectLst/>
                <a:ea typeface="宋体" panose="02010600030101010101" pitchFamily="2" charset="-122"/>
                <a:cs typeface="Times New Roman" panose="02020603050405020304" pitchFamily="18" charset="0"/>
              </a:rPr>
              <a:t>qi</a:t>
            </a:r>
            <a:r>
              <a:rPr lang="zh-CN" altLang="zh-CN" sz="1800" dirty="0">
                <a:effectLst/>
                <a:ea typeface="宋体" panose="02010600030101010101" pitchFamily="2" charset="-122"/>
                <a:cs typeface="Times New Roman" panose="02020603050405020304" pitchFamily="18" charset="0"/>
              </a:rPr>
              <a:t>；然后，对于每个搜索结果</a:t>
            </a:r>
            <a:r>
              <a:rPr lang="en-US" altLang="zh-CN" sz="1800" dirty="0">
                <a:effectLst/>
                <a:ea typeface="宋体" panose="02010600030101010101" pitchFamily="2" charset="-122"/>
                <a:cs typeface="Times New Roman" panose="02020603050405020304" pitchFamily="18" charset="0"/>
              </a:rPr>
              <a:t>D</a:t>
            </a:r>
            <a:r>
              <a:rPr lang="zh-CN" altLang="zh-CN" sz="1800" dirty="0">
                <a:effectLst/>
                <a:ea typeface="宋体" panose="02010600030101010101" pitchFamily="2" charset="-122"/>
                <a:cs typeface="Times New Roman" panose="02020603050405020304" pitchFamily="18" charset="0"/>
              </a:rPr>
              <a:t>，计算每个语素</a:t>
            </a:r>
            <a:r>
              <a:rPr lang="en-US" altLang="zh-CN" sz="1800" dirty="0">
                <a:effectLst/>
                <a:ea typeface="宋体" panose="02010600030101010101" pitchFamily="2" charset="-122"/>
                <a:cs typeface="Times New Roman" panose="02020603050405020304" pitchFamily="18" charset="0"/>
              </a:rPr>
              <a:t>qi</a:t>
            </a:r>
            <a:r>
              <a:rPr lang="zh-CN" altLang="zh-CN" sz="1800" dirty="0">
                <a:effectLst/>
                <a:ea typeface="宋体" panose="02010600030101010101" pitchFamily="2" charset="-122"/>
                <a:cs typeface="Times New Roman" panose="02020603050405020304" pitchFamily="18" charset="0"/>
              </a:rPr>
              <a:t>与</a:t>
            </a:r>
            <a:r>
              <a:rPr lang="en-US" altLang="zh-CN" sz="1800" dirty="0">
                <a:effectLst/>
                <a:ea typeface="宋体" panose="02010600030101010101" pitchFamily="2" charset="-122"/>
                <a:cs typeface="Times New Roman" panose="02020603050405020304" pitchFamily="18" charset="0"/>
              </a:rPr>
              <a:t>D</a:t>
            </a:r>
            <a:r>
              <a:rPr lang="zh-CN" altLang="zh-CN" sz="1800" dirty="0">
                <a:effectLst/>
                <a:ea typeface="宋体" panose="02010600030101010101" pitchFamily="2" charset="-122"/>
                <a:cs typeface="Times New Roman" panose="02020603050405020304" pitchFamily="18" charset="0"/>
              </a:rPr>
              <a:t>的相关性得分，最后，将</a:t>
            </a:r>
            <a:r>
              <a:rPr lang="en-US" altLang="zh-CN" sz="1800" dirty="0">
                <a:effectLst/>
                <a:ea typeface="宋体" panose="02010600030101010101" pitchFamily="2" charset="-122"/>
                <a:cs typeface="Times New Roman" panose="02020603050405020304" pitchFamily="18" charset="0"/>
              </a:rPr>
              <a:t>qi</a:t>
            </a:r>
            <a:r>
              <a:rPr lang="zh-CN" altLang="zh-CN" sz="1800" dirty="0">
                <a:effectLst/>
                <a:ea typeface="宋体" panose="02010600030101010101" pitchFamily="2" charset="-122"/>
                <a:cs typeface="Times New Roman" panose="02020603050405020304" pitchFamily="18" charset="0"/>
              </a:rPr>
              <a:t>相对于</a:t>
            </a:r>
            <a:r>
              <a:rPr lang="en-US" altLang="zh-CN" sz="1800" dirty="0">
                <a:effectLst/>
                <a:ea typeface="宋体" panose="02010600030101010101" pitchFamily="2" charset="-122"/>
                <a:cs typeface="Times New Roman" panose="02020603050405020304" pitchFamily="18" charset="0"/>
              </a:rPr>
              <a:t>D</a:t>
            </a:r>
            <a:r>
              <a:rPr lang="zh-CN" altLang="zh-CN" sz="1800" dirty="0">
                <a:effectLst/>
                <a:ea typeface="宋体" panose="02010600030101010101" pitchFamily="2" charset="-122"/>
                <a:cs typeface="Times New Roman" panose="02020603050405020304" pitchFamily="18" charset="0"/>
              </a:rPr>
              <a:t>的相关性得分进行加权求和，从而得到</a:t>
            </a:r>
            <a:r>
              <a:rPr lang="en-US" altLang="zh-CN" sz="1800" dirty="0">
                <a:effectLst/>
                <a:ea typeface="宋体" panose="02010600030101010101" pitchFamily="2" charset="-122"/>
                <a:cs typeface="Times New Roman" panose="02020603050405020304" pitchFamily="18" charset="0"/>
              </a:rPr>
              <a:t>Query</a:t>
            </a:r>
            <a:r>
              <a:rPr lang="zh-CN" altLang="zh-CN" sz="1800" dirty="0">
                <a:effectLst/>
                <a:ea typeface="宋体" panose="02010600030101010101" pitchFamily="2" charset="-122"/>
                <a:cs typeface="Times New Roman" panose="02020603050405020304" pitchFamily="18" charset="0"/>
              </a:rPr>
              <a:t>与</a:t>
            </a:r>
            <a:r>
              <a:rPr lang="en-US" altLang="zh-CN" sz="1800" dirty="0">
                <a:effectLst/>
                <a:ea typeface="宋体" panose="02010600030101010101" pitchFamily="2" charset="-122"/>
                <a:cs typeface="Times New Roman" panose="02020603050405020304" pitchFamily="18" charset="0"/>
              </a:rPr>
              <a:t>D</a:t>
            </a:r>
            <a:r>
              <a:rPr lang="zh-CN" altLang="zh-CN" sz="1800" dirty="0">
                <a:effectLst/>
                <a:ea typeface="宋体" panose="02010600030101010101" pitchFamily="2" charset="-122"/>
                <a:cs typeface="Times New Roman" panose="02020603050405020304" pitchFamily="18" charset="0"/>
              </a:rPr>
              <a:t>的相关性得分</a:t>
            </a:r>
            <a:endParaRPr lang="zh-CN" altLang="en-US" dirty="0"/>
          </a:p>
        </p:txBody>
      </p:sp>
      <p:pic>
        <p:nvPicPr>
          <p:cNvPr id="6" name="图片 5" descr="图片包含 图形用户界面&#10;&#10;描述已自动生成">
            <a:extLst>
              <a:ext uri="{FF2B5EF4-FFF2-40B4-BE49-F238E27FC236}">
                <a16:creationId xmlns:a16="http://schemas.microsoft.com/office/drawing/2014/main" id="{2B8DBEBC-1090-A319-00A8-6C03F83AEC80}"/>
              </a:ext>
            </a:extLst>
          </p:cNvPr>
          <p:cNvPicPr>
            <a:picLocks noChangeAspect="1"/>
          </p:cNvPicPr>
          <p:nvPr/>
        </p:nvPicPr>
        <p:blipFill>
          <a:blip r:embed="rId2"/>
          <a:stretch>
            <a:fillRect/>
          </a:stretch>
        </p:blipFill>
        <p:spPr>
          <a:xfrm>
            <a:off x="1043073" y="4177540"/>
            <a:ext cx="4146392" cy="708903"/>
          </a:xfrm>
          <a:prstGeom prst="rect">
            <a:avLst/>
          </a:prstGeom>
        </p:spPr>
      </p:pic>
      <p:pic>
        <p:nvPicPr>
          <p:cNvPr id="7" name="图片 6" descr="图片包含 文本&#10;&#10;描述已自动生成">
            <a:extLst>
              <a:ext uri="{FF2B5EF4-FFF2-40B4-BE49-F238E27FC236}">
                <a16:creationId xmlns:a16="http://schemas.microsoft.com/office/drawing/2014/main" id="{B9180EC4-A760-2843-5FD4-B4C61733F837}"/>
              </a:ext>
            </a:extLst>
          </p:cNvPr>
          <p:cNvPicPr>
            <a:picLocks noChangeAspect="1"/>
          </p:cNvPicPr>
          <p:nvPr/>
        </p:nvPicPr>
        <p:blipFill>
          <a:blip r:embed="rId3"/>
          <a:stretch>
            <a:fillRect/>
          </a:stretch>
        </p:blipFill>
        <p:spPr>
          <a:xfrm>
            <a:off x="5277422" y="4299665"/>
            <a:ext cx="2218468" cy="452070"/>
          </a:xfrm>
          <a:prstGeom prst="rect">
            <a:avLst/>
          </a:prstGeom>
        </p:spPr>
      </p:pic>
      <p:pic>
        <p:nvPicPr>
          <p:cNvPr id="8" name="图片 7" descr="文本, 信件&#10;&#10;描述已自动生成">
            <a:extLst>
              <a:ext uri="{FF2B5EF4-FFF2-40B4-BE49-F238E27FC236}">
                <a16:creationId xmlns:a16="http://schemas.microsoft.com/office/drawing/2014/main" id="{6AEC1540-36F3-F3A1-7EC7-BE0EC9E9A3C3}"/>
              </a:ext>
            </a:extLst>
          </p:cNvPr>
          <p:cNvPicPr>
            <a:picLocks noChangeAspect="1"/>
          </p:cNvPicPr>
          <p:nvPr/>
        </p:nvPicPr>
        <p:blipFill>
          <a:blip r:embed="rId4"/>
          <a:stretch>
            <a:fillRect/>
          </a:stretch>
        </p:blipFill>
        <p:spPr>
          <a:xfrm>
            <a:off x="8285798" y="3873555"/>
            <a:ext cx="2726690" cy="1304290"/>
          </a:xfrm>
          <a:prstGeom prst="rect">
            <a:avLst/>
          </a:prstGeom>
        </p:spPr>
      </p:pic>
    </p:spTree>
    <p:extLst>
      <p:ext uri="{BB962C8B-B14F-4D97-AF65-F5344CB8AC3E}">
        <p14:creationId xmlns:p14="http://schemas.microsoft.com/office/powerpoint/2010/main" val="2095410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五边形 46"/>
          <p:cNvSpPr/>
          <p:nvPr/>
        </p:nvSpPr>
        <p:spPr>
          <a:xfrm>
            <a:off x="85725" y="258763"/>
            <a:ext cx="765175" cy="487362"/>
          </a:xfrm>
          <a:prstGeom prst="homePlate">
            <a:avLst>
              <a:gd name="adj" fmla="val 29641"/>
            </a:avLst>
          </a:prstGeom>
          <a:solidFill>
            <a:schemeClr val="bg1"/>
          </a:solidFill>
          <a:ln w="9525">
            <a:noFill/>
          </a:ln>
        </p:spPr>
        <p:txBody>
          <a:bodyPr lIns="90170" tIns="46990" rIns="90170" bIns="46990"/>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00" name="五边形 46"/>
          <p:cNvSpPr/>
          <p:nvPr/>
        </p:nvSpPr>
        <p:spPr>
          <a:xfrm>
            <a:off x="0" y="258763"/>
            <a:ext cx="765175" cy="487362"/>
          </a:xfrm>
          <a:prstGeom prst="homePlate">
            <a:avLst>
              <a:gd name="adj" fmla="val 29641"/>
            </a:avLst>
          </a:prstGeom>
          <a:solidFill>
            <a:schemeClr val="bg2"/>
          </a:solidFill>
          <a:ln w="9525">
            <a:noFill/>
          </a:ln>
        </p:spPr>
        <p:txBody>
          <a:bodyPr lIns="90170" tIns="46990" rIns="90170" bIns="46990"/>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4103" name="TIMELINE"/>
          <p:cNvGrpSpPr/>
          <p:nvPr/>
        </p:nvGrpSpPr>
        <p:grpSpPr>
          <a:xfrm>
            <a:off x="9302750" y="6052128"/>
            <a:ext cx="1570038" cy="349250"/>
            <a:chOff x="0" y="0"/>
            <a:chExt cx="1775962" cy="424224"/>
          </a:xfrm>
        </p:grpSpPr>
        <p:sp>
          <p:nvSpPr>
            <p:cNvPr id="4171" name="Freeform 37"/>
            <p:cNvSpPr/>
            <p:nvPr/>
          </p:nvSpPr>
          <p:spPr>
            <a:xfrm>
              <a:off x="0" y="1520"/>
              <a:ext cx="217434" cy="422703"/>
            </a:xfrm>
            <a:custGeom>
              <a:avLst/>
              <a:gdLst>
                <a:gd name="txL" fmla="*/ 0 w 296"/>
                <a:gd name="txT" fmla="*/ 0 h 573"/>
                <a:gd name="txR" fmla="*/ 296 w 296"/>
                <a:gd name="txB" fmla="*/ 573 h 573"/>
              </a:gdLst>
              <a:ahLst/>
              <a:cxnLst>
                <a:cxn ang="0">
                  <a:pos x="217434" y="11066"/>
                </a:cxn>
                <a:cxn ang="0">
                  <a:pos x="206415" y="22869"/>
                </a:cxn>
                <a:cxn ang="0">
                  <a:pos x="122674" y="22869"/>
                </a:cxn>
                <a:cxn ang="0">
                  <a:pos x="120470" y="25820"/>
                </a:cxn>
                <a:cxn ang="0">
                  <a:pos x="120470" y="410900"/>
                </a:cxn>
                <a:cxn ang="0">
                  <a:pos x="109452" y="422703"/>
                </a:cxn>
                <a:cxn ang="0">
                  <a:pos x="97698" y="410900"/>
                </a:cxn>
                <a:cxn ang="0">
                  <a:pos x="97698" y="25820"/>
                </a:cxn>
                <a:cxn ang="0">
                  <a:pos x="94760" y="22869"/>
                </a:cxn>
                <a:cxn ang="0">
                  <a:pos x="11753" y="22869"/>
                </a:cxn>
                <a:cxn ang="0">
                  <a:pos x="0" y="11066"/>
                </a:cxn>
                <a:cxn ang="0">
                  <a:pos x="11753" y="0"/>
                </a:cxn>
                <a:cxn ang="0">
                  <a:pos x="206415" y="0"/>
                </a:cxn>
                <a:cxn ang="0">
                  <a:pos x="217434" y="11066"/>
                </a:cxn>
              </a:cxnLst>
              <a:rect l="txL" t="txT" r="txR" b="txB"/>
              <a:pathLst>
                <a:path w="296" h="573">
                  <a:moveTo>
                    <a:pt x="296" y="15"/>
                  </a:moveTo>
                  <a:cubicBezTo>
                    <a:pt x="296" y="26"/>
                    <a:pt x="291" y="31"/>
                    <a:pt x="281" y="31"/>
                  </a:cubicBezTo>
                  <a:cubicBezTo>
                    <a:pt x="167" y="31"/>
                    <a:pt x="167" y="31"/>
                    <a:pt x="167" y="31"/>
                  </a:cubicBezTo>
                  <a:cubicBezTo>
                    <a:pt x="165" y="31"/>
                    <a:pt x="164" y="32"/>
                    <a:pt x="164" y="35"/>
                  </a:cubicBezTo>
                  <a:cubicBezTo>
                    <a:pt x="164" y="557"/>
                    <a:pt x="164" y="557"/>
                    <a:pt x="164" y="557"/>
                  </a:cubicBezTo>
                  <a:cubicBezTo>
                    <a:pt x="164" y="567"/>
                    <a:pt x="159" y="573"/>
                    <a:pt x="149" y="573"/>
                  </a:cubicBezTo>
                  <a:cubicBezTo>
                    <a:pt x="138" y="573"/>
                    <a:pt x="133" y="567"/>
                    <a:pt x="133" y="557"/>
                  </a:cubicBezTo>
                  <a:cubicBezTo>
                    <a:pt x="133" y="35"/>
                    <a:pt x="133" y="35"/>
                    <a:pt x="133" y="35"/>
                  </a:cubicBezTo>
                  <a:cubicBezTo>
                    <a:pt x="133" y="32"/>
                    <a:pt x="132" y="31"/>
                    <a:pt x="129" y="31"/>
                  </a:cubicBezTo>
                  <a:cubicBezTo>
                    <a:pt x="16" y="31"/>
                    <a:pt x="16" y="31"/>
                    <a:pt x="16" y="31"/>
                  </a:cubicBezTo>
                  <a:cubicBezTo>
                    <a:pt x="5" y="31"/>
                    <a:pt x="0" y="26"/>
                    <a:pt x="0" y="15"/>
                  </a:cubicBezTo>
                  <a:cubicBezTo>
                    <a:pt x="0" y="5"/>
                    <a:pt x="5" y="0"/>
                    <a:pt x="16" y="0"/>
                  </a:cubicBezTo>
                  <a:cubicBezTo>
                    <a:pt x="281" y="0"/>
                    <a:pt x="281" y="0"/>
                    <a:pt x="281" y="0"/>
                  </a:cubicBezTo>
                  <a:cubicBezTo>
                    <a:pt x="291" y="0"/>
                    <a:pt x="296" y="5"/>
                    <a:pt x="296" y="15"/>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2" name="Freeform 38"/>
            <p:cNvSpPr/>
            <p:nvPr/>
          </p:nvSpPr>
          <p:spPr>
            <a:xfrm>
              <a:off x="275214" y="1520"/>
              <a:ext cx="22808" cy="422703"/>
            </a:xfrm>
            <a:custGeom>
              <a:avLst/>
              <a:gdLst>
                <a:gd name="txL" fmla="*/ 0 w 31"/>
                <a:gd name="txT" fmla="*/ 0 h 573"/>
                <a:gd name="txR" fmla="*/ 31 w 31"/>
                <a:gd name="txB" fmla="*/ 573 h 573"/>
              </a:gdLst>
              <a:ahLst/>
              <a:cxnLst>
                <a:cxn ang="0">
                  <a:pos x="22808" y="410900"/>
                </a:cxn>
                <a:cxn ang="0">
                  <a:pos x="11036" y="422703"/>
                </a:cxn>
                <a:cxn ang="0">
                  <a:pos x="0" y="410900"/>
                </a:cxn>
                <a:cxn ang="0">
                  <a:pos x="0" y="11066"/>
                </a:cxn>
                <a:cxn ang="0">
                  <a:pos x="11036" y="0"/>
                </a:cxn>
                <a:cxn ang="0">
                  <a:pos x="22808" y="11066"/>
                </a:cxn>
                <a:cxn ang="0">
                  <a:pos x="22808" y="410900"/>
                </a:cxn>
              </a:cxnLst>
              <a:rect l="txL" t="txT" r="txR" b="txB"/>
              <a:pathLst>
                <a:path w="31" h="573">
                  <a:moveTo>
                    <a:pt x="31" y="557"/>
                  </a:moveTo>
                  <a:cubicBezTo>
                    <a:pt x="31" y="567"/>
                    <a:pt x="25" y="573"/>
                    <a:pt x="15" y="573"/>
                  </a:cubicBezTo>
                  <a:cubicBezTo>
                    <a:pt x="5" y="573"/>
                    <a:pt x="0" y="567"/>
                    <a:pt x="0" y="557"/>
                  </a:cubicBezTo>
                  <a:cubicBezTo>
                    <a:pt x="0" y="15"/>
                    <a:pt x="0" y="15"/>
                    <a:pt x="0" y="15"/>
                  </a:cubicBezTo>
                  <a:cubicBezTo>
                    <a:pt x="0" y="5"/>
                    <a:pt x="5" y="0"/>
                    <a:pt x="15" y="0"/>
                  </a:cubicBezTo>
                  <a:cubicBezTo>
                    <a:pt x="25" y="0"/>
                    <a:pt x="31" y="5"/>
                    <a:pt x="31" y="15"/>
                  </a:cubicBezTo>
                  <a:lnTo>
                    <a:pt x="31" y="557"/>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3" name="Freeform 39"/>
            <p:cNvSpPr/>
            <p:nvPr/>
          </p:nvSpPr>
          <p:spPr>
            <a:xfrm>
              <a:off x="355800" y="0"/>
              <a:ext cx="302583" cy="424224"/>
            </a:xfrm>
            <a:custGeom>
              <a:avLst/>
              <a:gdLst>
                <a:gd name="txL" fmla="*/ 0 w 410"/>
                <a:gd name="txT" fmla="*/ 0 h 575"/>
                <a:gd name="txR" fmla="*/ 410 w 410"/>
                <a:gd name="txB" fmla="*/ 575 h 575"/>
              </a:gdLst>
              <a:ahLst/>
              <a:cxnLst>
                <a:cxn ang="0">
                  <a:pos x="302583" y="412420"/>
                </a:cxn>
                <a:cxn ang="0">
                  <a:pos x="291513" y="424224"/>
                </a:cxn>
                <a:cxn ang="0">
                  <a:pos x="280443" y="412420"/>
                </a:cxn>
                <a:cxn ang="0">
                  <a:pos x="280443" y="67876"/>
                </a:cxn>
                <a:cxn ang="0">
                  <a:pos x="278967" y="67138"/>
                </a:cxn>
                <a:cxn ang="0">
                  <a:pos x="277491" y="67876"/>
                </a:cxn>
                <a:cxn ang="0">
                  <a:pos x="161624" y="303228"/>
                </a:cxn>
                <a:cxn ang="0">
                  <a:pos x="151292" y="309868"/>
                </a:cxn>
                <a:cxn ang="0">
                  <a:pos x="140959" y="303228"/>
                </a:cxn>
                <a:cxn ang="0">
                  <a:pos x="25092" y="67876"/>
                </a:cxn>
                <a:cxn ang="0">
                  <a:pos x="24354" y="67138"/>
                </a:cxn>
                <a:cxn ang="0">
                  <a:pos x="22878" y="67876"/>
                </a:cxn>
                <a:cxn ang="0">
                  <a:pos x="22878" y="412420"/>
                </a:cxn>
                <a:cxn ang="0">
                  <a:pos x="11808" y="424224"/>
                </a:cxn>
                <a:cxn ang="0">
                  <a:pos x="0" y="412420"/>
                </a:cxn>
                <a:cxn ang="0">
                  <a:pos x="0" y="12542"/>
                </a:cxn>
                <a:cxn ang="0">
                  <a:pos x="8856" y="1476"/>
                </a:cxn>
                <a:cxn ang="0">
                  <a:pos x="22140" y="8853"/>
                </a:cxn>
                <a:cxn ang="0">
                  <a:pos x="149815" y="270028"/>
                </a:cxn>
                <a:cxn ang="0">
                  <a:pos x="152768" y="270028"/>
                </a:cxn>
                <a:cxn ang="0">
                  <a:pos x="281181" y="8853"/>
                </a:cxn>
                <a:cxn ang="0">
                  <a:pos x="293727" y="1476"/>
                </a:cxn>
                <a:cxn ang="0">
                  <a:pos x="302583" y="12542"/>
                </a:cxn>
                <a:cxn ang="0">
                  <a:pos x="302583" y="412420"/>
                </a:cxn>
              </a:cxnLst>
              <a:rect l="txL" t="txT" r="txR" b="txB"/>
              <a:pathLst>
                <a:path w="410" h="575">
                  <a:moveTo>
                    <a:pt x="410" y="559"/>
                  </a:moveTo>
                  <a:cubicBezTo>
                    <a:pt x="410" y="569"/>
                    <a:pt x="405" y="575"/>
                    <a:pt x="395" y="575"/>
                  </a:cubicBezTo>
                  <a:cubicBezTo>
                    <a:pt x="385" y="575"/>
                    <a:pt x="380" y="569"/>
                    <a:pt x="380" y="559"/>
                  </a:cubicBezTo>
                  <a:cubicBezTo>
                    <a:pt x="380" y="92"/>
                    <a:pt x="380" y="92"/>
                    <a:pt x="380" y="92"/>
                  </a:cubicBezTo>
                  <a:cubicBezTo>
                    <a:pt x="380" y="92"/>
                    <a:pt x="379" y="91"/>
                    <a:pt x="378" y="91"/>
                  </a:cubicBezTo>
                  <a:cubicBezTo>
                    <a:pt x="377" y="91"/>
                    <a:pt x="376" y="91"/>
                    <a:pt x="376" y="92"/>
                  </a:cubicBezTo>
                  <a:cubicBezTo>
                    <a:pt x="219" y="411"/>
                    <a:pt x="219" y="411"/>
                    <a:pt x="219" y="411"/>
                  </a:cubicBezTo>
                  <a:cubicBezTo>
                    <a:pt x="216" y="417"/>
                    <a:pt x="211" y="420"/>
                    <a:pt x="205" y="420"/>
                  </a:cubicBezTo>
                  <a:cubicBezTo>
                    <a:pt x="199" y="420"/>
                    <a:pt x="194" y="417"/>
                    <a:pt x="191" y="411"/>
                  </a:cubicBezTo>
                  <a:cubicBezTo>
                    <a:pt x="34" y="92"/>
                    <a:pt x="34" y="92"/>
                    <a:pt x="34" y="92"/>
                  </a:cubicBezTo>
                  <a:cubicBezTo>
                    <a:pt x="34" y="91"/>
                    <a:pt x="33" y="91"/>
                    <a:pt x="33" y="91"/>
                  </a:cubicBezTo>
                  <a:cubicBezTo>
                    <a:pt x="31" y="91"/>
                    <a:pt x="31" y="92"/>
                    <a:pt x="31" y="92"/>
                  </a:cubicBezTo>
                  <a:cubicBezTo>
                    <a:pt x="31" y="559"/>
                    <a:pt x="31" y="559"/>
                    <a:pt x="31" y="559"/>
                  </a:cubicBezTo>
                  <a:cubicBezTo>
                    <a:pt x="31" y="569"/>
                    <a:pt x="26" y="575"/>
                    <a:pt x="16" y="575"/>
                  </a:cubicBezTo>
                  <a:cubicBezTo>
                    <a:pt x="5" y="575"/>
                    <a:pt x="0" y="569"/>
                    <a:pt x="0" y="559"/>
                  </a:cubicBezTo>
                  <a:cubicBezTo>
                    <a:pt x="0" y="17"/>
                    <a:pt x="0" y="17"/>
                    <a:pt x="0" y="17"/>
                  </a:cubicBezTo>
                  <a:cubicBezTo>
                    <a:pt x="0" y="9"/>
                    <a:pt x="4" y="4"/>
                    <a:pt x="12" y="2"/>
                  </a:cubicBezTo>
                  <a:cubicBezTo>
                    <a:pt x="20" y="0"/>
                    <a:pt x="26" y="4"/>
                    <a:pt x="30" y="12"/>
                  </a:cubicBezTo>
                  <a:cubicBezTo>
                    <a:pt x="203" y="366"/>
                    <a:pt x="203" y="366"/>
                    <a:pt x="203" y="366"/>
                  </a:cubicBezTo>
                  <a:cubicBezTo>
                    <a:pt x="204" y="368"/>
                    <a:pt x="206" y="368"/>
                    <a:pt x="207" y="366"/>
                  </a:cubicBezTo>
                  <a:cubicBezTo>
                    <a:pt x="381" y="12"/>
                    <a:pt x="381" y="12"/>
                    <a:pt x="381" y="12"/>
                  </a:cubicBezTo>
                  <a:cubicBezTo>
                    <a:pt x="385" y="4"/>
                    <a:pt x="390" y="0"/>
                    <a:pt x="398" y="2"/>
                  </a:cubicBezTo>
                  <a:cubicBezTo>
                    <a:pt x="406" y="4"/>
                    <a:pt x="410" y="9"/>
                    <a:pt x="410" y="17"/>
                  </a:cubicBezTo>
                  <a:lnTo>
                    <a:pt x="410" y="559"/>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4" name="Freeform 40"/>
            <p:cNvSpPr/>
            <p:nvPr/>
          </p:nvSpPr>
          <p:spPr>
            <a:xfrm>
              <a:off x="717683" y="1520"/>
              <a:ext cx="194626" cy="422703"/>
            </a:xfrm>
            <a:custGeom>
              <a:avLst/>
              <a:gdLst>
                <a:gd name="txL" fmla="*/ 0 w 265"/>
                <a:gd name="txT" fmla="*/ 0 h 573"/>
                <a:gd name="txR" fmla="*/ 265 w 265"/>
                <a:gd name="txB" fmla="*/ 573 h 573"/>
              </a:gdLst>
              <a:ahLst/>
              <a:cxnLst>
                <a:cxn ang="0">
                  <a:pos x="194626" y="410900"/>
                </a:cxn>
                <a:cxn ang="0">
                  <a:pos x="182875" y="422703"/>
                </a:cxn>
                <a:cxn ang="0">
                  <a:pos x="11751" y="422703"/>
                </a:cxn>
                <a:cxn ang="0">
                  <a:pos x="0" y="410900"/>
                </a:cxn>
                <a:cxn ang="0">
                  <a:pos x="0" y="11066"/>
                </a:cxn>
                <a:cxn ang="0">
                  <a:pos x="11751" y="0"/>
                </a:cxn>
                <a:cxn ang="0">
                  <a:pos x="182875" y="0"/>
                </a:cxn>
                <a:cxn ang="0">
                  <a:pos x="194626" y="11066"/>
                </a:cxn>
                <a:cxn ang="0">
                  <a:pos x="182875" y="22869"/>
                </a:cxn>
                <a:cxn ang="0">
                  <a:pos x="24971" y="22869"/>
                </a:cxn>
                <a:cxn ang="0">
                  <a:pos x="22033" y="25820"/>
                </a:cxn>
                <a:cxn ang="0">
                  <a:pos x="22033" y="196229"/>
                </a:cxn>
                <a:cxn ang="0">
                  <a:pos x="24971" y="199917"/>
                </a:cxn>
                <a:cxn ang="0">
                  <a:pos x="160107" y="199917"/>
                </a:cxn>
                <a:cxn ang="0">
                  <a:pos x="171858" y="210983"/>
                </a:cxn>
                <a:cxn ang="0">
                  <a:pos x="160107" y="222786"/>
                </a:cxn>
                <a:cxn ang="0">
                  <a:pos x="24971" y="222786"/>
                </a:cxn>
                <a:cxn ang="0">
                  <a:pos x="22033" y="224999"/>
                </a:cxn>
                <a:cxn ang="0">
                  <a:pos x="22033" y="396883"/>
                </a:cxn>
                <a:cxn ang="0">
                  <a:pos x="24971" y="399834"/>
                </a:cxn>
                <a:cxn ang="0">
                  <a:pos x="182875" y="399834"/>
                </a:cxn>
                <a:cxn ang="0">
                  <a:pos x="194626" y="410900"/>
                </a:cxn>
              </a:cxnLst>
              <a:rect l="txL" t="txT" r="txR" b="txB"/>
              <a:pathLst>
                <a:path w="265" h="573">
                  <a:moveTo>
                    <a:pt x="265" y="557"/>
                  </a:moveTo>
                  <a:cubicBezTo>
                    <a:pt x="265" y="568"/>
                    <a:pt x="260" y="573"/>
                    <a:pt x="249" y="573"/>
                  </a:cubicBezTo>
                  <a:cubicBezTo>
                    <a:pt x="16" y="573"/>
                    <a:pt x="16" y="573"/>
                    <a:pt x="16" y="573"/>
                  </a:cubicBezTo>
                  <a:cubicBezTo>
                    <a:pt x="5" y="573"/>
                    <a:pt x="0" y="567"/>
                    <a:pt x="0" y="557"/>
                  </a:cubicBezTo>
                  <a:cubicBezTo>
                    <a:pt x="0" y="15"/>
                    <a:pt x="0" y="15"/>
                    <a:pt x="0" y="15"/>
                  </a:cubicBezTo>
                  <a:cubicBezTo>
                    <a:pt x="0" y="5"/>
                    <a:pt x="5" y="0"/>
                    <a:pt x="16" y="0"/>
                  </a:cubicBezTo>
                  <a:cubicBezTo>
                    <a:pt x="249" y="0"/>
                    <a:pt x="249" y="0"/>
                    <a:pt x="249" y="0"/>
                  </a:cubicBezTo>
                  <a:cubicBezTo>
                    <a:pt x="260" y="0"/>
                    <a:pt x="265" y="5"/>
                    <a:pt x="265" y="15"/>
                  </a:cubicBezTo>
                  <a:cubicBezTo>
                    <a:pt x="265" y="26"/>
                    <a:pt x="260" y="31"/>
                    <a:pt x="249" y="31"/>
                  </a:cubicBezTo>
                  <a:cubicBezTo>
                    <a:pt x="34" y="31"/>
                    <a:pt x="34" y="31"/>
                    <a:pt x="34" y="31"/>
                  </a:cubicBezTo>
                  <a:cubicBezTo>
                    <a:pt x="32" y="31"/>
                    <a:pt x="30" y="32"/>
                    <a:pt x="30" y="35"/>
                  </a:cubicBezTo>
                  <a:cubicBezTo>
                    <a:pt x="30" y="266"/>
                    <a:pt x="30" y="266"/>
                    <a:pt x="30" y="266"/>
                  </a:cubicBezTo>
                  <a:cubicBezTo>
                    <a:pt x="30" y="269"/>
                    <a:pt x="32" y="271"/>
                    <a:pt x="34" y="271"/>
                  </a:cubicBezTo>
                  <a:cubicBezTo>
                    <a:pt x="218" y="271"/>
                    <a:pt x="218" y="271"/>
                    <a:pt x="218" y="271"/>
                  </a:cubicBezTo>
                  <a:cubicBezTo>
                    <a:pt x="228" y="271"/>
                    <a:pt x="234" y="276"/>
                    <a:pt x="234" y="286"/>
                  </a:cubicBezTo>
                  <a:cubicBezTo>
                    <a:pt x="234" y="296"/>
                    <a:pt x="228" y="302"/>
                    <a:pt x="218" y="302"/>
                  </a:cubicBezTo>
                  <a:cubicBezTo>
                    <a:pt x="34" y="302"/>
                    <a:pt x="34" y="302"/>
                    <a:pt x="34" y="302"/>
                  </a:cubicBezTo>
                  <a:cubicBezTo>
                    <a:pt x="32" y="302"/>
                    <a:pt x="30" y="303"/>
                    <a:pt x="30" y="305"/>
                  </a:cubicBezTo>
                  <a:cubicBezTo>
                    <a:pt x="30" y="538"/>
                    <a:pt x="30" y="538"/>
                    <a:pt x="30" y="538"/>
                  </a:cubicBezTo>
                  <a:cubicBezTo>
                    <a:pt x="30" y="540"/>
                    <a:pt x="32" y="542"/>
                    <a:pt x="34" y="542"/>
                  </a:cubicBezTo>
                  <a:cubicBezTo>
                    <a:pt x="249" y="542"/>
                    <a:pt x="249" y="542"/>
                    <a:pt x="249" y="542"/>
                  </a:cubicBezTo>
                  <a:cubicBezTo>
                    <a:pt x="260" y="542"/>
                    <a:pt x="265" y="547"/>
                    <a:pt x="265" y="557"/>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5" name="Freeform 41"/>
            <p:cNvSpPr/>
            <p:nvPr/>
          </p:nvSpPr>
          <p:spPr>
            <a:xfrm>
              <a:off x="970088" y="1520"/>
              <a:ext cx="194626" cy="422703"/>
            </a:xfrm>
            <a:custGeom>
              <a:avLst/>
              <a:gdLst>
                <a:gd name="txL" fmla="*/ 0 w 265"/>
                <a:gd name="txT" fmla="*/ 0 h 573"/>
                <a:gd name="txR" fmla="*/ 265 w 265"/>
                <a:gd name="txB" fmla="*/ 573 h 573"/>
              </a:gdLst>
              <a:ahLst/>
              <a:cxnLst>
                <a:cxn ang="0">
                  <a:pos x="194626" y="410900"/>
                </a:cxn>
                <a:cxn ang="0">
                  <a:pos x="182875" y="422703"/>
                </a:cxn>
                <a:cxn ang="0">
                  <a:pos x="11751" y="422703"/>
                </a:cxn>
                <a:cxn ang="0">
                  <a:pos x="0" y="410900"/>
                </a:cxn>
                <a:cxn ang="0">
                  <a:pos x="0" y="11066"/>
                </a:cxn>
                <a:cxn ang="0">
                  <a:pos x="11017" y="0"/>
                </a:cxn>
                <a:cxn ang="0">
                  <a:pos x="22033" y="11066"/>
                </a:cxn>
                <a:cxn ang="0">
                  <a:pos x="22033" y="396883"/>
                </a:cxn>
                <a:cxn ang="0">
                  <a:pos x="24971" y="399834"/>
                </a:cxn>
                <a:cxn ang="0">
                  <a:pos x="182875" y="399834"/>
                </a:cxn>
                <a:cxn ang="0">
                  <a:pos x="194626" y="410900"/>
                </a:cxn>
              </a:cxnLst>
              <a:rect l="txL" t="txT" r="txR" b="txB"/>
              <a:pathLst>
                <a:path w="265" h="573">
                  <a:moveTo>
                    <a:pt x="265" y="557"/>
                  </a:moveTo>
                  <a:cubicBezTo>
                    <a:pt x="265" y="568"/>
                    <a:pt x="260" y="573"/>
                    <a:pt x="249" y="573"/>
                  </a:cubicBezTo>
                  <a:cubicBezTo>
                    <a:pt x="16" y="573"/>
                    <a:pt x="16" y="573"/>
                    <a:pt x="16" y="573"/>
                  </a:cubicBezTo>
                  <a:cubicBezTo>
                    <a:pt x="5" y="573"/>
                    <a:pt x="0" y="567"/>
                    <a:pt x="0" y="557"/>
                  </a:cubicBezTo>
                  <a:cubicBezTo>
                    <a:pt x="0" y="15"/>
                    <a:pt x="0" y="15"/>
                    <a:pt x="0" y="15"/>
                  </a:cubicBezTo>
                  <a:cubicBezTo>
                    <a:pt x="0" y="5"/>
                    <a:pt x="5" y="0"/>
                    <a:pt x="15" y="0"/>
                  </a:cubicBezTo>
                  <a:cubicBezTo>
                    <a:pt x="25" y="0"/>
                    <a:pt x="30" y="5"/>
                    <a:pt x="30" y="15"/>
                  </a:cubicBezTo>
                  <a:cubicBezTo>
                    <a:pt x="30" y="538"/>
                    <a:pt x="30" y="538"/>
                    <a:pt x="30" y="538"/>
                  </a:cubicBezTo>
                  <a:cubicBezTo>
                    <a:pt x="30" y="540"/>
                    <a:pt x="32" y="542"/>
                    <a:pt x="34" y="542"/>
                  </a:cubicBezTo>
                  <a:cubicBezTo>
                    <a:pt x="249" y="542"/>
                    <a:pt x="249" y="542"/>
                    <a:pt x="249" y="542"/>
                  </a:cubicBezTo>
                  <a:cubicBezTo>
                    <a:pt x="260" y="542"/>
                    <a:pt x="265" y="547"/>
                    <a:pt x="265" y="557"/>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6" name="Freeform 42"/>
            <p:cNvSpPr/>
            <p:nvPr/>
          </p:nvSpPr>
          <p:spPr>
            <a:xfrm>
              <a:off x="1222494" y="1520"/>
              <a:ext cx="22808" cy="422703"/>
            </a:xfrm>
            <a:custGeom>
              <a:avLst/>
              <a:gdLst>
                <a:gd name="txL" fmla="*/ 0 w 31"/>
                <a:gd name="txT" fmla="*/ 0 h 573"/>
                <a:gd name="txR" fmla="*/ 31 w 31"/>
                <a:gd name="txB" fmla="*/ 573 h 573"/>
              </a:gdLst>
              <a:ahLst/>
              <a:cxnLst>
                <a:cxn ang="0">
                  <a:pos x="22808" y="410900"/>
                </a:cxn>
                <a:cxn ang="0">
                  <a:pos x="11036" y="422703"/>
                </a:cxn>
                <a:cxn ang="0">
                  <a:pos x="0" y="410900"/>
                </a:cxn>
                <a:cxn ang="0">
                  <a:pos x="0" y="11066"/>
                </a:cxn>
                <a:cxn ang="0">
                  <a:pos x="11036" y="0"/>
                </a:cxn>
                <a:cxn ang="0">
                  <a:pos x="22808" y="11066"/>
                </a:cxn>
                <a:cxn ang="0">
                  <a:pos x="22808" y="410900"/>
                </a:cxn>
              </a:cxnLst>
              <a:rect l="txL" t="txT" r="txR" b="txB"/>
              <a:pathLst>
                <a:path w="31" h="573">
                  <a:moveTo>
                    <a:pt x="31" y="557"/>
                  </a:moveTo>
                  <a:cubicBezTo>
                    <a:pt x="31" y="567"/>
                    <a:pt x="25" y="573"/>
                    <a:pt x="15" y="573"/>
                  </a:cubicBezTo>
                  <a:cubicBezTo>
                    <a:pt x="5" y="573"/>
                    <a:pt x="0" y="567"/>
                    <a:pt x="0" y="557"/>
                  </a:cubicBezTo>
                  <a:cubicBezTo>
                    <a:pt x="0" y="15"/>
                    <a:pt x="0" y="15"/>
                    <a:pt x="0" y="15"/>
                  </a:cubicBezTo>
                  <a:cubicBezTo>
                    <a:pt x="0" y="5"/>
                    <a:pt x="5" y="0"/>
                    <a:pt x="15" y="0"/>
                  </a:cubicBezTo>
                  <a:cubicBezTo>
                    <a:pt x="25" y="0"/>
                    <a:pt x="31" y="5"/>
                    <a:pt x="31" y="15"/>
                  </a:cubicBezTo>
                  <a:lnTo>
                    <a:pt x="31" y="557"/>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7" name="Freeform 43"/>
            <p:cNvSpPr/>
            <p:nvPr/>
          </p:nvSpPr>
          <p:spPr>
            <a:xfrm>
              <a:off x="1303082" y="0"/>
              <a:ext cx="218954" cy="424224"/>
            </a:xfrm>
            <a:custGeom>
              <a:avLst/>
              <a:gdLst>
                <a:gd name="txL" fmla="*/ 0 w 296"/>
                <a:gd name="txT" fmla="*/ 0 h 576"/>
                <a:gd name="txR" fmla="*/ 296 w 296"/>
                <a:gd name="txB" fmla="*/ 576 h 576"/>
              </a:gdLst>
              <a:ahLst/>
              <a:cxnLst>
                <a:cxn ang="0">
                  <a:pos x="218954" y="412440"/>
                </a:cxn>
                <a:cxn ang="0">
                  <a:pos x="210077" y="423488"/>
                </a:cxn>
                <a:cxn ang="0">
                  <a:pos x="197502" y="416123"/>
                </a:cxn>
                <a:cxn ang="0">
                  <a:pos x="25890" y="67758"/>
                </a:cxn>
                <a:cxn ang="0">
                  <a:pos x="23671" y="67022"/>
                </a:cxn>
                <a:cxn ang="0">
                  <a:pos x="22931" y="67758"/>
                </a:cxn>
                <a:cxn ang="0">
                  <a:pos x="22931" y="411704"/>
                </a:cxn>
                <a:cxn ang="0">
                  <a:pos x="11096" y="423488"/>
                </a:cxn>
                <a:cxn ang="0">
                  <a:pos x="0" y="411704"/>
                </a:cxn>
                <a:cxn ang="0">
                  <a:pos x="0" y="12521"/>
                </a:cxn>
                <a:cxn ang="0">
                  <a:pos x="8877" y="1473"/>
                </a:cxn>
                <a:cxn ang="0">
                  <a:pos x="22191" y="8102"/>
                </a:cxn>
                <a:cxn ang="0">
                  <a:pos x="193804" y="357203"/>
                </a:cxn>
                <a:cxn ang="0">
                  <a:pos x="196023" y="357203"/>
                </a:cxn>
                <a:cxn ang="0">
                  <a:pos x="196763" y="356466"/>
                </a:cxn>
                <a:cxn ang="0">
                  <a:pos x="196763" y="12521"/>
                </a:cxn>
                <a:cxn ang="0">
                  <a:pos x="207858" y="1473"/>
                </a:cxn>
                <a:cxn ang="0">
                  <a:pos x="218954" y="12521"/>
                </a:cxn>
                <a:cxn ang="0">
                  <a:pos x="218954" y="412440"/>
                </a:cxn>
              </a:cxnLst>
              <a:rect l="txL" t="txT" r="txR" b="txB"/>
              <a:pathLst>
                <a:path w="296" h="576">
                  <a:moveTo>
                    <a:pt x="296" y="560"/>
                  </a:moveTo>
                  <a:cubicBezTo>
                    <a:pt x="296" y="568"/>
                    <a:pt x="292" y="573"/>
                    <a:pt x="284" y="575"/>
                  </a:cubicBezTo>
                  <a:cubicBezTo>
                    <a:pt x="277" y="576"/>
                    <a:pt x="271" y="573"/>
                    <a:pt x="267" y="565"/>
                  </a:cubicBezTo>
                  <a:cubicBezTo>
                    <a:pt x="35" y="92"/>
                    <a:pt x="35" y="92"/>
                    <a:pt x="35" y="92"/>
                  </a:cubicBezTo>
                  <a:cubicBezTo>
                    <a:pt x="34" y="91"/>
                    <a:pt x="33" y="91"/>
                    <a:pt x="32" y="91"/>
                  </a:cubicBezTo>
                  <a:cubicBezTo>
                    <a:pt x="31" y="91"/>
                    <a:pt x="31" y="92"/>
                    <a:pt x="31" y="92"/>
                  </a:cubicBezTo>
                  <a:cubicBezTo>
                    <a:pt x="31" y="559"/>
                    <a:pt x="31" y="559"/>
                    <a:pt x="31" y="559"/>
                  </a:cubicBezTo>
                  <a:cubicBezTo>
                    <a:pt x="31" y="569"/>
                    <a:pt x="25" y="575"/>
                    <a:pt x="15" y="575"/>
                  </a:cubicBezTo>
                  <a:cubicBezTo>
                    <a:pt x="5" y="575"/>
                    <a:pt x="0" y="569"/>
                    <a:pt x="0" y="559"/>
                  </a:cubicBezTo>
                  <a:cubicBezTo>
                    <a:pt x="0" y="17"/>
                    <a:pt x="0" y="17"/>
                    <a:pt x="0" y="17"/>
                  </a:cubicBezTo>
                  <a:cubicBezTo>
                    <a:pt x="0" y="9"/>
                    <a:pt x="4" y="4"/>
                    <a:pt x="12" y="2"/>
                  </a:cubicBezTo>
                  <a:cubicBezTo>
                    <a:pt x="20" y="0"/>
                    <a:pt x="26" y="3"/>
                    <a:pt x="30" y="11"/>
                  </a:cubicBezTo>
                  <a:cubicBezTo>
                    <a:pt x="262" y="485"/>
                    <a:pt x="262" y="485"/>
                    <a:pt x="262" y="485"/>
                  </a:cubicBezTo>
                  <a:cubicBezTo>
                    <a:pt x="262" y="486"/>
                    <a:pt x="263" y="486"/>
                    <a:pt x="265" y="485"/>
                  </a:cubicBezTo>
                  <a:cubicBezTo>
                    <a:pt x="265" y="485"/>
                    <a:pt x="266" y="485"/>
                    <a:pt x="266" y="484"/>
                  </a:cubicBezTo>
                  <a:cubicBezTo>
                    <a:pt x="266" y="17"/>
                    <a:pt x="266" y="17"/>
                    <a:pt x="266" y="17"/>
                  </a:cubicBezTo>
                  <a:cubicBezTo>
                    <a:pt x="266" y="7"/>
                    <a:pt x="271" y="2"/>
                    <a:pt x="281" y="2"/>
                  </a:cubicBezTo>
                  <a:cubicBezTo>
                    <a:pt x="291" y="2"/>
                    <a:pt x="296" y="7"/>
                    <a:pt x="296" y="17"/>
                  </a:cubicBezTo>
                  <a:lnTo>
                    <a:pt x="296" y="560"/>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8" name="Freeform 44"/>
            <p:cNvSpPr/>
            <p:nvPr/>
          </p:nvSpPr>
          <p:spPr>
            <a:xfrm>
              <a:off x="1579815" y="1520"/>
              <a:ext cx="196147" cy="422703"/>
            </a:xfrm>
            <a:custGeom>
              <a:avLst/>
              <a:gdLst>
                <a:gd name="txL" fmla="*/ 0 w 266"/>
                <a:gd name="txT" fmla="*/ 0 h 573"/>
                <a:gd name="txR" fmla="*/ 266 w 266"/>
                <a:gd name="txB" fmla="*/ 573 h 573"/>
              </a:gdLst>
              <a:ahLst/>
              <a:cxnLst>
                <a:cxn ang="0">
                  <a:pos x="196147" y="410900"/>
                </a:cxn>
                <a:cxn ang="0">
                  <a:pos x="184349" y="422703"/>
                </a:cxn>
                <a:cxn ang="0">
                  <a:pos x="11798" y="422703"/>
                </a:cxn>
                <a:cxn ang="0">
                  <a:pos x="0" y="410900"/>
                </a:cxn>
                <a:cxn ang="0">
                  <a:pos x="0" y="11066"/>
                </a:cxn>
                <a:cxn ang="0">
                  <a:pos x="11798" y="0"/>
                </a:cxn>
                <a:cxn ang="0">
                  <a:pos x="184349" y="0"/>
                </a:cxn>
                <a:cxn ang="0">
                  <a:pos x="196147" y="11066"/>
                </a:cxn>
                <a:cxn ang="0">
                  <a:pos x="184349" y="22869"/>
                </a:cxn>
                <a:cxn ang="0">
                  <a:pos x="25809" y="22869"/>
                </a:cxn>
                <a:cxn ang="0">
                  <a:pos x="22859" y="25820"/>
                </a:cxn>
                <a:cxn ang="0">
                  <a:pos x="22859" y="196229"/>
                </a:cxn>
                <a:cxn ang="0">
                  <a:pos x="25809" y="199917"/>
                </a:cxn>
                <a:cxn ang="0">
                  <a:pos x="161489" y="199917"/>
                </a:cxn>
                <a:cxn ang="0">
                  <a:pos x="172550" y="210983"/>
                </a:cxn>
                <a:cxn ang="0">
                  <a:pos x="161489" y="222786"/>
                </a:cxn>
                <a:cxn ang="0">
                  <a:pos x="25809" y="222786"/>
                </a:cxn>
                <a:cxn ang="0">
                  <a:pos x="22859" y="224999"/>
                </a:cxn>
                <a:cxn ang="0">
                  <a:pos x="22859" y="396883"/>
                </a:cxn>
                <a:cxn ang="0">
                  <a:pos x="25809" y="399834"/>
                </a:cxn>
                <a:cxn ang="0">
                  <a:pos x="184349" y="399834"/>
                </a:cxn>
                <a:cxn ang="0">
                  <a:pos x="196147" y="410900"/>
                </a:cxn>
              </a:cxnLst>
              <a:rect l="txL" t="txT" r="txR" b="txB"/>
              <a:pathLst>
                <a:path w="266" h="573">
                  <a:moveTo>
                    <a:pt x="266" y="557"/>
                  </a:moveTo>
                  <a:cubicBezTo>
                    <a:pt x="266" y="568"/>
                    <a:pt x="260" y="573"/>
                    <a:pt x="250" y="573"/>
                  </a:cubicBezTo>
                  <a:cubicBezTo>
                    <a:pt x="16" y="573"/>
                    <a:pt x="16" y="573"/>
                    <a:pt x="16" y="573"/>
                  </a:cubicBezTo>
                  <a:cubicBezTo>
                    <a:pt x="6" y="573"/>
                    <a:pt x="0" y="567"/>
                    <a:pt x="0" y="557"/>
                  </a:cubicBezTo>
                  <a:cubicBezTo>
                    <a:pt x="0" y="15"/>
                    <a:pt x="0" y="15"/>
                    <a:pt x="0" y="15"/>
                  </a:cubicBezTo>
                  <a:cubicBezTo>
                    <a:pt x="0" y="5"/>
                    <a:pt x="6" y="0"/>
                    <a:pt x="16" y="0"/>
                  </a:cubicBezTo>
                  <a:cubicBezTo>
                    <a:pt x="250" y="0"/>
                    <a:pt x="250" y="0"/>
                    <a:pt x="250" y="0"/>
                  </a:cubicBezTo>
                  <a:cubicBezTo>
                    <a:pt x="260" y="0"/>
                    <a:pt x="266" y="5"/>
                    <a:pt x="266" y="15"/>
                  </a:cubicBezTo>
                  <a:cubicBezTo>
                    <a:pt x="266" y="26"/>
                    <a:pt x="260" y="31"/>
                    <a:pt x="250" y="31"/>
                  </a:cubicBezTo>
                  <a:cubicBezTo>
                    <a:pt x="35" y="31"/>
                    <a:pt x="35" y="31"/>
                    <a:pt x="35" y="31"/>
                  </a:cubicBezTo>
                  <a:cubicBezTo>
                    <a:pt x="32" y="31"/>
                    <a:pt x="31" y="32"/>
                    <a:pt x="31" y="35"/>
                  </a:cubicBezTo>
                  <a:cubicBezTo>
                    <a:pt x="31" y="266"/>
                    <a:pt x="31" y="266"/>
                    <a:pt x="31" y="266"/>
                  </a:cubicBezTo>
                  <a:cubicBezTo>
                    <a:pt x="31" y="269"/>
                    <a:pt x="32" y="271"/>
                    <a:pt x="35" y="271"/>
                  </a:cubicBezTo>
                  <a:cubicBezTo>
                    <a:pt x="219" y="271"/>
                    <a:pt x="219" y="271"/>
                    <a:pt x="219" y="271"/>
                  </a:cubicBezTo>
                  <a:cubicBezTo>
                    <a:pt x="229" y="271"/>
                    <a:pt x="234" y="276"/>
                    <a:pt x="234" y="286"/>
                  </a:cubicBezTo>
                  <a:cubicBezTo>
                    <a:pt x="234" y="296"/>
                    <a:pt x="229" y="302"/>
                    <a:pt x="219" y="302"/>
                  </a:cubicBezTo>
                  <a:cubicBezTo>
                    <a:pt x="35" y="302"/>
                    <a:pt x="35" y="302"/>
                    <a:pt x="35" y="302"/>
                  </a:cubicBezTo>
                  <a:cubicBezTo>
                    <a:pt x="32" y="302"/>
                    <a:pt x="31" y="303"/>
                    <a:pt x="31" y="305"/>
                  </a:cubicBezTo>
                  <a:cubicBezTo>
                    <a:pt x="31" y="538"/>
                    <a:pt x="31" y="538"/>
                    <a:pt x="31" y="538"/>
                  </a:cubicBezTo>
                  <a:cubicBezTo>
                    <a:pt x="31" y="540"/>
                    <a:pt x="32" y="542"/>
                    <a:pt x="35" y="542"/>
                  </a:cubicBezTo>
                  <a:cubicBezTo>
                    <a:pt x="250" y="542"/>
                    <a:pt x="250" y="542"/>
                    <a:pt x="250" y="542"/>
                  </a:cubicBezTo>
                  <a:cubicBezTo>
                    <a:pt x="260" y="542"/>
                    <a:pt x="266" y="547"/>
                    <a:pt x="266" y="557"/>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grpSp>
      <p:grpSp>
        <p:nvGrpSpPr>
          <p:cNvPr id="4104" name="INFO"/>
          <p:cNvGrpSpPr/>
          <p:nvPr/>
        </p:nvGrpSpPr>
        <p:grpSpPr>
          <a:xfrm>
            <a:off x="9386888" y="6461703"/>
            <a:ext cx="1484312" cy="211138"/>
            <a:chOff x="0" y="0"/>
            <a:chExt cx="1677127" cy="256967"/>
          </a:xfrm>
        </p:grpSpPr>
        <p:sp>
          <p:nvSpPr>
            <p:cNvPr id="4159" name="Freeform 45"/>
            <p:cNvSpPr/>
            <p:nvPr/>
          </p:nvSpPr>
          <p:spPr>
            <a:xfrm>
              <a:off x="0" y="0"/>
              <a:ext cx="7603" cy="255446"/>
            </a:xfrm>
            <a:custGeom>
              <a:avLst/>
              <a:gdLst>
                <a:gd name="txL" fmla="*/ 0 w 10"/>
                <a:gd name="txT" fmla="*/ 0 h 347"/>
                <a:gd name="txR" fmla="*/ 10 w 10"/>
                <a:gd name="txB" fmla="*/ 347 h 347"/>
              </a:gdLst>
              <a:ahLst/>
              <a:cxnLst>
                <a:cxn ang="0">
                  <a:pos x="7603" y="251765"/>
                </a:cxn>
                <a:cxn ang="0">
                  <a:pos x="3802" y="255446"/>
                </a:cxn>
                <a:cxn ang="0">
                  <a:pos x="0" y="251765"/>
                </a:cxn>
                <a:cxn ang="0">
                  <a:pos x="0" y="3681"/>
                </a:cxn>
                <a:cxn ang="0">
                  <a:pos x="3802" y="0"/>
                </a:cxn>
                <a:cxn ang="0">
                  <a:pos x="7603" y="3681"/>
                </a:cxn>
                <a:cxn ang="0">
                  <a:pos x="7603" y="251765"/>
                </a:cxn>
              </a:cxnLst>
              <a:rect l="txL" t="txT" r="txR" b="txB"/>
              <a:pathLst>
                <a:path w="10" h="347">
                  <a:moveTo>
                    <a:pt x="10" y="342"/>
                  </a:moveTo>
                  <a:cubicBezTo>
                    <a:pt x="10" y="346"/>
                    <a:pt x="8" y="347"/>
                    <a:pt x="5" y="347"/>
                  </a:cubicBezTo>
                  <a:cubicBezTo>
                    <a:pt x="2" y="347"/>
                    <a:pt x="0" y="346"/>
                    <a:pt x="0" y="342"/>
                  </a:cubicBezTo>
                  <a:cubicBezTo>
                    <a:pt x="0" y="5"/>
                    <a:pt x="0" y="5"/>
                    <a:pt x="0" y="5"/>
                  </a:cubicBezTo>
                  <a:cubicBezTo>
                    <a:pt x="0" y="2"/>
                    <a:pt x="2" y="0"/>
                    <a:pt x="5" y="0"/>
                  </a:cubicBezTo>
                  <a:cubicBezTo>
                    <a:pt x="8" y="0"/>
                    <a:pt x="10" y="2"/>
                    <a:pt x="10" y="5"/>
                  </a:cubicBezTo>
                  <a:lnTo>
                    <a:pt x="10" y="342"/>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0" name="Freeform 46"/>
            <p:cNvSpPr/>
            <p:nvPr/>
          </p:nvSpPr>
          <p:spPr>
            <a:xfrm>
              <a:off x="42574" y="0"/>
              <a:ext cx="127723" cy="256967"/>
            </a:xfrm>
            <a:custGeom>
              <a:avLst/>
              <a:gdLst>
                <a:gd name="txL" fmla="*/ 0 w 175"/>
                <a:gd name="txT" fmla="*/ 0 h 348"/>
                <a:gd name="txR" fmla="*/ 175 w 175"/>
                <a:gd name="txB" fmla="*/ 348 h 348"/>
              </a:gdLst>
              <a:ahLst/>
              <a:cxnLst>
                <a:cxn ang="0">
                  <a:pos x="127723" y="252537"/>
                </a:cxn>
                <a:cxn ang="0">
                  <a:pos x="124804" y="256229"/>
                </a:cxn>
                <a:cxn ang="0">
                  <a:pos x="121154" y="254752"/>
                </a:cxn>
                <a:cxn ang="0">
                  <a:pos x="8758" y="22891"/>
                </a:cxn>
                <a:cxn ang="0">
                  <a:pos x="8028" y="22891"/>
                </a:cxn>
                <a:cxn ang="0">
                  <a:pos x="7298" y="23629"/>
                </a:cxn>
                <a:cxn ang="0">
                  <a:pos x="7298" y="252537"/>
                </a:cxn>
                <a:cxn ang="0">
                  <a:pos x="3649" y="256229"/>
                </a:cxn>
                <a:cxn ang="0">
                  <a:pos x="0" y="252537"/>
                </a:cxn>
                <a:cxn ang="0">
                  <a:pos x="0" y="3692"/>
                </a:cxn>
                <a:cxn ang="0">
                  <a:pos x="2919" y="0"/>
                </a:cxn>
                <a:cxn ang="0">
                  <a:pos x="7298" y="2215"/>
                </a:cxn>
                <a:cxn ang="0">
                  <a:pos x="118965" y="234076"/>
                </a:cxn>
                <a:cxn ang="0">
                  <a:pos x="119695" y="234076"/>
                </a:cxn>
                <a:cxn ang="0">
                  <a:pos x="120425" y="233338"/>
                </a:cxn>
                <a:cxn ang="0">
                  <a:pos x="120425" y="3692"/>
                </a:cxn>
                <a:cxn ang="0">
                  <a:pos x="124074" y="0"/>
                </a:cxn>
                <a:cxn ang="0">
                  <a:pos x="127723" y="3692"/>
                </a:cxn>
                <a:cxn ang="0">
                  <a:pos x="127723" y="252537"/>
                </a:cxn>
              </a:cxnLst>
              <a:rect l="txL" t="txT" r="txR" b="txB"/>
              <a:pathLst>
                <a:path w="175" h="348">
                  <a:moveTo>
                    <a:pt x="175" y="342"/>
                  </a:moveTo>
                  <a:cubicBezTo>
                    <a:pt x="175" y="345"/>
                    <a:pt x="174" y="347"/>
                    <a:pt x="171" y="347"/>
                  </a:cubicBezTo>
                  <a:cubicBezTo>
                    <a:pt x="169" y="348"/>
                    <a:pt x="167" y="347"/>
                    <a:pt x="166" y="345"/>
                  </a:cubicBezTo>
                  <a:cubicBezTo>
                    <a:pt x="12" y="31"/>
                    <a:pt x="12" y="31"/>
                    <a:pt x="12" y="31"/>
                  </a:cubicBezTo>
                  <a:cubicBezTo>
                    <a:pt x="12" y="31"/>
                    <a:pt x="11" y="30"/>
                    <a:pt x="11" y="31"/>
                  </a:cubicBezTo>
                  <a:cubicBezTo>
                    <a:pt x="10" y="31"/>
                    <a:pt x="10" y="31"/>
                    <a:pt x="10" y="32"/>
                  </a:cubicBezTo>
                  <a:cubicBezTo>
                    <a:pt x="10" y="342"/>
                    <a:pt x="10" y="342"/>
                    <a:pt x="10" y="342"/>
                  </a:cubicBezTo>
                  <a:cubicBezTo>
                    <a:pt x="10" y="346"/>
                    <a:pt x="8" y="347"/>
                    <a:pt x="5" y="347"/>
                  </a:cubicBezTo>
                  <a:cubicBezTo>
                    <a:pt x="2" y="347"/>
                    <a:pt x="0" y="346"/>
                    <a:pt x="0" y="342"/>
                  </a:cubicBezTo>
                  <a:cubicBezTo>
                    <a:pt x="0" y="5"/>
                    <a:pt x="0" y="5"/>
                    <a:pt x="0" y="5"/>
                  </a:cubicBezTo>
                  <a:cubicBezTo>
                    <a:pt x="0" y="3"/>
                    <a:pt x="1" y="1"/>
                    <a:pt x="4" y="0"/>
                  </a:cubicBezTo>
                  <a:cubicBezTo>
                    <a:pt x="6" y="0"/>
                    <a:pt x="8" y="1"/>
                    <a:pt x="10" y="3"/>
                  </a:cubicBezTo>
                  <a:cubicBezTo>
                    <a:pt x="163" y="317"/>
                    <a:pt x="163" y="317"/>
                    <a:pt x="163" y="317"/>
                  </a:cubicBezTo>
                  <a:cubicBezTo>
                    <a:pt x="163" y="317"/>
                    <a:pt x="164" y="318"/>
                    <a:pt x="164" y="317"/>
                  </a:cubicBezTo>
                  <a:cubicBezTo>
                    <a:pt x="165" y="317"/>
                    <a:pt x="165" y="317"/>
                    <a:pt x="165" y="316"/>
                  </a:cubicBezTo>
                  <a:cubicBezTo>
                    <a:pt x="165" y="5"/>
                    <a:pt x="165" y="5"/>
                    <a:pt x="165" y="5"/>
                  </a:cubicBezTo>
                  <a:cubicBezTo>
                    <a:pt x="165" y="2"/>
                    <a:pt x="167" y="0"/>
                    <a:pt x="170" y="0"/>
                  </a:cubicBezTo>
                  <a:cubicBezTo>
                    <a:pt x="173" y="0"/>
                    <a:pt x="175" y="2"/>
                    <a:pt x="175" y="5"/>
                  </a:cubicBezTo>
                  <a:lnTo>
                    <a:pt x="175" y="342"/>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1" name="Freeform 47"/>
            <p:cNvSpPr/>
            <p:nvPr/>
          </p:nvSpPr>
          <p:spPr>
            <a:xfrm>
              <a:off x="206790" y="0"/>
              <a:ext cx="114039" cy="255446"/>
            </a:xfrm>
            <a:custGeom>
              <a:avLst/>
              <a:gdLst>
                <a:gd name="txL" fmla="*/ 0 w 155"/>
                <a:gd name="txT" fmla="*/ 0 h 347"/>
                <a:gd name="txR" fmla="*/ 155 w 155"/>
                <a:gd name="txB" fmla="*/ 347 h 347"/>
              </a:gdLst>
              <a:ahLst/>
              <a:cxnLst>
                <a:cxn ang="0">
                  <a:pos x="114039" y="4417"/>
                </a:cxn>
                <a:cxn ang="0">
                  <a:pos x="110360" y="8098"/>
                </a:cxn>
                <a:cxn ang="0">
                  <a:pos x="8829" y="8098"/>
                </a:cxn>
                <a:cxn ang="0">
                  <a:pos x="6622" y="9570"/>
                </a:cxn>
                <a:cxn ang="0">
                  <a:pos x="6622" y="122202"/>
                </a:cxn>
                <a:cxn ang="0">
                  <a:pos x="8829" y="124410"/>
                </a:cxn>
                <a:cxn ang="0">
                  <a:pos x="96381" y="124410"/>
                </a:cxn>
                <a:cxn ang="0">
                  <a:pos x="100060" y="128091"/>
                </a:cxn>
                <a:cxn ang="0">
                  <a:pos x="96381" y="131772"/>
                </a:cxn>
                <a:cxn ang="0">
                  <a:pos x="8829" y="131772"/>
                </a:cxn>
                <a:cxn ang="0">
                  <a:pos x="6622" y="133980"/>
                </a:cxn>
                <a:cxn ang="0">
                  <a:pos x="6622" y="251765"/>
                </a:cxn>
                <a:cxn ang="0">
                  <a:pos x="3679" y="255446"/>
                </a:cxn>
                <a:cxn ang="0">
                  <a:pos x="0" y="251765"/>
                </a:cxn>
                <a:cxn ang="0">
                  <a:pos x="0" y="3681"/>
                </a:cxn>
                <a:cxn ang="0">
                  <a:pos x="3679" y="0"/>
                </a:cxn>
                <a:cxn ang="0">
                  <a:pos x="110360" y="0"/>
                </a:cxn>
                <a:cxn ang="0">
                  <a:pos x="114039" y="4417"/>
                </a:cxn>
              </a:cxnLst>
              <a:rect l="txL" t="txT" r="txR" b="txB"/>
              <a:pathLst>
                <a:path w="155" h="347">
                  <a:moveTo>
                    <a:pt x="155" y="6"/>
                  </a:moveTo>
                  <a:cubicBezTo>
                    <a:pt x="155" y="9"/>
                    <a:pt x="153" y="11"/>
                    <a:pt x="150" y="11"/>
                  </a:cubicBezTo>
                  <a:cubicBezTo>
                    <a:pt x="12" y="11"/>
                    <a:pt x="12" y="11"/>
                    <a:pt x="12" y="11"/>
                  </a:cubicBezTo>
                  <a:cubicBezTo>
                    <a:pt x="10" y="11"/>
                    <a:pt x="9" y="12"/>
                    <a:pt x="9" y="13"/>
                  </a:cubicBezTo>
                  <a:cubicBezTo>
                    <a:pt x="9" y="166"/>
                    <a:pt x="9" y="166"/>
                    <a:pt x="9" y="166"/>
                  </a:cubicBezTo>
                  <a:cubicBezTo>
                    <a:pt x="9" y="168"/>
                    <a:pt x="10" y="169"/>
                    <a:pt x="12" y="169"/>
                  </a:cubicBezTo>
                  <a:cubicBezTo>
                    <a:pt x="131" y="169"/>
                    <a:pt x="131" y="169"/>
                    <a:pt x="131" y="169"/>
                  </a:cubicBezTo>
                  <a:cubicBezTo>
                    <a:pt x="134" y="169"/>
                    <a:pt x="136" y="171"/>
                    <a:pt x="136" y="174"/>
                  </a:cubicBezTo>
                  <a:cubicBezTo>
                    <a:pt x="136" y="177"/>
                    <a:pt x="134" y="179"/>
                    <a:pt x="131" y="179"/>
                  </a:cubicBezTo>
                  <a:cubicBezTo>
                    <a:pt x="12" y="179"/>
                    <a:pt x="12" y="179"/>
                    <a:pt x="12" y="179"/>
                  </a:cubicBezTo>
                  <a:cubicBezTo>
                    <a:pt x="10" y="179"/>
                    <a:pt x="9" y="180"/>
                    <a:pt x="9" y="182"/>
                  </a:cubicBezTo>
                  <a:cubicBezTo>
                    <a:pt x="9" y="342"/>
                    <a:pt x="9" y="342"/>
                    <a:pt x="9" y="342"/>
                  </a:cubicBezTo>
                  <a:cubicBezTo>
                    <a:pt x="9" y="346"/>
                    <a:pt x="8" y="347"/>
                    <a:pt x="5" y="347"/>
                  </a:cubicBezTo>
                  <a:cubicBezTo>
                    <a:pt x="1" y="347"/>
                    <a:pt x="0" y="346"/>
                    <a:pt x="0" y="342"/>
                  </a:cubicBezTo>
                  <a:cubicBezTo>
                    <a:pt x="0" y="5"/>
                    <a:pt x="0" y="5"/>
                    <a:pt x="0" y="5"/>
                  </a:cubicBezTo>
                  <a:cubicBezTo>
                    <a:pt x="0" y="2"/>
                    <a:pt x="1" y="0"/>
                    <a:pt x="5" y="0"/>
                  </a:cubicBezTo>
                  <a:cubicBezTo>
                    <a:pt x="150" y="0"/>
                    <a:pt x="150" y="0"/>
                    <a:pt x="150" y="0"/>
                  </a:cubicBezTo>
                  <a:cubicBezTo>
                    <a:pt x="153" y="0"/>
                    <a:pt x="155" y="2"/>
                    <a:pt x="155" y="6"/>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2" name="Freeform 48"/>
            <p:cNvSpPr>
              <a:spLocks noEditPoints="1"/>
            </p:cNvSpPr>
            <p:nvPr/>
          </p:nvSpPr>
          <p:spPr>
            <a:xfrm>
              <a:off x="346677" y="0"/>
              <a:ext cx="129244" cy="256967"/>
            </a:xfrm>
            <a:custGeom>
              <a:avLst/>
              <a:gdLst>
                <a:gd name="txL" fmla="*/ 0 w 175"/>
                <a:gd name="txT" fmla="*/ 0 h 349"/>
                <a:gd name="txR" fmla="*/ 175 w 175"/>
                <a:gd name="txB" fmla="*/ 349 h 349"/>
              </a:gdLst>
              <a:ahLst/>
              <a:cxnLst>
                <a:cxn ang="0">
                  <a:pos x="129244" y="202481"/>
                </a:cxn>
                <a:cxn ang="0">
                  <a:pos x="112996" y="240769"/>
                </a:cxn>
                <a:cxn ang="0">
                  <a:pos x="74592" y="256967"/>
                </a:cxn>
                <a:cxn ang="0">
                  <a:pos x="54652" y="256967"/>
                </a:cxn>
                <a:cxn ang="0">
                  <a:pos x="16248" y="240769"/>
                </a:cxn>
                <a:cxn ang="0">
                  <a:pos x="0" y="202481"/>
                </a:cxn>
                <a:cxn ang="0">
                  <a:pos x="0" y="54486"/>
                </a:cxn>
                <a:cxn ang="0">
                  <a:pos x="16248" y="15462"/>
                </a:cxn>
                <a:cxn ang="0">
                  <a:pos x="54652" y="0"/>
                </a:cxn>
                <a:cxn ang="0">
                  <a:pos x="74592" y="0"/>
                </a:cxn>
                <a:cxn ang="0">
                  <a:pos x="112996" y="15462"/>
                </a:cxn>
                <a:cxn ang="0">
                  <a:pos x="129244" y="54486"/>
                </a:cxn>
                <a:cxn ang="0">
                  <a:pos x="129244" y="202481"/>
                </a:cxn>
                <a:cxn ang="0">
                  <a:pos x="121859" y="201745"/>
                </a:cxn>
                <a:cxn ang="0">
                  <a:pos x="121859" y="54486"/>
                </a:cxn>
                <a:cxn ang="0">
                  <a:pos x="107826" y="20616"/>
                </a:cxn>
                <a:cxn ang="0">
                  <a:pos x="74592" y="7363"/>
                </a:cxn>
                <a:cxn ang="0">
                  <a:pos x="54652" y="7363"/>
                </a:cxn>
                <a:cxn ang="0">
                  <a:pos x="21418" y="20616"/>
                </a:cxn>
                <a:cxn ang="0">
                  <a:pos x="7385" y="54486"/>
                </a:cxn>
                <a:cxn ang="0">
                  <a:pos x="7385" y="201745"/>
                </a:cxn>
                <a:cxn ang="0">
                  <a:pos x="21418" y="235614"/>
                </a:cxn>
                <a:cxn ang="0">
                  <a:pos x="54652" y="248868"/>
                </a:cxn>
                <a:cxn ang="0">
                  <a:pos x="74592" y="248868"/>
                </a:cxn>
                <a:cxn ang="0">
                  <a:pos x="107826" y="235614"/>
                </a:cxn>
                <a:cxn ang="0">
                  <a:pos x="121859" y="201745"/>
                </a:cxn>
              </a:cxnLst>
              <a:rect l="txL" t="txT" r="txR" b="txB"/>
              <a:pathLst>
                <a:path w="175" h="349">
                  <a:moveTo>
                    <a:pt x="175" y="275"/>
                  </a:moveTo>
                  <a:cubicBezTo>
                    <a:pt x="175" y="295"/>
                    <a:pt x="168" y="312"/>
                    <a:pt x="153" y="327"/>
                  </a:cubicBezTo>
                  <a:cubicBezTo>
                    <a:pt x="139" y="341"/>
                    <a:pt x="121" y="349"/>
                    <a:pt x="101" y="349"/>
                  </a:cubicBezTo>
                  <a:cubicBezTo>
                    <a:pt x="74" y="349"/>
                    <a:pt x="74" y="349"/>
                    <a:pt x="74" y="349"/>
                  </a:cubicBezTo>
                  <a:cubicBezTo>
                    <a:pt x="54" y="349"/>
                    <a:pt x="36" y="341"/>
                    <a:pt x="22" y="327"/>
                  </a:cubicBezTo>
                  <a:cubicBezTo>
                    <a:pt x="7" y="312"/>
                    <a:pt x="0" y="295"/>
                    <a:pt x="0" y="275"/>
                  </a:cubicBezTo>
                  <a:cubicBezTo>
                    <a:pt x="0" y="74"/>
                    <a:pt x="0" y="74"/>
                    <a:pt x="0" y="74"/>
                  </a:cubicBezTo>
                  <a:cubicBezTo>
                    <a:pt x="0" y="53"/>
                    <a:pt x="7" y="36"/>
                    <a:pt x="22" y="21"/>
                  </a:cubicBezTo>
                  <a:cubicBezTo>
                    <a:pt x="36" y="7"/>
                    <a:pt x="54" y="0"/>
                    <a:pt x="74" y="0"/>
                  </a:cubicBezTo>
                  <a:cubicBezTo>
                    <a:pt x="101" y="0"/>
                    <a:pt x="101" y="0"/>
                    <a:pt x="101" y="0"/>
                  </a:cubicBezTo>
                  <a:cubicBezTo>
                    <a:pt x="121" y="0"/>
                    <a:pt x="139" y="7"/>
                    <a:pt x="153" y="21"/>
                  </a:cubicBezTo>
                  <a:cubicBezTo>
                    <a:pt x="168" y="36"/>
                    <a:pt x="175" y="53"/>
                    <a:pt x="175" y="74"/>
                  </a:cubicBezTo>
                  <a:lnTo>
                    <a:pt x="175" y="275"/>
                  </a:lnTo>
                  <a:close/>
                  <a:moveTo>
                    <a:pt x="165" y="274"/>
                  </a:moveTo>
                  <a:cubicBezTo>
                    <a:pt x="165" y="74"/>
                    <a:pt x="165" y="74"/>
                    <a:pt x="165" y="74"/>
                  </a:cubicBezTo>
                  <a:cubicBezTo>
                    <a:pt x="165" y="56"/>
                    <a:pt x="159" y="41"/>
                    <a:pt x="146" y="28"/>
                  </a:cubicBezTo>
                  <a:cubicBezTo>
                    <a:pt x="134" y="16"/>
                    <a:pt x="119" y="10"/>
                    <a:pt x="101" y="10"/>
                  </a:cubicBezTo>
                  <a:cubicBezTo>
                    <a:pt x="74" y="10"/>
                    <a:pt x="74" y="10"/>
                    <a:pt x="74" y="10"/>
                  </a:cubicBezTo>
                  <a:cubicBezTo>
                    <a:pt x="56" y="10"/>
                    <a:pt x="41" y="16"/>
                    <a:pt x="29" y="28"/>
                  </a:cubicBezTo>
                  <a:cubicBezTo>
                    <a:pt x="16" y="41"/>
                    <a:pt x="10" y="56"/>
                    <a:pt x="10" y="74"/>
                  </a:cubicBezTo>
                  <a:cubicBezTo>
                    <a:pt x="10" y="274"/>
                    <a:pt x="10" y="274"/>
                    <a:pt x="10" y="274"/>
                  </a:cubicBezTo>
                  <a:cubicBezTo>
                    <a:pt x="10" y="292"/>
                    <a:pt x="16" y="307"/>
                    <a:pt x="29" y="320"/>
                  </a:cubicBezTo>
                  <a:cubicBezTo>
                    <a:pt x="41" y="332"/>
                    <a:pt x="56" y="338"/>
                    <a:pt x="74" y="338"/>
                  </a:cubicBezTo>
                  <a:cubicBezTo>
                    <a:pt x="101" y="338"/>
                    <a:pt x="101" y="338"/>
                    <a:pt x="101" y="338"/>
                  </a:cubicBezTo>
                  <a:cubicBezTo>
                    <a:pt x="119" y="338"/>
                    <a:pt x="134" y="332"/>
                    <a:pt x="146" y="320"/>
                  </a:cubicBezTo>
                  <a:cubicBezTo>
                    <a:pt x="159" y="307"/>
                    <a:pt x="165" y="292"/>
                    <a:pt x="165" y="274"/>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3" name="Freeform 49"/>
            <p:cNvSpPr/>
            <p:nvPr/>
          </p:nvSpPr>
          <p:spPr>
            <a:xfrm>
              <a:off x="510893" y="0"/>
              <a:ext cx="127723" cy="256967"/>
            </a:xfrm>
            <a:custGeom>
              <a:avLst/>
              <a:gdLst>
                <a:gd name="txL" fmla="*/ 0 w 174"/>
                <a:gd name="txT" fmla="*/ 0 h 349"/>
                <a:gd name="txR" fmla="*/ 174 w 174"/>
                <a:gd name="txB" fmla="*/ 349 h 349"/>
              </a:gdLst>
              <a:ahLst/>
              <a:cxnLst>
                <a:cxn ang="0">
                  <a:pos x="127723" y="202481"/>
                </a:cxn>
                <a:cxn ang="0">
                  <a:pos x="112308" y="240769"/>
                </a:cxn>
                <a:cxn ang="0">
                  <a:pos x="73404" y="256967"/>
                </a:cxn>
                <a:cxn ang="0">
                  <a:pos x="54319" y="256967"/>
                </a:cxn>
                <a:cxn ang="0">
                  <a:pos x="15415" y="240769"/>
                </a:cxn>
                <a:cxn ang="0">
                  <a:pos x="0" y="202481"/>
                </a:cxn>
                <a:cxn ang="0">
                  <a:pos x="0" y="54486"/>
                </a:cxn>
                <a:cxn ang="0">
                  <a:pos x="15415" y="15462"/>
                </a:cxn>
                <a:cxn ang="0">
                  <a:pos x="54319" y="0"/>
                </a:cxn>
                <a:cxn ang="0">
                  <a:pos x="73404" y="0"/>
                </a:cxn>
                <a:cxn ang="0">
                  <a:pos x="102766" y="8099"/>
                </a:cxn>
                <a:cxn ang="0">
                  <a:pos x="122585" y="30188"/>
                </a:cxn>
                <a:cxn ang="0">
                  <a:pos x="121117" y="35342"/>
                </a:cxn>
                <a:cxn ang="0">
                  <a:pos x="115978" y="33133"/>
                </a:cxn>
                <a:cxn ang="0">
                  <a:pos x="73404" y="7363"/>
                </a:cxn>
                <a:cxn ang="0">
                  <a:pos x="54319" y="7363"/>
                </a:cxn>
                <a:cxn ang="0">
                  <a:pos x="20553" y="20616"/>
                </a:cxn>
                <a:cxn ang="0">
                  <a:pos x="6606" y="54486"/>
                </a:cxn>
                <a:cxn ang="0">
                  <a:pos x="6606" y="201745"/>
                </a:cxn>
                <a:cxn ang="0">
                  <a:pos x="20553" y="235614"/>
                </a:cxn>
                <a:cxn ang="0">
                  <a:pos x="54319" y="248868"/>
                </a:cxn>
                <a:cxn ang="0">
                  <a:pos x="73404" y="248868"/>
                </a:cxn>
                <a:cxn ang="0">
                  <a:pos x="107170" y="235614"/>
                </a:cxn>
                <a:cxn ang="0">
                  <a:pos x="121117" y="201745"/>
                </a:cxn>
                <a:cxn ang="0">
                  <a:pos x="121117" y="134006"/>
                </a:cxn>
                <a:cxn ang="0">
                  <a:pos x="118915" y="131797"/>
                </a:cxn>
                <a:cxn ang="0">
                  <a:pos x="74138" y="131797"/>
                </a:cxn>
                <a:cxn ang="0">
                  <a:pos x="70468" y="128115"/>
                </a:cxn>
                <a:cxn ang="0">
                  <a:pos x="74138" y="124434"/>
                </a:cxn>
                <a:cxn ang="0">
                  <a:pos x="124053" y="124434"/>
                </a:cxn>
                <a:cxn ang="0">
                  <a:pos x="127723" y="128115"/>
                </a:cxn>
                <a:cxn ang="0">
                  <a:pos x="127723" y="202481"/>
                </a:cxn>
              </a:cxnLst>
              <a:rect l="txL" t="txT" r="txR" b="txB"/>
              <a:pathLst>
                <a:path w="174" h="349">
                  <a:moveTo>
                    <a:pt x="174" y="275"/>
                  </a:moveTo>
                  <a:cubicBezTo>
                    <a:pt x="174" y="295"/>
                    <a:pt x="167" y="312"/>
                    <a:pt x="153" y="327"/>
                  </a:cubicBezTo>
                  <a:cubicBezTo>
                    <a:pt x="138" y="341"/>
                    <a:pt x="121" y="349"/>
                    <a:pt x="100" y="349"/>
                  </a:cubicBezTo>
                  <a:cubicBezTo>
                    <a:pt x="74" y="349"/>
                    <a:pt x="74" y="349"/>
                    <a:pt x="74" y="349"/>
                  </a:cubicBezTo>
                  <a:cubicBezTo>
                    <a:pt x="53" y="349"/>
                    <a:pt x="36" y="341"/>
                    <a:pt x="21" y="327"/>
                  </a:cubicBezTo>
                  <a:cubicBezTo>
                    <a:pt x="7" y="312"/>
                    <a:pt x="0" y="295"/>
                    <a:pt x="0" y="275"/>
                  </a:cubicBezTo>
                  <a:cubicBezTo>
                    <a:pt x="0" y="74"/>
                    <a:pt x="0" y="74"/>
                    <a:pt x="0" y="74"/>
                  </a:cubicBezTo>
                  <a:cubicBezTo>
                    <a:pt x="0" y="53"/>
                    <a:pt x="7" y="36"/>
                    <a:pt x="21" y="21"/>
                  </a:cubicBezTo>
                  <a:cubicBezTo>
                    <a:pt x="36" y="7"/>
                    <a:pt x="53" y="0"/>
                    <a:pt x="74" y="0"/>
                  </a:cubicBezTo>
                  <a:cubicBezTo>
                    <a:pt x="100" y="0"/>
                    <a:pt x="100" y="0"/>
                    <a:pt x="100" y="0"/>
                  </a:cubicBezTo>
                  <a:cubicBezTo>
                    <a:pt x="115" y="0"/>
                    <a:pt x="128" y="3"/>
                    <a:pt x="140" y="11"/>
                  </a:cubicBezTo>
                  <a:cubicBezTo>
                    <a:pt x="151" y="18"/>
                    <a:pt x="161" y="28"/>
                    <a:pt x="167" y="41"/>
                  </a:cubicBezTo>
                  <a:cubicBezTo>
                    <a:pt x="168" y="44"/>
                    <a:pt x="168" y="46"/>
                    <a:pt x="165" y="48"/>
                  </a:cubicBezTo>
                  <a:cubicBezTo>
                    <a:pt x="162" y="49"/>
                    <a:pt x="160" y="48"/>
                    <a:pt x="158" y="45"/>
                  </a:cubicBezTo>
                  <a:cubicBezTo>
                    <a:pt x="146" y="22"/>
                    <a:pt x="127" y="10"/>
                    <a:pt x="100" y="10"/>
                  </a:cubicBezTo>
                  <a:cubicBezTo>
                    <a:pt x="74" y="10"/>
                    <a:pt x="74" y="10"/>
                    <a:pt x="74" y="10"/>
                  </a:cubicBezTo>
                  <a:cubicBezTo>
                    <a:pt x="56" y="10"/>
                    <a:pt x="41" y="16"/>
                    <a:pt x="28" y="28"/>
                  </a:cubicBezTo>
                  <a:cubicBezTo>
                    <a:pt x="16" y="41"/>
                    <a:pt x="9" y="56"/>
                    <a:pt x="9" y="74"/>
                  </a:cubicBezTo>
                  <a:cubicBezTo>
                    <a:pt x="9" y="274"/>
                    <a:pt x="9" y="274"/>
                    <a:pt x="9" y="274"/>
                  </a:cubicBezTo>
                  <a:cubicBezTo>
                    <a:pt x="9" y="292"/>
                    <a:pt x="16" y="307"/>
                    <a:pt x="28" y="320"/>
                  </a:cubicBezTo>
                  <a:cubicBezTo>
                    <a:pt x="41" y="332"/>
                    <a:pt x="56" y="338"/>
                    <a:pt x="74" y="338"/>
                  </a:cubicBezTo>
                  <a:cubicBezTo>
                    <a:pt x="100" y="338"/>
                    <a:pt x="100" y="338"/>
                    <a:pt x="100" y="338"/>
                  </a:cubicBezTo>
                  <a:cubicBezTo>
                    <a:pt x="118" y="338"/>
                    <a:pt x="133" y="332"/>
                    <a:pt x="146" y="320"/>
                  </a:cubicBezTo>
                  <a:cubicBezTo>
                    <a:pt x="158" y="307"/>
                    <a:pt x="165" y="292"/>
                    <a:pt x="165" y="274"/>
                  </a:cubicBezTo>
                  <a:cubicBezTo>
                    <a:pt x="165" y="182"/>
                    <a:pt x="165" y="182"/>
                    <a:pt x="165" y="182"/>
                  </a:cubicBezTo>
                  <a:cubicBezTo>
                    <a:pt x="165" y="180"/>
                    <a:pt x="164" y="179"/>
                    <a:pt x="162" y="179"/>
                  </a:cubicBezTo>
                  <a:cubicBezTo>
                    <a:pt x="101" y="179"/>
                    <a:pt x="101" y="179"/>
                    <a:pt x="101" y="179"/>
                  </a:cubicBezTo>
                  <a:cubicBezTo>
                    <a:pt x="98" y="179"/>
                    <a:pt x="96" y="177"/>
                    <a:pt x="96" y="174"/>
                  </a:cubicBezTo>
                  <a:cubicBezTo>
                    <a:pt x="96" y="171"/>
                    <a:pt x="98" y="169"/>
                    <a:pt x="101" y="169"/>
                  </a:cubicBezTo>
                  <a:cubicBezTo>
                    <a:pt x="169" y="169"/>
                    <a:pt x="169" y="169"/>
                    <a:pt x="169" y="169"/>
                  </a:cubicBezTo>
                  <a:cubicBezTo>
                    <a:pt x="173" y="169"/>
                    <a:pt x="174" y="171"/>
                    <a:pt x="174" y="174"/>
                  </a:cubicBezTo>
                  <a:lnTo>
                    <a:pt x="174" y="275"/>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4" name="Freeform 50"/>
            <p:cNvSpPr>
              <a:spLocks noEditPoints="1"/>
            </p:cNvSpPr>
            <p:nvPr/>
          </p:nvSpPr>
          <p:spPr>
            <a:xfrm>
              <a:off x="673587" y="0"/>
              <a:ext cx="129244" cy="256967"/>
            </a:xfrm>
            <a:custGeom>
              <a:avLst/>
              <a:gdLst>
                <a:gd name="txL" fmla="*/ 0 w 176"/>
                <a:gd name="txT" fmla="*/ 0 h 348"/>
                <a:gd name="txR" fmla="*/ 176 w 176"/>
                <a:gd name="txB" fmla="*/ 348 h 348"/>
              </a:gdLst>
              <a:ahLst/>
              <a:cxnLst>
                <a:cxn ang="0">
                  <a:pos x="128510" y="76795"/>
                </a:cxn>
                <a:cxn ang="0">
                  <a:pos x="116026" y="111500"/>
                </a:cxn>
                <a:cxn ang="0">
                  <a:pos x="84449" y="130699"/>
                </a:cxn>
                <a:cxn ang="0">
                  <a:pos x="82981" y="132914"/>
                </a:cxn>
                <a:cxn ang="0">
                  <a:pos x="128510" y="251060"/>
                </a:cxn>
                <a:cxn ang="0">
                  <a:pos x="126307" y="256229"/>
                </a:cxn>
                <a:cxn ang="0">
                  <a:pos x="121901" y="254013"/>
                </a:cxn>
                <a:cxn ang="0">
                  <a:pos x="75637" y="133652"/>
                </a:cxn>
                <a:cxn ang="0">
                  <a:pos x="72700" y="132176"/>
                </a:cxn>
                <a:cxn ang="0">
                  <a:pos x="9546" y="132176"/>
                </a:cxn>
                <a:cxn ang="0">
                  <a:pos x="7343" y="134391"/>
                </a:cxn>
                <a:cxn ang="0">
                  <a:pos x="7343" y="252537"/>
                </a:cxn>
                <a:cxn ang="0">
                  <a:pos x="3672" y="256229"/>
                </a:cxn>
                <a:cxn ang="0">
                  <a:pos x="0" y="252537"/>
                </a:cxn>
                <a:cxn ang="0">
                  <a:pos x="0" y="3692"/>
                </a:cxn>
                <a:cxn ang="0">
                  <a:pos x="3672" y="0"/>
                </a:cxn>
                <a:cxn ang="0">
                  <a:pos x="74168" y="0"/>
                </a:cxn>
                <a:cxn ang="0">
                  <a:pos x="112354" y="16245"/>
                </a:cxn>
                <a:cxn ang="0">
                  <a:pos x="128510" y="54642"/>
                </a:cxn>
                <a:cxn ang="0">
                  <a:pos x="128510" y="76795"/>
                </a:cxn>
                <a:cxn ang="0">
                  <a:pos x="121166" y="77533"/>
                </a:cxn>
                <a:cxn ang="0">
                  <a:pos x="121166" y="55381"/>
                </a:cxn>
                <a:cxn ang="0">
                  <a:pos x="107214" y="21414"/>
                </a:cxn>
                <a:cxn ang="0">
                  <a:pos x="74168" y="8123"/>
                </a:cxn>
                <a:cxn ang="0">
                  <a:pos x="9546" y="8123"/>
                </a:cxn>
                <a:cxn ang="0">
                  <a:pos x="7343" y="9599"/>
                </a:cxn>
                <a:cxn ang="0">
                  <a:pos x="7343" y="122576"/>
                </a:cxn>
                <a:cxn ang="0">
                  <a:pos x="9546" y="124791"/>
                </a:cxn>
                <a:cxn ang="0">
                  <a:pos x="74168" y="124791"/>
                </a:cxn>
                <a:cxn ang="0">
                  <a:pos x="107214" y="110762"/>
                </a:cxn>
                <a:cxn ang="0">
                  <a:pos x="121166" y="77533"/>
                </a:cxn>
              </a:cxnLst>
              <a:rect l="txL" t="txT" r="txR" b="txB"/>
              <a:pathLst>
                <a:path w="176" h="348">
                  <a:moveTo>
                    <a:pt x="175" y="104"/>
                  </a:moveTo>
                  <a:cubicBezTo>
                    <a:pt x="175" y="122"/>
                    <a:pt x="169" y="138"/>
                    <a:pt x="158" y="151"/>
                  </a:cubicBezTo>
                  <a:cubicBezTo>
                    <a:pt x="147" y="165"/>
                    <a:pt x="132" y="174"/>
                    <a:pt x="115" y="177"/>
                  </a:cubicBezTo>
                  <a:cubicBezTo>
                    <a:pt x="113" y="177"/>
                    <a:pt x="113" y="178"/>
                    <a:pt x="113" y="180"/>
                  </a:cubicBezTo>
                  <a:cubicBezTo>
                    <a:pt x="175" y="340"/>
                    <a:pt x="175" y="340"/>
                    <a:pt x="175" y="340"/>
                  </a:cubicBezTo>
                  <a:cubicBezTo>
                    <a:pt x="176" y="344"/>
                    <a:pt x="175" y="346"/>
                    <a:pt x="172" y="347"/>
                  </a:cubicBezTo>
                  <a:cubicBezTo>
                    <a:pt x="169" y="348"/>
                    <a:pt x="167" y="347"/>
                    <a:pt x="166" y="344"/>
                  </a:cubicBezTo>
                  <a:cubicBezTo>
                    <a:pt x="103" y="181"/>
                    <a:pt x="103" y="181"/>
                    <a:pt x="103" y="181"/>
                  </a:cubicBezTo>
                  <a:cubicBezTo>
                    <a:pt x="103" y="180"/>
                    <a:pt x="101" y="179"/>
                    <a:pt x="99" y="179"/>
                  </a:cubicBezTo>
                  <a:cubicBezTo>
                    <a:pt x="13" y="179"/>
                    <a:pt x="13" y="179"/>
                    <a:pt x="13" y="179"/>
                  </a:cubicBezTo>
                  <a:cubicBezTo>
                    <a:pt x="11" y="179"/>
                    <a:pt x="10" y="180"/>
                    <a:pt x="10" y="182"/>
                  </a:cubicBezTo>
                  <a:cubicBezTo>
                    <a:pt x="10" y="342"/>
                    <a:pt x="10" y="342"/>
                    <a:pt x="10" y="342"/>
                  </a:cubicBezTo>
                  <a:cubicBezTo>
                    <a:pt x="10" y="346"/>
                    <a:pt x="8" y="347"/>
                    <a:pt x="5" y="347"/>
                  </a:cubicBezTo>
                  <a:cubicBezTo>
                    <a:pt x="2" y="347"/>
                    <a:pt x="0" y="346"/>
                    <a:pt x="0" y="342"/>
                  </a:cubicBezTo>
                  <a:cubicBezTo>
                    <a:pt x="0" y="5"/>
                    <a:pt x="0" y="5"/>
                    <a:pt x="0" y="5"/>
                  </a:cubicBezTo>
                  <a:cubicBezTo>
                    <a:pt x="0" y="2"/>
                    <a:pt x="2" y="0"/>
                    <a:pt x="5" y="0"/>
                  </a:cubicBezTo>
                  <a:cubicBezTo>
                    <a:pt x="101" y="0"/>
                    <a:pt x="101" y="0"/>
                    <a:pt x="101" y="0"/>
                  </a:cubicBezTo>
                  <a:cubicBezTo>
                    <a:pt x="121" y="0"/>
                    <a:pt x="139" y="8"/>
                    <a:pt x="153" y="22"/>
                  </a:cubicBezTo>
                  <a:cubicBezTo>
                    <a:pt x="168" y="36"/>
                    <a:pt x="175" y="54"/>
                    <a:pt x="175" y="74"/>
                  </a:cubicBezTo>
                  <a:lnTo>
                    <a:pt x="175" y="104"/>
                  </a:lnTo>
                  <a:close/>
                  <a:moveTo>
                    <a:pt x="165" y="105"/>
                  </a:moveTo>
                  <a:cubicBezTo>
                    <a:pt x="165" y="75"/>
                    <a:pt x="165" y="75"/>
                    <a:pt x="165" y="75"/>
                  </a:cubicBezTo>
                  <a:cubicBezTo>
                    <a:pt x="165" y="57"/>
                    <a:pt x="159" y="42"/>
                    <a:pt x="146" y="29"/>
                  </a:cubicBezTo>
                  <a:cubicBezTo>
                    <a:pt x="134" y="17"/>
                    <a:pt x="119" y="11"/>
                    <a:pt x="101" y="11"/>
                  </a:cubicBezTo>
                  <a:cubicBezTo>
                    <a:pt x="13" y="11"/>
                    <a:pt x="13" y="11"/>
                    <a:pt x="13" y="11"/>
                  </a:cubicBezTo>
                  <a:cubicBezTo>
                    <a:pt x="11" y="11"/>
                    <a:pt x="10" y="12"/>
                    <a:pt x="10" y="13"/>
                  </a:cubicBezTo>
                  <a:cubicBezTo>
                    <a:pt x="10" y="166"/>
                    <a:pt x="10" y="166"/>
                    <a:pt x="10" y="166"/>
                  </a:cubicBezTo>
                  <a:cubicBezTo>
                    <a:pt x="10" y="168"/>
                    <a:pt x="11" y="169"/>
                    <a:pt x="13" y="169"/>
                  </a:cubicBezTo>
                  <a:cubicBezTo>
                    <a:pt x="101" y="169"/>
                    <a:pt x="101" y="169"/>
                    <a:pt x="101" y="169"/>
                  </a:cubicBezTo>
                  <a:cubicBezTo>
                    <a:pt x="119" y="169"/>
                    <a:pt x="134" y="163"/>
                    <a:pt x="146" y="150"/>
                  </a:cubicBezTo>
                  <a:cubicBezTo>
                    <a:pt x="159" y="138"/>
                    <a:pt x="165" y="123"/>
                    <a:pt x="165" y="105"/>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5" name="Freeform 51"/>
            <p:cNvSpPr>
              <a:spLocks noEditPoints="1"/>
            </p:cNvSpPr>
            <p:nvPr/>
          </p:nvSpPr>
          <p:spPr>
            <a:xfrm>
              <a:off x="836283" y="0"/>
              <a:ext cx="153572" cy="256967"/>
            </a:xfrm>
            <a:custGeom>
              <a:avLst/>
              <a:gdLst>
                <a:gd name="txL" fmla="*/ 0 w 209"/>
                <a:gd name="txT" fmla="*/ 0 h 348"/>
                <a:gd name="txR" fmla="*/ 209 w 209"/>
                <a:gd name="txB" fmla="*/ 348 h 348"/>
              </a:gdLst>
              <a:ahLst/>
              <a:cxnLst>
                <a:cxn ang="0">
                  <a:pos x="153572" y="251798"/>
                </a:cxn>
                <a:cxn ang="0">
                  <a:pos x="150633" y="256229"/>
                </a:cxn>
                <a:cxn ang="0">
                  <a:pos x="146224" y="254013"/>
                </a:cxn>
                <a:cxn ang="0">
                  <a:pos x="131528" y="203801"/>
                </a:cxn>
                <a:cxn ang="0">
                  <a:pos x="128589" y="201586"/>
                </a:cxn>
                <a:cxn ang="0">
                  <a:pos x="24983" y="201586"/>
                </a:cxn>
                <a:cxn ang="0">
                  <a:pos x="22779" y="203801"/>
                </a:cxn>
                <a:cxn ang="0">
                  <a:pos x="8083" y="254013"/>
                </a:cxn>
                <a:cxn ang="0">
                  <a:pos x="3674" y="256229"/>
                </a:cxn>
                <a:cxn ang="0">
                  <a:pos x="735" y="251798"/>
                </a:cxn>
                <a:cxn ang="0">
                  <a:pos x="73479" y="2954"/>
                </a:cxn>
                <a:cxn ang="0">
                  <a:pos x="77153" y="0"/>
                </a:cxn>
                <a:cxn ang="0">
                  <a:pos x="80827" y="2954"/>
                </a:cxn>
                <a:cxn ang="0">
                  <a:pos x="153572" y="251798"/>
                </a:cxn>
                <a:cxn ang="0">
                  <a:pos x="128589" y="192725"/>
                </a:cxn>
                <a:cxn ang="0">
                  <a:pos x="77888" y="19937"/>
                </a:cxn>
                <a:cxn ang="0">
                  <a:pos x="77153" y="19199"/>
                </a:cxn>
                <a:cxn ang="0">
                  <a:pos x="76419" y="19937"/>
                </a:cxn>
                <a:cxn ang="0">
                  <a:pos x="26453" y="192725"/>
                </a:cxn>
                <a:cxn ang="0">
                  <a:pos x="27922" y="194202"/>
                </a:cxn>
                <a:cxn ang="0">
                  <a:pos x="127119" y="194202"/>
                </a:cxn>
                <a:cxn ang="0">
                  <a:pos x="128589" y="192725"/>
                </a:cxn>
              </a:cxnLst>
              <a:rect l="txL" t="txT" r="txR" b="txB"/>
              <a:pathLst>
                <a:path w="209" h="348">
                  <a:moveTo>
                    <a:pt x="209" y="341"/>
                  </a:moveTo>
                  <a:cubicBezTo>
                    <a:pt x="209" y="344"/>
                    <a:pt x="208" y="346"/>
                    <a:pt x="205" y="347"/>
                  </a:cubicBezTo>
                  <a:cubicBezTo>
                    <a:pt x="202" y="348"/>
                    <a:pt x="200" y="347"/>
                    <a:pt x="199" y="344"/>
                  </a:cubicBezTo>
                  <a:cubicBezTo>
                    <a:pt x="179" y="276"/>
                    <a:pt x="179" y="276"/>
                    <a:pt x="179" y="276"/>
                  </a:cubicBezTo>
                  <a:cubicBezTo>
                    <a:pt x="178" y="274"/>
                    <a:pt x="177" y="273"/>
                    <a:pt x="175" y="273"/>
                  </a:cubicBezTo>
                  <a:cubicBezTo>
                    <a:pt x="34" y="273"/>
                    <a:pt x="34" y="273"/>
                    <a:pt x="34" y="273"/>
                  </a:cubicBezTo>
                  <a:cubicBezTo>
                    <a:pt x="32" y="273"/>
                    <a:pt x="31" y="274"/>
                    <a:pt x="31" y="276"/>
                  </a:cubicBezTo>
                  <a:cubicBezTo>
                    <a:pt x="11" y="344"/>
                    <a:pt x="11" y="344"/>
                    <a:pt x="11" y="344"/>
                  </a:cubicBezTo>
                  <a:cubicBezTo>
                    <a:pt x="10" y="347"/>
                    <a:pt x="8" y="348"/>
                    <a:pt x="5" y="347"/>
                  </a:cubicBezTo>
                  <a:cubicBezTo>
                    <a:pt x="2" y="346"/>
                    <a:pt x="0" y="344"/>
                    <a:pt x="1" y="341"/>
                  </a:cubicBezTo>
                  <a:cubicBezTo>
                    <a:pt x="100" y="4"/>
                    <a:pt x="100" y="4"/>
                    <a:pt x="100" y="4"/>
                  </a:cubicBezTo>
                  <a:cubicBezTo>
                    <a:pt x="101" y="2"/>
                    <a:pt x="102" y="0"/>
                    <a:pt x="105" y="0"/>
                  </a:cubicBezTo>
                  <a:cubicBezTo>
                    <a:pt x="107" y="0"/>
                    <a:pt x="109" y="2"/>
                    <a:pt x="110" y="4"/>
                  </a:cubicBezTo>
                  <a:lnTo>
                    <a:pt x="209" y="341"/>
                  </a:lnTo>
                  <a:close/>
                  <a:moveTo>
                    <a:pt x="175" y="261"/>
                  </a:moveTo>
                  <a:cubicBezTo>
                    <a:pt x="106" y="27"/>
                    <a:pt x="106" y="27"/>
                    <a:pt x="106" y="27"/>
                  </a:cubicBezTo>
                  <a:cubicBezTo>
                    <a:pt x="106" y="26"/>
                    <a:pt x="105" y="26"/>
                    <a:pt x="105" y="26"/>
                  </a:cubicBezTo>
                  <a:cubicBezTo>
                    <a:pt x="104" y="26"/>
                    <a:pt x="104" y="26"/>
                    <a:pt x="104" y="27"/>
                  </a:cubicBezTo>
                  <a:cubicBezTo>
                    <a:pt x="36" y="261"/>
                    <a:pt x="36" y="261"/>
                    <a:pt x="36" y="261"/>
                  </a:cubicBezTo>
                  <a:cubicBezTo>
                    <a:pt x="35" y="262"/>
                    <a:pt x="36" y="263"/>
                    <a:pt x="38" y="263"/>
                  </a:cubicBezTo>
                  <a:cubicBezTo>
                    <a:pt x="173" y="263"/>
                    <a:pt x="173" y="263"/>
                    <a:pt x="173" y="263"/>
                  </a:cubicBezTo>
                  <a:cubicBezTo>
                    <a:pt x="175" y="263"/>
                    <a:pt x="175" y="262"/>
                    <a:pt x="175" y="261"/>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6" name="Freeform 52"/>
            <p:cNvSpPr>
              <a:spLocks noEditPoints="1"/>
            </p:cNvSpPr>
            <p:nvPr/>
          </p:nvSpPr>
          <p:spPr>
            <a:xfrm>
              <a:off x="1024827" y="0"/>
              <a:ext cx="129244" cy="255446"/>
            </a:xfrm>
            <a:custGeom>
              <a:avLst/>
              <a:gdLst>
                <a:gd name="txL" fmla="*/ 0 w 175"/>
                <a:gd name="txT" fmla="*/ 0 h 347"/>
                <a:gd name="txR" fmla="*/ 175 w 175"/>
                <a:gd name="txB" fmla="*/ 347 h 347"/>
              </a:gdLst>
              <a:ahLst/>
              <a:cxnLst>
                <a:cxn ang="0">
                  <a:pos x="129244" y="77296"/>
                </a:cxn>
                <a:cxn ang="0">
                  <a:pos x="113735" y="115576"/>
                </a:cxn>
                <a:cxn ang="0">
                  <a:pos x="74592" y="131772"/>
                </a:cxn>
                <a:cxn ang="0">
                  <a:pos x="9601" y="131772"/>
                </a:cxn>
                <a:cxn ang="0">
                  <a:pos x="7385" y="133980"/>
                </a:cxn>
                <a:cxn ang="0">
                  <a:pos x="7385" y="251765"/>
                </a:cxn>
                <a:cxn ang="0">
                  <a:pos x="3693" y="255446"/>
                </a:cxn>
                <a:cxn ang="0">
                  <a:pos x="0" y="251765"/>
                </a:cxn>
                <a:cxn ang="0">
                  <a:pos x="0" y="3681"/>
                </a:cxn>
                <a:cxn ang="0">
                  <a:pos x="3693" y="0"/>
                </a:cxn>
                <a:cxn ang="0">
                  <a:pos x="74592" y="0"/>
                </a:cxn>
                <a:cxn ang="0">
                  <a:pos x="113735" y="16195"/>
                </a:cxn>
                <a:cxn ang="0">
                  <a:pos x="129244" y="55212"/>
                </a:cxn>
                <a:cxn ang="0">
                  <a:pos x="129244" y="77296"/>
                </a:cxn>
                <a:cxn ang="0">
                  <a:pos x="121859" y="77296"/>
                </a:cxn>
                <a:cxn ang="0">
                  <a:pos x="121859" y="55212"/>
                </a:cxn>
                <a:cxn ang="0">
                  <a:pos x="108565" y="21349"/>
                </a:cxn>
                <a:cxn ang="0">
                  <a:pos x="74592" y="8098"/>
                </a:cxn>
                <a:cxn ang="0">
                  <a:pos x="9601" y="8098"/>
                </a:cxn>
                <a:cxn ang="0">
                  <a:pos x="7385" y="9570"/>
                </a:cxn>
                <a:cxn ang="0">
                  <a:pos x="7385" y="122202"/>
                </a:cxn>
                <a:cxn ang="0">
                  <a:pos x="9601" y="124410"/>
                </a:cxn>
                <a:cxn ang="0">
                  <a:pos x="74592" y="124410"/>
                </a:cxn>
                <a:cxn ang="0">
                  <a:pos x="108565" y="110423"/>
                </a:cxn>
                <a:cxn ang="0">
                  <a:pos x="121859" y="77296"/>
                </a:cxn>
              </a:cxnLst>
              <a:rect l="txL" t="txT" r="txR" b="txB"/>
              <a:pathLst>
                <a:path w="175" h="347">
                  <a:moveTo>
                    <a:pt x="175" y="105"/>
                  </a:moveTo>
                  <a:cubicBezTo>
                    <a:pt x="175" y="125"/>
                    <a:pt x="168" y="143"/>
                    <a:pt x="154" y="157"/>
                  </a:cubicBezTo>
                  <a:cubicBezTo>
                    <a:pt x="139" y="172"/>
                    <a:pt x="122" y="179"/>
                    <a:pt x="101" y="179"/>
                  </a:cubicBezTo>
                  <a:cubicBezTo>
                    <a:pt x="13" y="179"/>
                    <a:pt x="13" y="179"/>
                    <a:pt x="13" y="179"/>
                  </a:cubicBezTo>
                  <a:cubicBezTo>
                    <a:pt x="11" y="179"/>
                    <a:pt x="10" y="180"/>
                    <a:pt x="10" y="182"/>
                  </a:cubicBezTo>
                  <a:cubicBezTo>
                    <a:pt x="10" y="342"/>
                    <a:pt x="10" y="342"/>
                    <a:pt x="10" y="342"/>
                  </a:cubicBezTo>
                  <a:cubicBezTo>
                    <a:pt x="10" y="346"/>
                    <a:pt x="9" y="347"/>
                    <a:pt x="5" y="347"/>
                  </a:cubicBezTo>
                  <a:cubicBezTo>
                    <a:pt x="2" y="347"/>
                    <a:pt x="0" y="346"/>
                    <a:pt x="0" y="342"/>
                  </a:cubicBezTo>
                  <a:cubicBezTo>
                    <a:pt x="0" y="5"/>
                    <a:pt x="0" y="5"/>
                    <a:pt x="0" y="5"/>
                  </a:cubicBezTo>
                  <a:cubicBezTo>
                    <a:pt x="0" y="2"/>
                    <a:pt x="2" y="0"/>
                    <a:pt x="5" y="0"/>
                  </a:cubicBezTo>
                  <a:cubicBezTo>
                    <a:pt x="101" y="0"/>
                    <a:pt x="101" y="0"/>
                    <a:pt x="101" y="0"/>
                  </a:cubicBezTo>
                  <a:cubicBezTo>
                    <a:pt x="122" y="0"/>
                    <a:pt x="139" y="8"/>
                    <a:pt x="154" y="22"/>
                  </a:cubicBezTo>
                  <a:cubicBezTo>
                    <a:pt x="168" y="37"/>
                    <a:pt x="175" y="54"/>
                    <a:pt x="175" y="75"/>
                  </a:cubicBezTo>
                  <a:lnTo>
                    <a:pt x="175" y="105"/>
                  </a:lnTo>
                  <a:close/>
                  <a:moveTo>
                    <a:pt x="165" y="105"/>
                  </a:moveTo>
                  <a:cubicBezTo>
                    <a:pt x="165" y="75"/>
                    <a:pt x="165" y="75"/>
                    <a:pt x="165" y="75"/>
                  </a:cubicBezTo>
                  <a:cubicBezTo>
                    <a:pt x="165" y="57"/>
                    <a:pt x="159" y="42"/>
                    <a:pt x="147" y="29"/>
                  </a:cubicBezTo>
                  <a:cubicBezTo>
                    <a:pt x="134" y="17"/>
                    <a:pt x="119" y="11"/>
                    <a:pt x="101" y="11"/>
                  </a:cubicBezTo>
                  <a:cubicBezTo>
                    <a:pt x="13" y="11"/>
                    <a:pt x="13" y="11"/>
                    <a:pt x="13" y="11"/>
                  </a:cubicBezTo>
                  <a:cubicBezTo>
                    <a:pt x="11" y="11"/>
                    <a:pt x="10" y="12"/>
                    <a:pt x="10" y="13"/>
                  </a:cubicBezTo>
                  <a:cubicBezTo>
                    <a:pt x="10" y="166"/>
                    <a:pt x="10" y="166"/>
                    <a:pt x="10" y="166"/>
                  </a:cubicBezTo>
                  <a:cubicBezTo>
                    <a:pt x="10" y="168"/>
                    <a:pt x="11" y="169"/>
                    <a:pt x="13" y="169"/>
                  </a:cubicBezTo>
                  <a:cubicBezTo>
                    <a:pt x="101" y="169"/>
                    <a:pt x="101" y="169"/>
                    <a:pt x="101" y="169"/>
                  </a:cubicBezTo>
                  <a:cubicBezTo>
                    <a:pt x="119" y="169"/>
                    <a:pt x="134" y="163"/>
                    <a:pt x="147" y="150"/>
                  </a:cubicBezTo>
                  <a:cubicBezTo>
                    <a:pt x="159" y="138"/>
                    <a:pt x="165" y="123"/>
                    <a:pt x="165" y="105"/>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7" name="Freeform 53"/>
            <p:cNvSpPr/>
            <p:nvPr/>
          </p:nvSpPr>
          <p:spPr>
            <a:xfrm>
              <a:off x="1187521" y="0"/>
              <a:ext cx="129244" cy="255446"/>
            </a:xfrm>
            <a:custGeom>
              <a:avLst/>
              <a:gdLst>
                <a:gd name="txL" fmla="*/ 0 w 175"/>
                <a:gd name="txT" fmla="*/ 0 h 347"/>
                <a:gd name="txR" fmla="*/ 175 w 175"/>
                <a:gd name="txB" fmla="*/ 347 h 347"/>
              </a:gdLst>
              <a:ahLst/>
              <a:cxnLst>
                <a:cxn ang="0">
                  <a:pos x="129244" y="251765"/>
                </a:cxn>
                <a:cxn ang="0">
                  <a:pos x="125551" y="255446"/>
                </a:cxn>
                <a:cxn ang="0">
                  <a:pos x="121859" y="251765"/>
                </a:cxn>
                <a:cxn ang="0">
                  <a:pos x="121859" y="133980"/>
                </a:cxn>
                <a:cxn ang="0">
                  <a:pos x="119643" y="131772"/>
                </a:cxn>
                <a:cxn ang="0">
                  <a:pos x="8862" y="131772"/>
                </a:cxn>
                <a:cxn ang="0">
                  <a:pos x="7385" y="133980"/>
                </a:cxn>
                <a:cxn ang="0">
                  <a:pos x="7385" y="251765"/>
                </a:cxn>
                <a:cxn ang="0">
                  <a:pos x="3693" y="255446"/>
                </a:cxn>
                <a:cxn ang="0">
                  <a:pos x="0" y="251765"/>
                </a:cxn>
                <a:cxn ang="0">
                  <a:pos x="0" y="3681"/>
                </a:cxn>
                <a:cxn ang="0">
                  <a:pos x="3693" y="0"/>
                </a:cxn>
                <a:cxn ang="0">
                  <a:pos x="7385" y="3681"/>
                </a:cxn>
                <a:cxn ang="0">
                  <a:pos x="7385" y="122202"/>
                </a:cxn>
                <a:cxn ang="0">
                  <a:pos x="8862" y="124410"/>
                </a:cxn>
                <a:cxn ang="0">
                  <a:pos x="119643" y="124410"/>
                </a:cxn>
                <a:cxn ang="0">
                  <a:pos x="121859" y="122202"/>
                </a:cxn>
                <a:cxn ang="0">
                  <a:pos x="121859" y="3681"/>
                </a:cxn>
                <a:cxn ang="0">
                  <a:pos x="125551" y="0"/>
                </a:cxn>
                <a:cxn ang="0">
                  <a:pos x="129244" y="3681"/>
                </a:cxn>
                <a:cxn ang="0">
                  <a:pos x="129244" y="251765"/>
                </a:cxn>
              </a:cxnLst>
              <a:rect l="txL" t="txT" r="txR" b="txB"/>
              <a:pathLst>
                <a:path w="175" h="347">
                  <a:moveTo>
                    <a:pt x="175" y="342"/>
                  </a:moveTo>
                  <a:cubicBezTo>
                    <a:pt x="175" y="346"/>
                    <a:pt x="173" y="347"/>
                    <a:pt x="170" y="347"/>
                  </a:cubicBezTo>
                  <a:cubicBezTo>
                    <a:pt x="167" y="347"/>
                    <a:pt x="165" y="346"/>
                    <a:pt x="165" y="342"/>
                  </a:cubicBezTo>
                  <a:cubicBezTo>
                    <a:pt x="165" y="182"/>
                    <a:pt x="165" y="182"/>
                    <a:pt x="165" y="182"/>
                  </a:cubicBezTo>
                  <a:cubicBezTo>
                    <a:pt x="165" y="180"/>
                    <a:pt x="164" y="179"/>
                    <a:pt x="162" y="179"/>
                  </a:cubicBezTo>
                  <a:cubicBezTo>
                    <a:pt x="12" y="179"/>
                    <a:pt x="12" y="179"/>
                    <a:pt x="12" y="179"/>
                  </a:cubicBezTo>
                  <a:cubicBezTo>
                    <a:pt x="11" y="179"/>
                    <a:pt x="10" y="180"/>
                    <a:pt x="10" y="182"/>
                  </a:cubicBezTo>
                  <a:cubicBezTo>
                    <a:pt x="10" y="342"/>
                    <a:pt x="10" y="342"/>
                    <a:pt x="10" y="342"/>
                  </a:cubicBezTo>
                  <a:cubicBezTo>
                    <a:pt x="10" y="346"/>
                    <a:pt x="8" y="347"/>
                    <a:pt x="5" y="347"/>
                  </a:cubicBezTo>
                  <a:cubicBezTo>
                    <a:pt x="2" y="347"/>
                    <a:pt x="0" y="346"/>
                    <a:pt x="0" y="342"/>
                  </a:cubicBezTo>
                  <a:cubicBezTo>
                    <a:pt x="0" y="5"/>
                    <a:pt x="0" y="5"/>
                    <a:pt x="0" y="5"/>
                  </a:cubicBezTo>
                  <a:cubicBezTo>
                    <a:pt x="0" y="2"/>
                    <a:pt x="2" y="0"/>
                    <a:pt x="5" y="0"/>
                  </a:cubicBezTo>
                  <a:cubicBezTo>
                    <a:pt x="8" y="0"/>
                    <a:pt x="10" y="2"/>
                    <a:pt x="10" y="5"/>
                  </a:cubicBezTo>
                  <a:cubicBezTo>
                    <a:pt x="10" y="166"/>
                    <a:pt x="10" y="166"/>
                    <a:pt x="10" y="166"/>
                  </a:cubicBezTo>
                  <a:cubicBezTo>
                    <a:pt x="10" y="168"/>
                    <a:pt x="11" y="169"/>
                    <a:pt x="12" y="169"/>
                  </a:cubicBezTo>
                  <a:cubicBezTo>
                    <a:pt x="162" y="169"/>
                    <a:pt x="162" y="169"/>
                    <a:pt x="162" y="169"/>
                  </a:cubicBezTo>
                  <a:cubicBezTo>
                    <a:pt x="164" y="169"/>
                    <a:pt x="165" y="168"/>
                    <a:pt x="165" y="166"/>
                  </a:cubicBezTo>
                  <a:cubicBezTo>
                    <a:pt x="165" y="5"/>
                    <a:pt x="165" y="5"/>
                    <a:pt x="165" y="5"/>
                  </a:cubicBezTo>
                  <a:cubicBezTo>
                    <a:pt x="165" y="2"/>
                    <a:pt x="167" y="0"/>
                    <a:pt x="170" y="0"/>
                  </a:cubicBezTo>
                  <a:cubicBezTo>
                    <a:pt x="173" y="0"/>
                    <a:pt x="175" y="2"/>
                    <a:pt x="175" y="5"/>
                  </a:cubicBezTo>
                  <a:lnTo>
                    <a:pt x="175" y="342"/>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8" name="Freeform 54"/>
            <p:cNvSpPr/>
            <p:nvPr/>
          </p:nvSpPr>
          <p:spPr>
            <a:xfrm>
              <a:off x="1351737" y="0"/>
              <a:ext cx="7603" cy="255446"/>
            </a:xfrm>
            <a:custGeom>
              <a:avLst/>
              <a:gdLst>
                <a:gd name="txL" fmla="*/ 0 w 10"/>
                <a:gd name="txT" fmla="*/ 0 h 347"/>
                <a:gd name="txR" fmla="*/ 10 w 10"/>
                <a:gd name="txB" fmla="*/ 347 h 347"/>
              </a:gdLst>
              <a:ahLst/>
              <a:cxnLst>
                <a:cxn ang="0">
                  <a:pos x="7603" y="251765"/>
                </a:cxn>
                <a:cxn ang="0">
                  <a:pos x="3802" y="255446"/>
                </a:cxn>
                <a:cxn ang="0">
                  <a:pos x="0" y="251765"/>
                </a:cxn>
                <a:cxn ang="0">
                  <a:pos x="0" y="3681"/>
                </a:cxn>
                <a:cxn ang="0">
                  <a:pos x="3802" y="0"/>
                </a:cxn>
                <a:cxn ang="0">
                  <a:pos x="7603" y="3681"/>
                </a:cxn>
                <a:cxn ang="0">
                  <a:pos x="7603" y="251765"/>
                </a:cxn>
              </a:cxnLst>
              <a:rect l="txL" t="txT" r="txR" b="txB"/>
              <a:pathLst>
                <a:path w="10" h="347">
                  <a:moveTo>
                    <a:pt x="10" y="342"/>
                  </a:moveTo>
                  <a:cubicBezTo>
                    <a:pt x="10" y="346"/>
                    <a:pt x="8" y="347"/>
                    <a:pt x="5" y="347"/>
                  </a:cubicBezTo>
                  <a:cubicBezTo>
                    <a:pt x="2" y="347"/>
                    <a:pt x="0" y="346"/>
                    <a:pt x="0" y="342"/>
                  </a:cubicBezTo>
                  <a:cubicBezTo>
                    <a:pt x="0" y="5"/>
                    <a:pt x="0" y="5"/>
                    <a:pt x="0" y="5"/>
                  </a:cubicBezTo>
                  <a:cubicBezTo>
                    <a:pt x="0" y="2"/>
                    <a:pt x="2" y="0"/>
                    <a:pt x="5" y="0"/>
                  </a:cubicBezTo>
                  <a:cubicBezTo>
                    <a:pt x="8" y="0"/>
                    <a:pt x="10" y="2"/>
                    <a:pt x="10" y="5"/>
                  </a:cubicBezTo>
                  <a:lnTo>
                    <a:pt x="10" y="342"/>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9" name="Freeform 55"/>
            <p:cNvSpPr/>
            <p:nvPr/>
          </p:nvSpPr>
          <p:spPr>
            <a:xfrm>
              <a:off x="1394311" y="0"/>
              <a:ext cx="123162" cy="256967"/>
            </a:xfrm>
            <a:custGeom>
              <a:avLst/>
              <a:gdLst>
                <a:gd name="txL" fmla="*/ 0 w 169"/>
                <a:gd name="txT" fmla="*/ 0 h 349"/>
                <a:gd name="txR" fmla="*/ 169 w 169"/>
                <a:gd name="txB" fmla="*/ 349 h 349"/>
              </a:gdLst>
              <a:ahLst/>
              <a:cxnLst>
                <a:cxn ang="0">
                  <a:pos x="122433" y="30188"/>
                </a:cxn>
                <a:cxn ang="0">
                  <a:pos x="120976" y="35342"/>
                </a:cxn>
                <a:cxn ang="0">
                  <a:pos x="115874" y="33870"/>
                </a:cxn>
                <a:cxn ang="0">
                  <a:pos x="98384" y="13990"/>
                </a:cxn>
                <a:cxn ang="0">
                  <a:pos x="73606" y="7363"/>
                </a:cxn>
                <a:cxn ang="0">
                  <a:pos x="53929" y="7363"/>
                </a:cxn>
                <a:cxn ang="0">
                  <a:pos x="21134" y="20616"/>
                </a:cxn>
                <a:cxn ang="0">
                  <a:pos x="7288" y="54486"/>
                </a:cxn>
                <a:cxn ang="0">
                  <a:pos x="7288" y="201745"/>
                </a:cxn>
                <a:cxn ang="0">
                  <a:pos x="21134" y="235614"/>
                </a:cxn>
                <a:cxn ang="0">
                  <a:pos x="53929" y="248868"/>
                </a:cxn>
                <a:cxn ang="0">
                  <a:pos x="73606" y="248868"/>
                </a:cxn>
                <a:cxn ang="0">
                  <a:pos x="115874" y="223097"/>
                </a:cxn>
                <a:cxn ang="0">
                  <a:pos x="120247" y="220889"/>
                </a:cxn>
                <a:cxn ang="0">
                  <a:pos x="122433" y="226043"/>
                </a:cxn>
                <a:cxn ang="0">
                  <a:pos x="102028" y="248131"/>
                </a:cxn>
                <a:cxn ang="0">
                  <a:pos x="73606" y="256967"/>
                </a:cxn>
                <a:cxn ang="0">
                  <a:pos x="53929" y="256967"/>
                </a:cxn>
                <a:cxn ang="0">
                  <a:pos x="16033" y="240769"/>
                </a:cxn>
                <a:cxn ang="0">
                  <a:pos x="0" y="202481"/>
                </a:cxn>
                <a:cxn ang="0">
                  <a:pos x="0" y="54486"/>
                </a:cxn>
                <a:cxn ang="0">
                  <a:pos x="16033" y="15462"/>
                </a:cxn>
                <a:cxn ang="0">
                  <a:pos x="53929" y="0"/>
                </a:cxn>
                <a:cxn ang="0">
                  <a:pos x="73606" y="0"/>
                </a:cxn>
                <a:cxn ang="0">
                  <a:pos x="102756" y="8099"/>
                </a:cxn>
                <a:cxn ang="0">
                  <a:pos x="122433" y="30188"/>
                </a:cxn>
              </a:cxnLst>
              <a:rect l="txL" t="txT" r="txR" b="txB"/>
              <a:pathLst>
                <a:path w="169" h="349">
                  <a:moveTo>
                    <a:pt x="168" y="41"/>
                  </a:moveTo>
                  <a:cubicBezTo>
                    <a:pt x="169" y="44"/>
                    <a:pt x="169" y="47"/>
                    <a:pt x="166" y="48"/>
                  </a:cubicBezTo>
                  <a:cubicBezTo>
                    <a:pt x="163" y="50"/>
                    <a:pt x="160" y="49"/>
                    <a:pt x="159" y="46"/>
                  </a:cubicBezTo>
                  <a:cubicBezTo>
                    <a:pt x="154" y="35"/>
                    <a:pt x="146" y="26"/>
                    <a:pt x="135" y="19"/>
                  </a:cubicBezTo>
                  <a:cubicBezTo>
                    <a:pt x="125" y="13"/>
                    <a:pt x="114" y="10"/>
                    <a:pt x="101" y="10"/>
                  </a:cubicBezTo>
                  <a:cubicBezTo>
                    <a:pt x="74" y="10"/>
                    <a:pt x="74" y="10"/>
                    <a:pt x="74" y="10"/>
                  </a:cubicBezTo>
                  <a:cubicBezTo>
                    <a:pt x="56" y="10"/>
                    <a:pt x="41" y="16"/>
                    <a:pt x="29" y="28"/>
                  </a:cubicBezTo>
                  <a:cubicBezTo>
                    <a:pt x="16" y="41"/>
                    <a:pt x="10" y="56"/>
                    <a:pt x="10" y="74"/>
                  </a:cubicBezTo>
                  <a:cubicBezTo>
                    <a:pt x="10" y="274"/>
                    <a:pt x="10" y="274"/>
                    <a:pt x="10" y="274"/>
                  </a:cubicBezTo>
                  <a:cubicBezTo>
                    <a:pt x="10" y="292"/>
                    <a:pt x="16" y="307"/>
                    <a:pt x="29" y="320"/>
                  </a:cubicBezTo>
                  <a:cubicBezTo>
                    <a:pt x="41" y="332"/>
                    <a:pt x="56" y="338"/>
                    <a:pt x="74" y="338"/>
                  </a:cubicBezTo>
                  <a:cubicBezTo>
                    <a:pt x="101" y="338"/>
                    <a:pt x="101" y="338"/>
                    <a:pt x="101" y="338"/>
                  </a:cubicBezTo>
                  <a:cubicBezTo>
                    <a:pt x="128" y="338"/>
                    <a:pt x="147" y="326"/>
                    <a:pt x="159" y="303"/>
                  </a:cubicBezTo>
                  <a:cubicBezTo>
                    <a:pt x="160" y="300"/>
                    <a:pt x="163" y="299"/>
                    <a:pt x="165" y="300"/>
                  </a:cubicBezTo>
                  <a:cubicBezTo>
                    <a:pt x="168" y="302"/>
                    <a:pt x="169" y="304"/>
                    <a:pt x="168" y="307"/>
                  </a:cubicBezTo>
                  <a:cubicBezTo>
                    <a:pt x="161" y="320"/>
                    <a:pt x="152" y="330"/>
                    <a:pt x="140" y="337"/>
                  </a:cubicBezTo>
                  <a:cubicBezTo>
                    <a:pt x="128" y="345"/>
                    <a:pt x="115" y="349"/>
                    <a:pt x="101" y="349"/>
                  </a:cubicBezTo>
                  <a:cubicBezTo>
                    <a:pt x="74" y="349"/>
                    <a:pt x="74" y="349"/>
                    <a:pt x="74" y="349"/>
                  </a:cubicBezTo>
                  <a:cubicBezTo>
                    <a:pt x="54" y="349"/>
                    <a:pt x="36" y="341"/>
                    <a:pt x="22" y="327"/>
                  </a:cubicBezTo>
                  <a:cubicBezTo>
                    <a:pt x="8" y="312"/>
                    <a:pt x="0" y="295"/>
                    <a:pt x="0" y="275"/>
                  </a:cubicBezTo>
                  <a:cubicBezTo>
                    <a:pt x="0" y="74"/>
                    <a:pt x="0" y="74"/>
                    <a:pt x="0" y="74"/>
                  </a:cubicBezTo>
                  <a:cubicBezTo>
                    <a:pt x="0" y="53"/>
                    <a:pt x="8" y="36"/>
                    <a:pt x="22" y="21"/>
                  </a:cubicBezTo>
                  <a:cubicBezTo>
                    <a:pt x="36" y="7"/>
                    <a:pt x="54" y="0"/>
                    <a:pt x="74" y="0"/>
                  </a:cubicBezTo>
                  <a:cubicBezTo>
                    <a:pt x="101" y="0"/>
                    <a:pt x="101" y="0"/>
                    <a:pt x="101" y="0"/>
                  </a:cubicBezTo>
                  <a:cubicBezTo>
                    <a:pt x="115" y="0"/>
                    <a:pt x="128" y="3"/>
                    <a:pt x="141" y="11"/>
                  </a:cubicBezTo>
                  <a:cubicBezTo>
                    <a:pt x="153" y="18"/>
                    <a:pt x="162" y="29"/>
                    <a:pt x="168" y="41"/>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0" name="Freeform 56"/>
            <p:cNvSpPr/>
            <p:nvPr/>
          </p:nvSpPr>
          <p:spPr>
            <a:xfrm>
              <a:off x="1552445" y="0"/>
              <a:ext cx="124682" cy="256967"/>
            </a:xfrm>
            <a:custGeom>
              <a:avLst/>
              <a:gdLst>
                <a:gd name="txL" fmla="*/ 0 w 169"/>
                <a:gd name="txT" fmla="*/ 0 h 349"/>
                <a:gd name="txR" fmla="*/ 169 w 169"/>
                <a:gd name="txB" fmla="*/ 349 h 349"/>
              </a:gdLst>
              <a:ahLst/>
              <a:cxnLst>
                <a:cxn ang="0">
                  <a:pos x="123206" y="29452"/>
                </a:cxn>
                <a:cxn ang="0">
                  <a:pos x="122469" y="34606"/>
                </a:cxn>
                <a:cxn ang="0">
                  <a:pos x="117304" y="33870"/>
                </a:cxn>
                <a:cxn ang="0">
                  <a:pos x="62710" y="6627"/>
                </a:cxn>
                <a:cxn ang="0">
                  <a:pos x="61234" y="6627"/>
                </a:cxn>
                <a:cxn ang="0">
                  <a:pos x="22871" y="22825"/>
                </a:cxn>
                <a:cxn ang="0">
                  <a:pos x="7378" y="61112"/>
                </a:cxn>
                <a:cxn ang="0">
                  <a:pos x="33937" y="106763"/>
                </a:cxn>
                <a:cxn ang="0">
                  <a:pos x="92958" y="142841"/>
                </a:cxn>
                <a:cxn ang="0">
                  <a:pos x="123206" y="194382"/>
                </a:cxn>
                <a:cxn ang="0">
                  <a:pos x="120255" y="212053"/>
                </a:cxn>
                <a:cxn ang="0">
                  <a:pos x="98860" y="244450"/>
                </a:cxn>
                <a:cxn ang="0">
                  <a:pos x="61972" y="256967"/>
                </a:cxn>
                <a:cxn ang="0">
                  <a:pos x="60497" y="256967"/>
                </a:cxn>
                <a:cxn ang="0">
                  <a:pos x="1476" y="227515"/>
                </a:cxn>
                <a:cxn ang="0">
                  <a:pos x="1476" y="222361"/>
                </a:cxn>
                <a:cxn ang="0">
                  <a:pos x="7378" y="223097"/>
                </a:cxn>
                <a:cxn ang="0">
                  <a:pos x="60497" y="249604"/>
                </a:cxn>
                <a:cxn ang="0">
                  <a:pos x="61972" y="249604"/>
                </a:cxn>
                <a:cxn ang="0">
                  <a:pos x="100336" y="233406"/>
                </a:cxn>
                <a:cxn ang="0">
                  <a:pos x="115829" y="195118"/>
                </a:cxn>
                <a:cxn ang="0">
                  <a:pos x="89269" y="148732"/>
                </a:cxn>
                <a:cxn ang="0">
                  <a:pos x="30248" y="113389"/>
                </a:cxn>
                <a:cxn ang="0">
                  <a:pos x="0" y="61849"/>
                </a:cxn>
                <a:cxn ang="0">
                  <a:pos x="2951" y="44178"/>
                </a:cxn>
                <a:cxn ang="0">
                  <a:pos x="24346" y="11781"/>
                </a:cxn>
                <a:cxn ang="0">
                  <a:pos x="61234" y="0"/>
                </a:cxn>
                <a:cxn ang="0">
                  <a:pos x="62710" y="0"/>
                </a:cxn>
                <a:cxn ang="0">
                  <a:pos x="123206" y="29452"/>
                </a:cxn>
              </a:cxnLst>
              <a:rect l="txL" t="txT" r="txR" b="txB"/>
              <a:pathLst>
                <a:path w="169" h="349">
                  <a:moveTo>
                    <a:pt x="167" y="40"/>
                  </a:moveTo>
                  <a:cubicBezTo>
                    <a:pt x="169" y="43"/>
                    <a:pt x="169" y="45"/>
                    <a:pt x="166" y="47"/>
                  </a:cubicBezTo>
                  <a:cubicBezTo>
                    <a:pt x="163" y="49"/>
                    <a:pt x="161" y="49"/>
                    <a:pt x="159" y="46"/>
                  </a:cubicBezTo>
                  <a:cubicBezTo>
                    <a:pt x="140" y="22"/>
                    <a:pt x="116" y="9"/>
                    <a:pt x="85" y="9"/>
                  </a:cubicBezTo>
                  <a:cubicBezTo>
                    <a:pt x="83" y="9"/>
                    <a:pt x="83" y="9"/>
                    <a:pt x="83" y="9"/>
                  </a:cubicBezTo>
                  <a:cubicBezTo>
                    <a:pt x="62" y="9"/>
                    <a:pt x="45" y="17"/>
                    <a:pt x="31" y="31"/>
                  </a:cubicBezTo>
                  <a:cubicBezTo>
                    <a:pt x="17" y="45"/>
                    <a:pt x="10" y="63"/>
                    <a:pt x="10" y="83"/>
                  </a:cubicBezTo>
                  <a:cubicBezTo>
                    <a:pt x="10" y="110"/>
                    <a:pt x="22" y="131"/>
                    <a:pt x="46" y="145"/>
                  </a:cubicBezTo>
                  <a:cubicBezTo>
                    <a:pt x="126" y="194"/>
                    <a:pt x="126" y="194"/>
                    <a:pt x="126" y="194"/>
                  </a:cubicBezTo>
                  <a:cubicBezTo>
                    <a:pt x="153" y="210"/>
                    <a:pt x="167" y="234"/>
                    <a:pt x="167" y="264"/>
                  </a:cubicBezTo>
                  <a:cubicBezTo>
                    <a:pt x="167" y="272"/>
                    <a:pt x="166" y="280"/>
                    <a:pt x="163" y="288"/>
                  </a:cubicBezTo>
                  <a:cubicBezTo>
                    <a:pt x="158" y="306"/>
                    <a:pt x="149" y="321"/>
                    <a:pt x="134" y="332"/>
                  </a:cubicBezTo>
                  <a:cubicBezTo>
                    <a:pt x="120" y="343"/>
                    <a:pt x="103" y="349"/>
                    <a:pt x="84" y="349"/>
                  </a:cubicBezTo>
                  <a:cubicBezTo>
                    <a:pt x="82" y="349"/>
                    <a:pt x="82" y="349"/>
                    <a:pt x="82" y="349"/>
                  </a:cubicBezTo>
                  <a:cubicBezTo>
                    <a:pt x="49" y="349"/>
                    <a:pt x="22" y="335"/>
                    <a:pt x="2" y="309"/>
                  </a:cubicBezTo>
                  <a:cubicBezTo>
                    <a:pt x="0" y="306"/>
                    <a:pt x="0" y="304"/>
                    <a:pt x="2" y="302"/>
                  </a:cubicBezTo>
                  <a:cubicBezTo>
                    <a:pt x="5" y="300"/>
                    <a:pt x="8" y="300"/>
                    <a:pt x="10" y="303"/>
                  </a:cubicBezTo>
                  <a:cubicBezTo>
                    <a:pt x="28" y="327"/>
                    <a:pt x="52" y="339"/>
                    <a:pt x="82" y="339"/>
                  </a:cubicBezTo>
                  <a:cubicBezTo>
                    <a:pt x="84" y="339"/>
                    <a:pt x="84" y="339"/>
                    <a:pt x="84" y="339"/>
                  </a:cubicBezTo>
                  <a:cubicBezTo>
                    <a:pt x="105" y="339"/>
                    <a:pt x="123" y="332"/>
                    <a:pt x="136" y="317"/>
                  </a:cubicBezTo>
                  <a:cubicBezTo>
                    <a:pt x="150" y="303"/>
                    <a:pt x="157" y="285"/>
                    <a:pt x="157" y="265"/>
                  </a:cubicBezTo>
                  <a:cubicBezTo>
                    <a:pt x="157" y="237"/>
                    <a:pt x="145" y="217"/>
                    <a:pt x="121" y="202"/>
                  </a:cubicBezTo>
                  <a:cubicBezTo>
                    <a:pt x="41" y="154"/>
                    <a:pt x="41" y="154"/>
                    <a:pt x="41" y="154"/>
                  </a:cubicBezTo>
                  <a:cubicBezTo>
                    <a:pt x="14" y="138"/>
                    <a:pt x="0" y="114"/>
                    <a:pt x="0" y="84"/>
                  </a:cubicBezTo>
                  <a:cubicBezTo>
                    <a:pt x="0" y="76"/>
                    <a:pt x="1" y="68"/>
                    <a:pt x="4" y="60"/>
                  </a:cubicBezTo>
                  <a:cubicBezTo>
                    <a:pt x="9" y="42"/>
                    <a:pt x="19" y="27"/>
                    <a:pt x="33" y="16"/>
                  </a:cubicBezTo>
                  <a:cubicBezTo>
                    <a:pt x="48" y="5"/>
                    <a:pt x="64" y="0"/>
                    <a:pt x="83" y="0"/>
                  </a:cubicBezTo>
                  <a:cubicBezTo>
                    <a:pt x="85" y="0"/>
                    <a:pt x="85" y="0"/>
                    <a:pt x="85" y="0"/>
                  </a:cubicBezTo>
                  <a:cubicBezTo>
                    <a:pt x="119" y="0"/>
                    <a:pt x="146" y="13"/>
                    <a:pt x="167" y="40"/>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grpSp>
      <p:sp>
        <p:nvSpPr>
          <p:cNvPr id="4105" name="Freeform 57"/>
          <p:cNvSpPr/>
          <p:nvPr/>
        </p:nvSpPr>
        <p:spPr>
          <a:xfrm>
            <a:off x="11012488" y="6050541"/>
            <a:ext cx="666750" cy="620712"/>
          </a:xfrm>
          <a:custGeom>
            <a:avLst/>
            <a:gdLst>
              <a:gd name="txL" fmla="*/ 0 w 1021"/>
              <a:gd name="txT" fmla="*/ 0 h 1021"/>
              <a:gd name="txR" fmla="*/ 1021 w 1021"/>
              <a:gd name="txB" fmla="*/ 1021 h 1021"/>
            </a:gdLst>
            <a:ahLst/>
            <a:cxnLst>
              <a:cxn ang="0">
                <a:pos x="642588" y="620712"/>
              </a:cxn>
              <a:cxn ang="0">
                <a:pos x="24162" y="620712"/>
              </a:cxn>
              <a:cxn ang="0">
                <a:pos x="0" y="598218"/>
              </a:cxn>
              <a:cxn ang="0">
                <a:pos x="0" y="22494"/>
              </a:cxn>
              <a:cxn ang="0">
                <a:pos x="24162" y="0"/>
              </a:cxn>
              <a:cxn ang="0">
                <a:pos x="642588" y="0"/>
              </a:cxn>
              <a:cxn ang="0">
                <a:pos x="666750" y="22494"/>
              </a:cxn>
              <a:cxn ang="0">
                <a:pos x="666750" y="598218"/>
              </a:cxn>
              <a:cxn ang="0">
                <a:pos x="642588" y="620712"/>
              </a:cxn>
            </a:cxnLst>
            <a:rect l="txL" t="txT" r="txR" b="txB"/>
            <a:pathLst>
              <a:path w="1021" h="1021">
                <a:moveTo>
                  <a:pt x="984" y="1021"/>
                </a:moveTo>
                <a:cubicBezTo>
                  <a:pt x="37" y="1021"/>
                  <a:pt x="37" y="1021"/>
                  <a:pt x="37" y="1021"/>
                </a:cubicBezTo>
                <a:cubicBezTo>
                  <a:pt x="17" y="1021"/>
                  <a:pt x="0" y="1005"/>
                  <a:pt x="0" y="984"/>
                </a:cubicBezTo>
                <a:cubicBezTo>
                  <a:pt x="0" y="37"/>
                  <a:pt x="0" y="37"/>
                  <a:pt x="0" y="37"/>
                </a:cubicBezTo>
                <a:cubicBezTo>
                  <a:pt x="0" y="17"/>
                  <a:pt x="17" y="0"/>
                  <a:pt x="37" y="0"/>
                </a:cubicBezTo>
                <a:cubicBezTo>
                  <a:pt x="984" y="0"/>
                  <a:pt x="984" y="0"/>
                  <a:pt x="984" y="0"/>
                </a:cubicBezTo>
                <a:cubicBezTo>
                  <a:pt x="1004" y="0"/>
                  <a:pt x="1021" y="17"/>
                  <a:pt x="1021" y="37"/>
                </a:cubicBezTo>
                <a:cubicBezTo>
                  <a:pt x="1021" y="984"/>
                  <a:pt x="1021" y="984"/>
                  <a:pt x="1021" y="984"/>
                </a:cubicBezTo>
                <a:cubicBezTo>
                  <a:pt x="1021" y="1005"/>
                  <a:pt x="1004" y="1021"/>
                  <a:pt x="984" y="1021"/>
                </a:cubicBezTo>
                <a:close/>
              </a:path>
            </a:pathLst>
          </a:custGeom>
          <a:noFill/>
          <a:ln w="12700" cap="rnd" cmpd="sng">
            <a:solidFill>
              <a:schemeClr val="bg1">
                <a:alpha val="100000"/>
              </a:schemeClr>
            </a:solidFill>
            <a:prstDash val="solid"/>
            <a:miter lim="800000"/>
            <a:headEnd type="none" w="med" len="med"/>
            <a:tailEnd type="none" w="med" len="me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06" name="Line 58"/>
          <p:cNvSpPr/>
          <p:nvPr/>
        </p:nvSpPr>
        <p:spPr>
          <a:xfrm>
            <a:off x="11118850" y="5974198"/>
            <a:ext cx="0" cy="107950"/>
          </a:xfrm>
          <a:prstGeom prst="line">
            <a:avLst/>
          </a:prstGeom>
          <a:ln w="12700" cap="rnd" cmpd="sng">
            <a:solidFill>
              <a:schemeClr val="bg1"/>
            </a:solidFill>
            <a:prstDash val="solid"/>
            <a:headEnd type="none" w="med" len="med"/>
            <a:tailEnd type="none" w="med" len="med"/>
          </a:ln>
        </p:spPr>
      </p:sp>
      <p:sp>
        <p:nvSpPr>
          <p:cNvPr id="4107" name="Line 59"/>
          <p:cNvSpPr/>
          <p:nvPr/>
        </p:nvSpPr>
        <p:spPr>
          <a:xfrm>
            <a:off x="11572875" y="5994978"/>
            <a:ext cx="0" cy="107950"/>
          </a:xfrm>
          <a:prstGeom prst="line">
            <a:avLst/>
          </a:prstGeom>
          <a:ln w="12700" cap="rnd" cmpd="sng">
            <a:solidFill>
              <a:schemeClr val="bg1"/>
            </a:solidFill>
            <a:prstDash val="solid"/>
            <a:headEnd type="none" w="med" len="med"/>
            <a:tailEnd type="none" w="med" len="med"/>
          </a:ln>
        </p:spPr>
      </p:sp>
      <p:sp>
        <p:nvSpPr>
          <p:cNvPr id="4108" name="Line 62"/>
          <p:cNvSpPr/>
          <p:nvPr/>
        </p:nvSpPr>
        <p:spPr>
          <a:xfrm>
            <a:off x="11063288" y="6163253"/>
            <a:ext cx="566737" cy="0"/>
          </a:xfrm>
          <a:prstGeom prst="line">
            <a:avLst/>
          </a:prstGeom>
          <a:ln w="12700" cap="rnd" cmpd="sng">
            <a:solidFill>
              <a:schemeClr val="bg1"/>
            </a:solidFill>
            <a:prstDash val="solid"/>
            <a:headEnd type="none" w="med" len="med"/>
            <a:tailEnd type="none" w="med" len="med"/>
          </a:ln>
        </p:spPr>
      </p:sp>
      <p:sp>
        <p:nvSpPr>
          <p:cNvPr id="4109" name="Text Box 33"/>
          <p:cNvSpPr txBox="1"/>
          <p:nvPr/>
        </p:nvSpPr>
        <p:spPr>
          <a:xfrm>
            <a:off x="11066463" y="6188653"/>
            <a:ext cx="665162" cy="457200"/>
          </a:xfrm>
          <a:prstGeom prst="rect">
            <a:avLst/>
          </a:prstGeom>
          <a:noFill/>
          <a:ln w="9525">
            <a:noFill/>
          </a:ln>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FFFFFF"/>
                </a:solidFill>
                <a:effectLst/>
                <a:uLnTx/>
                <a:uFillTx/>
                <a:latin typeface="Meiryo UI" panose="020B0604030504040204" pitchFamily="34" charset="-128"/>
                <a:ea typeface="Meiryo UI" panose="020B0604030504040204" pitchFamily="34" charset="-128"/>
                <a:cs typeface="+mn-cs"/>
              </a:rPr>
              <a:t>0</a:t>
            </a:r>
            <a:r>
              <a:rPr lang="en-US" altLang="zh-CN" sz="2400" dirty="0">
                <a:solidFill>
                  <a:srgbClr val="FFFFFF"/>
                </a:solidFill>
                <a:latin typeface="Meiryo UI" panose="020B0604030504040204" pitchFamily="34" charset="-128"/>
                <a:ea typeface="Meiryo UI" panose="020B0604030504040204" pitchFamily="34" charset="-128"/>
              </a:rPr>
              <a:t>7</a:t>
            </a:r>
            <a:endParaRPr kumimoji="0" lang="zh-CN" altLang="en-US" sz="1800" b="0" i="0" u="none" strike="noStrike" kern="1200" cap="none" spc="0" normalizeH="0" baseline="0" noProof="0" dirty="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5" name="TextBox 64"/>
          <p:cNvSpPr txBox="1"/>
          <p:nvPr/>
        </p:nvSpPr>
        <p:spPr>
          <a:xfrm>
            <a:off x="884238" y="327025"/>
            <a:ext cx="1723549" cy="400110"/>
          </a:xfrm>
          <a:prstGeom prst="rect">
            <a:avLst/>
          </a:prstGeom>
          <a:noFill/>
          <a:ln w="9525">
            <a:noFill/>
          </a:ln>
        </p:spPr>
        <p:txBody>
          <a:bodyPr wrap="none">
            <a:spAutoFit/>
          </a:bodyPr>
          <a:lstStyle/>
          <a:p>
            <a:r>
              <a:rPr lang="zh-CN" altLang="en-US" sz="2000" dirty="0">
                <a:solidFill>
                  <a:srgbClr val="F8F8F8"/>
                </a:solidFill>
                <a:latin typeface="微软雅黑" panose="020B0503020204020204" pitchFamily="34" charset="-122"/>
                <a:ea typeface="微软雅黑" panose="020B0503020204020204" pitchFamily="34" charset="-122"/>
              </a:rPr>
              <a:t>五、模型架构</a:t>
            </a:r>
          </a:p>
        </p:txBody>
      </p:sp>
      <p:sp>
        <p:nvSpPr>
          <p:cNvPr id="2" name="文本框 1">
            <a:extLst>
              <a:ext uri="{FF2B5EF4-FFF2-40B4-BE49-F238E27FC236}">
                <a16:creationId xmlns:a16="http://schemas.microsoft.com/office/drawing/2014/main" id="{F0087167-A39C-54EC-9109-FC7D6D9B095D}"/>
              </a:ext>
            </a:extLst>
          </p:cNvPr>
          <p:cNvSpPr txBox="1"/>
          <p:nvPr/>
        </p:nvSpPr>
        <p:spPr>
          <a:xfrm>
            <a:off x="711808" y="1467420"/>
            <a:ext cx="3723306" cy="369332"/>
          </a:xfrm>
          <a:prstGeom prst="rect">
            <a:avLst/>
          </a:prstGeom>
          <a:noFill/>
        </p:spPr>
        <p:txBody>
          <a:bodyPr wrap="square" rtlCol="0">
            <a:spAutoFit/>
          </a:bodyPr>
          <a:lstStyle/>
          <a:p>
            <a:r>
              <a:rPr lang="zh-CN" altLang="en-US" dirty="0"/>
              <a:t>语义相似度研究</a:t>
            </a:r>
          </a:p>
        </p:txBody>
      </p:sp>
      <p:sp>
        <p:nvSpPr>
          <p:cNvPr id="4" name="文本框 3">
            <a:extLst>
              <a:ext uri="{FF2B5EF4-FFF2-40B4-BE49-F238E27FC236}">
                <a16:creationId xmlns:a16="http://schemas.microsoft.com/office/drawing/2014/main" id="{1C86C972-3811-8989-8C33-98F620C7361C}"/>
              </a:ext>
            </a:extLst>
          </p:cNvPr>
          <p:cNvSpPr txBox="1"/>
          <p:nvPr/>
        </p:nvSpPr>
        <p:spPr>
          <a:xfrm>
            <a:off x="850900" y="1974260"/>
            <a:ext cx="7596103" cy="3416320"/>
          </a:xfrm>
          <a:prstGeom prst="rect">
            <a:avLst/>
          </a:prstGeom>
          <a:noFill/>
        </p:spPr>
        <p:txBody>
          <a:bodyPr wrap="square">
            <a:spAutoFit/>
          </a:bodyPr>
          <a:lstStyle/>
          <a:p>
            <a:r>
              <a:rPr lang="zh-CN" altLang="zh-CN" sz="1800" dirty="0">
                <a:effectLst/>
                <a:ea typeface="宋体" panose="02010600030101010101" pitchFamily="2" charset="-122"/>
                <a:cs typeface="Times New Roman" panose="02020603050405020304" pitchFamily="18" charset="0"/>
              </a:rPr>
              <a:t>对于语义相似度而言，其最重要部分则是在于句向量表征。句向量表征技术一直都是</a:t>
            </a:r>
            <a:r>
              <a:rPr lang="en-US" altLang="zh-CN" sz="1800" dirty="0">
                <a:effectLst/>
                <a:ea typeface="宋体" panose="02010600030101010101" pitchFamily="2" charset="-122"/>
                <a:cs typeface="Times New Roman" panose="02020603050405020304" pitchFamily="18" charset="0"/>
              </a:rPr>
              <a:t>NLP</a:t>
            </a:r>
            <a:r>
              <a:rPr lang="zh-CN" altLang="zh-CN" sz="1800" dirty="0">
                <a:effectLst/>
                <a:ea typeface="宋体" panose="02010600030101010101" pitchFamily="2" charset="-122"/>
                <a:cs typeface="Times New Roman" panose="02020603050405020304" pitchFamily="18" charset="0"/>
              </a:rPr>
              <a:t>领域的热门话题，在</a:t>
            </a:r>
            <a:r>
              <a:rPr lang="en-US" altLang="zh-CN" sz="1800" dirty="0">
                <a:effectLst/>
                <a:ea typeface="宋体" panose="02010600030101010101" pitchFamily="2" charset="-122"/>
                <a:cs typeface="Times New Roman" panose="02020603050405020304" pitchFamily="18" charset="0"/>
              </a:rPr>
              <a:t>BERT</a:t>
            </a:r>
            <a:r>
              <a:rPr lang="zh-CN" altLang="zh-CN" sz="1800" dirty="0">
                <a:effectLst/>
                <a:ea typeface="宋体" panose="02010600030101010101" pitchFamily="2" charset="-122"/>
                <a:cs typeface="Times New Roman" panose="02020603050405020304" pitchFamily="18" charset="0"/>
              </a:rPr>
              <a:t>前时代，一般都采用</a:t>
            </a:r>
            <a:r>
              <a:rPr lang="en-US" altLang="zh-CN" sz="1800" dirty="0">
                <a:effectLst/>
                <a:ea typeface="宋体" panose="02010600030101010101" pitchFamily="2" charset="-122"/>
                <a:cs typeface="Times New Roman" panose="02020603050405020304" pitchFamily="18" charset="0"/>
              </a:rPr>
              <a:t>word2vec</a:t>
            </a:r>
            <a:r>
              <a:rPr lang="zh-CN" altLang="zh-CN" sz="1800" dirty="0">
                <a:effectLst/>
                <a:ea typeface="宋体" panose="02010600030101010101" pitchFamily="2" charset="-122"/>
                <a:cs typeface="Times New Roman" panose="02020603050405020304" pitchFamily="18" charset="0"/>
              </a:rPr>
              <a:t>训练出的</a:t>
            </a:r>
            <a:r>
              <a:rPr lang="en-US" altLang="zh-CN" sz="1800" dirty="0">
                <a:effectLst/>
                <a:ea typeface="宋体" panose="02010600030101010101" pitchFamily="2" charset="-122"/>
                <a:cs typeface="Times New Roman" panose="02020603050405020304" pitchFamily="18" charset="0"/>
              </a:rPr>
              <a:t>word-embedding</a:t>
            </a:r>
            <a:r>
              <a:rPr lang="zh-CN" altLang="zh-CN" sz="1800" dirty="0">
                <a:effectLst/>
                <a:ea typeface="宋体" panose="02010600030101010101" pitchFamily="2" charset="-122"/>
                <a:cs typeface="Times New Roman" panose="02020603050405020304" pitchFamily="18" charset="0"/>
              </a:rPr>
              <a:t>结合</a:t>
            </a:r>
            <a:r>
              <a:rPr lang="en-US" altLang="zh-CN" sz="1800" dirty="0">
                <a:effectLst/>
                <a:ea typeface="宋体" panose="02010600030101010101" pitchFamily="2" charset="-122"/>
                <a:cs typeface="Times New Roman" panose="02020603050405020304" pitchFamily="18" charset="0"/>
              </a:rPr>
              <a:t>pooling</a:t>
            </a:r>
            <a:r>
              <a:rPr lang="zh-CN" altLang="zh-CN" sz="1800" dirty="0">
                <a:effectLst/>
                <a:ea typeface="宋体" panose="02010600030101010101" pitchFamily="2" charset="-122"/>
                <a:cs typeface="Times New Roman" panose="02020603050405020304" pitchFamily="18" charset="0"/>
              </a:rPr>
              <a:t>策略进行句向量表征，或者在有训练数据情况下，采用</a:t>
            </a:r>
            <a:r>
              <a:rPr lang="en-US" altLang="zh-CN" sz="1800" dirty="0" err="1">
                <a:effectLst/>
                <a:ea typeface="宋体" panose="02010600030101010101" pitchFamily="2" charset="-122"/>
                <a:cs typeface="Times New Roman" panose="02020603050405020304" pitchFamily="18" charset="0"/>
              </a:rPr>
              <a:t>TextCNN</a:t>
            </a:r>
            <a:r>
              <a:rPr lang="en-US" altLang="zh-CN" sz="1800" dirty="0">
                <a:effectLst/>
                <a:ea typeface="宋体" panose="02010600030101010101" pitchFamily="2" charset="-122"/>
                <a:cs typeface="Times New Roman" panose="02020603050405020304" pitchFamily="18" charset="0"/>
              </a:rPr>
              <a:t>/</a:t>
            </a:r>
            <a:r>
              <a:rPr lang="en-US" altLang="zh-CN" sz="1800" dirty="0" err="1">
                <a:effectLst/>
                <a:ea typeface="宋体" panose="02010600030101010101" pitchFamily="2" charset="-122"/>
                <a:cs typeface="Times New Roman" panose="02020603050405020304" pitchFamily="18" charset="0"/>
              </a:rPr>
              <a:t>BiLSTM</a:t>
            </a:r>
            <a:r>
              <a:rPr lang="zh-CN" altLang="zh-CN" sz="1800" dirty="0">
                <a:effectLst/>
                <a:ea typeface="宋体" panose="02010600030101010101" pitchFamily="2" charset="-122"/>
                <a:cs typeface="Times New Roman" panose="02020603050405020304" pitchFamily="18" charset="0"/>
              </a:rPr>
              <a:t>结合</a:t>
            </a:r>
            <a:r>
              <a:rPr lang="en-US" altLang="zh-CN" sz="1800" dirty="0">
                <a:effectLst/>
                <a:ea typeface="宋体" panose="02010600030101010101" pitchFamily="2" charset="-122"/>
                <a:cs typeface="Times New Roman" panose="02020603050405020304" pitchFamily="18" charset="0"/>
              </a:rPr>
              <a:t>Siamese network</a:t>
            </a:r>
            <a:r>
              <a:rPr lang="zh-CN" altLang="zh-CN" sz="1800" dirty="0">
                <a:effectLst/>
                <a:ea typeface="宋体" panose="02010600030101010101" pitchFamily="2" charset="-122"/>
                <a:cs typeface="Times New Roman" panose="02020603050405020304" pitchFamily="18" charset="0"/>
              </a:rPr>
              <a:t>策略进行句向量表征。在</a:t>
            </a:r>
            <a:r>
              <a:rPr lang="en-US" altLang="zh-CN" sz="1800" dirty="0">
                <a:effectLst/>
                <a:ea typeface="宋体" panose="02010600030101010101" pitchFamily="2" charset="-122"/>
                <a:cs typeface="Times New Roman" panose="02020603050405020304" pitchFamily="18" charset="0"/>
              </a:rPr>
              <a:t>BERT</a:t>
            </a:r>
            <a:r>
              <a:rPr lang="zh-CN" altLang="zh-CN" sz="1800" dirty="0">
                <a:effectLst/>
                <a:ea typeface="宋体" panose="02010600030101010101" pitchFamily="2" charset="-122"/>
                <a:cs typeface="Times New Roman" panose="02020603050405020304" pitchFamily="18" charset="0"/>
              </a:rPr>
              <a:t>时代，人们借助预训练语言模型的固有优势，一般采用</a:t>
            </a:r>
            <a:r>
              <a:rPr lang="en-US" altLang="zh-CN" sz="1800" dirty="0">
                <a:effectLst/>
                <a:ea typeface="宋体" panose="02010600030101010101" pitchFamily="2" charset="-122"/>
                <a:cs typeface="Times New Roman" panose="02020603050405020304" pitchFamily="18" charset="0"/>
              </a:rPr>
              <a:t>BERT</a:t>
            </a:r>
            <a:r>
              <a:rPr lang="zh-CN" altLang="zh-CN" sz="1800" dirty="0">
                <a:effectLst/>
                <a:ea typeface="宋体" panose="02010600030101010101" pitchFamily="2" charset="-122"/>
                <a:cs typeface="Times New Roman" panose="02020603050405020304" pitchFamily="18" charset="0"/>
              </a:rPr>
              <a:t>模型的</a:t>
            </a:r>
            <a:r>
              <a:rPr lang="en-US" altLang="zh-CN" sz="1800" dirty="0">
                <a:effectLst/>
                <a:ea typeface="宋体" panose="02010600030101010101" pitchFamily="2" charset="-122"/>
                <a:cs typeface="Times New Roman" panose="02020603050405020304" pitchFamily="18" charset="0"/>
              </a:rPr>
              <a:t>[CLS]</a:t>
            </a:r>
            <a:r>
              <a:rPr lang="zh-CN" altLang="zh-CN" sz="1800" dirty="0">
                <a:effectLst/>
                <a:ea typeface="宋体" panose="02010600030101010101" pitchFamily="2" charset="-122"/>
                <a:cs typeface="Times New Roman" panose="02020603050405020304" pitchFamily="18" charset="0"/>
              </a:rPr>
              <a:t>向量作为句向量表征。</a:t>
            </a:r>
            <a:r>
              <a:rPr lang="en-US" altLang="zh-CN" sz="1800" dirty="0">
                <a:effectLst/>
                <a:ea typeface="宋体" panose="02010600030101010101" pitchFamily="2" charset="-122"/>
                <a:cs typeface="Times New Roman" panose="02020603050405020304" pitchFamily="18" charset="0"/>
              </a:rPr>
              <a:t>2019</a:t>
            </a:r>
            <a:r>
              <a:rPr lang="zh-CN" altLang="zh-CN" sz="1800" dirty="0">
                <a:effectLst/>
                <a:ea typeface="宋体" panose="02010600030101010101" pitchFamily="2" charset="-122"/>
                <a:cs typeface="Times New Roman" panose="02020603050405020304" pitchFamily="18" charset="0"/>
              </a:rPr>
              <a:t>年，</a:t>
            </a:r>
            <a:r>
              <a:rPr lang="en-US" altLang="zh-CN" sz="1800" dirty="0" err="1">
                <a:effectLst/>
                <a:ea typeface="宋体" panose="02010600030101010101" pitchFamily="2" charset="-122"/>
                <a:cs typeface="Times New Roman" panose="02020603050405020304" pitchFamily="18" charset="0"/>
              </a:rPr>
              <a:t>SBert</a:t>
            </a:r>
            <a:r>
              <a:rPr lang="zh-CN" altLang="zh-CN" sz="1800" dirty="0">
                <a:effectLst/>
                <a:ea typeface="宋体" panose="02010600030101010101" pitchFamily="2" charset="-122"/>
                <a:cs typeface="Times New Roman" panose="02020603050405020304" pitchFamily="18" charset="0"/>
              </a:rPr>
              <a:t>诠释了在存在训练数据的情况下，如何在</a:t>
            </a:r>
            <a:r>
              <a:rPr lang="en-US" altLang="zh-CN" sz="1800" dirty="0">
                <a:effectLst/>
                <a:ea typeface="宋体" panose="02010600030101010101" pitchFamily="2" charset="-122"/>
                <a:cs typeface="Times New Roman" panose="02020603050405020304" pitchFamily="18" charset="0"/>
              </a:rPr>
              <a:t>BERT</a:t>
            </a:r>
            <a:r>
              <a:rPr lang="zh-CN" altLang="zh-CN" sz="1800" dirty="0">
                <a:effectLst/>
                <a:ea typeface="宋体" panose="02010600030101010101" pitchFamily="2" charset="-122"/>
                <a:cs typeface="Times New Roman" panose="02020603050405020304" pitchFamily="18" charset="0"/>
              </a:rPr>
              <a:t>模型上获取更好的句向量表征。</a:t>
            </a:r>
            <a:r>
              <a:rPr lang="en-US" altLang="zh-CN" sz="1800" dirty="0">
                <a:effectLst/>
                <a:ea typeface="宋体" panose="02010600030101010101" pitchFamily="2" charset="-122"/>
                <a:cs typeface="Times New Roman" panose="02020603050405020304" pitchFamily="18" charset="0"/>
              </a:rPr>
              <a:t>2020</a:t>
            </a:r>
            <a:r>
              <a:rPr lang="zh-CN" altLang="zh-CN" sz="1800" dirty="0">
                <a:effectLst/>
                <a:ea typeface="宋体" panose="02010600030101010101" pitchFamily="2" charset="-122"/>
                <a:cs typeface="Times New Roman" panose="02020603050405020304" pitchFamily="18" charset="0"/>
              </a:rPr>
              <a:t>年出现的</a:t>
            </a:r>
            <a:r>
              <a:rPr lang="en-US" altLang="zh-CN" sz="1800" dirty="0">
                <a:effectLst/>
                <a:ea typeface="宋体" panose="02010600030101010101" pitchFamily="2" charset="-122"/>
                <a:cs typeface="Times New Roman" panose="02020603050405020304" pitchFamily="18" charset="0"/>
              </a:rPr>
              <a:t>BERT-flow</a:t>
            </a:r>
            <a:r>
              <a:rPr lang="zh-CN" altLang="zh-CN" sz="1800" dirty="0">
                <a:effectLst/>
                <a:ea typeface="宋体" panose="02010600030101010101" pitchFamily="2" charset="-122"/>
                <a:cs typeface="Times New Roman" panose="02020603050405020304" pitchFamily="18" charset="0"/>
              </a:rPr>
              <a:t>和</a:t>
            </a:r>
            <a:r>
              <a:rPr lang="en-US" altLang="zh-CN" sz="1800" dirty="0">
                <a:effectLst/>
                <a:ea typeface="宋体" panose="02010600030101010101" pitchFamily="2" charset="-122"/>
                <a:cs typeface="Times New Roman" panose="02020603050405020304" pitchFamily="18" charset="0"/>
              </a:rPr>
              <a:t>BERT-whitening</a:t>
            </a:r>
            <a:r>
              <a:rPr lang="zh-CN" altLang="zh-CN" sz="1800" dirty="0">
                <a:effectLst/>
                <a:ea typeface="宋体" panose="02010600030101010101" pitchFamily="2" charset="-122"/>
                <a:cs typeface="Times New Roman" panose="02020603050405020304" pitchFamily="18" charset="0"/>
              </a:rPr>
              <a:t>主要是对无监督语义匹配的改进，而有监督语义匹配的</a:t>
            </a:r>
            <a:r>
              <a:rPr lang="en-US" altLang="zh-CN" sz="1800" dirty="0">
                <a:effectLst/>
                <a:ea typeface="宋体" panose="02010600030101010101" pitchFamily="2" charset="-122"/>
                <a:cs typeface="Times New Roman" panose="02020603050405020304" pitchFamily="18" charset="0"/>
              </a:rPr>
              <a:t>SOTA</a:t>
            </a:r>
            <a:r>
              <a:rPr lang="zh-CN" altLang="zh-CN" sz="1800" dirty="0">
                <a:effectLst/>
                <a:ea typeface="宋体" panose="02010600030101010101" pitchFamily="2" charset="-122"/>
                <a:cs typeface="Times New Roman" panose="02020603050405020304" pitchFamily="18" charset="0"/>
              </a:rPr>
              <a:t>一直是</a:t>
            </a:r>
            <a:r>
              <a:rPr lang="en-US" altLang="zh-CN" sz="1800" dirty="0">
                <a:effectLst/>
                <a:ea typeface="宋体" panose="02010600030101010101" pitchFamily="2" charset="-122"/>
                <a:cs typeface="Times New Roman" panose="02020603050405020304" pitchFamily="18" charset="0"/>
              </a:rPr>
              <a:t>SBERT</a:t>
            </a:r>
            <a:r>
              <a:rPr lang="zh-CN" altLang="zh-CN" sz="1800" dirty="0">
                <a:effectLst/>
                <a:ea typeface="宋体" panose="02010600030101010101" pitchFamily="2" charset="-122"/>
                <a:cs typeface="Times New Roman" panose="02020603050405020304" pitchFamily="18" charset="0"/>
              </a:rPr>
              <a:t>。直到</a:t>
            </a:r>
            <a:r>
              <a:rPr lang="en-US" altLang="zh-CN" sz="1800" dirty="0">
                <a:effectLst/>
                <a:ea typeface="宋体" panose="02010600030101010101" pitchFamily="2" charset="-122"/>
                <a:cs typeface="Times New Roman" panose="02020603050405020304" pitchFamily="18" charset="0"/>
              </a:rPr>
              <a:t>2021</a:t>
            </a:r>
            <a:r>
              <a:rPr lang="zh-CN" altLang="zh-CN" sz="1800" dirty="0">
                <a:effectLst/>
                <a:ea typeface="宋体" panose="02010600030101010101" pitchFamily="2" charset="-122"/>
                <a:cs typeface="Times New Roman" panose="02020603050405020304" pitchFamily="18" charset="0"/>
              </a:rPr>
              <a:t>年，</a:t>
            </a:r>
            <a:r>
              <a:rPr lang="en-US" altLang="zh-CN" sz="1800" dirty="0" err="1">
                <a:effectLst/>
                <a:ea typeface="宋体" panose="02010600030101010101" pitchFamily="2" charset="-122"/>
                <a:cs typeface="Times New Roman" panose="02020603050405020304" pitchFamily="18" charset="0"/>
              </a:rPr>
              <a:t>SimCSE</a:t>
            </a:r>
            <a:r>
              <a:rPr lang="zh-CN" altLang="zh-CN" sz="1800" dirty="0">
                <a:effectLst/>
                <a:ea typeface="宋体" panose="02010600030101010101" pitchFamily="2" charset="-122"/>
                <a:cs typeface="Times New Roman" panose="02020603050405020304" pitchFamily="18" charset="0"/>
              </a:rPr>
              <a:t>论文的发表，该模型引入对比学习的思想，大幅刷新了有监督和无监督语义匹配</a:t>
            </a:r>
            <a:r>
              <a:rPr lang="en-US" altLang="zh-CN" sz="1800" dirty="0">
                <a:effectLst/>
                <a:ea typeface="宋体" panose="02010600030101010101" pitchFamily="2" charset="-122"/>
                <a:cs typeface="Times New Roman" panose="02020603050405020304" pitchFamily="18" charset="0"/>
              </a:rPr>
              <a:t>SOTA</a:t>
            </a:r>
            <a:r>
              <a:rPr lang="zh-CN" altLang="zh-CN" sz="1800" dirty="0">
                <a:effectLst/>
                <a:ea typeface="宋体" panose="02010600030101010101" pitchFamily="2" charset="-122"/>
                <a:cs typeface="Times New Roman" panose="02020603050405020304" pitchFamily="18" charset="0"/>
              </a:rPr>
              <a:t>，更让人惊叹的是，无监督</a:t>
            </a:r>
            <a:r>
              <a:rPr lang="en-US" altLang="zh-CN" sz="1800" dirty="0" err="1">
                <a:effectLst/>
                <a:ea typeface="宋体" panose="02010600030101010101" pitchFamily="2" charset="-122"/>
                <a:cs typeface="Times New Roman" panose="02020603050405020304" pitchFamily="18" charset="0"/>
              </a:rPr>
              <a:t>SimCSE</a:t>
            </a:r>
            <a:r>
              <a:rPr lang="zh-CN" altLang="zh-CN" sz="1800" dirty="0">
                <a:effectLst/>
                <a:ea typeface="宋体" panose="02010600030101010101" pitchFamily="2" charset="-122"/>
                <a:cs typeface="Times New Roman" panose="02020603050405020304" pitchFamily="18" charset="0"/>
              </a:rPr>
              <a:t>的表现在</a:t>
            </a:r>
            <a:r>
              <a:rPr lang="en-US" altLang="zh-CN" sz="1800" dirty="0">
                <a:effectLst/>
                <a:ea typeface="宋体" panose="02010600030101010101" pitchFamily="2" charset="-122"/>
                <a:cs typeface="Times New Roman" panose="02020603050405020304" pitchFamily="18" charset="0"/>
              </a:rPr>
              <a:t>STS</a:t>
            </a:r>
            <a:r>
              <a:rPr lang="zh-CN" altLang="zh-CN" sz="1800" dirty="0">
                <a:effectLst/>
                <a:ea typeface="宋体" panose="02010600030101010101" pitchFamily="2" charset="-122"/>
                <a:cs typeface="Times New Roman" panose="02020603050405020304" pitchFamily="18" charset="0"/>
              </a:rPr>
              <a:t>基准任务上甚至超越了包括</a:t>
            </a:r>
            <a:r>
              <a:rPr lang="en-US" altLang="zh-CN" sz="1800" dirty="0">
                <a:effectLst/>
                <a:ea typeface="宋体" panose="02010600030101010101" pitchFamily="2" charset="-122"/>
                <a:cs typeface="Times New Roman" panose="02020603050405020304" pitchFamily="18" charset="0"/>
              </a:rPr>
              <a:t>SBERT</a:t>
            </a:r>
            <a:r>
              <a:rPr lang="zh-CN" altLang="zh-CN" sz="1800" dirty="0">
                <a:effectLst/>
                <a:ea typeface="宋体" panose="02010600030101010101" pitchFamily="2" charset="-122"/>
                <a:cs typeface="Times New Roman" panose="02020603050405020304" pitchFamily="18" charset="0"/>
              </a:rPr>
              <a:t>在内的所有有监督模型。</a:t>
            </a:r>
            <a:endParaRPr lang="zh-CN" altLang="en-US" dirty="0"/>
          </a:p>
        </p:txBody>
      </p:sp>
    </p:spTree>
    <p:extLst>
      <p:ext uri="{BB962C8B-B14F-4D97-AF65-F5344CB8AC3E}">
        <p14:creationId xmlns:p14="http://schemas.microsoft.com/office/powerpoint/2010/main" val="280272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五边形 46"/>
          <p:cNvSpPr/>
          <p:nvPr/>
        </p:nvSpPr>
        <p:spPr>
          <a:xfrm>
            <a:off x="85725" y="258763"/>
            <a:ext cx="765175" cy="487362"/>
          </a:xfrm>
          <a:prstGeom prst="homePlate">
            <a:avLst>
              <a:gd name="adj" fmla="val 29641"/>
            </a:avLst>
          </a:prstGeom>
          <a:solidFill>
            <a:schemeClr val="bg1"/>
          </a:solidFill>
          <a:ln w="9525">
            <a:noFill/>
          </a:ln>
        </p:spPr>
        <p:txBody>
          <a:bodyPr lIns="90170" tIns="46990" rIns="90170" bIns="46990"/>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00" name="五边形 46"/>
          <p:cNvSpPr/>
          <p:nvPr/>
        </p:nvSpPr>
        <p:spPr>
          <a:xfrm>
            <a:off x="0" y="258763"/>
            <a:ext cx="765175" cy="487362"/>
          </a:xfrm>
          <a:prstGeom prst="homePlate">
            <a:avLst>
              <a:gd name="adj" fmla="val 29641"/>
            </a:avLst>
          </a:prstGeom>
          <a:solidFill>
            <a:schemeClr val="bg2"/>
          </a:solidFill>
          <a:ln w="9525">
            <a:noFill/>
          </a:ln>
        </p:spPr>
        <p:txBody>
          <a:bodyPr lIns="90170" tIns="46990" rIns="90170" bIns="46990"/>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4103" name="TIMELINE"/>
          <p:cNvGrpSpPr/>
          <p:nvPr/>
        </p:nvGrpSpPr>
        <p:grpSpPr>
          <a:xfrm>
            <a:off x="9302750" y="6052128"/>
            <a:ext cx="1570038" cy="349250"/>
            <a:chOff x="0" y="0"/>
            <a:chExt cx="1775962" cy="424224"/>
          </a:xfrm>
        </p:grpSpPr>
        <p:sp>
          <p:nvSpPr>
            <p:cNvPr id="4171" name="Freeform 37"/>
            <p:cNvSpPr/>
            <p:nvPr/>
          </p:nvSpPr>
          <p:spPr>
            <a:xfrm>
              <a:off x="0" y="1520"/>
              <a:ext cx="217434" cy="422703"/>
            </a:xfrm>
            <a:custGeom>
              <a:avLst/>
              <a:gdLst>
                <a:gd name="txL" fmla="*/ 0 w 296"/>
                <a:gd name="txT" fmla="*/ 0 h 573"/>
                <a:gd name="txR" fmla="*/ 296 w 296"/>
                <a:gd name="txB" fmla="*/ 573 h 573"/>
              </a:gdLst>
              <a:ahLst/>
              <a:cxnLst>
                <a:cxn ang="0">
                  <a:pos x="217434" y="11066"/>
                </a:cxn>
                <a:cxn ang="0">
                  <a:pos x="206415" y="22869"/>
                </a:cxn>
                <a:cxn ang="0">
                  <a:pos x="122674" y="22869"/>
                </a:cxn>
                <a:cxn ang="0">
                  <a:pos x="120470" y="25820"/>
                </a:cxn>
                <a:cxn ang="0">
                  <a:pos x="120470" y="410900"/>
                </a:cxn>
                <a:cxn ang="0">
                  <a:pos x="109452" y="422703"/>
                </a:cxn>
                <a:cxn ang="0">
                  <a:pos x="97698" y="410900"/>
                </a:cxn>
                <a:cxn ang="0">
                  <a:pos x="97698" y="25820"/>
                </a:cxn>
                <a:cxn ang="0">
                  <a:pos x="94760" y="22869"/>
                </a:cxn>
                <a:cxn ang="0">
                  <a:pos x="11753" y="22869"/>
                </a:cxn>
                <a:cxn ang="0">
                  <a:pos x="0" y="11066"/>
                </a:cxn>
                <a:cxn ang="0">
                  <a:pos x="11753" y="0"/>
                </a:cxn>
                <a:cxn ang="0">
                  <a:pos x="206415" y="0"/>
                </a:cxn>
                <a:cxn ang="0">
                  <a:pos x="217434" y="11066"/>
                </a:cxn>
              </a:cxnLst>
              <a:rect l="txL" t="txT" r="txR" b="txB"/>
              <a:pathLst>
                <a:path w="296" h="573">
                  <a:moveTo>
                    <a:pt x="296" y="15"/>
                  </a:moveTo>
                  <a:cubicBezTo>
                    <a:pt x="296" y="26"/>
                    <a:pt x="291" y="31"/>
                    <a:pt x="281" y="31"/>
                  </a:cubicBezTo>
                  <a:cubicBezTo>
                    <a:pt x="167" y="31"/>
                    <a:pt x="167" y="31"/>
                    <a:pt x="167" y="31"/>
                  </a:cubicBezTo>
                  <a:cubicBezTo>
                    <a:pt x="165" y="31"/>
                    <a:pt x="164" y="32"/>
                    <a:pt x="164" y="35"/>
                  </a:cubicBezTo>
                  <a:cubicBezTo>
                    <a:pt x="164" y="557"/>
                    <a:pt x="164" y="557"/>
                    <a:pt x="164" y="557"/>
                  </a:cubicBezTo>
                  <a:cubicBezTo>
                    <a:pt x="164" y="567"/>
                    <a:pt x="159" y="573"/>
                    <a:pt x="149" y="573"/>
                  </a:cubicBezTo>
                  <a:cubicBezTo>
                    <a:pt x="138" y="573"/>
                    <a:pt x="133" y="567"/>
                    <a:pt x="133" y="557"/>
                  </a:cubicBezTo>
                  <a:cubicBezTo>
                    <a:pt x="133" y="35"/>
                    <a:pt x="133" y="35"/>
                    <a:pt x="133" y="35"/>
                  </a:cubicBezTo>
                  <a:cubicBezTo>
                    <a:pt x="133" y="32"/>
                    <a:pt x="132" y="31"/>
                    <a:pt x="129" y="31"/>
                  </a:cubicBezTo>
                  <a:cubicBezTo>
                    <a:pt x="16" y="31"/>
                    <a:pt x="16" y="31"/>
                    <a:pt x="16" y="31"/>
                  </a:cubicBezTo>
                  <a:cubicBezTo>
                    <a:pt x="5" y="31"/>
                    <a:pt x="0" y="26"/>
                    <a:pt x="0" y="15"/>
                  </a:cubicBezTo>
                  <a:cubicBezTo>
                    <a:pt x="0" y="5"/>
                    <a:pt x="5" y="0"/>
                    <a:pt x="16" y="0"/>
                  </a:cubicBezTo>
                  <a:cubicBezTo>
                    <a:pt x="281" y="0"/>
                    <a:pt x="281" y="0"/>
                    <a:pt x="281" y="0"/>
                  </a:cubicBezTo>
                  <a:cubicBezTo>
                    <a:pt x="291" y="0"/>
                    <a:pt x="296" y="5"/>
                    <a:pt x="296" y="15"/>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2" name="Freeform 38"/>
            <p:cNvSpPr/>
            <p:nvPr/>
          </p:nvSpPr>
          <p:spPr>
            <a:xfrm>
              <a:off x="275214" y="1520"/>
              <a:ext cx="22808" cy="422703"/>
            </a:xfrm>
            <a:custGeom>
              <a:avLst/>
              <a:gdLst>
                <a:gd name="txL" fmla="*/ 0 w 31"/>
                <a:gd name="txT" fmla="*/ 0 h 573"/>
                <a:gd name="txR" fmla="*/ 31 w 31"/>
                <a:gd name="txB" fmla="*/ 573 h 573"/>
              </a:gdLst>
              <a:ahLst/>
              <a:cxnLst>
                <a:cxn ang="0">
                  <a:pos x="22808" y="410900"/>
                </a:cxn>
                <a:cxn ang="0">
                  <a:pos x="11036" y="422703"/>
                </a:cxn>
                <a:cxn ang="0">
                  <a:pos x="0" y="410900"/>
                </a:cxn>
                <a:cxn ang="0">
                  <a:pos x="0" y="11066"/>
                </a:cxn>
                <a:cxn ang="0">
                  <a:pos x="11036" y="0"/>
                </a:cxn>
                <a:cxn ang="0">
                  <a:pos x="22808" y="11066"/>
                </a:cxn>
                <a:cxn ang="0">
                  <a:pos x="22808" y="410900"/>
                </a:cxn>
              </a:cxnLst>
              <a:rect l="txL" t="txT" r="txR" b="txB"/>
              <a:pathLst>
                <a:path w="31" h="573">
                  <a:moveTo>
                    <a:pt x="31" y="557"/>
                  </a:moveTo>
                  <a:cubicBezTo>
                    <a:pt x="31" y="567"/>
                    <a:pt x="25" y="573"/>
                    <a:pt x="15" y="573"/>
                  </a:cubicBezTo>
                  <a:cubicBezTo>
                    <a:pt x="5" y="573"/>
                    <a:pt x="0" y="567"/>
                    <a:pt x="0" y="557"/>
                  </a:cubicBezTo>
                  <a:cubicBezTo>
                    <a:pt x="0" y="15"/>
                    <a:pt x="0" y="15"/>
                    <a:pt x="0" y="15"/>
                  </a:cubicBezTo>
                  <a:cubicBezTo>
                    <a:pt x="0" y="5"/>
                    <a:pt x="5" y="0"/>
                    <a:pt x="15" y="0"/>
                  </a:cubicBezTo>
                  <a:cubicBezTo>
                    <a:pt x="25" y="0"/>
                    <a:pt x="31" y="5"/>
                    <a:pt x="31" y="15"/>
                  </a:cubicBezTo>
                  <a:lnTo>
                    <a:pt x="31" y="557"/>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3" name="Freeform 39"/>
            <p:cNvSpPr/>
            <p:nvPr/>
          </p:nvSpPr>
          <p:spPr>
            <a:xfrm>
              <a:off x="355800" y="0"/>
              <a:ext cx="302583" cy="424224"/>
            </a:xfrm>
            <a:custGeom>
              <a:avLst/>
              <a:gdLst>
                <a:gd name="txL" fmla="*/ 0 w 410"/>
                <a:gd name="txT" fmla="*/ 0 h 575"/>
                <a:gd name="txR" fmla="*/ 410 w 410"/>
                <a:gd name="txB" fmla="*/ 575 h 575"/>
              </a:gdLst>
              <a:ahLst/>
              <a:cxnLst>
                <a:cxn ang="0">
                  <a:pos x="302583" y="412420"/>
                </a:cxn>
                <a:cxn ang="0">
                  <a:pos x="291513" y="424224"/>
                </a:cxn>
                <a:cxn ang="0">
                  <a:pos x="280443" y="412420"/>
                </a:cxn>
                <a:cxn ang="0">
                  <a:pos x="280443" y="67876"/>
                </a:cxn>
                <a:cxn ang="0">
                  <a:pos x="278967" y="67138"/>
                </a:cxn>
                <a:cxn ang="0">
                  <a:pos x="277491" y="67876"/>
                </a:cxn>
                <a:cxn ang="0">
                  <a:pos x="161624" y="303228"/>
                </a:cxn>
                <a:cxn ang="0">
                  <a:pos x="151292" y="309868"/>
                </a:cxn>
                <a:cxn ang="0">
                  <a:pos x="140959" y="303228"/>
                </a:cxn>
                <a:cxn ang="0">
                  <a:pos x="25092" y="67876"/>
                </a:cxn>
                <a:cxn ang="0">
                  <a:pos x="24354" y="67138"/>
                </a:cxn>
                <a:cxn ang="0">
                  <a:pos x="22878" y="67876"/>
                </a:cxn>
                <a:cxn ang="0">
                  <a:pos x="22878" y="412420"/>
                </a:cxn>
                <a:cxn ang="0">
                  <a:pos x="11808" y="424224"/>
                </a:cxn>
                <a:cxn ang="0">
                  <a:pos x="0" y="412420"/>
                </a:cxn>
                <a:cxn ang="0">
                  <a:pos x="0" y="12542"/>
                </a:cxn>
                <a:cxn ang="0">
                  <a:pos x="8856" y="1476"/>
                </a:cxn>
                <a:cxn ang="0">
                  <a:pos x="22140" y="8853"/>
                </a:cxn>
                <a:cxn ang="0">
                  <a:pos x="149815" y="270028"/>
                </a:cxn>
                <a:cxn ang="0">
                  <a:pos x="152768" y="270028"/>
                </a:cxn>
                <a:cxn ang="0">
                  <a:pos x="281181" y="8853"/>
                </a:cxn>
                <a:cxn ang="0">
                  <a:pos x="293727" y="1476"/>
                </a:cxn>
                <a:cxn ang="0">
                  <a:pos x="302583" y="12542"/>
                </a:cxn>
                <a:cxn ang="0">
                  <a:pos x="302583" y="412420"/>
                </a:cxn>
              </a:cxnLst>
              <a:rect l="txL" t="txT" r="txR" b="txB"/>
              <a:pathLst>
                <a:path w="410" h="575">
                  <a:moveTo>
                    <a:pt x="410" y="559"/>
                  </a:moveTo>
                  <a:cubicBezTo>
                    <a:pt x="410" y="569"/>
                    <a:pt x="405" y="575"/>
                    <a:pt x="395" y="575"/>
                  </a:cubicBezTo>
                  <a:cubicBezTo>
                    <a:pt x="385" y="575"/>
                    <a:pt x="380" y="569"/>
                    <a:pt x="380" y="559"/>
                  </a:cubicBezTo>
                  <a:cubicBezTo>
                    <a:pt x="380" y="92"/>
                    <a:pt x="380" y="92"/>
                    <a:pt x="380" y="92"/>
                  </a:cubicBezTo>
                  <a:cubicBezTo>
                    <a:pt x="380" y="92"/>
                    <a:pt x="379" y="91"/>
                    <a:pt x="378" y="91"/>
                  </a:cubicBezTo>
                  <a:cubicBezTo>
                    <a:pt x="377" y="91"/>
                    <a:pt x="376" y="91"/>
                    <a:pt x="376" y="92"/>
                  </a:cubicBezTo>
                  <a:cubicBezTo>
                    <a:pt x="219" y="411"/>
                    <a:pt x="219" y="411"/>
                    <a:pt x="219" y="411"/>
                  </a:cubicBezTo>
                  <a:cubicBezTo>
                    <a:pt x="216" y="417"/>
                    <a:pt x="211" y="420"/>
                    <a:pt x="205" y="420"/>
                  </a:cubicBezTo>
                  <a:cubicBezTo>
                    <a:pt x="199" y="420"/>
                    <a:pt x="194" y="417"/>
                    <a:pt x="191" y="411"/>
                  </a:cubicBezTo>
                  <a:cubicBezTo>
                    <a:pt x="34" y="92"/>
                    <a:pt x="34" y="92"/>
                    <a:pt x="34" y="92"/>
                  </a:cubicBezTo>
                  <a:cubicBezTo>
                    <a:pt x="34" y="91"/>
                    <a:pt x="33" y="91"/>
                    <a:pt x="33" y="91"/>
                  </a:cubicBezTo>
                  <a:cubicBezTo>
                    <a:pt x="31" y="91"/>
                    <a:pt x="31" y="92"/>
                    <a:pt x="31" y="92"/>
                  </a:cubicBezTo>
                  <a:cubicBezTo>
                    <a:pt x="31" y="559"/>
                    <a:pt x="31" y="559"/>
                    <a:pt x="31" y="559"/>
                  </a:cubicBezTo>
                  <a:cubicBezTo>
                    <a:pt x="31" y="569"/>
                    <a:pt x="26" y="575"/>
                    <a:pt x="16" y="575"/>
                  </a:cubicBezTo>
                  <a:cubicBezTo>
                    <a:pt x="5" y="575"/>
                    <a:pt x="0" y="569"/>
                    <a:pt x="0" y="559"/>
                  </a:cubicBezTo>
                  <a:cubicBezTo>
                    <a:pt x="0" y="17"/>
                    <a:pt x="0" y="17"/>
                    <a:pt x="0" y="17"/>
                  </a:cubicBezTo>
                  <a:cubicBezTo>
                    <a:pt x="0" y="9"/>
                    <a:pt x="4" y="4"/>
                    <a:pt x="12" y="2"/>
                  </a:cubicBezTo>
                  <a:cubicBezTo>
                    <a:pt x="20" y="0"/>
                    <a:pt x="26" y="4"/>
                    <a:pt x="30" y="12"/>
                  </a:cubicBezTo>
                  <a:cubicBezTo>
                    <a:pt x="203" y="366"/>
                    <a:pt x="203" y="366"/>
                    <a:pt x="203" y="366"/>
                  </a:cubicBezTo>
                  <a:cubicBezTo>
                    <a:pt x="204" y="368"/>
                    <a:pt x="206" y="368"/>
                    <a:pt x="207" y="366"/>
                  </a:cubicBezTo>
                  <a:cubicBezTo>
                    <a:pt x="381" y="12"/>
                    <a:pt x="381" y="12"/>
                    <a:pt x="381" y="12"/>
                  </a:cubicBezTo>
                  <a:cubicBezTo>
                    <a:pt x="385" y="4"/>
                    <a:pt x="390" y="0"/>
                    <a:pt x="398" y="2"/>
                  </a:cubicBezTo>
                  <a:cubicBezTo>
                    <a:pt x="406" y="4"/>
                    <a:pt x="410" y="9"/>
                    <a:pt x="410" y="17"/>
                  </a:cubicBezTo>
                  <a:lnTo>
                    <a:pt x="410" y="559"/>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4" name="Freeform 40"/>
            <p:cNvSpPr/>
            <p:nvPr/>
          </p:nvSpPr>
          <p:spPr>
            <a:xfrm>
              <a:off x="717683" y="1520"/>
              <a:ext cx="194626" cy="422703"/>
            </a:xfrm>
            <a:custGeom>
              <a:avLst/>
              <a:gdLst>
                <a:gd name="txL" fmla="*/ 0 w 265"/>
                <a:gd name="txT" fmla="*/ 0 h 573"/>
                <a:gd name="txR" fmla="*/ 265 w 265"/>
                <a:gd name="txB" fmla="*/ 573 h 573"/>
              </a:gdLst>
              <a:ahLst/>
              <a:cxnLst>
                <a:cxn ang="0">
                  <a:pos x="194626" y="410900"/>
                </a:cxn>
                <a:cxn ang="0">
                  <a:pos x="182875" y="422703"/>
                </a:cxn>
                <a:cxn ang="0">
                  <a:pos x="11751" y="422703"/>
                </a:cxn>
                <a:cxn ang="0">
                  <a:pos x="0" y="410900"/>
                </a:cxn>
                <a:cxn ang="0">
                  <a:pos x="0" y="11066"/>
                </a:cxn>
                <a:cxn ang="0">
                  <a:pos x="11751" y="0"/>
                </a:cxn>
                <a:cxn ang="0">
                  <a:pos x="182875" y="0"/>
                </a:cxn>
                <a:cxn ang="0">
                  <a:pos x="194626" y="11066"/>
                </a:cxn>
                <a:cxn ang="0">
                  <a:pos x="182875" y="22869"/>
                </a:cxn>
                <a:cxn ang="0">
                  <a:pos x="24971" y="22869"/>
                </a:cxn>
                <a:cxn ang="0">
                  <a:pos x="22033" y="25820"/>
                </a:cxn>
                <a:cxn ang="0">
                  <a:pos x="22033" y="196229"/>
                </a:cxn>
                <a:cxn ang="0">
                  <a:pos x="24971" y="199917"/>
                </a:cxn>
                <a:cxn ang="0">
                  <a:pos x="160107" y="199917"/>
                </a:cxn>
                <a:cxn ang="0">
                  <a:pos x="171858" y="210983"/>
                </a:cxn>
                <a:cxn ang="0">
                  <a:pos x="160107" y="222786"/>
                </a:cxn>
                <a:cxn ang="0">
                  <a:pos x="24971" y="222786"/>
                </a:cxn>
                <a:cxn ang="0">
                  <a:pos x="22033" y="224999"/>
                </a:cxn>
                <a:cxn ang="0">
                  <a:pos x="22033" y="396883"/>
                </a:cxn>
                <a:cxn ang="0">
                  <a:pos x="24971" y="399834"/>
                </a:cxn>
                <a:cxn ang="0">
                  <a:pos x="182875" y="399834"/>
                </a:cxn>
                <a:cxn ang="0">
                  <a:pos x="194626" y="410900"/>
                </a:cxn>
              </a:cxnLst>
              <a:rect l="txL" t="txT" r="txR" b="txB"/>
              <a:pathLst>
                <a:path w="265" h="573">
                  <a:moveTo>
                    <a:pt x="265" y="557"/>
                  </a:moveTo>
                  <a:cubicBezTo>
                    <a:pt x="265" y="568"/>
                    <a:pt x="260" y="573"/>
                    <a:pt x="249" y="573"/>
                  </a:cubicBezTo>
                  <a:cubicBezTo>
                    <a:pt x="16" y="573"/>
                    <a:pt x="16" y="573"/>
                    <a:pt x="16" y="573"/>
                  </a:cubicBezTo>
                  <a:cubicBezTo>
                    <a:pt x="5" y="573"/>
                    <a:pt x="0" y="567"/>
                    <a:pt x="0" y="557"/>
                  </a:cubicBezTo>
                  <a:cubicBezTo>
                    <a:pt x="0" y="15"/>
                    <a:pt x="0" y="15"/>
                    <a:pt x="0" y="15"/>
                  </a:cubicBezTo>
                  <a:cubicBezTo>
                    <a:pt x="0" y="5"/>
                    <a:pt x="5" y="0"/>
                    <a:pt x="16" y="0"/>
                  </a:cubicBezTo>
                  <a:cubicBezTo>
                    <a:pt x="249" y="0"/>
                    <a:pt x="249" y="0"/>
                    <a:pt x="249" y="0"/>
                  </a:cubicBezTo>
                  <a:cubicBezTo>
                    <a:pt x="260" y="0"/>
                    <a:pt x="265" y="5"/>
                    <a:pt x="265" y="15"/>
                  </a:cubicBezTo>
                  <a:cubicBezTo>
                    <a:pt x="265" y="26"/>
                    <a:pt x="260" y="31"/>
                    <a:pt x="249" y="31"/>
                  </a:cubicBezTo>
                  <a:cubicBezTo>
                    <a:pt x="34" y="31"/>
                    <a:pt x="34" y="31"/>
                    <a:pt x="34" y="31"/>
                  </a:cubicBezTo>
                  <a:cubicBezTo>
                    <a:pt x="32" y="31"/>
                    <a:pt x="30" y="32"/>
                    <a:pt x="30" y="35"/>
                  </a:cubicBezTo>
                  <a:cubicBezTo>
                    <a:pt x="30" y="266"/>
                    <a:pt x="30" y="266"/>
                    <a:pt x="30" y="266"/>
                  </a:cubicBezTo>
                  <a:cubicBezTo>
                    <a:pt x="30" y="269"/>
                    <a:pt x="32" y="271"/>
                    <a:pt x="34" y="271"/>
                  </a:cubicBezTo>
                  <a:cubicBezTo>
                    <a:pt x="218" y="271"/>
                    <a:pt x="218" y="271"/>
                    <a:pt x="218" y="271"/>
                  </a:cubicBezTo>
                  <a:cubicBezTo>
                    <a:pt x="228" y="271"/>
                    <a:pt x="234" y="276"/>
                    <a:pt x="234" y="286"/>
                  </a:cubicBezTo>
                  <a:cubicBezTo>
                    <a:pt x="234" y="296"/>
                    <a:pt x="228" y="302"/>
                    <a:pt x="218" y="302"/>
                  </a:cubicBezTo>
                  <a:cubicBezTo>
                    <a:pt x="34" y="302"/>
                    <a:pt x="34" y="302"/>
                    <a:pt x="34" y="302"/>
                  </a:cubicBezTo>
                  <a:cubicBezTo>
                    <a:pt x="32" y="302"/>
                    <a:pt x="30" y="303"/>
                    <a:pt x="30" y="305"/>
                  </a:cubicBezTo>
                  <a:cubicBezTo>
                    <a:pt x="30" y="538"/>
                    <a:pt x="30" y="538"/>
                    <a:pt x="30" y="538"/>
                  </a:cubicBezTo>
                  <a:cubicBezTo>
                    <a:pt x="30" y="540"/>
                    <a:pt x="32" y="542"/>
                    <a:pt x="34" y="542"/>
                  </a:cubicBezTo>
                  <a:cubicBezTo>
                    <a:pt x="249" y="542"/>
                    <a:pt x="249" y="542"/>
                    <a:pt x="249" y="542"/>
                  </a:cubicBezTo>
                  <a:cubicBezTo>
                    <a:pt x="260" y="542"/>
                    <a:pt x="265" y="547"/>
                    <a:pt x="265" y="557"/>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5" name="Freeform 41"/>
            <p:cNvSpPr/>
            <p:nvPr/>
          </p:nvSpPr>
          <p:spPr>
            <a:xfrm>
              <a:off x="970088" y="1520"/>
              <a:ext cx="194626" cy="422703"/>
            </a:xfrm>
            <a:custGeom>
              <a:avLst/>
              <a:gdLst>
                <a:gd name="txL" fmla="*/ 0 w 265"/>
                <a:gd name="txT" fmla="*/ 0 h 573"/>
                <a:gd name="txR" fmla="*/ 265 w 265"/>
                <a:gd name="txB" fmla="*/ 573 h 573"/>
              </a:gdLst>
              <a:ahLst/>
              <a:cxnLst>
                <a:cxn ang="0">
                  <a:pos x="194626" y="410900"/>
                </a:cxn>
                <a:cxn ang="0">
                  <a:pos x="182875" y="422703"/>
                </a:cxn>
                <a:cxn ang="0">
                  <a:pos x="11751" y="422703"/>
                </a:cxn>
                <a:cxn ang="0">
                  <a:pos x="0" y="410900"/>
                </a:cxn>
                <a:cxn ang="0">
                  <a:pos x="0" y="11066"/>
                </a:cxn>
                <a:cxn ang="0">
                  <a:pos x="11017" y="0"/>
                </a:cxn>
                <a:cxn ang="0">
                  <a:pos x="22033" y="11066"/>
                </a:cxn>
                <a:cxn ang="0">
                  <a:pos x="22033" y="396883"/>
                </a:cxn>
                <a:cxn ang="0">
                  <a:pos x="24971" y="399834"/>
                </a:cxn>
                <a:cxn ang="0">
                  <a:pos x="182875" y="399834"/>
                </a:cxn>
                <a:cxn ang="0">
                  <a:pos x="194626" y="410900"/>
                </a:cxn>
              </a:cxnLst>
              <a:rect l="txL" t="txT" r="txR" b="txB"/>
              <a:pathLst>
                <a:path w="265" h="573">
                  <a:moveTo>
                    <a:pt x="265" y="557"/>
                  </a:moveTo>
                  <a:cubicBezTo>
                    <a:pt x="265" y="568"/>
                    <a:pt x="260" y="573"/>
                    <a:pt x="249" y="573"/>
                  </a:cubicBezTo>
                  <a:cubicBezTo>
                    <a:pt x="16" y="573"/>
                    <a:pt x="16" y="573"/>
                    <a:pt x="16" y="573"/>
                  </a:cubicBezTo>
                  <a:cubicBezTo>
                    <a:pt x="5" y="573"/>
                    <a:pt x="0" y="567"/>
                    <a:pt x="0" y="557"/>
                  </a:cubicBezTo>
                  <a:cubicBezTo>
                    <a:pt x="0" y="15"/>
                    <a:pt x="0" y="15"/>
                    <a:pt x="0" y="15"/>
                  </a:cubicBezTo>
                  <a:cubicBezTo>
                    <a:pt x="0" y="5"/>
                    <a:pt x="5" y="0"/>
                    <a:pt x="15" y="0"/>
                  </a:cubicBezTo>
                  <a:cubicBezTo>
                    <a:pt x="25" y="0"/>
                    <a:pt x="30" y="5"/>
                    <a:pt x="30" y="15"/>
                  </a:cubicBezTo>
                  <a:cubicBezTo>
                    <a:pt x="30" y="538"/>
                    <a:pt x="30" y="538"/>
                    <a:pt x="30" y="538"/>
                  </a:cubicBezTo>
                  <a:cubicBezTo>
                    <a:pt x="30" y="540"/>
                    <a:pt x="32" y="542"/>
                    <a:pt x="34" y="542"/>
                  </a:cubicBezTo>
                  <a:cubicBezTo>
                    <a:pt x="249" y="542"/>
                    <a:pt x="249" y="542"/>
                    <a:pt x="249" y="542"/>
                  </a:cubicBezTo>
                  <a:cubicBezTo>
                    <a:pt x="260" y="542"/>
                    <a:pt x="265" y="547"/>
                    <a:pt x="265" y="557"/>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6" name="Freeform 42"/>
            <p:cNvSpPr/>
            <p:nvPr/>
          </p:nvSpPr>
          <p:spPr>
            <a:xfrm>
              <a:off x="1222494" y="1520"/>
              <a:ext cx="22808" cy="422703"/>
            </a:xfrm>
            <a:custGeom>
              <a:avLst/>
              <a:gdLst>
                <a:gd name="txL" fmla="*/ 0 w 31"/>
                <a:gd name="txT" fmla="*/ 0 h 573"/>
                <a:gd name="txR" fmla="*/ 31 w 31"/>
                <a:gd name="txB" fmla="*/ 573 h 573"/>
              </a:gdLst>
              <a:ahLst/>
              <a:cxnLst>
                <a:cxn ang="0">
                  <a:pos x="22808" y="410900"/>
                </a:cxn>
                <a:cxn ang="0">
                  <a:pos x="11036" y="422703"/>
                </a:cxn>
                <a:cxn ang="0">
                  <a:pos x="0" y="410900"/>
                </a:cxn>
                <a:cxn ang="0">
                  <a:pos x="0" y="11066"/>
                </a:cxn>
                <a:cxn ang="0">
                  <a:pos x="11036" y="0"/>
                </a:cxn>
                <a:cxn ang="0">
                  <a:pos x="22808" y="11066"/>
                </a:cxn>
                <a:cxn ang="0">
                  <a:pos x="22808" y="410900"/>
                </a:cxn>
              </a:cxnLst>
              <a:rect l="txL" t="txT" r="txR" b="txB"/>
              <a:pathLst>
                <a:path w="31" h="573">
                  <a:moveTo>
                    <a:pt x="31" y="557"/>
                  </a:moveTo>
                  <a:cubicBezTo>
                    <a:pt x="31" y="567"/>
                    <a:pt x="25" y="573"/>
                    <a:pt x="15" y="573"/>
                  </a:cubicBezTo>
                  <a:cubicBezTo>
                    <a:pt x="5" y="573"/>
                    <a:pt x="0" y="567"/>
                    <a:pt x="0" y="557"/>
                  </a:cubicBezTo>
                  <a:cubicBezTo>
                    <a:pt x="0" y="15"/>
                    <a:pt x="0" y="15"/>
                    <a:pt x="0" y="15"/>
                  </a:cubicBezTo>
                  <a:cubicBezTo>
                    <a:pt x="0" y="5"/>
                    <a:pt x="5" y="0"/>
                    <a:pt x="15" y="0"/>
                  </a:cubicBezTo>
                  <a:cubicBezTo>
                    <a:pt x="25" y="0"/>
                    <a:pt x="31" y="5"/>
                    <a:pt x="31" y="15"/>
                  </a:cubicBezTo>
                  <a:lnTo>
                    <a:pt x="31" y="557"/>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7" name="Freeform 43"/>
            <p:cNvSpPr/>
            <p:nvPr/>
          </p:nvSpPr>
          <p:spPr>
            <a:xfrm>
              <a:off x="1303082" y="0"/>
              <a:ext cx="218954" cy="424224"/>
            </a:xfrm>
            <a:custGeom>
              <a:avLst/>
              <a:gdLst>
                <a:gd name="txL" fmla="*/ 0 w 296"/>
                <a:gd name="txT" fmla="*/ 0 h 576"/>
                <a:gd name="txR" fmla="*/ 296 w 296"/>
                <a:gd name="txB" fmla="*/ 576 h 576"/>
              </a:gdLst>
              <a:ahLst/>
              <a:cxnLst>
                <a:cxn ang="0">
                  <a:pos x="218954" y="412440"/>
                </a:cxn>
                <a:cxn ang="0">
                  <a:pos x="210077" y="423488"/>
                </a:cxn>
                <a:cxn ang="0">
                  <a:pos x="197502" y="416123"/>
                </a:cxn>
                <a:cxn ang="0">
                  <a:pos x="25890" y="67758"/>
                </a:cxn>
                <a:cxn ang="0">
                  <a:pos x="23671" y="67022"/>
                </a:cxn>
                <a:cxn ang="0">
                  <a:pos x="22931" y="67758"/>
                </a:cxn>
                <a:cxn ang="0">
                  <a:pos x="22931" y="411704"/>
                </a:cxn>
                <a:cxn ang="0">
                  <a:pos x="11096" y="423488"/>
                </a:cxn>
                <a:cxn ang="0">
                  <a:pos x="0" y="411704"/>
                </a:cxn>
                <a:cxn ang="0">
                  <a:pos x="0" y="12521"/>
                </a:cxn>
                <a:cxn ang="0">
                  <a:pos x="8877" y="1473"/>
                </a:cxn>
                <a:cxn ang="0">
                  <a:pos x="22191" y="8102"/>
                </a:cxn>
                <a:cxn ang="0">
                  <a:pos x="193804" y="357203"/>
                </a:cxn>
                <a:cxn ang="0">
                  <a:pos x="196023" y="357203"/>
                </a:cxn>
                <a:cxn ang="0">
                  <a:pos x="196763" y="356466"/>
                </a:cxn>
                <a:cxn ang="0">
                  <a:pos x="196763" y="12521"/>
                </a:cxn>
                <a:cxn ang="0">
                  <a:pos x="207858" y="1473"/>
                </a:cxn>
                <a:cxn ang="0">
                  <a:pos x="218954" y="12521"/>
                </a:cxn>
                <a:cxn ang="0">
                  <a:pos x="218954" y="412440"/>
                </a:cxn>
              </a:cxnLst>
              <a:rect l="txL" t="txT" r="txR" b="txB"/>
              <a:pathLst>
                <a:path w="296" h="576">
                  <a:moveTo>
                    <a:pt x="296" y="560"/>
                  </a:moveTo>
                  <a:cubicBezTo>
                    <a:pt x="296" y="568"/>
                    <a:pt x="292" y="573"/>
                    <a:pt x="284" y="575"/>
                  </a:cubicBezTo>
                  <a:cubicBezTo>
                    <a:pt x="277" y="576"/>
                    <a:pt x="271" y="573"/>
                    <a:pt x="267" y="565"/>
                  </a:cubicBezTo>
                  <a:cubicBezTo>
                    <a:pt x="35" y="92"/>
                    <a:pt x="35" y="92"/>
                    <a:pt x="35" y="92"/>
                  </a:cubicBezTo>
                  <a:cubicBezTo>
                    <a:pt x="34" y="91"/>
                    <a:pt x="33" y="91"/>
                    <a:pt x="32" y="91"/>
                  </a:cubicBezTo>
                  <a:cubicBezTo>
                    <a:pt x="31" y="91"/>
                    <a:pt x="31" y="92"/>
                    <a:pt x="31" y="92"/>
                  </a:cubicBezTo>
                  <a:cubicBezTo>
                    <a:pt x="31" y="559"/>
                    <a:pt x="31" y="559"/>
                    <a:pt x="31" y="559"/>
                  </a:cubicBezTo>
                  <a:cubicBezTo>
                    <a:pt x="31" y="569"/>
                    <a:pt x="25" y="575"/>
                    <a:pt x="15" y="575"/>
                  </a:cubicBezTo>
                  <a:cubicBezTo>
                    <a:pt x="5" y="575"/>
                    <a:pt x="0" y="569"/>
                    <a:pt x="0" y="559"/>
                  </a:cubicBezTo>
                  <a:cubicBezTo>
                    <a:pt x="0" y="17"/>
                    <a:pt x="0" y="17"/>
                    <a:pt x="0" y="17"/>
                  </a:cubicBezTo>
                  <a:cubicBezTo>
                    <a:pt x="0" y="9"/>
                    <a:pt x="4" y="4"/>
                    <a:pt x="12" y="2"/>
                  </a:cubicBezTo>
                  <a:cubicBezTo>
                    <a:pt x="20" y="0"/>
                    <a:pt x="26" y="3"/>
                    <a:pt x="30" y="11"/>
                  </a:cubicBezTo>
                  <a:cubicBezTo>
                    <a:pt x="262" y="485"/>
                    <a:pt x="262" y="485"/>
                    <a:pt x="262" y="485"/>
                  </a:cubicBezTo>
                  <a:cubicBezTo>
                    <a:pt x="262" y="486"/>
                    <a:pt x="263" y="486"/>
                    <a:pt x="265" y="485"/>
                  </a:cubicBezTo>
                  <a:cubicBezTo>
                    <a:pt x="265" y="485"/>
                    <a:pt x="266" y="485"/>
                    <a:pt x="266" y="484"/>
                  </a:cubicBezTo>
                  <a:cubicBezTo>
                    <a:pt x="266" y="17"/>
                    <a:pt x="266" y="17"/>
                    <a:pt x="266" y="17"/>
                  </a:cubicBezTo>
                  <a:cubicBezTo>
                    <a:pt x="266" y="7"/>
                    <a:pt x="271" y="2"/>
                    <a:pt x="281" y="2"/>
                  </a:cubicBezTo>
                  <a:cubicBezTo>
                    <a:pt x="291" y="2"/>
                    <a:pt x="296" y="7"/>
                    <a:pt x="296" y="17"/>
                  </a:cubicBezTo>
                  <a:lnTo>
                    <a:pt x="296" y="560"/>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8" name="Freeform 44"/>
            <p:cNvSpPr/>
            <p:nvPr/>
          </p:nvSpPr>
          <p:spPr>
            <a:xfrm>
              <a:off x="1579815" y="1520"/>
              <a:ext cx="196147" cy="422703"/>
            </a:xfrm>
            <a:custGeom>
              <a:avLst/>
              <a:gdLst>
                <a:gd name="txL" fmla="*/ 0 w 266"/>
                <a:gd name="txT" fmla="*/ 0 h 573"/>
                <a:gd name="txR" fmla="*/ 266 w 266"/>
                <a:gd name="txB" fmla="*/ 573 h 573"/>
              </a:gdLst>
              <a:ahLst/>
              <a:cxnLst>
                <a:cxn ang="0">
                  <a:pos x="196147" y="410900"/>
                </a:cxn>
                <a:cxn ang="0">
                  <a:pos x="184349" y="422703"/>
                </a:cxn>
                <a:cxn ang="0">
                  <a:pos x="11798" y="422703"/>
                </a:cxn>
                <a:cxn ang="0">
                  <a:pos x="0" y="410900"/>
                </a:cxn>
                <a:cxn ang="0">
                  <a:pos x="0" y="11066"/>
                </a:cxn>
                <a:cxn ang="0">
                  <a:pos x="11798" y="0"/>
                </a:cxn>
                <a:cxn ang="0">
                  <a:pos x="184349" y="0"/>
                </a:cxn>
                <a:cxn ang="0">
                  <a:pos x="196147" y="11066"/>
                </a:cxn>
                <a:cxn ang="0">
                  <a:pos x="184349" y="22869"/>
                </a:cxn>
                <a:cxn ang="0">
                  <a:pos x="25809" y="22869"/>
                </a:cxn>
                <a:cxn ang="0">
                  <a:pos x="22859" y="25820"/>
                </a:cxn>
                <a:cxn ang="0">
                  <a:pos x="22859" y="196229"/>
                </a:cxn>
                <a:cxn ang="0">
                  <a:pos x="25809" y="199917"/>
                </a:cxn>
                <a:cxn ang="0">
                  <a:pos x="161489" y="199917"/>
                </a:cxn>
                <a:cxn ang="0">
                  <a:pos x="172550" y="210983"/>
                </a:cxn>
                <a:cxn ang="0">
                  <a:pos x="161489" y="222786"/>
                </a:cxn>
                <a:cxn ang="0">
                  <a:pos x="25809" y="222786"/>
                </a:cxn>
                <a:cxn ang="0">
                  <a:pos x="22859" y="224999"/>
                </a:cxn>
                <a:cxn ang="0">
                  <a:pos x="22859" y="396883"/>
                </a:cxn>
                <a:cxn ang="0">
                  <a:pos x="25809" y="399834"/>
                </a:cxn>
                <a:cxn ang="0">
                  <a:pos x="184349" y="399834"/>
                </a:cxn>
                <a:cxn ang="0">
                  <a:pos x="196147" y="410900"/>
                </a:cxn>
              </a:cxnLst>
              <a:rect l="txL" t="txT" r="txR" b="txB"/>
              <a:pathLst>
                <a:path w="266" h="573">
                  <a:moveTo>
                    <a:pt x="266" y="557"/>
                  </a:moveTo>
                  <a:cubicBezTo>
                    <a:pt x="266" y="568"/>
                    <a:pt x="260" y="573"/>
                    <a:pt x="250" y="573"/>
                  </a:cubicBezTo>
                  <a:cubicBezTo>
                    <a:pt x="16" y="573"/>
                    <a:pt x="16" y="573"/>
                    <a:pt x="16" y="573"/>
                  </a:cubicBezTo>
                  <a:cubicBezTo>
                    <a:pt x="6" y="573"/>
                    <a:pt x="0" y="567"/>
                    <a:pt x="0" y="557"/>
                  </a:cubicBezTo>
                  <a:cubicBezTo>
                    <a:pt x="0" y="15"/>
                    <a:pt x="0" y="15"/>
                    <a:pt x="0" y="15"/>
                  </a:cubicBezTo>
                  <a:cubicBezTo>
                    <a:pt x="0" y="5"/>
                    <a:pt x="6" y="0"/>
                    <a:pt x="16" y="0"/>
                  </a:cubicBezTo>
                  <a:cubicBezTo>
                    <a:pt x="250" y="0"/>
                    <a:pt x="250" y="0"/>
                    <a:pt x="250" y="0"/>
                  </a:cubicBezTo>
                  <a:cubicBezTo>
                    <a:pt x="260" y="0"/>
                    <a:pt x="266" y="5"/>
                    <a:pt x="266" y="15"/>
                  </a:cubicBezTo>
                  <a:cubicBezTo>
                    <a:pt x="266" y="26"/>
                    <a:pt x="260" y="31"/>
                    <a:pt x="250" y="31"/>
                  </a:cubicBezTo>
                  <a:cubicBezTo>
                    <a:pt x="35" y="31"/>
                    <a:pt x="35" y="31"/>
                    <a:pt x="35" y="31"/>
                  </a:cubicBezTo>
                  <a:cubicBezTo>
                    <a:pt x="32" y="31"/>
                    <a:pt x="31" y="32"/>
                    <a:pt x="31" y="35"/>
                  </a:cubicBezTo>
                  <a:cubicBezTo>
                    <a:pt x="31" y="266"/>
                    <a:pt x="31" y="266"/>
                    <a:pt x="31" y="266"/>
                  </a:cubicBezTo>
                  <a:cubicBezTo>
                    <a:pt x="31" y="269"/>
                    <a:pt x="32" y="271"/>
                    <a:pt x="35" y="271"/>
                  </a:cubicBezTo>
                  <a:cubicBezTo>
                    <a:pt x="219" y="271"/>
                    <a:pt x="219" y="271"/>
                    <a:pt x="219" y="271"/>
                  </a:cubicBezTo>
                  <a:cubicBezTo>
                    <a:pt x="229" y="271"/>
                    <a:pt x="234" y="276"/>
                    <a:pt x="234" y="286"/>
                  </a:cubicBezTo>
                  <a:cubicBezTo>
                    <a:pt x="234" y="296"/>
                    <a:pt x="229" y="302"/>
                    <a:pt x="219" y="302"/>
                  </a:cubicBezTo>
                  <a:cubicBezTo>
                    <a:pt x="35" y="302"/>
                    <a:pt x="35" y="302"/>
                    <a:pt x="35" y="302"/>
                  </a:cubicBezTo>
                  <a:cubicBezTo>
                    <a:pt x="32" y="302"/>
                    <a:pt x="31" y="303"/>
                    <a:pt x="31" y="305"/>
                  </a:cubicBezTo>
                  <a:cubicBezTo>
                    <a:pt x="31" y="538"/>
                    <a:pt x="31" y="538"/>
                    <a:pt x="31" y="538"/>
                  </a:cubicBezTo>
                  <a:cubicBezTo>
                    <a:pt x="31" y="540"/>
                    <a:pt x="32" y="542"/>
                    <a:pt x="35" y="542"/>
                  </a:cubicBezTo>
                  <a:cubicBezTo>
                    <a:pt x="250" y="542"/>
                    <a:pt x="250" y="542"/>
                    <a:pt x="250" y="542"/>
                  </a:cubicBezTo>
                  <a:cubicBezTo>
                    <a:pt x="260" y="542"/>
                    <a:pt x="266" y="547"/>
                    <a:pt x="266" y="557"/>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grpSp>
      <p:grpSp>
        <p:nvGrpSpPr>
          <p:cNvPr id="4104" name="INFO"/>
          <p:cNvGrpSpPr/>
          <p:nvPr/>
        </p:nvGrpSpPr>
        <p:grpSpPr>
          <a:xfrm>
            <a:off x="9386888" y="6461703"/>
            <a:ext cx="1484312" cy="211138"/>
            <a:chOff x="0" y="0"/>
            <a:chExt cx="1677127" cy="256967"/>
          </a:xfrm>
        </p:grpSpPr>
        <p:sp>
          <p:nvSpPr>
            <p:cNvPr id="4159" name="Freeform 45"/>
            <p:cNvSpPr/>
            <p:nvPr/>
          </p:nvSpPr>
          <p:spPr>
            <a:xfrm>
              <a:off x="0" y="0"/>
              <a:ext cx="7603" cy="255446"/>
            </a:xfrm>
            <a:custGeom>
              <a:avLst/>
              <a:gdLst>
                <a:gd name="txL" fmla="*/ 0 w 10"/>
                <a:gd name="txT" fmla="*/ 0 h 347"/>
                <a:gd name="txR" fmla="*/ 10 w 10"/>
                <a:gd name="txB" fmla="*/ 347 h 347"/>
              </a:gdLst>
              <a:ahLst/>
              <a:cxnLst>
                <a:cxn ang="0">
                  <a:pos x="7603" y="251765"/>
                </a:cxn>
                <a:cxn ang="0">
                  <a:pos x="3802" y="255446"/>
                </a:cxn>
                <a:cxn ang="0">
                  <a:pos x="0" y="251765"/>
                </a:cxn>
                <a:cxn ang="0">
                  <a:pos x="0" y="3681"/>
                </a:cxn>
                <a:cxn ang="0">
                  <a:pos x="3802" y="0"/>
                </a:cxn>
                <a:cxn ang="0">
                  <a:pos x="7603" y="3681"/>
                </a:cxn>
                <a:cxn ang="0">
                  <a:pos x="7603" y="251765"/>
                </a:cxn>
              </a:cxnLst>
              <a:rect l="txL" t="txT" r="txR" b="txB"/>
              <a:pathLst>
                <a:path w="10" h="347">
                  <a:moveTo>
                    <a:pt x="10" y="342"/>
                  </a:moveTo>
                  <a:cubicBezTo>
                    <a:pt x="10" y="346"/>
                    <a:pt x="8" y="347"/>
                    <a:pt x="5" y="347"/>
                  </a:cubicBezTo>
                  <a:cubicBezTo>
                    <a:pt x="2" y="347"/>
                    <a:pt x="0" y="346"/>
                    <a:pt x="0" y="342"/>
                  </a:cubicBezTo>
                  <a:cubicBezTo>
                    <a:pt x="0" y="5"/>
                    <a:pt x="0" y="5"/>
                    <a:pt x="0" y="5"/>
                  </a:cubicBezTo>
                  <a:cubicBezTo>
                    <a:pt x="0" y="2"/>
                    <a:pt x="2" y="0"/>
                    <a:pt x="5" y="0"/>
                  </a:cubicBezTo>
                  <a:cubicBezTo>
                    <a:pt x="8" y="0"/>
                    <a:pt x="10" y="2"/>
                    <a:pt x="10" y="5"/>
                  </a:cubicBezTo>
                  <a:lnTo>
                    <a:pt x="10" y="342"/>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0" name="Freeform 46"/>
            <p:cNvSpPr/>
            <p:nvPr/>
          </p:nvSpPr>
          <p:spPr>
            <a:xfrm>
              <a:off x="42574" y="0"/>
              <a:ext cx="127723" cy="256967"/>
            </a:xfrm>
            <a:custGeom>
              <a:avLst/>
              <a:gdLst>
                <a:gd name="txL" fmla="*/ 0 w 175"/>
                <a:gd name="txT" fmla="*/ 0 h 348"/>
                <a:gd name="txR" fmla="*/ 175 w 175"/>
                <a:gd name="txB" fmla="*/ 348 h 348"/>
              </a:gdLst>
              <a:ahLst/>
              <a:cxnLst>
                <a:cxn ang="0">
                  <a:pos x="127723" y="252537"/>
                </a:cxn>
                <a:cxn ang="0">
                  <a:pos x="124804" y="256229"/>
                </a:cxn>
                <a:cxn ang="0">
                  <a:pos x="121154" y="254752"/>
                </a:cxn>
                <a:cxn ang="0">
                  <a:pos x="8758" y="22891"/>
                </a:cxn>
                <a:cxn ang="0">
                  <a:pos x="8028" y="22891"/>
                </a:cxn>
                <a:cxn ang="0">
                  <a:pos x="7298" y="23629"/>
                </a:cxn>
                <a:cxn ang="0">
                  <a:pos x="7298" y="252537"/>
                </a:cxn>
                <a:cxn ang="0">
                  <a:pos x="3649" y="256229"/>
                </a:cxn>
                <a:cxn ang="0">
                  <a:pos x="0" y="252537"/>
                </a:cxn>
                <a:cxn ang="0">
                  <a:pos x="0" y="3692"/>
                </a:cxn>
                <a:cxn ang="0">
                  <a:pos x="2919" y="0"/>
                </a:cxn>
                <a:cxn ang="0">
                  <a:pos x="7298" y="2215"/>
                </a:cxn>
                <a:cxn ang="0">
                  <a:pos x="118965" y="234076"/>
                </a:cxn>
                <a:cxn ang="0">
                  <a:pos x="119695" y="234076"/>
                </a:cxn>
                <a:cxn ang="0">
                  <a:pos x="120425" y="233338"/>
                </a:cxn>
                <a:cxn ang="0">
                  <a:pos x="120425" y="3692"/>
                </a:cxn>
                <a:cxn ang="0">
                  <a:pos x="124074" y="0"/>
                </a:cxn>
                <a:cxn ang="0">
                  <a:pos x="127723" y="3692"/>
                </a:cxn>
                <a:cxn ang="0">
                  <a:pos x="127723" y="252537"/>
                </a:cxn>
              </a:cxnLst>
              <a:rect l="txL" t="txT" r="txR" b="txB"/>
              <a:pathLst>
                <a:path w="175" h="348">
                  <a:moveTo>
                    <a:pt x="175" y="342"/>
                  </a:moveTo>
                  <a:cubicBezTo>
                    <a:pt x="175" y="345"/>
                    <a:pt x="174" y="347"/>
                    <a:pt x="171" y="347"/>
                  </a:cubicBezTo>
                  <a:cubicBezTo>
                    <a:pt x="169" y="348"/>
                    <a:pt x="167" y="347"/>
                    <a:pt x="166" y="345"/>
                  </a:cubicBezTo>
                  <a:cubicBezTo>
                    <a:pt x="12" y="31"/>
                    <a:pt x="12" y="31"/>
                    <a:pt x="12" y="31"/>
                  </a:cubicBezTo>
                  <a:cubicBezTo>
                    <a:pt x="12" y="31"/>
                    <a:pt x="11" y="30"/>
                    <a:pt x="11" y="31"/>
                  </a:cubicBezTo>
                  <a:cubicBezTo>
                    <a:pt x="10" y="31"/>
                    <a:pt x="10" y="31"/>
                    <a:pt x="10" y="32"/>
                  </a:cubicBezTo>
                  <a:cubicBezTo>
                    <a:pt x="10" y="342"/>
                    <a:pt x="10" y="342"/>
                    <a:pt x="10" y="342"/>
                  </a:cubicBezTo>
                  <a:cubicBezTo>
                    <a:pt x="10" y="346"/>
                    <a:pt x="8" y="347"/>
                    <a:pt x="5" y="347"/>
                  </a:cubicBezTo>
                  <a:cubicBezTo>
                    <a:pt x="2" y="347"/>
                    <a:pt x="0" y="346"/>
                    <a:pt x="0" y="342"/>
                  </a:cubicBezTo>
                  <a:cubicBezTo>
                    <a:pt x="0" y="5"/>
                    <a:pt x="0" y="5"/>
                    <a:pt x="0" y="5"/>
                  </a:cubicBezTo>
                  <a:cubicBezTo>
                    <a:pt x="0" y="3"/>
                    <a:pt x="1" y="1"/>
                    <a:pt x="4" y="0"/>
                  </a:cubicBezTo>
                  <a:cubicBezTo>
                    <a:pt x="6" y="0"/>
                    <a:pt x="8" y="1"/>
                    <a:pt x="10" y="3"/>
                  </a:cubicBezTo>
                  <a:cubicBezTo>
                    <a:pt x="163" y="317"/>
                    <a:pt x="163" y="317"/>
                    <a:pt x="163" y="317"/>
                  </a:cubicBezTo>
                  <a:cubicBezTo>
                    <a:pt x="163" y="317"/>
                    <a:pt x="164" y="318"/>
                    <a:pt x="164" y="317"/>
                  </a:cubicBezTo>
                  <a:cubicBezTo>
                    <a:pt x="165" y="317"/>
                    <a:pt x="165" y="317"/>
                    <a:pt x="165" y="316"/>
                  </a:cubicBezTo>
                  <a:cubicBezTo>
                    <a:pt x="165" y="5"/>
                    <a:pt x="165" y="5"/>
                    <a:pt x="165" y="5"/>
                  </a:cubicBezTo>
                  <a:cubicBezTo>
                    <a:pt x="165" y="2"/>
                    <a:pt x="167" y="0"/>
                    <a:pt x="170" y="0"/>
                  </a:cubicBezTo>
                  <a:cubicBezTo>
                    <a:pt x="173" y="0"/>
                    <a:pt x="175" y="2"/>
                    <a:pt x="175" y="5"/>
                  </a:cubicBezTo>
                  <a:lnTo>
                    <a:pt x="175" y="342"/>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1" name="Freeform 47"/>
            <p:cNvSpPr/>
            <p:nvPr/>
          </p:nvSpPr>
          <p:spPr>
            <a:xfrm>
              <a:off x="206790" y="0"/>
              <a:ext cx="114039" cy="255446"/>
            </a:xfrm>
            <a:custGeom>
              <a:avLst/>
              <a:gdLst>
                <a:gd name="txL" fmla="*/ 0 w 155"/>
                <a:gd name="txT" fmla="*/ 0 h 347"/>
                <a:gd name="txR" fmla="*/ 155 w 155"/>
                <a:gd name="txB" fmla="*/ 347 h 347"/>
              </a:gdLst>
              <a:ahLst/>
              <a:cxnLst>
                <a:cxn ang="0">
                  <a:pos x="114039" y="4417"/>
                </a:cxn>
                <a:cxn ang="0">
                  <a:pos x="110360" y="8098"/>
                </a:cxn>
                <a:cxn ang="0">
                  <a:pos x="8829" y="8098"/>
                </a:cxn>
                <a:cxn ang="0">
                  <a:pos x="6622" y="9570"/>
                </a:cxn>
                <a:cxn ang="0">
                  <a:pos x="6622" y="122202"/>
                </a:cxn>
                <a:cxn ang="0">
                  <a:pos x="8829" y="124410"/>
                </a:cxn>
                <a:cxn ang="0">
                  <a:pos x="96381" y="124410"/>
                </a:cxn>
                <a:cxn ang="0">
                  <a:pos x="100060" y="128091"/>
                </a:cxn>
                <a:cxn ang="0">
                  <a:pos x="96381" y="131772"/>
                </a:cxn>
                <a:cxn ang="0">
                  <a:pos x="8829" y="131772"/>
                </a:cxn>
                <a:cxn ang="0">
                  <a:pos x="6622" y="133980"/>
                </a:cxn>
                <a:cxn ang="0">
                  <a:pos x="6622" y="251765"/>
                </a:cxn>
                <a:cxn ang="0">
                  <a:pos x="3679" y="255446"/>
                </a:cxn>
                <a:cxn ang="0">
                  <a:pos x="0" y="251765"/>
                </a:cxn>
                <a:cxn ang="0">
                  <a:pos x="0" y="3681"/>
                </a:cxn>
                <a:cxn ang="0">
                  <a:pos x="3679" y="0"/>
                </a:cxn>
                <a:cxn ang="0">
                  <a:pos x="110360" y="0"/>
                </a:cxn>
                <a:cxn ang="0">
                  <a:pos x="114039" y="4417"/>
                </a:cxn>
              </a:cxnLst>
              <a:rect l="txL" t="txT" r="txR" b="txB"/>
              <a:pathLst>
                <a:path w="155" h="347">
                  <a:moveTo>
                    <a:pt x="155" y="6"/>
                  </a:moveTo>
                  <a:cubicBezTo>
                    <a:pt x="155" y="9"/>
                    <a:pt x="153" y="11"/>
                    <a:pt x="150" y="11"/>
                  </a:cubicBezTo>
                  <a:cubicBezTo>
                    <a:pt x="12" y="11"/>
                    <a:pt x="12" y="11"/>
                    <a:pt x="12" y="11"/>
                  </a:cubicBezTo>
                  <a:cubicBezTo>
                    <a:pt x="10" y="11"/>
                    <a:pt x="9" y="12"/>
                    <a:pt x="9" y="13"/>
                  </a:cubicBezTo>
                  <a:cubicBezTo>
                    <a:pt x="9" y="166"/>
                    <a:pt x="9" y="166"/>
                    <a:pt x="9" y="166"/>
                  </a:cubicBezTo>
                  <a:cubicBezTo>
                    <a:pt x="9" y="168"/>
                    <a:pt x="10" y="169"/>
                    <a:pt x="12" y="169"/>
                  </a:cubicBezTo>
                  <a:cubicBezTo>
                    <a:pt x="131" y="169"/>
                    <a:pt x="131" y="169"/>
                    <a:pt x="131" y="169"/>
                  </a:cubicBezTo>
                  <a:cubicBezTo>
                    <a:pt x="134" y="169"/>
                    <a:pt x="136" y="171"/>
                    <a:pt x="136" y="174"/>
                  </a:cubicBezTo>
                  <a:cubicBezTo>
                    <a:pt x="136" y="177"/>
                    <a:pt x="134" y="179"/>
                    <a:pt x="131" y="179"/>
                  </a:cubicBezTo>
                  <a:cubicBezTo>
                    <a:pt x="12" y="179"/>
                    <a:pt x="12" y="179"/>
                    <a:pt x="12" y="179"/>
                  </a:cubicBezTo>
                  <a:cubicBezTo>
                    <a:pt x="10" y="179"/>
                    <a:pt x="9" y="180"/>
                    <a:pt x="9" y="182"/>
                  </a:cubicBezTo>
                  <a:cubicBezTo>
                    <a:pt x="9" y="342"/>
                    <a:pt x="9" y="342"/>
                    <a:pt x="9" y="342"/>
                  </a:cubicBezTo>
                  <a:cubicBezTo>
                    <a:pt x="9" y="346"/>
                    <a:pt x="8" y="347"/>
                    <a:pt x="5" y="347"/>
                  </a:cubicBezTo>
                  <a:cubicBezTo>
                    <a:pt x="1" y="347"/>
                    <a:pt x="0" y="346"/>
                    <a:pt x="0" y="342"/>
                  </a:cubicBezTo>
                  <a:cubicBezTo>
                    <a:pt x="0" y="5"/>
                    <a:pt x="0" y="5"/>
                    <a:pt x="0" y="5"/>
                  </a:cubicBezTo>
                  <a:cubicBezTo>
                    <a:pt x="0" y="2"/>
                    <a:pt x="1" y="0"/>
                    <a:pt x="5" y="0"/>
                  </a:cubicBezTo>
                  <a:cubicBezTo>
                    <a:pt x="150" y="0"/>
                    <a:pt x="150" y="0"/>
                    <a:pt x="150" y="0"/>
                  </a:cubicBezTo>
                  <a:cubicBezTo>
                    <a:pt x="153" y="0"/>
                    <a:pt x="155" y="2"/>
                    <a:pt x="155" y="6"/>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2" name="Freeform 48"/>
            <p:cNvSpPr>
              <a:spLocks noEditPoints="1"/>
            </p:cNvSpPr>
            <p:nvPr/>
          </p:nvSpPr>
          <p:spPr>
            <a:xfrm>
              <a:off x="346677" y="0"/>
              <a:ext cx="129244" cy="256967"/>
            </a:xfrm>
            <a:custGeom>
              <a:avLst/>
              <a:gdLst>
                <a:gd name="txL" fmla="*/ 0 w 175"/>
                <a:gd name="txT" fmla="*/ 0 h 349"/>
                <a:gd name="txR" fmla="*/ 175 w 175"/>
                <a:gd name="txB" fmla="*/ 349 h 349"/>
              </a:gdLst>
              <a:ahLst/>
              <a:cxnLst>
                <a:cxn ang="0">
                  <a:pos x="129244" y="202481"/>
                </a:cxn>
                <a:cxn ang="0">
                  <a:pos x="112996" y="240769"/>
                </a:cxn>
                <a:cxn ang="0">
                  <a:pos x="74592" y="256967"/>
                </a:cxn>
                <a:cxn ang="0">
                  <a:pos x="54652" y="256967"/>
                </a:cxn>
                <a:cxn ang="0">
                  <a:pos x="16248" y="240769"/>
                </a:cxn>
                <a:cxn ang="0">
                  <a:pos x="0" y="202481"/>
                </a:cxn>
                <a:cxn ang="0">
                  <a:pos x="0" y="54486"/>
                </a:cxn>
                <a:cxn ang="0">
                  <a:pos x="16248" y="15462"/>
                </a:cxn>
                <a:cxn ang="0">
                  <a:pos x="54652" y="0"/>
                </a:cxn>
                <a:cxn ang="0">
                  <a:pos x="74592" y="0"/>
                </a:cxn>
                <a:cxn ang="0">
                  <a:pos x="112996" y="15462"/>
                </a:cxn>
                <a:cxn ang="0">
                  <a:pos x="129244" y="54486"/>
                </a:cxn>
                <a:cxn ang="0">
                  <a:pos x="129244" y="202481"/>
                </a:cxn>
                <a:cxn ang="0">
                  <a:pos x="121859" y="201745"/>
                </a:cxn>
                <a:cxn ang="0">
                  <a:pos x="121859" y="54486"/>
                </a:cxn>
                <a:cxn ang="0">
                  <a:pos x="107826" y="20616"/>
                </a:cxn>
                <a:cxn ang="0">
                  <a:pos x="74592" y="7363"/>
                </a:cxn>
                <a:cxn ang="0">
                  <a:pos x="54652" y="7363"/>
                </a:cxn>
                <a:cxn ang="0">
                  <a:pos x="21418" y="20616"/>
                </a:cxn>
                <a:cxn ang="0">
                  <a:pos x="7385" y="54486"/>
                </a:cxn>
                <a:cxn ang="0">
                  <a:pos x="7385" y="201745"/>
                </a:cxn>
                <a:cxn ang="0">
                  <a:pos x="21418" y="235614"/>
                </a:cxn>
                <a:cxn ang="0">
                  <a:pos x="54652" y="248868"/>
                </a:cxn>
                <a:cxn ang="0">
                  <a:pos x="74592" y="248868"/>
                </a:cxn>
                <a:cxn ang="0">
                  <a:pos x="107826" y="235614"/>
                </a:cxn>
                <a:cxn ang="0">
                  <a:pos x="121859" y="201745"/>
                </a:cxn>
              </a:cxnLst>
              <a:rect l="txL" t="txT" r="txR" b="txB"/>
              <a:pathLst>
                <a:path w="175" h="349">
                  <a:moveTo>
                    <a:pt x="175" y="275"/>
                  </a:moveTo>
                  <a:cubicBezTo>
                    <a:pt x="175" y="295"/>
                    <a:pt x="168" y="312"/>
                    <a:pt x="153" y="327"/>
                  </a:cubicBezTo>
                  <a:cubicBezTo>
                    <a:pt x="139" y="341"/>
                    <a:pt x="121" y="349"/>
                    <a:pt x="101" y="349"/>
                  </a:cubicBezTo>
                  <a:cubicBezTo>
                    <a:pt x="74" y="349"/>
                    <a:pt x="74" y="349"/>
                    <a:pt x="74" y="349"/>
                  </a:cubicBezTo>
                  <a:cubicBezTo>
                    <a:pt x="54" y="349"/>
                    <a:pt x="36" y="341"/>
                    <a:pt x="22" y="327"/>
                  </a:cubicBezTo>
                  <a:cubicBezTo>
                    <a:pt x="7" y="312"/>
                    <a:pt x="0" y="295"/>
                    <a:pt x="0" y="275"/>
                  </a:cubicBezTo>
                  <a:cubicBezTo>
                    <a:pt x="0" y="74"/>
                    <a:pt x="0" y="74"/>
                    <a:pt x="0" y="74"/>
                  </a:cubicBezTo>
                  <a:cubicBezTo>
                    <a:pt x="0" y="53"/>
                    <a:pt x="7" y="36"/>
                    <a:pt x="22" y="21"/>
                  </a:cubicBezTo>
                  <a:cubicBezTo>
                    <a:pt x="36" y="7"/>
                    <a:pt x="54" y="0"/>
                    <a:pt x="74" y="0"/>
                  </a:cubicBezTo>
                  <a:cubicBezTo>
                    <a:pt x="101" y="0"/>
                    <a:pt x="101" y="0"/>
                    <a:pt x="101" y="0"/>
                  </a:cubicBezTo>
                  <a:cubicBezTo>
                    <a:pt x="121" y="0"/>
                    <a:pt x="139" y="7"/>
                    <a:pt x="153" y="21"/>
                  </a:cubicBezTo>
                  <a:cubicBezTo>
                    <a:pt x="168" y="36"/>
                    <a:pt x="175" y="53"/>
                    <a:pt x="175" y="74"/>
                  </a:cubicBezTo>
                  <a:lnTo>
                    <a:pt x="175" y="275"/>
                  </a:lnTo>
                  <a:close/>
                  <a:moveTo>
                    <a:pt x="165" y="274"/>
                  </a:moveTo>
                  <a:cubicBezTo>
                    <a:pt x="165" y="74"/>
                    <a:pt x="165" y="74"/>
                    <a:pt x="165" y="74"/>
                  </a:cubicBezTo>
                  <a:cubicBezTo>
                    <a:pt x="165" y="56"/>
                    <a:pt x="159" y="41"/>
                    <a:pt x="146" y="28"/>
                  </a:cubicBezTo>
                  <a:cubicBezTo>
                    <a:pt x="134" y="16"/>
                    <a:pt x="119" y="10"/>
                    <a:pt x="101" y="10"/>
                  </a:cubicBezTo>
                  <a:cubicBezTo>
                    <a:pt x="74" y="10"/>
                    <a:pt x="74" y="10"/>
                    <a:pt x="74" y="10"/>
                  </a:cubicBezTo>
                  <a:cubicBezTo>
                    <a:pt x="56" y="10"/>
                    <a:pt x="41" y="16"/>
                    <a:pt x="29" y="28"/>
                  </a:cubicBezTo>
                  <a:cubicBezTo>
                    <a:pt x="16" y="41"/>
                    <a:pt x="10" y="56"/>
                    <a:pt x="10" y="74"/>
                  </a:cubicBezTo>
                  <a:cubicBezTo>
                    <a:pt x="10" y="274"/>
                    <a:pt x="10" y="274"/>
                    <a:pt x="10" y="274"/>
                  </a:cubicBezTo>
                  <a:cubicBezTo>
                    <a:pt x="10" y="292"/>
                    <a:pt x="16" y="307"/>
                    <a:pt x="29" y="320"/>
                  </a:cubicBezTo>
                  <a:cubicBezTo>
                    <a:pt x="41" y="332"/>
                    <a:pt x="56" y="338"/>
                    <a:pt x="74" y="338"/>
                  </a:cubicBezTo>
                  <a:cubicBezTo>
                    <a:pt x="101" y="338"/>
                    <a:pt x="101" y="338"/>
                    <a:pt x="101" y="338"/>
                  </a:cubicBezTo>
                  <a:cubicBezTo>
                    <a:pt x="119" y="338"/>
                    <a:pt x="134" y="332"/>
                    <a:pt x="146" y="320"/>
                  </a:cubicBezTo>
                  <a:cubicBezTo>
                    <a:pt x="159" y="307"/>
                    <a:pt x="165" y="292"/>
                    <a:pt x="165" y="274"/>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3" name="Freeform 49"/>
            <p:cNvSpPr/>
            <p:nvPr/>
          </p:nvSpPr>
          <p:spPr>
            <a:xfrm>
              <a:off x="510893" y="0"/>
              <a:ext cx="127723" cy="256967"/>
            </a:xfrm>
            <a:custGeom>
              <a:avLst/>
              <a:gdLst>
                <a:gd name="txL" fmla="*/ 0 w 174"/>
                <a:gd name="txT" fmla="*/ 0 h 349"/>
                <a:gd name="txR" fmla="*/ 174 w 174"/>
                <a:gd name="txB" fmla="*/ 349 h 349"/>
              </a:gdLst>
              <a:ahLst/>
              <a:cxnLst>
                <a:cxn ang="0">
                  <a:pos x="127723" y="202481"/>
                </a:cxn>
                <a:cxn ang="0">
                  <a:pos x="112308" y="240769"/>
                </a:cxn>
                <a:cxn ang="0">
                  <a:pos x="73404" y="256967"/>
                </a:cxn>
                <a:cxn ang="0">
                  <a:pos x="54319" y="256967"/>
                </a:cxn>
                <a:cxn ang="0">
                  <a:pos x="15415" y="240769"/>
                </a:cxn>
                <a:cxn ang="0">
                  <a:pos x="0" y="202481"/>
                </a:cxn>
                <a:cxn ang="0">
                  <a:pos x="0" y="54486"/>
                </a:cxn>
                <a:cxn ang="0">
                  <a:pos x="15415" y="15462"/>
                </a:cxn>
                <a:cxn ang="0">
                  <a:pos x="54319" y="0"/>
                </a:cxn>
                <a:cxn ang="0">
                  <a:pos x="73404" y="0"/>
                </a:cxn>
                <a:cxn ang="0">
                  <a:pos x="102766" y="8099"/>
                </a:cxn>
                <a:cxn ang="0">
                  <a:pos x="122585" y="30188"/>
                </a:cxn>
                <a:cxn ang="0">
                  <a:pos x="121117" y="35342"/>
                </a:cxn>
                <a:cxn ang="0">
                  <a:pos x="115978" y="33133"/>
                </a:cxn>
                <a:cxn ang="0">
                  <a:pos x="73404" y="7363"/>
                </a:cxn>
                <a:cxn ang="0">
                  <a:pos x="54319" y="7363"/>
                </a:cxn>
                <a:cxn ang="0">
                  <a:pos x="20553" y="20616"/>
                </a:cxn>
                <a:cxn ang="0">
                  <a:pos x="6606" y="54486"/>
                </a:cxn>
                <a:cxn ang="0">
                  <a:pos x="6606" y="201745"/>
                </a:cxn>
                <a:cxn ang="0">
                  <a:pos x="20553" y="235614"/>
                </a:cxn>
                <a:cxn ang="0">
                  <a:pos x="54319" y="248868"/>
                </a:cxn>
                <a:cxn ang="0">
                  <a:pos x="73404" y="248868"/>
                </a:cxn>
                <a:cxn ang="0">
                  <a:pos x="107170" y="235614"/>
                </a:cxn>
                <a:cxn ang="0">
                  <a:pos x="121117" y="201745"/>
                </a:cxn>
                <a:cxn ang="0">
                  <a:pos x="121117" y="134006"/>
                </a:cxn>
                <a:cxn ang="0">
                  <a:pos x="118915" y="131797"/>
                </a:cxn>
                <a:cxn ang="0">
                  <a:pos x="74138" y="131797"/>
                </a:cxn>
                <a:cxn ang="0">
                  <a:pos x="70468" y="128115"/>
                </a:cxn>
                <a:cxn ang="0">
                  <a:pos x="74138" y="124434"/>
                </a:cxn>
                <a:cxn ang="0">
                  <a:pos x="124053" y="124434"/>
                </a:cxn>
                <a:cxn ang="0">
                  <a:pos x="127723" y="128115"/>
                </a:cxn>
                <a:cxn ang="0">
                  <a:pos x="127723" y="202481"/>
                </a:cxn>
              </a:cxnLst>
              <a:rect l="txL" t="txT" r="txR" b="txB"/>
              <a:pathLst>
                <a:path w="174" h="349">
                  <a:moveTo>
                    <a:pt x="174" y="275"/>
                  </a:moveTo>
                  <a:cubicBezTo>
                    <a:pt x="174" y="295"/>
                    <a:pt x="167" y="312"/>
                    <a:pt x="153" y="327"/>
                  </a:cubicBezTo>
                  <a:cubicBezTo>
                    <a:pt x="138" y="341"/>
                    <a:pt x="121" y="349"/>
                    <a:pt x="100" y="349"/>
                  </a:cubicBezTo>
                  <a:cubicBezTo>
                    <a:pt x="74" y="349"/>
                    <a:pt x="74" y="349"/>
                    <a:pt x="74" y="349"/>
                  </a:cubicBezTo>
                  <a:cubicBezTo>
                    <a:pt x="53" y="349"/>
                    <a:pt x="36" y="341"/>
                    <a:pt x="21" y="327"/>
                  </a:cubicBezTo>
                  <a:cubicBezTo>
                    <a:pt x="7" y="312"/>
                    <a:pt x="0" y="295"/>
                    <a:pt x="0" y="275"/>
                  </a:cubicBezTo>
                  <a:cubicBezTo>
                    <a:pt x="0" y="74"/>
                    <a:pt x="0" y="74"/>
                    <a:pt x="0" y="74"/>
                  </a:cubicBezTo>
                  <a:cubicBezTo>
                    <a:pt x="0" y="53"/>
                    <a:pt x="7" y="36"/>
                    <a:pt x="21" y="21"/>
                  </a:cubicBezTo>
                  <a:cubicBezTo>
                    <a:pt x="36" y="7"/>
                    <a:pt x="53" y="0"/>
                    <a:pt x="74" y="0"/>
                  </a:cubicBezTo>
                  <a:cubicBezTo>
                    <a:pt x="100" y="0"/>
                    <a:pt x="100" y="0"/>
                    <a:pt x="100" y="0"/>
                  </a:cubicBezTo>
                  <a:cubicBezTo>
                    <a:pt x="115" y="0"/>
                    <a:pt x="128" y="3"/>
                    <a:pt x="140" y="11"/>
                  </a:cubicBezTo>
                  <a:cubicBezTo>
                    <a:pt x="151" y="18"/>
                    <a:pt x="161" y="28"/>
                    <a:pt x="167" y="41"/>
                  </a:cubicBezTo>
                  <a:cubicBezTo>
                    <a:pt x="168" y="44"/>
                    <a:pt x="168" y="46"/>
                    <a:pt x="165" y="48"/>
                  </a:cubicBezTo>
                  <a:cubicBezTo>
                    <a:pt x="162" y="49"/>
                    <a:pt x="160" y="48"/>
                    <a:pt x="158" y="45"/>
                  </a:cubicBezTo>
                  <a:cubicBezTo>
                    <a:pt x="146" y="22"/>
                    <a:pt x="127" y="10"/>
                    <a:pt x="100" y="10"/>
                  </a:cubicBezTo>
                  <a:cubicBezTo>
                    <a:pt x="74" y="10"/>
                    <a:pt x="74" y="10"/>
                    <a:pt x="74" y="10"/>
                  </a:cubicBezTo>
                  <a:cubicBezTo>
                    <a:pt x="56" y="10"/>
                    <a:pt x="41" y="16"/>
                    <a:pt x="28" y="28"/>
                  </a:cubicBezTo>
                  <a:cubicBezTo>
                    <a:pt x="16" y="41"/>
                    <a:pt x="9" y="56"/>
                    <a:pt x="9" y="74"/>
                  </a:cubicBezTo>
                  <a:cubicBezTo>
                    <a:pt x="9" y="274"/>
                    <a:pt x="9" y="274"/>
                    <a:pt x="9" y="274"/>
                  </a:cubicBezTo>
                  <a:cubicBezTo>
                    <a:pt x="9" y="292"/>
                    <a:pt x="16" y="307"/>
                    <a:pt x="28" y="320"/>
                  </a:cubicBezTo>
                  <a:cubicBezTo>
                    <a:pt x="41" y="332"/>
                    <a:pt x="56" y="338"/>
                    <a:pt x="74" y="338"/>
                  </a:cubicBezTo>
                  <a:cubicBezTo>
                    <a:pt x="100" y="338"/>
                    <a:pt x="100" y="338"/>
                    <a:pt x="100" y="338"/>
                  </a:cubicBezTo>
                  <a:cubicBezTo>
                    <a:pt x="118" y="338"/>
                    <a:pt x="133" y="332"/>
                    <a:pt x="146" y="320"/>
                  </a:cubicBezTo>
                  <a:cubicBezTo>
                    <a:pt x="158" y="307"/>
                    <a:pt x="165" y="292"/>
                    <a:pt x="165" y="274"/>
                  </a:cubicBezTo>
                  <a:cubicBezTo>
                    <a:pt x="165" y="182"/>
                    <a:pt x="165" y="182"/>
                    <a:pt x="165" y="182"/>
                  </a:cubicBezTo>
                  <a:cubicBezTo>
                    <a:pt x="165" y="180"/>
                    <a:pt x="164" y="179"/>
                    <a:pt x="162" y="179"/>
                  </a:cubicBezTo>
                  <a:cubicBezTo>
                    <a:pt x="101" y="179"/>
                    <a:pt x="101" y="179"/>
                    <a:pt x="101" y="179"/>
                  </a:cubicBezTo>
                  <a:cubicBezTo>
                    <a:pt x="98" y="179"/>
                    <a:pt x="96" y="177"/>
                    <a:pt x="96" y="174"/>
                  </a:cubicBezTo>
                  <a:cubicBezTo>
                    <a:pt x="96" y="171"/>
                    <a:pt x="98" y="169"/>
                    <a:pt x="101" y="169"/>
                  </a:cubicBezTo>
                  <a:cubicBezTo>
                    <a:pt x="169" y="169"/>
                    <a:pt x="169" y="169"/>
                    <a:pt x="169" y="169"/>
                  </a:cubicBezTo>
                  <a:cubicBezTo>
                    <a:pt x="173" y="169"/>
                    <a:pt x="174" y="171"/>
                    <a:pt x="174" y="174"/>
                  </a:cubicBezTo>
                  <a:lnTo>
                    <a:pt x="174" y="275"/>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4" name="Freeform 50"/>
            <p:cNvSpPr>
              <a:spLocks noEditPoints="1"/>
            </p:cNvSpPr>
            <p:nvPr/>
          </p:nvSpPr>
          <p:spPr>
            <a:xfrm>
              <a:off x="673587" y="0"/>
              <a:ext cx="129244" cy="256967"/>
            </a:xfrm>
            <a:custGeom>
              <a:avLst/>
              <a:gdLst>
                <a:gd name="txL" fmla="*/ 0 w 176"/>
                <a:gd name="txT" fmla="*/ 0 h 348"/>
                <a:gd name="txR" fmla="*/ 176 w 176"/>
                <a:gd name="txB" fmla="*/ 348 h 348"/>
              </a:gdLst>
              <a:ahLst/>
              <a:cxnLst>
                <a:cxn ang="0">
                  <a:pos x="128510" y="76795"/>
                </a:cxn>
                <a:cxn ang="0">
                  <a:pos x="116026" y="111500"/>
                </a:cxn>
                <a:cxn ang="0">
                  <a:pos x="84449" y="130699"/>
                </a:cxn>
                <a:cxn ang="0">
                  <a:pos x="82981" y="132914"/>
                </a:cxn>
                <a:cxn ang="0">
                  <a:pos x="128510" y="251060"/>
                </a:cxn>
                <a:cxn ang="0">
                  <a:pos x="126307" y="256229"/>
                </a:cxn>
                <a:cxn ang="0">
                  <a:pos x="121901" y="254013"/>
                </a:cxn>
                <a:cxn ang="0">
                  <a:pos x="75637" y="133652"/>
                </a:cxn>
                <a:cxn ang="0">
                  <a:pos x="72700" y="132176"/>
                </a:cxn>
                <a:cxn ang="0">
                  <a:pos x="9546" y="132176"/>
                </a:cxn>
                <a:cxn ang="0">
                  <a:pos x="7343" y="134391"/>
                </a:cxn>
                <a:cxn ang="0">
                  <a:pos x="7343" y="252537"/>
                </a:cxn>
                <a:cxn ang="0">
                  <a:pos x="3672" y="256229"/>
                </a:cxn>
                <a:cxn ang="0">
                  <a:pos x="0" y="252537"/>
                </a:cxn>
                <a:cxn ang="0">
                  <a:pos x="0" y="3692"/>
                </a:cxn>
                <a:cxn ang="0">
                  <a:pos x="3672" y="0"/>
                </a:cxn>
                <a:cxn ang="0">
                  <a:pos x="74168" y="0"/>
                </a:cxn>
                <a:cxn ang="0">
                  <a:pos x="112354" y="16245"/>
                </a:cxn>
                <a:cxn ang="0">
                  <a:pos x="128510" y="54642"/>
                </a:cxn>
                <a:cxn ang="0">
                  <a:pos x="128510" y="76795"/>
                </a:cxn>
                <a:cxn ang="0">
                  <a:pos x="121166" y="77533"/>
                </a:cxn>
                <a:cxn ang="0">
                  <a:pos x="121166" y="55381"/>
                </a:cxn>
                <a:cxn ang="0">
                  <a:pos x="107214" y="21414"/>
                </a:cxn>
                <a:cxn ang="0">
                  <a:pos x="74168" y="8123"/>
                </a:cxn>
                <a:cxn ang="0">
                  <a:pos x="9546" y="8123"/>
                </a:cxn>
                <a:cxn ang="0">
                  <a:pos x="7343" y="9599"/>
                </a:cxn>
                <a:cxn ang="0">
                  <a:pos x="7343" y="122576"/>
                </a:cxn>
                <a:cxn ang="0">
                  <a:pos x="9546" y="124791"/>
                </a:cxn>
                <a:cxn ang="0">
                  <a:pos x="74168" y="124791"/>
                </a:cxn>
                <a:cxn ang="0">
                  <a:pos x="107214" y="110762"/>
                </a:cxn>
                <a:cxn ang="0">
                  <a:pos x="121166" y="77533"/>
                </a:cxn>
              </a:cxnLst>
              <a:rect l="txL" t="txT" r="txR" b="txB"/>
              <a:pathLst>
                <a:path w="176" h="348">
                  <a:moveTo>
                    <a:pt x="175" y="104"/>
                  </a:moveTo>
                  <a:cubicBezTo>
                    <a:pt x="175" y="122"/>
                    <a:pt x="169" y="138"/>
                    <a:pt x="158" y="151"/>
                  </a:cubicBezTo>
                  <a:cubicBezTo>
                    <a:pt x="147" y="165"/>
                    <a:pt x="132" y="174"/>
                    <a:pt x="115" y="177"/>
                  </a:cubicBezTo>
                  <a:cubicBezTo>
                    <a:pt x="113" y="177"/>
                    <a:pt x="113" y="178"/>
                    <a:pt x="113" y="180"/>
                  </a:cubicBezTo>
                  <a:cubicBezTo>
                    <a:pt x="175" y="340"/>
                    <a:pt x="175" y="340"/>
                    <a:pt x="175" y="340"/>
                  </a:cubicBezTo>
                  <a:cubicBezTo>
                    <a:pt x="176" y="344"/>
                    <a:pt x="175" y="346"/>
                    <a:pt x="172" y="347"/>
                  </a:cubicBezTo>
                  <a:cubicBezTo>
                    <a:pt x="169" y="348"/>
                    <a:pt x="167" y="347"/>
                    <a:pt x="166" y="344"/>
                  </a:cubicBezTo>
                  <a:cubicBezTo>
                    <a:pt x="103" y="181"/>
                    <a:pt x="103" y="181"/>
                    <a:pt x="103" y="181"/>
                  </a:cubicBezTo>
                  <a:cubicBezTo>
                    <a:pt x="103" y="180"/>
                    <a:pt x="101" y="179"/>
                    <a:pt x="99" y="179"/>
                  </a:cubicBezTo>
                  <a:cubicBezTo>
                    <a:pt x="13" y="179"/>
                    <a:pt x="13" y="179"/>
                    <a:pt x="13" y="179"/>
                  </a:cubicBezTo>
                  <a:cubicBezTo>
                    <a:pt x="11" y="179"/>
                    <a:pt x="10" y="180"/>
                    <a:pt x="10" y="182"/>
                  </a:cubicBezTo>
                  <a:cubicBezTo>
                    <a:pt x="10" y="342"/>
                    <a:pt x="10" y="342"/>
                    <a:pt x="10" y="342"/>
                  </a:cubicBezTo>
                  <a:cubicBezTo>
                    <a:pt x="10" y="346"/>
                    <a:pt x="8" y="347"/>
                    <a:pt x="5" y="347"/>
                  </a:cubicBezTo>
                  <a:cubicBezTo>
                    <a:pt x="2" y="347"/>
                    <a:pt x="0" y="346"/>
                    <a:pt x="0" y="342"/>
                  </a:cubicBezTo>
                  <a:cubicBezTo>
                    <a:pt x="0" y="5"/>
                    <a:pt x="0" y="5"/>
                    <a:pt x="0" y="5"/>
                  </a:cubicBezTo>
                  <a:cubicBezTo>
                    <a:pt x="0" y="2"/>
                    <a:pt x="2" y="0"/>
                    <a:pt x="5" y="0"/>
                  </a:cubicBezTo>
                  <a:cubicBezTo>
                    <a:pt x="101" y="0"/>
                    <a:pt x="101" y="0"/>
                    <a:pt x="101" y="0"/>
                  </a:cubicBezTo>
                  <a:cubicBezTo>
                    <a:pt x="121" y="0"/>
                    <a:pt x="139" y="8"/>
                    <a:pt x="153" y="22"/>
                  </a:cubicBezTo>
                  <a:cubicBezTo>
                    <a:pt x="168" y="36"/>
                    <a:pt x="175" y="54"/>
                    <a:pt x="175" y="74"/>
                  </a:cubicBezTo>
                  <a:lnTo>
                    <a:pt x="175" y="104"/>
                  </a:lnTo>
                  <a:close/>
                  <a:moveTo>
                    <a:pt x="165" y="105"/>
                  </a:moveTo>
                  <a:cubicBezTo>
                    <a:pt x="165" y="75"/>
                    <a:pt x="165" y="75"/>
                    <a:pt x="165" y="75"/>
                  </a:cubicBezTo>
                  <a:cubicBezTo>
                    <a:pt x="165" y="57"/>
                    <a:pt x="159" y="42"/>
                    <a:pt x="146" y="29"/>
                  </a:cubicBezTo>
                  <a:cubicBezTo>
                    <a:pt x="134" y="17"/>
                    <a:pt x="119" y="11"/>
                    <a:pt x="101" y="11"/>
                  </a:cubicBezTo>
                  <a:cubicBezTo>
                    <a:pt x="13" y="11"/>
                    <a:pt x="13" y="11"/>
                    <a:pt x="13" y="11"/>
                  </a:cubicBezTo>
                  <a:cubicBezTo>
                    <a:pt x="11" y="11"/>
                    <a:pt x="10" y="12"/>
                    <a:pt x="10" y="13"/>
                  </a:cubicBezTo>
                  <a:cubicBezTo>
                    <a:pt x="10" y="166"/>
                    <a:pt x="10" y="166"/>
                    <a:pt x="10" y="166"/>
                  </a:cubicBezTo>
                  <a:cubicBezTo>
                    <a:pt x="10" y="168"/>
                    <a:pt x="11" y="169"/>
                    <a:pt x="13" y="169"/>
                  </a:cubicBezTo>
                  <a:cubicBezTo>
                    <a:pt x="101" y="169"/>
                    <a:pt x="101" y="169"/>
                    <a:pt x="101" y="169"/>
                  </a:cubicBezTo>
                  <a:cubicBezTo>
                    <a:pt x="119" y="169"/>
                    <a:pt x="134" y="163"/>
                    <a:pt x="146" y="150"/>
                  </a:cubicBezTo>
                  <a:cubicBezTo>
                    <a:pt x="159" y="138"/>
                    <a:pt x="165" y="123"/>
                    <a:pt x="165" y="105"/>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5" name="Freeform 51"/>
            <p:cNvSpPr>
              <a:spLocks noEditPoints="1"/>
            </p:cNvSpPr>
            <p:nvPr/>
          </p:nvSpPr>
          <p:spPr>
            <a:xfrm>
              <a:off x="836283" y="0"/>
              <a:ext cx="153572" cy="256967"/>
            </a:xfrm>
            <a:custGeom>
              <a:avLst/>
              <a:gdLst>
                <a:gd name="txL" fmla="*/ 0 w 209"/>
                <a:gd name="txT" fmla="*/ 0 h 348"/>
                <a:gd name="txR" fmla="*/ 209 w 209"/>
                <a:gd name="txB" fmla="*/ 348 h 348"/>
              </a:gdLst>
              <a:ahLst/>
              <a:cxnLst>
                <a:cxn ang="0">
                  <a:pos x="153572" y="251798"/>
                </a:cxn>
                <a:cxn ang="0">
                  <a:pos x="150633" y="256229"/>
                </a:cxn>
                <a:cxn ang="0">
                  <a:pos x="146224" y="254013"/>
                </a:cxn>
                <a:cxn ang="0">
                  <a:pos x="131528" y="203801"/>
                </a:cxn>
                <a:cxn ang="0">
                  <a:pos x="128589" y="201586"/>
                </a:cxn>
                <a:cxn ang="0">
                  <a:pos x="24983" y="201586"/>
                </a:cxn>
                <a:cxn ang="0">
                  <a:pos x="22779" y="203801"/>
                </a:cxn>
                <a:cxn ang="0">
                  <a:pos x="8083" y="254013"/>
                </a:cxn>
                <a:cxn ang="0">
                  <a:pos x="3674" y="256229"/>
                </a:cxn>
                <a:cxn ang="0">
                  <a:pos x="735" y="251798"/>
                </a:cxn>
                <a:cxn ang="0">
                  <a:pos x="73479" y="2954"/>
                </a:cxn>
                <a:cxn ang="0">
                  <a:pos x="77153" y="0"/>
                </a:cxn>
                <a:cxn ang="0">
                  <a:pos x="80827" y="2954"/>
                </a:cxn>
                <a:cxn ang="0">
                  <a:pos x="153572" y="251798"/>
                </a:cxn>
                <a:cxn ang="0">
                  <a:pos x="128589" y="192725"/>
                </a:cxn>
                <a:cxn ang="0">
                  <a:pos x="77888" y="19937"/>
                </a:cxn>
                <a:cxn ang="0">
                  <a:pos x="77153" y="19199"/>
                </a:cxn>
                <a:cxn ang="0">
                  <a:pos x="76419" y="19937"/>
                </a:cxn>
                <a:cxn ang="0">
                  <a:pos x="26453" y="192725"/>
                </a:cxn>
                <a:cxn ang="0">
                  <a:pos x="27922" y="194202"/>
                </a:cxn>
                <a:cxn ang="0">
                  <a:pos x="127119" y="194202"/>
                </a:cxn>
                <a:cxn ang="0">
                  <a:pos x="128589" y="192725"/>
                </a:cxn>
              </a:cxnLst>
              <a:rect l="txL" t="txT" r="txR" b="txB"/>
              <a:pathLst>
                <a:path w="209" h="348">
                  <a:moveTo>
                    <a:pt x="209" y="341"/>
                  </a:moveTo>
                  <a:cubicBezTo>
                    <a:pt x="209" y="344"/>
                    <a:pt x="208" y="346"/>
                    <a:pt x="205" y="347"/>
                  </a:cubicBezTo>
                  <a:cubicBezTo>
                    <a:pt x="202" y="348"/>
                    <a:pt x="200" y="347"/>
                    <a:pt x="199" y="344"/>
                  </a:cubicBezTo>
                  <a:cubicBezTo>
                    <a:pt x="179" y="276"/>
                    <a:pt x="179" y="276"/>
                    <a:pt x="179" y="276"/>
                  </a:cubicBezTo>
                  <a:cubicBezTo>
                    <a:pt x="178" y="274"/>
                    <a:pt x="177" y="273"/>
                    <a:pt x="175" y="273"/>
                  </a:cubicBezTo>
                  <a:cubicBezTo>
                    <a:pt x="34" y="273"/>
                    <a:pt x="34" y="273"/>
                    <a:pt x="34" y="273"/>
                  </a:cubicBezTo>
                  <a:cubicBezTo>
                    <a:pt x="32" y="273"/>
                    <a:pt x="31" y="274"/>
                    <a:pt x="31" y="276"/>
                  </a:cubicBezTo>
                  <a:cubicBezTo>
                    <a:pt x="11" y="344"/>
                    <a:pt x="11" y="344"/>
                    <a:pt x="11" y="344"/>
                  </a:cubicBezTo>
                  <a:cubicBezTo>
                    <a:pt x="10" y="347"/>
                    <a:pt x="8" y="348"/>
                    <a:pt x="5" y="347"/>
                  </a:cubicBezTo>
                  <a:cubicBezTo>
                    <a:pt x="2" y="346"/>
                    <a:pt x="0" y="344"/>
                    <a:pt x="1" y="341"/>
                  </a:cubicBezTo>
                  <a:cubicBezTo>
                    <a:pt x="100" y="4"/>
                    <a:pt x="100" y="4"/>
                    <a:pt x="100" y="4"/>
                  </a:cubicBezTo>
                  <a:cubicBezTo>
                    <a:pt x="101" y="2"/>
                    <a:pt x="102" y="0"/>
                    <a:pt x="105" y="0"/>
                  </a:cubicBezTo>
                  <a:cubicBezTo>
                    <a:pt x="107" y="0"/>
                    <a:pt x="109" y="2"/>
                    <a:pt x="110" y="4"/>
                  </a:cubicBezTo>
                  <a:lnTo>
                    <a:pt x="209" y="341"/>
                  </a:lnTo>
                  <a:close/>
                  <a:moveTo>
                    <a:pt x="175" y="261"/>
                  </a:moveTo>
                  <a:cubicBezTo>
                    <a:pt x="106" y="27"/>
                    <a:pt x="106" y="27"/>
                    <a:pt x="106" y="27"/>
                  </a:cubicBezTo>
                  <a:cubicBezTo>
                    <a:pt x="106" y="26"/>
                    <a:pt x="105" y="26"/>
                    <a:pt x="105" y="26"/>
                  </a:cubicBezTo>
                  <a:cubicBezTo>
                    <a:pt x="104" y="26"/>
                    <a:pt x="104" y="26"/>
                    <a:pt x="104" y="27"/>
                  </a:cubicBezTo>
                  <a:cubicBezTo>
                    <a:pt x="36" y="261"/>
                    <a:pt x="36" y="261"/>
                    <a:pt x="36" y="261"/>
                  </a:cubicBezTo>
                  <a:cubicBezTo>
                    <a:pt x="35" y="262"/>
                    <a:pt x="36" y="263"/>
                    <a:pt x="38" y="263"/>
                  </a:cubicBezTo>
                  <a:cubicBezTo>
                    <a:pt x="173" y="263"/>
                    <a:pt x="173" y="263"/>
                    <a:pt x="173" y="263"/>
                  </a:cubicBezTo>
                  <a:cubicBezTo>
                    <a:pt x="175" y="263"/>
                    <a:pt x="175" y="262"/>
                    <a:pt x="175" y="261"/>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6" name="Freeform 52"/>
            <p:cNvSpPr>
              <a:spLocks noEditPoints="1"/>
            </p:cNvSpPr>
            <p:nvPr/>
          </p:nvSpPr>
          <p:spPr>
            <a:xfrm>
              <a:off x="1024827" y="0"/>
              <a:ext cx="129244" cy="255446"/>
            </a:xfrm>
            <a:custGeom>
              <a:avLst/>
              <a:gdLst>
                <a:gd name="txL" fmla="*/ 0 w 175"/>
                <a:gd name="txT" fmla="*/ 0 h 347"/>
                <a:gd name="txR" fmla="*/ 175 w 175"/>
                <a:gd name="txB" fmla="*/ 347 h 347"/>
              </a:gdLst>
              <a:ahLst/>
              <a:cxnLst>
                <a:cxn ang="0">
                  <a:pos x="129244" y="77296"/>
                </a:cxn>
                <a:cxn ang="0">
                  <a:pos x="113735" y="115576"/>
                </a:cxn>
                <a:cxn ang="0">
                  <a:pos x="74592" y="131772"/>
                </a:cxn>
                <a:cxn ang="0">
                  <a:pos x="9601" y="131772"/>
                </a:cxn>
                <a:cxn ang="0">
                  <a:pos x="7385" y="133980"/>
                </a:cxn>
                <a:cxn ang="0">
                  <a:pos x="7385" y="251765"/>
                </a:cxn>
                <a:cxn ang="0">
                  <a:pos x="3693" y="255446"/>
                </a:cxn>
                <a:cxn ang="0">
                  <a:pos x="0" y="251765"/>
                </a:cxn>
                <a:cxn ang="0">
                  <a:pos x="0" y="3681"/>
                </a:cxn>
                <a:cxn ang="0">
                  <a:pos x="3693" y="0"/>
                </a:cxn>
                <a:cxn ang="0">
                  <a:pos x="74592" y="0"/>
                </a:cxn>
                <a:cxn ang="0">
                  <a:pos x="113735" y="16195"/>
                </a:cxn>
                <a:cxn ang="0">
                  <a:pos x="129244" y="55212"/>
                </a:cxn>
                <a:cxn ang="0">
                  <a:pos x="129244" y="77296"/>
                </a:cxn>
                <a:cxn ang="0">
                  <a:pos x="121859" y="77296"/>
                </a:cxn>
                <a:cxn ang="0">
                  <a:pos x="121859" y="55212"/>
                </a:cxn>
                <a:cxn ang="0">
                  <a:pos x="108565" y="21349"/>
                </a:cxn>
                <a:cxn ang="0">
                  <a:pos x="74592" y="8098"/>
                </a:cxn>
                <a:cxn ang="0">
                  <a:pos x="9601" y="8098"/>
                </a:cxn>
                <a:cxn ang="0">
                  <a:pos x="7385" y="9570"/>
                </a:cxn>
                <a:cxn ang="0">
                  <a:pos x="7385" y="122202"/>
                </a:cxn>
                <a:cxn ang="0">
                  <a:pos x="9601" y="124410"/>
                </a:cxn>
                <a:cxn ang="0">
                  <a:pos x="74592" y="124410"/>
                </a:cxn>
                <a:cxn ang="0">
                  <a:pos x="108565" y="110423"/>
                </a:cxn>
                <a:cxn ang="0">
                  <a:pos x="121859" y="77296"/>
                </a:cxn>
              </a:cxnLst>
              <a:rect l="txL" t="txT" r="txR" b="txB"/>
              <a:pathLst>
                <a:path w="175" h="347">
                  <a:moveTo>
                    <a:pt x="175" y="105"/>
                  </a:moveTo>
                  <a:cubicBezTo>
                    <a:pt x="175" y="125"/>
                    <a:pt x="168" y="143"/>
                    <a:pt x="154" y="157"/>
                  </a:cubicBezTo>
                  <a:cubicBezTo>
                    <a:pt x="139" y="172"/>
                    <a:pt x="122" y="179"/>
                    <a:pt x="101" y="179"/>
                  </a:cubicBezTo>
                  <a:cubicBezTo>
                    <a:pt x="13" y="179"/>
                    <a:pt x="13" y="179"/>
                    <a:pt x="13" y="179"/>
                  </a:cubicBezTo>
                  <a:cubicBezTo>
                    <a:pt x="11" y="179"/>
                    <a:pt x="10" y="180"/>
                    <a:pt x="10" y="182"/>
                  </a:cubicBezTo>
                  <a:cubicBezTo>
                    <a:pt x="10" y="342"/>
                    <a:pt x="10" y="342"/>
                    <a:pt x="10" y="342"/>
                  </a:cubicBezTo>
                  <a:cubicBezTo>
                    <a:pt x="10" y="346"/>
                    <a:pt x="9" y="347"/>
                    <a:pt x="5" y="347"/>
                  </a:cubicBezTo>
                  <a:cubicBezTo>
                    <a:pt x="2" y="347"/>
                    <a:pt x="0" y="346"/>
                    <a:pt x="0" y="342"/>
                  </a:cubicBezTo>
                  <a:cubicBezTo>
                    <a:pt x="0" y="5"/>
                    <a:pt x="0" y="5"/>
                    <a:pt x="0" y="5"/>
                  </a:cubicBezTo>
                  <a:cubicBezTo>
                    <a:pt x="0" y="2"/>
                    <a:pt x="2" y="0"/>
                    <a:pt x="5" y="0"/>
                  </a:cubicBezTo>
                  <a:cubicBezTo>
                    <a:pt x="101" y="0"/>
                    <a:pt x="101" y="0"/>
                    <a:pt x="101" y="0"/>
                  </a:cubicBezTo>
                  <a:cubicBezTo>
                    <a:pt x="122" y="0"/>
                    <a:pt x="139" y="8"/>
                    <a:pt x="154" y="22"/>
                  </a:cubicBezTo>
                  <a:cubicBezTo>
                    <a:pt x="168" y="37"/>
                    <a:pt x="175" y="54"/>
                    <a:pt x="175" y="75"/>
                  </a:cubicBezTo>
                  <a:lnTo>
                    <a:pt x="175" y="105"/>
                  </a:lnTo>
                  <a:close/>
                  <a:moveTo>
                    <a:pt x="165" y="105"/>
                  </a:moveTo>
                  <a:cubicBezTo>
                    <a:pt x="165" y="75"/>
                    <a:pt x="165" y="75"/>
                    <a:pt x="165" y="75"/>
                  </a:cubicBezTo>
                  <a:cubicBezTo>
                    <a:pt x="165" y="57"/>
                    <a:pt x="159" y="42"/>
                    <a:pt x="147" y="29"/>
                  </a:cubicBezTo>
                  <a:cubicBezTo>
                    <a:pt x="134" y="17"/>
                    <a:pt x="119" y="11"/>
                    <a:pt x="101" y="11"/>
                  </a:cubicBezTo>
                  <a:cubicBezTo>
                    <a:pt x="13" y="11"/>
                    <a:pt x="13" y="11"/>
                    <a:pt x="13" y="11"/>
                  </a:cubicBezTo>
                  <a:cubicBezTo>
                    <a:pt x="11" y="11"/>
                    <a:pt x="10" y="12"/>
                    <a:pt x="10" y="13"/>
                  </a:cubicBezTo>
                  <a:cubicBezTo>
                    <a:pt x="10" y="166"/>
                    <a:pt x="10" y="166"/>
                    <a:pt x="10" y="166"/>
                  </a:cubicBezTo>
                  <a:cubicBezTo>
                    <a:pt x="10" y="168"/>
                    <a:pt x="11" y="169"/>
                    <a:pt x="13" y="169"/>
                  </a:cubicBezTo>
                  <a:cubicBezTo>
                    <a:pt x="101" y="169"/>
                    <a:pt x="101" y="169"/>
                    <a:pt x="101" y="169"/>
                  </a:cubicBezTo>
                  <a:cubicBezTo>
                    <a:pt x="119" y="169"/>
                    <a:pt x="134" y="163"/>
                    <a:pt x="147" y="150"/>
                  </a:cubicBezTo>
                  <a:cubicBezTo>
                    <a:pt x="159" y="138"/>
                    <a:pt x="165" y="123"/>
                    <a:pt x="165" y="105"/>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7" name="Freeform 53"/>
            <p:cNvSpPr/>
            <p:nvPr/>
          </p:nvSpPr>
          <p:spPr>
            <a:xfrm>
              <a:off x="1187521" y="0"/>
              <a:ext cx="129244" cy="255446"/>
            </a:xfrm>
            <a:custGeom>
              <a:avLst/>
              <a:gdLst>
                <a:gd name="txL" fmla="*/ 0 w 175"/>
                <a:gd name="txT" fmla="*/ 0 h 347"/>
                <a:gd name="txR" fmla="*/ 175 w 175"/>
                <a:gd name="txB" fmla="*/ 347 h 347"/>
              </a:gdLst>
              <a:ahLst/>
              <a:cxnLst>
                <a:cxn ang="0">
                  <a:pos x="129244" y="251765"/>
                </a:cxn>
                <a:cxn ang="0">
                  <a:pos x="125551" y="255446"/>
                </a:cxn>
                <a:cxn ang="0">
                  <a:pos x="121859" y="251765"/>
                </a:cxn>
                <a:cxn ang="0">
                  <a:pos x="121859" y="133980"/>
                </a:cxn>
                <a:cxn ang="0">
                  <a:pos x="119643" y="131772"/>
                </a:cxn>
                <a:cxn ang="0">
                  <a:pos x="8862" y="131772"/>
                </a:cxn>
                <a:cxn ang="0">
                  <a:pos x="7385" y="133980"/>
                </a:cxn>
                <a:cxn ang="0">
                  <a:pos x="7385" y="251765"/>
                </a:cxn>
                <a:cxn ang="0">
                  <a:pos x="3693" y="255446"/>
                </a:cxn>
                <a:cxn ang="0">
                  <a:pos x="0" y="251765"/>
                </a:cxn>
                <a:cxn ang="0">
                  <a:pos x="0" y="3681"/>
                </a:cxn>
                <a:cxn ang="0">
                  <a:pos x="3693" y="0"/>
                </a:cxn>
                <a:cxn ang="0">
                  <a:pos x="7385" y="3681"/>
                </a:cxn>
                <a:cxn ang="0">
                  <a:pos x="7385" y="122202"/>
                </a:cxn>
                <a:cxn ang="0">
                  <a:pos x="8862" y="124410"/>
                </a:cxn>
                <a:cxn ang="0">
                  <a:pos x="119643" y="124410"/>
                </a:cxn>
                <a:cxn ang="0">
                  <a:pos x="121859" y="122202"/>
                </a:cxn>
                <a:cxn ang="0">
                  <a:pos x="121859" y="3681"/>
                </a:cxn>
                <a:cxn ang="0">
                  <a:pos x="125551" y="0"/>
                </a:cxn>
                <a:cxn ang="0">
                  <a:pos x="129244" y="3681"/>
                </a:cxn>
                <a:cxn ang="0">
                  <a:pos x="129244" y="251765"/>
                </a:cxn>
              </a:cxnLst>
              <a:rect l="txL" t="txT" r="txR" b="txB"/>
              <a:pathLst>
                <a:path w="175" h="347">
                  <a:moveTo>
                    <a:pt x="175" y="342"/>
                  </a:moveTo>
                  <a:cubicBezTo>
                    <a:pt x="175" y="346"/>
                    <a:pt x="173" y="347"/>
                    <a:pt x="170" y="347"/>
                  </a:cubicBezTo>
                  <a:cubicBezTo>
                    <a:pt x="167" y="347"/>
                    <a:pt x="165" y="346"/>
                    <a:pt x="165" y="342"/>
                  </a:cubicBezTo>
                  <a:cubicBezTo>
                    <a:pt x="165" y="182"/>
                    <a:pt x="165" y="182"/>
                    <a:pt x="165" y="182"/>
                  </a:cubicBezTo>
                  <a:cubicBezTo>
                    <a:pt x="165" y="180"/>
                    <a:pt x="164" y="179"/>
                    <a:pt x="162" y="179"/>
                  </a:cubicBezTo>
                  <a:cubicBezTo>
                    <a:pt x="12" y="179"/>
                    <a:pt x="12" y="179"/>
                    <a:pt x="12" y="179"/>
                  </a:cubicBezTo>
                  <a:cubicBezTo>
                    <a:pt x="11" y="179"/>
                    <a:pt x="10" y="180"/>
                    <a:pt x="10" y="182"/>
                  </a:cubicBezTo>
                  <a:cubicBezTo>
                    <a:pt x="10" y="342"/>
                    <a:pt x="10" y="342"/>
                    <a:pt x="10" y="342"/>
                  </a:cubicBezTo>
                  <a:cubicBezTo>
                    <a:pt x="10" y="346"/>
                    <a:pt x="8" y="347"/>
                    <a:pt x="5" y="347"/>
                  </a:cubicBezTo>
                  <a:cubicBezTo>
                    <a:pt x="2" y="347"/>
                    <a:pt x="0" y="346"/>
                    <a:pt x="0" y="342"/>
                  </a:cubicBezTo>
                  <a:cubicBezTo>
                    <a:pt x="0" y="5"/>
                    <a:pt x="0" y="5"/>
                    <a:pt x="0" y="5"/>
                  </a:cubicBezTo>
                  <a:cubicBezTo>
                    <a:pt x="0" y="2"/>
                    <a:pt x="2" y="0"/>
                    <a:pt x="5" y="0"/>
                  </a:cubicBezTo>
                  <a:cubicBezTo>
                    <a:pt x="8" y="0"/>
                    <a:pt x="10" y="2"/>
                    <a:pt x="10" y="5"/>
                  </a:cubicBezTo>
                  <a:cubicBezTo>
                    <a:pt x="10" y="166"/>
                    <a:pt x="10" y="166"/>
                    <a:pt x="10" y="166"/>
                  </a:cubicBezTo>
                  <a:cubicBezTo>
                    <a:pt x="10" y="168"/>
                    <a:pt x="11" y="169"/>
                    <a:pt x="12" y="169"/>
                  </a:cubicBezTo>
                  <a:cubicBezTo>
                    <a:pt x="162" y="169"/>
                    <a:pt x="162" y="169"/>
                    <a:pt x="162" y="169"/>
                  </a:cubicBezTo>
                  <a:cubicBezTo>
                    <a:pt x="164" y="169"/>
                    <a:pt x="165" y="168"/>
                    <a:pt x="165" y="166"/>
                  </a:cubicBezTo>
                  <a:cubicBezTo>
                    <a:pt x="165" y="5"/>
                    <a:pt x="165" y="5"/>
                    <a:pt x="165" y="5"/>
                  </a:cubicBezTo>
                  <a:cubicBezTo>
                    <a:pt x="165" y="2"/>
                    <a:pt x="167" y="0"/>
                    <a:pt x="170" y="0"/>
                  </a:cubicBezTo>
                  <a:cubicBezTo>
                    <a:pt x="173" y="0"/>
                    <a:pt x="175" y="2"/>
                    <a:pt x="175" y="5"/>
                  </a:cubicBezTo>
                  <a:lnTo>
                    <a:pt x="175" y="342"/>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8" name="Freeform 54"/>
            <p:cNvSpPr/>
            <p:nvPr/>
          </p:nvSpPr>
          <p:spPr>
            <a:xfrm>
              <a:off x="1351737" y="0"/>
              <a:ext cx="7603" cy="255446"/>
            </a:xfrm>
            <a:custGeom>
              <a:avLst/>
              <a:gdLst>
                <a:gd name="txL" fmla="*/ 0 w 10"/>
                <a:gd name="txT" fmla="*/ 0 h 347"/>
                <a:gd name="txR" fmla="*/ 10 w 10"/>
                <a:gd name="txB" fmla="*/ 347 h 347"/>
              </a:gdLst>
              <a:ahLst/>
              <a:cxnLst>
                <a:cxn ang="0">
                  <a:pos x="7603" y="251765"/>
                </a:cxn>
                <a:cxn ang="0">
                  <a:pos x="3802" y="255446"/>
                </a:cxn>
                <a:cxn ang="0">
                  <a:pos x="0" y="251765"/>
                </a:cxn>
                <a:cxn ang="0">
                  <a:pos x="0" y="3681"/>
                </a:cxn>
                <a:cxn ang="0">
                  <a:pos x="3802" y="0"/>
                </a:cxn>
                <a:cxn ang="0">
                  <a:pos x="7603" y="3681"/>
                </a:cxn>
                <a:cxn ang="0">
                  <a:pos x="7603" y="251765"/>
                </a:cxn>
              </a:cxnLst>
              <a:rect l="txL" t="txT" r="txR" b="txB"/>
              <a:pathLst>
                <a:path w="10" h="347">
                  <a:moveTo>
                    <a:pt x="10" y="342"/>
                  </a:moveTo>
                  <a:cubicBezTo>
                    <a:pt x="10" y="346"/>
                    <a:pt x="8" y="347"/>
                    <a:pt x="5" y="347"/>
                  </a:cubicBezTo>
                  <a:cubicBezTo>
                    <a:pt x="2" y="347"/>
                    <a:pt x="0" y="346"/>
                    <a:pt x="0" y="342"/>
                  </a:cubicBezTo>
                  <a:cubicBezTo>
                    <a:pt x="0" y="5"/>
                    <a:pt x="0" y="5"/>
                    <a:pt x="0" y="5"/>
                  </a:cubicBezTo>
                  <a:cubicBezTo>
                    <a:pt x="0" y="2"/>
                    <a:pt x="2" y="0"/>
                    <a:pt x="5" y="0"/>
                  </a:cubicBezTo>
                  <a:cubicBezTo>
                    <a:pt x="8" y="0"/>
                    <a:pt x="10" y="2"/>
                    <a:pt x="10" y="5"/>
                  </a:cubicBezTo>
                  <a:lnTo>
                    <a:pt x="10" y="342"/>
                  </a:ln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69" name="Freeform 55"/>
            <p:cNvSpPr/>
            <p:nvPr/>
          </p:nvSpPr>
          <p:spPr>
            <a:xfrm>
              <a:off x="1394311" y="0"/>
              <a:ext cx="123162" cy="256967"/>
            </a:xfrm>
            <a:custGeom>
              <a:avLst/>
              <a:gdLst>
                <a:gd name="txL" fmla="*/ 0 w 169"/>
                <a:gd name="txT" fmla="*/ 0 h 349"/>
                <a:gd name="txR" fmla="*/ 169 w 169"/>
                <a:gd name="txB" fmla="*/ 349 h 349"/>
              </a:gdLst>
              <a:ahLst/>
              <a:cxnLst>
                <a:cxn ang="0">
                  <a:pos x="122433" y="30188"/>
                </a:cxn>
                <a:cxn ang="0">
                  <a:pos x="120976" y="35342"/>
                </a:cxn>
                <a:cxn ang="0">
                  <a:pos x="115874" y="33870"/>
                </a:cxn>
                <a:cxn ang="0">
                  <a:pos x="98384" y="13990"/>
                </a:cxn>
                <a:cxn ang="0">
                  <a:pos x="73606" y="7363"/>
                </a:cxn>
                <a:cxn ang="0">
                  <a:pos x="53929" y="7363"/>
                </a:cxn>
                <a:cxn ang="0">
                  <a:pos x="21134" y="20616"/>
                </a:cxn>
                <a:cxn ang="0">
                  <a:pos x="7288" y="54486"/>
                </a:cxn>
                <a:cxn ang="0">
                  <a:pos x="7288" y="201745"/>
                </a:cxn>
                <a:cxn ang="0">
                  <a:pos x="21134" y="235614"/>
                </a:cxn>
                <a:cxn ang="0">
                  <a:pos x="53929" y="248868"/>
                </a:cxn>
                <a:cxn ang="0">
                  <a:pos x="73606" y="248868"/>
                </a:cxn>
                <a:cxn ang="0">
                  <a:pos x="115874" y="223097"/>
                </a:cxn>
                <a:cxn ang="0">
                  <a:pos x="120247" y="220889"/>
                </a:cxn>
                <a:cxn ang="0">
                  <a:pos x="122433" y="226043"/>
                </a:cxn>
                <a:cxn ang="0">
                  <a:pos x="102028" y="248131"/>
                </a:cxn>
                <a:cxn ang="0">
                  <a:pos x="73606" y="256967"/>
                </a:cxn>
                <a:cxn ang="0">
                  <a:pos x="53929" y="256967"/>
                </a:cxn>
                <a:cxn ang="0">
                  <a:pos x="16033" y="240769"/>
                </a:cxn>
                <a:cxn ang="0">
                  <a:pos x="0" y="202481"/>
                </a:cxn>
                <a:cxn ang="0">
                  <a:pos x="0" y="54486"/>
                </a:cxn>
                <a:cxn ang="0">
                  <a:pos x="16033" y="15462"/>
                </a:cxn>
                <a:cxn ang="0">
                  <a:pos x="53929" y="0"/>
                </a:cxn>
                <a:cxn ang="0">
                  <a:pos x="73606" y="0"/>
                </a:cxn>
                <a:cxn ang="0">
                  <a:pos x="102756" y="8099"/>
                </a:cxn>
                <a:cxn ang="0">
                  <a:pos x="122433" y="30188"/>
                </a:cxn>
              </a:cxnLst>
              <a:rect l="txL" t="txT" r="txR" b="txB"/>
              <a:pathLst>
                <a:path w="169" h="349">
                  <a:moveTo>
                    <a:pt x="168" y="41"/>
                  </a:moveTo>
                  <a:cubicBezTo>
                    <a:pt x="169" y="44"/>
                    <a:pt x="169" y="47"/>
                    <a:pt x="166" y="48"/>
                  </a:cubicBezTo>
                  <a:cubicBezTo>
                    <a:pt x="163" y="50"/>
                    <a:pt x="160" y="49"/>
                    <a:pt x="159" y="46"/>
                  </a:cubicBezTo>
                  <a:cubicBezTo>
                    <a:pt x="154" y="35"/>
                    <a:pt x="146" y="26"/>
                    <a:pt x="135" y="19"/>
                  </a:cubicBezTo>
                  <a:cubicBezTo>
                    <a:pt x="125" y="13"/>
                    <a:pt x="114" y="10"/>
                    <a:pt x="101" y="10"/>
                  </a:cubicBezTo>
                  <a:cubicBezTo>
                    <a:pt x="74" y="10"/>
                    <a:pt x="74" y="10"/>
                    <a:pt x="74" y="10"/>
                  </a:cubicBezTo>
                  <a:cubicBezTo>
                    <a:pt x="56" y="10"/>
                    <a:pt x="41" y="16"/>
                    <a:pt x="29" y="28"/>
                  </a:cubicBezTo>
                  <a:cubicBezTo>
                    <a:pt x="16" y="41"/>
                    <a:pt x="10" y="56"/>
                    <a:pt x="10" y="74"/>
                  </a:cubicBezTo>
                  <a:cubicBezTo>
                    <a:pt x="10" y="274"/>
                    <a:pt x="10" y="274"/>
                    <a:pt x="10" y="274"/>
                  </a:cubicBezTo>
                  <a:cubicBezTo>
                    <a:pt x="10" y="292"/>
                    <a:pt x="16" y="307"/>
                    <a:pt x="29" y="320"/>
                  </a:cubicBezTo>
                  <a:cubicBezTo>
                    <a:pt x="41" y="332"/>
                    <a:pt x="56" y="338"/>
                    <a:pt x="74" y="338"/>
                  </a:cubicBezTo>
                  <a:cubicBezTo>
                    <a:pt x="101" y="338"/>
                    <a:pt x="101" y="338"/>
                    <a:pt x="101" y="338"/>
                  </a:cubicBezTo>
                  <a:cubicBezTo>
                    <a:pt x="128" y="338"/>
                    <a:pt x="147" y="326"/>
                    <a:pt x="159" y="303"/>
                  </a:cubicBezTo>
                  <a:cubicBezTo>
                    <a:pt x="160" y="300"/>
                    <a:pt x="163" y="299"/>
                    <a:pt x="165" y="300"/>
                  </a:cubicBezTo>
                  <a:cubicBezTo>
                    <a:pt x="168" y="302"/>
                    <a:pt x="169" y="304"/>
                    <a:pt x="168" y="307"/>
                  </a:cubicBezTo>
                  <a:cubicBezTo>
                    <a:pt x="161" y="320"/>
                    <a:pt x="152" y="330"/>
                    <a:pt x="140" y="337"/>
                  </a:cubicBezTo>
                  <a:cubicBezTo>
                    <a:pt x="128" y="345"/>
                    <a:pt x="115" y="349"/>
                    <a:pt x="101" y="349"/>
                  </a:cubicBezTo>
                  <a:cubicBezTo>
                    <a:pt x="74" y="349"/>
                    <a:pt x="74" y="349"/>
                    <a:pt x="74" y="349"/>
                  </a:cubicBezTo>
                  <a:cubicBezTo>
                    <a:pt x="54" y="349"/>
                    <a:pt x="36" y="341"/>
                    <a:pt x="22" y="327"/>
                  </a:cubicBezTo>
                  <a:cubicBezTo>
                    <a:pt x="8" y="312"/>
                    <a:pt x="0" y="295"/>
                    <a:pt x="0" y="275"/>
                  </a:cubicBezTo>
                  <a:cubicBezTo>
                    <a:pt x="0" y="74"/>
                    <a:pt x="0" y="74"/>
                    <a:pt x="0" y="74"/>
                  </a:cubicBezTo>
                  <a:cubicBezTo>
                    <a:pt x="0" y="53"/>
                    <a:pt x="8" y="36"/>
                    <a:pt x="22" y="21"/>
                  </a:cubicBezTo>
                  <a:cubicBezTo>
                    <a:pt x="36" y="7"/>
                    <a:pt x="54" y="0"/>
                    <a:pt x="74" y="0"/>
                  </a:cubicBezTo>
                  <a:cubicBezTo>
                    <a:pt x="101" y="0"/>
                    <a:pt x="101" y="0"/>
                    <a:pt x="101" y="0"/>
                  </a:cubicBezTo>
                  <a:cubicBezTo>
                    <a:pt x="115" y="0"/>
                    <a:pt x="128" y="3"/>
                    <a:pt x="141" y="11"/>
                  </a:cubicBezTo>
                  <a:cubicBezTo>
                    <a:pt x="153" y="18"/>
                    <a:pt x="162" y="29"/>
                    <a:pt x="168" y="41"/>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70" name="Freeform 56"/>
            <p:cNvSpPr/>
            <p:nvPr/>
          </p:nvSpPr>
          <p:spPr>
            <a:xfrm>
              <a:off x="1552445" y="0"/>
              <a:ext cx="124682" cy="256967"/>
            </a:xfrm>
            <a:custGeom>
              <a:avLst/>
              <a:gdLst>
                <a:gd name="txL" fmla="*/ 0 w 169"/>
                <a:gd name="txT" fmla="*/ 0 h 349"/>
                <a:gd name="txR" fmla="*/ 169 w 169"/>
                <a:gd name="txB" fmla="*/ 349 h 349"/>
              </a:gdLst>
              <a:ahLst/>
              <a:cxnLst>
                <a:cxn ang="0">
                  <a:pos x="123206" y="29452"/>
                </a:cxn>
                <a:cxn ang="0">
                  <a:pos x="122469" y="34606"/>
                </a:cxn>
                <a:cxn ang="0">
                  <a:pos x="117304" y="33870"/>
                </a:cxn>
                <a:cxn ang="0">
                  <a:pos x="62710" y="6627"/>
                </a:cxn>
                <a:cxn ang="0">
                  <a:pos x="61234" y="6627"/>
                </a:cxn>
                <a:cxn ang="0">
                  <a:pos x="22871" y="22825"/>
                </a:cxn>
                <a:cxn ang="0">
                  <a:pos x="7378" y="61112"/>
                </a:cxn>
                <a:cxn ang="0">
                  <a:pos x="33937" y="106763"/>
                </a:cxn>
                <a:cxn ang="0">
                  <a:pos x="92958" y="142841"/>
                </a:cxn>
                <a:cxn ang="0">
                  <a:pos x="123206" y="194382"/>
                </a:cxn>
                <a:cxn ang="0">
                  <a:pos x="120255" y="212053"/>
                </a:cxn>
                <a:cxn ang="0">
                  <a:pos x="98860" y="244450"/>
                </a:cxn>
                <a:cxn ang="0">
                  <a:pos x="61972" y="256967"/>
                </a:cxn>
                <a:cxn ang="0">
                  <a:pos x="60497" y="256967"/>
                </a:cxn>
                <a:cxn ang="0">
                  <a:pos x="1476" y="227515"/>
                </a:cxn>
                <a:cxn ang="0">
                  <a:pos x="1476" y="222361"/>
                </a:cxn>
                <a:cxn ang="0">
                  <a:pos x="7378" y="223097"/>
                </a:cxn>
                <a:cxn ang="0">
                  <a:pos x="60497" y="249604"/>
                </a:cxn>
                <a:cxn ang="0">
                  <a:pos x="61972" y="249604"/>
                </a:cxn>
                <a:cxn ang="0">
                  <a:pos x="100336" y="233406"/>
                </a:cxn>
                <a:cxn ang="0">
                  <a:pos x="115829" y="195118"/>
                </a:cxn>
                <a:cxn ang="0">
                  <a:pos x="89269" y="148732"/>
                </a:cxn>
                <a:cxn ang="0">
                  <a:pos x="30248" y="113389"/>
                </a:cxn>
                <a:cxn ang="0">
                  <a:pos x="0" y="61849"/>
                </a:cxn>
                <a:cxn ang="0">
                  <a:pos x="2951" y="44178"/>
                </a:cxn>
                <a:cxn ang="0">
                  <a:pos x="24346" y="11781"/>
                </a:cxn>
                <a:cxn ang="0">
                  <a:pos x="61234" y="0"/>
                </a:cxn>
                <a:cxn ang="0">
                  <a:pos x="62710" y="0"/>
                </a:cxn>
                <a:cxn ang="0">
                  <a:pos x="123206" y="29452"/>
                </a:cxn>
              </a:cxnLst>
              <a:rect l="txL" t="txT" r="txR" b="txB"/>
              <a:pathLst>
                <a:path w="169" h="349">
                  <a:moveTo>
                    <a:pt x="167" y="40"/>
                  </a:moveTo>
                  <a:cubicBezTo>
                    <a:pt x="169" y="43"/>
                    <a:pt x="169" y="45"/>
                    <a:pt x="166" y="47"/>
                  </a:cubicBezTo>
                  <a:cubicBezTo>
                    <a:pt x="163" y="49"/>
                    <a:pt x="161" y="49"/>
                    <a:pt x="159" y="46"/>
                  </a:cubicBezTo>
                  <a:cubicBezTo>
                    <a:pt x="140" y="22"/>
                    <a:pt x="116" y="9"/>
                    <a:pt x="85" y="9"/>
                  </a:cubicBezTo>
                  <a:cubicBezTo>
                    <a:pt x="83" y="9"/>
                    <a:pt x="83" y="9"/>
                    <a:pt x="83" y="9"/>
                  </a:cubicBezTo>
                  <a:cubicBezTo>
                    <a:pt x="62" y="9"/>
                    <a:pt x="45" y="17"/>
                    <a:pt x="31" y="31"/>
                  </a:cubicBezTo>
                  <a:cubicBezTo>
                    <a:pt x="17" y="45"/>
                    <a:pt x="10" y="63"/>
                    <a:pt x="10" y="83"/>
                  </a:cubicBezTo>
                  <a:cubicBezTo>
                    <a:pt x="10" y="110"/>
                    <a:pt x="22" y="131"/>
                    <a:pt x="46" y="145"/>
                  </a:cubicBezTo>
                  <a:cubicBezTo>
                    <a:pt x="126" y="194"/>
                    <a:pt x="126" y="194"/>
                    <a:pt x="126" y="194"/>
                  </a:cubicBezTo>
                  <a:cubicBezTo>
                    <a:pt x="153" y="210"/>
                    <a:pt x="167" y="234"/>
                    <a:pt x="167" y="264"/>
                  </a:cubicBezTo>
                  <a:cubicBezTo>
                    <a:pt x="167" y="272"/>
                    <a:pt x="166" y="280"/>
                    <a:pt x="163" y="288"/>
                  </a:cubicBezTo>
                  <a:cubicBezTo>
                    <a:pt x="158" y="306"/>
                    <a:pt x="149" y="321"/>
                    <a:pt x="134" y="332"/>
                  </a:cubicBezTo>
                  <a:cubicBezTo>
                    <a:pt x="120" y="343"/>
                    <a:pt x="103" y="349"/>
                    <a:pt x="84" y="349"/>
                  </a:cubicBezTo>
                  <a:cubicBezTo>
                    <a:pt x="82" y="349"/>
                    <a:pt x="82" y="349"/>
                    <a:pt x="82" y="349"/>
                  </a:cubicBezTo>
                  <a:cubicBezTo>
                    <a:pt x="49" y="349"/>
                    <a:pt x="22" y="335"/>
                    <a:pt x="2" y="309"/>
                  </a:cubicBezTo>
                  <a:cubicBezTo>
                    <a:pt x="0" y="306"/>
                    <a:pt x="0" y="304"/>
                    <a:pt x="2" y="302"/>
                  </a:cubicBezTo>
                  <a:cubicBezTo>
                    <a:pt x="5" y="300"/>
                    <a:pt x="8" y="300"/>
                    <a:pt x="10" y="303"/>
                  </a:cubicBezTo>
                  <a:cubicBezTo>
                    <a:pt x="28" y="327"/>
                    <a:pt x="52" y="339"/>
                    <a:pt x="82" y="339"/>
                  </a:cubicBezTo>
                  <a:cubicBezTo>
                    <a:pt x="84" y="339"/>
                    <a:pt x="84" y="339"/>
                    <a:pt x="84" y="339"/>
                  </a:cubicBezTo>
                  <a:cubicBezTo>
                    <a:pt x="105" y="339"/>
                    <a:pt x="123" y="332"/>
                    <a:pt x="136" y="317"/>
                  </a:cubicBezTo>
                  <a:cubicBezTo>
                    <a:pt x="150" y="303"/>
                    <a:pt x="157" y="285"/>
                    <a:pt x="157" y="265"/>
                  </a:cubicBezTo>
                  <a:cubicBezTo>
                    <a:pt x="157" y="237"/>
                    <a:pt x="145" y="217"/>
                    <a:pt x="121" y="202"/>
                  </a:cubicBezTo>
                  <a:cubicBezTo>
                    <a:pt x="41" y="154"/>
                    <a:pt x="41" y="154"/>
                    <a:pt x="41" y="154"/>
                  </a:cubicBezTo>
                  <a:cubicBezTo>
                    <a:pt x="14" y="138"/>
                    <a:pt x="0" y="114"/>
                    <a:pt x="0" y="84"/>
                  </a:cubicBezTo>
                  <a:cubicBezTo>
                    <a:pt x="0" y="76"/>
                    <a:pt x="1" y="68"/>
                    <a:pt x="4" y="60"/>
                  </a:cubicBezTo>
                  <a:cubicBezTo>
                    <a:pt x="9" y="42"/>
                    <a:pt x="19" y="27"/>
                    <a:pt x="33" y="16"/>
                  </a:cubicBezTo>
                  <a:cubicBezTo>
                    <a:pt x="48" y="5"/>
                    <a:pt x="64" y="0"/>
                    <a:pt x="83" y="0"/>
                  </a:cubicBezTo>
                  <a:cubicBezTo>
                    <a:pt x="85" y="0"/>
                    <a:pt x="85" y="0"/>
                    <a:pt x="85" y="0"/>
                  </a:cubicBezTo>
                  <a:cubicBezTo>
                    <a:pt x="119" y="0"/>
                    <a:pt x="146" y="13"/>
                    <a:pt x="167" y="40"/>
                  </a:cubicBezTo>
                  <a:close/>
                </a:path>
              </a:pathLst>
            </a:custGeom>
            <a:solidFill>
              <a:schemeClr val="bg1">
                <a:alpha val="100000"/>
              </a:scheme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grpSp>
      <p:sp>
        <p:nvSpPr>
          <p:cNvPr id="4105" name="Freeform 57"/>
          <p:cNvSpPr/>
          <p:nvPr/>
        </p:nvSpPr>
        <p:spPr>
          <a:xfrm>
            <a:off x="11012488" y="6050541"/>
            <a:ext cx="666750" cy="620712"/>
          </a:xfrm>
          <a:custGeom>
            <a:avLst/>
            <a:gdLst>
              <a:gd name="txL" fmla="*/ 0 w 1021"/>
              <a:gd name="txT" fmla="*/ 0 h 1021"/>
              <a:gd name="txR" fmla="*/ 1021 w 1021"/>
              <a:gd name="txB" fmla="*/ 1021 h 1021"/>
            </a:gdLst>
            <a:ahLst/>
            <a:cxnLst>
              <a:cxn ang="0">
                <a:pos x="642588" y="620712"/>
              </a:cxn>
              <a:cxn ang="0">
                <a:pos x="24162" y="620712"/>
              </a:cxn>
              <a:cxn ang="0">
                <a:pos x="0" y="598218"/>
              </a:cxn>
              <a:cxn ang="0">
                <a:pos x="0" y="22494"/>
              </a:cxn>
              <a:cxn ang="0">
                <a:pos x="24162" y="0"/>
              </a:cxn>
              <a:cxn ang="0">
                <a:pos x="642588" y="0"/>
              </a:cxn>
              <a:cxn ang="0">
                <a:pos x="666750" y="22494"/>
              </a:cxn>
              <a:cxn ang="0">
                <a:pos x="666750" y="598218"/>
              </a:cxn>
              <a:cxn ang="0">
                <a:pos x="642588" y="620712"/>
              </a:cxn>
            </a:cxnLst>
            <a:rect l="txL" t="txT" r="txR" b="txB"/>
            <a:pathLst>
              <a:path w="1021" h="1021">
                <a:moveTo>
                  <a:pt x="984" y="1021"/>
                </a:moveTo>
                <a:cubicBezTo>
                  <a:pt x="37" y="1021"/>
                  <a:pt x="37" y="1021"/>
                  <a:pt x="37" y="1021"/>
                </a:cubicBezTo>
                <a:cubicBezTo>
                  <a:pt x="17" y="1021"/>
                  <a:pt x="0" y="1005"/>
                  <a:pt x="0" y="984"/>
                </a:cubicBezTo>
                <a:cubicBezTo>
                  <a:pt x="0" y="37"/>
                  <a:pt x="0" y="37"/>
                  <a:pt x="0" y="37"/>
                </a:cubicBezTo>
                <a:cubicBezTo>
                  <a:pt x="0" y="17"/>
                  <a:pt x="17" y="0"/>
                  <a:pt x="37" y="0"/>
                </a:cubicBezTo>
                <a:cubicBezTo>
                  <a:pt x="984" y="0"/>
                  <a:pt x="984" y="0"/>
                  <a:pt x="984" y="0"/>
                </a:cubicBezTo>
                <a:cubicBezTo>
                  <a:pt x="1004" y="0"/>
                  <a:pt x="1021" y="17"/>
                  <a:pt x="1021" y="37"/>
                </a:cubicBezTo>
                <a:cubicBezTo>
                  <a:pt x="1021" y="984"/>
                  <a:pt x="1021" y="984"/>
                  <a:pt x="1021" y="984"/>
                </a:cubicBezTo>
                <a:cubicBezTo>
                  <a:pt x="1021" y="1005"/>
                  <a:pt x="1004" y="1021"/>
                  <a:pt x="984" y="1021"/>
                </a:cubicBezTo>
                <a:close/>
              </a:path>
            </a:pathLst>
          </a:custGeom>
          <a:noFill/>
          <a:ln w="12700" cap="rnd" cmpd="sng">
            <a:solidFill>
              <a:schemeClr val="bg1">
                <a:alpha val="100000"/>
              </a:schemeClr>
            </a:solidFill>
            <a:prstDash val="solid"/>
            <a:miter lim="800000"/>
            <a:headEnd type="none" w="med" len="med"/>
            <a:tailEnd type="none" w="med" len="me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106" name="Line 58"/>
          <p:cNvSpPr/>
          <p:nvPr/>
        </p:nvSpPr>
        <p:spPr>
          <a:xfrm>
            <a:off x="11118850" y="5974198"/>
            <a:ext cx="0" cy="107950"/>
          </a:xfrm>
          <a:prstGeom prst="line">
            <a:avLst/>
          </a:prstGeom>
          <a:ln w="12700" cap="rnd" cmpd="sng">
            <a:solidFill>
              <a:schemeClr val="bg1"/>
            </a:solidFill>
            <a:prstDash val="solid"/>
            <a:headEnd type="none" w="med" len="med"/>
            <a:tailEnd type="none" w="med" len="med"/>
          </a:ln>
        </p:spPr>
      </p:sp>
      <p:sp>
        <p:nvSpPr>
          <p:cNvPr id="4107" name="Line 59"/>
          <p:cNvSpPr/>
          <p:nvPr/>
        </p:nvSpPr>
        <p:spPr>
          <a:xfrm>
            <a:off x="11572875" y="5994978"/>
            <a:ext cx="0" cy="107950"/>
          </a:xfrm>
          <a:prstGeom prst="line">
            <a:avLst/>
          </a:prstGeom>
          <a:ln w="12700" cap="rnd" cmpd="sng">
            <a:solidFill>
              <a:schemeClr val="bg1"/>
            </a:solidFill>
            <a:prstDash val="solid"/>
            <a:headEnd type="none" w="med" len="med"/>
            <a:tailEnd type="none" w="med" len="med"/>
          </a:ln>
        </p:spPr>
      </p:sp>
      <p:sp>
        <p:nvSpPr>
          <p:cNvPr id="4108" name="Line 62"/>
          <p:cNvSpPr/>
          <p:nvPr/>
        </p:nvSpPr>
        <p:spPr>
          <a:xfrm>
            <a:off x="11063288" y="6163253"/>
            <a:ext cx="566737" cy="0"/>
          </a:xfrm>
          <a:prstGeom prst="line">
            <a:avLst/>
          </a:prstGeom>
          <a:ln w="12700" cap="rnd" cmpd="sng">
            <a:solidFill>
              <a:schemeClr val="bg1"/>
            </a:solidFill>
            <a:prstDash val="solid"/>
            <a:headEnd type="none" w="med" len="med"/>
            <a:tailEnd type="none" w="med" len="med"/>
          </a:ln>
        </p:spPr>
      </p:sp>
      <p:sp>
        <p:nvSpPr>
          <p:cNvPr id="4109" name="Text Box 33"/>
          <p:cNvSpPr txBox="1"/>
          <p:nvPr/>
        </p:nvSpPr>
        <p:spPr>
          <a:xfrm>
            <a:off x="11066463" y="6188653"/>
            <a:ext cx="665162" cy="457200"/>
          </a:xfrm>
          <a:prstGeom prst="rect">
            <a:avLst/>
          </a:prstGeom>
          <a:noFill/>
          <a:ln w="9525">
            <a:noFill/>
          </a:ln>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FFFFFF"/>
                </a:solidFill>
                <a:effectLst/>
                <a:uLnTx/>
                <a:uFillTx/>
                <a:latin typeface="Meiryo UI" panose="020B0604030504040204" pitchFamily="34" charset="-128"/>
                <a:ea typeface="Meiryo UI" panose="020B0604030504040204" pitchFamily="34" charset="-128"/>
                <a:cs typeface="+mn-cs"/>
              </a:rPr>
              <a:t>0</a:t>
            </a:r>
            <a:r>
              <a:rPr lang="en-US" altLang="zh-CN" sz="2400" dirty="0">
                <a:solidFill>
                  <a:srgbClr val="FFFFFF"/>
                </a:solidFill>
                <a:latin typeface="Meiryo UI" panose="020B0604030504040204" pitchFamily="34" charset="-128"/>
                <a:ea typeface="Meiryo UI" panose="020B0604030504040204" pitchFamily="34" charset="-128"/>
              </a:rPr>
              <a:t>8</a:t>
            </a:r>
            <a:endParaRPr kumimoji="0" lang="zh-CN" altLang="en-US" sz="1800" b="0" i="0" u="none" strike="noStrike" kern="1200" cap="none" spc="0" normalizeH="0" baseline="0" noProof="0" dirty="0">
              <a:ln>
                <a:noFill/>
              </a:ln>
              <a:solidFill>
                <a:srgbClr val="4B4D4F"/>
              </a:solidFill>
              <a:effectLst/>
              <a:uLnTx/>
              <a:uFillTx/>
              <a:latin typeface="Arial" panose="020B0604020202020204" pitchFamily="34" charset="0"/>
              <a:ea typeface="宋体" panose="02010600030101010101" pitchFamily="2" charset="-122"/>
              <a:cs typeface="+mn-cs"/>
            </a:endParaRPr>
          </a:p>
        </p:txBody>
      </p:sp>
      <p:sp>
        <p:nvSpPr>
          <p:cNvPr id="45" name="TextBox 64"/>
          <p:cNvSpPr txBox="1"/>
          <p:nvPr/>
        </p:nvSpPr>
        <p:spPr>
          <a:xfrm>
            <a:off x="884238" y="327025"/>
            <a:ext cx="1723549" cy="400110"/>
          </a:xfrm>
          <a:prstGeom prst="rect">
            <a:avLst/>
          </a:prstGeom>
          <a:noFill/>
          <a:ln w="9525">
            <a:noFill/>
          </a:ln>
        </p:spPr>
        <p:txBody>
          <a:bodyPr wrap="none">
            <a:spAutoFit/>
          </a:bodyPr>
          <a:lstStyle/>
          <a:p>
            <a:r>
              <a:rPr lang="zh-CN" altLang="en-US" sz="2000" dirty="0">
                <a:solidFill>
                  <a:srgbClr val="F8F8F8"/>
                </a:solidFill>
                <a:latin typeface="微软雅黑" panose="020B0503020204020204" pitchFamily="34" charset="-122"/>
                <a:ea typeface="微软雅黑" panose="020B0503020204020204" pitchFamily="34" charset="-122"/>
              </a:rPr>
              <a:t>五、模型架构</a:t>
            </a:r>
          </a:p>
        </p:txBody>
      </p:sp>
      <p:sp>
        <p:nvSpPr>
          <p:cNvPr id="2" name="文本框 1">
            <a:extLst>
              <a:ext uri="{FF2B5EF4-FFF2-40B4-BE49-F238E27FC236}">
                <a16:creationId xmlns:a16="http://schemas.microsoft.com/office/drawing/2014/main" id="{F0087167-A39C-54EC-9109-FC7D6D9B095D}"/>
              </a:ext>
            </a:extLst>
          </p:cNvPr>
          <p:cNvSpPr txBox="1"/>
          <p:nvPr/>
        </p:nvSpPr>
        <p:spPr>
          <a:xfrm>
            <a:off x="706333" y="1173757"/>
            <a:ext cx="3723306" cy="369332"/>
          </a:xfrm>
          <a:prstGeom prst="rect">
            <a:avLst/>
          </a:prstGeom>
          <a:noFill/>
        </p:spPr>
        <p:txBody>
          <a:bodyPr wrap="square" rtlCol="0">
            <a:spAutoFit/>
          </a:bodyPr>
          <a:lstStyle/>
          <a:p>
            <a:r>
              <a:rPr lang="en-US" altLang="zh-CN" dirty="0"/>
              <a:t>BERT</a:t>
            </a:r>
            <a:r>
              <a:rPr lang="zh-CN" altLang="en-US" dirty="0"/>
              <a:t>存在缺陷</a:t>
            </a:r>
          </a:p>
        </p:txBody>
      </p:sp>
      <p:sp>
        <p:nvSpPr>
          <p:cNvPr id="6" name="文本框 5">
            <a:extLst>
              <a:ext uri="{FF2B5EF4-FFF2-40B4-BE49-F238E27FC236}">
                <a16:creationId xmlns:a16="http://schemas.microsoft.com/office/drawing/2014/main" id="{111ED94E-5838-B218-4DF0-CA30ADFA1D11}"/>
              </a:ext>
            </a:extLst>
          </p:cNvPr>
          <p:cNvSpPr txBox="1"/>
          <p:nvPr/>
        </p:nvSpPr>
        <p:spPr>
          <a:xfrm>
            <a:off x="850900" y="1713278"/>
            <a:ext cx="3723306" cy="369332"/>
          </a:xfrm>
          <a:prstGeom prst="rect">
            <a:avLst/>
          </a:prstGeom>
          <a:noFill/>
        </p:spPr>
        <p:txBody>
          <a:bodyPr wrap="square" rtlCol="0">
            <a:spAutoFit/>
          </a:bodyPr>
          <a:lstStyle/>
          <a:p>
            <a:r>
              <a:rPr lang="zh-CN" altLang="en-US" dirty="0"/>
              <a:t>耗时长</a:t>
            </a:r>
          </a:p>
        </p:txBody>
      </p:sp>
      <p:sp>
        <p:nvSpPr>
          <p:cNvPr id="9" name="文本框 8">
            <a:extLst>
              <a:ext uri="{FF2B5EF4-FFF2-40B4-BE49-F238E27FC236}">
                <a16:creationId xmlns:a16="http://schemas.microsoft.com/office/drawing/2014/main" id="{D855DF59-EF56-AAFE-B46C-C8073CCEB049}"/>
              </a:ext>
            </a:extLst>
          </p:cNvPr>
          <p:cNvSpPr txBox="1"/>
          <p:nvPr/>
        </p:nvSpPr>
        <p:spPr>
          <a:xfrm>
            <a:off x="2286001" y="1685562"/>
            <a:ext cx="6491144" cy="1200329"/>
          </a:xfrm>
          <a:prstGeom prst="rect">
            <a:avLst/>
          </a:prstGeom>
          <a:noFill/>
        </p:spPr>
        <p:txBody>
          <a:bodyPr wrap="square">
            <a:spAutoFit/>
          </a:bodyPr>
          <a:lstStyle/>
          <a:p>
            <a:pPr marL="285750" indent="-285750" algn="l">
              <a:buFont typeface="Wingdings" panose="05000000000000000000" pitchFamily="2" charset="2"/>
              <a:buChar char="p"/>
            </a:pPr>
            <a:r>
              <a:rPr lang="zh-CN" altLang="en-US" b="0" i="0" dirty="0">
                <a:solidFill>
                  <a:srgbClr val="121212"/>
                </a:solidFill>
                <a:effectLst/>
                <a:latin typeface="-apple-system"/>
              </a:rPr>
              <a:t>它需要将两个句子都输入到网络中，这会导致巨大的计算开销：在</a:t>
            </a:r>
            <a:r>
              <a:rPr lang="en-US" altLang="zh-CN" b="0" i="0" dirty="0">
                <a:solidFill>
                  <a:srgbClr val="121212"/>
                </a:solidFill>
                <a:effectLst/>
                <a:latin typeface="-apple-system"/>
              </a:rPr>
              <a:t>10000</a:t>
            </a:r>
            <a:r>
              <a:rPr lang="zh-CN" altLang="en-US" b="0" i="0" dirty="0">
                <a:solidFill>
                  <a:srgbClr val="121212"/>
                </a:solidFill>
                <a:effectLst/>
                <a:latin typeface="-apple-system"/>
              </a:rPr>
              <a:t>个句子的集合中找到最相似的句子对需要大约</a:t>
            </a:r>
            <a:r>
              <a:rPr lang="en-US" altLang="zh-CN" b="0" i="0" dirty="0">
                <a:solidFill>
                  <a:srgbClr val="121212"/>
                </a:solidFill>
                <a:effectLst/>
                <a:latin typeface="-apple-system"/>
              </a:rPr>
              <a:t>5000</a:t>
            </a:r>
            <a:r>
              <a:rPr lang="zh-CN" altLang="en-US" b="0" i="0" dirty="0">
                <a:solidFill>
                  <a:srgbClr val="121212"/>
                </a:solidFill>
                <a:effectLst/>
                <a:latin typeface="-apple-system"/>
              </a:rPr>
              <a:t>万次</a:t>
            </a:r>
            <a:r>
              <a:rPr lang="en-US" altLang="zh-CN" b="0" i="0" dirty="0">
                <a:solidFill>
                  <a:srgbClr val="121212"/>
                </a:solidFill>
                <a:effectLst/>
                <a:latin typeface="-apple-system"/>
              </a:rPr>
              <a:t>BERT</a:t>
            </a:r>
            <a:r>
              <a:rPr lang="zh-CN" altLang="en-US" b="0" i="0" dirty="0">
                <a:solidFill>
                  <a:srgbClr val="121212"/>
                </a:solidFill>
                <a:effectLst/>
                <a:latin typeface="-apple-system"/>
              </a:rPr>
              <a:t>推理计算（</a:t>
            </a:r>
            <a:r>
              <a:rPr lang="en-US" altLang="zh-CN" b="0" i="0" dirty="0">
                <a:solidFill>
                  <a:srgbClr val="121212"/>
                </a:solidFill>
                <a:effectLst/>
                <a:latin typeface="-apple-system"/>
              </a:rPr>
              <a:t>65</a:t>
            </a:r>
            <a:r>
              <a:rPr lang="zh-CN" altLang="en-US" b="0" i="0" dirty="0">
                <a:solidFill>
                  <a:srgbClr val="121212"/>
                </a:solidFill>
                <a:effectLst/>
                <a:latin typeface="-apple-system"/>
              </a:rPr>
              <a:t>小时）。</a:t>
            </a:r>
            <a:r>
              <a:rPr lang="en-US" altLang="zh-CN" b="0" i="0" dirty="0">
                <a:solidFill>
                  <a:srgbClr val="121212"/>
                </a:solidFill>
                <a:effectLst/>
                <a:latin typeface="-apple-system"/>
              </a:rPr>
              <a:t>BERT</a:t>
            </a:r>
            <a:r>
              <a:rPr lang="zh-CN" altLang="en-US" b="0" i="0" dirty="0">
                <a:solidFill>
                  <a:srgbClr val="121212"/>
                </a:solidFill>
                <a:effectLst/>
                <a:latin typeface="-apple-system"/>
              </a:rPr>
              <a:t>的构造使得它不适用于语义相似性搜索以及聚类等任务（</a:t>
            </a:r>
            <a:r>
              <a:rPr lang="en-US" altLang="zh-CN" b="0" i="0" dirty="0">
                <a:solidFill>
                  <a:srgbClr val="121212"/>
                </a:solidFill>
                <a:effectLst/>
                <a:latin typeface="-apple-system"/>
              </a:rPr>
              <a:t>SBERT</a:t>
            </a:r>
            <a:r>
              <a:rPr lang="zh-CN" altLang="en-US" b="0" i="0" dirty="0">
                <a:solidFill>
                  <a:srgbClr val="121212"/>
                </a:solidFill>
                <a:effectLst/>
                <a:latin typeface="-apple-system"/>
              </a:rPr>
              <a:t>）</a:t>
            </a:r>
          </a:p>
        </p:txBody>
      </p:sp>
      <p:sp>
        <p:nvSpPr>
          <p:cNvPr id="12" name="文本框 11">
            <a:extLst>
              <a:ext uri="{FF2B5EF4-FFF2-40B4-BE49-F238E27FC236}">
                <a16:creationId xmlns:a16="http://schemas.microsoft.com/office/drawing/2014/main" id="{58A8D3F4-BBF3-9A53-1D12-EF8A77BF13DB}"/>
              </a:ext>
            </a:extLst>
          </p:cNvPr>
          <p:cNvSpPr txBox="1"/>
          <p:nvPr/>
        </p:nvSpPr>
        <p:spPr>
          <a:xfrm>
            <a:off x="784185" y="5974198"/>
            <a:ext cx="7795843" cy="276999"/>
          </a:xfrm>
          <a:prstGeom prst="rect">
            <a:avLst/>
          </a:prstGeom>
          <a:noFill/>
        </p:spPr>
        <p:txBody>
          <a:bodyPr wrap="square">
            <a:spAutoFit/>
          </a:bodyPr>
          <a:lstStyle/>
          <a:p>
            <a:r>
              <a:rPr lang="en-US" altLang="zh-CN" sz="1200" b="1" dirty="0">
                <a:solidFill>
                  <a:schemeClr val="bg1"/>
                </a:solidFill>
              </a:rPr>
              <a:t>Sentence BERT Sentence Embeddings using Siamese BERT-Networks</a:t>
            </a:r>
          </a:p>
        </p:txBody>
      </p:sp>
    </p:spTree>
    <p:extLst>
      <p:ext uri="{BB962C8B-B14F-4D97-AF65-F5344CB8AC3E}">
        <p14:creationId xmlns:p14="http://schemas.microsoft.com/office/powerpoint/2010/main" val="2203026263"/>
      </p:ext>
    </p:extLst>
  </p:cSld>
  <p:clrMapOvr>
    <a:masterClrMapping/>
  </p:clrMapOvr>
</p:sld>
</file>

<file path=ppt/theme/theme1.xml><?xml version="1.0" encoding="utf-8"?>
<a:theme xmlns:a="http://schemas.openxmlformats.org/drawingml/2006/main" name="A000120150204A16KWBG">
  <a:themeElements>
    <a:clrScheme name="A000120150204A16KWBG 1">
      <a:dk1>
        <a:srgbClr val="4B4D4F"/>
      </a:dk1>
      <a:lt1>
        <a:srgbClr val="FFFFFF"/>
      </a:lt1>
      <a:dk2>
        <a:srgbClr val="3D3F41"/>
      </a:dk2>
      <a:lt2>
        <a:srgbClr val="EEECE1"/>
      </a:lt2>
      <a:accent1>
        <a:srgbClr val="D60C25"/>
      </a:accent1>
      <a:accent2>
        <a:srgbClr val="EA9B26"/>
      </a:accent2>
      <a:accent3>
        <a:srgbClr val="FFFFFF"/>
      </a:accent3>
      <a:accent4>
        <a:srgbClr val="3F4042"/>
      </a:accent4>
      <a:accent5>
        <a:srgbClr val="E8AAAC"/>
      </a:accent5>
      <a:accent6>
        <a:srgbClr val="D48C21"/>
      </a:accent6>
      <a:hlink>
        <a:srgbClr val="00B0F0"/>
      </a:hlink>
      <a:folHlink>
        <a:srgbClr val="AFB2B4"/>
      </a:folHlink>
    </a:clrScheme>
    <a:fontScheme name="A000120150204A16KWBG">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A000120150204A16KWBG 1">
        <a:dk1>
          <a:srgbClr val="4B4D4F"/>
        </a:dk1>
        <a:lt1>
          <a:srgbClr val="FFFFFF"/>
        </a:lt1>
        <a:dk2>
          <a:srgbClr val="3D3F41"/>
        </a:dk2>
        <a:lt2>
          <a:srgbClr val="EEECE1"/>
        </a:lt2>
        <a:accent1>
          <a:srgbClr val="D60C25"/>
        </a:accent1>
        <a:accent2>
          <a:srgbClr val="EA9B26"/>
        </a:accent2>
        <a:accent3>
          <a:srgbClr val="FFFFFF"/>
        </a:accent3>
        <a:accent4>
          <a:srgbClr val="3F4042"/>
        </a:accent4>
        <a:accent5>
          <a:srgbClr val="E8AAAC"/>
        </a:accent5>
        <a:accent6>
          <a:srgbClr val="D48C21"/>
        </a:accent6>
        <a:hlink>
          <a:srgbClr val="00B0F0"/>
        </a:hlink>
        <a:folHlink>
          <a:srgbClr val="AFB2B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958</TotalTime>
  <Words>1638</Words>
  <Application>Microsoft Office PowerPoint</Application>
  <PresentationFormat>宽屏</PresentationFormat>
  <Paragraphs>97</Paragraphs>
  <Slides>21</Slides>
  <Notes>3</Notes>
  <HiddenSlides>0</HiddenSlides>
  <MMClips>0</MMClips>
  <ScaleCrop>false</ScaleCrop>
  <HeadingPairs>
    <vt:vector size="6" baseType="variant">
      <vt:variant>
        <vt:lpstr>已用的字体</vt:lpstr>
      </vt:variant>
      <vt:variant>
        <vt:i4>12</vt:i4>
      </vt:variant>
      <vt:variant>
        <vt:lpstr>主题</vt:lpstr>
      </vt:variant>
      <vt:variant>
        <vt:i4>3</vt:i4>
      </vt:variant>
      <vt:variant>
        <vt:lpstr>幻灯片标题</vt:lpstr>
      </vt:variant>
      <vt:variant>
        <vt:i4>21</vt:i4>
      </vt:variant>
    </vt:vector>
  </HeadingPairs>
  <TitlesOfParts>
    <vt:vector size="36" baseType="lpstr">
      <vt:lpstr>-apple-system</vt:lpstr>
      <vt:lpstr>Meiryo UI</vt:lpstr>
      <vt:lpstr>等线</vt:lpstr>
      <vt:lpstr>等线 Light</vt:lpstr>
      <vt:lpstr>方正正粗黑简体</vt:lpstr>
      <vt:lpstr>宋体</vt:lpstr>
      <vt:lpstr>微软雅黑</vt:lpstr>
      <vt:lpstr>Arial</vt:lpstr>
      <vt:lpstr>Arial Black</vt:lpstr>
      <vt:lpstr>Calibri</vt:lpstr>
      <vt:lpstr>Wingdings</vt:lpstr>
      <vt:lpstr>Wingdings 2</vt:lpstr>
      <vt:lpstr>A000120150204A16KWBG</vt:lpstr>
      <vt:lpstr>自定义设计方案</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袁 煜恒</cp:lastModifiedBy>
  <cp:revision>82</cp:revision>
  <dcterms:created xsi:type="dcterms:W3CDTF">2013-01-25T01:44:00Z</dcterms:created>
  <dcterms:modified xsi:type="dcterms:W3CDTF">2022-10-25T00:15:11Z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67C1410A956541C9A79B34820D4483FD</vt:lpwstr>
  </property>
</Properties>
</file>