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embeddedFontLst>
    <p:embeddedFont>
      <p:font typeface="Barlow Condensed" panose="00000506000000000000" pitchFamily="2" charset="0"/>
      <p:regular r:id="rId16"/>
      <p:bold r:id="rId17"/>
      <p:italic r:id="rId18"/>
      <p:boldItalic r:id="rId19"/>
    </p:embeddedFont>
    <p:embeddedFont>
      <p:font typeface="Blackadder ITC" panose="04020505051007020D02" pitchFamily="82" charset="0"/>
      <p:regular r:id="rId20"/>
    </p:embeddedFont>
    <p:embeddedFont>
      <p:font typeface="Bodoni MT Black" panose="02070A03080606020203" pitchFamily="18" charset="0"/>
      <p:bold r:id="rId21"/>
      <p:boldItalic r:id="rId22"/>
    </p:embeddedFont>
    <p:embeddedFont>
      <p:font typeface="Brush Script MT" panose="03060802040406070304" pitchFamily="66" charset="0"/>
      <p: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entury Schoolbook" panose="02040604050505020304" pitchFamily="18" charset="0"/>
      <p:regular r:id="rId30"/>
      <p:bold r:id="rId31"/>
      <p:italic r:id="rId32"/>
      <p:boldItalic r:id="rId33"/>
    </p:embeddedFont>
    <p:embeddedFont>
      <p:font typeface="Cooper Black" panose="0208090404030B020404" pitchFamily="18" charset="0"/>
      <p:regular r:id="rId34"/>
    </p:embeddedFont>
    <p:embeddedFont>
      <p:font typeface="Homemade Apple" panose="020B0604020202020204" charset="0"/>
      <p:regular r:id="rId35"/>
    </p:embeddedFont>
    <p:embeddedFont>
      <p:font typeface="Manuale" panose="020B0604020202020204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  <p:embeddedFont>
      <p:font typeface="Poppins" panose="00000500000000000000" pitchFamily="2" charset="0"/>
      <p:regular r:id="rId44"/>
      <p:bold r:id="rId45"/>
      <p:italic r:id="rId46"/>
      <p:boldItalic r:id="rId47"/>
    </p:embeddedFont>
    <p:embeddedFont>
      <p:font typeface="UnifrakturMaguntia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046"/>
    <a:srgbClr val="CDC800"/>
    <a:srgbClr val="848C1C"/>
    <a:srgbClr val="CCFF33"/>
    <a:srgbClr val="5C6214"/>
    <a:srgbClr val="00CC99"/>
    <a:srgbClr val="336600"/>
    <a:srgbClr val="003E00"/>
    <a:srgbClr val="006600"/>
    <a:srgbClr val="00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font" Target="fonts/font3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openxmlformats.org/officeDocument/2006/relationships/font" Target="fonts/font3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1671F-EE89-4673-AC49-DDF7D56C36FB}" type="doc">
      <dgm:prSet loTypeId="urn:microsoft.com/office/officeart/2008/layout/PictureStrips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9516B2-03EE-4FE1-8681-2239C2C45FAD}">
      <dgm:prSet phldrT="[Text]"/>
      <dgm:spPr/>
      <dgm:t>
        <a:bodyPr/>
        <a:lstStyle/>
        <a:p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Nguồn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gốc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: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Xuất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phát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từ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quan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điểm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duy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vật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, khoa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học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pháp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lí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xã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hội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chủ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nghĩa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có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quan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điểm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rằng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có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KHÁC BIỆT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trong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mỗi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lĩnh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vực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quan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hệ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xã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hội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cần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được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pháp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luật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điều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chỉnh</a:t>
          </a:r>
          <a:endParaRPr lang="en-US" dirty="0"/>
        </a:p>
      </dgm:t>
    </dgm:pt>
    <dgm:pt modelId="{E1BD9FAD-52DB-43C9-92C1-A8283712B2ED}" type="parTrans" cxnId="{069EF4E3-450A-4027-BD07-72E373A78ECC}">
      <dgm:prSet/>
      <dgm:spPr/>
      <dgm:t>
        <a:bodyPr/>
        <a:lstStyle/>
        <a:p>
          <a:endParaRPr lang="en-US"/>
        </a:p>
      </dgm:t>
    </dgm:pt>
    <dgm:pt modelId="{B7E8397C-297D-4490-8AA2-A47E443AE300}" type="sibTrans" cxnId="{069EF4E3-450A-4027-BD07-72E373A78ECC}">
      <dgm:prSet/>
      <dgm:spPr/>
      <dgm:t>
        <a:bodyPr/>
        <a:lstStyle/>
        <a:p>
          <a:endParaRPr lang="en-US"/>
        </a:p>
      </dgm:t>
    </dgm:pt>
    <dgm:pt modelId="{4D1540DE-D93D-4E11-A0E2-076C509378F0}">
      <dgm:prSet phldrT="[Text]"/>
      <dgm:spPr/>
      <dgm:t>
        <a:bodyPr/>
        <a:lstStyle/>
        <a:p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Mỗi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ngành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luật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chỉ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điều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chỉnh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1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lĩnh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vực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quan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hệ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xã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hội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và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cần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có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những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cách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thức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,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phương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pháp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điều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chỉnh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phù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hợp</a:t>
          </a:r>
          <a:endParaRPr lang="en-US" dirty="0"/>
        </a:p>
      </dgm:t>
    </dgm:pt>
    <dgm:pt modelId="{DF199BFF-BCEC-4513-BEFB-A69BD9F5422E}" type="parTrans" cxnId="{F9002FCB-D3BA-4679-9884-79FEF10102E1}">
      <dgm:prSet/>
      <dgm:spPr/>
      <dgm:t>
        <a:bodyPr/>
        <a:lstStyle/>
        <a:p>
          <a:endParaRPr lang="en-US"/>
        </a:p>
      </dgm:t>
    </dgm:pt>
    <dgm:pt modelId="{0310303A-4946-4002-BB23-42946697F4D4}" type="sibTrans" cxnId="{F9002FCB-D3BA-4679-9884-79FEF10102E1}">
      <dgm:prSet/>
      <dgm:spPr/>
      <dgm:t>
        <a:bodyPr/>
        <a:lstStyle/>
        <a:p>
          <a:endParaRPr lang="en-US"/>
        </a:p>
      </dgm:t>
    </dgm:pt>
    <dgm:pt modelId="{7B1F2BB3-EE34-4D41-A981-7CA0C9633EC3}">
      <dgm:prSet phldrT="[Text]"/>
      <dgm:spPr/>
      <dgm:t>
        <a:bodyPr/>
        <a:lstStyle/>
        <a:p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Pháp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luật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xã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hội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chủ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nghĩa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căn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cứ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vào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đối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tượng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điều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chỉnh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và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phương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pháp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điều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chỉnh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để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phân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định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ngành</a:t>
          </a:r>
          <a:r>
            <a: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luật</a:t>
          </a:r>
          <a:endParaRPr lang="en-US" dirty="0"/>
        </a:p>
      </dgm:t>
    </dgm:pt>
    <dgm:pt modelId="{413F0BB4-BD09-4869-94AD-1BC8B9ED5CF5}" type="parTrans" cxnId="{A89F0A0B-C587-4FEF-B4EF-8DAB515E4862}">
      <dgm:prSet/>
      <dgm:spPr/>
      <dgm:t>
        <a:bodyPr/>
        <a:lstStyle/>
        <a:p>
          <a:endParaRPr lang="en-US"/>
        </a:p>
      </dgm:t>
    </dgm:pt>
    <dgm:pt modelId="{4C0DF422-C833-462F-9683-24C1304A264E}" type="sibTrans" cxnId="{A89F0A0B-C587-4FEF-B4EF-8DAB515E4862}">
      <dgm:prSet/>
      <dgm:spPr/>
      <dgm:t>
        <a:bodyPr/>
        <a:lstStyle/>
        <a:p>
          <a:endParaRPr lang="en-US"/>
        </a:p>
      </dgm:t>
    </dgm:pt>
    <dgm:pt modelId="{DD3122C3-C4DD-46BF-80DE-E4B3628D7643}" type="pres">
      <dgm:prSet presAssocID="{08A1671F-EE89-4673-AC49-DDF7D56C36FB}" presName="Name0" presStyleCnt="0">
        <dgm:presLayoutVars>
          <dgm:dir/>
          <dgm:resizeHandles val="exact"/>
        </dgm:presLayoutVars>
      </dgm:prSet>
      <dgm:spPr/>
    </dgm:pt>
    <dgm:pt modelId="{C7E88E77-28B3-4A32-AB57-D949A3346AED}" type="pres">
      <dgm:prSet presAssocID="{2D9516B2-03EE-4FE1-8681-2239C2C45FAD}" presName="composite" presStyleCnt="0"/>
      <dgm:spPr/>
    </dgm:pt>
    <dgm:pt modelId="{7EADB692-F975-48D4-82AB-308CF3C138E7}" type="pres">
      <dgm:prSet presAssocID="{2D9516B2-03EE-4FE1-8681-2239C2C45FAD}" presName="rect1" presStyleLbl="trAlignAcc1" presStyleIdx="0" presStyleCnt="3">
        <dgm:presLayoutVars>
          <dgm:bulletEnabled val="1"/>
        </dgm:presLayoutVars>
      </dgm:prSet>
      <dgm:spPr/>
    </dgm:pt>
    <dgm:pt modelId="{2F0B5928-71A2-4115-AFBB-1473B4DD1E09}" type="pres">
      <dgm:prSet presAssocID="{2D9516B2-03EE-4FE1-8681-2239C2C45FAD}" presName="rect2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</dgm:spPr>
    </dgm:pt>
    <dgm:pt modelId="{0908EF73-329E-4070-833C-D5106A3F0C30}" type="pres">
      <dgm:prSet presAssocID="{B7E8397C-297D-4490-8AA2-A47E443AE300}" presName="sibTrans" presStyleCnt="0"/>
      <dgm:spPr/>
    </dgm:pt>
    <dgm:pt modelId="{DD49D772-6344-4DF4-ABE5-50EF0AD5B731}" type="pres">
      <dgm:prSet presAssocID="{4D1540DE-D93D-4E11-A0E2-076C509378F0}" presName="composite" presStyleCnt="0"/>
      <dgm:spPr/>
    </dgm:pt>
    <dgm:pt modelId="{D3107C33-4B88-49A8-A436-234CF57FD7DD}" type="pres">
      <dgm:prSet presAssocID="{4D1540DE-D93D-4E11-A0E2-076C509378F0}" presName="rect1" presStyleLbl="trAlignAcc1" presStyleIdx="1" presStyleCnt="3">
        <dgm:presLayoutVars>
          <dgm:bulletEnabled val="1"/>
        </dgm:presLayoutVars>
      </dgm:prSet>
      <dgm:spPr/>
    </dgm:pt>
    <dgm:pt modelId="{290FCCAB-0B42-4325-A43F-FBE42F85E00E}" type="pres">
      <dgm:prSet presAssocID="{4D1540DE-D93D-4E11-A0E2-076C509378F0}" presName="rect2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158ADCA2-F530-488A-8FE6-700BFB75E170}" type="pres">
      <dgm:prSet presAssocID="{0310303A-4946-4002-BB23-42946697F4D4}" presName="sibTrans" presStyleCnt="0"/>
      <dgm:spPr/>
    </dgm:pt>
    <dgm:pt modelId="{9F7AEE02-79CC-49CE-AE3B-99AD1A5D8845}" type="pres">
      <dgm:prSet presAssocID="{7B1F2BB3-EE34-4D41-A981-7CA0C9633EC3}" presName="composite" presStyleCnt="0"/>
      <dgm:spPr/>
    </dgm:pt>
    <dgm:pt modelId="{89BC12AE-B7F1-4A66-8A51-05E510203219}" type="pres">
      <dgm:prSet presAssocID="{7B1F2BB3-EE34-4D41-A981-7CA0C9633EC3}" presName="rect1" presStyleLbl="trAlignAcc1" presStyleIdx="2" presStyleCnt="3">
        <dgm:presLayoutVars>
          <dgm:bulletEnabled val="1"/>
        </dgm:presLayoutVars>
      </dgm:prSet>
      <dgm:spPr/>
    </dgm:pt>
    <dgm:pt modelId="{5313E746-4CA9-4162-990D-0FF0CECCD4A8}" type="pres">
      <dgm:prSet presAssocID="{7B1F2BB3-EE34-4D41-A981-7CA0C9633EC3}" presName="rect2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</dgm:ptLst>
  <dgm:cxnLst>
    <dgm:cxn modelId="{A89F0A0B-C587-4FEF-B4EF-8DAB515E4862}" srcId="{08A1671F-EE89-4673-AC49-DDF7D56C36FB}" destId="{7B1F2BB3-EE34-4D41-A981-7CA0C9633EC3}" srcOrd="2" destOrd="0" parTransId="{413F0BB4-BD09-4869-94AD-1BC8B9ED5CF5}" sibTransId="{4C0DF422-C833-462F-9683-24C1304A264E}"/>
    <dgm:cxn modelId="{22DF672C-CFCD-44BA-8043-68FF68E3CBF3}" type="presOf" srcId="{2D9516B2-03EE-4FE1-8681-2239C2C45FAD}" destId="{7EADB692-F975-48D4-82AB-308CF3C138E7}" srcOrd="0" destOrd="0" presId="urn:microsoft.com/office/officeart/2008/layout/PictureStrips"/>
    <dgm:cxn modelId="{5E270D75-7149-4558-B9A9-389DDA20A044}" type="presOf" srcId="{08A1671F-EE89-4673-AC49-DDF7D56C36FB}" destId="{DD3122C3-C4DD-46BF-80DE-E4B3628D7643}" srcOrd="0" destOrd="0" presId="urn:microsoft.com/office/officeart/2008/layout/PictureStrips"/>
    <dgm:cxn modelId="{F9002FCB-D3BA-4679-9884-79FEF10102E1}" srcId="{08A1671F-EE89-4673-AC49-DDF7D56C36FB}" destId="{4D1540DE-D93D-4E11-A0E2-076C509378F0}" srcOrd="1" destOrd="0" parTransId="{DF199BFF-BCEC-4513-BEFB-A69BD9F5422E}" sibTransId="{0310303A-4946-4002-BB23-42946697F4D4}"/>
    <dgm:cxn modelId="{BE671DCF-67DA-4F8A-A4DD-F51F9D4EBC66}" type="presOf" srcId="{4D1540DE-D93D-4E11-A0E2-076C509378F0}" destId="{D3107C33-4B88-49A8-A436-234CF57FD7DD}" srcOrd="0" destOrd="0" presId="urn:microsoft.com/office/officeart/2008/layout/PictureStrips"/>
    <dgm:cxn modelId="{6960A5E0-2B8D-4C8D-BB3E-9B5250118F72}" type="presOf" srcId="{7B1F2BB3-EE34-4D41-A981-7CA0C9633EC3}" destId="{89BC12AE-B7F1-4A66-8A51-05E510203219}" srcOrd="0" destOrd="0" presId="urn:microsoft.com/office/officeart/2008/layout/PictureStrips"/>
    <dgm:cxn modelId="{069EF4E3-450A-4027-BD07-72E373A78ECC}" srcId="{08A1671F-EE89-4673-AC49-DDF7D56C36FB}" destId="{2D9516B2-03EE-4FE1-8681-2239C2C45FAD}" srcOrd="0" destOrd="0" parTransId="{E1BD9FAD-52DB-43C9-92C1-A8283712B2ED}" sibTransId="{B7E8397C-297D-4490-8AA2-A47E443AE300}"/>
    <dgm:cxn modelId="{8E50CA43-A89C-465A-B335-3E7FB7CA781A}" type="presParOf" srcId="{DD3122C3-C4DD-46BF-80DE-E4B3628D7643}" destId="{C7E88E77-28B3-4A32-AB57-D949A3346AED}" srcOrd="0" destOrd="0" presId="urn:microsoft.com/office/officeart/2008/layout/PictureStrips"/>
    <dgm:cxn modelId="{B3DB8A37-CFAE-4F6A-94D8-A35D8D6890C3}" type="presParOf" srcId="{C7E88E77-28B3-4A32-AB57-D949A3346AED}" destId="{7EADB692-F975-48D4-82AB-308CF3C138E7}" srcOrd="0" destOrd="0" presId="urn:microsoft.com/office/officeart/2008/layout/PictureStrips"/>
    <dgm:cxn modelId="{00388204-D545-4BAB-A8F9-8B0C4ED0B059}" type="presParOf" srcId="{C7E88E77-28B3-4A32-AB57-D949A3346AED}" destId="{2F0B5928-71A2-4115-AFBB-1473B4DD1E09}" srcOrd="1" destOrd="0" presId="urn:microsoft.com/office/officeart/2008/layout/PictureStrips"/>
    <dgm:cxn modelId="{229BEB25-3577-49EF-B1B7-324A868F9081}" type="presParOf" srcId="{DD3122C3-C4DD-46BF-80DE-E4B3628D7643}" destId="{0908EF73-329E-4070-833C-D5106A3F0C30}" srcOrd="1" destOrd="0" presId="urn:microsoft.com/office/officeart/2008/layout/PictureStrips"/>
    <dgm:cxn modelId="{B2B4D193-2635-41B2-9C28-79C94DCBC6DD}" type="presParOf" srcId="{DD3122C3-C4DD-46BF-80DE-E4B3628D7643}" destId="{DD49D772-6344-4DF4-ABE5-50EF0AD5B731}" srcOrd="2" destOrd="0" presId="urn:microsoft.com/office/officeart/2008/layout/PictureStrips"/>
    <dgm:cxn modelId="{CBACC6DE-3647-4A40-9328-C5166BE2F2EA}" type="presParOf" srcId="{DD49D772-6344-4DF4-ABE5-50EF0AD5B731}" destId="{D3107C33-4B88-49A8-A436-234CF57FD7DD}" srcOrd="0" destOrd="0" presId="urn:microsoft.com/office/officeart/2008/layout/PictureStrips"/>
    <dgm:cxn modelId="{7D323D22-EFB4-439C-A2D1-DBDA06CD335B}" type="presParOf" srcId="{DD49D772-6344-4DF4-ABE5-50EF0AD5B731}" destId="{290FCCAB-0B42-4325-A43F-FBE42F85E00E}" srcOrd="1" destOrd="0" presId="urn:microsoft.com/office/officeart/2008/layout/PictureStrips"/>
    <dgm:cxn modelId="{FA6BBBEC-B5CA-418B-8CA8-0B523EA0DE95}" type="presParOf" srcId="{DD3122C3-C4DD-46BF-80DE-E4B3628D7643}" destId="{158ADCA2-F530-488A-8FE6-700BFB75E170}" srcOrd="3" destOrd="0" presId="urn:microsoft.com/office/officeart/2008/layout/PictureStrips"/>
    <dgm:cxn modelId="{68B922EC-5C54-4178-9C1D-88AA1E96F3C3}" type="presParOf" srcId="{DD3122C3-C4DD-46BF-80DE-E4B3628D7643}" destId="{9F7AEE02-79CC-49CE-AE3B-99AD1A5D8845}" srcOrd="4" destOrd="0" presId="urn:microsoft.com/office/officeart/2008/layout/PictureStrips"/>
    <dgm:cxn modelId="{B9014266-DF62-4360-A732-13181E4A4F22}" type="presParOf" srcId="{9F7AEE02-79CC-49CE-AE3B-99AD1A5D8845}" destId="{89BC12AE-B7F1-4A66-8A51-05E510203219}" srcOrd="0" destOrd="0" presId="urn:microsoft.com/office/officeart/2008/layout/PictureStrips"/>
    <dgm:cxn modelId="{55C5EA86-E1C1-4704-A81F-BC071E7AD2B6}" type="presParOf" srcId="{9F7AEE02-79CC-49CE-AE3B-99AD1A5D8845}" destId="{5313E746-4CA9-4162-990D-0FF0CECCD4A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DB692-F975-48D4-82AB-308CF3C138E7}">
      <dsp:nvSpPr>
        <dsp:cNvPr id="0" name=""/>
        <dsp:cNvSpPr/>
      </dsp:nvSpPr>
      <dsp:spPr>
        <a:xfrm>
          <a:off x="208442" y="827737"/>
          <a:ext cx="4924522" cy="15389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57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Nguồn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gốc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: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Xuất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phát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từ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quan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điểm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duy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vật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, khoa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học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pháp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lí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xã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hội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chủ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nghĩa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có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quan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điểm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rằng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có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KHÁC BIỆT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trong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mỗi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lĩnh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vực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quan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hệ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xã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hội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cần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được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pháp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luật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điều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chỉnh</a:t>
          </a:r>
          <a:endParaRPr lang="en-US" sz="1800" kern="1200" dirty="0"/>
        </a:p>
      </dsp:txBody>
      <dsp:txXfrm>
        <a:off x="208442" y="827737"/>
        <a:ext cx="4924522" cy="1538913"/>
      </dsp:txXfrm>
    </dsp:sp>
    <dsp:sp modelId="{2F0B5928-71A2-4115-AFBB-1473B4DD1E09}">
      <dsp:nvSpPr>
        <dsp:cNvPr id="0" name=""/>
        <dsp:cNvSpPr/>
      </dsp:nvSpPr>
      <dsp:spPr>
        <a:xfrm>
          <a:off x="3254" y="605449"/>
          <a:ext cx="1077239" cy="161585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107C33-4B88-49A8-A436-234CF57FD7DD}">
      <dsp:nvSpPr>
        <dsp:cNvPr id="0" name=""/>
        <dsp:cNvSpPr/>
      </dsp:nvSpPr>
      <dsp:spPr>
        <a:xfrm>
          <a:off x="5577871" y="827737"/>
          <a:ext cx="4924522" cy="15389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57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Mỗi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ngành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luật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chỉ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điều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chỉnh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1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lĩnh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vực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quan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hệ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xã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hội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và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cần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có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những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cách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thức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,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phương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pháp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điều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chỉnh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phù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</a:rPr>
            <a:t>hợp</a:t>
          </a:r>
          <a:endParaRPr lang="en-US" sz="1800" kern="1200" dirty="0"/>
        </a:p>
      </dsp:txBody>
      <dsp:txXfrm>
        <a:off x="5577871" y="827737"/>
        <a:ext cx="4924522" cy="1538913"/>
      </dsp:txXfrm>
    </dsp:sp>
    <dsp:sp modelId="{290FCCAB-0B42-4325-A43F-FBE42F85E00E}">
      <dsp:nvSpPr>
        <dsp:cNvPr id="0" name=""/>
        <dsp:cNvSpPr/>
      </dsp:nvSpPr>
      <dsp:spPr>
        <a:xfrm>
          <a:off x="5372683" y="605449"/>
          <a:ext cx="1077239" cy="161585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BC12AE-B7F1-4A66-8A51-05E510203219}">
      <dsp:nvSpPr>
        <dsp:cNvPr id="0" name=""/>
        <dsp:cNvSpPr/>
      </dsp:nvSpPr>
      <dsp:spPr>
        <a:xfrm>
          <a:off x="2893157" y="2765058"/>
          <a:ext cx="4924522" cy="153891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2357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Pháp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luật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xã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hội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chủ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nghĩa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căn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cứ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vào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đối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tượng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điều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chỉnh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và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phương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pháp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điều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chỉnh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để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phân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định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ngành</a:t>
          </a:r>
          <a:r>
            <a:rPr lang="en-US" sz="1800" kern="12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luật</a:t>
          </a:r>
          <a:endParaRPr lang="en-US" sz="1800" kern="1200" dirty="0"/>
        </a:p>
      </dsp:txBody>
      <dsp:txXfrm>
        <a:off x="2893157" y="2765058"/>
        <a:ext cx="4924522" cy="1538913"/>
      </dsp:txXfrm>
    </dsp:sp>
    <dsp:sp modelId="{5313E746-4CA9-4162-990D-0FF0CECCD4A8}">
      <dsp:nvSpPr>
        <dsp:cNvPr id="0" name=""/>
        <dsp:cNvSpPr/>
      </dsp:nvSpPr>
      <dsp:spPr>
        <a:xfrm>
          <a:off x="2687968" y="2542770"/>
          <a:ext cx="1077239" cy="1615859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ad4be6fb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ad4be6fb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s://twitter.com/SlidesManiaSM/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slidesmania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www.facebook.com/SlidesManiaS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slidesmania.com/questions-powerpoint-google-slides/can-i-use-these-templates/" TargetMode="External"/><Relationship Id="rId9" Type="http://schemas.openxmlformats.org/officeDocument/2006/relationships/hyperlink" Target="https://www.pinterest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8_MacCarthy_Template_SlidesMania_1">
  <p:cSld name="Diapositiva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Imagen que contiene suelo, exterior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 t="22693"/>
          <a:stretch/>
        </p:blipFill>
        <p:spPr>
          <a:xfrm>
            <a:off x="0" y="5255"/>
            <a:ext cx="12192000" cy="69411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231710" y="3302917"/>
            <a:ext cx="11728580" cy="522514"/>
          </a:xfrm>
          <a:prstGeom prst="rect">
            <a:avLst/>
          </a:prstGeom>
          <a:noFill/>
          <a:ln w="63500" cap="flat" cmpd="dbl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"/>
          <p:cNvSpPr/>
          <p:nvPr/>
        </p:nvSpPr>
        <p:spPr>
          <a:xfrm>
            <a:off x="0" y="0"/>
            <a:ext cx="12192000" cy="52251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8839200" y="276831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" y="6423865"/>
            <a:ext cx="12192000" cy="52251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/>
        </p:nvSpPr>
        <p:spPr>
          <a:xfrm rot="5400000">
            <a:off x="-679350" y="59703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1E6E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rgbClr val="F1E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Google Shape;15;p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Google Shape;16;p3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3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s-ES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s-ES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8" name="Google Shape;18;p3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" name="Google Shape;19;p3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3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3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3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3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8_MacCarthy_Template_SlidesMania_2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 descr="Imagen que contiene suelo, exterior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 t="22693"/>
          <a:stretch/>
        </p:blipFill>
        <p:spPr>
          <a:xfrm>
            <a:off x="0" y="5255"/>
            <a:ext cx="12192000" cy="694112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0" y="0"/>
            <a:ext cx="12192000" cy="52251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8839200" y="276831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-2" y="6423865"/>
            <a:ext cx="12192000" cy="522514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/>
        </p:nvSpPr>
        <p:spPr>
          <a:xfrm rot="5400000">
            <a:off x="-679350" y="59703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1E6E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rgbClr val="F1E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8_MacCarthy_Template_SlidesMania_3">
  <p:cSld name="Encabezado de secció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 descr="Imagen que contiene suelo, exterior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 t="2269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 descr="Imagen que contiene suelo, exterior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 t="22693"/>
          <a:stretch/>
        </p:blipFill>
        <p:spPr>
          <a:xfrm>
            <a:off x="0" y="5255"/>
            <a:ext cx="12192000" cy="694112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 rot="5400000">
            <a:off x="-679350" y="597035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F1E6E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100">
              <a:solidFill>
                <a:srgbClr val="F1E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1958488" y="1716777"/>
            <a:ext cx="827502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 err="1">
                <a:solidFill>
                  <a:schemeClr val="dk1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Làng</a:t>
            </a:r>
            <a:r>
              <a:rPr lang="es-ES" sz="7200" b="1" dirty="0">
                <a:solidFill>
                  <a:schemeClr val="dk1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 </a:t>
            </a:r>
            <a:r>
              <a:rPr lang="es-ES" sz="7200" b="1" dirty="0" err="1">
                <a:solidFill>
                  <a:schemeClr val="dk1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Xì</a:t>
            </a:r>
            <a:r>
              <a:rPr lang="es-ES" sz="7200" b="1" dirty="0">
                <a:solidFill>
                  <a:schemeClr val="dk1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 </a:t>
            </a:r>
            <a:r>
              <a:rPr lang="es-ES" sz="7200" b="1" dirty="0" err="1">
                <a:solidFill>
                  <a:schemeClr val="dk1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Trum</a:t>
            </a:r>
            <a:endParaRPr dirty="0"/>
          </a:p>
        </p:txBody>
      </p:sp>
      <p:sp>
        <p:nvSpPr>
          <p:cNvPr id="39" name="Google Shape;39;p6"/>
          <p:cNvSpPr txBox="1"/>
          <p:nvPr/>
        </p:nvSpPr>
        <p:spPr>
          <a:xfrm>
            <a:off x="2894029" y="3379508"/>
            <a:ext cx="60665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KHÁI NIỆM HỆ THỐNG PHÁP LUẬT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8839200" y="276831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3062748" y="4187921"/>
            <a:ext cx="6066504" cy="702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A805C7-9101-C719-D1A7-F55FCEEC3B11}"/>
              </a:ext>
            </a:extLst>
          </p:cNvPr>
          <p:cNvSpPr txBox="1"/>
          <p:nvPr/>
        </p:nvSpPr>
        <p:spPr>
          <a:xfrm>
            <a:off x="377073" y="1187776"/>
            <a:ext cx="10972800" cy="539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,...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hoá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thẩm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mâu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thuẫn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chồng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chéo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đời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cũ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►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giống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hoá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điển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hoá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chấn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956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93EB3FDD-4342-1A54-20D3-BBD10DDFC4ED}"/>
              </a:ext>
            </a:extLst>
          </p:cNvPr>
          <p:cNvSpPr/>
          <p:nvPr/>
        </p:nvSpPr>
        <p:spPr>
          <a:xfrm>
            <a:off x="-409170" y="1372409"/>
            <a:ext cx="4127730" cy="4256228"/>
          </a:xfrm>
          <a:prstGeom prst="arc">
            <a:avLst>
              <a:gd name="adj1" fmla="val 16200000"/>
              <a:gd name="adj2" fmla="val 5650225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936B47-F639-C48B-3025-2A351390BBA6}"/>
              </a:ext>
            </a:extLst>
          </p:cNvPr>
          <p:cNvSpPr/>
          <p:nvPr/>
        </p:nvSpPr>
        <p:spPr>
          <a:xfrm>
            <a:off x="1555816" y="1326404"/>
            <a:ext cx="76200" cy="920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1A4DE37-64CF-CF20-EC0D-E00B2308E428}"/>
              </a:ext>
            </a:extLst>
          </p:cNvPr>
          <p:cNvSpPr/>
          <p:nvPr/>
        </p:nvSpPr>
        <p:spPr>
          <a:xfrm>
            <a:off x="1513788" y="5572470"/>
            <a:ext cx="76200" cy="920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4576AA9-2AAA-DD31-91C2-D534210038EC}"/>
              </a:ext>
            </a:extLst>
          </p:cNvPr>
          <p:cNvGrpSpPr/>
          <p:nvPr/>
        </p:nvGrpSpPr>
        <p:grpSpPr>
          <a:xfrm>
            <a:off x="2499866" y="727152"/>
            <a:ext cx="1155867" cy="984792"/>
            <a:chOff x="2499866" y="727152"/>
            <a:chExt cx="1155867" cy="98479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F6CCFE-A61A-2E77-8B0E-2135CABCCA54}"/>
                </a:ext>
              </a:extLst>
            </p:cNvPr>
            <p:cNvSpPr/>
            <p:nvPr/>
          </p:nvSpPr>
          <p:spPr>
            <a:xfrm>
              <a:off x="2499866" y="1507428"/>
              <a:ext cx="215566" cy="204516"/>
            </a:xfrm>
            <a:prstGeom prst="ellipse">
              <a:avLst/>
            </a:prstGeom>
            <a:solidFill>
              <a:srgbClr val="A1362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813678-A28E-FEFC-8C9F-DE669C218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63627" y="727152"/>
              <a:ext cx="992106" cy="8063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42280F-D296-B343-A300-E21AF022AF36}"/>
              </a:ext>
            </a:extLst>
          </p:cNvPr>
          <p:cNvGrpSpPr/>
          <p:nvPr/>
        </p:nvGrpSpPr>
        <p:grpSpPr>
          <a:xfrm>
            <a:off x="3221181" y="1977657"/>
            <a:ext cx="1039836" cy="305727"/>
            <a:chOff x="3221181" y="1977657"/>
            <a:chExt cx="1039836" cy="30572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37D6E7-0C03-880A-C3E8-984984E6A336}"/>
                </a:ext>
              </a:extLst>
            </p:cNvPr>
            <p:cNvSpPr/>
            <p:nvPr/>
          </p:nvSpPr>
          <p:spPr>
            <a:xfrm>
              <a:off x="3221181" y="2078868"/>
              <a:ext cx="215566" cy="204516"/>
            </a:xfrm>
            <a:prstGeom prst="ellipse">
              <a:avLst/>
            </a:prstGeom>
            <a:solidFill>
              <a:srgbClr val="A1362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42E1F68-889B-045F-8E2E-1D2175B8E360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3436747" y="1977657"/>
              <a:ext cx="824270" cy="203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ED5D26-324A-E231-F9FD-777CD6384506}"/>
              </a:ext>
            </a:extLst>
          </p:cNvPr>
          <p:cNvGrpSpPr/>
          <p:nvPr/>
        </p:nvGrpSpPr>
        <p:grpSpPr>
          <a:xfrm>
            <a:off x="3610777" y="3301086"/>
            <a:ext cx="915503" cy="204516"/>
            <a:chOff x="3610777" y="3301086"/>
            <a:chExt cx="915503" cy="20451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E8DBDE-32D5-91E6-9E98-51C58DE94311}"/>
                </a:ext>
              </a:extLst>
            </p:cNvPr>
            <p:cNvSpPr/>
            <p:nvPr/>
          </p:nvSpPr>
          <p:spPr>
            <a:xfrm>
              <a:off x="3610777" y="3301086"/>
              <a:ext cx="215566" cy="204516"/>
            </a:xfrm>
            <a:prstGeom prst="ellipse">
              <a:avLst/>
            </a:prstGeom>
            <a:solidFill>
              <a:srgbClr val="A1362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C44F63-972F-31A3-8477-BA6E1168A6C7}"/>
                </a:ext>
              </a:extLst>
            </p:cNvPr>
            <p:cNvCxnSpPr>
              <a:cxnSpLocks/>
              <a:stCxn id="19" idx="6"/>
              <a:endCxn id="22" idx="2"/>
            </p:cNvCxnSpPr>
            <p:nvPr/>
          </p:nvCxnSpPr>
          <p:spPr>
            <a:xfrm>
              <a:off x="3826343" y="3403344"/>
              <a:ext cx="69993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E9EBDA-BD84-AE93-C4C0-7E1DD57CB3B7}"/>
              </a:ext>
            </a:extLst>
          </p:cNvPr>
          <p:cNvGrpSpPr/>
          <p:nvPr/>
        </p:nvGrpSpPr>
        <p:grpSpPr>
          <a:xfrm>
            <a:off x="3221181" y="4643845"/>
            <a:ext cx="979979" cy="363257"/>
            <a:chOff x="3221181" y="4643845"/>
            <a:chExt cx="979979" cy="36325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41854D-CE2E-2005-4546-07167F1B11D7}"/>
                </a:ext>
              </a:extLst>
            </p:cNvPr>
            <p:cNvSpPr/>
            <p:nvPr/>
          </p:nvSpPr>
          <p:spPr>
            <a:xfrm>
              <a:off x="3221181" y="4643845"/>
              <a:ext cx="215566" cy="204516"/>
            </a:xfrm>
            <a:prstGeom prst="ellipse">
              <a:avLst/>
            </a:prstGeom>
            <a:solidFill>
              <a:srgbClr val="A1362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75C23B-C9BE-7B05-A034-D206B9AD0045}"/>
                </a:ext>
              </a:extLst>
            </p:cNvPr>
            <p:cNvCxnSpPr>
              <a:cxnSpLocks/>
              <a:stCxn id="17" idx="5"/>
              <a:endCxn id="24" idx="2"/>
            </p:cNvCxnSpPr>
            <p:nvPr/>
          </p:nvCxnSpPr>
          <p:spPr>
            <a:xfrm>
              <a:off x="3405178" y="4818410"/>
              <a:ext cx="795982" cy="1886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024381-228F-B6B2-FE99-AB8E0EAB256C}"/>
              </a:ext>
            </a:extLst>
          </p:cNvPr>
          <p:cNvGrpSpPr/>
          <p:nvPr/>
        </p:nvGrpSpPr>
        <p:grpSpPr>
          <a:xfrm>
            <a:off x="2499866" y="5281074"/>
            <a:ext cx="1155867" cy="825115"/>
            <a:chOff x="2499866" y="5281074"/>
            <a:chExt cx="1155867" cy="82511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FF9FAF8-96EB-963B-6271-2C2C358CF6B1}"/>
                </a:ext>
              </a:extLst>
            </p:cNvPr>
            <p:cNvSpPr/>
            <p:nvPr/>
          </p:nvSpPr>
          <p:spPr>
            <a:xfrm>
              <a:off x="2499866" y="5281074"/>
              <a:ext cx="215566" cy="204516"/>
            </a:xfrm>
            <a:prstGeom prst="ellipse">
              <a:avLst/>
            </a:prstGeom>
            <a:solidFill>
              <a:srgbClr val="A1362B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496D4E-FF2F-C0D0-D5F1-1A5133B84C1A}"/>
                </a:ext>
              </a:extLst>
            </p:cNvPr>
            <p:cNvCxnSpPr>
              <a:cxnSpLocks/>
            </p:cNvCxnSpPr>
            <p:nvPr/>
          </p:nvCxnSpPr>
          <p:spPr>
            <a:xfrm>
              <a:off x="2678769" y="5452306"/>
              <a:ext cx="976964" cy="65388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72A2FD-E27F-790E-59CF-FC85E8E9E1C1}"/>
              </a:ext>
            </a:extLst>
          </p:cNvPr>
          <p:cNvGrpSpPr/>
          <p:nvPr/>
        </p:nvGrpSpPr>
        <p:grpSpPr>
          <a:xfrm>
            <a:off x="154575" y="1913032"/>
            <a:ext cx="2892458" cy="3066069"/>
            <a:chOff x="199535" y="1895965"/>
            <a:chExt cx="2892458" cy="3066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FDF98DD-5492-BB2F-9BE7-F451FADC672B}"/>
                </a:ext>
              </a:extLst>
            </p:cNvPr>
            <p:cNvGrpSpPr/>
            <p:nvPr/>
          </p:nvGrpSpPr>
          <p:grpSpPr>
            <a:xfrm>
              <a:off x="199535" y="1895965"/>
              <a:ext cx="2892458" cy="3066069"/>
              <a:chOff x="972532" y="1895966"/>
              <a:chExt cx="2892458" cy="306606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CA01DAF-08DF-A3A7-6DBE-BFB159BE9B2B}"/>
                  </a:ext>
                </a:extLst>
              </p:cNvPr>
              <p:cNvGrpSpPr/>
              <p:nvPr/>
            </p:nvGrpSpPr>
            <p:grpSpPr>
              <a:xfrm>
                <a:off x="2290713" y="1895966"/>
                <a:ext cx="1574277" cy="3066069"/>
                <a:chOff x="6095999" y="2023802"/>
                <a:chExt cx="1314255" cy="2495749"/>
              </a:xfrm>
            </p:grpSpPr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7B17BDEE-8291-3D96-A348-8BAF40C21533}"/>
                    </a:ext>
                  </a:extLst>
                </p:cNvPr>
                <p:cNvSpPr/>
                <p:nvPr/>
              </p:nvSpPr>
              <p:spPr>
                <a:xfrm>
                  <a:off x="6095999" y="2023802"/>
                  <a:ext cx="1314255" cy="1247874"/>
                </a:xfrm>
                <a:custGeom>
                  <a:avLst/>
                  <a:gdLst>
                    <a:gd name="connsiteX0" fmla="*/ 0 w 1314255"/>
                    <a:gd name="connsiteY0" fmla="*/ 0 h 1247874"/>
                    <a:gd name="connsiteX1" fmla="*/ 1 w 1314255"/>
                    <a:gd name="connsiteY1" fmla="*/ 0 h 1247874"/>
                    <a:gd name="connsiteX2" fmla="*/ 1314255 w 1314255"/>
                    <a:gd name="connsiteY2" fmla="*/ 1247874 h 1247874"/>
                    <a:gd name="connsiteX3" fmla="*/ 0 w 1314255"/>
                    <a:gd name="connsiteY3" fmla="*/ 1247874 h 1247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4255" h="1247874">
                      <a:moveTo>
                        <a:pt x="0" y="0"/>
                      </a:moveTo>
                      <a:lnTo>
                        <a:pt x="1" y="0"/>
                      </a:lnTo>
                      <a:cubicBezTo>
                        <a:pt x="725843" y="0"/>
                        <a:pt x="1314255" y="558692"/>
                        <a:pt x="1314255" y="1247874"/>
                      </a:cubicBezTo>
                      <a:lnTo>
                        <a:pt x="0" y="1247874"/>
                      </a:lnTo>
                      <a:close/>
                    </a:path>
                  </a:pathLst>
                </a:custGeom>
                <a:solidFill>
                  <a:srgbClr val="5C6214"/>
                </a:solidFill>
                <a:ln>
                  <a:solidFill>
                    <a:srgbClr val="5C6214"/>
                  </a:solidFill>
                </a:ln>
                <a:effectLst>
                  <a:outerShdw blurRad="127000" dist="38100" dir="2700000" sx="99000" sy="99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7563D039-FCD6-0B14-E853-13C1B80302B5}"/>
                    </a:ext>
                  </a:extLst>
                </p:cNvPr>
                <p:cNvSpPr/>
                <p:nvPr/>
              </p:nvSpPr>
              <p:spPr>
                <a:xfrm rot="5400000">
                  <a:off x="6129189" y="3238486"/>
                  <a:ext cx="1247875" cy="1314255"/>
                </a:xfrm>
                <a:custGeom>
                  <a:avLst/>
                  <a:gdLst>
                    <a:gd name="connsiteX0" fmla="*/ 0 w 1314255"/>
                    <a:gd name="connsiteY0" fmla="*/ 0 h 1247874"/>
                    <a:gd name="connsiteX1" fmla="*/ 1 w 1314255"/>
                    <a:gd name="connsiteY1" fmla="*/ 0 h 1247874"/>
                    <a:gd name="connsiteX2" fmla="*/ 1314255 w 1314255"/>
                    <a:gd name="connsiteY2" fmla="*/ 1247874 h 1247874"/>
                    <a:gd name="connsiteX3" fmla="*/ 0 w 1314255"/>
                    <a:gd name="connsiteY3" fmla="*/ 1247874 h 1247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4255" h="1247874">
                      <a:moveTo>
                        <a:pt x="0" y="0"/>
                      </a:moveTo>
                      <a:lnTo>
                        <a:pt x="1" y="0"/>
                      </a:lnTo>
                      <a:cubicBezTo>
                        <a:pt x="725843" y="0"/>
                        <a:pt x="1314255" y="558692"/>
                        <a:pt x="1314255" y="1247874"/>
                      </a:cubicBezTo>
                      <a:lnTo>
                        <a:pt x="0" y="1247874"/>
                      </a:lnTo>
                      <a:close/>
                    </a:path>
                  </a:pathLst>
                </a:custGeom>
                <a:solidFill>
                  <a:srgbClr val="CDC800"/>
                </a:solidFill>
                <a:ln>
                  <a:solidFill>
                    <a:srgbClr val="CDC8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F731148A-466C-D78A-5C8E-312552A25F9C}"/>
                  </a:ext>
                </a:extLst>
              </p:cNvPr>
              <p:cNvSpPr/>
              <p:nvPr/>
            </p:nvSpPr>
            <p:spPr>
              <a:xfrm>
                <a:off x="972532" y="2181127"/>
                <a:ext cx="2628507" cy="2495747"/>
              </a:xfrm>
              <a:prstGeom prst="ellips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>
                <a:outerShdw blurRad="127000" dist="38100" dir="2700000" sx="99000" sy="99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2588BA-A2E3-4381-DBF8-7FA2CD49FE63}"/>
                </a:ext>
              </a:extLst>
            </p:cNvPr>
            <p:cNvSpPr txBox="1"/>
            <p:nvPr/>
          </p:nvSpPr>
          <p:spPr>
            <a:xfrm>
              <a:off x="526963" y="2747014"/>
              <a:ext cx="2293522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Sự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khác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nhau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giữa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hệ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thống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hoá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và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pháp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điển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hoá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pháp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luật</a:t>
              </a:r>
              <a:r>
                <a:rPr 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34B69A-7083-0A28-96B3-5E646DF89EB0}"/>
              </a:ext>
            </a:extLst>
          </p:cNvPr>
          <p:cNvGrpSpPr/>
          <p:nvPr/>
        </p:nvGrpSpPr>
        <p:grpSpPr>
          <a:xfrm>
            <a:off x="3610777" y="180857"/>
            <a:ext cx="8182155" cy="843808"/>
            <a:chOff x="3610777" y="180857"/>
            <a:chExt cx="8182155" cy="84380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0FE8DC6-BD79-8A61-AAEA-07616C8860FA}"/>
                </a:ext>
              </a:extLst>
            </p:cNvPr>
            <p:cNvSpPr/>
            <p:nvPr/>
          </p:nvSpPr>
          <p:spPr>
            <a:xfrm>
              <a:off x="3935896" y="180857"/>
              <a:ext cx="7857036" cy="835021"/>
            </a:xfrm>
            <a:prstGeom prst="roundRect">
              <a:avLst>
                <a:gd name="adj" fmla="val 50000"/>
              </a:avLst>
            </a:prstGeom>
            <a:solidFill>
              <a:srgbClr val="CDC800"/>
            </a:solidFill>
            <a:ln>
              <a:solidFill>
                <a:srgbClr val="083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515C71-3266-6C81-EB30-131EDDDC153B}"/>
                </a:ext>
              </a:extLst>
            </p:cNvPr>
            <p:cNvSpPr/>
            <p:nvPr/>
          </p:nvSpPr>
          <p:spPr>
            <a:xfrm>
              <a:off x="3610777" y="267828"/>
              <a:ext cx="650240" cy="66045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083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Graphic 66" descr="Thought bubble">
              <a:extLst>
                <a:ext uri="{FF2B5EF4-FFF2-40B4-BE49-F238E27FC236}">
                  <a16:creationId xmlns:a16="http://schemas.microsoft.com/office/drawing/2014/main" id="{DDA2946E-AF10-428C-1089-F5703F2B9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033" y="189644"/>
              <a:ext cx="835021" cy="83502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A728CD-6D37-CAA2-F31B-A2BDC024F88E}"/>
                </a:ext>
              </a:extLst>
            </p:cNvPr>
            <p:cNvSpPr txBox="1"/>
            <p:nvPr/>
          </p:nvSpPr>
          <p:spPr>
            <a:xfrm>
              <a:off x="3645422" y="330453"/>
              <a:ext cx="65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Century Schoolbook" panose="02040604050505020304" pitchFamily="18" charset="0"/>
                </a:rPr>
                <a:t>01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DAF8DA-9D25-23E9-6EBF-80140301EAAC}"/>
                </a:ext>
              </a:extLst>
            </p:cNvPr>
            <p:cNvSpPr txBox="1"/>
            <p:nvPr/>
          </p:nvSpPr>
          <p:spPr>
            <a:xfrm>
              <a:off x="4352498" y="335928"/>
              <a:ext cx="65581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Tập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hợp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hoá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là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thu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thập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sắp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xếp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các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quy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phạm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và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các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văn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bản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quy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phạm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theo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một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trật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tự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nhất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định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….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1280D7-A59F-5BCC-014C-A49AE931A07C}"/>
              </a:ext>
            </a:extLst>
          </p:cNvPr>
          <p:cNvGrpSpPr/>
          <p:nvPr/>
        </p:nvGrpSpPr>
        <p:grpSpPr>
          <a:xfrm>
            <a:off x="4215932" y="1444943"/>
            <a:ext cx="7576999" cy="838441"/>
            <a:chOff x="4215932" y="1444943"/>
            <a:chExt cx="7576999" cy="838441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4DD5C39-466B-F86E-CAFC-1DCCD5C4BE09}"/>
                </a:ext>
              </a:extLst>
            </p:cNvPr>
            <p:cNvSpPr/>
            <p:nvPr/>
          </p:nvSpPr>
          <p:spPr>
            <a:xfrm>
              <a:off x="4529830" y="1444943"/>
              <a:ext cx="7263101" cy="835021"/>
            </a:xfrm>
            <a:prstGeom prst="roundRect">
              <a:avLst>
                <a:gd name="adj" fmla="val 50000"/>
              </a:avLst>
            </a:prstGeom>
            <a:solidFill>
              <a:srgbClr val="848C1C"/>
            </a:solidFill>
            <a:ln>
              <a:solidFill>
                <a:srgbClr val="083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25DD87D-6E2D-EA73-07BF-7DF00F89201B}"/>
                </a:ext>
              </a:extLst>
            </p:cNvPr>
            <p:cNvSpPr/>
            <p:nvPr/>
          </p:nvSpPr>
          <p:spPr>
            <a:xfrm>
              <a:off x="4215932" y="1520671"/>
              <a:ext cx="650240" cy="66045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083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 descr="Bullseye">
              <a:extLst>
                <a:ext uri="{FF2B5EF4-FFF2-40B4-BE49-F238E27FC236}">
                  <a16:creationId xmlns:a16="http://schemas.microsoft.com/office/drawing/2014/main" id="{9E383606-0D90-36EA-B2DB-D8392B938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76033" y="1507428"/>
              <a:ext cx="742361" cy="74236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2C1396-B610-535C-6B67-FAF75A0A8264}"/>
                </a:ext>
              </a:extLst>
            </p:cNvPr>
            <p:cNvSpPr txBox="1"/>
            <p:nvPr/>
          </p:nvSpPr>
          <p:spPr>
            <a:xfrm>
              <a:off x="4261017" y="1585197"/>
              <a:ext cx="65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Century Schoolbook" panose="02040604050505020304" pitchFamily="18" charset="0"/>
                </a:rPr>
                <a:t>02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119F59-D9EE-6B98-44E1-81110F10DCAC}"/>
                </a:ext>
              </a:extLst>
            </p:cNvPr>
            <p:cNvSpPr txBox="1"/>
            <p:nvPr/>
          </p:nvSpPr>
          <p:spPr>
            <a:xfrm>
              <a:off x="4944457" y="1448363"/>
              <a:ext cx="5966221" cy="835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Việc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tập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hợp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hoá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không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làm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thay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đổi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nội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dung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và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hình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thức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của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quy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phạm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và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văn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bản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quy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phạm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được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thu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thập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..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67A3C35-C065-E0E2-D3B6-076DACE614F7}"/>
              </a:ext>
            </a:extLst>
          </p:cNvPr>
          <p:cNvGrpSpPr/>
          <p:nvPr/>
        </p:nvGrpSpPr>
        <p:grpSpPr>
          <a:xfrm>
            <a:off x="4526280" y="3011488"/>
            <a:ext cx="7266651" cy="835021"/>
            <a:chOff x="4526280" y="3011488"/>
            <a:chExt cx="7266651" cy="83502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9E6078D-B6B8-BA02-B13E-4085FFEA3067}"/>
                </a:ext>
              </a:extLst>
            </p:cNvPr>
            <p:cNvSpPr/>
            <p:nvPr/>
          </p:nvSpPr>
          <p:spPr>
            <a:xfrm>
              <a:off x="4866171" y="3011488"/>
              <a:ext cx="6926760" cy="835021"/>
            </a:xfrm>
            <a:prstGeom prst="roundRect">
              <a:avLst>
                <a:gd name="adj" fmla="val 50000"/>
              </a:avLst>
            </a:prstGeom>
            <a:solidFill>
              <a:srgbClr val="CDC800"/>
            </a:solidFill>
            <a:ln>
              <a:solidFill>
                <a:srgbClr val="083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7D52C2-FA0A-8624-6C5C-CC9C92E0D52E}"/>
                </a:ext>
              </a:extLst>
            </p:cNvPr>
            <p:cNvSpPr/>
            <p:nvPr/>
          </p:nvSpPr>
          <p:spPr>
            <a:xfrm>
              <a:off x="4526280" y="3073116"/>
              <a:ext cx="650240" cy="66045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083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Circles with lines">
              <a:extLst>
                <a:ext uri="{FF2B5EF4-FFF2-40B4-BE49-F238E27FC236}">
                  <a16:creationId xmlns:a16="http://schemas.microsoft.com/office/drawing/2014/main" id="{0DD86FFB-134D-5A81-AEB5-1FC2BEA7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26729" y="3048583"/>
              <a:ext cx="747251" cy="7472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8B986E-8716-0EFC-FD83-DBE7FEB4F92D}"/>
                </a:ext>
              </a:extLst>
            </p:cNvPr>
            <p:cNvSpPr txBox="1"/>
            <p:nvPr/>
          </p:nvSpPr>
          <p:spPr>
            <a:xfrm>
              <a:off x="4541051" y="3139744"/>
              <a:ext cx="65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Century Schoolbook" panose="02040604050505020304" pitchFamily="18" charset="0"/>
                </a:rPr>
                <a:t>03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EA1E92-2FFE-00BD-AA02-576D34CC1A7E}"/>
                </a:ext>
              </a:extLst>
            </p:cNvPr>
            <p:cNvSpPr txBox="1"/>
            <p:nvPr/>
          </p:nvSpPr>
          <p:spPr>
            <a:xfrm>
              <a:off x="5180084" y="3014908"/>
              <a:ext cx="60557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Việc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tập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hợp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hoá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có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thể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được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tiến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hành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theo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nhiều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tiêu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chí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khác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nhau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theo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thời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gian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ban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hành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văn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bản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theo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giá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trị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lý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của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văn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bản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,…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5F26248-0C84-1273-FA26-69BA393BBC4D}"/>
              </a:ext>
            </a:extLst>
          </p:cNvPr>
          <p:cNvGrpSpPr/>
          <p:nvPr/>
        </p:nvGrpSpPr>
        <p:grpSpPr>
          <a:xfrm>
            <a:off x="4201160" y="4625561"/>
            <a:ext cx="7591770" cy="909958"/>
            <a:chOff x="4201160" y="4625561"/>
            <a:chExt cx="7591770" cy="90995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F74B2E9-834B-4CA8-EEF8-5126797AE8DE}"/>
                </a:ext>
              </a:extLst>
            </p:cNvPr>
            <p:cNvSpPr/>
            <p:nvPr/>
          </p:nvSpPr>
          <p:spPr>
            <a:xfrm>
              <a:off x="4491627" y="4625561"/>
              <a:ext cx="7301303" cy="835021"/>
            </a:xfrm>
            <a:prstGeom prst="roundRect">
              <a:avLst>
                <a:gd name="adj" fmla="val 50000"/>
              </a:avLst>
            </a:prstGeom>
            <a:solidFill>
              <a:srgbClr val="848C1C"/>
            </a:solidFill>
            <a:ln>
              <a:solidFill>
                <a:srgbClr val="083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C865B2-92CB-7CE2-CBA6-EDC4DA04BD2C}"/>
                </a:ext>
              </a:extLst>
            </p:cNvPr>
            <p:cNvSpPr/>
            <p:nvPr/>
          </p:nvSpPr>
          <p:spPr>
            <a:xfrm>
              <a:off x="4201160" y="4676874"/>
              <a:ext cx="650240" cy="66045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083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Filter">
              <a:extLst>
                <a:ext uri="{FF2B5EF4-FFF2-40B4-BE49-F238E27FC236}">
                  <a16:creationId xmlns:a16="http://schemas.microsoft.com/office/drawing/2014/main" id="{B99743D5-56E8-B255-E0AC-B9DEF3E56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074782" y="4746103"/>
              <a:ext cx="656736" cy="65673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4EBD7D-D311-2473-B9D1-815ADBBE3E3B}"/>
                </a:ext>
              </a:extLst>
            </p:cNvPr>
            <p:cNvSpPr txBox="1"/>
            <p:nvPr/>
          </p:nvSpPr>
          <p:spPr>
            <a:xfrm>
              <a:off x="4261017" y="4734193"/>
              <a:ext cx="65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Century Schoolbook" panose="02040604050505020304" pitchFamily="18" charset="0"/>
                </a:rPr>
                <a:t>04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7414E2A-D2C4-FEB5-BD7A-3393EE30E31E}"/>
                </a:ext>
              </a:extLst>
            </p:cNvPr>
            <p:cNvSpPr txBox="1"/>
            <p:nvPr/>
          </p:nvSpPr>
          <p:spPr>
            <a:xfrm>
              <a:off x="4854695" y="4704522"/>
              <a:ext cx="65551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quy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phạm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và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các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văn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bản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quy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phạm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được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đưa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vào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tập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hợp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có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thể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còn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hoặc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đã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hết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hoặc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sắp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có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hiệu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lực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lý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50348D7-DA02-9E3F-A726-FB9AEA22B1B6}"/>
              </a:ext>
            </a:extLst>
          </p:cNvPr>
          <p:cNvGrpSpPr/>
          <p:nvPr/>
        </p:nvGrpSpPr>
        <p:grpSpPr>
          <a:xfrm>
            <a:off x="3610777" y="5794575"/>
            <a:ext cx="8182153" cy="858400"/>
            <a:chOff x="3610777" y="5794575"/>
            <a:chExt cx="8182153" cy="85840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038120-3734-8285-B61E-B728FA7880FA}"/>
                </a:ext>
              </a:extLst>
            </p:cNvPr>
            <p:cNvSpPr/>
            <p:nvPr/>
          </p:nvSpPr>
          <p:spPr>
            <a:xfrm>
              <a:off x="3897300" y="5794575"/>
              <a:ext cx="7895630" cy="835021"/>
            </a:xfrm>
            <a:prstGeom prst="roundRect">
              <a:avLst>
                <a:gd name="adj" fmla="val 50000"/>
              </a:avLst>
            </a:prstGeom>
            <a:solidFill>
              <a:srgbClr val="CDC800"/>
            </a:solidFill>
            <a:ln>
              <a:solidFill>
                <a:srgbClr val="083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06F3D93-4048-469D-1FA1-B98B0745DD2F}"/>
                </a:ext>
              </a:extLst>
            </p:cNvPr>
            <p:cNvSpPr/>
            <p:nvPr/>
          </p:nvSpPr>
          <p:spPr>
            <a:xfrm>
              <a:off x="3610777" y="5878405"/>
              <a:ext cx="650240" cy="66045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0831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Presentation with pie chart">
              <a:extLst>
                <a:ext uri="{FF2B5EF4-FFF2-40B4-BE49-F238E27FC236}">
                  <a16:creationId xmlns:a16="http://schemas.microsoft.com/office/drawing/2014/main" id="{E0015CE1-329F-B7C2-DF29-D0E5BDCA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93636" y="5888366"/>
              <a:ext cx="669348" cy="66934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96D8F6-DDAE-2913-EB86-EFC2C3E43CCB}"/>
                </a:ext>
              </a:extLst>
            </p:cNvPr>
            <p:cNvSpPr txBox="1"/>
            <p:nvPr/>
          </p:nvSpPr>
          <p:spPr>
            <a:xfrm>
              <a:off x="3645422" y="5947022"/>
              <a:ext cx="65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Century Schoolbook" panose="02040604050505020304" pitchFamily="18" charset="0"/>
                </a:rPr>
                <a:t>05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705304-6660-6E98-0422-F502DE7C8D12}"/>
                </a:ext>
              </a:extLst>
            </p:cNvPr>
            <p:cNvSpPr txBox="1"/>
            <p:nvPr/>
          </p:nvSpPr>
          <p:spPr>
            <a:xfrm>
              <a:off x="4258227" y="5821978"/>
              <a:ext cx="70105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Kết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quả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cuối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cùng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của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việc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tập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hợp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hoá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là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làm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hình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thành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nên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một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tập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hợp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các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quy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định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của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nên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chủ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thể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tiến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hành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tập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hợp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hoá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pháp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luật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có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thể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là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bất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kỳ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Tổ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chức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,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cá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nhân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nào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trong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xã</a:t>
              </a:r>
              <a:r>
                <a:rPr lang="en-US" sz="160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</a:rPr>
                <a:t>hội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188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3635551" y="1740125"/>
            <a:ext cx="4920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 err="1">
                <a:solidFill>
                  <a:schemeClr val="dk1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Thank</a:t>
            </a:r>
            <a:r>
              <a:rPr lang="es-ES" sz="7200" b="1" dirty="0">
                <a:solidFill>
                  <a:schemeClr val="dk1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 </a:t>
            </a:r>
            <a:r>
              <a:rPr lang="es-ES" sz="7200" b="1" dirty="0" err="1">
                <a:solidFill>
                  <a:schemeClr val="dk1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You</a:t>
            </a:r>
            <a:endParaRPr dirty="0"/>
          </a:p>
        </p:txBody>
      </p:sp>
      <p:sp>
        <p:nvSpPr>
          <p:cNvPr id="163" name="Google Shape;163;p15"/>
          <p:cNvSpPr txBox="1"/>
          <p:nvPr/>
        </p:nvSpPr>
        <p:spPr>
          <a:xfrm>
            <a:off x="8839200" y="276831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/>
        </p:nvSpPr>
        <p:spPr>
          <a:xfrm>
            <a:off x="4491500" y="1166271"/>
            <a:ext cx="718658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1" dirty="0" err="1">
                <a:solidFill>
                  <a:schemeClr val="dk1"/>
                </a:solidFill>
                <a:latin typeface="UnifrakturMaguntia"/>
                <a:ea typeface="Manuale"/>
                <a:cs typeface="Manuale"/>
                <a:sym typeface="UnifrakturMaguntia"/>
              </a:rPr>
              <a:t>Khái</a:t>
            </a:r>
            <a:r>
              <a:rPr lang="es-ES" sz="7200" b="1" dirty="0">
                <a:solidFill>
                  <a:schemeClr val="dk1"/>
                </a:solidFill>
                <a:latin typeface="UnifrakturMaguntia"/>
                <a:ea typeface="Manuale"/>
                <a:cs typeface="Manuale"/>
                <a:sym typeface="UnifrakturMaguntia"/>
              </a:rPr>
              <a:t> </a:t>
            </a:r>
            <a:r>
              <a:rPr lang="es-ES" sz="7200" b="1" dirty="0" err="1">
                <a:solidFill>
                  <a:schemeClr val="dk1"/>
                </a:solidFill>
                <a:latin typeface="UnifrakturMaguntia"/>
                <a:ea typeface="Manuale"/>
                <a:cs typeface="Manuale"/>
                <a:sym typeface="UnifrakturMaguntia"/>
              </a:rPr>
              <a:t>niệm</a:t>
            </a:r>
            <a:endParaRPr sz="1800" b="1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4714886" y="2366600"/>
            <a:ext cx="6963198" cy="314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tắc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phổ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chặt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chẽ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bặt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nắm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đảm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</p:txBody>
      </p:sp>
      <p:grpSp>
        <p:nvGrpSpPr>
          <p:cNvPr id="48" name="Google Shape;48;p7"/>
          <p:cNvGrpSpPr/>
          <p:nvPr/>
        </p:nvGrpSpPr>
        <p:grpSpPr>
          <a:xfrm>
            <a:off x="620829" y="1448485"/>
            <a:ext cx="3599995" cy="3599995"/>
            <a:chOff x="6435300" y="1095300"/>
            <a:chExt cx="266325" cy="266325"/>
          </a:xfrm>
        </p:grpSpPr>
        <p:sp>
          <p:nvSpPr>
            <p:cNvPr id="49" name="Google Shape;49;p7"/>
            <p:cNvSpPr/>
            <p:nvPr/>
          </p:nvSpPr>
          <p:spPr>
            <a:xfrm>
              <a:off x="6444225" y="1095300"/>
              <a:ext cx="247150" cy="266325"/>
            </a:xfrm>
            <a:custGeom>
              <a:avLst/>
              <a:gdLst/>
              <a:ahLst/>
              <a:cxnLst/>
              <a:rect l="l" t="t" r="r" b="b"/>
              <a:pathLst>
                <a:path w="9886" h="10653" extrusionOk="0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6435300" y="1258125"/>
              <a:ext cx="79875" cy="20100"/>
            </a:xfrm>
            <a:custGeom>
              <a:avLst/>
              <a:gdLst/>
              <a:ahLst/>
              <a:cxnLst/>
              <a:rect l="l" t="t" r="r" b="b"/>
              <a:pathLst>
                <a:path w="3195" h="804" extrusionOk="0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6621325" y="1258125"/>
              <a:ext cx="80300" cy="20100"/>
            </a:xfrm>
            <a:custGeom>
              <a:avLst/>
              <a:gdLst/>
              <a:ahLst/>
              <a:cxnLst/>
              <a:rect l="l" t="t" r="r" b="b"/>
              <a:pathLst>
                <a:path w="3212" h="804" extrusionOk="0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78817" y="252533"/>
            <a:ext cx="12059147" cy="541509"/>
            <a:chOff x="4169" y="252533"/>
            <a:chExt cx="12059147" cy="541509"/>
          </a:xfrm>
        </p:grpSpPr>
        <p:grpSp>
          <p:nvGrpSpPr>
            <p:cNvPr id="57" name="Google Shape;57;p8"/>
            <p:cNvGrpSpPr/>
            <p:nvPr/>
          </p:nvGrpSpPr>
          <p:grpSpPr>
            <a:xfrm>
              <a:off x="7722730" y="252534"/>
              <a:ext cx="4340586" cy="541508"/>
              <a:chOff x="5278110" y="579105"/>
              <a:chExt cx="4340586" cy="541508"/>
            </a:xfrm>
          </p:grpSpPr>
          <p:grpSp>
            <p:nvGrpSpPr>
              <p:cNvPr id="58" name="Google Shape;58;p8"/>
              <p:cNvGrpSpPr/>
              <p:nvPr/>
            </p:nvGrpSpPr>
            <p:grpSpPr>
              <a:xfrm rot="5400000">
                <a:off x="6061688" y="-204472"/>
                <a:ext cx="541508" cy="2108663"/>
                <a:chOff x="4007747" y="924532"/>
                <a:chExt cx="541508" cy="2108663"/>
              </a:xfrm>
            </p:grpSpPr>
            <p:sp>
              <p:nvSpPr>
                <p:cNvPr id="59" name="Google Shape;59;p8"/>
                <p:cNvSpPr/>
                <p:nvPr/>
              </p:nvSpPr>
              <p:spPr>
                <a:xfrm>
                  <a:off x="4007747" y="2040494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8"/>
                <p:cNvSpPr/>
                <p:nvPr/>
              </p:nvSpPr>
              <p:spPr>
                <a:xfrm>
                  <a:off x="4007747" y="924532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" name="Google Shape;61;p8"/>
              <p:cNvGrpSpPr/>
              <p:nvPr/>
            </p:nvGrpSpPr>
            <p:grpSpPr>
              <a:xfrm rot="5400000">
                <a:off x="8293611" y="-204472"/>
                <a:ext cx="541508" cy="2108663"/>
                <a:chOff x="4007747" y="924532"/>
                <a:chExt cx="541508" cy="2108663"/>
              </a:xfrm>
            </p:grpSpPr>
            <p:sp>
              <p:nvSpPr>
                <p:cNvPr id="62" name="Google Shape;62;p8"/>
                <p:cNvSpPr/>
                <p:nvPr/>
              </p:nvSpPr>
              <p:spPr>
                <a:xfrm>
                  <a:off x="4007747" y="2040494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8"/>
                <p:cNvSpPr/>
                <p:nvPr/>
              </p:nvSpPr>
              <p:spPr>
                <a:xfrm>
                  <a:off x="4007747" y="924532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" name="Google Shape;64;p8"/>
            <p:cNvGrpSpPr/>
            <p:nvPr/>
          </p:nvGrpSpPr>
          <p:grpSpPr>
            <a:xfrm>
              <a:off x="3305469" y="252534"/>
              <a:ext cx="4340586" cy="541508"/>
              <a:chOff x="5278110" y="579105"/>
              <a:chExt cx="4340586" cy="541508"/>
            </a:xfrm>
          </p:grpSpPr>
          <p:grpSp>
            <p:nvGrpSpPr>
              <p:cNvPr id="65" name="Google Shape;65;p8"/>
              <p:cNvGrpSpPr/>
              <p:nvPr/>
            </p:nvGrpSpPr>
            <p:grpSpPr>
              <a:xfrm rot="5400000">
                <a:off x="6061688" y="-204472"/>
                <a:ext cx="541508" cy="2108663"/>
                <a:chOff x="4007747" y="924532"/>
                <a:chExt cx="541508" cy="2108663"/>
              </a:xfrm>
            </p:grpSpPr>
            <p:sp>
              <p:nvSpPr>
                <p:cNvPr id="66" name="Google Shape;66;p8"/>
                <p:cNvSpPr/>
                <p:nvPr/>
              </p:nvSpPr>
              <p:spPr>
                <a:xfrm>
                  <a:off x="4007747" y="2040494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8"/>
                <p:cNvSpPr/>
                <p:nvPr/>
              </p:nvSpPr>
              <p:spPr>
                <a:xfrm>
                  <a:off x="4007747" y="924532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" name="Google Shape;68;p8"/>
              <p:cNvGrpSpPr/>
              <p:nvPr/>
            </p:nvGrpSpPr>
            <p:grpSpPr>
              <a:xfrm rot="5400000">
                <a:off x="8293611" y="-204472"/>
                <a:ext cx="541508" cy="2108663"/>
                <a:chOff x="4007747" y="924532"/>
                <a:chExt cx="541508" cy="2108663"/>
              </a:xfrm>
            </p:grpSpPr>
            <p:sp>
              <p:nvSpPr>
                <p:cNvPr id="69" name="Google Shape;69;p8"/>
                <p:cNvSpPr/>
                <p:nvPr/>
              </p:nvSpPr>
              <p:spPr>
                <a:xfrm>
                  <a:off x="4007747" y="2040494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8"/>
                <p:cNvSpPr/>
                <p:nvPr/>
              </p:nvSpPr>
              <p:spPr>
                <a:xfrm>
                  <a:off x="4007747" y="924532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1" name="Google Shape;71;p8"/>
            <p:cNvSpPr/>
            <p:nvPr/>
          </p:nvSpPr>
          <p:spPr>
            <a:xfrm rot="5400000">
              <a:off x="229766" y="26937"/>
              <a:ext cx="541508" cy="992701"/>
            </a:xfrm>
            <a:prstGeom prst="diamond">
              <a:avLst/>
            </a:prstGeom>
            <a:noFill/>
            <a:ln w="920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" name="Google Shape;72;p8"/>
            <p:cNvGrpSpPr/>
            <p:nvPr/>
          </p:nvGrpSpPr>
          <p:grpSpPr>
            <a:xfrm rot="5400000">
              <a:off x="1903708" y="-531044"/>
              <a:ext cx="541508" cy="2108663"/>
              <a:chOff x="4007747" y="924532"/>
              <a:chExt cx="541508" cy="2108663"/>
            </a:xfrm>
          </p:grpSpPr>
          <p:sp>
            <p:nvSpPr>
              <p:cNvPr id="73" name="Google Shape;73;p8"/>
              <p:cNvSpPr/>
              <p:nvPr/>
            </p:nvSpPr>
            <p:spPr>
              <a:xfrm>
                <a:off x="4007747" y="2040494"/>
                <a:ext cx="541508" cy="992701"/>
              </a:xfrm>
              <a:prstGeom prst="diamond">
                <a:avLst/>
              </a:pr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8"/>
              <p:cNvSpPr/>
              <p:nvPr/>
            </p:nvSpPr>
            <p:spPr>
              <a:xfrm>
                <a:off x="4007747" y="924532"/>
                <a:ext cx="541508" cy="992701"/>
              </a:xfrm>
              <a:prstGeom prst="diamond">
                <a:avLst/>
              </a:pr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5" name="Google Shape;75;p8"/>
          <p:cNvSpPr/>
          <p:nvPr/>
        </p:nvSpPr>
        <p:spPr>
          <a:xfrm>
            <a:off x="403705" y="2245606"/>
            <a:ext cx="3327955" cy="110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dirty="0" err="1">
                <a:solidFill>
                  <a:srgbClr val="333333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4400" b="1" dirty="0">
                <a:solidFill>
                  <a:srgbClr val="333333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333333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4400" b="1" dirty="0">
                <a:solidFill>
                  <a:srgbClr val="333333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333333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4400" b="1" dirty="0">
                <a:solidFill>
                  <a:srgbClr val="333333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333333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endParaRPr lang="en-US" sz="4400" dirty="0">
              <a:effectLst/>
              <a:latin typeface="Bodoni MT Black" panose="02070A030806060202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-191141" y="1316555"/>
            <a:ext cx="6299532" cy="4401205"/>
          </a:xfrm>
          <a:custGeom>
            <a:avLst/>
            <a:gdLst/>
            <a:ahLst/>
            <a:cxnLst/>
            <a:rect l="l" t="t" r="r" b="b"/>
            <a:pathLst>
              <a:path w="10600" h="10510" extrusionOk="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78F408-3179-E04E-178D-DEB8BA3481A4}"/>
              </a:ext>
            </a:extLst>
          </p:cNvPr>
          <p:cNvSpPr txBox="1"/>
          <p:nvPr/>
        </p:nvSpPr>
        <p:spPr>
          <a:xfrm>
            <a:off x="6067428" y="1495608"/>
            <a:ext cx="58805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hay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/>
        </p:nvSpPr>
        <p:spPr>
          <a:xfrm rot="10800000" flipV="1">
            <a:off x="665401" y="696148"/>
            <a:ext cx="7549034" cy="226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5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5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5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5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5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5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5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679952" y="2864155"/>
            <a:ext cx="5240877" cy="244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</p:txBody>
      </p:sp>
      <p:grpSp>
        <p:nvGrpSpPr>
          <p:cNvPr id="83" name="Google Shape;83;p9"/>
          <p:cNvGrpSpPr/>
          <p:nvPr/>
        </p:nvGrpSpPr>
        <p:grpSpPr>
          <a:xfrm>
            <a:off x="6739170" y="1509641"/>
            <a:ext cx="3744009" cy="3704769"/>
            <a:chOff x="4164375" y="1677425"/>
            <a:chExt cx="226650" cy="226175"/>
          </a:xfrm>
        </p:grpSpPr>
        <p:sp>
          <p:nvSpPr>
            <p:cNvPr id="84" name="Google Shape;84;p9"/>
            <p:cNvSpPr/>
            <p:nvPr/>
          </p:nvSpPr>
          <p:spPr>
            <a:xfrm>
              <a:off x="4164375" y="1677425"/>
              <a:ext cx="226650" cy="226175"/>
            </a:xfrm>
            <a:custGeom>
              <a:avLst/>
              <a:gdLst/>
              <a:ahLst/>
              <a:cxnLst/>
              <a:rect l="l" t="t" r="r" b="b"/>
              <a:pathLst>
                <a:path w="9066" h="9047" extrusionOk="0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204525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254500" y="1677425"/>
              <a:ext cx="36600" cy="186475"/>
            </a:xfrm>
            <a:custGeom>
              <a:avLst/>
              <a:gdLst/>
              <a:ahLst/>
              <a:cxnLst/>
              <a:rect l="l" t="t" r="r" b="b"/>
              <a:pathLst>
                <a:path w="1464" h="7459" extrusionOk="0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304450" y="1747450"/>
              <a:ext cx="36600" cy="116450"/>
            </a:xfrm>
            <a:custGeom>
              <a:avLst/>
              <a:gdLst/>
              <a:ahLst/>
              <a:cxnLst/>
              <a:rect l="l" t="t" r="r" b="b"/>
              <a:pathLst>
                <a:path w="1464" h="4658" extrusionOk="0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354400" y="1803650"/>
              <a:ext cx="36625" cy="60250"/>
            </a:xfrm>
            <a:custGeom>
              <a:avLst/>
              <a:gdLst/>
              <a:ahLst/>
              <a:cxnLst/>
              <a:rect l="l" t="t" r="r" b="b"/>
              <a:pathLst>
                <a:path w="1465" h="2410" extrusionOk="0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0"/>
          <p:cNvPicPr preferRelativeResize="0"/>
          <p:nvPr/>
        </p:nvPicPr>
        <p:blipFill rotWithShape="1">
          <a:blip r:embed="rId3">
            <a:alphaModFix/>
          </a:blip>
          <a:srcRect l="8397" t="13196" r="3258" b="7346"/>
          <a:stretch/>
        </p:blipFill>
        <p:spPr>
          <a:xfrm>
            <a:off x="979715" y="704461"/>
            <a:ext cx="4544008" cy="5449078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  <p:sp>
        <p:nvSpPr>
          <p:cNvPr id="94" name="Google Shape;94;p10"/>
          <p:cNvSpPr txBox="1"/>
          <p:nvPr/>
        </p:nvSpPr>
        <p:spPr>
          <a:xfrm>
            <a:off x="5688951" y="1296900"/>
            <a:ext cx="6726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6096000" y="2017336"/>
            <a:ext cx="5301006" cy="32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500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chia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luât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phận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phận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phận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/>
          <p:nvPr/>
        </p:nvSpPr>
        <p:spPr>
          <a:xfrm>
            <a:off x="1059284" y="749644"/>
            <a:ext cx="5040001" cy="4939195"/>
          </a:xfrm>
          <a:custGeom>
            <a:avLst/>
            <a:gdLst/>
            <a:ahLst/>
            <a:cxnLst/>
            <a:rect l="l" t="t" r="r" b="b"/>
            <a:pathLst>
              <a:path w="10100" h="9957" extrusionOk="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12"/>
          <p:cNvGrpSpPr/>
          <p:nvPr/>
        </p:nvGrpSpPr>
        <p:grpSpPr>
          <a:xfrm>
            <a:off x="66426" y="5757595"/>
            <a:ext cx="12059147" cy="541509"/>
            <a:chOff x="4169" y="252533"/>
            <a:chExt cx="12059147" cy="541509"/>
          </a:xfrm>
        </p:grpSpPr>
        <p:grpSp>
          <p:nvGrpSpPr>
            <p:cNvPr id="110" name="Google Shape;110;p12"/>
            <p:cNvGrpSpPr/>
            <p:nvPr/>
          </p:nvGrpSpPr>
          <p:grpSpPr>
            <a:xfrm>
              <a:off x="7722730" y="252534"/>
              <a:ext cx="4340586" cy="541508"/>
              <a:chOff x="5278110" y="579105"/>
              <a:chExt cx="4340586" cy="541508"/>
            </a:xfrm>
          </p:grpSpPr>
          <p:grpSp>
            <p:nvGrpSpPr>
              <p:cNvPr id="111" name="Google Shape;111;p12"/>
              <p:cNvGrpSpPr/>
              <p:nvPr/>
            </p:nvGrpSpPr>
            <p:grpSpPr>
              <a:xfrm rot="5400000">
                <a:off x="6061688" y="-204472"/>
                <a:ext cx="541508" cy="2108663"/>
                <a:chOff x="4007747" y="924532"/>
                <a:chExt cx="541508" cy="2108663"/>
              </a:xfrm>
            </p:grpSpPr>
            <p:sp>
              <p:nvSpPr>
                <p:cNvPr id="112" name="Google Shape;112;p12"/>
                <p:cNvSpPr/>
                <p:nvPr/>
              </p:nvSpPr>
              <p:spPr>
                <a:xfrm>
                  <a:off x="4007747" y="2040494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2"/>
                <p:cNvSpPr/>
                <p:nvPr/>
              </p:nvSpPr>
              <p:spPr>
                <a:xfrm>
                  <a:off x="4007747" y="924532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4" name="Google Shape;114;p12"/>
              <p:cNvGrpSpPr/>
              <p:nvPr/>
            </p:nvGrpSpPr>
            <p:grpSpPr>
              <a:xfrm rot="5400000">
                <a:off x="8293611" y="-204472"/>
                <a:ext cx="541508" cy="2108663"/>
                <a:chOff x="4007747" y="924532"/>
                <a:chExt cx="541508" cy="2108663"/>
              </a:xfrm>
            </p:grpSpPr>
            <p:sp>
              <p:nvSpPr>
                <p:cNvPr id="115" name="Google Shape;115;p12"/>
                <p:cNvSpPr/>
                <p:nvPr/>
              </p:nvSpPr>
              <p:spPr>
                <a:xfrm>
                  <a:off x="4007747" y="2040494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2"/>
                <p:cNvSpPr/>
                <p:nvPr/>
              </p:nvSpPr>
              <p:spPr>
                <a:xfrm>
                  <a:off x="4007747" y="924532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7" name="Google Shape;117;p12"/>
            <p:cNvGrpSpPr/>
            <p:nvPr/>
          </p:nvGrpSpPr>
          <p:grpSpPr>
            <a:xfrm>
              <a:off x="3305469" y="252534"/>
              <a:ext cx="4340586" cy="541508"/>
              <a:chOff x="5278110" y="579105"/>
              <a:chExt cx="4340586" cy="541508"/>
            </a:xfrm>
          </p:grpSpPr>
          <p:grpSp>
            <p:nvGrpSpPr>
              <p:cNvPr id="118" name="Google Shape;118;p12"/>
              <p:cNvGrpSpPr/>
              <p:nvPr/>
            </p:nvGrpSpPr>
            <p:grpSpPr>
              <a:xfrm rot="5400000">
                <a:off x="6061688" y="-204472"/>
                <a:ext cx="541508" cy="2108663"/>
                <a:chOff x="4007747" y="924532"/>
                <a:chExt cx="541508" cy="2108663"/>
              </a:xfrm>
            </p:grpSpPr>
            <p:sp>
              <p:nvSpPr>
                <p:cNvPr id="119" name="Google Shape;119;p12"/>
                <p:cNvSpPr/>
                <p:nvPr/>
              </p:nvSpPr>
              <p:spPr>
                <a:xfrm>
                  <a:off x="4007747" y="2040494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2"/>
                <p:cNvSpPr/>
                <p:nvPr/>
              </p:nvSpPr>
              <p:spPr>
                <a:xfrm>
                  <a:off x="4007747" y="924532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1" name="Google Shape;121;p12"/>
              <p:cNvGrpSpPr/>
              <p:nvPr/>
            </p:nvGrpSpPr>
            <p:grpSpPr>
              <a:xfrm rot="5400000">
                <a:off x="8293611" y="-204472"/>
                <a:ext cx="541508" cy="2108663"/>
                <a:chOff x="4007747" y="924532"/>
                <a:chExt cx="541508" cy="2108663"/>
              </a:xfrm>
            </p:grpSpPr>
            <p:sp>
              <p:nvSpPr>
                <p:cNvPr id="122" name="Google Shape;122;p12"/>
                <p:cNvSpPr/>
                <p:nvPr/>
              </p:nvSpPr>
              <p:spPr>
                <a:xfrm>
                  <a:off x="4007747" y="2040494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12"/>
                <p:cNvSpPr/>
                <p:nvPr/>
              </p:nvSpPr>
              <p:spPr>
                <a:xfrm>
                  <a:off x="4007747" y="924532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24" name="Google Shape;124;p12"/>
            <p:cNvSpPr/>
            <p:nvPr/>
          </p:nvSpPr>
          <p:spPr>
            <a:xfrm rot="5400000">
              <a:off x="229766" y="26937"/>
              <a:ext cx="541508" cy="992701"/>
            </a:xfrm>
            <a:prstGeom prst="diamond">
              <a:avLst/>
            </a:prstGeom>
            <a:noFill/>
            <a:ln w="920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5" name="Google Shape;125;p12"/>
            <p:cNvGrpSpPr/>
            <p:nvPr/>
          </p:nvGrpSpPr>
          <p:grpSpPr>
            <a:xfrm rot="5400000">
              <a:off x="1903708" y="-531044"/>
              <a:ext cx="541508" cy="2108663"/>
              <a:chOff x="4007747" y="924532"/>
              <a:chExt cx="541508" cy="2108663"/>
            </a:xfrm>
          </p:grpSpPr>
          <p:sp>
            <p:nvSpPr>
              <p:cNvPr id="126" name="Google Shape;126;p12"/>
              <p:cNvSpPr/>
              <p:nvPr/>
            </p:nvSpPr>
            <p:spPr>
              <a:xfrm>
                <a:off x="4007747" y="2040494"/>
                <a:ext cx="541508" cy="992701"/>
              </a:xfrm>
              <a:prstGeom prst="diamond">
                <a:avLst/>
              </a:pr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4007747" y="924532"/>
                <a:ext cx="541508" cy="992701"/>
              </a:xfrm>
              <a:prstGeom prst="diamond">
                <a:avLst/>
              </a:pr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" name="Google Shape;129;p12"/>
          <p:cNvSpPr txBox="1"/>
          <p:nvPr/>
        </p:nvSpPr>
        <p:spPr>
          <a:xfrm>
            <a:off x="5832633" y="1395063"/>
            <a:ext cx="6434781" cy="10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A0475-3984-2207-FDE0-D23D8FC24641}"/>
              </a:ext>
            </a:extLst>
          </p:cNvPr>
          <p:cNvSpPr txBox="1"/>
          <p:nvPr/>
        </p:nvSpPr>
        <p:spPr>
          <a:xfrm>
            <a:off x="6106845" y="2290227"/>
            <a:ext cx="558820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phạm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sắp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bậc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Hoạt động dịch vụ pháp lý của Văn phòng luật sư - Văn phòng luật sư Apec  Việt Nam, Luật sư tư vấn">
            <a:extLst>
              <a:ext uri="{FF2B5EF4-FFF2-40B4-BE49-F238E27FC236}">
                <a16:creationId xmlns:a16="http://schemas.microsoft.com/office/drawing/2014/main" id="{7B2CC753-F005-173F-9B81-DE759DD8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15" y="1473154"/>
            <a:ext cx="3741338" cy="237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2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831700" y="927075"/>
            <a:ext cx="8123763" cy="1043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b="1" kern="1400" spc="-50" dirty="0">
                <a:effectLst/>
                <a:latin typeface="UnifrakturMaguntia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kern="1400" spc="-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600" b="1" kern="1400" spc="-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kern="1400" spc="-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 PHÂN ĐỊNH NGÀNH LUẬT</a:t>
            </a:r>
            <a:endParaRPr lang="en-US" sz="3600" kern="1400" spc="-5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4D4D86-79AE-6E4E-BED3-97AC51437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8074452"/>
              </p:ext>
            </p:extLst>
          </p:nvPr>
        </p:nvGraphicFramePr>
        <p:xfrm>
          <a:off x="947917" y="1340549"/>
          <a:ext cx="10505649" cy="4909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380761" y="689718"/>
            <a:ext cx="4785328" cy="446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4000" b="1" dirty="0" err="1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ối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chịu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000" b="1" dirty="0" err="1"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hững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chấp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+ </a:t>
            </a:r>
            <a:r>
              <a:rPr lang="en-US" sz="3200" b="1" dirty="0" err="1">
                <a:solidFill>
                  <a:srgbClr val="000000"/>
                </a:solidFill>
                <a:effectLst/>
                <a:latin typeface="Blackadder ITC" panose="04020505051007020D02" pitchFamily="82" charset="0"/>
                <a:ea typeface="Calibri" panose="020F0502020204030204" pitchFamily="34" charset="0"/>
              </a:rPr>
              <a:t>N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hững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xã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hội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chất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chấp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tổ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nội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nước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khác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dụ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Tòa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Viện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…).</a:t>
            </a: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5643513" y="689718"/>
            <a:ext cx="6548487" cy="526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en-US" sz="4000" b="1" dirty="0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000" b="1" dirty="0" err="1"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hương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3600" b="1" dirty="0" err="1">
                <a:effectLst/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thỏa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đẳng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mệnh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lệnh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ở 1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quốc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âu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Ý…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thừa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200" b="1" dirty="0" err="1"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200" dirty="0" err="1">
                <a:effectLst/>
                <a:latin typeface="Blackadder ITC" panose="04020505051007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xã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nuale"/>
              <a:ea typeface="Manuale"/>
              <a:cs typeface="Manuale"/>
              <a:sym typeface="Manual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4"/>
          <p:cNvGrpSpPr/>
          <p:nvPr/>
        </p:nvGrpSpPr>
        <p:grpSpPr>
          <a:xfrm>
            <a:off x="5350236" y="1740221"/>
            <a:ext cx="6479985" cy="3887997"/>
            <a:chOff x="4797800" y="1994125"/>
            <a:chExt cx="306475" cy="186025"/>
          </a:xfrm>
        </p:grpSpPr>
        <p:sp>
          <p:nvSpPr>
            <p:cNvPr id="142" name="Google Shape;142;p14"/>
            <p:cNvSpPr/>
            <p:nvPr/>
          </p:nvSpPr>
          <p:spPr>
            <a:xfrm>
              <a:off x="4837950" y="1994125"/>
              <a:ext cx="226175" cy="152575"/>
            </a:xfrm>
            <a:custGeom>
              <a:avLst/>
              <a:gdLst/>
              <a:ahLst/>
              <a:cxnLst/>
              <a:rect l="l" t="t" r="r" b="b"/>
              <a:pathLst>
                <a:path w="9047" h="6103" extrusionOk="0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4797800" y="2160075"/>
              <a:ext cx="306475" cy="20075"/>
            </a:xfrm>
            <a:custGeom>
              <a:avLst/>
              <a:gdLst/>
              <a:ahLst/>
              <a:cxnLst/>
              <a:rect l="l" t="t" r="r" b="b"/>
              <a:pathLst>
                <a:path w="12259" h="803" extrusionOk="0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208115" y="108285"/>
            <a:ext cx="544670" cy="6604937"/>
            <a:chOff x="208115" y="61630"/>
            <a:chExt cx="544670" cy="6604937"/>
          </a:xfrm>
        </p:grpSpPr>
        <p:grpSp>
          <p:nvGrpSpPr>
            <p:cNvPr id="145" name="Google Shape;145;p14"/>
            <p:cNvGrpSpPr/>
            <p:nvPr/>
          </p:nvGrpSpPr>
          <p:grpSpPr>
            <a:xfrm>
              <a:off x="208115" y="61630"/>
              <a:ext cx="541508" cy="2108663"/>
              <a:chOff x="4007747" y="924532"/>
              <a:chExt cx="541508" cy="2108663"/>
            </a:xfrm>
          </p:grpSpPr>
          <p:sp>
            <p:nvSpPr>
              <p:cNvPr id="146" name="Google Shape;146;p14"/>
              <p:cNvSpPr/>
              <p:nvPr/>
            </p:nvSpPr>
            <p:spPr>
              <a:xfrm>
                <a:off x="4007747" y="2040494"/>
                <a:ext cx="541508" cy="992701"/>
              </a:xfrm>
              <a:prstGeom prst="diamond">
                <a:avLst/>
              </a:pr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4007747" y="924532"/>
                <a:ext cx="541508" cy="992701"/>
              </a:xfrm>
              <a:prstGeom prst="diamond">
                <a:avLst/>
              </a:prstGeom>
              <a:noFill/>
              <a:ln w="920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 rot="-5400000">
              <a:off x="-1688262" y="4225520"/>
              <a:ext cx="4340586" cy="541508"/>
              <a:chOff x="5278110" y="579105"/>
              <a:chExt cx="4340586" cy="541508"/>
            </a:xfrm>
          </p:grpSpPr>
          <p:grpSp>
            <p:nvGrpSpPr>
              <p:cNvPr id="149" name="Google Shape;149;p14"/>
              <p:cNvGrpSpPr/>
              <p:nvPr/>
            </p:nvGrpSpPr>
            <p:grpSpPr>
              <a:xfrm rot="5400000">
                <a:off x="6061688" y="-204472"/>
                <a:ext cx="541508" cy="2108663"/>
                <a:chOff x="4007747" y="924532"/>
                <a:chExt cx="541508" cy="2108663"/>
              </a:xfrm>
            </p:grpSpPr>
            <p:sp>
              <p:nvSpPr>
                <p:cNvPr id="150" name="Google Shape;150;p14"/>
                <p:cNvSpPr/>
                <p:nvPr/>
              </p:nvSpPr>
              <p:spPr>
                <a:xfrm>
                  <a:off x="4007747" y="2040494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4007747" y="924532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2" name="Google Shape;152;p14"/>
              <p:cNvGrpSpPr/>
              <p:nvPr/>
            </p:nvGrpSpPr>
            <p:grpSpPr>
              <a:xfrm rot="5400000">
                <a:off x="8293611" y="-204472"/>
                <a:ext cx="541508" cy="2108663"/>
                <a:chOff x="4007747" y="924532"/>
                <a:chExt cx="541508" cy="2108663"/>
              </a:xfrm>
            </p:grpSpPr>
            <p:sp>
              <p:nvSpPr>
                <p:cNvPr id="153" name="Google Shape;153;p14"/>
                <p:cNvSpPr/>
                <p:nvPr/>
              </p:nvSpPr>
              <p:spPr>
                <a:xfrm>
                  <a:off x="4007747" y="2040494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14"/>
                <p:cNvSpPr/>
                <p:nvPr/>
              </p:nvSpPr>
              <p:spPr>
                <a:xfrm>
                  <a:off x="4007747" y="924532"/>
                  <a:ext cx="541508" cy="992701"/>
                </a:xfrm>
                <a:prstGeom prst="diamond">
                  <a:avLst/>
                </a:prstGeom>
                <a:noFill/>
                <a:ln w="920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56" name="Google Shape;156;p14"/>
          <p:cNvSpPr txBox="1"/>
          <p:nvPr/>
        </p:nvSpPr>
        <p:spPr>
          <a:xfrm>
            <a:off x="943241" y="1100986"/>
            <a:ext cx="5059131" cy="178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indent="45720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b="1" dirty="0" err="1">
                <a:effectLst/>
                <a:latin typeface="UnifrakturMagunti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ệ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6107B-94FC-76A4-4882-FCBC47E3BE90}"/>
              </a:ext>
            </a:extLst>
          </p:cNvPr>
          <p:cNvSpPr txBox="1"/>
          <p:nvPr/>
        </p:nvSpPr>
        <p:spPr>
          <a:xfrm>
            <a:off x="623810" y="3091930"/>
            <a:ext cx="5449528" cy="367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Difference between Civil Law and Criminal Law - iPleaders">
            <a:extLst>
              <a:ext uri="{FF2B5EF4-FFF2-40B4-BE49-F238E27FC236}">
                <a16:creationId xmlns:a16="http://schemas.microsoft.com/office/drawing/2014/main" id="{441CB689-7C50-9104-57A5-25F35B57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03" y="2127882"/>
            <a:ext cx="4597250" cy="241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3" grpId="0"/>
    </p:bldLst>
  </p:timing>
</p:sld>
</file>

<file path=ppt/theme/theme1.xml><?xml version="1.0" encoding="utf-8"?>
<a:theme xmlns:a="http://schemas.openxmlformats.org/drawingml/2006/main" name="0028_MacCarthy_Template_SlidesMani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1148</Words>
  <Application>Microsoft Office PowerPoint</Application>
  <PresentationFormat>Widescreen</PresentationFormat>
  <Paragraphs>54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Playfair Display</vt:lpstr>
      <vt:lpstr>Calibri Light</vt:lpstr>
      <vt:lpstr>Barlow Condensed</vt:lpstr>
      <vt:lpstr>Brush Script MT</vt:lpstr>
      <vt:lpstr>Calibri</vt:lpstr>
      <vt:lpstr>Wingdings</vt:lpstr>
      <vt:lpstr>Poppins</vt:lpstr>
      <vt:lpstr>Blackadder ITC</vt:lpstr>
      <vt:lpstr>UnifrakturMaguntia</vt:lpstr>
      <vt:lpstr>Bodoni MT Black</vt:lpstr>
      <vt:lpstr>Cooper Black</vt:lpstr>
      <vt:lpstr>Homemade Apple</vt:lpstr>
      <vt:lpstr>Manuale</vt:lpstr>
      <vt:lpstr>Century Schoolbook</vt:lpstr>
      <vt:lpstr>Arial</vt:lpstr>
      <vt:lpstr>0028_MacCarthy_Template_SlidesMania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Dũng Nguyễn</cp:lastModifiedBy>
  <cp:revision>5</cp:revision>
  <dcterms:modified xsi:type="dcterms:W3CDTF">2022-10-16T06:10:47Z</dcterms:modified>
</cp:coreProperties>
</file>