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59" r:id="rId7"/>
    <p:sldId id="265" r:id="rId8"/>
    <p:sldId id="266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 snapToGrid="0">
      <p:cViewPr>
        <p:scale>
          <a:sx n="100" d="100"/>
          <a:sy n="100" d="100"/>
        </p:scale>
        <p:origin x="9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653D0C-4242-4DE1-87BA-C0194DD49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42EB36-56BD-DDDA-82F3-D40DBF2A5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EFAE6A-87A5-47FC-91BD-D16EFFC9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F4A4A3-0E0E-5B9B-3BF0-E4429AF6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0B04B7-8787-0B3F-5B6C-CCCEB26A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91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E217C-D240-2FCF-01C4-2CD1CB37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9FE4BB-FBC8-6CF2-35BC-4B9F94EBE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7B8A85-F94A-5B53-EC63-DD312C3A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1ACC8E-4402-311C-4050-917BC72C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DEBFB2-CD12-F3AA-CD8A-98115398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84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9A35313-B78D-1DE4-3946-C4C725CB2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E9D7F4-48D4-D937-F69B-36B62E58C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1F7C72-DB92-EA70-5004-7E5D51E5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7F194C-123C-E3B4-D67D-7F9EC3B1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CDBAED-8398-FA55-5914-AE044167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36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CA3E18-EB63-5EE0-1385-787F67D0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BACEFD-2013-536A-5CD6-C53D6E61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4BD71B-9044-294D-FAA5-1A9DDC4A5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24D4DB-005E-26F2-C142-F2EFCF59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A2FFBA77-02DC-9656-B044-D8912152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308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13C04B-7E76-4C75-DAD4-2644A615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2377D5-9788-69CC-B6D6-E6FD90346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D44ADE-880D-0E80-9523-665C4250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1BB3A3-9336-4E0C-EF87-BE00F6CD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9F86DB-496D-53AE-825F-40DDF907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3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3C62D-3D12-5113-8A3E-9A02EA5B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44DFF4-0F93-9017-A1F6-32DA06BB5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0A3755-91FF-6B4B-8E3D-D56596F70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BC1EE3-553E-36A5-D3A1-1EFB20A8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F168BF-0EE8-46D6-550A-D002255D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EE77DC-CD4C-89FD-D19C-7FEBC246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37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8EA61-1A63-28A7-A9BC-BEB76F49A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BDAB48-0CE3-7156-A705-83AB0D5C0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D284628-9972-A287-73A1-80130C66B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7A08D72-3BE9-1DD0-672A-ECE7C1E78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6E40DFC-938C-AAE2-E7C7-9766939C6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3ECEF84-DE12-4A23-78C3-B6291EC1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82E3600-991F-FDE5-E37D-B94FAA34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32D1685-4455-33CA-4EB2-8E62703B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264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03ED2-A36A-1B6C-679F-3AA6FA93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CD354FB-8E01-58C3-E410-57396A36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E65E2B1-2889-B56A-96E5-9EC45BF4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735F62-7D3D-A5C1-EE94-E57AF90E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37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5001C5-90AE-7536-5A73-961C3C56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6F49A05-11CF-4D97-F664-4B773C30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9BEC2C-7B8A-9689-1A5F-964373CF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82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C61902-ABC3-35A1-7103-4010578C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EE3CC0-93A2-41F9-E653-923499974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039AD9-0DC1-50F0-A125-6FD442364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3AB916-B6B1-68B7-2614-115C311B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DD1E9D-BB23-F228-F630-C29596D3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A421B4-DB0B-8895-030F-238DD5A2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1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651E3-8251-EC4F-9AA2-06B5FD4A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C957AF0-1A33-BDE4-639C-29A4217D9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ABC376-B79E-7DDD-C11C-D232A8C97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51E94A-C349-0458-07CA-2116F87A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DB1524-ADD9-28F5-9C62-9F875D97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51C22E-7333-7056-F365-A45297A5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53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B91B539-0837-B5FD-3B72-BD87C1C53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02775E-4C55-2877-2232-E5709503F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EDCA33-DD3F-1880-F0F5-4293D5B8E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6EAB-0506-48B1-AC4F-4C2E57245A8E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EB63E2-139E-72B1-0BE4-4C08202A3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3A5173-C07E-BF30-DBFA-7F63995AD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75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40.116.245.234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5A9F42-A063-CA54-9C6A-0902C8EE4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+mn-lt"/>
              </a:rPr>
              <a:t>利用</a:t>
            </a:r>
            <a:r>
              <a:rPr lang="en-US" altLang="zh-TW" sz="4400" dirty="0">
                <a:latin typeface="+mn-lt"/>
              </a:rPr>
              <a:t>MVC</a:t>
            </a:r>
            <a:r>
              <a:rPr lang="zh-TW" altLang="en-US" sz="4400" dirty="0">
                <a:latin typeface="+mn-lt"/>
              </a:rPr>
              <a:t>架構設計</a:t>
            </a:r>
            <a:br>
              <a:rPr lang="en-US" altLang="zh-TW" sz="4400" dirty="0">
                <a:latin typeface="+mn-lt"/>
              </a:rPr>
            </a:br>
            <a:r>
              <a:rPr lang="en-US" altLang="zh-TW" sz="4400" dirty="0">
                <a:latin typeface="+mn-lt"/>
              </a:rPr>
              <a:t>Web</a:t>
            </a:r>
            <a:r>
              <a:rPr lang="zh-TW" altLang="en-US" sz="4400" dirty="0">
                <a:latin typeface="+mn-lt"/>
              </a:rPr>
              <a:t> </a:t>
            </a:r>
            <a:r>
              <a:rPr lang="en-US" altLang="zh-TW" sz="4400" dirty="0">
                <a:latin typeface="+mn-lt"/>
              </a:rPr>
              <a:t>Form</a:t>
            </a:r>
            <a:r>
              <a:rPr lang="zh-TW" altLang="en-US" sz="4400" dirty="0">
                <a:latin typeface="+mn-lt"/>
              </a:rPr>
              <a:t>小遊戲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3140B1-F2CD-892B-A470-C9453D85E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P76121364</a:t>
            </a:r>
            <a:r>
              <a:rPr lang="zh-TW" altLang="en-US" dirty="0"/>
              <a:t> 侯廷翰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5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ACB03-CFEB-0650-66AE-5AF4801B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F021D3-E419-CC0F-C1FD-46F0B6BA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hlinkClick r:id="rId2"/>
              </a:rPr>
              <a:t>http://140.116.245.234/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59E2A10-2785-89D1-E617-0A5FE6C8A3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5122"/>
          <a:stretch/>
        </p:blipFill>
        <p:spPr>
          <a:xfrm>
            <a:off x="6096000" y="1948301"/>
            <a:ext cx="4719221" cy="367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2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DDFA6BC-69A9-EA30-2BAA-C959CBEF6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寫一個網頁小遊戲並且有排行榜可以讓</a:t>
            </a:r>
            <a:r>
              <a:rPr lang="en-US" altLang="zh-TW" dirty="0"/>
              <a:t>Lab</a:t>
            </a:r>
            <a:r>
              <a:rPr lang="zh-TW" altLang="en-US" dirty="0"/>
              <a:t>同學或朋友來玩。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1951CB3-08C2-3AC6-CF05-7B2B936C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2601FD-CA3F-2B18-CA19-FFE8A2485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295" y="2767794"/>
            <a:ext cx="7155402" cy="372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6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851927C-87C6-6AAF-FCC8-7052CD9BF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6296AB-7F18-3676-A5B3-C95F35C15AFA}"/>
              </a:ext>
            </a:extLst>
          </p:cNvPr>
          <p:cNvSpPr/>
          <p:nvPr/>
        </p:nvSpPr>
        <p:spPr>
          <a:xfrm>
            <a:off x="4250452" y="2390456"/>
            <a:ext cx="2524814" cy="12887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View(</a:t>
            </a:r>
            <a:r>
              <a:rPr lang="zh-TW" altLang="en-US" sz="3200" dirty="0"/>
              <a:t>小遊戲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FE8365-EFC5-60EF-52C9-7873D3AFD659}"/>
              </a:ext>
            </a:extLst>
          </p:cNvPr>
          <p:cNvSpPr/>
          <p:nvPr/>
        </p:nvSpPr>
        <p:spPr>
          <a:xfrm>
            <a:off x="1579266" y="4378926"/>
            <a:ext cx="2270927" cy="12887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Controller</a:t>
            </a:r>
            <a:endParaRPr lang="zh-TW" altLang="en-US" sz="3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CA4088-7499-8027-275B-77FA300BA077}"/>
              </a:ext>
            </a:extLst>
          </p:cNvPr>
          <p:cNvSpPr txBox="1"/>
          <p:nvPr/>
        </p:nvSpPr>
        <p:spPr>
          <a:xfrm>
            <a:off x="6778530" y="2802983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CSS, </a:t>
            </a:r>
            <a:r>
              <a:rPr lang="en-US" altLang="zh-TW" dirty="0" err="1"/>
              <a:t>javascript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E7CFE09-8C91-BFCA-EA02-4D8B0F066057}"/>
              </a:ext>
            </a:extLst>
          </p:cNvPr>
          <p:cNvCxnSpPr>
            <a:cxnSpLocks/>
          </p:cNvCxnSpPr>
          <p:nvPr/>
        </p:nvCxnSpPr>
        <p:spPr>
          <a:xfrm flipV="1">
            <a:off x="5713910" y="1827016"/>
            <a:ext cx="0" cy="57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A1E4494-B3C7-F2AA-E066-F7A1EB292523}"/>
              </a:ext>
            </a:extLst>
          </p:cNvPr>
          <p:cNvSpPr txBox="1"/>
          <p:nvPr/>
        </p:nvSpPr>
        <p:spPr>
          <a:xfrm>
            <a:off x="5075238" y="1312356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User</a:t>
            </a:r>
            <a:endParaRPr lang="zh-TW" altLang="en-US" sz="24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FB58830-56F8-1885-AEA3-33F562D39A83}"/>
              </a:ext>
            </a:extLst>
          </p:cNvPr>
          <p:cNvCxnSpPr/>
          <p:nvPr/>
        </p:nvCxnSpPr>
        <p:spPr>
          <a:xfrm>
            <a:off x="5331872" y="1818752"/>
            <a:ext cx="0" cy="57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154DFF8-8978-D44A-4FA5-A41499E3293B}"/>
              </a:ext>
            </a:extLst>
          </p:cNvPr>
          <p:cNvSpPr txBox="1"/>
          <p:nvPr/>
        </p:nvSpPr>
        <p:spPr>
          <a:xfrm>
            <a:off x="4610508" y="19282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遊玩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028E029-861A-1E87-266C-7CBB544DC807}"/>
              </a:ext>
            </a:extLst>
          </p:cNvPr>
          <p:cNvSpPr/>
          <p:nvPr/>
        </p:nvSpPr>
        <p:spPr>
          <a:xfrm>
            <a:off x="7055617" y="4378924"/>
            <a:ext cx="2270927" cy="12887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Model</a:t>
            </a:r>
            <a:endParaRPr lang="zh-TW" altLang="en-US" sz="32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1F503A1-128B-63AB-1BB9-DA34369C8C61}"/>
              </a:ext>
            </a:extLst>
          </p:cNvPr>
          <p:cNvCxnSpPr>
            <a:cxnSpLocks/>
          </p:cNvCxnSpPr>
          <p:nvPr/>
        </p:nvCxnSpPr>
        <p:spPr>
          <a:xfrm>
            <a:off x="9326544" y="5023274"/>
            <a:ext cx="1033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柱形 23">
            <a:extLst>
              <a:ext uri="{FF2B5EF4-FFF2-40B4-BE49-F238E27FC236}">
                <a16:creationId xmlns:a16="http://schemas.microsoft.com/office/drawing/2014/main" id="{8E851C99-1D40-92AD-D2E5-445D9EA5F10C}"/>
              </a:ext>
            </a:extLst>
          </p:cNvPr>
          <p:cNvSpPr/>
          <p:nvPr/>
        </p:nvSpPr>
        <p:spPr>
          <a:xfrm>
            <a:off x="10542396" y="4314866"/>
            <a:ext cx="1379974" cy="141681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Database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ECCAD83-0E17-4261-1347-89192BB5A19D}"/>
              </a:ext>
            </a:extLst>
          </p:cNvPr>
          <p:cNvCxnSpPr>
            <a:cxnSpLocks/>
          </p:cNvCxnSpPr>
          <p:nvPr/>
        </p:nvCxnSpPr>
        <p:spPr>
          <a:xfrm flipH="1">
            <a:off x="2917303" y="2904381"/>
            <a:ext cx="1406768" cy="1427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B276663-7D07-F25C-D32E-F771FB9EEB14}"/>
              </a:ext>
            </a:extLst>
          </p:cNvPr>
          <p:cNvCxnSpPr>
            <a:cxnSpLocks/>
          </p:cNvCxnSpPr>
          <p:nvPr/>
        </p:nvCxnSpPr>
        <p:spPr>
          <a:xfrm>
            <a:off x="4099727" y="4940352"/>
            <a:ext cx="2826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B10D5DD-7231-24FE-505F-F99F6AF249CC}"/>
              </a:ext>
            </a:extLst>
          </p:cNvPr>
          <p:cNvSpPr txBox="1"/>
          <p:nvPr/>
        </p:nvSpPr>
        <p:spPr>
          <a:xfrm>
            <a:off x="2364066" y="579569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C#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FB5DF8E-77BC-B62E-0613-0259BA9A293C}"/>
              </a:ext>
            </a:extLst>
          </p:cNvPr>
          <p:cNvSpPr txBox="1"/>
          <p:nvPr/>
        </p:nvSpPr>
        <p:spPr>
          <a:xfrm>
            <a:off x="7894220" y="57956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SQL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D9DB0F9-C294-2BB3-30AA-D91BB74FA822}"/>
              </a:ext>
            </a:extLst>
          </p:cNvPr>
          <p:cNvSpPr txBox="1"/>
          <p:nvPr/>
        </p:nvSpPr>
        <p:spPr>
          <a:xfrm>
            <a:off x="4395354" y="4537515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刪除 或 插入 或 搜尋</a:t>
            </a: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BC6197C-34E4-CB79-3425-86E6EB1DD8C6}"/>
              </a:ext>
            </a:extLst>
          </p:cNvPr>
          <p:cNvCxnSpPr>
            <a:cxnSpLocks/>
          </p:cNvCxnSpPr>
          <p:nvPr/>
        </p:nvCxnSpPr>
        <p:spPr>
          <a:xfrm flipH="1">
            <a:off x="4099727" y="5242672"/>
            <a:ext cx="2826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67349A6-DE91-E4BA-7482-F1EBCA09924C}"/>
              </a:ext>
            </a:extLst>
          </p:cNvPr>
          <p:cNvSpPr txBox="1"/>
          <p:nvPr/>
        </p:nvSpPr>
        <p:spPr>
          <a:xfrm>
            <a:off x="4858907" y="54829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查看數據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365ADC6-2200-E4B9-D66C-2E9817974223}"/>
              </a:ext>
            </a:extLst>
          </p:cNvPr>
          <p:cNvSpPr txBox="1"/>
          <p:nvPr/>
        </p:nvSpPr>
        <p:spPr>
          <a:xfrm>
            <a:off x="5838541" y="19282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查看排行榜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78E64930-34D4-462D-FDEE-D864D15B31FF}"/>
              </a:ext>
            </a:extLst>
          </p:cNvPr>
          <p:cNvSpPr txBox="1"/>
          <p:nvPr/>
        </p:nvSpPr>
        <p:spPr>
          <a:xfrm>
            <a:off x="3029880" y="36185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遊戲數據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E3DEA2BB-2253-75E1-C3A4-1C8E5C638D89}"/>
              </a:ext>
            </a:extLst>
          </p:cNvPr>
          <p:cNvCxnSpPr>
            <a:cxnSpLocks/>
          </p:cNvCxnSpPr>
          <p:nvPr/>
        </p:nvCxnSpPr>
        <p:spPr>
          <a:xfrm flipV="1">
            <a:off x="3217145" y="3368040"/>
            <a:ext cx="973855" cy="101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71C87B56-27F1-082A-ABE5-87F5F3CA1E59}"/>
              </a:ext>
            </a:extLst>
          </p:cNvPr>
          <p:cNvCxnSpPr>
            <a:cxnSpLocks/>
          </p:cNvCxnSpPr>
          <p:nvPr/>
        </p:nvCxnSpPr>
        <p:spPr>
          <a:xfrm flipH="1">
            <a:off x="4333838" y="1385898"/>
            <a:ext cx="7627" cy="97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1B4690F-C8C5-9849-EFB6-27177D9A0170}"/>
              </a:ext>
            </a:extLst>
          </p:cNvPr>
          <p:cNvSpPr txBox="1"/>
          <p:nvPr/>
        </p:nvSpPr>
        <p:spPr>
          <a:xfrm>
            <a:off x="3779840" y="8858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管理員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69F31E5-E1C9-4ECA-AC05-432F40237D18}"/>
              </a:ext>
            </a:extLst>
          </p:cNvPr>
          <p:cNvSpPr txBox="1"/>
          <p:nvPr/>
        </p:nvSpPr>
        <p:spPr>
          <a:xfrm>
            <a:off x="3227473" y="16678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刪除指令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D6DEC3D2-F466-7BF3-33A2-490FB08C2838}"/>
              </a:ext>
            </a:extLst>
          </p:cNvPr>
          <p:cNvSpPr txBox="1"/>
          <p:nvPr/>
        </p:nvSpPr>
        <p:spPr>
          <a:xfrm>
            <a:off x="3029880" y="30903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2525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3CDB6A8-E0B1-FFB4-334F-E75C28F3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B6E2002-37AF-6F96-E967-8B0996BFA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5122"/>
          <a:stretch/>
        </p:blipFill>
        <p:spPr>
          <a:xfrm>
            <a:off x="438704" y="2116977"/>
            <a:ext cx="4719221" cy="3679857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89E7807-F4E7-2726-F039-1A295A5118FA}"/>
              </a:ext>
            </a:extLst>
          </p:cNvPr>
          <p:cNvCxnSpPr/>
          <p:nvPr/>
        </p:nvCxnSpPr>
        <p:spPr>
          <a:xfrm>
            <a:off x="2929631" y="3577701"/>
            <a:ext cx="3166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B7DC187-905A-CD68-5C80-573DA64D6B1C}"/>
              </a:ext>
            </a:extLst>
          </p:cNvPr>
          <p:cNvCxnSpPr>
            <a:cxnSpLocks/>
          </p:cNvCxnSpPr>
          <p:nvPr/>
        </p:nvCxnSpPr>
        <p:spPr>
          <a:xfrm>
            <a:off x="2929631" y="3956905"/>
            <a:ext cx="4634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D625D6E-64CE-84C9-95A6-EFB844D9A9B4}"/>
              </a:ext>
            </a:extLst>
          </p:cNvPr>
          <p:cNvCxnSpPr/>
          <p:nvPr/>
        </p:nvCxnSpPr>
        <p:spPr>
          <a:xfrm>
            <a:off x="2929631" y="4360416"/>
            <a:ext cx="3166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95CE2608-187E-C08E-5896-8F39C139B06A}"/>
              </a:ext>
            </a:extLst>
          </p:cNvPr>
          <p:cNvSpPr txBox="1"/>
          <p:nvPr/>
        </p:nvSpPr>
        <p:spPr>
          <a:xfrm>
            <a:off x="6258757" y="33930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開始遊戲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C3549B6-C443-3591-C5BC-80062CA77EDD}"/>
              </a:ext>
            </a:extLst>
          </p:cNvPr>
          <p:cNvSpPr txBox="1"/>
          <p:nvPr/>
        </p:nvSpPr>
        <p:spPr>
          <a:xfrm>
            <a:off x="7723573" y="37783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查看排行榜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F876F22-B677-856C-A21A-B0EE480ACBB5}"/>
              </a:ext>
            </a:extLst>
          </p:cNvPr>
          <p:cNvSpPr txBox="1"/>
          <p:nvPr/>
        </p:nvSpPr>
        <p:spPr>
          <a:xfrm>
            <a:off x="6258757" y="4204727"/>
            <a:ext cx="2041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查看說明</a:t>
            </a:r>
          </a:p>
        </p:txBody>
      </p:sp>
    </p:spTree>
    <p:extLst>
      <p:ext uri="{BB962C8B-B14F-4D97-AF65-F5344CB8AC3E}">
        <p14:creationId xmlns:p14="http://schemas.microsoft.com/office/powerpoint/2010/main" val="116151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27E7E9C2-BC1A-2280-1E0D-43A546D39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702" y="1112192"/>
            <a:ext cx="11215980" cy="5007254"/>
          </a:xfrm>
        </p:spPr>
      </p:pic>
    </p:spTree>
    <p:extLst>
      <p:ext uri="{BB962C8B-B14F-4D97-AF65-F5344CB8AC3E}">
        <p14:creationId xmlns:p14="http://schemas.microsoft.com/office/powerpoint/2010/main" val="390196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1C84FA6-B427-C833-BB75-F82B2FC2A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限制</a:t>
            </a:r>
            <a:endParaRPr lang="en-US" altLang="zh-TW" dirty="0"/>
          </a:p>
          <a:p>
            <a:endParaRPr lang="en-US" altLang="zh-TW" dirty="0"/>
          </a:p>
          <a:p>
            <a:pPr lvl="1"/>
            <a:r>
              <a:rPr lang="zh-TW" altLang="en-US" dirty="0"/>
              <a:t>遊戲</a:t>
            </a:r>
            <a:r>
              <a:rPr lang="en-US" altLang="zh-TW" dirty="0"/>
              <a:t>1</a:t>
            </a:r>
            <a:r>
              <a:rPr lang="zh-TW" altLang="en-US" dirty="0"/>
              <a:t>只能使用鍵盤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手機的屏幕寬度比較小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26F4DDA-08D5-7E62-1929-FAAA0DC8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手機版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CD84A72-AE4E-8BC7-BB67-DD33858BC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145" y="4167884"/>
            <a:ext cx="4069486" cy="232499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81314AC-69D2-C39C-29BB-501849676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205" y="1010150"/>
            <a:ext cx="4146426" cy="261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85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E0C8377-FFB4-78D7-21FE-490CD72DE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限制</a:t>
            </a:r>
            <a:endParaRPr lang="en-US" altLang="zh-TW" dirty="0"/>
          </a:p>
          <a:p>
            <a:endParaRPr lang="en-US" altLang="zh-TW" dirty="0"/>
          </a:p>
          <a:p>
            <a:pPr lvl="1"/>
            <a:r>
              <a:rPr lang="zh-TW" altLang="en-US" dirty="0"/>
              <a:t>遊戲</a:t>
            </a:r>
            <a:r>
              <a:rPr lang="en-US" altLang="zh-TW" dirty="0"/>
              <a:t>1</a:t>
            </a:r>
            <a:r>
              <a:rPr lang="zh-TW" altLang="en-US" dirty="0"/>
              <a:t>只能使用鍵盤→ 在手機版移除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手機的屏幕寬度比較小</a:t>
            </a:r>
            <a:endParaRPr lang="en-US" altLang="zh-TW" dirty="0"/>
          </a:p>
          <a:p>
            <a:pPr marL="914400" lvl="2" indent="0">
              <a:buNone/>
            </a:pPr>
            <a:r>
              <a:rPr lang="zh-TW" altLang="en-US" dirty="0"/>
              <a:t>→調整</a:t>
            </a:r>
            <a:r>
              <a:rPr lang="en-US" altLang="zh-TW" dirty="0"/>
              <a:t>UI</a:t>
            </a:r>
          </a:p>
          <a:p>
            <a:pPr lvl="3"/>
            <a:r>
              <a:rPr lang="zh-TW" altLang="en-US" dirty="0"/>
              <a:t>按鈕調整置中</a:t>
            </a:r>
            <a:endParaRPr lang="en-US" altLang="zh-TW" dirty="0"/>
          </a:p>
          <a:p>
            <a:pPr lvl="3"/>
            <a:r>
              <a:rPr lang="zh-TW" altLang="en-US" dirty="0"/>
              <a:t>排行榜調整成由上置下顯示</a:t>
            </a:r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BA7C821-3C98-B6E7-6A55-E7384001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手機版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39CC2D-B643-7139-5A14-71FC298F5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145" y="4167884"/>
            <a:ext cx="4069486" cy="232499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6D50D2F-7399-F385-05F3-0B6AECEA6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205" y="1010150"/>
            <a:ext cx="4146426" cy="261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8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EBBBF3B-A436-50A3-CC47-5D5DF4E3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</a:t>
            </a:r>
            <a:r>
              <a:rPr lang="en-US" altLang="zh-TW" dirty="0"/>
              <a:t>-</a:t>
            </a:r>
            <a:r>
              <a:rPr lang="zh-TW" altLang="en-US" dirty="0"/>
              <a:t>手機板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4282AB2-546A-8C4F-316D-DE40BA45E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7778"/>
            <a:ext cx="2067930" cy="4472144"/>
          </a:xfrm>
          <a:prstGeom prst="rect">
            <a:avLst/>
          </a:prstGeom>
        </p:spPr>
      </p:pic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D99E3F3-D06D-FD44-FD52-3FD53A878591}"/>
              </a:ext>
            </a:extLst>
          </p:cNvPr>
          <p:cNvCxnSpPr>
            <a:cxnSpLocks/>
          </p:cNvCxnSpPr>
          <p:nvPr/>
        </p:nvCxnSpPr>
        <p:spPr>
          <a:xfrm>
            <a:off x="5619564" y="1690688"/>
            <a:ext cx="0" cy="4685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185C25A-2647-33E7-D9C3-28DF6C6B73EF}"/>
              </a:ext>
            </a:extLst>
          </p:cNvPr>
          <p:cNvSpPr txBox="1"/>
          <p:nvPr/>
        </p:nvSpPr>
        <p:spPr>
          <a:xfrm>
            <a:off x="3391271" y="1970239"/>
            <a:ext cx="193193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Default page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移除遊戲</a:t>
            </a:r>
            <a:r>
              <a:rPr lang="en-US" altLang="zh-TW" dirty="0"/>
              <a:t>1</a:t>
            </a:r>
          </a:p>
          <a:p>
            <a:endParaRPr lang="en-US" altLang="zh-TW" dirty="0"/>
          </a:p>
          <a:p>
            <a:r>
              <a:rPr lang="zh-TW" altLang="en-US" dirty="0"/>
              <a:t>調整</a:t>
            </a:r>
            <a:r>
              <a:rPr lang="en-US" altLang="zh-TW" dirty="0"/>
              <a:t>UI</a:t>
            </a:r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4CD45D3F-7422-E6BF-1CFA-8397297CD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69" y="1757778"/>
            <a:ext cx="2067930" cy="4472144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5FD192CC-62EA-1879-6D75-190EE680AE0D}"/>
              </a:ext>
            </a:extLst>
          </p:cNvPr>
          <p:cNvSpPr txBox="1"/>
          <p:nvPr/>
        </p:nvSpPr>
        <p:spPr>
          <a:xfrm>
            <a:off x="9138604" y="1970239"/>
            <a:ext cx="208743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Ranking page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調整</a:t>
            </a:r>
            <a:r>
              <a:rPr lang="en-US" altLang="zh-TW" dirty="0"/>
              <a:t>UI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1515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142</Words>
  <Application>Microsoft Office PowerPoint</Application>
  <PresentationFormat>寬螢幕</PresentationFormat>
  <Paragraphs>57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1" baseType="lpstr">
      <vt:lpstr>Arial</vt:lpstr>
      <vt:lpstr>Office 佈景主題</vt:lpstr>
      <vt:lpstr>利用MVC架構設計 Web Form小遊戲</vt:lpstr>
      <vt:lpstr>Demo</vt:lpstr>
      <vt:lpstr>動機</vt:lpstr>
      <vt:lpstr>架構</vt:lpstr>
      <vt:lpstr>成果</vt:lpstr>
      <vt:lpstr>PowerPoint 簡報</vt:lpstr>
      <vt:lpstr>手機版</vt:lpstr>
      <vt:lpstr>手機版</vt:lpstr>
      <vt:lpstr>成果-手機板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廷翰 侯</dc:creator>
  <cp:lastModifiedBy>廷翰 侯</cp:lastModifiedBy>
  <cp:revision>25</cp:revision>
  <dcterms:created xsi:type="dcterms:W3CDTF">2024-12-21T08:06:18Z</dcterms:created>
  <dcterms:modified xsi:type="dcterms:W3CDTF">2024-12-30T07:50:29Z</dcterms:modified>
</cp:coreProperties>
</file>