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Web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Form</a:t>
            </a:r>
            <a:r>
              <a:rPr lang="zh-TW" altLang="en-US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http://111.185.252.106:8080/default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610508" y="4571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84074" y="3707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157693" y="3131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E7E9C2-BC1A-2280-1E0D-43A546D3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2" y="1112192"/>
            <a:ext cx="11215980" cy="500725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Arial</vt:lpstr>
      <vt:lpstr>Office 佈景主題</vt:lpstr>
      <vt:lpstr>Web Form小遊戲</vt:lpstr>
      <vt:lpstr>Demo</vt:lpstr>
      <vt:lpstr>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10</cp:revision>
  <dcterms:created xsi:type="dcterms:W3CDTF">2024-12-21T08:06:18Z</dcterms:created>
  <dcterms:modified xsi:type="dcterms:W3CDTF">2024-12-22T05:57:35Z</dcterms:modified>
</cp:coreProperties>
</file>