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53D0C-4242-4DE1-87BA-C0194DD49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42EB36-56BD-DDDA-82F3-D40DBF2A5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EFAE6A-87A5-47FC-91BD-D16EFFC9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F4A4A3-0E0E-5B9B-3BF0-E4429AF6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0B04B7-8787-0B3F-5B6C-CCCEB26A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91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E217C-D240-2FCF-01C4-2CD1CB37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9FE4BB-FBC8-6CF2-35BC-4B9F94EBE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7B8A85-F94A-5B53-EC63-DD312C3A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1ACC8E-4402-311C-4050-917BC72C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DEBFB2-CD12-F3AA-CD8A-98115398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84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A35313-B78D-1DE4-3946-C4C725CB2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E9D7F4-48D4-D937-F69B-36B62E58C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1F7C72-DB92-EA70-5004-7E5D51E5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7F194C-123C-E3B4-D67D-7F9EC3B1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CDBAED-8398-FA55-5914-AE044167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36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CA3E18-EB63-5EE0-1385-787F67D0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BACEFD-2013-536A-5CD6-C53D6E61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4BD71B-9044-294D-FAA5-1A9DDC4A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24D4DB-005E-26F2-C142-F2EFCF59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A2FFBA77-02DC-9656-B044-D8912152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308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13C04B-7E76-4C75-DAD4-2644A615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2377D5-9788-69CC-B6D6-E6FD90346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D44ADE-880D-0E80-9523-665C425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1BB3A3-9336-4E0C-EF87-BE00F6CD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9F86DB-496D-53AE-825F-40DDF907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3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3C62D-3D12-5113-8A3E-9A02EA5B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44DFF4-0F93-9017-A1F6-32DA06BB5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0A3755-91FF-6B4B-8E3D-D56596F70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BC1EE3-553E-36A5-D3A1-1EFB20A8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F168BF-0EE8-46D6-550A-D002255D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EE77DC-CD4C-89FD-D19C-7FEBC246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37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8EA61-1A63-28A7-A9BC-BEB76F49A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BDAB48-0CE3-7156-A705-83AB0D5C0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284628-9972-A287-73A1-80130C66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7A08D72-3BE9-1DD0-672A-ECE7C1E78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6E40DFC-938C-AAE2-E7C7-9766939C6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ECEF84-DE12-4A23-78C3-B6291EC1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2E3600-991F-FDE5-E37D-B94FAA34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32D1685-4455-33CA-4EB2-8E62703B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26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03ED2-A36A-1B6C-679F-3AA6FA93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D354FB-8E01-58C3-E410-57396A36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E65E2B1-2889-B56A-96E5-9EC45BF4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735F62-7D3D-A5C1-EE94-E57AF90E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37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5001C5-90AE-7536-5A73-961C3C56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F49A05-11CF-4D97-F664-4B773C30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9BEC2C-7B8A-9689-1A5F-964373CF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82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C61902-ABC3-35A1-7103-4010578C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EE3CC0-93A2-41F9-E653-923499974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039AD9-0DC1-50F0-A125-6FD442364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3AB916-B6B1-68B7-2614-115C311B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DD1E9D-BB23-F228-F630-C29596D3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A421B4-DB0B-8895-030F-238DD5A2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1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651E3-8251-EC4F-9AA2-06B5FD4A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C957AF0-1A33-BDE4-639C-29A4217D9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ABC376-B79E-7DDD-C11C-D232A8C97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51E94A-C349-0458-07CA-2116F87A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DB1524-ADD9-28F5-9C62-9F875D97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51C22E-7333-7056-F365-A45297A5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53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B91B539-0837-B5FD-3B72-BD87C1C5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02775E-4C55-2877-2232-E5709503F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EDCA33-DD3F-1880-F0F5-4293D5B8E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6EAB-0506-48B1-AC4F-4C2E57245A8E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EB63E2-139E-72B1-0BE4-4C08202A3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3A5173-C07E-BF30-DBFA-7F63995AD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75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A9F42-A063-CA54-9C6A-0902C8EE4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Web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Form</a:t>
            </a:r>
            <a:r>
              <a:rPr lang="zh-TW" altLang="en-US" dirty="0">
                <a:latin typeface="+mn-lt"/>
              </a:rPr>
              <a:t>小遊戲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3140B1-F2CD-892B-A470-C9453D85E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P76121364</a:t>
            </a:r>
            <a:r>
              <a:rPr lang="zh-TW" altLang="en-US" dirty="0"/>
              <a:t> 侯廷翰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5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ACB03-CFEB-0650-66AE-5AF4801B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F021D3-E419-CC0F-C1FD-46F0B6BA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http://111.185.252.106:8080/default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582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851927C-87C6-6AAF-FCC8-7052CD9B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6296AB-7F18-3676-A5B3-C95F35C15AFA}"/>
              </a:ext>
            </a:extLst>
          </p:cNvPr>
          <p:cNvSpPr/>
          <p:nvPr/>
        </p:nvSpPr>
        <p:spPr>
          <a:xfrm>
            <a:off x="4250452" y="2390456"/>
            <a:ext cx="2524814" cy="12887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View(</a:t>
            </a:r>
            <a:r>
              <a:rPr lang="zh-TW" altLang="en-US" sz="3200" dirty="0"/>
              <a:t>小遊戲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FE8365-EFC5-60EF-52C9-7873D3AFD659}"/>
              </a:ext>
            </a:extLst>
          </p:cNvPr>
          <p:cNvSpPr/>
          <p:nvPr/>
        </p:nvSpPr>
        <p:spPr>
          <a:xfrm>
            <a:off x="1579266" y="4378926"/>
            <a:ext cx="2270927" cy="12887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Controller</a:t>
            </a:r>
            <a:endParaRPr lang="zh-TW" altLang="en-US" sz="3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CA4088-7499-8027-275B-77FA300BA077}"/>
              </a:ext>
            </a:extLst>
          </p:cNvPr>
          <p:cNvSpPr txBox="1"/>
          <p:nvPr/>
        </p:nvSpPr>
        <p:spPr>
          <a:xfrm>
            <a:off x="6778530" y="280298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CSS, </a:t>
            </a:r>
            <a:r>
              <a:rPr lang="en-US" altLang="zh-TW" dirty="0" err="1"/>
              <a:t>javascript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E7CFE09-8C91-BFCA-EA02-4D8B0F066057}"/>
              </a:ext>
            </a:extLst>
          </p:cNvPr>
          <p:cNvCxnSpPr>
            <a:cxnSpLocks/>
          </p:cNvCxnSpPr>
          <p:nvPr/>
        </p:nvCxnSpPr>
        <p:spPr>
          <a:xfrm flipV="1">
            <a:off x="5713910" y="1827016"/>
            <a:ext cx="0" cy="5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A1E4494-B3C7-F2AA-E066-F7A1EB292523}"/>
              </a:ext>
            </a:extLst>
          </p:cNvPr>
          <p:cNvSpPr txBox="1"/>
          <p:nvPr/>
        </p:nvSpPr>
        <p:spPr>
          <a:xfrm>
            <a:off x="5075238" y="1312356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User</a:t>
            </a:r>
            <a:endParaRPr lang="zh-TW" altLang="en-US" sz="24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FB58830-56F8-1885-AEA3-33F562D39A83}"/>
              </a:ext>
            </a:extLst>
          </p:cNvPr>
          <p:cNvCxnSpPr/>
          <p:nvPr/>
        </p:nvCxnSpPr>
        <p:spPr>
          <a:xfrm>
            <a:off x="5331872" y="1818752"/>
            <a:ext cx="0" cy="5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154DFF8-8978-D44A-4FA5-A41499E3293B}"/>
              </a:ext>
            </a:extLst>
          </p:cNvPr>
          <p:cNvSpPr txBox="1"/>
          <p:nvPr/>
        </p:nvSpPr>
        <p:spPr>
          <a:xfrm>
            <a:off x="4610508" y="19282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遊玩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028E029-861A-1E87-266C-7CBB544DC807}"/>
              </a:ext>
            </a:extLst>
          </p:cNvPr>
          <p:cNvSpPr/>
          <p:nvPr/>
        </p:nvSpPr>
        <p:spPr>
          <a:xfrm>
            <a:off x="7055617" y="4378924"/>
            <a:ext cx="2270927" cy="12887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Model</a:t>
            </a:r>
            <a:endParaRPr lang="zh-TW" altLang="en-US" sz="32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1F503A1-128B-63AB-1BB9-DA34369C8C61}"/>
              </a:ext>
            </a:extLst>
          </p:cNvPr>
          <p:cNvCxnSpPr>
            <a:cxnSpLocks/>
          </p:cNvCxnSpPr>
          <p:nvPr/>
        </p:nvCxnSpPr>
        <p:spPr>
          <a:xfrm>
            <a:off x="9326544" y="5023274"/>
            <a:ext cx="1033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柱形 23">
            <a:extLst>
              <a:ext uri="{FF2B5EF4-FFF2-40B4-BE49-F238E27FC236}">
                <a16:creationId xmlns:a16="http://schemas.microsoft.com/office/drawing/2014/main" id="{8E851C99-1D40-92AD-D2E5-445D9EA5F10C}"/>
              </a:ext>
            </a:extLst>
          </p:cNvPr>
          <p:cNvSpPr/>
          <p:nvPr/>
        </p:nvSpPr>
        <p:spPr>
          <a:xfrm>
            <a:off x="10542396" y="4314866"/>
            <a:ext cx="1379974" cy="141681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Database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ECCAD83-0E17-4261-1347-89192BB5A19D}"/>
              </a:ext>
            </a:extLst>
          </p:cNvPr>
          <p:cNvCxnSpPr>
            <a:cxnSpLocks/>
          </p:cNvCxnSpPr>
          <p:nvPr/>
        </p:nvCxnSpPr>
        <p:spPr>
          <a:xfrm flipH="1">
            <a:off x="2917303" y="2904381"/>
            <a:ext cx="1406768" cy="1427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B276663-7D07-F25C-D32E-F771FB9EEB14}"/>
              </a:ext>
            </a:extLst>
          </p:cNvPr>
          <p:cNvCxnSpPr>
            <a:cxnSpLocks/>
          </p:cNvCxnSpPr>
          <p:nvPr/>
        </p:nvCxnSpPr>
        <p:spPr>
          <a:xfrm>
            <a:off x="4099727" y="4940352"/>
            <a:ext cx="282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B10D5DD-7231-24FE-505F-F99F6AF249CC}"/>
              </a:ext>
            </a:extLst>
          </p:cNvPr>
          <p:cNvSpPr txBox="1"/>
          <p:nvPr/>
        </p:nvSpPr>
        <p:spPr>
          <a:xfrm>
            <a:off x="2364066" y="579569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C#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FB5DF8E-77BC-B62E-0613-0259BA9A293C}"/>
              </a:ext>
            </a:extLst>
          </p:cNvPr>
          <p:cNvSpPr txBox="1"/>
          <p:nvPr/>
        </p:nvSpPr>
        <p:spPr>
          <a:xfrm>
            <a:off x="7894220" y="5795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SQL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D9DB0F9-C294-2BB3-30AA-D91BB74FA822}"/>
              </a:ext>
            </a:extLst>
          </p:cNvPr>
          <p:cNvSpPr txBox="1"/>
          <p:nvPr/>
        </p:nvSpPr>
        <p:spPr>
          <a:xfrm>
            <a:off x="4610508" y="45710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刪除 或 插入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BC6197C-34E4-CB79-3425-86E6EB1DD8C6}"/>
              </a:ext>
            </a:extLst>
          </p:cNvPr>
          <p:cNvCxnSpPr>
            <a:cxnSpLocks/>
          </p:cNvCxnSpPr>
          <p:nvPr/>
        </p:nvCxnSpPr>
        <p:spPr>
          <a:xfrm flipH="1">
            <a:off x="4099727" y="5242672"/>
            <a:ext cx="282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67349A6-DE91-E4BA-7482-F1EBCA09924C}"/>
              </a:ext>
            </a:extLst>
          </p:cNvPr>
          <p:cNvSpPr txBox="1"/>
          <p:nvPr/>
        </p:nvSpPr>
        <p:spPr>
          <a:xfrm>
            <a:off x="4858907" y="54829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查看數據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365ADC6-2200-E4B9-D66C-2E9817974223}"/>
              </a:ext>
            </a:extLst>
          </p:cNvPr>
          <p:cNvSpPr txBox="1"/>
          <p:nvPr/>
        </p:nvSpPr>
        <p:spPr>
          <a:xfrm>
            <a:off x="5838541" y="19282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查看排行榜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8E64930-34D4-462D-FDEE-D864D15B31FF}"/>
              </a:ext>
            </a:extLst>
          </p:cNvPr>
          <p:cNvSpPr txBox="1"/>
          <p:nvPr/>
        </p:nvSpPr>
        <p:spPr>
          <a:xfrm>
            <a:off x="3084074" y="3707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遊戲數據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E3DEA2BB-2253-75E1-C3A4-1C8E5C638D89}"/>
              </a:ext>
            </a:extLst>
          </p:cNvPr>
          <p:cNvCxnSpPr>
            <a:cxnSpLocks/>
          </p:cNvCxnSpPr>
          <p:nvPr/>
        </p:nvCxnSpPr>
        <p:spPr>
          <a:xfrm flipV="1">
            <a:off x="3217145" y="3368040"/>
            <a:ext cx="973855" cy="101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71C87B56-27F1-082A-ABE5-87F5F3CA1E59}"/>
              </a:ext>
            </a:extLst>
          </p:cNvPr>
          <p:cNvCxnSpPr>
            <a:cxnSpLocks/>
          </p:cNvCxnSpPr>
          <p:nvPr/>
        </p:nvCxnSpPr>
        <p:spPr>
          <a:xfrm flipH="1">
            <a:off x="4333838" y="1385898"/>
            <a:ext cx="7627" cy="97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1B4690F-C8C5-9849-EFB6-27177D9A0170}"/>
              </a:ext>
            </a:extLst>
          </p:cNvPr>
          <p:cNvSpPr txBox="1"/>
          <p:nvPr/>
        </p:nvSpPr>
        <p:spPr>
          <a:xfrm>
            <a:off x="3779840" y="88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管理員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69F31E5-E1C9-4ECA-AC05-432F40237D18}"/>
              </a:ext>
            </a:extLst>
          </p:cNvPr>
          <p:cNvSpPr txBox="1"/>
          <p:nvPr/>
        </p:nvSpPr>
        <p:spPr>
          <a:xfrm>
            <a:off x="3227473" y="1667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刪除指令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D6DEC3D2-F466-7BF3-33A2-490FB08C2838}"/>
              </a:ext>
            </a:extLst>
          </p:cNvPr>
          <p:cNvSpPr txBox="1"/>
          <p:nvPr/>
        </p:nvSpPr>
        <p:spPr>
          <a:xfrm>
            <a:off x="3157693" y="31315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525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64C3743-FDBE-E16D-715A-08D11BBEF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495" y="841777"/>
            <a:ext cx="11346871" cy="5165484"/>
          </a:xfrm>
        </p:spPr>
      </p:pic>
    </p:spTree>
    <p:extLst>
      <p:ext uri="{BB962C8B-B14F-4D97-AF65-F5344CB8AC3E}">
        <p14:creationId xmlns:p14="http://schemas.microsoft.com/office/powerpoint/2010/main" val="390196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44</Words>
  <Application>Microsoft Office PowerPoint</Application>
  <PresentationFormat>寬螢幕</PresentationFormat>
  <Paragraphs>21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Arial</vt:lpstr>
      <vt:lpstr>Office 佈景主題</vt:lpstr>
      <vt:lpstr>Web Form小遊戲</vt:lpstr>
      <vt:lpstr>Demo</vt:lpstr>
      <vt:lpstr>架構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廷翰 侯</dc:creator>
  <cp:lastModifiedBy>廷翰 侯</cp:lastModifiedBy>
  <cp:revision>9</cp:revision>
  <dcterms:created xsi:type="dcterms:W3CDTF">2024-12-21T08:06:18Z</dcterms:created>
  <dcterms:modified xsi:type="dcterms:W3CDTF">2024-12-21T08:28:07Z</dcterms:modified>
</cp:coreProperties>
</file>