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FF65-C36E-4A4B-ACD9-827C54AD310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A1CC-31F5-44A9-89AB-2870A7546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1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E943D-BE86-4E62-ABE3-621E2263CD3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15C33-F5DD-46E1-BF69-B987D075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92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2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43E0-3014-4A2A-B322-113243E6259F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F1-CF54-4295-90B1-7499FB4FBF33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B6B0-02CE-4671-ADC3-887D2175E6D2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4AF0-F4C6-4188-898C-8A4DB5EDF118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14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05DF-23DE-45E7-AF96-6A13C728E1CA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3C3-C2E0-4602-AE3C-970A077A8EEA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56B7-14C4-431E-88DC-5C9BF40EE8AE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F12-C1A9-4681-8D69-990B2CC25DA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1A9F-7B28-4D9F-96D7-F9F32E968DEE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2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96A9-D33F-43AB-A70B-30AEE6A95CB2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8CE8-26B9-47DB-BC02-472B8B4707FE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9CD-FA62-4369-AC6C-B1A618462FBB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0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C23C-1050-47B7-949B-1E40AD2E955A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D1E7-BC95-459D-A121-37E929F74C8C}" type="datetime1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A9D0-341E-43FF-B1B6-87ACE9BB6178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B620-6FC2-4FBF-91E7-CCCB5C2D38D9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54CD-377A-43AE-AFE4-E1104CEE158A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F30B-B5EB-44C2-9F75-C91C04711EE5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B73199-55F3-4085-BEC3-C3534E04A1C7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5250-E0AA-4186-BC8A-F441B7B7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2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GPIO controller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98" y="2250626"/>
            <a:ext cx="5424855" cy="3721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irq_chip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45" y="1051739"/>
            <a:ext cx="6186616" cy="58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73" y="1835622"/>
            <a:ext cx="5788454" cy="43413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GPIO in Linux kernel: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driver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 driver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 driver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gpio_chip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irq_chip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to implement: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gpiochip_add_data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gpiochip_irqchip_add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gpiochip_set_chained_irqchip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gpiochip_remove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232398"/>
            <a:ext cx="3344139" cy="32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for watching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12629"/>
            <a:ext cx="8572500" cy="3829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GPIO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user space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kernel space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GPIO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What's GPIO?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 of GPIO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AM3358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3" y="1576923"/>
            <a:ext cx="6373368" cy="51039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75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user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540476"/>
            <a:ext cx="8946541" cy="4707923"/>
          </a:xfr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abstract hardware, user can disregard how hardware actually be controlled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sysfs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controller driver 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devfs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protocol driver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03" y="3894437"/>
            <a:ext cx="8319937" cy="15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kernel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 Driver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09" y="3362839"/>
            <a:ext cx="4259725" cy="19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Idea: Use for any device which is prescient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gpio.h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Idea: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any devices which can be controlled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is not prescient 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function pointers that are declare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implement Controller Driver?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gpio_chip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GPIO 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irq_chip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Kernel API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gpiochip_add_data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(): Create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gpiochip_irqchip_add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(): auto implement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gpio_chip.to_irq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pointer.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gpiochip_set_chained_irqchip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 Set the parent IRQ for all affected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IRQs.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gpiochip_remove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gpio_chip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45E4-40DE-470F-A1A0-F0639219E84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23" y="1063416"/>
            <a:ext cx="6186616" cy="58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182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GPIO controller driver</vt:lpstr>
      <vt:lpstr>Agenda</vt:lpstr>
      <vt:lpstr>Hardware GPIO</vt:lpstr>
      <vt:lpstr>Linux user space</vt:lpstr>
      <vt:lpstr>Linux kernel space</vt:lpstr>
      <vt:lpstr>Protocol Driver</vt:lpstr>
      <vt:lpstr>Controller Driver</vt:lpstr>
      <vt:lpstr>How to implement Controller Driver?</vt:lpstr>
      <vt:lpstr>struct gpio_chip</vt:lpstr>
      <vt:lpstr>struct irq_chip</vt:lpstr>
      <vt:lpstr>Demo</vt:lpstr>
      <vt:lpstr>Summarize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 controller driver</dc:title>
  <dc:creator>Nguyen Trong Dung (FGA.DAP)</dc:creator>
  <cp:lastModifiedBy>Dũng Trọng</cp:lastModifiedBy>
  <cp:revision>42</cp:revision>
  <dcterms:created xsi:type="dcterms:W3CDTF">2019-08-23T07:05:20Z</dcterms:created>
  <dcterms:modified xsi:type="dcterms:W3CDTF">2019-08-23T04:12:22Z</dcterms:modified>
</cp:coreProperties>
</file>