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261" r:id="rId2"/>
    <p:sldId id="262" r:id="rId3"/>
    <p:sldId id="257" r:id="rId4"/>
    <p:sldId id="258" r:id="rId5"/>
    <p:sldId id="263" r:id="rId6"/>
    <p:sldId id="259" r:id="rId7"/>
    <p:sldId id="264" r:id="rId8"/>
    <p:sldId id="267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A3F2EB-AE72-4B5C-9B0A-6B680B5269A5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5874F57-F7E6-46F1-B84B-DEEBD1D53FDF}">
      <dgm:prSet/>
      <dgm:spPr/>
      <dgm:t>
        <a:bodyPr/>
        <a:lstStyle/>
        <a:p>
          <a:pPr rtl="0"/>
          <a:r>
            <a:rPr lang="en-US" b="0" i="0" dirty="0" smtClean="0"/>
            <a:t>Hardware </a:t>
          </a:r>
          <a:r>
            <a:rPr lang="en-US" b="0" i="0" dirty="0" err="1" smtClean="0"/>
            <a:t>gpio</a:t>
          </a:r>
          <a:r>
            <a:rPr lang="en-US" b="0" i="0" dirty="0" smtClean="0"/>
            <a:t> module</a:t>
          </a:r>
          <a:endParaRPr lang="en-US" dirty="0"/>
        </a:p>
      </dgm:t>
    </dgm:pt>
    <dgm:pt modelId="{A5882337-D02B-44FC-A18D-7E24A43EA283}" type="parTrans" cxnId="{6AF2810A-0AF2-44A3-B952-D17BC55199EB}">
      <dgm:prSet/>
      <dgm:spPr/>
      <dgm:t>
        <a:bodyPr/>
        <a:lstStyle/>
        <a:p>
          <a:endParaRPr lang="en-US"/>
        </a:p>
      </dgm:t>
    </dgm:pt>
    <dgm:pt modelId="{1A59F542-39BA-4C74-84A7-CB66F4B573A9}" type="sibTrans" cxnId="{6AF2810A-0AF2-44A3-B952-D17BC55199EB}">
      <dgm:prSet/>
      <dgm:spPr/>
      <dgm:t>
        <a:bodyPr/>
        <a:lstStyle/>
        <a:p>
          <a:endParaRPr lang="en-US"/>
        </a:p>
      </dgm:t>
    </dgm:pt>
    <dgm:pt modelId="{CA61212F-B146-4E89-9BA8-453596275DF4}">
      <dgm:prSet/>
      <dgm:spPr/>
      <dgm:t>
        <a:bodyPr/>
        <a:lstStyle/>
        <a:p>
          <a:pPr rtl="0"/>
          <a:r>
            <a:rPr lang="en-US" b="0" i="0" dirty="0" smtClean="0"/>
            <a:t>Instance of GPIO controller in Linux Kernel</a:t>
          </a:r>
          <a:endParaRPr lang="en-US" dirty="0"/>
        </a:p>
      </dgm:t>
    </dgm:pt>
    <dgm:pt modelId="{90A2F18C-5DE4-49DF-837D-3DCBB42A43DC}" type="parTrans" cxnId="{94C026D7-84FA-4418-99D2-1310A37EA56F}">
      <dgm:prSet/>
      <dgm:spPr/>
      <dgm:t>
        <a:bodyPr/>
        <a:lstStyle/>
        <a:p>
          <a:endParaRPr lang="en-US"/>
        </a:p>
      </dgm:t>
    </dgm:pt>
    <dgm:pt modelId="{1E21BF99-5161-4C7F-9CE8-9BDB9673965C}" type="sibTrans" cxnId="{94C026D7-84FA-4418-99D2-1310A37EA56F}">
      <dgm:prSet/>
      <dgm:spPr/>
      <dgm:t>
        <a:bodyPr/>
        <a:lstStyle/>
        <a:p>
          <a:endParaRPr lang="en-US"/>
        </a:p>
      </dgm:t>
    </dgm:pt>
    <dgm:pt modelId="{AE71C701-D5D5-4453-B54B-C80DD149D89A}">
      <dgm:prSet/>
      <dgm:spPr/>
      <dgm:t>
        <a:bodyPr/>
        <a:lstStyle/>
        <a:p>
          <a:pPr rtl="0"/>
          <a:r>
            <a:rPr lang="en-US" b="0" i="0" dirty="0" smtClean="0"/>
            <a:t>Instance of Interrupt controller </a:t>
          </a:r>
          <a:r>
            <a:rPr lang="en-US" dirty="0" smtClean="0"/>
            <a:t>in</a:t>
          </a:r>
          <a:r>
            <a:rPr lang="en-US" b="0" i="0" dirty="0" smtClean="0"/>
            <a:t> Linux Kernel</a:t>
          </a:r>
          <a:endParaRPr lang="en-US" dirty="0"/>
        </a:p>
      </dgm:t>
    </dgm:pt>
    <dgm:pt modelId="{48D54525-168F-4CC6-A548-D176C2D2552C}" type="parTrans" cxnId="{3E5258FC-6464-4B16-BC20-F7686454E71A}">
      <dgm:prSet/>
      <dgm:spPr/>
      <dgm:t>
        <a:bodyPr/>
        <a:lstStyle/>
        <a:p>
          <a:endParaRPr lang="en-US"/>
        </a:p>
      </dgm:t>
    </dgm:pt>
    <dgm:pt modelId="{B531FA17-79B4-46F2-A16F-034AC7A464C7}" type="sibTrans" cxnId="{3E5258FC-6464-4B16-BC20-F7686454E71A}">
      <dgm:prSet/>
      <dgm:spPr/>
      <dgm:t>
        <a:bodyPr/>
        <a:lstStyle/>
        <a:p>
          <a:endParaRPr lang="en-US"/>
        </a:p>
      </dgm:t>
    </dgm:pt>
    <dgm:pt modelId="{FDFCEE69-1559-4559-930E-9E0541C7D786}">
      <dgm:prSet/>
      <dgm:spPr/>
      <dgm:t>
        <a:bodyPr/>
        <a:lstStyle/>
        <a:p>
          <a:pPr rtl="0"/>
          <a:r>
            <a:rPr lang="en-US" b="0" i="0" dirty="0" smtClean="0"/>
            <a:t>User Interface with GPIO controller – </a:t>
          </a:r>
          <a:r>
            <a:rPr lang="en-US" b="0" i="0" dirty="0" err="1" smtClean="0"/>
            <a:t>Sysfs</a:t>
          </a:r>
          <a:endParaRPr lang="en-US" dirty="0"/>
        </a:p>
      </dgm:t>
    </dgm:pt>
    <dgm:pt modelId="{11EA065B-6FD6-41D9-923B-B09835FB9CAD}" type="parTrans" cxnId="{0E57F027-1515-4154-A527-C18A6BB8B009}">
      <dgm:prSet/>
      <dgm:spPr/>
      <dgm:t>
        <a:bodyPr/>
        <a:lstStyle/>
        <a:p>
          <a:endParaRPr lang="en-US"/>
        </a:p>
      </dgm:t>
    </dgm:pt>
    <dgm:pt modelId="{FBD00B29-3AC6-4E0C-8D9B-E844CB89D6E5}" type="sibTrans" cxnId="{0E57F027-1515-4154-A527-C18A6BB8B009}">
      <dgm:prSet/>
      <dgm:spPr/>
      <dgm:t>
        <a:bodyPr/>
        <a:lstStyle/>
        <a:p>
          <a:endParaRPr lang="en-US"/>
        </a:p>
      </dgm:t>
    </dgm:pt>
    <dgm:pt modelId="{C58BF36B-A83C-49BA-BD3D-D2982136CD3C}" type="pres">
      <dgm:prSet presAssocID="{0CA3F2EB-AE72-4B5C-9B0A-6B680B5269A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988B46-F1F1-44EE-BCA4-71DB1F3B1647}" type="pres">
      <dgm:prSet presAssocID="{A5874F57-F7E6-46F1-B84B-DEEBD1D53FDF}" presName="composite" presStyleCnt="0"/>
      <dgm:spPr/>
    </dgm:pt>
    <dgm:pt modelId="{0BB35B02-5CAD-4E70-A1F4-ADD7C4D80856}" type="pres">
      <dgm:prSet presAssocID="{A5874F57-F7E6-46F1-B84B-DEEBD1D53FDF}" presName="imgShp" presStyleLbl="fgImgPlace1" presStyleIdx="0" presStyleCnt="4" custLinFactX="-27017" custLinFactNeighborX="-100000" custLinFactNeighborY="192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FED570E-9D8D-4359-8EFD-B2E70AB00606}" type="pres">
      <dgm:prSet presAssocID="{A5874F57-F7E6-46F1-B84B-DEEBD1D53FDF}" presName="txShp" presStyleLbl="node1" presStyleIdx="0" presStyleCnt="4" custScaleX="1326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67450-74A1-4617-845E-CD442B7DC765}" type="pres">
      <dgm:prSet presAssocID="{1A59F542-39BA-4C74-84A7-CB66F4B573A9}" presName="spacing" presStyleCnt="0"/>
      <dgm:spPr/>
    </dgm:pt>
    <dgm:pt modelId="{A5AC1743-C71F-401B-B0D7-751ACF627E37}" type="pres">
      <dgm:prSet presAssocID="{CA61212F-B146-4E89-9BA8-453596275DF4}" presName="composite" presStyleCnt="0"/>
      <dgm:spPr/>
    </dgm:pt>
    <dgm:pt modelId="{ABACE40A-BB75-4B46-955C-E3430C3B84B1}" type="pres">
      <dgm:prSet presAssocID="{CA61212F-B146-4E89-9BA8-453596275DF4}" presName="imgShp" presStyleLbl="fgImgPlace1" presStyleIdx="1" presStyleCnt="4" custLinFactX="-35677" custLinFactNeighborX="-100000" custLinFactNeighborY="-2887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8F7608ED-5FB4-401F-8BD3-AE2E2BD9F2A0}" type="pres">
      <dgm:prSet presAssocID="{CA61212F-B146-4E89-9BA8-453596275DF4}" presName="txShp" presStyleLbl="node1" presStyleIdx="1" presStyleCnt="4" custScaleX="1332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6C03E-11D4-45C1-996E-2A03797D3E19}" type="pres">
      <dgm:prSet presAssocID="{1E21BF99-5161-4C7F-9CE8-9BDB9673965C}" presName="spacing" presStyleCnt="0"/>
      <dgm:spPr/>
    </dgm:pt>
    <dgm:pt modelId="{7F8A0511-E85E-431E-A82C-2A082D5A0BD7}" type="pres">
      <dgm:prSet presAssocID="{AE71C701-D5D5-4453-B54B-C80DD149D89A}" presName="composite" presStyleCnt="0"/>
      <dgm:spPr/>
    </dgm:pt>
    <dgm:pt modelId="{62DECD67-80C7-4EA9-BB32-4F2EDE46804D}" type="pres">
      <dgm:prSet presAssocID="{AE71C701-D5D5-4453-B54B-C80DD149D89A}" presName="imgShp" presStyleLbl="fgImgPlace1" presStyleIdx="2" presStyleCnt="4" custLinFactX="-28941" custLinFactNeighborX="-100000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68A5D097-358F-48FC-8D39-43029E4A6059}" type="pres">
      <dgm:prSet presAssocID="{AE71C701-D5D5-4453-B54B-C80DD149D89A}" presName="txShp" presStyleLbl="node1" presStyleIdx="2" presStyleCnt="4" custScaleX="1332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31EE9-9312-4683-A963-B444076A1763}" type="pres">
      <dgm:prSet presAssocID="{B531FA17-79B4-46F2-A16F-034AC7A464C7}" presName="spacing" presStyleCnt="0"/>
      <dgm:spPr/>
    </dgm:pt>
    <dgm:pt modelId="{E4BDB174-1DD9-4EDA-A8DD-5B7F0007CCF1}" type="pres">
      <dgm:prSet presAssocID="{FDFCEE69-1559-4559-930E-9E0541C7D786}" presName="composite" presStyleCnt="0"/>
      <dgm:spPr/>
    </dgm:pt>
    <dgm:pt modelId="{1C5E8A9E-A965-4D00-89B3-F1FB0DA75416}" type="pres">
      <dgm:prSet presAssocID="{FDFCEE69-1559-4559-930E-9E0541C7D786}" presName="imgShp" presStyleLbl="fgImgPlace1" presStyleIdx="3" presStyleCnt="4" custLinFactX="-22206" custLinFactNeighborX="-100000" custLinFactNeighborY="-1058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CD218570-A4F3-4BCB-9259-AE30DD388049}" type="pres">
      <dgm:prSet presAssocID="{FDFCEE69-1559-4559-930E-9E0541C7D786}" presName="txShp" presStyleLbl="node1" presStyleIdx="3" presStyleCnt="4" custScaleX="1332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F2810A-0AF2-44A3-B952-D17BC55199EB}" srcId="{0CA3F2EB-AE72-4B5C-9B0A-6B680B5269A5}" destId="{A5874F57-F7E6-46F1-B84B-DEEBD1D53FDF}" srcOrd="0" destOrd="0" parTransId="{A5882337-D02B-44FC-A18D-7E24A43EA283}" sibTransId="{1A59F542-39BA-4C74-84A7-CB66F4B573A9}"/>
    <dgm:cxn modelId="{0E57F027-1515-4154-A527-C18A6BB8B009}" srcId="{0CA3F2EB-AE72-4B5C-9B0A-6B680B5269A5}" destId="{FDFCEE69-1559-4559-930E-9E0541C7D786}" srcOrd="3" destOrd="0" parTransId="{11EA065B-6FD6-41D9-923B-B09835FB9CAD}" sibTransId="{FBD00B29-3AC6-4E0C-8D9B-E844CB89D6E5}"/>
    <dgm:cxn modelId="{44349CBA-28ED-49AB-A030-DF25AA4AA067}" type="presOf" srcId="{A5874F57-F7E6-46F1-B84B-DEEBD1D53FDF}" destId="{9FED570E-9D8D-4359-8EFD-B2E70AB00606}" srcOrd="0" destOrd="0" presId="urn:microsoft.com/office/officeart/2005/8/layout/vList3"/>
    <dgm:cxn modelId="{94C026D7-84FA-4418-99D2-1310A37EA56F}" srcId="{0CA3F2EB-AE72-4B5C-9B0A-6B680B5269A5}" destId="{CA61212F-B146-4E89-9BA8-453596275DF4}" srcOrd="1" destOrd="0" parTransId="{90A2F18C-5DE4-49DF-837D-3DCBB42A43DC}" sibTransId="{1E21BF99-5161-4C7F-9CE8-9BDB9673965C}"/>
    <dgm:cxn modelId="{E76D5613-A599-43FE-8CCF-CA3DD85298A9}" type="presOf" srcId="{FDFCEE69-1559-4559-930E-9E0541C7D786}" destId="{CD218570-A4F3-4BCB-9259-AE30DD388049}" srcOrd="0" destOrd="0" presId="urn:microsoft.com/office/officeart/2005/8/layout/vList3"/>
    <dgm:cxn modelId="{D83AEC93-760F-4A7F-B001-A0CAB816403D}" type="presOf" srcId="{AE71C701-D5D5-4453-B54B-C80DD149D89A}" destId="{68A5D097-358F-48FC-8D39-43029E4A6059}" srcOrd="0" destOrd="0" presId="urn:microsoft.com/office/officeart/2005/8/layout/vList3"/>
    <dgm:cxn modelId="{72188175-E566-4B77-97D0-A59CE1A7605C}" type="presOf" srcId="{CA61212F-B146-4E89-9BA8-453596275DF4}" destId="{8F7608ED-5FB4-401F-8BD3-AE2E2BD9F2A0}" srcOrd="0" destOrd="0" presId="urn:microsoft.com/office/officeart/2005/8/layout/vList3"/>
    <dgm:cxn modelId="{3E5258FC-6464-4B16-BC20-F7686454E71A}" srcId="{0CA3F2EB-AE72-4B5C-9B0A-6B680B5269A5}" destId="{AE71C701-D5D5-4453-B54B-C80DD149D89A}" srcOrd="2" destOrd="0" parTransId="{48D54525-168F-4CC6-A548-D176C2D2552C}" sibTransId="{B531FA17-79B4-46F2-A16F-034AC7A464C7}"/>
    <dgm:cxn modelId="{630CE856-F11D-4A0F-9B61-BCF2539B3842}" type="presOf" srcId="{0CA3F2EB-AE72-4B5C-9B0A-6B680B5269A5}" destId="{C58BF36B-A83C-49BA-BD3D-D2982136CD3C}" srcOrd="0" destOrd="0" presId="urn:microsoft.com/office/officeart/2005/8/layout/vList3"/>
    <dgm:cxn modelId="{7C1F21B1-8071-4314-8329-7E115051DB1B}" type="presParOf" srcId="{C58BF36B-A83C-49BA-BD3D-D2982136CD3C}" destId="{AE988B46-F1F1-44EE-BCA4-71DB1F3B1647}" srcOrd="0" destOrd="0" presId="urn:microsoft.com/office/officeart/2005/8/layout/vList3"/>
    <dgm:cxn modelId="{91475CFF-70D1-4318-8E1B-CB1E3F8CBC9E}" type="presParOf" srcId="{AE988B46-F1F1-44EE-BCA4-71DB1F3B1647}" destId="{0BB35B02-5CAD-4E70-A1F4-ADD7C4D80856}" srcOrd="0" destOrd="0" presId="urn:microsoft.com/office/officeart/2005/8/layout/vList3"/>
    <dgm:cxn modelId="{5C0BF7D8-3EB3-433C-B2BA-0945B7A2E837}" type="presParOf" srcId="{AE988B46-F1F1-44EE-BCA4-71DB1F3B1647}" destId="{9FED570E-9D8D-4359-8EFD-B2E70AB00606}" srcOrd="1" destOrd="0" presId="urn:microsoft.com/office/officeart/2005/8/layout/vList3"/>
    <dgm:cxn modelId="{38E9B1D6-4376-4E49-9832-235BC84ECDE4}" type="presParOf" srcId="{C58BF36B-A83C-49BA-BD3D-D2982136CD3C}" destId="{31267450-74A1-4617-845E-CD442B7DC765}" srcOrd="1" destOrd="0" presId="urn:microsoft.com/office/officeart/2005/8/layout/vList3"/>
    <dgm:cxn modelId="{BC06F324-8863-4754-809E-5319626E44FF}" type="presParOf" srcId="{C58BF36B-A83C-49BA-BD3D-D2982136CD3C}" destId="{A5AC1743-C71F-401B-B0D7-751ACF627E37}" srcOrd="2" destOrd="0" presId="urn:microsoft.com/office/officeart/2005/8/layout/vList3"/>
    <dgm:cxn modelId="{91139F30-F863-4A94-9A96-74E3BBA9C311}" type="presParOf" srcId="{A5AC1743-C71F-401B-B0D7-751ACF627E37}" destId="{ABACE40A-BB75-4B46-955C-E3430C3B84B1}" srcOrd="0" destOrd="0" presId="urn:microsoft.com/office/officeart/2005/8/layout/vList3"/>
    <dgm:cxn modelId="{781D8669-A52F-4E8B-9356-23176F4E027E}" type="presParOf" srcId="{A5AC1743-C71F-401B-B0D7-751ACF627E37}" destId="{8F7608ED-5FB4-401F-8BD3-AE2E2BD9F2A0}" srcOrd="1" destOrd="0" presId="urn:microsoft.com/office/officeart/2005/8/layout/vList3"/>
    <dgm:cxn modelId="{E4AD4988-4ABA-470E-82FE-5BCAE8B58D07}" type="presParOf" srcId="{C58BF36B-A83C-49BA-BD3D-D2982136CD3C}" destId="{AB36C03E-11D4-45C1-996E-2A03797D3E19}" srcOrd="3" destOrd="0" presId="urn:microsoft.com/office/officeart/2005/8/layout/vList3"/>
    <dgm:cxn modelId="{19FB52AC-6BAC-41A8-B7F2-290E76A70486}" type="presParOf" srcId="{C58BF36B-A83C-49BA-BD3D-D2982136CD3C}" destId="{7F8A0511-E85E-431E-A82C-2A082D5A0BD7}" srcOrd="4" destOrd="0" presId="urn:microsoft.com/office/officeart/2005/8/layout/vList3"/>
    <dgm:cxn modelId="{AA9166C8-EB0C-43E8-946D-69DD828219B5}" type="presParOf" srcId="{7F8A0511-E85E-431E-A82C-2A082D5A0BD7}" destId="{62DECD67-80C7-4EA9-BB32-4F2EDE46804D}" srcOrd="0" destOrd="0" presId="urn:microsoft.com/office/officeart/2005/8/layout/vList3"/>
    <dgm:cxn modelId="{24EF1A1D-D332-478C-A15D-E2204A9E6DE4}" type="presParOf" srcId="{7F8A0511-E85E-431E-A82C-2A082D5A0BD7}" destId="{68A5D097-358F-48FC-8D39-43029E4A6059}" srcOrd="1" destOrd="0" presId="urn:microsoft.com/office/officeart/2005/8/layout/vList3"/>
    <dgm:cxn modelId="{B13A939B-D755-48BE-8955-E97DCF4A0552}" type="presParOf" srcId="{C58BF36B-A83C-49BA-BD3D-D2982136CD3C}" destId="{5F831EE9-9312-4683-A963-B444076A1763}" srcOrd="5" destOrd="0" presId="urn:microsoft.com/office/officeart/2005/8/layout/vList3"/>
    <dgm:cxn modelId="{C70AAA99-4879-401C-BFEE-8D19DA3D84CD}" type="presParOf" srcId="{C58BF36B-A83C-49BA-BD3D-D2982136CD3C}" destId="{E4BDB174-1DD9-4EDA-A8DD-5B7F0007CCF1}" srcOrd="6" destOrd="0" presId="urn:microsoft.com/office/officeart/2005/8/layout/vList3"/>
    <dgm:cxn modelId="{BBAD5A00-E2AF-4F1B-9883-5024394024FF}" type="presParOf" srcId="{E4BDB174-1DD9-4EDA-A8DD-5B7F0007CCF1}" destId="{1C5E8A9E-A965-4D00-89B3-F1FB0DA75416}" srcOrd="0" destOrd="0" presId="urn:microsoft.com/office/officeart/2005/8/layout/vList3"/>
    <dgm:cxn modelId="{F5646CC9-85FA-4418-BCCE-63FFE6449D3C}" type="presParOf" srcId="{E4BDB174-1DD9-4EDA-A8DD-5B7F0007CCF1}" destId="{CD218570-A4F3-4BCB-9259-AE30DD38804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D570E-9D8D-4359-8EFD-B2E70AB00606}">
      <dsp:nvSpPr>
        <dsp:cNvPr id="0" name=""/>
        <dsp:cNvSpPr/>
      </dsp:nvSpPr>
      <dsp:spPr>
        <a:xfrm rot="10800000">
          <a:off x="544738" y="1670"/>
          <a:ext cx="8159751" cy="856321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7614" tIns="99060" rIns="184912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dirty="0" smtClean="0"/>
            <a:t>Hardware </a:t>
          </a:r>
          <a:r>
            <a:rPr lang="en-US" sz="2600" b="0" i="0" kern="1200" dirty="0" err="1" smtClean="0"/>
            <a:t>gpio</a:t>
          </a:r>
          <a:r>
            <a:rPr lang="en-US" sz="2600" b="0" i="0" kern="1200" dirty="0" smtClean="0"/>
            <a:t> module</a:t>
          </a:r>
          <a:endParaRPr lang="en-US" sz="2600" kern="1200" dirty="0"/>
        </a:p>
      </dsp:txBody>
      <dsp:txXfrm rot="10800000">
        <a:off x="758818" y="1670"/>
        <a:ext cx="7945671" cy="856321"/>
      </dsp:txXfrm>
    </dsp:sp>
    <dsp:sp modelId="{0BB35B02-5CAD-4E70-A1F4-ADD7C4D80856}">
      <dsp:nvSpPr>
        <dsp:cNvPr id="0" name=""/>
        <dsp:cNvSpPr/>
      </dsp:nvSpPr>
      <dsp:spPr>
        <a:xfrm>
          <a:off x="33411" y="18145"/>
          <a:ext cx="856321" cy="856321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608ED-5FB4-401F-8BD3-AE2E2BD9F2A0}">
      <dsp:nvSpPr>
        <dsp:cNvPr id="0" name=""/>
        <dsp:cNvSpPr/>
      </dsp:nvSpPr>
      <dsp:spPr>
        <a:xfrm rot="10800000">
          <a:off x="527546" y="1113609"/>
          <a:ext cx="8194134" cy="856321"/>
        </a:xfrm>
        <a:prstGeom prst="homePlate">
          <a:avLst/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7614" tIns="99060" rIns="184912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dirty="0" smtClean="0"/>
            <a:t>Instance of GPIO controller in Linux Kernel</a:t>
          </a:r>
          <a:endParaRPr lang="en-US" sz="2600" kern="1200" dirty="0"/>
        </a:p>
      </dsp:txBody>
      <dsp:txXfrm rot="10800000">
        <a:off x="741626" y="1113609"/>
        <a:ext cx="7980054" cy="856321"/>
      </dsp:txXfrm>
    </dsp:sp>
    <dsp:sp modelId="{ABACE40A-BB75-4B46-955C-E3430C3B84B1}">
      <dsp:nvSpPr>
        <dsp:cNvPr id="0" name=""/>
        <dsp:cNvSpPr/>
      </dsp:nvSpPr>
      <dsp:spPr>
        <a:xfrm>
          <a:off x="0" y="1088887"/>
          <a:ext cx="856321" cy="856321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5D097-358F-48FC-8D39-43029E4A6059}">
      <dsp:nvSpPr>
        <dsp:cNvPr id="0" name=""/>
        <dsp:cNvSpPr/>
      </dsp:nvSpPr>
      <dsp:spPr>
        <a:xfrm rot="10800000">
          <a:off x="527700" y="2225549"/>
          <a:ext cx="8193826" cy="856321"/>
        </a:xfrm>
        <a:prstGeom prst="homePlate">
          <a:avLst/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7614" tIns="95250" rIns="17780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dirty="0" smtClean="0"/>
            <a:t>Instance of Interrupt controller </a:t>
          </a:r>
          <a:r>
            <a:rPr lang="en-US" sz="2500" kern="1200" dirty="0" smtClean="0"/>
            <a:t>in</a:t>
          </a:r>
          <a:r>
            <a:rPr lang="en-US" sz="2500" b="0" i="0" kern="1200" dirty="0" smtClean="0"/>
            <a:t> Linux Kernel</a:t>
          </a:r>
          <a:endParaRPr lang="en-US" sz="2500" kern="1200" dirty="0"/>
        </a:p>
      </dsp:txBody>
      <dsp:txXfrm rot="10800000">
        <a:off x="741780" y="2225549"/>
        <a:ext cx="7979746" cy="856321"/>
      </dsp:txXfrm>
    </dsp:sp>
    <dsp:sp modelId="{62DECD67-80C7-4EA9-BB32-4F2EDE46804D}">
      <dsp:nvSpPr>
        <dsp:cNvPr id="0" name=""/>
        <dsp:cNvSpPr/>
      </dsp:nvSpPr>
      <dsp:spPr>
        <a:xfrm>
          <a:off x="16935" y="2225549"/>
          <a:ext cx="856321" cy="856321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18570-A4F3-4BCB-9259-AE30DD388049}">
      <dsp:nvSpPr>
        <dsp:cNvPr id="0" name=""/>
        <dsp:cNvSpPr/>
      </dsp:nvSpPr>
      <dsp:spPr>
        <a:xfrm rot="10800000">
          <a:off x="527700" y="3337489"/>
          <a:ext cx="8193826" cy="856321"/>
        </a:xfrm>
        <a:prstGeom prst="homePlate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7614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User Interface with GPIO controller – </a:t>
          </a:r>
          <a:r>
            <a:rPr lang="en-US" sz="2400" b="0" i="0" kern="1200" dirty="0" err="1" smtClean="0"/>
            <a:t>Sysfs</a:t>
          </a:r>
          <a:endParaRPr lang="en-US" sz="2400" kern="1200" dirty="0"/>
        </a:p>
      </dsp:txBody>
      <dsp:txXfrm rot="10800000">
        <a:off x="741780" y="3337489"/>
        <a:ext cx="7979746" cy="856321"/>
      </dsp:txXfrm>
    </dsp:sp>
    <dsp:sp modelId="{1C5E8A9E-A965-4D00-89B3-F1FB0DA75416}">
      <dsp:nvSpPr>
        <dsp:cNvPr id="0" name=""/>
        <dsp:cNvSpPr/>
      </dsp:nvSpPr>
      <dsp:spPr>
        <a:xfrm>
          <a:off x="74608" y="3246847"/>
          <a:ext cx="856321" cy="856321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5C904-08E3-4E22-97CC-079C7223EDE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D6B42-1F4F-4A79-8B02-7CD70D55B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4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E2AC4-37EB-40B9-BDDB-877B79B9138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5BC7F-CBA3-4649-8F2F-F35B4CA96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09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5BC7F-CBA3-4649-8F2F-F35B4CA968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00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5BC7F-CBA3-4649-8F2F-F35B4CA968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1039-FE77-41C6-9E2F-65B6FEF34A78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AFC8-E650-45CD-AACD-260B98A8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9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5FE7-D0C8-4AEA-BE8D-7A10C57AB3EF}" type="datetime1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AFC8-E650-45CD-AACD-260B98A8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6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83B6-9B7A-403F-A606-99DB6E5575B4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AFC8-E650-45CD-AACD-260B98A8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41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8C94-AECB-40DB-9C2E-581857DBC74B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AFC8-E650-45CD-AACD-260B98A864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5981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28DD-BCFC-4249-B4FB-9BFC3DC68923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AFC8-E650-45CD-AACD-260B98A8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35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94BB-629B-4A2A-8082-DA5732473CF3}" type="datetime1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AFC8-E650-45CD-AACD-260B98A8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34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5A44-8BE7-472F-ABC8-D77B4B6DC4EB}" type="datetime1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AFC8-E650-45CD-AACD-260B98A8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49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A722-201A-490F-ACE2-80D8E6169345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AFC8-E650-45CD-AACD-260B98A8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27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4829-3570-47F8-B816-DFD1F997B313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AFC8-E650-45CD-AACD-260B98A8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6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E38A-123F-43AE-9E2F-72B140AD9F5E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32DC-C4CF-4F9C-8AD8-66B21B278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9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AA5E-3EF4-4A57-8DA5-1B713CBD7C4B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AFC8-E650-45CD-AACD-260B98A8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9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198D-6054-47B4-994A-C9DA404F150D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AFC8-E650-45CD-AACD-260B98A8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0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63D5-7153-4E97-A054-D0C5D79BFE6C}" type="datetime1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AFC8-E650-45CD-AACD-260B98A8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4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FB9B-BAFD-4A62-8166-BFEDEFB10370}" type="datetime1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AFC8-E650-45CD-AACD-260B98A8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6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C3B7-596E-45BA-A48A-4B222BBB8836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AFC8-E650-45CD-AACD-260B98A8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D584-4EB5-4BE5-BC70-378F639606FA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AFC8-E650-45CD-AACD-260B98A8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1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C55F-6F14-4074-8E8F-442D1FB587C9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AFC8-E650-45CD-AACD-260B98A8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201F-0A71-40E5-8B87-0694F9FBEE54}" type="datetime1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AFC8-E650-45CD-AACD-260B98A8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433858-65EE-45F9-8CFD-32E368F41319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8AFC8-E650-45CD-AACD-260B98A8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43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3044"/>
          </a:xfrm>
        </p:spPr>
        <p:txBody>
          <a:bodyPr/>
          <a:lstStyle/>
          <a:p>
            <a:pPr algn="ctr"/>
            <a:r>
              <a:rPr lang="en-US" b="1" dirty="0" smtClean="0"/>
              <a:t>GPIO Controller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935" y="1853248"/>
            <a:ext cx="6812691" cy="46739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32DC-C4CF-4F9C-8AD8-66B21B2786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Questions and Answers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078" y="2287727"/>
            <a:ext cx="7116168" cy="32294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32DC-C4CF-4F9C-8AD8-66B21B2786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Thanks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99" y="2062056"/>
            <a:ext cx="8572500" cy="38290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32DC-C4CF-4F9C-8AD8-66B21B2786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8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Agenda</a:t>
            </a:r>
            <a:endParaRPr lang="en-US" b="1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26840059"/>
              </p:ext>
            </p:extLst>
          </p:nvPr>
        </p:nvGraphicFramePr>
        <p:xfrm>
          <a:off x="1103312" y="2052918"/>
          <a:ext cx="9249228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32DC-C4CF-4F9C-8AD8-66B21B2786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7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Hardware GPIO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What's GPIO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smtClean="0"/>
              <a:t>Functional Description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Output</a:t>
            </a:r>
            <a:endParaRPr lang="en-US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smtClean="0"/>
              <a:t>Registers of GPIO module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745" y="1758156"/>
            <a:ext cx="5602055" cy="44862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32DC-C4CF-4F9C-8AD8-66B21B2786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8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32870" cy="107649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Instance of GPIO controller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0688"/>
            <a:ext cx="4532870" cy="44862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gpio_chip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877" y="365125"/>
            <a:ext cx="5982730" cy="62758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AFC8-E650-45CD-AACD-260B98A86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5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API for 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gpio_chip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9968342" cy="4195481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static inline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gpiochip_irqchip_add</a:t>
            </a:r>
            <a:r>
              <a:rPr lang="en-US" dirty="0"/>
              <a:t>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gpio_chip</a:t>
            </a:r>
            <a:r>
              <a:rPr lang="en-US" dirty="0"/>
              <a:t>  *</a:t>
            </a:r>
            <a:r>
              <a:rPr lang="en-US" dirty="0" err="1"/>
              <a:t>gpiochip</a:t>
            </a:r>
            <a:r>
              <a:rPr lang="en-US" dirty="0"/>
              <a:t>, </a:t>
            </a:r>
          </a:p>
          <a:p>
            <a:pPr marL="1371600" lvl="3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/>
              <a:t>irq_chip</a:t>
            </a:r>
            <a:r>
              <a:rPr lang="en-US" sz="2000" dirty="0"/>
              <a:t>  *</a:t>
            </a:r>
            <a:r>
              <a:rPr lang="en-US" sz="2000" dirty="0" err="1"/>
              <a:t>irqchip</a:t>
            </a:r>
            <a:r>
              <a:rPr lang="en-US" sz="2000" dirty="0"/>
              <a:t>, unsigned  </a:t>
            </a:r>
            <a:r>
              <a:rPr lang="en-US" sz="2000" dirty="0" err="1"/>
              <a:t>int</a:t>
            </a:r>
            <a:r>
              <a:rPr lang="en-US" sz="2000" dirty="0"/>
              <a:t>  </a:t>
            </a:r>
            <a:r>
              <a:rPr lang="en-US" sz="2000" dirty="0" err="1"/>
              <a:t>first_irq</a:t>
            </a:r>
            <a:r>
              <a:rPr lang="en-US" sz="2000" dirty="0"/>
              <a:t>,</a:t>
            </a:r>
          </a:p>
          <a:p>
            <a:pPr marL="1371600" lvl="3" indent="0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irq_flow_handler_t</a:t>
            </a:r>
            <a:r>
              <a:rPr lang="en-US" sz="2000" dirty="0" smtClean="0"/>
              <a:t> </a:t>
            </a:r>
            <a:r>
              <a:rPr lang="en-US" sz="2000" dirty="0"/>
              <a:t>handler,  unsigned  </a:t>
            </a:r>
            <a:r>
              <a:rPr lang="en-US" sz="2000" dirty="0" err="1"/>
              <a:t>int</a:t>
            </a:r>
            <a:r>
              <a:rPr lang="en-US" sz="2000" dirty="0"/>
              <a:t>  type</a:t>
            </a:r>
            <a:r>
              <a:rPr lang="en-US" sz="2000" dirty="0" smtClean="0"/>
              <a:t>);</a:t>
            </a:r>
          </a:p>
          <a:p>
            <a:pPr lvl="3"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gpiochip_add_data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gpio_chip</a:t>
            </a:r>
            <a:r>
              <a:rPr lang="en-US" dirty="0" smtClean="0"/>
              <a:t> *chip, void *data);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void *</a:t>
            </a:r>
            <a:r>
              <a:rPr lang="en-US" dirty="0" err="1" smtClean="0"/>
              <a:t>gpiochip_get_data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gpio_chip</a:t>
            </a:r>
            <a:r>
              <a:rPr lang="en-US" dirty="0" smtClean="0"/>
              <a:t> *chip);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32DC-C4CF-4F9C-8AD8-66B21B2786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4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4390768" cy="203208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Instance of Interrupt controller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254" y="914399"/>
            <a:ext cx="6186616" cy="580626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32DC-C4CF-4F9C-8AD8-66B21B2786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722708" cy="1325563"/>
          </a:xfrm>
        </p:spPr>
        <p:txBody>
          <a:bodyPr/>
          <a:lstStyle/>
          <a:p>
            <a:pPr algn="ctr"/>
            <a:r>
              <a:rPr lang="en-US" dirty="0" smtClean="0"/>
              <a:t>API for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irq_chip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537" y="1815821"/>
            <a:ext cx="7306961" cy="1601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537" y="3542270"/>
            <a:ext cx="7303299" cy="256511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32DC-C4CF-4F9C-8AD8-66B21B2786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9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232"/>
            <a:ext cx="10515600" cy="988542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Sysfs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25146"/>
            <a:ext cx="10515600" cy="5362831"/>
          </a:xfrm>
        </p:spPr>
        <p:txBody>
          <a:bodyPr>
            <a:noAutofit/>
          </a:bodyPr>
          <a:lstStyle/>
          <a:p>
            <a:pPr lvl="0"/>
            <a:r>
              <a:rPr lang="en-US" sz="1600" dirty="0" smtClean="0"/>
              <a:t>export</a:t>
            </a:r>
          </a:p>
          <a:p>
            <a:pPr lvl="1"/>
            <a:r>
              <a:rPr lang="en-US" sz="1600" dirty="0" err="1" smtClean="0"/>
              <a:t>my_gpio_request</a:t>
            </a:r>
            <a:endParaRPr lang="en-US" sz="1600" dirty="0" smtClean="0"/>
          </a:p>
          <a:p>
            <a:pPr lvl="0"/>
            <a:r>
              <a:rPr lang="en-US" sz="1600" dirty="0" err="1" smtClean="0"/>
              <a:t>Unexport</a:t>
            </a:r>
            <a:endParaRPr lang="en-US" sz="1600" dirty="0" smtClean="0"/>
          </a:p>
          <a:p>
            <a:pPr lvl="1"/>
            <a:r>
              <a:rPr lang="en-US" sz="1600" dirty="0" err="1" smtClean="0"/>
              <a:t>omap_gpio_free</a:t>
            </a:r>
            <a:endParaRPr lang="en-US" sz="1600" dirty="0" smtClean="0"/>
          </a:p>
          <a:p>
            <a:pPr lvl="0"/>
            <a:r>
              <a:rPr lang="en-US" sz="1600" dirty="0" smtClean="0"/>
              <a:t>value</a:t>
            </a:r>
          </a:p>
          <a:p>
            <a:pPr lvl="1"/>
            <a:r>
              <a:rPr lang="en-US" sz="1600" dirty="0" err="1" smtClean="0"/>
              <a:t>SyS_read</a:t>
            </a:r>
            <a:r>
              <a:rPr lang="en-US" sz="1600" dirty="0" smtClean="0"/>
              <a:t> -&gt; </a:t>
            </a:r>
            <a:r>
              <a:rPr lang="en-US" sz="1600" dirty="0" err="1" smtClean="0"/>
              <a:t>omap_gpio_get</a:t>
            </a:r>
            <a:endParaRPr lang="en-US" sz="1600" dirty="0" smtClean="0"/>
          </a:p>
          <a:p>
            <a:pPr lvl="1"/>
            <a:r>
              <a:rPr lang="en-US" sz="1600" dirty="0" err="1" smtClean="0"/>
              <a:t>SyS_write</a:t>
            </a:r>
            <a:r>
              <a:rPr lang="en-US" sz="1600" dirty="0" smtClean="0"/>
              <a:t> -&gt; </a:t>
            </a:r>
            <a:r>
              <a:rPr lang="en-US" sz="1600" dirty="0" err="1" smtClean="0"/>
              <a:t>omap_gpio_set</a:t>
            </a:r>
            <a:endParaRPr lang="en-US" sz="1600" dirty="0" smtClean="0"/>
          </a:p>
          <a:p>
            <a:pPr lvl="0"/>
            <a:r>
              <a:rPr lang="en-US" sz="1600" dirty="0" smtClean="0"/>
              <a:t>edge</a:t>
            </a:r>
          </a:p>
          <a:p>
            <a:pPr lvl="1"/>
            <a:r>
              <a:rPr lang="en-US" sz="1600" dirty="0" err="1" smtClean="0"/>
              <a:t>gpio_sysfs_request_irq</a:t>
            </a:r>
            <a:endParaRPr lang="en-US" sz="1600" dirty="0" smtClean="0"/>
          </a:p>
          <a:p>
            <a:pPr lvl="1"/>
            <a:r>
              <a:rPr lang="en-US" sz="1600" dirty="0" err="1" smtClean="0"/>
              <a:t>gpio_sysfs_free_irq</a:t>
            </a:r>
            <a:endParaRPr lang="en-US" sz="1600" dirty="0" smtClean="0"/>
          </a:p>
          <a:p>
            <a:pPr lvl="0"/>
            <a:r>
              <a:rPr lang="en-US" sz="1600" dirty="0" smtClean="0"/>
              <a:t>direction</a:t>
            </a:r>
          </a:p>
          <a:p>
            <a:pPr lvl="1"/>
            <a:r>
              <a:rPr lang="en-US" sz="1600" dirty="0" err="1" smtClean="0"/>
              <a:t>omap_gpio_set_config</a:t>
            </a:r>
            <a:endParaRPr lang="en-US" sz="1600" dirty="0" smtClean="0"/>
          </a:p>
          <a:p>
            <a:pPr lvl="1"/>
            <a:r>
              <a:rPr lang="en-US" sz="1600" dirty="0" err="1" smtClean="0"/>
              <a:t>omap_gpio_output</a:t>
            </a:r>
            <a:endParaRPr lang="en-US" sz="1600" dirty="0" smtClean="0"/>
          </a:p>
          <a:p>
            <a:pPr lvl="1"/>
            <a:r>
              <a:rPr lang="en-US" sz="1600" dirty="0" err="1" smtClean="0"/>
              <a:t>omap_gpio_input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32DC-C4CF-4F9C-8AD8-66B21B2786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232"/>
            <a:ext cx="10515600" cy="988542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Sysfs</a:t>
            </a:r>
            <a:r>
              <a:rPr lang="en-US" dirty="0" smtClean="0"/>
              <a:t>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1" y="1935893"/>
            <a:ext cx="10058400" cy="433310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32DC-C4CF-4F9C-8AD8-66B21B2786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106</Words>
  <Application>Microsoft Office PowerPoint</Application>
  <PresentationFormat>Widescreen</PresentationFormat>
  <Paragraphs>55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Ion</vt:lpstr>
      <vt:lpstr>GPIO Controller</vt:lpstr>
      <vt:lpstr>Agenda</vt:lpstr>
      <vt:lpstr>Hardware GPIO</vt:lpstr>
      <vt:lpstr>Instance of GPIO controller</vt:lpstr>
      <vt:lpstr>API for struct gpio_chip</vt:lpstr>
      <vt:lpstr>Instance of Interrupt controller</vt:lpstr>
      <vt:lpstr>API for struct irq_chip</vt:lpstr>
      <vt:lpstr>Sysfs Interface</vt:lpstr>
      <vt:lpstr>Sysfs Interface</vt:lpstr>
      <vt:lpstr>Questions and Answers </vt:lpstr>
      <vt:lpstr>Thanks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GPIO Controller</dc:title>
  <dc:creator>Nguyen Trong Dung (FGA.DAP)</dc:creator>
  <cp:lastModifiedBy>Nguyen Trong Dung (FGA.DAP)</cp:lastModifiedBy>
  <cp:revision>50</cp:revision>
  <dcterms:created xsi:type="dcterms:W3CDTF">2019-07-01T14:17:05Z</dcterms:created>
  <dcterms:modified xsi:type="dcterms:W3CDTF">2019-07-01T16:44:50Z</dcterms:modified>
</cp:coreProperties>
</file>